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" y="1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5490F-5198-FBC5-6972-9C14E6226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CCB73F-19E7-17D3-7E06-F9A77A5ED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6DC5-E0F9-68F3-D8DC-91DB1D86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E807B-AA4C-3AE4-2126-E7F967ED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5DE8-9926-7F33-5053-E60227DF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2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11A1-8757-6361-6545-F66F3429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D36FF-2C1D-1091-92A3-DDBA732BE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546D-59AE-73AB-D20B-757931F3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38B4-7B6F-6048-3594-CA3D61E40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05AA5-6442-D35A-ADCF-288C23C9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13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DBF6D-FF70-F566-628F-3CF7162D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25422-9745-482B-4E8D-E94B585FD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0FABF-A8F9-0A6E-662F-70977BBE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9774-8A0C-5F33-46AC-050289ED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FEB63-5DA8-97FD-B052-FF9A3800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66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8ED6-B212-DA01-5F8E-A2F34D97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048C-8EF2-EA43-57EA-FF6D4FA46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EC83-F269-6753-C38A-B9D3761D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F2C4-1B57-E8B9-1ACA-123FE9D0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98BD-08D3-3E62-F41D-9C351D14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21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1035-CF75-C4A8-8EDC-80093382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10C2B-F8B6-88D2-55B9-968CCFA0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1DA6E-4A65-4BE7-C2EB-8FE9E1CA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882A-A50E-C5F4-C248-324032B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F1033-CCCF-7640-28E5-403A3647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02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D768-705C-DBD1-F52F-DE99D07C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B89D6-7A4F-61B2-6948-685171E48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016FE-2548-9C66-1EFB-5E69A4F87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ED7CF-49FD-38DB-16ED-49D422D2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422FD-DEA3-2C78-7983-5C3998B7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46C99-10D5-BD6A-1A76-2161466A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1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B011-17DC-1502-A602-CE2DE1E4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CA0A-3E3A-BB21-075A-98880C8A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522F8-DB33-4F54-1512-0BFF4CFB0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BB94A-15ED-385A-D0FF-D7C8B5E6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3F1DB-370B-AFAB-23B5-19ACB5E6F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0311A-3B21-221B-C489-1A2515E8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B3440-9E0F-E2EC-982E-DD2D5378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578F1-32D1-1A45-BA7F-1B120A45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42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4A4A-8AF9-8DDA-0BE7-805DE82E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E1A3F-E620-ABA7-E6C7-98900640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47E47-DD88-DB2A-3549-1999EF0C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01BF4-B111-C050-F1E5-63EAA31D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1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26FD0-8003-BDBD-A1D8-3BD1D2B6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6029A-3B95-8D49-E87F-4BF9BE4B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60F83-4E43-3F99-912A-D9D04CFA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25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BDAB-C967-1070-8A74-F13EC459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437F-CB73-1748-75E9-9A47F937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32AEB-A167-60D9-4602-8C9234A11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D2C4E-7F3A-D2F9-625C-4B7E3780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AB0BB-EE1B-353A-9052-19137752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14689-15F2-F94C-0389-A07A17A8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45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3B05-7C73-69BD-725E-126D3966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90B35-1233-73A8-A408-DA9CA846D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CF8EB-C7E3-92D4-8AEC-D7F0E793E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94A6-25A2-A3DC-E1F1-0C5B462E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B3101-6F58-A258-FD8C-233D9DE4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4629A-CD50-7A53-3EF2-611EB327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9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0128E-8A6D-54E0-8FEB-A2687DC3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6B7C0-8AF3-52AE-9D56-C40F97F06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AD84-7DC2-80C1-8A94-78270F0CB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9C1C-955C-4B68-BF21-61AF1CA38A0A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59414-A8DD-A789-F6E6-296B5936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EC38B-66CE-24E9-09B5-FF79C5704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5E90-18DB-4580-8933-03CFC6CCF9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00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5E7D53-2073-C9A0-F8C4-E69DCD48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14" y="324710"/>
            <a:ext cx="10000583" cy="62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7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F3500</dc:creator>
  <cp:lastModifiedBy>F3500</cp:lastModifiedBy>
  <cp:revision>1</cp:revision>
  <dcterms:created xsi:type="dcterms:W3CDTF">2024-02-20T19:06:49Z</dcterms:created>
  <dcterms:modified xsi:type="dcterms:W3CDTF">2024-02-20T19:08:05Z</dcterms:modified>
</cp:coreProperties>
</file>