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5.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6.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7.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8.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9.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0.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1.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2.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3.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5.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6.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7.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8.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29.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0.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1.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2.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3.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4.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35.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36.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37.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38.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2" r:id="rId5"/>
    <p:sldMasterId id="2147483716" r:id="rId6"/>
    <p:sldMasterId id="2147483729" r:id="rId7"/>
    <p:sldMasterId id="2147483742" r:id="rId8"/>
    <p:sldMasterId id="2147483756" r:id="rId9"/>
    <p:sldMasterId id="2147483769" r:id="rId10"/>
    <p:sldMasterId id="2147483781" r:id="rId11"/>
    <p:sldMasterId id="2147483796" r:id="rId12"/>
    <p:sldMasterId id="2147483808" r:id="rId13"/>
    <p:sldMasterId id="2147483832" r:id="rId14"/>
    <p:sldMasterId id="2147483844" r:id="rId15"/>
    <p:sldMasterId id="2147483856" r:id="rId16"/>
    <p:sldMasterId id="2147483868" r:id="rId17"/>
    <p:sldMasterId id="2147483880" r:id="rId18"/>
    <p:sldMasterId id="2147483904" r:id="rId19"/>
    <p:sldMasterId id="2147483916" r:id="rId20"/>
    <p:sldMasterId id="2147483928" r:id="rId21"/>
    <p:sldMasterId id="2147483940" r:id="rId22"/>
    <p:sldMasterId id="2147483952" r:id="rId23"/>
    <p:sldMasterId id="2147483964" r:id="rId24"/>
    <p:sldMasterId id="2147483976" r:id="rId25"/>
    <p:sldMasterId id="2147484001" r:id="rId26"/>
    <p:sldMasterId id="2147484077" r:id="rId27"/>
    <p:sldMasterId id="2147484138" r:id="rId28"/>
    <p:sldMasterId id="2147484150" r:id="rId29"/>
    <p:sldMasterId id="2147484329" r:id="rId30"/>
    <p:sldMasterId id="2147484356" r:id="rId31"/>
    <p:sldMasterId id="2147484368" r:id="rId32"/>
    <p:sldMasterId id="2147485801" r:id="rId33"/>
    <p:sldMasterId id="2147485814" r:id="rId34"/>
    <p:sldMasterId id="2147485826" r:id="rId35"/>
    <p:sldMasterId id="2147485838" r:id="rId36"/>
    <p:sldMasterId id="2147485850" r:id="rId37"/>
    <p:sldMasterId id="2147485862" r:id="rId38"/>
    <p:sldMasterId id="2147485875" r:id="rId39"/>
  </p:sldMasterIdLst>
  <p:notesMasterIdLst>
    <p:notesMasterId r:id="rId145"/>
  </p:notesMasterIdLst>
  <p:sldIdLst>
    <p:sldId id="257" r:id="rId40"/>
    <p:sldId id="258" r:id="rId41"/>
    <p:sldId id="259" r:id="rId42"/>
    <p:sldId id="470" r:id="rId43"/>
    <p:sldId id="468" r:id="rId44"/>
    <p:sldId id="471" r:id="rId45"/>
    <p:sldId id="463" r:id="rId46"/>
    <p:sldId id="260" r:id="rId47"/>
    <p:sldId id="261" r:id="rId48"/>
    <p:sldId id="464" r:id="rId49"/>
    <p:sldId id="262" r:id="rId50"/>
    <p:sldId id="263" r:id="rId51"/>
    <p:sldId id="264" r:id="rId52"/>
    <p:sldId id="265" r:id="rId53"/>
    <p:sldId id="267" r:id="rId54"/>
    <p:sldId id="268" r:id="rId55"/>
    <p:sldId id="270" r:id="rId56"/>
    <p:sldId id="462" r:id="rId57"/>
    <p:sldId id="276" r:id="rId58"/>
    <p:sldId id="277" r:id="rId59"/>
    <p:sldId id="278" r:id="rId60"/>
    <p:sldId id="279" r:id="rId61"/>
    <p:sldId id="280" r:id="rId62"/>
    <p:sldId id="283" r:id="rId63"/>
    <p:sldId id="281" r:id="rId64"/>
    <p:sldId id="282" r:id="rId65"/>
    <p:sldId id="285" r:id="rId66"/>
    <p:sldId id="286" r:id="rId67"/>
    <p:sldId id="287" r:id="rId68"/>
    <p:sldId id="288" r:id="rId69"/>
    <p:sldId id="289" r:id="rId70"/>
    <p:sldId id="290" r:id="rId71"/>
    <p:sldId id="292" r:id="rId72"/>
    <p:sldId id="293" r:id="rId73"/>
    <p:sldId id="291" r:id="rId74"/>
    <p:sldId id="294" r:id="rId75"/>
    <p:sldId id="295" r:id="rId76"/>
    <p:sldId id="418" r:id="rId77"/>
    <p:sldId id="425" r:id="rId78"/>
    <p:sldId id="301" r:id="rId79"/>
    <p:sldId id="302" r:id="rId80"/>
    <p:sldId id="305" r:id="rId81"/>
    <p:sldId id="307" r:id="rId82"/>
    <p:sldId id="308" r:id="rId83"/>
    <p:sldId id="309" r:id="rId84"/>
    <p:sldId id="310" r:id="rId85"/>
    <p:sldId id="454" r:id="rId86"/>
    <p:sldId id="455" r:id="rId87"/>
    <p:sldId id="456" r:id="rId88"/>
    <p:sldId id="457" r:id="rId89"/>
    <p:sldId id="458" r:id="rId90"/>
    <p:sldId id="460" r:id="rId91"/>
    <p:sldId id="461" r:id="rId92"/>
    <p:sldId id="315" r:id="rId93"/>
    <p:sldId id="316" r:id="rId94"/>
    <p:sldId id="317" r:id="rId95"/>
    <p:sldId id="318" r:id="rId96"/>
    <p:sldId id="319" r:id="rId97"/>
    <p:sldId id="322" r:id="rId98"/>
    <p:sldId id="323" r:id="rId99"/>
    <p:sldId id="324" r:id="rId100"/>
    <p:sldId id="325" r:id="rId101"/>
    <p:sldId id="326" r:id="rId102"/>
    <p:sldId id="328" r:id="rId103"/>
    <p:sldId id="330" r:id="rId104"/>
    <p:sldId id="331" r:id="rId105"/>
    <p:sldId id="332" r:id="rId106"/>
    <p:sldId id="333" r:id="rId107"/>
    <p:sldId id="336" r:id="rId108"/>
    <p:sldId id="438" r:id="rId109"/>
    <p:sldId id="337" r:id="rId110"/>
    <p:sldId id="346" r:id="rId111"/>
    <p:sldId id="347" r:id="rId112"/>
    <p:sldId id="352" r:id="rId113"/>
    <p:sldId id="353" r:id="rId114"/>
    <p:sldId id="451" r:id="rId115"/>
    <p:sldId id="357" r:id="rId116"/>
    <p:sldId id="386" r:id="rId117"/>
    <p:sldId id="389" r:id="rId118"/>
    <p:sldId id="390" r:id="rId119"/>
    <p:sldId id="391" r:id="rId120"/>
    <p:sldId id="392" r:id="rId121"/>
    <p:sldId id="393" r:id="rId122"/>
    <p:sldId id="394" r:id="rId123"/>
    <p:sldId id="397" r:id="rId124"/>
    <p:sldId id="398" r:id="rId125"/>
    <p:sldId id="399" r:id="rId126"/>
    <p:sldId id="401" r:id="rId127"/>
    <p:sldId id="402" r:id="rId128"/>
    <p:sldId id="403" r:id="rId129"/>
    <p:sldId id="405" r:id="rId130"/>
    <p:sldId id="406" r:id="rId131"/>
    <p:sldId id="409" r:id="rId132"/>
    <p:sldId id="432" r:id="rId133"/>
    <p:sldId id="433" r:id="rId134"/>
    <p:sldId id="412" r:id="rId135"/>
    <p:sldId id="466" r:id="rId136"/>
    <p:sldId id="413" r:id="rId137"/>
    <p:sldId id="436" r:id="rId138"/>
    <p:sldId id="416" r:id="rId139"/>
    <p:sldId id="465" r:id="rId140"/>
    <p:sldId id="467" r:id="rId141"/>
    <p:sldId id="472" r:id="rId142"/>
    <p:sldId id="469" r:id="rId143"/>
    <p:sldId id="453" r:id="rId144"/>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800000"/>
    <a:srgbClr val="000000"/>
    <a:srgbClr val="660033"/>
    <a:srgbClr val="333300"/>
    <a:srgbClr val="000066"/>
    <a:srgbClr val="003300"/>
    <a:srgbClr val="00CC99"/>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9" d="100"/>
          <a:sy n="89" d="100"/>
        </p:scale>
        <p:origin x="96" y="12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112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63" Type="http://schemas.openxmlformats.org/officeDocument/2006/relationships/slide" Target="slides/slide24.xml"/><Relationship Id="rId84" Type="http://schemas.openxmlformats.org/officeDocument/2006/relationships/slide" Target="slides/slide45.xml"/><Relationship Id="rId138" Type="http://schemas.openxmlformats.org/officeDocument/2006/relationships/slide" Target="slides/slide99.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4.xml"/><Relationship Id="rId74" Type="http://schemas.openxmlformats.org/officeDocument/2006/relationships/slide" Target="slides/slide35.xml"/><Relationship Id="rId128" Type="http://schemas.openxmlformats.org/officeDocument/2006/relationships/slide" Target="slides/slide89.xml"/><Relationship Id="rId149"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5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4.xml"/><Relationship Id="rId48" Type="http://schemas.openxmlformats.org/officeDocument/2006/relationships/slide" Target="slides/slide9.xml"/><Relationship Id="rId64" Type="http://schemas.openxmlformats.org/officeDocument/2006/relationships/slide" Target="slides/slide25.xml"/><Relationship Id="rId69" Type="http://schemas.openxmlformats.org/officeDocument/2006/relationships/slide" Target="slides/slide30.xml"/><Relationship Id="rId113" Type="http://schemas.openxmlformats.org/officeDocument/2006/relationships/slide" Target="slides/slide74.xml"/><Relationship Id="rId118" Type="http://schemas.openxmlformats.org/officeDocument/2006/relationships/slide" Target="slides/slide79.xml"/><Relationship Id="rId134" Type="http://schemas.openxmlformats.org/officeDocument/2006/relationships/slide" Target="slides/slide95.xml"/><Relationship Id="rId139" Type="http://schemas.openxmlformats.org/officeDocument/2006/relationships/slide" Target="slides/slide100.xml"/><Relationship Id="rId80" Type="http://schemas.openxmlformats.org/officeDocument/2006/relationships/slide" Target="slides/slide41.xml"/><Relationship Id="rId85" Type="http://schemas.openxmlformats.org/officeDocument/2006/relationships/slide" Target="slides/slide4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08" Type="http://schemas.openxmlformats.org/officeDocument/2006/relationships/slide" Target="slides/slide69.xml"/><Relationship Id="rId124" Type="http://schemas.openxmlformats.org/officeDocument/2006/relationships/slide" Target="slides/slide85.xml"/><Relationship Id="rId129" Type="http://schemas.openxmlformats.org/officeDocument/2006/relationships/slide" Target="slides/slide90.xml"/><Relationship Id="rId54" Type="http://schemas.openxmlformats.org/officeDocument/2006/relationships/slide" Target="slides/slide15.xml"/><Relationship Id="rId70" Type="http://schemas.openxmlformats.org/officeDocument/2006/relationships/slide" Target="slides/slide31.xml"/><Relationship Id="rId75" Type="http://schemas.openxmlformats.org/officeDocument/2006/relationships/slide" Target="slides/slide36.xml"/><Relationship Id="rId91" Type="http://schemas.openxmlformats.org/officeDocument/2006/relationships/slide" Target="slides/slide52.xml"/><Relationship Id="rId96" Type="http://schemas.openxmlformats.org/officeDocument/2006/relationships/slide" Target="slides/slide57.xml"/><Relationship Id="rId140" Type="http://schemas.openxmlformats.org/officeDocument/2006/relationships/slide" Target="slides/slide101.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119" Type="http://schemas.openxmlformats.org/officeDocument/2006/relationships/slide" Target="slides/slide80.xml"/><Relationship Id="rId44" Type="http://schemas.openxmlformats.org/officeDocument/2006/relationships/slide" Target="slides/slide5.xml"/><Relationship Id="rId60" Type="http://schemas.openxmlformats.org/officeDocument/2006/relationships/slide" Target="slides/slide21.xml"/><Relationship Id="rId65" Type="http://schemas.openxmlformats.org/officeDocument/2006/relationships/slide" Target="slides/slide26.xml"/><Relationship Id="rId81" Type="http://schemas.openxmlformats.org/officeDocument/2006/relationships/slide" Target="slides/slide42.xml"/><Relationship Id="rId86" Type="http://schemas.openxmlformats.org/officeDocument/2006/relationships/slide" Target="slides/slide47.xml"/><Relationship Id="rId130" Type="http://schemas.openxmlformats.org/officeDocument/2006/relationships/slide" Target="slides/slide91.xml"/><Relationship Id="rId135" Type="http://schemas.openxmlformats.org/officeDocument/2006/relationships/slide" Target="slides/slide9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70.xml"/><Relationship Id="rId34" Type="http://schemas.openxmlformats.org/officeDocument/2006/relationships/slideMaster" Target="slideMasters/slideMaster34.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slide" Target="slides/slide65.xml"/><Relationship Id="rId120" Type="http://schemas.openxmlformats.org/officeDocument/2006/relationships/slide" Target="slides/slide81.xml"/><Relationship Id="rId125" Type="http://schemas.openxmlformats.org/officeDocument/2006/relationships/slide" Target="slides/slide86.xml"/><Relationship Id="rId141" Type="http://schemas.openxmlformats.org/officeDocument/2006/relationships/slide" Target="slides/slide102.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32.xml"/><Relationship Id="rId92"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15" Type="http://schemas.openxmlformats.org/officeDocument/2006/relationships/slide" Target="slides/slide76.xml"/><Relationship Id="rId131" Type="http://schemas.openxmlformats.org/officeDocument/2006/relationships/slide" Target="slides/slide92.xml"/><Relationship Id="rId136" Type="http://schemas.openxmlformats.org/officeDocument/2006/relationships/slide" Target="slides/slide97.xml"/><Relationship Id="rId61" Type="http://schemas.openxmlformats.org/officeDocument/2006/relationships/slide" Target="slides/slide22.xml"/><Relationship Id="rId82" Type="http://schemas.openxmlformats.org/officeDocument/2006/relationships/slide" Target="slides/slide4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137" Type="http://schemas.openxmlformats.org/officeDocument/2006/relationships/slide" Target="slides/slide98.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78" Type="http://schemas.openxmlformats.org/officeDocument/2006/relationships/slide" Target="slides/slide39.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6T23:15:12.886"/>
    </inkml:context>
    <inkml:brush xml:id="br0">
      <inkml:brushProperty name="width" value="0.05" units="cm"/>
      <inkml:brushProperty name="height" value="0.05" units="cm"/>
      <inkml:brushProperty name="color" value="#FF0066"/>
    </inkml:brush>
  </inkml:definitions>
  <inkml:trace contextRef="#ctx0" brushRef="#br0">1168 250 24575,'-1'0'0,"0"0"0,0 1 0,0-1 0,0 1 0,0-1 0,0 1 0,1-1 0,-1 1 0,0 0 0,0-1 0,0 1 0,1 0 0,-1 0 0,0 0 0,1-1 0,-1 1 0,1 0 0,-1 0 0,1 0 0,-1 0 0,0 1 0,-11 29 0,6-14 0,-55 119 0,28-59 0,-52 90 0,49-101 0,4 1 0,-38 111 0,15-32 0,21-56 0,20-47 0,-35 68 0,-27 34 0,22-37 0,-116 169 0,112-191 0,4 3 0,-83 184 0,125-240 0,1 1 0,2 0 0,-7 47 0,-8 29 0,11-51 0,1 2 0,-5 119 0,17 126 0,2-152 0,-2-62 0,3 0 0,5 0 0,30 142 0,-25-180 0,118 418 0,-64-222 0,-30-101 0,-2 39 0,-25-123 0,-1 1 0,-4-28 0,1 0 0,15 47 0,-4-21 0,15 105 0,-23-108 0,3-1 0,24 72 0,-3-37 0,57 111 0,-71-169 0,-1-1 0,1 0 0,2-1 0,48 59 0,-38-60 0,1-2 0,2-1 0,1-2 0,1-1 0,1-2 0,2-1 0,0-2 0,2-2 0,0-2 0,45 15 0,127 36 0,3-10 0,2-9 0,2-9 0,321 18 0,-494-57 0,0-2 0,1-2 0,63-9 0,-95 7 0,1 0 0,-1-2 0,1 1 0,-1-2 0,-1 0 0,1-1 0,-1-1 0,0 0 0,-1-1 0,0 0 0,0-1 0,20-21 0,103-100 0,38-41 0,-157 148 0,-1 0 0,-1-1 0,-1-1 0,-1 0 0,-1-1 0,18-56 0,-9 6 0,16-106 0,-28 100 0,-4-1 0,-6-118 0,-2 105 0,-6-17 0,-4 1 0,-51-205 0,27 153 0,-27-114 0,-32-175 0,-20-51 0,69 328 0,-125-535 0,171 711 0,-146-568 0,59 320 0,-7-22 0,7 10 0,45 151 0,-14-45 0,-72-249 0,54 182 0,58 175 0,-2 1 0,-2 1 0,-2 1 0,-1 1 0,-59-79 0,75 113 0,0 0 0,0 1 0,-1 0 0,0 1 0,-1 0 0,0 0 0,0 0 0,0 1 0,-18-8 0,10 8 0,0 0 0,0 1 0,0 1 0,-1 1 0,-21-2 0,-54-8 0,36 5 0,-62-2 0,54 9 0,-192 4 0,249-2 5,0 0 0,1 1 0,-1 0 0,1 0 0,-1 0 0,1 1 0,0 0 0,0 1 0,0 0 0,1 0 0,-1 0 0,1 1 0,0 0 0,0 0 0,1 1 0,-1-1 0,1 1 0,1 0 0,-1 1 0,1-1 0,0 1 0,0 0 0,-5 14 0,1 0-191,1 0 1,1 0-1,1 0 0,1 1 1,1 0-1,1 0 1,0 27-1,3-19-6640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6T23:15:17.316"/>
    </inkml:context>
    <inkml:brush xml:id="br0">
      <inkml:brushProperty name="width" value="0.05" units="cm"/>
      <inkml:brushProperty name="height" value="0.05" units="cm"/>
      <inkml:brushProperty name="color" value="#FF0066"/>
    </inkml:brush>
  </inkml:definitions>
  <inkml:trace contextRef="#ctx0" brushRef="#br0">567 1719 24575,'277'17'0,"-186"-7"0,1-5 0,107-7 0,-128-5 0,-1-2 0,99-27 0,-140 27 0,0-1 0,-1 0 0,0-3 0,0 0 0,-1-2 0,-1 0 0,-1-2 0,31-26 0,-22 12 0,0-1 0,-3-1 0,0-2 0,-3-1 0,-1-1 0,28-50 0,-31 47 0,-14 24 0,-1 0 0,12-27 0,58-164 0,-53 140 0,-18 50 0,-1 0 0,-1-1 0,0 1 0,-1-1 0,-2 0 0,3-20 0,-5-57 0,-2 87 0,0-1 0,0 1 0,-1 0 0,0 0 0,-1 0 0,0 0 0,0 1 0,0-1 0,-7-9 0,-2-1 0,-1 0 0,0 1 0,-1 1 0,-1 0 0,0 1 0,-2 0 0,1 1 0,-30-17 0,9 7 0,15 9 0,-1 0 0,-1 2 0,0 1 0,-47-17 0,-333-99 0,58 40 0,266 74 0,-1 2 0,-111 0 0,83 1 0,92 7 0,1 1 0,-1 1 0,0 1 0,0 0 0,0 1 0,0 1 0,0 0 0,0 2 0,0 0 0,-16 5 0,10 2 0,1 1 0,0 1 0,1 1 0,1 1 0,0 0 0,1 2 0,0 0 0,1 1 0,1 1 0,1 1 0,1 0 0,0 1 0,2 1 0,0 0 0,-16 38 0,4-9 0,-3 7 0,-25 73 0,42-95 0,0 0 0,3 1 0,1 0 0,2 1 0,-2 69 0,6-20 0,6 109 0,-3-176 0,2-1 0,0 1 0,1-1 0,1 1 0,1-1 0,18 33 0,-5-16 0,3 0 0,29 36 0,-44-62 0,1 0 0,0-1 0,0 0 0,1 0 0,0-1 0,0 0 0,1-1 0,0 0 0,0-1 0,0 0 0,19 5 0,11 1 0,81 10 0,-116-20 0,140 32 80,-110-23-441,0-1-1,1-2 1,41 3 0,-40-9-6465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6T23:15:18.545"/>
    </inkml:context>
    <inkml:brush xml:id="br0">
      <inkml:brushProperty name="width" value="0.05" units="cm"/>
      <inkml:brushProperty name="height" value="0.05" units="cm"/>
      <inkml:brushProperty name="color" value="#FF0066"/>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AA7E931-6054-4D48-8BBD-9FDE090CCCDB}" type="datetimeFigureOut">
              <a:rPr lang="tr-TR"/>
              <a:pPr>
                <a:defRPr/>
              </a:pPr>
              <a:t>26.01.2024</a:t>
            </a:fld>
            <a:endParaRPr lang="tr-T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tr-T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5C443F1B-50A5-4684-AD75-F430D504CAE3}" type="slidenum">
              <a:rPr lang="tr-TR"/>
              <a:pPr>
                <a:defRPr/>
              </a:pPr>
              <a:t>‹#›</a:t>
            </a:fld>
            <a:endParaRPr lang="tr-TR"/>
          </a:p>
        </p:txBody>
      </p:sp>
    </p:spTree>
    <p:extLst>
      <p:ext uri="{BB962C8B-B14F-4D97-AF65-F5344CB8AC3E}">
        <p14:creationId xmlns:p14="http://schemas.microsoft.com/office/powerpoint/2010/main" val="7238116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p:spPr>
      </p:sp>
      <p:sp>
        <p:nvSpPr>
          <p:cNvPr id="314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14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D79A79-F142-455D-8184-54293FC6A741}" type="slidenum">
              <a:rPr lang="tr-TR" smtClean="0">
                <a:solidFill>
                  <a:srgbClr val="000000"/>
                </a:solidFill>
                <a:latin typeface="Arial" pitchFamily="34" charset="0"/>
              </a:rPr>
              <a:pPr fontAlgn="base">
                <a:spcBef>
                  <a:spcPct val="0"/>
                </a:spcBef>
                <a:spcAft>
                  <a:spcPct val="0"/>
                </a:spcAft>
                <a:defRPr/>
              </a:pPr>
              <a:t>1</a:t>
            </a:fld>
            <a:endParaRPr lang="tr-TR">
              <a:solidFill>
                <a:srgbClr val="000000"/>
              </a:solidFill>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bwMode="auto">
          <a:noFill/>
          <a:ln>
            <a:solidFill>
              <a:srgbClr val="000000"/>
            </a:solidFill>
            <a:miter lim="800000"/>
            <a:headEnd/>
            <a:tailEnd/>
          </a:ln>
        </p:spPr>
      </p:sp>
      <p:sp>
        <p:nvSpPr>
          <p:cNvPr id="321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21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11845A-1F1A-4C63-939C-36E2C69F8086}" type="slidenum">
              <a:rPr lang="tr-TR" smtClean="0">
                <a:solidFill>
                  <a:srgbClr val="000000"/>
                </a:solidFill>
                <a:latin typeface="Arial" pitchFamily="34" charset="0"/>
              </a:rPr>
              <a:pPr fontAlgn="base">
                <a:spcBef>
                  <a:spcPct val="0"/>
                </a:spcBef>
                <a:spcAft>
                  <a:spcPct val="0"/>
                </a:spcAft>
                <a:defRPr/>
              </a:pPr>
              <a:t>13</a:t>
            </a:fld>
            <a:endParaRPr lang="tr-TR">
              <a:solidFill>
                <a:srgbClr val="000000"/>
              </a:solidFill>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bwMode="auto">
          <a:noFill/>
          <a:ln>
            <a:solidFill>
              <a:srgbClr val="000000"/>
            </a:solidFill>
            <a:miter lim="800000"/>
            <a:headEnd/>
            <a:tailEnd/>
          </a:ln>
        </p:spPr>
      </p:sp>
      <p:sp>
        <p:nvSpPr>
          <p:cNvPr id="322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22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23E44D-CE4C-4724-AAE3-8AC709D1FDD1}" type="slidenum">
              <a:rPr lang="tr-TR" smtClean="0">
                <a:solidFill>
                  <a:srgbClr val="000000"/>
                </a:solidFill>
                <a:latin typeface="Arial" pitchFamily="34" charset="0"/>
              </a:rPr>
              <a:pPr fontAlgn="base">
                <a:spcBef>
                  <a:spcPct val="0"/>
                </a:spcBef>
                <a:spcAft>
                  <a:spcPct val="0"/>
                </a:spcAft>
                <a:defRPr/>
              </a:pPr>
              <a:t>14</a:t>
            </a:fld>
            <a:endParaRPr lang="tr-TR">
              <a:solidFill>
                <a:srgbClr val="000000"/>
              </a:solidFill>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bwMode="auto">
          <a:noFill/>
          <a:ln>
            <a:solidFill>
              <a:srgbClr val="000000"/>
            </a:solidFill>
            <a:miter lim="800000"/>
            <a:headEnd/>
            <a:tailEnd/>
          </a:ln>
        </p:spPr>
      </p:sp>
      <p:sp>
        <p:nvSpPr>
          <p:cNvPr id="324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24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667EE4-7E58-4B82-94E2-2EADABDE9806}" type="slidenum">
              <a:rPr lang="tr-TR" smtClean="0">
                <a:solidFill>
                  <a:srgbClr val="000000"/>
                </a:solidFill>
                <a:latin typeface="Arial" pitchFamily="34" charset="0"/>
              </a:rPr>
              <a:pPr fontAlgn="base">
                <a:spcBef>
                  <a:spcPct val="0"/>
                </a:spcBef>
                <a:spcAft>
                  <a:spcPct val="0"/>
                </a:spcAft>
                <a:defRPr/>
              </a:pPr>
              <a:t>15</a:t>
            </a:fld>
            <a:endParaRPr lang="tr-TR">
              <a:solidFill>
                <a:srgbClr val="000000"/>
              </a:solidFill>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noFill/>
          <a:ln>
            <a:solidFill>
              <a:srgbClr val="000000"/>
            </a:solidFill>
            <a:miter lim="800000"/>
            <a:headEnd/>
            <a:tailEnd/>
          </a:ln>
        </p:spPr>
      </p:sp>
      <p:sp>
        <p:nvSpPr>
          <p:cNvPr id="325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25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9AD51D-3A2B-4A04-9FEF-E66A5218025C}" type="slidenum">
              <a:rPr lang="tr-TR" smtClean="0">
                <a:solidFill>
                  <a:srgbClr val="000000"/>
                </a:solidFill>
                <a:latin typeface="Arial" pitchFamily="34" charset="0"/>
              </a:rPr>
              <a:pPr fontAlgn="base">
                <a:spcBef>
                  <a:spcPct val="0"/>
                </a:spcBef>
                <a:spcAft>
                  <a:spcPct val="0"/>
                </a:spcAft>
                <a:defRPr/>
              </a:pPr>
              <a:t>16</a:t>
            </a:fld>
            <a:endParaRPr lang="tr-TR">
              <a:solidFill>
                <a:srgbClr val="000000"/>
              </a:solidFill>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bwMode="auto">
          <a:noFill/>
          <a:ln>
            <a:solidFill>
              <a:srgbClr val="000000"/>
            </a:solidFill>
            <a:miter lim="800000"/>
            <a:headEnd/>
            <a:tailEnd/>
          </a:ln>
        </p:spPr>
      </p:sp>
      <p:sp>
        <p:nvSpPr>
          <p:cNvPr id="327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276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561FE4-2BE0-4AFB-A2EF-94FB51F446C1}" type="slidenum">
              <a:rPr lang="tr-TR" smtClean="0">
                <a:solidFill>
                  <a:srgbClr val="000000"/>
                </a:solidFill>
                <a:latin typeface="Arial" pitchFamily="34" charset="0"/>
              </a:rPr>
              <a:pPr fontAlgn="base">
                <a:spcBef>
                  <a:spcPct val="0"/>
                </a:spcBef>
                <a:spcAft>
                  <a:spcPct val="0"/>
                </a:spcAft>
                <a:defRPr/>
              </a:pPr>
              <a:t>17</a:t>
            </a:fld>
            <a:endParaRPr lang="tr-TR">
              <a:solidFill>
                <a:srgbClr val="000000"/>
              </a:solidFill>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bwMode="auto">
          <a:noFill/>
          <a:ln>
            <a:solidFill>
              <a:srgbClr val="000000"/>
            </a:solidFill>
            <a:miter lim="800000"/>
            <a:headEnd/>
            <a:tailEnd/>
          </a:ln>
        </p:spPr>
      </p:sp>
      <p:sp>
        <p:nvSpPr>
          <p:cNvPr id="327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276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561FE4-2BE0-4AFB-A2EF-94FB51F446C1}" type="slidenum">
              <a:rPr lang="tr-TR" smtClean="0">
                <a:solidFill>
                  <a:srgbClr val="000000"/>
                </a:solidFill>
                <a:latin typeface="Arial" pitchFamily="34" charset="0"/>
              </a:rPr>
              <a:pPr fontAlgn="base">
                <a:spcBef>
                  <a:spcPct val="0"/>
                </a:spcBef>
                <a:spcAft>
                  <a:spcPct val="0"/>
                </a:spcAft>
                <a:defRPr/>
              </a:pPr>
              <a:t>18</a:t>
            </a:fld>
            <a:endParaRPr lang="tr-TR">
              <a:solidFill>
                <a:srgbClr val="000000"/>
              </a:solidFill>
              <a:latin typeface="Arial" pitchFamily="34" charset="0"/>
            </a:endParaRPr>
          </a:p>
        </p:txBody>
      </p:sp>
    </p:spTree>
    <p:extLst>
      <p:ext uri="{BB962C8B-B14F-4D97-AF65-F5344CB8AC3E}">
        <p14:creationId xmlns:p14="http://schemas.microsoft.com/office/powerpoint/2010/main" val="4026950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bwMode="auto">
          <a:noFill/>
          <a:ln>
            <a:solidFill>
              <a:srgbClr val="000000"/>
            </a:solidFill>
            <a:miter lim="800000"/>
            <a:headEnd/>
            <a:tailEnd/>
          </a:ln>
        </p:spPr>
      </p:sp>
      <p:sp>
        <p:nvSpPr>
          <p:cNvPr id="333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33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2E66A0-620F-4734-BCCA-52AE2E769A8D}" type="slidenum">
              <a:rPr lang="tr-TR" smtClean="0">
                <a:solidFill>
                  <a:srgbClr val="000000"/>
                </a:solidFill>
                <a:latin typeface="Arial" pitchFamily="34" charset="0"/>
              </a:rPr>
              <a:pPr fontAlgn="base">
                <a:spcBef>
                  <a:spcPct val="0"/>
                </a:spcBef>
                <a:spcAft>
                  <a:spcPct val="0"/>
                </a:spcAft>
                <a:defRPr/>
              </a:pPr>
              <a:t>19</a:t>
            </a:fld>
            <a:endParaRPr lang="tr-TR">
              <a:solidFill>
                <a:srgbClr val="000000"/>
              </a:solidFill>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noFill/>
          <a:ln>
            <a:solidFill>
              <a:srgbClr val="000000"/>
            </a:solidFill>
            <a:miter lim="800000"/>
            <a:headEnd/>
            <a:tailEnd/>
          </a:ln>
        </p:spPr>
      </p:sp>
      <p:sp>
        <p:nvSpPr>
          <p:cNvPr id="334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348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500F28-BA1F-4019-B503-2CBEE878BDB0}" type="slidenum">
              <a:rPr lang="tr-TR" smtClean="0">
                <a:solidFill>
                  <a:srgbClr val="000000"/>
                </a:solidFill>
                <a:latin typeface="Arial" pitchFamily="34" charset="0"/>
              </a:rPr>
              <a:pPr fontAlgn="base">
                <a:spcBef>
                  <a:spcPct val="0"/>
                </a:spcBef>
                <a:spcAft>
                  <a:spcPct val="0"/>
                </a:spcAft>
                <a:defRPr/>
              </a:pPr>
              <a:t>20</a:t>
            </a:fld>
            <a:endParaRPr lang="tr-TR">
              <a:solidFill>
                <a:srgbClr val="000000"/>
              </a:solidFill>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bwMode="auto">
          <a:noFill/>
          <a:ln>
            <a:solidFill>
              <a:srgbClr val="000000"/>
            </a:solidFill>
            <a:miter lim="800000"/>
            <a:headEnd/>
            <a:tailEnd/>
          </a:ln>
        </p:spPr>
      </p:sp>
      <p:sp>
        <p:nvSpPr>
          <p:cNvPr id="335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358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E78882-3AC6-4AB0-970A-5024AFF0C3BB}" type="slidenum">
              <a:rPr lang="tr-TR" smtClean="0">
                <a:solidFill>
                  <a:srgbClr val="000000"/>
                </a:solidFill>
                <a:latin typeface="Arial" pitchFamily="34" charset="0"/>
              </a:rPr>
              <a:pPr fontAlgn="base">
                <a:spcBef>
                  <a:spcPct val="0"/>
                </a:spcBef>
                <a:spcAft>
                  <a:spcPct val="0"/>
                </a:spcAft>
                <a:defRPr/>
              </a:pPr>
              <a:t>21</a:t>
            </a:fld>
            <a:endParaRPr lang="tr-TR">
              <a:solidFill>
                <a:srgbClr val="000000"/>
              </a:solidFill>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bwMode="auto">
          <a:noFill/>
          <a:ln>
            <a:solidFill>
              <a:srgbClr val="000000"/>
            </a:solidFill>
            <a:miter lim="800000"/>
            <a:headEnd/>
            <a:tailEnd/>
          </a:ln>
        </p:spPr>
      </p:sp>
      <p:sp>
        <p:nvSpPr>
          <p:cNvPr id="336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36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40F943-4642-4DA9-B0E6-1AEC71ECB6F2}" type="slidenum">
              <a:rPr lang="tr-TR" smtClean="0">
                <a:solidFill>
                  <a:srgbClr val="000000"/>
                </a:solidFill>
                <a:latin typeface="Arial" pitchFamily="34" charset="0"/>
              </a:rPr>
              <a:pPr fontAlgn="base">
                <a:spcBef>
                  <a:spcPct val="0"/>
                </a:spcBef>
                <a:spcAft>
                  <a:spcPct val="0"/>
                </a:spcAft>
                <a:defRPr/>
              </a:pPr>
              <a:t>22</a:t>
            </a:fld>
            <a:endParaRPr lang="tr-TR">
              <a:solidFill>
                <a:srgbClr val="000000"/>
              </a:solidFill>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EC1669-3C9E-4207-AE21-BCA1B00F4C28}" type="slidenum">
              <a:rPr lang="tr-TR" smtClean="0">
                <a:solidFill>
                  <a:srgbClr val="000000"/>
                </a:solidFill>
                <a:latin typeface="Arial" pitchFamily="34" charset="0"/>
              </a:rPr>
              <a:pPr fontAlgn="base">
                <a:spcBef>
                  <a:spcPct val="0"/>
                </a:spcBef>
                <a:spcAft>
                  <a:spcPct val="0"/>
                </a:spcAft>
                <a:defRPr/>
              </a:pPr>
              <a:t>2</a:t>
            </a:fld>
            <a:endParaRPr lang="tr-TR">
              <a:solidFill>
                <a:srgbClr val="000000"/>
              </a:solidFill>
              <a:latin typeface="Arial" pitchFamily="34" charset="0"/>
            </a:endParaRPr>
          </a:p>
        </p:txBody>
      </p:sp>
      <p:sp>
        <p:nvSpPr>
          <p:cNvPr id="315395" name="Rectangle 2"/>
          <p:cNvSpPr>
            <a:spLocks noGrp="1" noRot="1" noChangeAspect="1" noChangeArrowheads="1" noTextEdit="1"/>
          </p:cNvSpPr>
          <p:nvPr>
            <p:ph type="sldImg"/>
          </p:nvPr>
        </p:nvSpPr>
        <p:spPr bwMode="auto">
          <a:xfrm>
            <a:off x="1143000" y="684213"/>
            <a:ext cx="4572000" cy="3429000"/>
          </a:xfrm>
          <a:noFill/>
          <a:ln>
            <a:solidFill>
              <a:srgbClr val="000000"/>
            </a:solidFill>
            <a:miter lim="800000"/>
            <a:headEnd/>
            <a:tailEnd/>
          </a:ln>
        </p:spPr>
      </p:sp>
      <p:sp>
        <p:nvSpPr>
          <p:cNvPr id="315396" name="Rectangle 3"/>
          <p:cNvSpPr>
            <a:spLocks noGrp="1" noChangeArrowheads="1"/>
          </p:cNvSpPr>
          <p:nvPr>
            <p:ph type="body" idx="1"/>
          </p:nvPr>
        </p:nvSpPr>
        <p:spPr bwMode="auto">
          <a:xfrm>
            <a:off x="685800" y="4340225"/>
            <a:ext cx="5486400" cy="4119563"/>
          </a:xfrm>
          <a:noFill/>
        </p:spPr>
        <p:txBody>
          <a:bodyPr wrap="square" numCol="1" anchor="t" anchorCtr="0" compatLnSpc="1">
            <a:prstTxWarp prst="textNoShape">
              <a:avLst/>
            </a:prstTxWarp>
          </a:bodyPr>
          <a:lstStyle/>
          <a:p>
            <a:pPr eaLnBrk="1" hangingPunct="1">
              <a:spcBef>
                <a:spcPct val="0"/>
              </a:spcBef>
            </a:pPr>
            <a:endParaRPr 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bwMode="auto">
          <a:noFill/>
          <a:ln>
            <a:solidFill>
              <a:srgbClr val="000000"/>
            </a:solidFill>
            <a:miter lim="800000"/>
            <a:headEnd/>
            <a:tailEnd/>
          </a:ln>
        </p:spPr>
      </p:sp>
      <p:sp>
        <p:nvSpPr>
          <p:cNvPr id="337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37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537988-FB51-48FE-BD9F-BEA02C1F72D9}" type="slidenum">
              <a:rPr lang="tr-TR" smtClean="0">
                <a:solidFill>
                  <a:srgbClr val="000000"/>
                </a:solidFill>
                <a:latin typeface="Arial" pitchFamily="34" charset="0"/>
              </a:rPr>
              <a:pPr fontAlgn="base">
                <a:spcBef>
                  <a:spcPct val="0"/>
                </a:spcBef>
                <a:spcAft>
                  <a:spcPct val="0"/>
                </a:spcAft>
                <a:defRPr/>
              </a:pPr>
              <a:t>23</a:t>
            </a:fld>
            <a:endParaRPr lang="tr-TR">
              <a:solidFill>
                <a:srgbClr val="000000"/>
              </a:solidFill>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bwMode="auto">
          <a:noFill/>
          <a:ln>
            <a:solidFill>
              <a:srgbClr val="000000"/>
            </a:solidFill>
            <a:miter lim="800000"/>
            <a:headEnd/>
            <a:tailEnd/>
          </a:ln>
        </p:spPr>
      </p:sp>
      <p:sp>
        <p:nvSpPr>
          <p:cNvPr id="340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409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ECE9E5-867E-4570-B263-D6B6FA8E9E69}" type="slidenum">
              <a:rPr lang="tr-TR" smtClean="0">
                <a:solidFill>
                  <a:srgbClr val="000000"/>
                </a:solidFill>
                <a:latin typeface="Arial" pitchFamily="34" charset="0"/>
              </a:rPr>
              <a:pPr fontAlgn="base">
                <a:spcBef>
                  <a:spcPct val="0"/>
                </a:spcBef>
                <a:spcAft>
                  <a:spcPct val="0"/>
                </a:spcAft>
                <a:defRPr/>
              </a:pPr>
              <a:t>24</a:t>
            </a:fld>
            <a:endParaRPr lang="tr-TR">
              <a:solidFill>
                <a:srgbClr val="000000"/>
              </a:solidFill>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bwMode="auto">
          <a:noFill/>
          <a:ln>
            <a:solidFill>
              <a:srgbClr val="000000"/>
            </a:solidFill>
            <a:miter lim="800000"/>
            <a:headEnd/>
            <a:tailEnd/>
          </a:ln>
        </p:spPr>
      </p:sp>
      <p:sp>
        <p:nvSpPr>
          <p:cNvPr id="338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389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19A7500-425D-42CD-A8C7-55222C0EEA85}" type="slidenum">
              <a:rPr lang="tr-TR" smtClean="0">
                <a:solidFill>
                  <a:srgbClr val="000000"/>
                </a:solidFill>
                <a:latin typeface="Arial" pitchFamily="34" charset="0"/>
              </a:rPr>
              <a:pPr fontAlgn="base">
                <a:spcBef>
                  <a:spcPct val="0"/>
                </a:spcBef>
                <a:spcAft>
                  <a:spcPct val="0"/>
                </a:spcAft>
                <a:defRPr/>
              </a:pPr>
              <a:t>25</a:t>
            </a:fld>
            <a:endParaRPr lang="tr-TR">
              <a:solidFill>
                <a:srgbClr val="000000"/>
              </a:solidFill>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bwMode="auto">
          <a:noFill/>
          <a:ln>
            <a:solidFill>
              <a:srgbClr val="000000"/>
            </a:solidFill>
            <a:miter lim="800000"/>
            <a:headEnd/>
            <a:tailEnd/>
          </a:ln>
        </p:spPr>
      </p:sp>
      <p:sp>
        <p:nvSpPr>
          <p:cNvPr id="339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39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1089F2-84EF-4387-878C-C4CDD3D73632}" type="slidenum">
              <a:rPr lang="tr-TR" smtClean="0">
                <a:solidFill>
                  <a:srgbClr val="000000"/>
                </a:solidFill>
                <a:latin typeface="Arial" pitchFamily="34" charset="0"/>
              </a:rPr>
              <a:pPr fontAlgn="base">
                <a:spcBef>
                  <a:spcPct val="0"/>
                </a:spcBef>
                <a:spcAft>
                  <a:spcPct val="0"/>
                </a:spcAft>
                <a:defRPr/>
              </a:pPr>
              <a:t>26</a:t>
            </a:fld>
            <a:endParaRPr lang="tr-TR">
              <a:solidFill>
                <a:srgbClr val="000000"/>
              </a:solidFill>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noFill/>
          <a:ln>
            <a:solidFill>
              <a:srgbClr val="000000"/>
            </a:solidFill>
            <a:miter lim="800000"/>
            <a:headEnd/>
            <a:tailEnd/>
          </a:ln>
        </p:spPr>
      </p:sp>
      <p:sp>
        <p:nvSpPr>
          <p:cNvPr id="343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43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6BFBEA-B01A-4C17-AC06-39736F2BF9EC}" type="slidenum">
              <a:rPr lang="tr-TR" smtClean="0">
                <a:solidFill>
                  <a:srgbClr val="000000"/>
                </a:solidFill>
                <a:latin typeface="Arial" pitchFamily="34" charset="0"/>
              </a:rPr>
              <a:pPr fontAlgn="base">
                <a:spcBef>
                  <a:spcPct val="0"/>
                </a:spcBef>
                <a:spcAft>
                  <a:spcPct val="0"/>
                </a:spcAft>
                <a:defRPr/>
              </a:pPr>
              <a:t>27</a:t>
            </a:fld>
            <a:endParaRPr lang="tr-TR">
              <a:solidFill>
                <a:srgbClr val="000000"/>
              </a:solidFill>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bwMode="auto">
          <a:noFill/>
          <a:ln>
            <a:solidFill>
              <a:srgbClr val="000000"/>
            </a:solidFill>
            <a:miter lim="800000"/>
            <a:headEnd/>
            <a:tailEnd/>
          </a:ln>
        </p:spPr>
      </p:sp>
      <p:sp>
        <p:nvSpPr>
          <p:cNvPr id="344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440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F74DCA-513E-48A9-838F-382C4A0794B1}" type="slidenum">
              <a:rPr lang="tr-TR" smtClean="0">
                <a:solidFill>
                  <a:srgbClr val="000000"/>
                </a:solidFill>
                <a:latin typeface="Arial" pitchFamily="34" charset="0"/>
              </a:rPr>
              <a:pPr fontAlgn="base">
                <a:spcBef>
                  <a:spcPct val="0"/>
                </a:spcBef>
                <a:spcAft>
                  <a:spcPct val="0"/>
                </a:spcAft>
                <a:defRPr/>
              </a:pPr>
              <a:t>28</a:t>
            </a:fld>
            <a:endParaRPr lang="tr-TR">
              <a:solidFill>
                <a:srgbClr val="000000"/>
              </a:solidFill>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bwMode="auto">
          <a:noFill/>
          <a:ln>
            <a:solidFill>
              <a:srgbClr val="000000"/>
            </a:solidFill>
            <a:miter lim="800000"/>
            <a:headEnd/>
            <a:tailEnd/>
          </a:ln>
        </p:spPr>
      </p:sp>
      <p:sp>
        <p:nvSpPr>
          <p:cNvPr id="345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450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17E397-C671-49F1-9574-3AE060CF5521}" type="slidenum">
              <a:rPr lang="tr-TR" smtClean="0">
                <a:solidFill>
                  <a:srgbClr val="000000"/>
                </a:solidFill>
                <a:latin typeface="Arial" pitchFamily="34" charset="0"/>
              </a:rPr>
              <a:pPr fontAlgn="base">
                <a:spcBef>
                  <a:spcPct val="0"/>
                </a:spcBef>
                <a:spcAft>
                  <a:spcPct val="0"/>
                </a:spcAft>
                <a:defRPr/>
              </a:pPr>
              <a:t>29</a:t>
            </a:fld>
            <a:endParaRPr lang="tr-TR">
              <a:solidFill>
                <a:srgbClr val="000000"/>
              </a:solidFill>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bwMode="auto">
          <a:noFill/>
          <a:ln>
            <a:solidFill>
              <a:srgbClr val="000000"/>
            </a:solidFill>
            <a:miter lim="800000"/>
            <a:headEnd/>
            <a:tailEnd/>
          </a:ln>
        </p:spPr>
      </p:sp>
      <p:sp>
        <p:nvSpPr>
          <p:cNvPr id="346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46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CCA7E4-C3E0-4986-8B2D-7F28D345E7E6}" type="slidenum">
              <a:rPr lang="tr-TR" smtClean="0">
                <a:solidFill>
                  <a:srgbClr val="000000"/>
                </a:solidFill>
                <a:latin typeface="Arial" pitchFamily="34" charset="0"/>
              </a:rPr>
              <a:pPr fontAlgn="base">
                <a:spcBef>
                  <a:spcPct val="0"/>
                </a:spcBef>
                <a:spcAft>
                  <a:spcPct val="0"/>
                </a:spcAft>
                <a:defRPr/>
              </a:pPr>
              <a:t>30</a:t>
            </a:fld>
            <a:endParaRPr lang="tr-TR">
              <a:solidFill>
                <a:srgbClr val="000000"/>
              </a:solidFill>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bwMode="auto">
          <a:noFill/>
          <a:ln>
            <a:solidFill>
              <a:srgbClr val="000000"/>
            </a:solidFill>
            <a:miter lim="800000"/>
            <a:headEnd/>
            <a:tailEnd/>
          </a:ln>
        </p:spPr>
      </p:sp>
      <p:sp>
        <p:nvSpPr>
          <p:cNvPr id="347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471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770066-7109-4660-A337-DB96FBF3987D}" type="slidenum">
              <a:rPr lang="tr-TR" smtClean="0">
                <a:solidFill>
                  <a:srgbClr val="000000"/>
                </a:solidFill>
                <a:latin typeface="Arial" pitchFamily="34" charset="0"/>
              </a:rPr>
              <a:pPr fontAlgn="base">
                <a:spcBef>
                  <a:spcPct val="0"/>
                </a:spcBef>
                <a:spcAft>
                  <a:spcPct val="0"/>
                </a:spcAft>
                <a:defRPr/>
              </a:pPr>
              <a:t>31</a:t>
            </a:fld>
            <a:endParaRPr lang="tr-TR">
              <a:solidFill>
                <a:srgbClr val="000000"/>
              </a:solidFill>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bwMode="auto">
          <a:noFill/>
          <a:ln>
            <a:solidFill>
              <a:srgbClr val="000000"/>
            </a:solidFill>
            <a:miter lim="800000"/>
            <a:headEnd/>
            <a:tailEnd/>
          </a:ln>
        </p:spPr>
      </p:sp>
      <p:sp>
        <p:nvSpPr>
          <p:cNvPr id="348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481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68E6ED-DD84-4A29-96DF-066A68783433}" type="slidenum">
              <a:rPr lang="tr-TR" smtClean="0">
                <a:solidFill>
                  <a:srgbClr val="000000"/>
                </a:solidFill>
                <a:latin typeface="Arial" pitchFamily="34" charset="0"/>
              </a:rPr>
              <a:pPr fontAlgn="base">
                <a:spcBef>
                  <a:spcPct val="0"/>
                </a:spcBef>
                <a:spcAft>
                  <a:spcPct val="0"/>
                </a:spcAft>
                <a:defRPr/>
              </a:pPr>
              <a:t>32</a:t>
            </a:fld>
            <a:endParaRPr lang="tr-TR">
              <a:solidFill>
                <a:srgbClr val="000000"/>
              </a:solidFill>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p:spPr>
      </p:sp>
      <p:sp>
        <p:nvSpPr>
          <p:cNvPr id="316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16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F20D63-AD50-4518-9932-4EC0E57806D1}" type="slidenum">
              <a:rPr lang="tr-TR" smtClean="0">
                <a:solidFill>
                  <a:srgbClr val="000000"/>
                </a:solidFill>
                <a:latin typeface="Arial" pitchFamily="34" charset="0"/>
              </a:rPr>
              <a:pPr fontAlgn="base">
                <a:spcBef>
                  <a:spcPct val="0"/>
                </a:spcBef>
                <a:spcAft>
                  <a:spcPct val="0"/>
                </a:spcAft>
                <a:defRPr/>
              </a:pPr>
              <a:t>3</a:t>
            </a:fld>
            <a:endParaRPr lang="tr-TR">
              <a:solidFill>
                <a:srgbClr val="000000"/>
              </a:solidFill>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bwMode="auto">
          <a:noFill/>
          <a:ln>
            <a:solidFill>
              <a:srgbClr val="000000"/>
            </a:solidFill>
            <a:miter lim="800000"/>
            <a:headEnd/>
            <a:tailEnd/>
          </a:ln>
        </p:spPr>
      </p:sp>
      <p:sp>
        <p:nvSpPr>
          <p:cNvPr id="350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502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A1CEA1-94F5-459B-A85E-08B8A9539748}" type="slidenum">
              <a:rPr lang="tr-TR" smtClean="0">
                <a:solidFill>
                  <a:srgbClr val="000000"/>
                </a:solidFill>
                <a:latin typeface="Arial" pitchFamily="34" charset="0"/>
              </a:rPr>
              <a:pPr fontAlgn="base">
                <a:spcBef>
                  <a:spcPct val="0"/>
                </a:spcBef>
                <a:spcAft>
                  <a:spcPct val="0"/>
                </a:spcAft>
                <a:defRPr/>
              </a:pPr>
              <a:t>33</a:t>
            </a:fld>
            <a:endParaRPr lang="tr-TR">
              <a:solidFill>
                <a:srgbClr val="000000"/>
              </a:solidFill>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bwMode="auto">
          <a:noFill/>
          <a:ln>
            <a:solidFill>
              <a:srgbClr val="000000"/>
            </a:solidFill>
            <a:miter lim="800000"/>
            <a:headEnd/>
            <a:tailEnd/>
          </a:ln>
        </p:spPr>
      </p:sp>
      <p:sp>
        <p:nvSpPr>
          <p:cNvPr id="351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512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76DA33-FC63-43AA-8977-49B0F9D9CB94}" type="slidenum">
              <a:rPr lang="tr-TR" smtClean="0">
                <a:solidFill>
                  <a:srgbClr val="000000"/>
                </a:solidFill>
                <a:latin typeface="Arial" pitchFamily="34" charset="0"/>
              </a:rPr>
              <a:pPr fontAlgn="base">
                <a:spcBef>
                  <a:spcPct val="0"/>
                </a:spcBef>
                <a:spcAft>
                  <a:spcPct val="0"/>
                </a:spcAft>
                <a:defRPr/>
              </a:pPr>
              <a:t>34</a:t>
            </a:fld>
            <a:endParaRPr lang="tr-TR">
              <a:solidFill>
                <a:srgbClr val="000000"/>
              </a:solidFill>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047A61-A2D8-4D9F-A779-22F54DDAA2B0}" type="slidenum">
              <a:rPr lang="tr-TR" smtClean="0">
                <a:solidFill>
                  <a:srgbClr val="000000"/>
                </a:solidFill>
                <a:latin typeface="Arial" pitchFamily="34" charset="0"/>
              </a:rPr>
              <a:pPr fontAlgn="base">
                <a:spcBef>
                  <a:spcPct val="0"/>
                </a:spcBef>
                <a:spcAft>
                  <a:spcPct val="0"/>
                </a:spcAft>
                <a:defRPr/>
              </a:pPr>
              <a:t>35</a:t>
            </a:fld>
            <a:endParaRPr lang="tr-TR">
              <a:solidFill>
                <a:srgbClr val="000000"/>
              </a:solidFill>
              <a:latin typeface="Arial" pitchFamily="34" charset="0"/>
            </a:endParaRPr>
          </a:p>
        </p:txBody>
      </p:sp>
      <p:sp>
        <p:nvSpPr>
          <p:cNvPr id="349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91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522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314BFF-16A0-44B3-8392-D3D7BDDC904E}" type="slidenum">
              <a:rPr lang="tr-TR" smtClean="0">
                <a:solidFill>
                  <a:srgbClr val="000000"/>
                </a:solidFill>
                <a:latin typeface="Arial" pitchFamily="34" charset="0"/>
              </a:rPr>
              <a:pPr fontAlgn="base">
                <a:spcBef>
                  <a:spcPct val="0"/>
                </a:spcBef>
                <a:spcAft>
                  <a:spcPct val="0"/>
                </a:spcAft>
                <a:defRPr/>
              </a:pPr>
              <a:t>36</a:t>
            </a:fld>
            <a:endParaRPr lang="tr-TR">
              <a:solidFill>
                <a:srgbClr val="000000"/>
              </a:solidFill>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bwMode="auto">
          <a:noFill/>
          <a:ln>
            <a:solidFill>
              <a:srgbClr val="000000"/>
            </a:solidFill>
            <a:miter lim="800000"/>
            <a:headEnd/>
            <a:tailEnd/>
          </a:ln>
        </p:spPr>
      </p:sp>
      <p:sp>
        <p:nvSpPr>
          <p:cNvPr id="353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532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6E292B-1F98-4387-91DE-0D5D354746B6}" type="slidenum">
              <a:rPr lang="tr-TR" smtClean="0">
                <a:solidFill>
                  <a:srgbClr val="000000"/>
                </a:solidFill>
                <a:latin typeface="Arial" pitchFamily="34" charset="0"/>
              </a:rPr>
              <a:pPr fontAlgn="base">
                <a:spcBef>
                  <a:spcPct val="0"/>
                </a:spcBef>
                <a:spcAft>
                  <a:spcPct val="0"/>
                </a:spcAft>
                <a:defRPr/>
              </a:pPr>
              <a:t>37</a:t>
            </a:fld>
            <a:endParaRPr lang="tr-TR">
              <a:solidFill>
                <a:srgbClr val="000000"/>
              </a:solidFill>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bwMode="auto">
          <a:noFill/>
          <a:ln>
            <a:solidFill>
              <a:srgbClr val="000000"/>
            </a:solidFill>
            <a:miter lim="800000"/>
            <a:headEnd/>
            <a:tailEnd/>
          </a:ln>
        </p:spPr>
      </p:sp>
      <p:sp>
        <p:nvSpPr>
          <p:cNvPr id="361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614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F98FA9A-FCA1-43B2-AB72-04023D449966}" type="slidenum">
              <a:rPr lang="tr-TR" smtClean="0">
                <a:solidFill>
                  <a:srgbClr val="000000"/>
                </a:solidFill>
                <a:latin typeface="Arial" pitchFamily="34" charset="0"/>
              </a:rPr>
              <a:pPr fontAlgn="base">
                <a:spcBef>
                  <a:spcPct val="0"/>
                </a:spcBef>
                <a:spcAft>
                  <a:spcPct val="0"/>
                </a:spcAft>
                <a:defRPr/>
              </a:pPr>
              <a:t>40</a:t>
            </a:fld>
            <a:endParaRPr lang="tr-TR">
              <a:solidFill>
                <a:srgbClr val="000000"/>
              </a:solidFill>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bwMode="auto">
          <a:noFill/>
          <a:ln>
            <a:solidFill>
              <a:srgbClr val="000000"/>
            </a:solidFill>
            <a:miter lim="800000"/>
            <a:headEnd/>
            <a:tailEnd/>
          </a:ln>
        </p:spPr>
      </p:sp>
      <p:sp>
        <p:nvSpPr>
          <p:cNvPr id="362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625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02D1F7-B3E2-4F4F-8B04-13651697C1BD}" type="slidenum">
              <a:rPr lang="tr-TR" smtClean="0">
                <a:solidFill>
                  <a:srgbClr val="000000"/>
                </a:solidFill>
                <a:latin typeface="Arial" pitchFamily="34" charset="0"/>
              </a:rPr>
              <a:pPr fontAlgn="base">
                <a:spcBef>
                  <a:spcPct val="0"/>
                </a:spcBef>
                <a:spcAft>
                  <a:spcPct val="0"/>
                </a:spcAft>
                <a:defRPr/>
              </a:pPr>
              <a:t>41</a:t>
            </a:fld>
            <a:endParaRPr lang="tr-TR">
              <a:solidFill>
                <a:srgbClr val="000000"/>
              </a:solidFill>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bwMode="auto">
          <a:noFill/>
          <a:ln>
            <a:solidFill>
              <a:srgbClr val="000000"/>
            </a:solidFill>
            <a:miter lim="800000"/>
            <a:headEnd/>
            <a:tailEnd/>
          </a:ln>
        </p:spPr>
      </p:sp>
      <p:sp>
        <p:nvSpPr>
          <p:cNvPr id="365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655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C689FF-5539-4619-AC85-1C5A59F5F6D2}" type="slidenum">
              <a:rPr lang="tr-TR" smtClean="0">
                <a:solidFill>
                  <a:srgbClr val="000000"/>
                </a:solidFill>
                <a:latin typeface="Arial" pitchFamily="34" charset="0"/>
              </a:rPr>
              <a:pPr fontAlgn="base">
                <a:spcBef>
                  <a:spcPct val="0"/>
                </a:spcBef>
                <a:spcAft>
                  <a:spcPct val="0"/>
                </a:spcAft>
                <a:defRPr/>
              </a:pPr>
              <a:t>42</a:t>
            </a:fld>
            <a:endParaRPr lang="tr-TR">
              <a:solidFill>
                <a:srgbClr val="000000"/>
              </a:solidFill>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bwMode="auto">
          <a:noFill/>
          <a:ln>
            <a:solidFill>
              <a:srgbClr val="000000"/>
            </a:solidFill>
            <a:miter lim="800000"/>
            <a:headEnd/>
            <a:tailEnd/>
          </a:ln>
        </p:spPr>
      </p:sp>
      <p:sp>
        <p:nvSpPr>
          <p:cNvPr id="367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676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8C3DBF-824D-4BA1-81BA-37639CD63A0D}" type="slidenum">
              <a:rPr lang="tr-TR" smtClean="0">
                <a:solidFill>
                  <a:srgbClr val="000000"/>
                </a:solidFill>
                <a:latin typeface="Arial" pitchFamily="34" charset="0"/>
              </a:rPr>
              <a:pPr fontAlgn="base">
                <a:spcBef>
                  <a:spcPct val="0"/>
                </a:spcBef>
                <a:spcAft>
                  <a:spcPct val="0"/>
                </a:spcAft>
                <a:defRPr/>
              </a:pPr>
              <a:t>43</a:t>
            </a:fld>
            <a:endParaRPr lang="tr-TR">
              <a:solidFill>
                <a:srgbClr val="000000"/>
              </a:solidFill>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bwMode="auto">
          <a:noFill/>
          <a:ln>
            <a:solidFill>
              <a:srgbClr val="000000"/>
            </a:solidFill>
            <a:miter lim="800000"/>
            <a:headEnd/>
            <a:tailEnd/>
          </a:ln>
        </p:spPr>
      </p:sp>
      <p:sp>
        <p:nvSpPr>
          <p:cNvPr id="368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68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D5B8D9-30C1-4438-978B-61EB4AE40824}" type="slidenum">
              <a:rPr lang="tr-TR" smtClean="0">
                <a:solidFill>
                  <a:srgbClr val="000000"/>
                </a:solidFill>
                <a:latin typeface="Arial" pitchFamily="34" charset="0"/>
              </a:rPr>
              <a:pPr fontAlgn="base">
                <a:spcBef>
                  <a:spcPct val="0"/>
                </a:spcBef>
                <a:spcAft>
                  <a:spcPct val="0"/>
                </a:spcAft>
                <a:defRPr/>
              </a:pPr>
              <a:t>44</a:t>
            </a:fld>
            <a:endParaRPr lang="tr-TR">
              <a:solidFill>
                <a:srgbClr val="000000"/>
              </a:solidFill>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p:spPr>
      </p:sp>
      <p:sp>
        <p:nvSpPr>
          <p:cNvPr id="316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16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F20D63-AD50-4518-9932-4EC0E57806D1}" type="slidenum">
              <a:rPr lang="tr-TR" smtClean="0">
                <a:solidFill>
                  <a:srgbClr val="000000"/>
                </a:solidFill>
                <a:latin typeface="Arial" pitchFamily="34" charset="0"/>
              </a:rPr>
              <a:pPr fontAlgn="base">
                <a:spcBef>
                  <a:spcPct val="0"/>
                </a:spcBef>
                <a:spcAft>
                  <a:spcPct val="0"/>
                </a:spcAft>
                <a:defRPr/>
              </a:pPr>
              <a:t>7</a:t>
            </a:fld>
            <a:endParaRPr lang="tr-TR">
              <a:solidFill>
                <a:srgbClr val="000000"/>
              </a:solidFill>
              <a:latin typeface="Arial" pitchFamily="34" charset="0"/>
            </a:endParaRPr>
          </a:p>
        </p:txBody>
      </p:sp>
    </p:spTree>
    <p:extLst>
      <p:ext uri="{BB962C8B-B14F-4D97-AF65-F5344CB8AC3E}">
        <p14:creationId xmlns:p14="http://schemas.microsoft.com/office/powerpoint/2010/main" val="3742036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bwMode="auto">
          <a:noFill/>
          <a:ln>
            <a:solidFill>
              <a:srgbClr val="000000"/>
            </a:solidFill>
            <a:miter lim="800000"/>
            <a:headEnd/>
            <a:tailEnd/>
          </a:ln>
        </p:spPr>
      </p:sp>
      <p:sp>
        <p:nvSpPr>
          <p:cNvPr id="369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696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F439BF-20B3-4C3E-ACBD-1DA0DEC686FB}" type="slidenum">
              <a:rPr lang="tr-TR" smtClean="0">
                <a:solidFill>
                  <a:srgbClr val="000000"/>
                </a:solidFill>
                <a:latin typeface="Arial" pitchFamily="34" charset="0"/>
              </a:rPr>
              <a:pPr fontAlgn="base">
                <a:spcBef>
                  <a:spcPct val="0"/>
                </a:spcBef>
                <a:spcAft>
                  <a:spcPct val="0"/>
                </a:spcAft>
                <a:defRPr/>
              </a:pPr>
              <a:t>45</a:t>
            </a:fld>
            <a:endParaRPr lang="tr-TR">
              <a:solidFill>
                <a:srgbClr val="000000"/>
              </a:solidFill>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bwMode="auto">
          <a:noFill/>
          <a:ln>
            <a:solidFill>
              <a:srgbClr val="000000"/>
            </a:solidFill>
            <a:miter lim="800000"/>
            <a:headEnd/>
            <a:tailEnd/>
          </a:ln>
        </p:spPr>
      </p:sp>
      <p:sp>
        <p:nvSpPr>
          <p:cNvPr id="370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706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F7F4FB-F43E-423C-BA9B-507F5641AF81}" type="slidenum">
              <a:rPr lang="tr-TR" smtClean="0">
                <a:solidFill>
                  <a:srgbClr val="000000"/>
                </a:solidFill>
                <a:latin typeface="Arial" pitchFamily="34" charset="0"/>
              </a:rPr>
              <a:pPr fontAlgn="base">
                <a:spcBef>
                  <a:spcPct val="0"/>
                </a:spcBef>
                <a:spcAft>
                  <a:spcPct val="0"/>
                </a:spcAft>
                <a:defRPr/>
              </a:pPr>
              <a:t>46</a:t>
            </a:fld>
            <a:endParaRPr lang="tr-TR">
              <a:solidFill>
                <a:srgbClr val="000000"/>
              </a:solidFill>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p:spPr>
      </p:sp>
      <p:sp>
        <p:nvSpPr>
          <p:cNvPr id="375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75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1181D3-F647-4826-A7A8-EEB3FAAF57F4}" type="slidenum">
              <a:rPr lang="tr-TR" smtClean="0">
                <a:solidFill>
                  <a:srgbClr val="000000"/>
                </a:solidFill>
                <a:latin typeface="Arial" pitchFamily="34" charset="0"/>
                <a:cs typeface="Arial" pitchFamily="34" charset="0"/>
              </a:rPr>
              <a:pPr fontAlgn="base">
                <a:spcBef>
                  <a:spcPct val="0"/>
                </a:spcBef>
                <a:spcAft>
                  <a:spcPct val="0"/>
                </a:spcAft>
              </a:pPr>
              <a:t>47</a:t>
            </a:fld>
            <a:endParaRPr lang="tr-TR">
              <a:solidFill>
                <a:srgbClr val="000000"/>
              </a:solidFill>
              <a:latin typeface="Arial" pitchFamily="34" charset="0"/>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bwMode="auto">
          <a:noFill/>
          <a:ln>
            <a:solidFill>
              <a:srgbClr val="000000"/>
            </a:solidFill>
            <a:miter lim="800000"/>
            <a:headEnd/>
            <a:tailEnd/>
          </a:ln>
        </p:spPr>
      </p:sp>
      <p:sp>
        <p:nvSpPr>
          <p:cNvPr id="376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76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51AFC78-F263-45CF-9B40-747A1D8FF4BD}" type="slidenum">
              <a:rPr lang="tr-TR" smtClean="0">
                <a:solidFill>
                  <a:srgbClr val="000000"/>
                </a:solidFill>
                <a:latin typeface="Arial" pitchFamily="34" charset="0"/>
                <a:cs typeface="Arial" pitchFamily="34" charset="0"/>
              </a:rPr>
              <a:pPr fontAlgn="base">
                <a:spcBef>
                  <a:spcPct val="0"/>
                </a:spcBef>
                <a:spcAft>
                  <a:spcPct val="0"/>
                </a:spcAft>
              </a:pPr>
              <a:t>48</a:t>
            </a:fld>
            <a:endParaRPr lang="tr-TR">
              <a:solidFill>
                <a:srgbClr val="000000"/>
              </a:solidFill>
              <a:latin typeface="Arial" pitchFamily="34" charset="0"/>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bwMode="auto">
          <a:noFill/>
          <a:ln>
            <a:solidFill>
              <a:srgbClr val="000000"/>
            </a:solidFill>
            <a:miter lim="800000"/>
            <a:headEnd/>
            <a:tailEnd/>
          </a:ln>
        </p:spPr>
      </p:sp>
      <p:sp>
        <p:nvSpPr>
          <p:cNvPr id="377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77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E91666-ACD8-4DC2-984F-61274AB5B0BB}" type="slidenum">
              <a:rPr lang="tr-TR" smtClean="0">
                <a:solidFill>
                  <a:srgbClr val="000000"/>
                </a:solidFill>
                <a:latin typeface="Arial" pitchFamily="34" charset="0"/>
                <a:cs typeface="Arial" pitchFamily="34" charset="0"/>
              </a:rPr>
              <a:pPr fontAlgn="base">
                <a:spcBef>
                  <a:spcPct val="0"/>
                </a:spcBef>
                <a:spcAft>
                  <a:spcPct val="0"/>
                </a:spcAft>
              </a:pPr>
              <a:t>50</a:t>
            </a:fld>
            <a:endParaRPr lang="tr-TR">
              <a:solidFill>
                <a:srgbClr val="000000"/>
              </a:solidFill>
              <a:latin typeface="Arial" pitchFamily="34" charset="0"/>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p:spPr>
      </p:sp>
      <p:sp>
        <p:nvSpPr>
          <p:cNvPr id="379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79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C6EAF3-41FE-49D5-B249-439BBB8332DF}" type="slidenum">
              <a:rPr lang="tr-TR" smtClean="0">
                <a:solidFill>
                  <a:srgbClr val="000000"/>
                </a:solidFill>
                <a:latin typeface="Arial" pitchFamily="34" charset="0"/>
                <a:cs typeface="Arial" pitchFamily="34" charset="0"/>
              </a:rPr>
              <a:pPr fontAlgn="base">
                <a:spcBef>
                  <a:spcPct val="0"/>
                </a:spcBef>
                <a:spcAft>
                  <a:spcPct val="0"/>
                </a:spcAft>
              </a:pPr>
              <a:t>53</a:t>
            </a:fld>
            <a:endParaRPr lang="tr-TR">
              <a:solidFill>
                <a:srgbClr val="000000"/>
              </a:solidFill>
              <a:latin typeface="Arial" pitchFamily="34" charset="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bwMode="auto">
          <a:noFill/>
          <a:ln>
            <a:solidFill>
              <a:srgbClr val="000000"/>
            </a:solidFill>
            <a:miter lim="800000"/>
            <a:headEnd/>
            <a:tailEnd/>
          </a:ln>
        </p:spPr>
      </p:sp>
      <p:sp>
        <p:nvSpPr>
          <p:cNvPr id="384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840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5CE993-ADAA-4B23-B367-4377885338C5}" type="slidenum">
              <a:rPr lang="tr-TR" smtClean="0">
                <a:solidFill>
                  <a:srgbClr val="000000"/>
                </a:solidFill>
                <a:latin typeface="Arial" pitchFamily="34" charset="0"/>
              </a:rPr>
              <a:pPr fontAlgn="base">
                <a:spcBef>
                  <a:spcPct val="0"/>
                </a:spcBef>
                <a:spcAft>
                  <a:spcPct val="0"/>
                </a:spcAft>
                <a:defRPr/>
              </a:pPr>
              <a:t>54</a:t>
            </a:fld>
            <a:endParaRPr lang="tr-TR">
              <a:solidFill>
                <a:srgbClr val="000000"/>
              </a:solidFill>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bwMode="auto">
          <a:noFill/>
          <a:ln>
            <a:solidFill>
              <a:srgbClr val="000000"/>
            </a:solidFill>
            <a:miter lim="800000"/>
            <a:headEnd/>
            <a:tailEnd/>
          </a:ln>
        </p:spPr>
      </p:sp>
      <p:sp>
        <p:nvSpPr>
          <p:cNvPr id="385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850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09A540-2A79-43EA-B05D-431F6BC781C1}" type="slidenum">
              <a:rPr lang="tr-TR" smtClean="0">
                <a:solidFill>
                  <a:srgbClr val="000000"/>
                </a:solidFill>
                <a:latin typeface="Arial" pitchFamily="34" charset="0"/>
              </a:rPr>
              <a:pPr fontAlgn="base">
                <a:spcBef>
                  <a:spcPct val="0"/>
                </a:spcBef>
                <a:spcAft>
                  <a:spcPct val="0"/>
                </a:spcAft>
                <a:defRPr/>
              </a:pPr>
              <a:t>55</a:t>
            </a:fld>
            <a:endParaRPr lang="tr-TR">
              <a:solidFill>
                <a:srgbClr val="000000"/>
              </a:solidFill>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bwMode="auto">
          <a:noFill/>
          <a:ln>
            <a:solidFill>
              <a:srgbClr val="000000"/>
            </a:solidFill>
            <a:miter lim="800000"/>
            <a:headEnd/>
            <a:tailEnd/>
          </a:ln>
        </p:spPr>
      </p:sp>
      <p:sp>
        <p:nvSpPr>
          <p:cNvPr id="386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860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71E0FC-D999-4DEB-A156-94F07DFE9ACD}" type="slidenum">
              <a:rPr lang="tr-TR" smtClean="0">
                <a:solidFill>
                  <a:srgbClr val="000000"/>
                </a:solidFill>
                <a:latin typeface="Arial" pitchFamily="34" charset="0"/>
              </a:rPr>
              <a:pPr fontAlgn="base">
                <a:spcBef>
                  <a:spcPct val="0"/>
                </a:spcBef>
                <a:spcAft>
                  <a:spcPct val="0"/>
                </a:spcAft>
                <a:defRPr/>
              </a:pPr>
              <a:t>56</a:t>
            </a:fld>
            <a:endParaRPr lang="tr-TR">
              <a:solidFill>
                <a:srgbClr val="000000"/>
              </a:solidFill>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Image Placeholder 1"/>
          <p:cNvSpPr>
            <a:spLocks noGrp="1" noRot="1" noChangeAspect="1" noTextEdit="1"/>
          </p:cNvSpPr>
          <p:nvPr>
            <p:ph type="sldImg"/>
          </p:nvPr>
        </p:nvSpPr>
        <p:spPr bwMode="auto">
          <a:noFill/>
          <a:ln>
            <a:solidFill>
              <a:srgbClr val="000000"/>
            </a:solidFill>
            <a:miter lim="800000"/>
            <a:headEnd/>
            <a:tailEnd/>
          </a:ln>
        </p:spPr>
      </p:sp>
      <p:sp>
        <p:nvSpPr>
          <p:cNvPr id="387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870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F63546-70F2-4057-A4F5-063FB7B22096}" type="slidenum">
              <a:rPr lang="tr-TR" smtClean="0">
                <a:solidFill>
                  <a:srgbClr val="000000"/>
                </a:solidFill>
                <a:latin typeface="Arial" pitchFamily="34" charset="0"/>
              </a:rPr>
              <a:pPr fontAlgn="base">
                <a:spcBef>
                  <a:spcPct val="0"/>
                </a:spcBef>
                <a:spcAft>
                  <a:spcPct val="0"/>
                </a:spcAft>
                <a:defRPr/>
              </a:pPr>
              <a:t>57</a:t>
            </a:fld>
            <a:endParaRPr lang="tr-TR">
              <a:solidFill>
                <a:srgbClr val="000000"/>
              </a:solidFill>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noFill/>
          <a:ln>
            <a:solidFill>
              <a:srgbClr val="000000"/>
            </a:solidFill>
            <a:miter lim="800000"/>
            <a:headEnd/>
            <a:tailEnd/>
          </a:ln>
        </p:spPr>
      </p:sp>
      <p:sp>
        <p:nvSpPr>
          <p:cNvPr id="317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17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107E7C-D716-44EC-A7DA-2423A7C10E98}" type="slidenum">
              <a:rPr lang="tr-TR" smtClean="0">
                <a:solidFill>
                  <a:srgbClr val="000000"/>
                </a:solidFill>
                <a:latin typeface="Arial" pitchFamily="34" charset="0"/>
              </a:rPr>
              <a:pPr fontAlgn="base">
                <a:spcBef>
                  <a:spcPct val="0"/>
                </a:spcBef>
                <a:spcAft>
                  <a:spcPct val="0"/>
                </a:spcAft>
                <a:defRPr/>
              </a:pPr>
              <a:t>8</a:t>
            </a:fld>
            <a:endParaRPr lang="tr-TR">
              <a:solidFill>
                <a:srgbClr val="000000"/>
              </a:solidFill>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bwMode="auto">
          <a:noFill/>
          <a:ln>
            <a:solidFill>
              <a:srgbClr val="000000"/>
            </a:solidFill>
            <a:miter lim="800000"/>
            <a:headEnd/>
            <a:tailEnd/>
          </a:ln>
        </p:spPr>
      </p:sp>
      <p:sp>
        <p:nvSpPr>
          <p:cNvPr id="388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88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207E6D-AA38-483A-BE05-3BA01E026F42}" type="slidenum">
              <a:rPr lang="tr-TR" smtClean="0">
                <a:solidFill>
                  <a:srgbClr val="000000"/>
                </a:solidFill>
                <a:latin typeface="Arial" pitchFamily="34" charset="0"/>
              </a:rPr>
              <a:pPr fontAlgn="base">
                <a:spcBef>
                  <a:spcPct val="0"/>
                </a:spcBef>
                <a:spcAft>
                  <a:spcPct val="0"/>
                </a:spcAft>
                <a:defRPr/>
              </a:pPr>
              <a:t>58</a:t>
            </a:fld>
            <a:endParaRPr lang="tr-TR">
              <a:solidFill>
                <a:srgbClr val="000000"/>
              </a:solidFill>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p:cNvSpPr>
            <a:spLocks noGrp="1" noRot="1" noChangeAspect="1" noTextEdit="1"/>
          </p:cNvSpPr>
          <p:nvPr>
            <p:ph type="sldImg"/>
          </p:nvPr>
        </p:nvSpPr>
        <p:spPr bwMode="auto">
          <a:noFill/>
          <a:ln>
            <a:solidFill>
              <a:srgbClr val="000000"/>
            </a:solidFill>
            <a:miter lim="800000"/>
            <a:headEnd/>
            <a:tailEnd/>
          </a:ln>
        </p:spPr>
      </p:sp>
      <p:sp>
        <p:nvSpPr>
          <p:cNvPr id="391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91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5C6BE8-F34D-4894-8101-6E351C4A7404}" type="slidenum">
              <a:rPr lang="tr-TR" smtClean="0">
                <a:solidFill>
                  <a:srgbClr val="000000"/>
                </a:solidFill>
                <a:latin typeface="Arial" pitchFamily="34" charset="0"/>
              </a:rPr>
              <a:pPr fontAlgn="base">
                <a:spcBef>
                  <a:spcPct val="0"/>
                </a:spcBef>
                <a:spcAft>
                  <a:spcPct val="0"/>
                </a:spcAft>
                <a:defRPr/>
              </a:pPr>
              <a:t>59</a:t>
            </a:fld>
            <a:endParaRPr lang="tr-TR">
              <a:solidFill>
                <a:srgbClr val="000000"/>
              </a:solidFill>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p:cNvSpPr>
            <a:spLocks noGrp="1" noRot="1" noChangeAspect="1" noTextEdit="1"/>
          </p:cNvSpPr>
          <p:nvPr>
            <p:ph type="sldImg"/>
          </p:nvPr>
        </p:nvSpPr>
        <p:spPr bwMode="auto">
          <a:noFill/>
          <a:ln>
            <a:solidFill>
              <a:srgbClr val="000000"/>
            </a:solidFill>
            <a:miter lim="800000"/>
            <a:headEnd/>
            <a:tailEnd/>
          </a:ln>
        </p:spPr>
      </p:sp>
      <p:sp>
        <p:nvSpPr>
          <p:cNvPr id="392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92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E88778-FAA8-42B5-8038-852BE3554FC9}" type="slidenum">
              <a:rPr lang="tr-TR" smtClean="0">
                <a:solidFill>
                  <a:srgbClr val="000000"/>
                </a:solidFill>
                <a:latin typeface="Arial" pitchFamily="34" charset="0"/>
              </a:rPr>
              <a:pPr fontAlgn="base">
                <a:spcBef>
                  <a:spcPct val="0"/>
                </a:spcBef>
                <a:spcAft>
                  <a:spcPct val="0"/>
                </a:spcAft>
                <a:defRPr/>
              </a:pPr>
              <a:t>60</a:t>
            </a:fld>
            <a:endParaRPr lang="tr-TR">
              <a:solidFill>
                <a:srgbClr val="000000"/>
              </a:solidFill>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814ACC-4265-4C85-90C9-9F1C535130FC}" type="slidenum">
              <a:rPr lang="tr-TR" smtClean="0">
                <a:solidFill>
                  <a:srgbClr val="000000"/>
                </a:solidFill>
                <a:latin typeface="Arial" pitchFamily="34" charset="0"/>
              </a:rPr>
              <a:pPr fontAlgn="base">
                <a:spcBef>
                  <a:spcPct val="0"/>
                </a:spcBef>
                <a:spcAft>
                  <a:spcPct val="0"/>
                </a:spcAft>
                <a:defRPr/>
              </a:pPr>
              <a:t>61</a:t>
            </a:fld>
            <a:endParaRPr lang="tr-TR">
              <a:solidFill>
                <a:srgbClr val="000000"/>
              </a:solidFill>
              <a:latin typeface="Arial" pitchFamily="34" charset="0"/>
            </a:endParaRPr>
          </a:p>
        </p:txBody>
      </p:sp>
      <p:sp>
        <p:nvSpPr>
          <p:cNvPr id="3952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52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Image Placeholder 1"/>
          <p:cNvSpPr>
            <a:spLocks noGrp="1" noRot="1" noChangeAspect="1" noTextEdit="1"/>
          </p:cNvSpPr>
          <p:nvPr>
            <p:ph type="sldImg"/>
          </p:nvPr>
        </p:nvSpPr>
        <p:spPr bwMode="auto">
          <a:noFill/>
          <a:ln>
            <a:solidFill>
              <a:srgbClr val="000000"/>
            </a:solidFill>
            <a:miter lim="800000"/>
            <a:headEnd/>
            <a:tailEnd/>
          </a:ln>
        </p:spPr>
      </p:sp>
      <p:sp>
        <p:nvSpPr>
          <p:cNvPr id="396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96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5B881A-16BD-44E1-AAA8-E24D157393F9}" type="slidenum">
              <a:rPr lang="tr-TR" smtClean="0">
                <a:solidFill>
                  <a:srgbClr val="000000"/>
                </a:solidFill>
                <a:latin typeface="Arial" pitchFamily="34" charset="0"/>
              </a:rPr>
              <a:pPr fontAlgn="base">
                <a:spcBef>
                  <a:spcPct val="0"/>
                </a:spcBef>
                <a:spcAft>
                  <a:spcPct val="0"/>
                </a:spcAft>
                <a:defRPr/>
              </a:pPr>
              <a:t>62</a:t>
            </a:fld>
            <a:endParaRPr lang="tr-TR">
              <a:solidFill>
                <a:srgbClr val="000000"/>
              </a:solidFill>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lide Image Placeholder 1"/>
          <p:cNvSpPr>
            <a:spLocks noGrp="1" noRot="1" noChangeAspect="1" noTextEdit="1"/>
          </p:cNvSpPr>
          <p:nvPr>
            <p:ph type="sldImg"/>
          </p:nvPr>
        </p:nvSpPr>
        <p:spPr bwMode="auto">
          <a:noFill/>
          <a:ln>
            <a:solidFill>
              <a:srgbClr val="000000"/>
            </a:solidFill>
            <a:miter lim="800000"/>
            <a:headEnd/>
            <a:tailEnd/>
          </a:ln>
        </p:spPr>
      </p:sp>
      <p:sp>
        <p:nvSpPr>
          <p:cNvPr id="397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a:p>
        </p:txBody>
      </p:sp>
      <p:sp>
        <p:nvSpPr>
          <p:cNvPr id="3973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83F466-3793-4675-B55D-F50865EA7C11}" type="slidenum">
              <a:rPr lang="tr-TR" smtClean="0">
                <a:solidFill>
                  <a:srgbClr val="000000"/>
                </a:solidFill>
                <a:latin typeface="Arial" pitchFamily="34" charset="0"/>
              </a:rPr>
              <a:pPr fontAlgn="base">
                <a:spcBef>
                  <a:spcPct val="0"/>
                </a:spcBef>
                <a:spcAft>
                  <a:spcPct val="0"/>
                </a:spcAft>
                <a:defRPr/>
              </a:pPr>
              <a:t>63</a:t>
            </a:fld>
            <a:endParaRPr lang="tr-TR">
              <a:solidFill>
                <a:srgbClr val="000000"/>
              </a:solidFill>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p:cNvSpPr>
            <a:spLocks noGrp="1" noRot="1" noChangeAspect="1" noTextEdit="1"/>
          </p:cNvSpPr>
          <p:nvPr>
            <p:ph type="sldImg"/>
          </p:nvPr>
        </p:nvSpPr>
        <p:spPr bwMode="auto">
          <a:noFill/>
          <a:ln>
            <a:solidFill>
              <a:srgbClr val="000000"/>
            </a:solidFill>
            <a:miter lim="800000"/>
            <a:headEnd/>
            <a:tailEnd/>
          </a:ln>
        </p:spPr>
      </p:sp>
      <p:sp>
        <p:nvSpPr>
          <p:cNvPr id="400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00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CB818B-BCB5-4EDB-ACA1-9C60E7E22FF4}" type="slidenum">
              <a:rPr lang="tr-TR" smtClean="0">
                <a:solidFill>
                  <a:srgbClr val="000000"/>
                </a:solidFill>
                <a:latin typeface="Arial" pitchFamily="34" charset="0"/>
              </a:rPr>
              <a:pPr fontAlgn="base">
                <a:spcBef>
                  <a:spcPct val="0"/>
                </a:spcBef>
                <a:spcAft>
                  <a:spcPct val="0"/>
                </a:spcAft>
                <a:defRPr/>
              </a:pPr>
              <a:t>64</a:t>
            </a:fld>
            <a:endParaRPr lang="tr-TR">
              <a:solidFill>
                <a:srgbClr val="000000"/>
              </a:solidFill>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bwMode="auto">
          <a:noFill/>
          <a:ln>
            <a:solidFill>
              <a:srgbClr val="000000"/>
            </a:solidFill>
            <a:miter lim="800000"/>
            <a:headEnd/>
            <a:tailEnd/>
          </a:ln>
        </p:spPr>
      </p:sp>
      <p:sp>
        <p:nvSpPr>
          <p:cNvPr id="402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02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992599-A1E3-4E38-BDBB-2DF8CF10219A}" type="slidenum">
              <a:rPr lang="tr-TR" smtClean="0">
                <a:solidFill>
                  <a:srgbClr val="000000"/>
                </a:solidFill>
                <a:latin typeface="Arial" pitchFamily="34" charset="0"/>
              </a:rPr>
              <a:pPr fontAlgn="base">
                <a:spcBef>
                  <a:spcPct val="0"/>
                </a:spcBef>
                <a:spcAft>
                  <a:spcPct val="0"/>
                </a:spcAft>
                <a:defRPr/>
              </a:pPr>
              <a:t>65</a:t>
            </a:fld>
            <a:endParaRPr lang="tr-TR">
              <a:solidFill>
                <a:srgbClr val="000000"/>
              </a:solidFill>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bwMode="auto">
          <a:noFill/>
          <a:ln>
            <a:solidFill>
              <a:srgbClr val="000000"/>
            </a:solidFill>
            <a:miter lim="800000"/>
            <a:headEnd/>
            <a:tailEnd/>
          </a:ln>
        </p:spPr>
      </p:sp>
      <p:sp>
        <p:nvSpPr>
          <p:cNvPr id="403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03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E0F61A-C0D8-4904-86BA-7A39953F89A1}" type="slidenum">
              <a:rPr lang="tr-TR" smtClean="0">
                <a:solidFill>
                  <a:srgbClr val="000000"/>
                </a:solidFill>
                <a:latin typeface="Arial" pitchFamily="34" charset="0"/>
              </a:rPr>
              <a:pPr fontAlgn="base">
                <a:spcBef>
                  <a:spcPct val="0"/>
                </a:spcBef>
                <a:spcAft>
                  <a:spcPct val="0"/>
                </a:spcAft>
                <a:defRPr/>
              </a:pPr>
              <a:t>66</a:t>
            </a:fld>
            <a:endParaRPr lang="tr-TR">
              <a:solidFill>
                <a:srgbClr val="000000"/>
              </a:solidFill>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lide Image Placeholder 1"/>
          <p:cNvSpPr>
            <a:spLocks noGrp="1" noRot="1" noChangeAspect="1" noTextEdit="1"/>
          </p:cNvSpPr>
          <p:nvPr>
            <p:ph type="sldImg"/>
          </p:nvPr>
        </p:nvSpPr>
        <p:spPr bwMode="auto">
          <a:noFill/>
          <a:ln>
            <a:solidFill>
              <a:srgbClr val="000000"/>
            </a:solidFill>
            <a:miter lim="800000"/>
            <a:headEnd/>
            <a:tailEnd/>
          </a:ln>
        </p:spPr>
      </p:sp>
      <p:sp>
        <p:nvSpPr>
          <p:cNvPr id="404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04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0518F3-80BE-498A-A022-C1DB4B417AB8}" type="slidenum">
              <a:rPr lang="tr-TR" smtClean="0">
                <a:solidFill>
                  <a:srgbClr val="000000"/>
                </a:solidFill>
                <a:latin typeface="Arial" pitchFamily="34" charset="0"/>
              </a:rPr>
              <a:pPr fontAlgn="base">
                <a:spcBef>
                  <a:spcPct val="0"/>
                </a:spcBef>
                <a:spcAft>
                  <a:spcPct val="0"/>
                </a:spcAft>
                <a:defRPr/>
              </a:pPr>
              <a:t>67</a:t>
            </a:fld>
            <a:endParaRPr lang="tr-TR">
              <a:solidFill>
                <a:srgbClr val="000000"/>
              </a:solidFill>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bwMode="auto">
          <a:noFill/>
          <a:ln>
            <a:solidFill>
              <a:srgbClr val="000000"/>
            </a:solidFill>
            <a:miter lim="800000"/>
            <a:headEnd/>
            <a:tailEnd/>
          </a:ln>
        </p:spPr>
      </p:sp>
      <p:sp>
        <p:nvSpPr>
          <p:cNvPr id="318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18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40D6751-3DC9-4CB0-86EB-3982A622E2CB}" type="slidenum">
              <a:rPr lang="tr-TR" smtClean="0">
                <a:solidFill>
                  <a:srgbClr val="000000"/>
                </a:solidFill>
                <a:latin typeface="Arial" pitchFamily="34" charset="0"/>
              </a:rPr>
              <a:pPr fontAlgn="base">
                <a:spcBef>
                  <a:spcPct val="0"/>
                </a:spcBef>
                <a:spcAft>
                  <a:spcPct val="0"/>
                </a:spcAft>
                <a:defRPr/>
              </a:pPr>
              <a:t>9</a:t>
            </a:fld>
            <a:endParaRPr lang="tr-TR">
              <a:solidFill>
                <a:srgbClr val="000000"/>
              </a:solidFill>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p:cNvSpPr>
            <a:spLocks noGrp="1" noRot="1" noChangeAspect="1" noTextEdit="1"/>
          </p:cNvSpPr>
          <p:nvPr>
            <p:ph type="sldImg"/>
          </p:nvPr>
        </p:nvSpPr>
        <p:spPr bwMode="auto">
          <a:noFill/>
          <a:ln>
            <a:solidFill>
              <a:srgbClr val="000000"/>
            </a:solidFill>
            <a:miter lim="800000"/>
            <a:headEnd/>
            <a:tailEnd/>
          </a:ln>
        </p:spPr>
      </p:sp>
      <p:sp>
        <p:nvSpPr>
          <p:cNvPr id="405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05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D77BE4-1E41-4493-BA45-DF3386C478D6}" type="slidenum">
              <a:rPr lang="tr-TR" smtClean="0">
                <a:solidFill>
                  <a:srgbClr val="000000"/>
                </a:solidFill>
                <a:latin typeface="Arial" pitchFamily="34" charset="0"/>
              </a:rPr>
              <a:pPr fontAlgn="base">
                <a:spcBef>
                  <a:spcPct val="0"/>
                </a:spcBef>
                <a:spcAft>
                  <a:spcPct val="0"/>
                </a:spcAft>
                <a:defRPr/>
              </a:pPr>
              <a:t>68</a:t>
            </a:fld>
            <a:endParaRPr lang="tr-TR">
              <a:solidFill>
                <a:srgbClr val="000000"/>
              </a:solidFill>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Slide Image Placeholder 1"/>
          <p:cNvSpPr>
            <a:spLocks noGrp="1" noRot="1" noChangeAspect="1" noTextEdit="1"/>
          </p:cNvSpPr>
          <p:nvPr>
            <p:ph type="sldImg"/>
          </p:nvPr>
        </p:nvSpPr>
        <p:spPr bwMode="auto">
          <a:noFill/>
          <a:ln>
            <a:solidFill>
              <a:srgbClr val="000000"/>
            </a:solidFill>
            <a:miter lim="800000"/>
            <a:headEnd/>
            <a:tailEnd/>
          </a:ln>
        </p:spPr>
      </p:sp>
      <p:sp>
        <p:nvSpPr>
          <p:cNvPr id="408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08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5F4AF3-A186-4FFC-8C70-3F99C9EED05E}" type="slidenum">
              <a:rPr lang="tr-TR" smtClean="0">
                <a:solidFill>
                  <a:srgbClr val="000000"/>
                </a:solidFill>
                <a:latin typeface="Arial" pitchFamily="34" charset="0"/>
              </a:rPr>
              <a:pPr fontAlgn="base">
                <a:spcBef>
                  <a:spcPct val="0"/>
                </a:spcBef>
                <a:spcAft>
                  <a:spcPct val="0"/>
                </a:spcAft>
                <a:defRPr/>
              </a:pPr>
              <a:t>69</a:t>
            </a:fld>
            <a:endParaRPr lang="tr-TR">
              <a:solidFill>
                <a:srgbClr val="000000"/>
              </a:solidFill>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09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72B767-1709-4A94-87C7-D8F7426F63E2}" type="slidenum">
              <a:rPr lang="tr-TR" smtClean="0">
                <a:solidFill>
                  <a:srgbClr val="000000"/>
                </a:solidFill>
                <a:latin typeface="Arial" pitchFamily="34" charset="0"/>
              </a:rPr>
              <a:pPr fontAlgn="base">
                <a:spcBef>
                  <a:spcPct val="0"/>
                </a:spcBef>
                <a:spcAft>
                  <a:spcPct val="0"/>
                </a:spcAft>
                <a:defRPr/>
              </a:pPr>
              <a:t>70</a:t>
            </a:fld>
            <a:endParaRPr lang="tr-TR">
              <a:solidFill>
                <a:srgbClr val="000000"/>
              </a:solidFill>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lide Image Placeholder 1"/>
          <p:cNvSpPr>
            <a:spLocks noGrp="1" noRot="1" noChangeAspect="1" noTextEdit="1"/>
          </p:cNvSpPr>
          <p:nvPr>
            <p:ph type="sldImg"/>
          </p:nvPr>
        </p:nvSpPr>
        <p:spPr bwMode="auto">
          <a:noFill/>
          <a:ln>
            <a:solidFill>
              <a:srgbClr val="000000"/>
            </a:solidFill>
            <a:miter lim="800000"/>
            <a:headEnd/>
            <a:tailEnd/>
          </a:ln>
        </p:spPr>
      </p:sp>
      <p:sp>
        <p:nvSpPr>
          <p:cNvPr id="410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10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199B14-7084-4EEF-AEC1-A9D458E889FB}" type="slidenum">
              <a:rPr lang="tr-TR" smtClean="0">
                <a:solidFill>
                  <a:srgbClr val="000000"/>
                </a:solidFill>
                <a:latin typeface="Arial" pitchFamily="34" charset="0"/>
              </a:rPr>
              <a:pPr fontAlgn="base">
                <a:spcBef>
                  <a:spcPct val="0"/>
                </a:spcBef>
                <a:spcAft>
                  <a:spcPct val="0"/>
                </a:spcAft>
                <a:defRPr/>
              </a:pPr>
              <a:t>71</a:t>
            </a:fld>
            <a:endParaRPr lang="tr-TR">
              <a:solidFill>
                <a:srgbClr val="000000"/>
              </a:solidFill>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Image Placeholder 1"/>
          <p:cNvSpPr>
            <a:spLocks noGrp="1" noRot="1" noChangeAspect="1" noTextEdit="1"/>
          </p:cNvSpPr>
          <p:nvPr>
            <p:ph type="sldImg"/>
          </p:nvPr>
        </p:nvSpPr>
        <p:spPr bwMode="auto">
          <a:noFill/>
          <a:ln>
            <a:solidFill>
              <a:srgbClr val="000000"/>
            </a:solidFill>
            <a:miter lim="800000"/>
            <a:headEnd/>
            <a:tailEnd/>
          </a:ln>
        </p:spPr>
      </p:sp>
      <p:sp>
        <p:nvSpPr>
          <p:cNvPr id="419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19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0C11CD-9D3A-4CD7-95FE-64F60B97110A}" type="slidenum">
              <a:rPr lang="tr-TR" smtClean="0">
                <a:solidFill>
                  <a:srgbClr val="000000"/>
                </a:solidFill>
                <a:latin typeface="Arial" pitchFamily="34" charset="0"/>
              </a:rPr>
              <a:pPr fontAlgn="base">
                <a:spcBef>
                  <a:spcPct val="0"/>
                </a:spcBef>
                <a:spcAft>
                  <a:spcPct val="0"/>
                </a:spcAft>
                <a:defRPr/>
              </a:pPr>
              <a:t>72</a:t>
            </a:fld>
            <a:endParaRPr lang="tr-TR">
              <a:solidFill>
                <a:srgbClr val="000000"/>
              </a:solidFill>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Slide Image Placeholder 1"/>
          <p:cNvSpPr>
            <a:spLocks noGrp="1" noRot="1" noChangeAspect="1" noTextEdit="1"/>
          </p:cNvSpPr>
          <p:nvPr>
            <p:ph type="sldImg"/>
          </p:nvPr>
        </p:nvSpPr>
        <p:spPr bwMode="auto">
          <a:noFill/>
          <a:ln>
            <a:solidFill>
              <a:srgbClr val="000000"/>
            </a:solidFill>
            <a:miter lim="800000"/>
            <a:headEnd/>
            <a:tailEnd/>
          </a:ln>
        </p:spPr>
      </p:sp>
      <p:sp>
        <p:nvSpPr>
          <p:cNvPr id="420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20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3F137F-96A5-4604-AF59-8D813D733517}" type="slidenum">
              <a:rPr lang="tr-TR" smtClean="0">
                <a:solidFill>
                  <a:srgbClr val="000000"/>
                </a:solidFill>
                <a:latin typeface="Arial" pitchFamily="34" charset="0"/>
              </a:rPr>
              <a:pPr fontAlgn="base">
                <a:spcBef>
                  <a:spcPct val="0"/>
                </a:spcBef>
                <a:spcAft>
                  <a:spcPct val="0"/>
                </a:spcAft>
                <a:defRPr/>
              </a:pPr>
              <a:t>73</a:t>
            </a:fld>
            <a:endParaRPr lang="tr-TR">
              <a:solidFill>
                <a:srgbClr val="000000"/>
              </a:solidFill>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bwMode="auto">
          <a:noFill/>
          <a:ln>
            <a:solidFill>
              <a:srgbClr val="000000"/>
            </a:solidFill>
            <a:miter lim="800000"/>
            <a:headEnd/>
            <a:tailEnd/>
          </a:ln>
        </p:spPr>
      </p:sp>
      <p:sp>
        <p:nvSpPr>
          <p:cNvPr id="423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23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9B8A36-EB4C-4A86-B177-7F9C1C807417}" type="slidenum">
              <a:rPr lang="tr-TR" smtClean="0">
                <a:solidFill>
                  <a:srgbClr val="000000"/>
                </a:solidFill>
                <a:latin typeface="Arial" pitchFamily="34" charset="0"/>
              </a:rPr>
              <a:pPr fontAlgn="base">
                <a:spcBef>
                  <a:spcPct val="0"/>
                </a:spcBef>
                <a:spcAft>
                  <a:spcPct val="0"/>
                </a:spcAft>
                <a:defRPr/>
              </a:pPr>
              <a:t>74</a:t>
            </a:fld>
            <a:endParaRPr lang="tr-TR">
              <a:solidFill>
                <a:srgbClr val="000000"/>
              </a:solidFill>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lide Image Placeholder 1"/>
          <p:cNvSpPr>
            <a:spLocks noGrp="1" noRot="1" noChangeAspect="1" noTextEdit="1"/>
          </p:cNvSpPr>
          <p:nvPr>
            <p:ph type="sldImg"/>
          </p:nvPr>
        </p:nvSpPr>
        <p:spPr bwMode="auto">
          <a:noFill/>
          <a:ln>
            <a:solidFill>
              <a:srgbClr val="000000"/>
            </a:solidFill>
            <a:miter lim="800000"/>
            <a:headEnd/>
            <a:tailEnd/>
          </a:ln>
        </p:spPr>
      </p:sp>
      <p:sp>
        <p:nvSpPr>
          <p:cNvPr id="424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24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758C0D-FD36-4892-A942-53730F997D13}" type="slidenum">
              <a:rPr lang="tr-TR" smtClean="0">
                <a:solidFill>
                  <a:srgbClr val="000000"/>
                </a:solidFill>
                <a:latin typeface="Arial" pitchFamily="34" charset="0"/>
              </a:rPr>
              <a:pPr fontAlgn="base">
                <a:spcBef>
                  <a:spcPct val="0"/>
                </a:spcBef>
                <a:spcAft>
                  <a:spcPct val="0"/>
                </a:spcAft>
                <a:defRPr/>
              </a:pPr>
              <a:t>75</a:t>
            </a:fld>
            <a:endParaRPr lang="tr-TR">
              <a:solidFill>
                <a:srgbClr val="000000"/>
              </a:solidFill>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Image Placeholder 1"/>
          <p:cNvSpPr>
            <a:spLocks noGrp="1" noRot="1" noChangeAspect="1" noTextEdit="1"/>
          </p:cNvSpPr>
          <p:nvPr>
            <p:ph type="sldImg"/>
          </p:nvPr>
        </p:nvSpPr>
        <p:spPr bwMode="auto">
          <a:noFill/>
          <a:ln>
            <a:solidFill>
              <a:srgbClr val="000000"/>
            </a:solidFill>
            <a:miter lim="800000"/>
            <a:headEnd/>
            <a:tailEnd/>
          </a:ln>
        </p:spPr>
      </p:sp>
      <p:sp>
        <p:nvSpPr>
          <p:cNvPr id="425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latin typeface="Arial" pitchFamily="34" charset="0"/>
            </a:endParaRPr>
          </a:p>
        </p:txBody>
      </p:sp>
      <p:sp>
        <p:nvSpPr>
          <p:cNvPr id="425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9FE5C5-5C85-47BC-9675-7C1003B8DFFD}" type="slidenum">
              <a:rPr lang="en-AU" smtClean="0">
                <a:solidFill>
                  <a:srgbClr val="000000"/>
                </a:solidFill>
                <a:latin typeface="Arial" pitchFamily="34" charset="0"/>
              </a:rPr>
              <a:pPr fontAlgn="base">
                <a:spcBef>
                  <a:spcPct val="0"/>
                </a:spcBef>
                <a:spcAft>
                  <a:spcPct val="0"/>
                </a:spcAft>
                <a:defRPr/>
              </a:pPr>
              <a:t>76</a:t>
            </a:fld>
            <a:endParaRPr lang="en-AU">
              <a:solidFill>
                <a:srgbClr val="000000"/>
              </a:solidFill>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Slide Image Placeholder 1"/>
          <p:cNvSpPr>
            <a:spLocks noGrp="1" noRot="1" noChangeAspect="1" noTextEdit="1"/>
          </p:cNvSpPr>
          <p:nvPr>
            <p:ph type="sldImg"/>
          </p:nvPr>
        </p:nvSpPr>
        <p:spPr bwMode="auto">
          <a:noFill/>
          <a:ln>
            <a:solidFill>
              <a:srgbClr val="000000"/>
            </a:solidFill>
            <a:miter lim="800000"/>
            <a:headEnd/>
            <a:tailEnd/>
          </a:ln>
        </p:spPr>
      </p:sp>
      <p:sp>
        <p:nvSpPr>
          <p:cNvPr id="427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27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536048-3279-48C6-91CA-EBEF92E29304}" type="slidenum">
              <a:rPr lang="tr-TR" smtClean="0">
                <a:solidFill>
                  <a:srgbClr val="000000"/>
                </a:solidFill>
                <a:latin typeface="Arial" pitchFamily="34" charset="0"/>
              </a:rPr>
              <a:pPr fontAlgn="base">
                <a:spcBef>
                  <a:spcPct val="0"/>
                </a:spcBef>
                <a:spcAft>
                  <a:spcPct val="0"/>
                </a:spcAft>
                <a:defRPr/>
              </a:pPr>
              <a:t>77</a:t>
            </a:fld>
            <a:endParaRPr lang="tr-TR">
              <a:solidFill>
                <a:srgbClr val="000000"/>
              </a:solidFill>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bwMode="auto">
          <a:noFill/>
          <a:ln>
            <a:solidFill>
              <a:srgbClr val="000000"/>
            </a:solidFill>
            <a:miter lim="800000"/>
            <a:headEnd/>
            <a:tailEnd/>
          </a:ln>
        </p:spPr>
      </p:sp>
      <p:sp>
        <p:nvSpPr>
          <p:cNvPr id="318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18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40D6751-3DC9-4CB0-86EB-3982A622E2CB}" type="slidenum">
              <a:rPr lang="tr-TR" smtClean="0">
                <a:solidFill>
                  <a:srgbClr val="000000"/>
                </a:solidFill>
                <a:latin typeface="Arial" pitchFamily="34" charset="0"/>
              </a:rPr>
              <a:pPr fontAlgn="base">
                <a:spcBef>
                  <a:spcPct val="0"/>
                </a:spcBef>
                <a:spcAft>
                  <a:spcPct val="0"/>
                </a:spcAft>
                <a:defRPr/>
              </a:pPr>
              <a:t>10</a:t>
            </a:fld>
            <a:endParaRPr lang="tr-TR">
              <a:solidFill>
                <a:srgbClr val="000000"/>
              </a:solidFill>
              <a:latin typeface="Arial" pitchFamily="34" charset="0"/>
            </a:endParaRPr>
          </a:p>
        </p:txBody>
      </p:sp>
    </p:spTree>
    <p:extLst>
      <p:ext uri="{BB962C8B-B14F-4D97-AF65-F5344CB8AC3E}">
        <p14:creationId xmlns:p14="http://schemas.microsoft.com/office/powerpoint/2010/main" val="40614443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Image Placeholder 1"/>
          <p:cNvSpPr>
            <a:spLocks noGrp="1" noRot="1" noChangeAspect="1" noTextEdit="1"/>
          </p:cNvSpPr>
          <p:nvPr>
            <p:ph type="sldImg"/>
          </p:nvPr>
        </p:nvSpPr>
        <p:spPr bwMode="auto">
          <a:noFill/>
          <a:ln>
            <a:solidFill>
              <a:srgbClr val="000000"/>
            </a:solidFill>
            <a:miter lim="800000"/>
            <a:headEnd/>
            <a:tailEnd/>
          </a:ln>
        </p:spPr>
      </p:sp>
      <p:sp>
        <p:nvSpPr>
          <p:cNvPr id="458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587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10799C-8EB8-454C-97FE-EF93C234509B}" type="slidenum">
              <a:rPr lang="tr-TR" smtClean="0">
                <a:solidFill>
                  <a:srgbClr val="000000"/>
                </a:solidFill>
                <a:latin typeface="Arial" pitchFamily="34" charset="0"/>
              </a:rPr>
              <a:pPr fontAlgn="base">
                <a:spcBef>
                  <a:spcPct val="0"/>
                </a:spcBef>
                <a:spcAft>
                  <a:spcPct val="0"/>
                </a:spcAft>
                <a:defRPr/>
              </a:pPr>
              <a:t>78</a:t>
            </a:fld>
            <a:endParaRPr lang="tr-TR">
              <a:solidFill>
                <a:srgbClr val="000000"/>
              </a:solidFill>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lide Image Placeholder 1"/>
          <p:cNvSpPr>
            <a:spLocks noGrp="1" noRot="1" noChangeAspect="1" noTextEdit="1"/>
          </p:cNvSpPr>
          <p:nvPr>
            <p:ph type="sldImg"/>
          </p:nvPr>
        </p:nvSpPr>
        <p:spPr bwMode="auto">
          <a:noFill/>
          <a:ln>
            <a:solidFill>
              <a:srgbClr val="000000"/>
            </a:solidFill>
            <a:miter lim="800000"/>
            <a:headEnd/>
            <a:tailEnd/>
          </a:ln>
        </p:spPr>
      </p:sp>
      <p:sp>
        <p:nvSpPr>
          <p:cNvPr id="461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61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CB0A2B-CAE9-4B06-8BDE-5C750596E27B}" type="slidenum">
              <a:rPr lang="tr-TR" smtClean="0">
                <a:solidFill>
                  <a:srgbClr val="000000"/>
                </a:solidFill>
                <a:latin typeface="Arial" pitchFamily="34" charset="0"/>
              </a:rPr>
              <a:pPr fontAlgn="base">
                <a:spcBef>
                  <a:spcPct val="0"/>
                </a:spcBef>
                <a:spcAft>
                  <a:spcPct val="0"/>
                </a:spcAft>
                <a:defRPr/>
              </a:pPr>
              <a:t>79</a:t>
            </a:fld>
            <a:endParaRPr lang="tr-TR">
              <a:solidFill>
                <a:srgbClr val="000000"/>
              </a:solidFill>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Slide Image Placeholder 1"/>
          <p:cNvSpPr>
            <a:spLocks noGrp="1" noRot="1" noChangeAspect="1" noTextEdit="1"/>
          </p:cNvSpPr>
          <p:nvPr>
            <p:ph type="sldImg"/>
          </p:nvPr>
        </p:nvSpPr>
        <p:spPr bwMode="auto">
          <a:noFill/>
          <a:ln>
            <a:solidFill>
              <a:srgbClr val="000000"/>
            </a:solidFill>
            <a:miter lim="800000"/>
            <a:headEnd/>
            <a:tailEnd/>
          </a:ln>
        </p:spPr>
      </p:sp>
      <p:sp>
        <p:nvSpPr>
          <p:cNvPr id="462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628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313A6DA-8F9F-49FC-AA7E-C625B36C89BA}" type="slidenum">
              <a:rPr lang="tr-TR" smtClean="0">
                <a:solidFill>
                  <a:srgbClr val="000000"/>
                </a:solidFill>
                <a:latin typeface="Arial" pitchFamily="34" charset="0"/>
              </a:rPr>
              <a:pPr fontAlgn="base">
                <a:spcBef>
                  <a:spcPct val="0"/>
                </a:spcBef>
                <a:spcAft>
                  <a:spcPct val="0"/>
                </a:spcAft>
                <a:defRPr/>
              </a:pPr>
              <a:t>80</a:t>
            </a:fld>
            <a:endParaRPr lang="tr-TR">
              <a:solidFill>
                <a:srgbClr val="000000"/>
              </a:solidFill>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D4748B-44D6-451A-A6CA-07D9A8EA4624}" type="slidenum">
              <a:rPr lang="tr-TR" smtClean="0">
                <a:solidFill>
                  <a:srgbClr val="000000"/>
                </a:solidFill>
                <a:latin typeface="Arial" pitchFamily="34" charset="0"/>
              </a:rPr>
              <a:pPr fontAlgn="base">
                <a:spcBef>
                  <a:spcPct val="0"/>
                </a:spcBef>
                <a:spcAft>
                  <a:spcPct val="0"/>
                </a:spcAft>
                <a:defRPr/>
              </a:pPr>
              <a:t>81</a:t>
            </a:fld>
            <a:endParaRPr lang="tr-TR">
              <a:solidFill>
                <a:srgbClr val="000000"/>
              </a:solidFill>
              <a:latin typeface="Arial" pitchFamily="34" charset="0"/>
            </a:endParaRPr>
          </a:p>
        </p:txBody>
      </p:sp>
      <p:sp>
        <p:nvSpPr>
          <p:cNvPr id="463875" name="Rectangle 2"/>
          <p:cNvSpPr>
            <a:spLocks noGrp="1" noRot="1" noChangeAspect="1" noChangeArrowheads="1" noTextEdit="1"/>
          </p:cNvSpPr>
          <p:nvPr>
            <p:ph type="sldImg"/>
          </p:nvPr>
        </p:nvSpPr>
        <p:spPr bwMode="auto">
          <a:xfrm>
            <a:off x="1143000" y="684213"/>
            <a:ext cx="4572000" cy="3429000"/>
          </a:xfrm>
          <a:noFill/>
          <a:ln>
            <a:solidFill>
              <a:srgbClr val="000000"/>
            </a:solidFill>
            <a:miter lim="800000"/>
            <a:headEnd/>
            <a:tailEnd/>
          </a:ln>
        </p:spPr>
      </p:sp>
      <p:sp>
        <p:nvSpPr>
          <p:cNvPr id="463876" name="Rectangle 3"/>
          <p:cNvSpPr>
            <a:spLocks noGrp="1" noChangeArrowheads="1"/>
          </p:cNvSpPr>
          <p:nvPr>
            <p:ph type="body" idx="1"/>
          </p:nvPr>
        </p:nvSpPr>
        <p:spPr bwMode="auto">
          <a:xfrm>
            <a:off x="685800" y="4341813"/>
            <a:ext cx="5486400" cy="4117975"/>
          </a:xfrm>
          <a:noFill/>
        </p:spPr>
        <p:txBody>
          <a:bodyPr wrap="square" numCol="1" anchor="t" anchorCtr="0" compatLnSpc="1">
            <a:prstTxWarp prst="textNoShape">
              <a:avLst/>
            </a:prstTxWarp>
          </a:bodyPr>
          <a:lstStyle/>
          <a:p>
            <a:pPr eaLnBrk="1" hangingPunct="1">
              <a:spcBef>
                <a:spcPct val="0"/>
              </a:spcBef>
            </a:pPr>
            <a:endParaRPr lang="tr-T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Image Placeholder 1"/>
          <p:cNvSpPr>
            <a:spLocks noGrp="1" noRot="1" noChangeAspect="1" noTextEdit="1"/>
          </p:cNvSpPr>
          <p:nvPr>
            <p:ph type="sldImg"/>
          </p:nvPr>
        </p:nvSpPr>
        <p:spPr bwMode="auto">
          <a:noFill/>
          <a:ln>
            <a:solidFill>
              <a:srgbClr val="000000"/>
            </a:solidFill>
            <a:miter lim="800000"/>
            <a:headEnd/>
            <a:tailEnd/>
          </a:ln>
        </p:spPr>
      </p:sp>
      <p:sp>
        <p:nvSpPr>
          <p:cNvPr id="464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64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C219EA-892A-494B-87EC-957985352F1A}" type="slidenum">
              <a:rPr lang="tr-TR" smtClean="0">
                <a:solidFill>
                  <a:srgbClr val="000000"/>
                </a:solidFill>
                <a:latin typeface="Arial" pitchFamily="34" charset="0"/>
              </a:rPr>
              <a:pPr fontAlgn="base">
                <a:spcBef>
                  <a:spcPct val="0"/>
                </a:spcBef>
                <a:spcAft>
                  <a:spcPct val="0"/>
                </a:spcAft>
                <a:defRPr/>
              </a:pPr>
              <a:t>82</a:t>
            </a:fld>
            <a:endParaRPr lang="tr-TR">
              <a:solidFill>
                <a:srgbClr val="000000"/>
              </a:solidFill>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Slide Image Placeholder 1"/>
          <p:cNvSpPr>
            <a:spLocks noGrp="1" noRot="1" noChangeAspect="1" noTextEdit="1"/>
          </p:cNvSpPr>
          <p:nvPr>
            <p:ph type="sldImg"/>
          </p:nvPr>
        </p:nvSpPr>
        <p:spPr bwMode="auto">
          <a:noFill/>
          <a:ln>
            <a:solidFill>
              <a:srgbClr val="000000"/>
            </a:solidFill>
            <a:miter lim="800000"/>
            <a:headEnd/>
            <a:tailEnd/>
          </a:ln>
        </p:spPr>
      </p:sp>
      <p:sp>
        <p:nvSpPr>
          <p:cNvPr id="465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65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A898A1-C5CD-4214-9625-B8F967391096}" type="slidenum">
              <a:rPr lang="tr-TR" smtClean="0">
                <a:solidFill>
                  <a:srgbClr val="000000"/>
                </a:solidFill>
                <a:latin typeface="Arial" pitchFamily="34" charset="0"/>
              </a:rPr>
              <a:pPr fontAlgn="base">
                <a:spcBef>
                  <a:spcPct val="0"/>
                </a:spcBef>
                <a:spcAft>
                  <a:spcPct val="0"/>
                </a:spcAft>
                <a:defRPr/>
              </a:pPr>
              <a:t>83</a:t>
            </a:fld>
            <a:endParaRPr lang="tr-TR">
              <a:solidFill>
                <a:srgbClr val="000000"/>
              </a:solidFill>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Slide Image Placeholder 1"/>
          <p:cNvSpPr>
            <a:spLocks noGrp="1" noRot="1" noChangeAspect="1" noTextEdit="1"/>
          </p:cNvSpPr>
          <p:nvPr>
            <p:ph type="sldImg"/>
          </p:nvPr>
        </p:nvSpPr>
        <p:spPr bwMode="auto">
          <a:noFill/>
          <a:ln>
            <a:solidFill>
              <a:srgbClr val="000000"/>
            </a:solidFill>
            <a:miter lim="800000"/>
            <a:headEnd/>
            <a:tailEnd/>
          </a:ln>
        </p:spPr>
      </p:sp>
      <p:sp>
        <p:nvSpPr>
          <p:cNvPr id="466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669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669645-7435-429F-A410-795A0EC098E0}" type="slidenum">
              <a:rPr lang="tr-TR" smtClean="0">
                <a:solidFill>
                  <a:srgbClr val="000000"/>
                </a:solidFill>
                <a:latin typeface="Arial" pitchFamily="34" charset="0"/>
              </a:rPr>
              <a:pPr fontAlgn="base">
                <a:spcBef>
                  <a:spcPct val="0"/>
                </a:spcBef>
                <a:spcAft>
                  <a:spcPct val="0"/>
                </a:spcAft>
                <a:defRPr/>
              </a:pPr>
              <a:t>84</a:t>
            </a:fld>
            <a:endParaRPr lang="tr-TR">
              <a:solidFill>
                <a:srgbClr val="000000"/>
              </a:solidFill>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Slide Image Placeholder 1"/>
          <p:cNvSpPr>
            <a:spLocks noGrp="1" noRot="1" noChangeAspect="1" noTextEdit="1"/>
          </p:cNvSpPr>
          <p:nvPr>
            <p:ph type="sldImg"/>
          </p:nvPr>
        </p:nvSpPr>
        <p:spPr bwMode="auto">
          <a:noFill/>
          <a:ln>
            <a:solidFill>
              <a:srgbClr val="000000"/>
            </a:solidFill>
            <a:miter lim="800000"/>
            <a:headEnd/>
            <a:tailEnd/>
          </a:ln>
        </p:spPr>
      </p:sp>
      <p:sp>
        <p:nvSpPr>
          <p:cNvPr id="468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689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9800EB-4CCD-4D79-9E0C-47401D047C75}" type="slidenum">
              <a:rPr lang="tr-TR" smtClean="0">
                <a:solidFill>
                  <a:srgbClr val="000000"/>
                </a:solidFill>
                <a:latin typeface="Arial" pitchFamily="34" charset="0"/>
              </a:rPr>
              <a:pPr fontAlgn="base">
                <a:spcBef>
                  <a:spcPct val="0"/>
                </a:spcBef>
                <a:spcAft>
                  <a:spcPct val="0"/>
                </a:spcAft>
                <a:defRPr/>
              </a:pPr>
              <a:t>85</a:t>
            </a:fld>
            <a:endParaRPr lang="tr-TR">
              <a:solidFill>
                <a:srgbClr val="000000"/>
              </a:solidFill>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Slide Image Placeholder 1"/>
          <p:cNvSpPr>
            <a:spLocks noGrp="1" noRot="1" noChangeAspect="1" noTextEdit="1"/>
          </p:cNvSpPr>
          <p:nvPr>
            <p:ph type="sldImg"/>
          </p:nvPr>
        </p:nvSpPr>
        <p:spPr bwMode="auto">
          <a:noFill/>
          <a:ln>
            <a:solidFill>
              <a:srgbClr val="000000"/>
            </a:solidFill>
            <a:miter lim="800000"/>
            <a:headEnd/>
            <a:tailEnd/>
          </a:ln>
        </p:spPr>
      </p:sp>
      <p:sp>
        <p:nvSpPr>
          <p:cNvPr id="470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70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73A721-005A-418F-86DD-3F4A28349298}" type="slidenum">
              <a:rPr lang="tr-TR" smtClean="0">
                <a:solidFill>
                  <a:srgbClr val="000000"/>
                </a:solidFill>
                <a:latin typeface="Arial" pitchFamily="34" charset="0"/>
              </a:rPr>
              <a:pPr fontAlgn="base">
                <a:spcBef>
                  <a:spcPct val="0"/>
                </a:spcBef>
                <a:spcAft>
                  <a:spcPct val="0"/>
                </a:spcAft>
                <a:defRPr/>
              </a:pPr>
              <a:t>86</a:t>
            </a:fld>
            <a:endParaRPr lang="tr-TR">
              <a:solidFill>
                <a:srgbClr val="000000"/>
              </a:solidFill>
              <a:latin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570F7F-A0EE-420C-B67C-CA3E3D60111A}" type="slidenum">
              <a:rPr lang="tr-TR" smtClean="0">
                <a:solidFill>
                  <a:srgbClr val="000000"/>
                </a:solidFill>
                <a:latin typeface="Arial" pitchFamily="34" charset="0"/>
              </a:rPr>
              <a:pPr fontAlgn="base">
                <a:spcBef>
                  <a:spcPct val="0"/>
                </a:spcBef>
                <a:spcAft>
                  <a:spcPct val="0"/>
                </a:spcAft>
                <a:defRPr/>
              </a:pPr>
              <a:t>87</a:t>
            </a:fld>
            <a:endParaRPr lang="tr-TR">
              <a:solidFill>
                <a:srgbClr val="000000"/>
              </a:solidFill>
              <a:latin typeface="Arial" pitchFamily="34" charset="0"/>
            </a:endParaRPr>
          </a:p>
        </p:txBody>
      </p:sp>
      <p:sp>
        <p:nvSpPr>
          <p:cNvPr id="471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noFill/>
          <a:ln>
            <a:solidFill>
              <a:srgbClr val="000000"/>
            </a:solidFill>
            <a:miter lim="800000"/>
            <a:headEnd/>
            <a:tailEnd/>
          </a:ln>
        </p:spPr>
      </p:sp>
      <p:sp>
        <p:nvSpPr>
          <p:cNvPr id="319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19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D14EF8-4BD0-4885-B4F4-A0A4532DBD15}" type="slidenum">
              <a:rPr lang="tr-TR" smtClean="0">
                <a:solidFill>
                  <a:srgbClr val="000000"/>
                </a:solidFill>
                <a:latin typeface="Arial" pitchFamily="34" charset="0"/>
              </a:rPr>
              <a:pPr fontAlgn="base">
                <a:spcBef>
                  <a:spcPct val="0"/>
                </a:spcBef>
                <a:spcAft>
                  <a:spcPct val="0"/>
                </a:spcAft>
                <a:defRPr/>
              </a:pPr>
              <a:t>11</a:t>
            </a:fld>
            <a:endParaRPr lang="tr-TR">
              <a:solidFill>
                <a:srgbClr val="000000"/>
              </a:solidFill>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p:cNvSpPr>
            <a:spLocks noGrp="1" noRot="1" noChangeAspect="1" noTextEdit="1"/>
          </p:cNvSpPr>
          <p:nvPr>
            <p:ph type="sldImg"/>
          </p:nvPr>
        </p:nvSpPr>
        <p:spPr bwMode="auto">
          <a:noFill/>
          <a:ln>
            <a:solidFill>
              <a:srgbClr val="000000"/>
            </a:solidFill>
            <a:miter lim="800000"/>
            <a:headEnd/>
            <a:tailEnd/>
          </a:ln>
        </p:spPr>
      </p:sp>
      <p:sp>
        <p:nvSpPr>
          <p:cNvPr id="472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720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DA6634-8CA0-4AC5-8F9B-77E3466F6DE4}" type="slidenum">
              <a:rPr lang="tr-TR" smtClean="0">
                <a:solidFill>
                  <a:srgbClr val="000000"/>
                </a:solidFill>
                <a:latin typeface="Arial" pitchFamily="34" charset="0"/>
              </a:rPr>
              <a:pPr fontAlgn="base">
                <a:spcBef>
                  <a:spcPct val="0"/>
                </a:spcBef>
                <a:spcAft>
                  <a:spcPct val="0"/>
                </a:spcAft>
                <a:defRPr/>
              </a:pPr>
              <a:t>88</a:t>
            </a:fld>
            <a:endParaRPr lang="tr-TR">
              <a:solidFill>
                <a:srgbClr val="000000"/>
              </a:solidFill>
              <a:latin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Slide Image Placeholder 1"/>
          <p:cNvSpPr>
            <a:spLocks noGrp="1" noRot="1" noChangeAspect="1" noTextEdit="1"/>
          </p:cNvSpPr>
          <p:nvPr>
            <p:ph type="sldImg"/>
          </p:nvPr>
        </p:nvSpPr>
        <p:spPr bwMode="auto">
          <a:noFill/>
          <a:ln>
            <a:solidFill>
              <a:srgbClr val="000000"/>
            </a:solidFill>
            <a:miter lim="800000"/>
            <a:headEnd/>
            <a:tailEnd/>
          </a:ln>
        </p:spPr>
      </p:sp>
      <p:sp>
        <p:nvSpPr>
          <p:cNvPr id="473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730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89F445-0AC4-4A89-BD6B-C38D0AA09169}" type="slidenum">
              <a:rPr lang="tr-TR" smtClean="0">
                <a:solidFill>
                  <a:srgbClr val="000000"/>
                </a:solidFill>
                <a:latin typeface="Arial" pitchFamily="34" charset="0"/>
              </a:rPr>
              <a:pPr fontAlgn="base">
                <a:spcBef>
                  <a:spcPct val="0"/>
                </a:spcBef>
                <a:spcAft>
                  <a:spcPct val="0"/>
                </a:spcAft>
                <a:defRPr/>
              </a:pPr>
              <a:t>89</a:t>
            </a:fld>
            <a:endParaRPr lang="tr-TR">
              <a:solidFill>
                <a:srgbClr val="000000"/>
              </a:solidFill>
              <a:latin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lide Image Placeholder 1"/>
          <p:cNvSpPr>
            <a:spLocks noGrp="1" noRot="1" noChangeAspect="1" noTextEdit="1"/>
          </p:cNvSpPr>
          <p:nvPr>
            <p:ph type="sldImg"/>
          </p:nvPr>
        </p:nvSpPr>
        <p:spPr bwMode="auto">
          <a:noFill/>
          <a:ln>
            <a:solidFill>
              <a:srgbClr val="000000"/>
            </a:solidFill>
            <a:miter lim="800000"/>
            <a:headEnd/>
            <a:tailEnd/>
          </a:ln>
        </p:spPr>
      </p:sp>
      <p:sp>
        <p:nvSpPr>
          <p:cNvPr id="474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74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7D4AE3-FDAF-4598-8438-129E76752297}" type="slidenum">
              <a:rPr lang="tr-TR" smtClean="0">
                <a:solidFill>
                  <a:srgbClr val="000000"/>
                </a:solidFill>
                <a:latin typeface="Arial" pitchFamily="34" charset="0"/>
              </a:rPr>
              <a:pPr fontAlgn="base">
                <a:spcBef>
                  <a:spcPct val="0"/>
                </a:spcBef>
                <a:spcAft>
                  <a:spcPct val="0"/>
                </a:spcAft>
                <a:defRPr/>
              </a:pPr>
              <a:t>90</a:t>
            </a:fld>
            <a:endParaRPr lang="tr-TR">
              <a:solidFill>
                <a:srgbClr val="000000"/>
              </a:solidFill>
              <a:latin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Slide Image Placeholder 1"/>
          <p:cNvSpPr>
            <a:spLocks noGrp="1" noRot="1" noChangeAspect="1" noTextEdit="1"/>
          </p:cNvSpPr>
          <p:nvPr>
            <p:ph type="sldImg"/>
          </p:nvPr>
        </p:nvSpPr>
        <p:spPr bwMode="auto">
          <a:noFill/>
          <a:ln>
            <a:solidFill>
              <a:srgbClr val="000000"/>
            </a:solidFill>
            <a:miter lim="800000"/>
            <a:headEnd/>
            <a:tailEnd/>
          </a:ln>
        </p:spPr>
      </p:sp>
      <p:sp>
        <p:nvSpPr>
          <p:cNvPr id="476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761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B151C0-1DC9-4A50-BB81-4C840E8C0C74}" type="slidenum">
              <a:rPr lang="tr-TR" smtClean="0">
                <a:solidFill>
                  <a:srgbClr val="000000"/>
                </a:solidFill>
                <a:latin typeface="Arial" pitchFamily="34" charset="0"/>
              </a:rPr>
              <a:pPr fontAlgn="base">
                <a:spcBef>
                  <a:spcPct val="0"/>
                </a:spcBef>
                <a:spcAft>
                  <a:spcPct val="0"/>
                </a:spcAft>
                <a:defRPr/>
              </a:pPr>
              <a:t>91</a:t>
            </a:fld>
            <a:endParaRPr lang="tr-TR">
              <a:solidFill>
                <a:srgbClr val="000000"/>
              </a:solidFill>
              <a:latin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Slide Image Placeholder 1"/>
          <p:cNvSpPr>
            <a:spLocks noGrp="1" noRot="1" noChangeAspect="1" noTextEdit="1"/>
          </p:cNvSpPr>
          <p:nvPr>
            <p:ph type="sldImg"/>
          </p:nvPr>
        </p:nvSpPr>
        <p:spPr bwMode="auto">
          <a:noFill/>
          <a:ln>
            <a:solidFill>
              <a:srgbClr val="000000"/>
            </a:solidFill>
            <a:miter lim="800000"/>
            <a:headEnd/>
            <a:tailEnd/>
          </a:ln>
        </p:spPr>
      </p:sp>
      <p:sp>
        <p:nvSpPr>
          <p:cNvPr id="477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77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F17650-0065-4192-B150-9784F2230601}" type="slidenum">
              <a:rPr lang="tr-TR" smtClean="0">
                <a:solidFill>
                  <a:srgbClr val="000000"/>
                </a:solidFill>
                <a:latin typeface="Arial" pitchFamily="34" charset="0"/>
              </a:rPr>
              <a:pPr fontAlgn="base">
                <a:spcBef>
                  <a:spcPct val="0"/>
                </a:spcBef>
                <a:spcAft>
                  <a:spcPct val="0"/>
                </a:spcAft>
                <a:defRPr/>
              </a:pPr>
              <a:t>92</a:t>
            </a:fld>
            <a:endParaRPr lang="tr-TR">
              <a:solidFill>
                <a:srgbClr val="000000"/>
              </a:solidFill>
              <a:latin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Slide Image Placeholder 1"/>
          <p:cNvSpPr>
            <a:spLocks noGrp="1" noRot="1" noChangeAspect="1" noTextEdit="1"/>
          </p:cNvSpPr>
          <p:nvPr>
            <p:ph type="sldImg"/>
          </p:nvPr>
        </p:nvSpPr>
        <p:spPr bwMode="auto">
          <a:noFill/>
          <a:ln>
            <a:solidFill>
              <a:srgbClr val="000000"/>
            </a:solidFill>
            <a:miter lim="800000"/>
            <a:headEnd/>
            <a:tailEnd/>
          </a:ln>
        </p:spPr>
      </p:sp>
      <p:sp>
        <p:nvSpPr>
          <p:cNvPr id="480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802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947969-D0E7-4B7A-B459-569828DA6189}" type="slidenum">
              <a:rPr lang="tr-TR" smtClean="0">
                <a:solidFill>
                  <a:srgbClr val="000000"/>
                </a:solidFill>
                <a:latin typeface="Arial" pitchFamily="34" charset="0"/>
              </a:rPr>
              <a:pPr fontAlgn="base">
                <a:spcBef>
                  <a:spcPct val="0"/>
                </a:spcBef>
                <a:spcAft>
                  <a:spcPct val="0"/>
                </a:spcAft>
                <a:defRPr/>
              </a:pPr>
              <a:t>93</a:t>
            </a:fld>
            <a:endParaRPr lang="tr-TR">
              <a:solidFill>
                <a:srgbClr val="000000"/>
              </a:solidFill>
              <a:latin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bwMode="auto">
          <a:noFill/>
          <a:ln>
            <a:solidFill>
              <a:srgbClr val="000000"/>
            </a:solidFill>
            <a:miter lim="800000"/>
            <a:headEnd/>
            <a:tailEnd/>
          </a:ln>
        </p:spPr>
      </p:sp>
      <p:sp>
        <p:nvSpPr>
          <p:cNvPr id="487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87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2BDC16-9AA8-4038-B524-DF969DB65DD6}" type="slidenum">
              <a:rPr lang="tr-TR" smtClean="0">
                <a:solidFill>
                  <a:srgbClr val="000000"/>
                </a:solidFill>
                <a:latin typeface="Arial" pitchFamily="34" charset="0"/>
              </a:rPr>
              <a:pPr fontAlgn="base">
                <a:spcBef>
                  <a:spcPct val="0"/>
                </a:spcBef>
                <a:spcAft>
                  <a:spcPct val="0"/>
                </a:spcAft>
                <a:defRPr/>
              </a:pPr>
              <a:t>96</a:t>
            </a:fld>
            <a:endParaRPr lang="tr-TR">
              <a:solidFill>
                <a:srgbClr val="000000"/>
              </a:solidFill>
              <a:latin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215A0-6980-4E73-8E47-A198D13703BD}"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42555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Slide Image Placeholder 1"/>
          <p:cNvSpPr>
            <a:spLocks noGrp="1" noRot="1" noChangeAspect="1" noTextEdit="1"/>
          </p:cNvSpPr>
          <p:nvPr>
            <p:ph type="sldImg"/>
          </p:nvPr>
        </p:nvSpPr>
        <p:spPr bwMode="auto">
          <a:noFill/>
          <a:ln>
            <a:solidFill>
              <a:srgbClr val="000000"/>
            </a:solidFill>
            <a:miter lim="800000"/>
            <a:headEnd/>
            <a:tailEnd/>
          </a:ln>
        </p:spPr>
      </p:sp>
      <p:sp>
        <p:nvSpPr>
          <p:cNvPr id="488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a:p>
        </p:txBody>
      </p:sp>
      <p:sp>
        <p:nvSpPr>
          <p:cNvPr id="4884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961114-F548-42E3-8949-B65D23BDC8C3}" type="slidenum">
              <a:rPr lang="tr-TR" smtClean="0">
                <a:solidFill>
                  <a:srgbClr val="000000"/>
                </a:solidFill>
                <a:latin typeface="Arial" pitchFamily="34" charset="0"/>
              </a:rPr>
              <a:pPr fontAlgn="base">
                <a:spcBef>
                  <a:spcPct val="0"/>
                </a:spcBef>
                <a:spcAft>
                  <a:spcPct val="0"/>
                </a:spcAft>
                <a:defRPr/>
              </a:pPr>
              <a:t>98</a:t>
            </a:fld>
            <a:endParaRPr lang="tr-TR">
              <a:solidFill>
                <a:srgbClr val="000000"/>
              </a:solidFill>
              <a:latin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Slide Image Placeholder 1"/>
          <p:cNvSpPr>
            <a:spLocks noGrp="1" noRot="1" noChangeAspect="1" noTextEdit="1"/>
          </p:cNvSpPr>
          <p:nvPr>
            <p:ph type="sldImg"/>
          </p:nvPr>
        </p:nvSpPr>
        <p:spPr bwMode="auto">
          <a:noFill/>
          <a:ln>
            <a:solidFill>
              <a:srgbClr val="000000"/>
            </a:solidFill>
            <a:miter lim="800000"/>
            <a:headEnd/>
            <a:tailEnd/>
          </a:ln>
        </p:spPr>
      </p:sp>
      <p:sp>
        <p:nvSpPr>
          <p:cNvPr id="489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894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8CC981-DF0D-4561-A4F4-9715F4965413}" type="slidenum">
              <a:rPr lang="tr-TR" smtClean="0">
                <a:solidFill>
                  <a:srgbClr val="000000"/>
                </a:solidFill>
                <a:latin typeface="Arial" pitchFamily="34" charset="0"/>
              </a:rPr>
              <a:pPr fontAlgn="base">
                <a:spcBef>
                  <a:spcPct val="0"/>
                </a:spcBef>
                <a:spcAft>
                  <a:spcPct val="0"/>
                </a:spcAft>
                <a:defRPr/>
              </a:pPr>
              <a:t>99</a:t>
            </a:fld>
            <a:endParaRPr lang="tr-TR">
              <a:solidFill>
                <a:srgbClr val="000000"/>
              </a:solidFill>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noFill/>
          <a:ln>
            <a:solidFill>
              <a:srgbClr val="000000"/>
            </a:solidFill>
            <a:miter lim="800000"/>
            <a:headEnd/>
            <a:tailEnd/>
          </a:ln>
        </p:spPr>
      </p:sp>
      <p:sp>
        <p:nvSpPr>
          <p:cNvPr id="320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320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621E3F-4C60-44B5-BEE0-E4D374A406E4}" type="slidenum">
              <a:rPr lang="tr-TR" smtClean="0">
                <a:solidFill>
                  <a:srgbClr val="000000"/>
                </a:solidFill>
                <a:latin typeface="Arial" pitchFamily="34" charset="0"/>
              </a:rPr>
              <a:pPr fontAlgn="base">
                <a:spcBef>
                  <a:spcPct val="0"/>
                </a:spcBef>
                <a:spcAft>
                  <a:spcPct val="0"/>
                </a:spcAft>
                <a:defRPr/>
              </a:pPr>
              <a:t>12</a:t>
            </a:fld>
            <a:endParaRPr lang="tr-TR">
              <a:solidFill>
                <a:srgbClr val="000000"/>
              </a:solidFill>
              <a:latin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Slide Image Placeholder 1"/>
          <p:cNvSpPr>
            <a:spLocks noGrp="1" noRot="1" noChangeAspect="1" noTextEdit="1"/>
          </p:cNvSpPr>
          <p:nvPr>
            <p:ph type="sldImg"/>
          </p:nvPr>
        </p:nvSpPr>
        <p:spPr bwMode="auto">
          <a:noFill/>
          <a:ln>
            <a:solidFill>
              <a:srgbClr val="000000"/>
            </a:solidFill>
            <a:miter lim="800000"/>
            <a:headEnd/>
            <a:tailEnd/>
          </a:ln>
        </p:spPr>
      </p:sp>
      <p:sp>
        <p:nvSpPr>
          <p:cNvPr id="490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905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A222A5-59AD-472B-A41C-E2D0193E99E1}" type="slidenum">
              <a:rPr lang="tr-TR" smtClean="0">
                <a:solidFill>
                  <a:srgbClr val="000000"/>
                </a:solidFill>
                <a:latin typeface="Arial" pitchFamily="34" charset="0"/>
              </a:rPr>
              <a:pPr fontAlgn="base">
                <a:spcBef>
                  <a:spcPct val="0"/>
                </a:spcBef>
                <a:spcAft>
                  <a:spcPct val="0"/>
                </a:spcAft>
                <a:defRPr/>
              </a:pPr>
              <a:t>100</a:t>
            </a:fld>
            <a:endParaRPr lang="tr-TR">
              <a:solidFill>
                <a:srgbClr val="000000"/>
              </a:solidFill>
              <a:latin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Slide Image Placeholder 1"/>
          <p:cNvSpPr>
            <a:spLocks noGrp="1" noRot="1" noChangeAspect="1" noTextEdit="1"/>
          </p:cNvSpPr>
          <p:nvPr>
            <p:ph type="sldImg"/>
          </p:nvPr>
        </p:nvSpPr>
        <p:spPr bwMode="auto">
          <a:noFill/>
          <a:ln>
            <a:solidFill>
              <a:srgbClr val="000000"/>
            </a:solidFill>
            <a:miter lim="800000"/>
            <a:headEnd/>
            <a:tailEnd/>
          </a:ln>
        </p:spPr>
      </p:sp>
      <p:sp>
        <p:nvSpPr>
          <p:cNvPr id="490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p>
        </p:txBody>
      </p:sp>
      <p:sp>
        <p:nvSpPr>
          <p:cNvPr id="4905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A222A5-59AD-472B-A41C-E2D0193E99E1}" type="slidenum">
              <a:rPr lang="tr-TR" smtClean="0">
                <a:solidFill>
                  <a:srgbClr val="000000"/>
                </a:solidFill>
                <a:latin typeface="Arial" pitchFamily="34" charset="0"/>
              </a:rPr>
              <a:pPr fontAlgn="base">
                <a:spcBef>
                  <a:spcPct val="0"/>
                </a:spcBef>
                <a:spcAft>
                  <a:spcPct val="0"/>
                </a:spcAft>
                <a:defRPr/>
              </a:pPr>
              <a:t>101</a:t>
            </a:fld>
            <a:endParaRPr lang="tr-TR">
              <a:solidFill>
                <a:srgbClr val="000000"/>
              </a:solidFill>
              <a:latin typeface="Arial" pitchFamily="34" charset="0"/>
            </a:endParaRPr>
          </a:p>
        </p:txBody>
      </p:sp>
    </p:spTree>
    <p:extLst>
      <p:ext uri="{BB962C8B-B14F-4D97-AF65-F5344CB8AC3E}">
        <p14:creationId xmlns:p14="http://schemas.microsoft.com/office/powerpoint/2010/main" val="25380440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lide Image Placeholder 1"/>
          <p:cNvSpPr>
            <a:spLocks noGrp="1" noRot="1" noChangeAspect="1" noTextEdit="1"/>
          </p:cNvSpPr>
          <p:nvPr>
            <p:ph type="sldImg"/>
          </p:nvPr>
        </p:nvSpPr>
        <p:spPr bwMode="auto">
          <a:noFill/>
          <a:ln>
            <a:solidFill>
              <a:srgbClr val="000000"/>
            </a:solidFill>
            <a:miter lim="800000"/>
            <a:headEnd/>
            <a:tailEnd/>
          </a:ln>
        </p:spPr>
      </p:sp>
      <p:sp>
        <p:nvSpPr>
          <p:cNvPr id="491523" name="Notes Placeholder 2"/>
          <p:cNvSpPr>
            <a:spLocks noGrp="1"/>
          </p:cNvSpPr>
          <p:nvPr>
            <p:ph type="body" idx="1"/>
          </p:nvPr>
        </p:nvSpPr>
        <p:spPr bwMode="auto">
          <a:noFill/>
        </p:spPr>
        <p:txBody>
          <a:bodyPr wrap="square" numCol="1" anchor="t" anchorCtr="0" compatLnSpc="1">
            <a:prstTxWarp prst="textNoShape">
              <a:avLst/>
            </a:prstTxWarp>
          </a:bodyPr>
          <a:lstStyle/>
          <a:p>
            <a:pPr algn="ctr" eaLnBrk="1" hangingPunct="1">
              <a:spcBef>
                <a:spcPct val="0"/>
              </a:spcBef>
            </a:pPr>
            <a:endParaRPr lang="tr-TR" dirty="0">
              <a:latin typeface="Arial" pitchFamily="34" charset="0"/>
            </a:endParaRPr>
          </a:p>
        </p:txBody>
      </p:sp>
      <p:sp>
        <p:nvSpPr>
          <p:cNvPr id="4915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850656-E0E5-486F-9085-5EF14F2960DC}" type="slidenum">
              <a:rPr lang="en-AU" smtClean="0">
                <a:latin typeface="Arial" pitchFamily="34" charset="0"/>
              </a:rPr>
              <a:pPr fontAlgn="base">
                <a:spcBef>
                  <a:spcPct val="0"/>
                </a:spcBef>
                <a:spcAft>
                  <a:spcPct val="0"/>
                </a:spcAft>
                <a:defRPr/>
              </a:pPr>
              <a:t>105</a:t>
            </a:fld>
            <a:endParaRPr lang="en-AU">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lvl1pPr>
              <a:defRPr/>
            </a:lvl1pPr>
          </a:lstStyle>
          <a:p>
            <a:pPr>
              <a:defRPr/>
            </a:pPr>
            <a:fld id="{6272FCDA-5313-442A-9BCC-7165A7F33882}" type="datetimeFigureOut">
              <a:rPr lang="tr-TR"/>
              <a:pPr>
                <a:defRPr/>
              </a:pPr>
              <a:t>26.01.2024</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70781977-827D-495D-83F0-7BC20610CBF7}" type="slidenum">
              <a:rPr lang="tr-TR"/>
              <a:pPr>
                <a:defRPr/>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fld id="{5375C419-D38C-41AE-9F6F-BBAE040E5311}" type="datetimeFigureOut">
              <a:rPr lang="tr-TR"/>
              <a:pPr>
                <a:defRPr/>
              </a:pPr>
              <a:t>26.01.2024</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C084D0AB-F26D-4C08-8025-15E51575EAC0}" type="slidenum">
              <a:rPr lang="tr-TR"/>
              <a:pPr>
                <a:defRPr/>
              </a:pPr>
              <a:t>‹#›</a:t>
            </a:fld>
            <a:endParaRPr lang="tr-T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tr-T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A72D6736-2AC0-4E39-9210-097487E777C1}" type="slidenum">
              <a:rPr lang="tr-TR"/>
              <a:pPr>
                <a:defRPr/>
              </a:pPr>
              <a:t>‹#›</a:t>
            </a:fld>
            <a:endParaRPr lang="tr-T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lgn="ctr">
              <a:defRPr/>
            </a:pPr>
            <a:endParaRPr lang="tr-TR">
              <a:solidFill>
                <a:srgbClr val="FFFFFF"/>
              </a:solidFill>
              <a:latin typeface="Arial" charset="0"/>
              <a:cs typeface="+mn-cs"/>
            </a:endParaRPr>
          </a:p>
        </p:txBody>
      </p:sp>
      <p:sp>
        <p:nvSpPr>
          <p:cNvPr id="26626"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tr-TR"/>
              <a:t>Asıl başlık stili için tıklatın</a:t>
            </a:r>
          </a:p>
        </p:txBody>
      </p:sp>
      <p:sp>
        <p:nvSpPr>
          <p:cNvPr id="2662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tr-TR"/>
              <a:t>Asıl alt başlık stilini düzenlemek için tıklatın</a:t>
            </a:r>
          </a:p>
        </p:txBody>
      </p:sp>
      <p:sp>
        <p:nvSpPr>
          <p:cNvPr id="5" name="Rectangle 5"/>
          <p:cNvSpPr>
            <a:spLocks noGrp="1" noChangeArrowheads="1"/>
          </p:cNvSpPr>
          <p:nvPr>
            <p:ph type="ftr" sz="quarter" idx="10"/>
          </p:nvPr>
        </p:nvSpPr>
        <p:spPr/>
        <p:txBody>
          <a:bodyPr/>
          <a:lstStyle>
            <a:lvl1pPr>
              <a:defRPr/>
            </a:lvl1pPr>
          </a:lstStyle>
          <a:p>
            <a:pPr>
              <a:defRPr/>
            </a:pPr>
            <a:endParaRPr lang="tr-TR"/>
          </a:p>
        </p:txBody>
      </p:sp>
      <p:sp>
        <p:nvSpPr>
          <p:cNvPr id="6" name="Rectangle 6"/>
          <p:cNvSpPr>
            <a:spLocks noGrp="1" noChangeArrowheads="1"/>
          </p:cNvSpPr>
          <p:nvPr>
            <p:ph type="sldNum" sz="quarter" idx="11"/>
          </p:nvPr>
        </p:nvSpPr>
        <p:spPr/>
        <p:txBody>
          <a:bodyPr/>
          <a:lstStyle>
            <a:lvl1pPr>
              <a:defRPr/>
            </a:lvl1pPr>
          </a:lstStyle>
          <a:p>
            <a:pPr>
              <a:defRPr/>
            </a:pPr>
            <a:fld id="{09AD4CFF-79D0-4C6E-A017-30B8FF8F0321}" type="slidenum">
              <a:rPr lang="tr-TR"/>
              <a:pPr>
                <a:defRPr/>
              </a:pPr>
              <a:t>‹#›</a:t>
            </a:fld>
            <a:endParaRPr lang="tr-TR"/>
          </a:p>
        </p:txBody>
      </p:sp>
      <p:sp>
        <p:nvSpPr>
          <p:cNvPr id="7" name="Rectangle 7"/>
          <p:cNvSpPr>
            <a:spLocks noGrp="1" noChangeArrowheads="1"/>
          </p:cNvSpPr>
          <p:nvPr>
            <p:ph type="dt" sz="quarter" idx="12"/>
          </p:nvPr>
        </p:nvSpPr>
        <p:spPr/>
        <p:txBody>
          <a:bodyPr/>
          <a:lstStyle>
            <a:lvl1pPr>
              <a:defRPr/>
            </a:lvl1pPr>
          </a:lstStyle>
          <a:p>
            <a:pPr>
              <a:defRPr/>
            </a:pPr>
            <a:endParaRPr lang="tr-T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44A74746-49AC-4257-98DA-0646CDF02B43}" type="slidenum">
              <a:rPr lang="tr-TR"/>
              <a:pPr>
                <a:defRPr/>
              </a:pPr>
              <a:t>‹#›</a:t>
            </a:fld>
            <a:endParaRPr lang="tr-T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C9564DAA-039B-412C-9198-30A788370873}" type="slidenum">
              <a:rPr lang="tr-TR"/>
              <a:pPr>
                <a:defRPr/>
              </a:pPr>
              <a:t>‹#›</a:t>
            </a:fld>
            <a:endParaRPr lang="tr-T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FCEF1D2E-6B9E-4646-96DE-E91C14125E95}" type="slidenum">
              <a:rPr lang="tr-TR"/>
              <a:pPr>
                <a:defRPr/>
              </a:pPr>
              <a:t>‹#›</a:t>
            </a:fld>
            <a:endParaRPr lang="tr-T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p>
        </p:txBody>
      </p:sp>
      <p:sp>
        <p:nvSpPr>
          <p:cNvPr id="8" name="Rectangle 5"/>
          <p:cNvSpPr>
            <a:spLocks noGrp="1" noChangeArrowheads="1"/>
          </p:cNvSpPr>
          <p:nvPr>
            <p:ph type="ftr" sz="quarter" idx="11"/>
          </p:nvPr>
        </p:nvSpPr>
        <p:spPr>
          <a:ln/>
        </p:spPr>
        <p:txBody>
          <a:bodyPr/>
          <a:lstStyle>
            <a:lvl1pPr>
              <a:defRPr/>
            </a:lvl1pPr>
          </a:lstStyle>
          <a:p>
            <a:pPr>
              <a:defRPr/>
            </a:pPr>
            <a:endParaRPr lang="tr-TR"/>
          </a:p>
        </p:txBody>
      </p:sp>
      <p:sp>
        <p:nvSpPr>
          <p:cNvPr id="9" name="Rectangle 6"/>
          <p:cNvSpPr>
            <a:spLocks noGrp="1" noChangeArrowheads="1"/>
          </p:cNvSpPr>
          <p:nvPr>
            <p:ph type="sldNum" sz="quarter" idx="12"/>
          </p:nvPr>
        </p:nvSpPr>
        <p:spPr>
          <a:ln/>
        </p:spPr>
        <p:txBody>
          <a:bodyPr/>
          <a:lstStyle>
            <a:lvl1pPr>
              <a:defRPr/>
            </a:lvl1pPr>
          </a:lstStyle>
          <a:p>
            <a:pPr>
              <a:defRPr/>
            </a:pPr>
            <a:fld id="{2FCCF62E-6757-4C87-9A7A-3297DA63967E}" type="slidenum">
              <a:rPr lang="tr-TR"/>
              <a:pPr>
                <a:defRPr/>
              </a:pPr>
              <a:t>‹#›</a:t>
            </a:fld>
            <a:endParaRPr lang="tr-T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766A0224-ABFC-4E65-8B53-FF7A7F99BA95}" type="slidenum">
              <a:rPr lang="tr-TR"/>
              <a:pPr>
                <a:defRPr/>
              </a:pPr>
              <a:t>‹#›</a:t>
            </a:fld>
            <a:endParaRPr lang="tr-T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p>
        </p:txBody>
      </p:sp>
      <p:sp>
        <p:nvSpPr>
          <p:cNvPr id="3" name="Rectangle 5"/>
          <p:cNvSpPr>
            <a:spLocks noGrp="1" noChangeArrowheads="1"/>
          </p:cNvSpPr>
          <p:nvPr>
            <p:ph type="ftr" sz="quarter" idx="11"/>
          </p:nvPr>
        </p:nvSpPr>
        <p:spPr>
          <a:ln/>
        </p:spPr>
        <p:txBody>
          <a:bodyPr/>
          <a:lstStyle>
            <a:lvl1pPr>
              <a:defRPr/>
            </a:lvl1pPr>
          </a:lstStyle>
          <a:p>
            <a:pPr>
              <a:defRPr/>
            </a:pPr>
            <a:endParaRPr lang="tr-TR"/>
          </a:p>
        </p:txBody>
      </p:sp>
      <p:sp>
        <p:nvSpPr>
          <p:cNvPr id="4" name="Rectangle 6"/>
          <p:cNvSpPr>
            <a:spLocks noGrp="1" noChangeArrowheads="1"/>
          </p:cNvSpPr>
          <p:nvPr>
            <p:ph type="sldNum" sz="quarter" idx="12"/>
          </p:nvPr>
        </p:nvSpPr>
        <p:spPr>
          <a:ln/>
        </p:spPr>
        <p:txBody>
          <a:bodyPr/>
          <a:lstStyle>
            <a:lvl1pPr>
              <a:defRPr/>
            </a:lvl1pPr>
          </a:lstStyle>
          <a:p>
            <a:pPr>
              <a:defRPr/>
            </a:pPr>
            <a:fld id="{02DFA5F8-C675-468D-8FC9-5EA23A26233D}" type="slidenum">
              <a:rPr lang="tr-TR"/>
              <a:pPr>
                <a:defRPr/>
              </a:pPr>
              <a:t>‹#›</a:t>
            </a:fld>
            <a:endParaRPr lang="tr-T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BAF16D66-4C97-4957-BB2A-E8401B0A4C0D}" type="slidenum">
              <a:rPr lang="tr-TR"/>
              <a:pPr>
                <a:defRPr/>
              </a:pPr>
              <a:t>‹#›</a:t>
            </a:fld>
            <a:endParaRPr lang="tr-T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161FCDB5-6108-434C-80D6-AF09C7ECDFF3}"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fld id="{40E2FAF9-7450-44C6-9350-8A966E26F4E6}" type="datetimeFigureOut">
              <a:rPr lang="tr-TR"/>
              <a:pPr>
                <a:defRPr/>
              </a:pPr>
              <a:t>26.01.2024</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6E47EC9C-D7F4-4BFE-82AC-B6D23CB77C29}" type="slidenum">
              <a:rPr lang="tr-TR"/>
              <a:pPr>
                <a:defRPr/>
              </a:pPr>
              <a:t>‹#›</a:t>
            </a:fld>
            <a:endParaRPr lang="tr-T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75008F05-23F4-404C-8938-6C64331D211D}" type="slidenum">
              <a:rPr lang="tr-TR"/>
              <a:pPr>
                <a:defRPr/>
              </a:pPr>
              <a:t>‹#›</a:t>
            </a:fld>
            <a:endParaRPr lang="tr-T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802AA666-C7F7-43B2-99CB-EB66FF724773}" type="slidenum">
              <a:rPr lang="tr-TR"/>
              <a:pPr>
                <a:defRPr/>
              </a:pPr>
              <a:t>‹#›</a:t>
            </a:fld>
            <a:endParaRPr lang="tr-T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097C31D3-62DD-4B8F-A814-88DC1189AD69}" type="slidenum">
              <a:rPr lang="tr-TR"/>
              <a:pPr>
                <a:defRPr/>
              </a:pPr>
              <a:t>‹#›</a:t>
            </a:fld>
            <a:endParaRPr lang="tr-T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5"/>
          <p:cNvSpPr>
            <a:spLocks noGrp="1" noChangeArrowheads="1"/>
          </p:cNvSpPr>
          <p:nvPr>
            <p:ph type="dt" sz="half" idx="10"/>
          </p:nvPr>
        </p:nvSpPr>
        <p:spPr/>
        <p:txBody>
          <a:bodyPr/>
          <a:lstStyle>
            <a:lvl1pPr>
              <a:defRPr/>
            </a:lvl1pPr>
          </a:lstStyle>
          <a:p>
            <a:pPr>
              <a:defRPr/>
            </a:pPr>
            <a:endParaRPr lang="tr-TR"/>
          </a:p>
        </p:txBody>
      </p:sp>
      <p:sp>
        <p:nvSpPr>
          <p:cNvPr id="5" name="Rectangle 6"/>
          <p:cNvSpPr>
            <a:spLocks noGrp="1" noChangeArrowheads="1"/>
          </p:cNvSpPr>
          <p:nvPr>
            <p:ph type="ftr" sz="quarter" idx="11"/>
          </p:nvPr>
        </p:nvSpPr>
        <p:spPr/>
        <p:txBody>
          <a:bodyPr/>
          <a:lstStyle>
            <a:lvl1pPr>
              <a:defRPr/>
            </a:lvl1pPr>
          </a:lstStyle>
          <a:p>
            <a:pPr>
              <a:defRPr/>
            </a:pPr>
            <a:endParaRPr lang="tr-TR"/>
          </a:p>
        </p:txBody>
      </p:sp>
      <p:sp>
        <p:nvSpPr>
          <p:cNvPr id="6" name="Rectangle 7"/>
          <p:cNvSpPr>
            <a:spLocks noGrp="1" noChangeArrowheads="1"/>
          </p:cNvSpPr>
          <p:nvPr>
            <p:ph type="sldNum" sz="quarter" idx="12"/>
          </p:nvPr>
        </p:nvSpPr>
        <p:spPr/>
        <p:txBody>
          <a:bodyPr/>
          <a:lstStyle>
            <a:lvl1pPr>
              <a:defRPr/>
            </a:lvl1pPr>
          </a:lstStyle>
          <a:p>
            <a:pPr>
              <a:defRPr/>
            </a:pPr>
            <a:fld id="{64A62831-3D17-49AD-B192-7855B32ABF57}" type="slidenum">
              <a:rPr lang="tr-TR"/>
              <a:pPr>
                <a:defRPr/>
              </a:pPr>
              <a:t>‹#›</a:t>
            </a:fld>
            <a:endParaRPr lang="tr-T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5"/>
          <p:cNvSpPr>
            <a:spLocks noGrp="1" noChangeArrowheads="1"/>
          </p:cNvSpPr>
          <p:nvPr>
            <p:ph type="dt" sz="half" idx="10"/>
          </p:nvPr>
        </p:nvSpPr>
        <p:spPr/>
        <p:txBody>
          <a:bodyPr/>
          <a:lstStyle>
            <a:lvl1pPr>
              <a:defRPr/>
            </a:lvl1pPr>
          </a:lstStyle>
          <a:p>
            <a:pPr>
              <a:defRPr/>
            </a:pPr>
            <a:endParaRPr lang="tr-TR"/>
          </a:p>
        </p:txBody>
      </p:sp>
      <p:sp>
        <p:nvSpPr>
          <p:cNvPr id="5" name="Rectangle 6"/>
          <p:cNvSpPr>
            <a:spLocks noGrp="1" noChangeArrowheads="1"/>
          </p:cNvSpPr>
          <p:nvPr>
            <p:ph type="ftr" sz="quarter" idx="11"/>
          </p:nvPr>
        </p:nvSpPr>
        <p:spPr/>
        <p:txBody>
          <a:bodyPr/>
          <a:lstStyle>
            <a:lvl1pPr>
              <a:defRPr/>
            </a:lvl1pPr>
          </a:lstStyle>
          <a:p>
            <a:pPr>
              <a:defRPr/>
            </a:pPr>
            <a:endParaRPr lang="tr-TR"/>
          </a:p>
        </p:txBody>
      </p:sp>
      <p:sp>
        <p:nvSpPr>
          <p:cNvPr id="6" name="Rectangle 7"/>
          <p:cNvSpPr>
            <a:spLocks noGrp="1" noChangeArrowheads="1"/>
          </p:cNvSpPr>
          <p:nvPr>
            <p:ph type="sldNum" sz="quarter" idx="12"/>
          </p:nvPr>
        </p:nvSpPr>
        <p:spPr/>
        <p:txBody>
          <a:bodyPr/>
          <a:lstStyle>
            <a:lvl1pPr>
              <a:defRPr/>
            </a:lvl1pPr>
          </a:lstStyle>
          <a:p>
            <a:pPr>
              <a:defRPr/>
            </a:pPr>
            <a:fld id="{AC9CEED1-327E-4644-B958-3D549DF1A25E}" type="slidenum">
              <a:rPr lang="tr-TR"/>
              <a:pPr>
                <a:defRPr/>
              </a:pPr>
              <a:t>‹#›</a:t>
            </a:fld>
            <a:endParaRPr lang="tr-TR"/>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tr-TR"/>
          </a:p>
        </p:txBody>
      </p:sp>
      <p:sp>
        <p:nvSpPr>
          <p:cNvPr id="5" name="Rectangle 6"/>
          <p:cNvSpPr>
            <a:spLocks noGrp="1" noChangeArrowheads="1"/>
          </p:cNvSpPr>
          <p:nvPr>
            <p:ph type="ftr" sz="quarter" idx="11"/>
          </p:nvPr>
        </p:nvSpPr>
        <p:spPr/>
        <p:txBody>
          <a:bodyPr/>
          <a:lstStyle>
            <a:lvl1pPr>
              <a:defRPr/>
            </a:lvl1pPr>
          </a:lstStyle>
          <a:p>
            <a:pPr>
              <a:defRPr/>
            </a:pPr>
            <a:endParaRPr lang="tr-TR"/>
          </a:p>
        </p:txBody>
      </p:sp>
      <p:sp>
        <p:nvSpPr>
          <p:cNvPr id="6" name="Rectangle 7"/>
          <p:cNvSpPr>
            <a:spLocks noGrp="1" noChangeArrowheads="1"/>
          </p:cNvSpPr>
          <p:nvPr>
            <p:ph type="sldNum" sz="quarter" idx="12"/>
          </p:nvPr>
        </p:nvSpPr>
        <p:spPr/>
        <p:txBody>
          <a:bodyPr/>
          <a:lstStyle>
            <a:lvl1pPr>
              <a:defRPr/>
            </a:lvl1pPr>
          </a:lstStyle>
          <a:p>
            <a:pPr>
              <a:defRPr/>
            </a:pPr>
            <a:fld id="{0EF0E1AE-52CC-4D96-B58A-A849951025DE}" type="slidenum">
              <a:rPr lang="tr-TR"/>
              <a:pPr>
                <a:defRPr/>
              </a:pPr>
              <a:t>‹#›</a:t>
            </a:fld>
            <a:endParaRPr lang="tr-TR"/>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5"/>
          <p:cNvSpPr>
            <a:spLocks noGrp="1" noChangeArrowheads="1"/>
          </p:cNvSpPr>
          <p:nvPr>
            <p:ph type="dt" sz="half" idx="10"/>
          </p:nvPr>
        </p:nvSpPr>
        <p:spPr/>
        <p:txBody>
          <a:bodyPr/>
          <a:lstStyle>
            <a:lvl1pPr>
              <a:defRPr/>
            </a:lvl1pPr>
          </a:lstStyle>
          <a:p>
            <a:pPr>
              <a:defRPr/>
            </a:pPr>
            <a:endParaRPr lang="tr-TR"/>
          </a:p>
        </p:txBody>
      </p:sp>
      <p:sp>
        <p:nvSpPr>
          <p:cNvPr id="6" name="Rectangle 6"/>
          <p:cNvSpPr>
            <a:spLocks noGrp="1" noChangeArrowheads="1"/>
          </p:cNvSpPr>
          <p:nvPr>
            <p:ph type="ftr" sz="quarter" idx="11"/>
          </p:nvPr>
        </p:nvSpPr>
        <p:spPr/>
        <p:txBody>
          <a:bodyPr/>
          <a:lstStyle>
            <a:lvl1pPr>
              <a:defRPr/>
            </a:lvl1pPr>
          </a:lstStyle>
          <a:p>
            <a:pPr>
              <a:defRPr/>
            </a:pPr>
            <a:endParaRPr lang="tr-TR"/>
          </a:p>
        </p:txBody>
      </p:sp>
      <p:sp>
        <p:nvSpPr>
          <p:cNvPr id="7" name="Rectangle 7"/>
          <p:cNvSpPr>
            <a:spLocks noGrp="1" noChangeArrowheads="1"/>
          </p:cNvSpPr>
          <p:nvPr>
            <p:ph type="sldNum" sz="quarter" idx="12"/>
          </p:nvPr>
        </p:nvSpPr>
        <p:spPr/>
        <p:txBody>
          <a:bodyPr/>
          <a:lstStyle>
            <a:lvl1pPr>
              <a:defRPr/>
            </a:lvl1pPr>
          </a:lstStyle>
          <a:p>
            <a:pPr>
              <a:defRPr/>
            </a:pPr>
            <a:fld id="{455C8FF8-85ED-42F2-BA58-4A0AFF04E82D}" type="slidenum">
              <a:rPr lang="tr-TR"/>
              <a:pPr>
                <a:defRPr/>
              </a:pPr>
              <a:t>‹#›</a:t>
            </a:fld>
            <a:endParaRPr lang="tr-TR"/>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5"/>
          <p:cNvSpPr>
            <a:spLocks noGrp="1" noChangeArrowheads="1"/>
          </p:cNvSpPr>
          <p:nvPr>
            <p:ph type="dt" sz="half" idx="10"/>
          </p:nvPr>
        </p:nvSpPr>
        <p:spPr/>
        <p:txBody>
          <a:bodyPr/>
          <a:lstStyle>
            <a:lvl1pPr>
              <a:defRPr/>
            </a:lvl1pPr>
          </a:lstStyle>
          <a:p>
            <a:pPr>
              <a:defRPr/>
            </a:pPr>
            <a:endParaRPr lang="tr-TR"/>
          </a:p>
        </p:txBody>
      </p:sp>
      <p:sp>
        <p:nvSpPr>
          <p:cNvPr id="8" name="Rectangle 6"/>
          <p:cNvSpPr>
            <a:spLocks noGrp="1" noChangeArrowheads="1"/>
          </p:cNvSpPr>
          <p:nvPr>
            <p:ph type="ftr" sz="quarter" idx="11"/>
          </p:nvPr>
        </p:nvSpPr>
        <p:spPr/>
        <p:txBody>
          <a:bodyPr/>
          <a:lstStyle>
            <a:lvl1pPr>
              <a:defRPr/>
            </a:lvl1pPr>
          </a:lstStyle>
          <a:p>
            <a:pPr>
              <a:defRPr/>
            </a:pPr>
            <a:endParaRPr lang="tr-TR"/>
          </a:p>
        </p:txBody>
      </p:sp>
      <p:sp>
        <p:nvSpPr>
          <p:cNvPr id="9" name="Rectangle 7"/>
          <p:cNvSpPr>
            <a:spLocks noGrp="1" noChangeArrowheads="1"/>
          </p:cNvSpPr>
          <p:nvPr>
            <p:ph type="sldNum" sz="quarter" idx="12"/>
          </p:nvPr>
        </p:nvSpPr>
        <p:spPr/>
        <p:txBody>
          <a:bodyPr/>
          <a:lstStyle>
            <a:lvl1pPr>
              <a:defRPr/>
            </a:lvl1pPr>
          </a:lstStyle>
          <a:p>
            <a:pPr>
              <a:defRPr/>
            </a:pPr>
            <a:fld id="{DB4F653E-3E1B-4727-A756-FBEB9B6F7BA9}" type="slidenum">
              <a:rPr lang="tr-TR"/>
              <a:pPr>
                <a:defRPr/>
              </a:pPr>
              <a:t>‹#›</a:t>
            </a:fld>
            <a:endParaRPr lang="tr-TR"/>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5"/>
          <p:cNvSpPr>
            <a:spLocks noGrp="1" noChangeArrowheads="1"/>
          </p:cNvSpPr>
          <p:nvPr>
            <p:ph type="dt" sz="half" idx="10"/>
          </p:nvPr>
        </p:nvSpPr>
        <p:spPr/>
        <p:txBody>
          <a:bodyPr/>
          <a:lstStyle>
            <a:lvl1pPr>
              <a:defRPr/>
            </a:lvl1pPr>
          </a:lstStyle>
          <a:p>
            <a:pPr>
              <a:defRPr/>
            </a:pPr>
            <a:endParaRPr lang="tr-TR"/>
          </a:p>
        </p:txBody>
      </p:sp>
      <p:sp>
        <p:nvSpPr>
          <p:cNvPr id="4" name="Rectangle 6"/>
          <p:cNvSpPr>
            <a:spLocks noGrp="1" noChangeArrowheads="1"/>
          </p:cNvSpPr>
          <p:nvPr>
            <p:ph type="ftr" sz="quarter" idx="11"/>
          </p:nvPr>
        </p:nvSpPr>
        <p:spPr/>
        <p:txBody>
          <a:bodyPr/>
          <a:lstStyle>
            <a:lvl1pPr>
              <a:defRPr/>
            </a:lvl1pPr>
          </a:lstStyle>
          <a:p>
            <a:pPr>
              <a:defRPr/>
            </a:pPr>
            <a:endParaRPr lang="tr-TR"/>
          </a:p>
        </p:txBody>
      </p:sp>
      <p:sp>
        <p:nvSpPr>
          <p:cNvPr id="5" name="Rectangle 7"/>
          <p:cNvSpPr>
            <a:spLocks noGrp="1" noChangeArrowheads="1"/>
          </p:cNvSpPr>
          <p:nvPr>
            <p:ph type="sldNum" sz="quarter" idx="12"/>
          </p:nvPr>
        </p:nvSpPr>
        <p:spPr/>
        <p:txBody>
          <a:bodyPr/>
          <a:lstStyle>
            <a:lvl1pPr>
              <a:defRPr/>
            </a:lvl1pPr>
          </a:lstStyle>
          <a:p>
            <a:pPr>
              <a:defRPr/>
            </a:pPr>
            <a:fld id="{2AEF03B8-2258-4A5A-BC41-562AE6BEB980}" type="slidenum">
              <a:rPr lang="tr-TR"/>
              <a:pPr>
                <a:defRPr/>
              </a:pPr>
              <a:t>‹#›</a:t>
            </a:fld>
            <a:endParaRPr lang="tr-T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tr-TR"/>
          </a:p>
        </p:txBody>
      </p:sp>
      <p:sp>
        <p:nvSpPr>
          <p:cNvPr id="3" name="Rectangle 6"/>
          <p:cNvSpPr>
            <a:spLocks noGrp="1" noChangeArrowheads="1"/>
          </p:cNvSpPr>
          <p:nvPr>
            <p:ph type="ftr" sz="quarter" idx="11"/>
          </p:nvPr>
        </p:nvSpPr>
        <p:spPr/>
        <p:txBody>
          <a:bodyPr/>
          <a:lstStyle>
            <a:lvl1pPr>
              <a:defRPr/>
            </a:lvl1pPr>
          </a:lstStyle>
          <a:p>
            <a:pPr>
              <a:defRPr/>
            </a:pPr>
            <a:endParaRPr lang="tr-TR"/>
          </a:p>
        </p:txBody>
      </p:sp>
      <p:sp>
        <p:nvSpPr>
          <p:cNvPr id="4" name="Rectangle 7"/>
          <p:cNvSpPr>
            <a:spLocks noGrp="1" noChangeArrowheads="1"/>
          </p:cNvSpPr>
          <p:nvPr>
            <p:ph type="sldNum" sz="quarter" idx="12"/>
          </p:nvPr>
        </p:nvSpPr>
        <p:spPr/>
        <p:txBody>
          <a:bodyPr/>
          <a:lstStyle>
            <a:lvl1pPr>
              <a:defRPr/>
            </a:lvl1pPr>
          </a:lstStyle>
          <a:p>
            <a:pPr>
              <a:defRPr/>
            </a:pPr>
            <a:fld id="{AE1C48BB-CD4A-4A5C-BF43-0095266B7A08}" type="slidenum">
              <a:rPr lang="tr-TR"/>
              <a:pPr>
                <a:defRPr/>
              </a:pPr>
              <a:t>‹#›</a:t>
            </a:fld>
            <a:endParaRPr lang="tr-T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3BACAF3D-6C22-48C1-BF86-7D69C6C9F3DD}" type="slidenum">
              <a:rPr lang="tr-TR"/>
              <a:pPr>
                <a:defRPr/>
              </a:pPr>
              <a:t>‹#›</a:t>
            </a:fld>
            <a:endParaRPr lang="tr-T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tr-TR"/>
          </a:p>
        </p:txBody>
      </p:sp>
      <p:sp>
        <p:nvSpPr>
          <p:cNvPr id="6" name="Rectangle 6"/>
          <p:cNvSpPr>
            <a:spLocks noGrp="1" noChangeArrowheads="1"/>
          </p:cNvSpPr>
          <p:nvPr>
            <p:ph type="ftr" sz="quarter" idx="11"/>
          </p:nvPr>
        </p:nvSpPr>
        <p:spPr/>
        <p:txBody>
          <a:bodyPr/>
          <a:lstStyle>
            <a:lvl1pPr>
              <a:defRPr/>
            </a:lvl1pPr>
          </a:lstStyle>
          <a:p>
            <a:pPr>
              <a:defRPr/>
            </a:pPr>
            <a:endParaRPr lang="tr-TR"/>
          </a:p>
        </p:txBody>
      </p:sp>
      <p:sp>
        <p:nvSpPr>
          <p:cNvPr id="7" name="Rectangle 7"/>
          <p:cNvSpPr>
            <a:spLocks noGrp="1" noChangeArrowheads="1"/>
          </p:cNvSpPr>
          <p:nvPr>
            <p:ph type="sldNum" sz="quarter" idx="12"/>
          </p:nvPr>
        </p:nvSpPr>
        <p:spPr/>
        <p:txBody>
          <a:bodyPr/>
          <a:lstStyle>
            <a:lvl1pPr>
              <a:defRPr/>
            </a:lvl1pPr>
          </a:lstStyle>
          <a:p>
            <a:pPr>
              <a:defRPr/>
            </a:pPr>
            <a:fld id="{C14C9F1A-4081-44DE-BC20-1E3E58EBC761}" type="slidenum">
              <a:rPr lang="tr-TR"/>
              <a:pPr>
                <a:defRPr/>
              </a:pPr>
              <a:t>‹#›</a:t>
            </a:fld>
            <a:endParaRPr lang="tr-TR"/>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tr-TR"/>
          </a:p>
        </p:txBody>
      </p:sp>
      <p:sp>
        <p:nvSpPr>
          <p:cNvPr id="6" name="Rectangle 6"/>
          <p:cNvSpPr>
            <a:spLocks noGrp="1" noChangeArrowheads="1"/>
          </p:cNvSpPr>
          <p:nvPr>
            <p:ph type="ftr" sz="quarter" idx="11"/>
          </p:nvPr>
        </p:nvSpPr>
        <p:spPr/>
        <p:txBody>
          <a:bodyPr/>
          <a:lstStyle>
            <a:lvl1pPr>
              <a:defRPr/>
            </a:lvl1pPr>
          </a:lstStyle>
          <a:p>
            <a:pPr>
              <a:defRPr/>
            </a:pPr>
            <a:endParaRPr lang="tr-TR"/>
          </a:p>
        </p:txBody>
      </p:sp>
      <p:sp>
        <p:nvSpPr>
          <p:cNvPr id="7" name="Rectangle 7"/>
          <p:cNvSpPr>
            <a:spLocks noGrp="1" noChangeArrowheads="1"/>
          </p:cNvSpPr>
          <p:nvPr>
            <p:ph type="sldNum" sz="quarter" idx="12"/>
          </p:nvPr>
        </p:nvSpPr>
        <p:spPr/>
        <p:txBody>
          <a:bodyPr/>
          <a:lstStyle>
            <a:lvl1pPr>
              <a:defRPr/>
            </a:lvl1pPr>
          </a:lstStyle>
          <a:p>
            <a:pPr>
              <a:defRPr/>
            </a:pPr>
            <a:fld id="{D6D3863B-C5E0-4524-8F22-437273FDFAE0}" type="slidenum">
              <a:rPr lang="tr-TR"/>
              <a:pPr>
                <a:defRPr/>
              </a:pPr>
              <a:t>‹#›</a:t>
            </a:fld>
            <a:endParaRPr lang="tr-TR"/>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5"/>
          <p:cNvSpPr>
            <a:spLocks noGrp="1" noChangeArrowheads="1"/>
          </p:cNvSpPr>
          <p:nvPr>
            <p:ph type="dt" sz="half" idx="10"/>
          </p:nvPr>
        </p:nvSpPr>
        <p:spPr/>
        <p:txBody>
          <a:bodyPr/>
          <a:lstStyle>
            <a:lvl1pPr>
              <a:defRPr/>
            </a:lvl1pPr>
          </a:lstStyle>
          <a:p>
            <a:pPr>
              <a:defRPr/>
            </a:pPr>
            <a:endParaRPr lang="tr-TR"/>
          </a:p>
        </p:txBody>
      </p:sp>
      <p:sp>
        <p:nvSpPr>
          <p:cNvPr id="5" name="Rectangle 6"/>
          <p:cNvSpPr>
            <a:spLocks noGrp="1" noChangeArrowheads="1"/>
          </p:cNvSpPr>
          <p:nvPr>
            <p:ph type="ftr" sz="quarter" idx="11"/>
          </p:nvPr>
        </p:nvSpPr>
        <p:spPr/>
        <p:txBody>
          <a:bodyPr/>
          <a:lstStyle>
            <a:lvl1pPr>
              <a:defRPr/>
            </a:lvl1pPr>
          </a:lstStyle>
          <a:p>
            <a:pPr>
              <a:defRPr/>
            </a:pPr>
            <a:endParaRPr lang="tr-TR"/>
          </a:p>
        </p:txBody>
      </p:sp>
      <p:sp>
        <p:nvSpPr>
          <p:cNvPr id="6" name="Rectangle 7"/>
          <p:cNvSpPr>
            <a:spLocks noGrp="1" noChangeArrowheads="1"/>
          </p:cNvSpPr>
          <p:nvPr>
            <p:ph type="sldNum" sz="quarter" idx="12"/>
          </p:nvPr>
        </p:nvSpPr>
        <p:spPr/>
        <p:txBody>
          <a:bodyPr/>
          <a:lstStyle>
            <a:lvl1pPr>
              <a:defRPr/>
            </a:lvl1pPr>
          </a:lstStyle>
          <a:p>
            <a:pPr>
              <a:defRPr/>
            </a:pPr>
            <a:fld id="{2E55C5AA-D9D8-4FAB-8DB4-6E4F7CFAA26A}" type="slidenum">
              <a:rPr lang="tr-TR"/>
              <a:pPr>
                <a:defRPr/>
              </a:pPr>
              <a:t>‹#›</a:t>
            </a:fld>
            <a:endParaRPr lang="tr-TR"/>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5"/>
          <p:cNvSpPr>
            <a:spLocks noGrp="1" noChangeArrowheads="1"/>
          </p:cNvSpPr>
          <p:nvPr>
            <p:ph type="dt" sz="half" idx="10"/>
          </p:nvPr>
        </p:nvSpPr>
        <p:spPr/>
        <p:txBody>
          <a:bodyPr/>
          <a:lstStyle>
            <a:lvl1pPr>
              <a:defRPr/>
            </a:lvl1pPr>
          </a:lstStyle>
          <a:p>
            <a:pPr>
              <a:defRPr/>
            </a:pPr>
            <a:endParaRPr lang="tr-TR"/>
          </a:p>
        </p:txBody>
      </p:sp>
      <p:sp>
        <p:nvSpPr>
          <p:cNvPr id="5" name="Rectangle 6"/>
          <p:cNvSpPr>
            <a:spLocks noGrp="1" noChangeArrowheads="1"/>
          </p:cNvSpPr>
          <p:nvPr>
            <p:ph type="ftr" sz="quarter" idx="11"/>
          </p:nvPr>
        </p:nvSpPr>
        <p:spPr/>
        <p:txBody>
          <a:bodyPr/>
          <a:lstStyle>
            <a:lvl1pPr>
              <a:defRPr/>
            </a:lvl1pPr>
          </a:lstStyle>
          <a:p>
            <a:pPr>
              <a:defRPr/>
            </a:pPr>
            <a:endParaRPr lang="tr-TR"/>
          </a:p>
        </p:txBody>
      </p:sp>
      <p:sp>
        <p:nvSpPr>
          <p:cNvPr id="6" name="Rectangle 7"/>
          <p:cNvSpPr>
            <a:spLocks noGrp="1" noChangeArrowheads="1"/>
          </p:cNvSpPr>
          <p:nvPr>
            <p:ph type="sldNum" sz="quarter" idx="12"/>
          </p:nvPr>
        </p:nvSpPr>
        <p:spPr/>
        <p:txBody>
          <a:bodyPr/>
          <a:lstStyle>
            <a:lvl1pPr>
              <a:defRPr/>
            </a:lvl1pPr>
          </a:lstStyle>
          <a:p>
            <a:pPr>
              <a:defRPr/>
            </a:pPr>
            <a:fld id="{27FB13E7-9FCF-47BD-AEF7-5920DF724D50}" type="slidenum">
              <a:rPr lang="tr-TR"/>
              <a:pPr>
                <a:defRPr/>
              </a:pPr>
              <a:t>‹#›</a:t>
            </a:fld>
            <a:endParaRPr lang="tr-TR"/>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lgn="ctr">
                  <a:defRPr/>
                </a:pPr>
                <a:endParaRPr lang="tr-TR">
                  <a:solidFill>
                    <a:srgbClr val="000000"/>
                  </a:solidFill>
                  <a:latin typeface="Arial" charset="0"/>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tr-TR">
                  <a:solidFill>
                    <a:srgbClr val="000000"/>
                  </a:solidFill>
                  <a:latin typeface="Arial" charset="0"/>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lgn="ctr">
                  <a:defRPr/>
                </a:pPr>
                <a:endParaRPr lang="tr-TR">
                  <a:solidFill>
                    <a:srgbClr val="000000"/>
                  </a:solidFill>
                  <a:latin typeface="Arial" charset="0"/>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lang="tr-TR">
                  <a:solidFill>
                    <a:srgbClr val="000000"/>
                  </a:solidFill>
                  <a:latin typeface="Arial" charset="0"/>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lang="tr-TR">
                <a:solidFill>
                  <a:srgbClr val="000000"/>
                </a:solidFill>
                <a:latin typeface="Arial" charset="0"/>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lgn="ctr">
                <a:defRPr/>
              </a:pPr>
              <a:endParaRPr lang="tr-TR">
                <a:solidFill>
                  <a:srgbClr val="000000"/>
                </a:solidFill>
                <a:latin typeface="Arial" charset="0"/>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000000"/>
                </a:solidFill>
                <a:latin typeface="Arial" charset="0"/>
                <a:cs typeface="+mn-cs"/>
              </a:endParaRPr>
            </a:p>
          </p:txBody>
        </p:sp>
      </p:grpSp>
      <p:sp>
        <p:nvSpPr>
          <p:cNvPr id="11276" name="Rectangle 12"/>
          <p:cNvSpPr>
            <a:spLocks noGrp="1" noChangeArrowheads="1"/>
          </p:cNvSpPr>
          <p:nvPr>
            <p:ph type="ctrTitle"/>
          </p:nvPr>
        </p:nvSpPr>
        <p:spPr>
          <a:xfrm>
            <a:off x="990600" y="1676400"/>
            <a:ext cx="7772400" cy="1462088"/>
          </a:xfrm>
        </p:spPr>
        <p:txBody>
          <a:bodyPr/>
          <a:lstStyle>
            <a:lvl1pPr>
              <a:defRPr/>
            </a:lvl1pPr>
          </a:lstStyle>
          <a:p>
            <a:r>
              <a:rPr lang="tr-TR"/>
              <a:t>Asıl başlık stili için tıklatın</a:t>
            </a:r>
          </a:p>
        </p:txBody>
      </p:sp>
      <p:sp>
        <p:nvSpPr>
          <p:cNvPr id="11277"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tr-TR"/>
              <a:t>Asıl alt başlık stilini düzenlemek için tıklatın</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endParaRPr lang="tr-T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tr-T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9DE0AB35-553D-4F98-BA45-CFFD1723ADB5}" type="slidenum">
              <a:rPr lang="tr-TR"/>
              <a:pPr>
                <a:defRPr/>
              </a:pPr>
              <a:t>‹#›</a:t>
            </a:fld>
            <a:endParaRPr lang="tr-TR"/>
          </a:p>
        </p:txBody>
      </p:sp>
    </p:spTree>
  </p:cSld>
  <p:clrMapOvr>
    <a:masterClrMapping/>
  </p:clrMapOvr>
  <p:transition advClick="0"/>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11"/>
          <p:cNvSpPr>
            <a:spLocks noGrp="1" noChangeArrowheads="1"/>
          </p:cNvSpPr>
          <p:nvPr>
            <p:ph type="dt" sz="half" idx="10"/>
          </p:nvPr>
        </p:nvSpPr>
        <p:spPr>
          <a:ln/>
        </p:spPr>
        <p:txBody>
          <a:bodyPr/>
          <a:lstStyle>
            <a:lvl1pPr>
              <a:defRPr/>
            </a:lvl1pPr>
          </a:lstStyle>
          <a:p>
            <a:pPr>
              <a:defRPr/>
            </a:pPr>
            <a:endParaRPr lang="tr-TR"/>
          </a:p>
        </p:txBody>
      </p:sp>
      <p:sp>
        <p:nvSpPr>
          <p:cNvPr id="5" name="Rectangle 12"/>
          <p:cNvSpPr>
            <a:spLocks noGrp="1" noChangeArrowheads="1"/>
          </p:cNvSpPr>
          <p:nvPr>
            <p:ph type="ftr" sz="quarter" idx="11"/>
          </p:nvPr>
        </p:nvSpPr>
        <p:spPr>
          <a:ln/>
        </p:spPr>
        <p:txBody>
          <a:bodyPr/>
          <a:lstStyle>
            <a:lvl1pPr>
              <a:defRPr/>
            </a:lvl1pPr>
          </a:lstStyle>
          <a:p>
            <a:pPr>
              <a:defRPr/>
            </a:pPr>
            <a:endParaRPr lang="tr-TR"/>
          </a:p>
        </p:txBody>
      </p:sp>
      <p:sp>
        <p:nvSpPr>
          <p:cNvPr id="6" name="Rectangle 13"/>
          <p:cNvSpPr>
            <a:spLocks noGrp="1" noChangeArrowheads="1"/>
          </p:cNvSpPr>
          <p:nvPr>
            <p:ph type="sldNum" sz="quarter" idx="12"/>
          </p:nvPr>
        </p:nvSpPr>
        <p:spPr>
          <a:ln/>
        </p:spPr>
        <p:txBody>
          <a:bodyPr/>
          <a:lstStyle>
            <a:lvl1pPr>
              <a:defRPr/>
            </a:lvl1pPr>
          </a:lstStyle>
          <a:p>
            <a:pPr>
              <a:defRPr/>
            </a:pPr>
            <a:fld id="{AD96EA05-B113-491C-AA23-F947F64AEF04}" type="slidenum">
              <a:rPr lang="tr-TR"/>
              <a:pPr>
                <a:defRPr/>
              </a:pPr>
              <a:t>‹#›</a:t>
            </a:fld>
            <a:endParaRPr lang="tr-TR"/>
          </a:p>
        </p:txBody>
      </p:sp>
    </p:spTree>
  </p:cSld>
  <p:clrMapOvr>
    <a:masterClrMapping/>
  </p:clrMapOvr>
  <p:transition advClick="0"/>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tr-TR"/>
          </a:p>
        </p:txBody>
      </p:sp>
      <p:sp>
        <p:nvSpPr>
          <p:cNvPr id="5" name="Rectangle 12"/>
          <p:cNvSpPr>
            <a:spLocks noGrp="1" noChangeArrowheads="1"/>
          </p:cNvSpPr>
          <p:nvPr>
            <p:ph type="ftr" sz="quarter" idx="11"/>
          </p:nvPr>
        </p:nvSpPr>
        <p:spPr>
          <a:ln/>
        </p:spPr>
        <p:txBody>
          <a:bodyPr/>
          <a:lstStyle>
            <a:lvl1pPr>
              <a:defRPr/>
            </a:lvl1pPr>
          </a:lstStyle>
          <a:p>
            <a:pPr>
              <a:defRPr/>
            </a:pPr>
            <a:endParaRPr lang="tr-TR"/>
          </a:p>
        </p:txBody>
      </p:sp>
      <p:sp>
        <p:nvSpPr>
          <p:cNvPr id="6" name="Rectangle 13"/>
          <p:cNvSpPr>
            <a:spLocks noGrp="1" noChangeArrowheads="1"/>
          </p:cNvSpPr>
          <p:nvPr>
            <p:ph type="sldNum" sz="quarter" idx="12"/>
          </p:nvPr>
        </p:nvSpPr>
        <p:spPr>
          <a:ln/>
        </p:spPr>
        <p:txBody>
          <a:bodyPr/>
          <a:lstStyle>
            <a:lvl1pPr>
              <a:defRPr/>
            </a:lvl1pPr>
          </a:lstStyle>
          <a:p>
            <a:pPr>
              <a:defRPr/>
            </a:pPr>
            <a:fld id="{BA1AF607-083D-46F5-84D3-0A0C98A91874}" type="slidenum">
              <a:rPr lang="tr-TR"/>
              <a:pPr>
                <a:defRPr/>
              </a:pPr>
              <a:t>‹#›</a:t>
            </a:fld>
            <a:endParaRPr lang="tr-TR"/>
          </a:p>
        </p:txBody>
      </p:sp>
    </p:spTree>
  </p:cSld>
  <p:clrMapOvr>
    <a:masterClrMapping/>
  </p:clrMapOvr>
  <p:transition advClick="0"/>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11"/>
          <p:cNvSpPr>
            <a:spLocks noGrp="1" noChangeArrowheads="1"/>
          </p:cNvSpPr>
          <p:nvPr>
            <p:ph type="dt" sz="half" idx="10"/>
          </p:nvPr>
        </p:nvSpPr>
        <p:spPr>
          <a:ln/>
        </p:spPr>
        <p:txBody>
          <a:bodyPr/>
          <a:lstStyle>
            <a:lvl1pPr>
              <a:defRPr/>
            </a:lvl1pPr>
          </a:lstStyle>
          <a:p>
            <a:pPr>
              <a:defRPr/>
            </a:pPr>
            <a:endParaRPr lang="tr-TR"/>
          </a:p>
        </p:txBody>
      </p:sp>
      <p:sp>
        <p:nvSpPr>
          <p:cNvPr id="6" name="Rectangle 12"/>
          <p:cNvSpPr>
            <a:spLocks noGrp="1" noChangeArrowheads="1"/>
          </p:cNvSpPr>
          <p:nvPr>
            <p:ph type="ftr" sz="quarter" idx="11"/>
          </p:nvPr>
        </p:nvSpPr>
        <p:spPr>
          <a:ln/>
        </p:spPr>
        <p:txBody>
          <a:bodyPr/>
          <a:lstStyle>
            <a:lvl1pPr>
              <a:defRPr/>
            </a:lvl1pPr>
          </a:lstStyle>
          <a:p>
            <a:pPr>
              <a:defRPr/>
            </a:pPr>
            <a:endParaRPr lang="tr-TR"/>
          </a:p>
        </p:txBody>
      </p:sp>
      <p:sp>
        <p:nvSpPr>
          <p:cNvPr id="7" name="Rectangle 13"/>
          <p:cNvSpPr>
            <a:spLocks noGrp="1" noChangeArrowheads="1"/>
          </p:cNvSpPr>
          <p:nvPr>
            <p:ph type="sldNum" sz="quarter" idx="12"/>
          </p:nvPr>
        </p:nvSpPr>
        <p:spPr>
          <a:ln/>
        </p:spPr>
        <p:txBody>
          <a:bodyPr/>
          <a:lstStyle>
            <a:lvl1pPr>
              <a:defRPr/>
            </a:lvl1pPr>
          </a:lstStyle>
          <a:p>
            <a:pPr>
              <a:defRPr/>
            </a:pPr>
            <a:fld id="{C3C95421-A41C-462B-87DA-8849140FEC0D}" type="slidenum">
              <a:rPr lang="tr-TR"/>
              <a:pPr>
                <a:defRPr/>
              </a:pPr>
              <a:t>‹#›</a:t>
            </a:fld>
            <a:endParaRPr lang="tr-TR"/>
          </a:p>
        </p:txBody>
      </p:sp>
    </p:spTree>
  </p:cSld>
  <p:clrMapOvr>
    <a:masterClrMapping/>
  </p:clrMapOvr>
  <p:transition advClick="0"/>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11"/>
          <p:cNvSpPr>
            <a:spLocks noGrp="1" noChangeArrowheads="1"/>
          </p:cNvSpPr>
          <p:nvPr>
            <p:ph type="dt" sz="half" idx="10"/>
          </p:nvPr>
        </p:nvSpPr>
        <p:spPr>
          <a:ln/>
        </p:spPr>
        <p:txBody>
          <a:bodyPr/>
          <a:lstStyle>
            <a:lvl1pPr>
              <a:defRPr/>
            </a:lvl1pPr>
          </a:lstStyle>
          <a:p>
            <a:pPr>
              <a:defRPr/>
            </a:pPr>
            <a:endParaRPr lang="tr-TR"/>
          </a:p>
        </p:txBody>
      </p:sp>
      <p:sp>
        <p:nvSpPr>
          <p:cNvPr id="8" name="Rectangle 12"/>
          <p:cNvSpPr>
            <a:spLocks noGrp="1" noChangeArrowheads="1"/>
          </p:cNvSpPr>
          <p:nvPr>
            <p:ph type="ftr" sz="quarter" idx="11"/>
          </p:nvPr>
        </p:nvSpPr>
        <p:spPr>
          <a:ln/>
        </p:spPr>
        <p:txBody>
          <a:bodyPr/>
          <a:lstStyle>
            <a:lvl1pPr>
              <a:defRPr/>
            </a:lvl1pPr>
          </a:lstStyle>
          <a:p>
            <a:pPr>
              <a:defRPr/>
            </a:pPr>
            <a:endParaRPr lang="tr-TR"/>
          </a:p>
        </p:txBody>
      </p:sp>
      <p:sp>
        <p:nvSpPr>
          <p:cNvPr id="9" name="Rectangle 13"/>
          <p:cNvSpPr>
            <a:spLocks noGrp="1" noChangeArrowheads="1"/>
          </p:cNvSpPr>
          <p:nvPr>
            <p:ph type="sldNum" sz="quarter" idx="12"/>
          </p:nvPr>
        </p:nvSpPr>
        <p:spPr>
          <a:ln/>
        </p:spPr>
        <p:txBody>
          <a:bodyPr/>
          <a:lstStyle>
            <a:lvl1pPr>
              <a:defRPr/>
            </a:lvl1pPr>
          </a:lstStyle>
          <a:p>
            <a:pPr>
              <a:defRPr/>
            </a:pPr>
            <a:fld id="{94ABFB3C-A9A9-4360-84F2-785ED86092E2}" type="slidenum">
              <a:rPr lang="tr-TR"/>
              <a:pPr>
                <a:defRPr/>
              </a:pPr>
              <a:t>‹#›</a:t>
            </a:fld>
            <a:endParaRPr lang="tr-TR"/>
          </a:p>
        </p:txBody>
      </p:sp>
    </p:spTree>
  </p:cSld>
  <p:clrMapOvr>
    <a:masterClrMapping/>
  </p:clrMapOvr>
  <p:transition advClick="0"/>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11"/>
          <p:cNvSpPr>
            <a:spLocks noGrp="1" noChangeArrowheads="1"/>
          </p:cNvSpPr>
          <p:nvPr>
            <p:ph type="dt" sz="half" idx="10"/>
          </p:nvPr>
        </p:nvSpPr>
        <p:spPr>
          <a:ln/>
        </p:spPr>
        <p:txBody>
          <a:bodyPr/>
          <a:lstStyle>
            <a:lvl1pPr>
              <a:defRPr/>
            </a:lvl1pPr>
          </a:lstStyle>
          <a:p>
            <a:pPr>
              <a:defRPr/>
            </a:pPr>
            <a:endParaRPr lang="tr-TR"/>
          </a:p>
        </p:txBody>
      </p:sp>
      <p:sp>
        <p:nvSpPr>
          <p:cNvPr id="4" name="Rectangle 12"/>
          <p:cNvSpPr>
            <a:spLocks noGrp="1" noChangeArrowheads="1"/>
          </p:cNvSpPr>
          <p:nvPr>
            <p:ph type="ftr" sz="quarter" idx="11"/>
          </p:nvPr>
        </p:nvSpPr>
        <p:spPr>
          <a:ln/>
        </p:spPr>
        <p:txBody>
          <a:bodyPr/>
          <a:lstStyle>
            <a:lvl1pPr>
              <a:defRPr/>
            </a:lvl1pPr>
          </a:lstStyle>
          <a:p>
            <a:pPr>
              <a:defRPr/>
            </a:pPr>
            <a:endParaRPr lang="tr-TR"/>
          </a:p>
        </p:txBody>
      </p:sp>
      <p:sp>
        <p:nvSpPr>
          <p:cNvPr id="5" name="Rectangle 13"/>
          <p:cNvSpPr>
            <a:spLocks noGrp="1" noChangeArrowheads="1"/>
          </p:cNvSpPr>
          <p:nvPr>
            <p:ph type="sldNum" sz="quarter" idx="12"/>
          </p:nvPr>
        </p:nvSpPr>
        <p:spPr>
          <a:ln/>
        </p:spPr>
        <p:txBody>
          <a:bodyPr/>
          <a:lstStyle>
            <a:lvl1pPr>
              <a:defRPr/>
            </a:lvl1pPr>
          </a:lstStyle>
          <a:p>
            <a:pPr>
              <a:defRPr/>
            </a:pPr>
            <a:fld id="{EE7CE6AA-7EA2-47B1-831B-A85A7D68689C}" type="slidenum">
              <a:rPr lang="tr-TR"/>
              <a:pPr>
                <a:defRPr/>
              </a:pPr>
              <a:t>‹#›</a:t>
            </a:fld>
            <a:endParaRPr lang="tr-T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ABA74AEB-8B1F-4259-9EE7-7A4FC13AA258}" type="slidenum">
              <a:rPr lang="tr-TR"/>
              <a:pPr>
                <a:defRPr/>
              </a:pPr>
              <a:t>‹#›</a:t>
            </a:fld>
            <a:endParaRPr lang="tr-T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tr-TR"/>
          </a:p>
        </p:txBody>
      </p:sp>
      <p:sp>
        <p:nvSpPr>
          <p:cNvPr id="3" name="Rectangle 12"/>
          <p:cNvSpPr>
            <a:spLocks noGrp="1" noChangeArrowheads="1"/>
          </p:cNvSpPr>
          <p:nvPr>
            <p:ph type="ftr" sz="quarter" idx="11"/>
          </p:nvPr>
        </p:nvSpPr>
        <p:spPr>
          <a:ln/>
        </p:spPr>
        <p:txBody>
          <a:bodyPr/>
          <a:lstStyle>
            <a:lvl1pPr>
              <a:defRPr/>
            </a:lvl1pPr>
          </a:lstStyle>
          <a:p>
            <a:pPr>
              <a:defRPr/>
            </a:pPr>
            <a:endParaRPr lang="tr-TR"/>
          </a:p>
        </p:txBody>
      </p:sp>
      <p:sp>
        <p:nvSpPr>
          <p:cNvPr id="4" name="Rectangle 13"/>
          <p:cNvSpPr>
            <a:spLocks noGrp="1" noChangeArrowheads="1"/>
          </p:cNvSpPr>
          <p:nvPr>
            <p:ph type="sldNum" sz="quarter" idx="12"/>
          </p:nvPr>
        </p:nvSpPr>
        <p:spPr>
          <a:ln/>
        </p:spPr>
        <p:txBody>
          <a:bodyPr/>
          <a:lstStyle>
            <a:lvl1pPr>
              <a:defRPr/>
            </a:lvl1pPr>
          </a:lstStyle>
          <a:p>
            <a:pPr>
              <a:defRPr/>
            </a:pPr>
            <a:fld id="{9C1D83EE-B1E9-4EE2-B7B2-793005A28BA8}" type="slidenum">
              <a:rPr lang="tr-TR"/>
              <a:pPr>
                <a:defRPr/>
              </a:pPr>
              <a:t>‹#›</a:t>
            </a:fld>
            <a:endParaRPr lang="tr-TR"/>
          </a:p>
        </p:txBody>
      </p:sp>
    </p:spTree>
  </p:cSld>
  <p:clrMapOvr>
    <a:masterClrMapping/>
  </p:clrMapOvr>
  <p:transition advClick="0"/>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tr-TR"/>
          </a:p>
        </p:txBody>
      </p:sp>
      <p:sp>
        <p:nvSpPr>
          <p:cNvPr id="6" name="Rectangle 12"/>
          <p:cNvSpPr>
            <a:spLocks noGrp="1" noChangeArrowheads="1"/>
          </p:cNvSpPr>
          <p:nvPr>
            <p:ph type="ftr" sz="quarter" idx="11"/>
          </p:nvPr>
        </p:nvSpPr>
        <p:spPr>
          <a:ln/>
        </p:spPr>
        <p:txBody>
          <a:bodyPr/>
          <a:lstStyle>
            <a:lvl1pPr>
              <a:defRPr/>
            </a:lvl1pPr>
          </a:lstStyle>
          <a:p>
            <a:pPr>
              <a:defRPr/>
            </a:pPr>
            <a:endParaRPr lang="tr-TR"/>
          </a:p>
        </p:txBody>
      </p:sp>
      <p:sp>
        <p:nvSpPr>
          <p:cNvPr id="7" name="Rectangle 13"/>
          <p:cNvSpPr>
            <a:spLocks noGrp="1" noChangeArrowheads="1"/>
          </p:cNvSpPr>
          <p:nvPr>
            <p:ph type="sldNum" sz="quarter" idx="12"/>
          </p:nvPr>
        </p:nvSpPr>
        <p:spPr>
          <a:ln/>
        </p:spPr>
        <p:txBody>
          <a:bodyPr/>
          <a:lstStyle>
            <a:lvl1pPr>
              <a:defRPr/>
            </a:lvl1pPr>
          </a:lstStyle>
          <a:p>
            <a:pPr>
              <a:defRPr/>
            </a:pPr>
            <a:fld id="{25A6AA51-288E-4CCE-9F42-92A20D390467}" type="slidenum">
              <a:rPr lang="tr-TR"/>
              <a:pPr>
                <a:defRPr/>
              </a:pPr>
              <a:t>‹#›</a:t>
            </a:fld>
            <a:endParaRPr lang="tr-TR"/>
          </a:p>
        </p:txBody>
      </p:sp>
    </p:spTree>
  </p:cSld>
  <p:clrMapOvr>
    <a:masterClrMapping/>
  </p:clrMapOvr>
  <p:transition advClick="0"/>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tr-TR"/>
          </a:p>
        </p:txBody>
      </p:sp>
      <p:sp>
        <p:nvSpPr>
          <p:cNvPr id="6" name="Rectangle 12"/>
          <p:cNvSpPr>
            <a:spLocks noGrp="1" noChangeArrowheads="1"/>
          </p:cNvSpPr>
          <p:nvPr>
            <p:ph type="ftr" sz="quarter" idx="11"/>
          </p:nvPr>
        </p:nvSpPr>
        <p:spPr>
          <a:ln/>
        </p:spPr>
        <p:txBody>
          <a:bodyPr/>
          <a:lstStyle>
            <a:lvl1pPr>
              <a:defRPr/>
            </a:lvl1pPr>
          </a:lstStyle>
          <a:p>
            <a:pPr>
              <a:defRPr/>
            </a:pPr>
            <a:endParaRPr lang="tr-TR"/>
          </a:p>
        </p:txBody>
      </p:sp>
      <p:sp>
        <p:nvSpPr>
          <p:cNvPr id="7" name="Rectangle 13"/>
          <p:cNvSpPr>
            <a:spLocks noGrp="1" noChangeArrowheads="1"/>
          </p:cNvSpPr>
          <p:nvPr>
            <p:ph type="sldNum" sz="quarter" idx="12"/>
          </p:nvPr>
        </p:nvSpPr>
        <p:spPr>
          <a:ln/>
        </p:spPr>
        <p:txBody>
          <a:bodyPr/>
          <a:lstStyle>
            <a:lvl1pPr>
              <a:defRPr/>
            </a:lvl1pPr>
          </a:lstStyle>
          <a:p>
            <a:pPr>
              <a:defRPr/>
            </a:pPr>
            <a:fld id="{61BFE2EF-DF8E-4D52-B8A8-E61035406FAA}" type="slidenum">
              <a:rPr lang="tr-TR"/>
              <a:pPr>
                <a:defRPr/>
              </a:pPr>
              <a:t>‹#›</a:t>
            </a:fld>
            <a:endParaRPr lang="tr-TR"/>
          </a:p>
        </p:txBody>
      </p:sp>
    </p:spTree>
  </p:cSld>
  <p:clrMapOvr>
    <a:masterClrMapping/>
  </p:clrMapOvr>
  <p:transition advClick="0"/>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11"/>
          <p:cNvSpPr>
            <a:spLocks noGrp="1" noChangeArrowheads="1"/>
          </p:cNvSpPr>
          <p:nvPr>
            <p:ph type="dt" sz="half" idx="10"/>
          </p:nvPr>
        </p:nvSpPr>
        <p:spPr>
          <a:ln/>
        </p:spPr>
        <p:txBody>
          <a:bodyPr/>
          <a:lstStyle>
            <a:lvl1pPr>
              <a:defRPr/>
            </a:lvl1pPr>
          </a:lstStyle>
          <a:p>
            <a:pPr>
              <a:defRPr/>
            </a:pPr>
            <a:endParaRPr lang="tr-TR"/>
          </a:p>
        </p:txBody>
      </p:sp>
      <p:sp>
        <p:nvSpPr>
          <p:cNvPr id="5" name="Rectangle 12"/>
          <p:cNvSpPr>
            <a:spLocks noGrp="1" noChangeArrowheads="1"/>
          </p:cNvSpPr>
          <p:nvPr>
            <p:ph type="ftr" sz="quarter" idx="11"/>
          </p:nvPr>
        </p:nvSpPr>
        <p:spPr>
          <a:ln/>
        </p:spPr>
        <p:txBody>
          <a:bodyPr/>
          <a:lstStyle>
            <a:lvl1pPr>
              <a:defRPr/>
            </a:lvl1pPr>
          </a:lstStyle>
          <a:p>
            <a:pPr>
              <a:defRPr/>
            </a:pPr>
            <a:endParaRPr lang="tr-TR"/>
          </a:p>
        </p:txBody>
      </p:sp>
      <p:sp>
        <p:nvSpPr>
          <p:cNvPr id="6" name="Rectangle 13"/>
          <p:cNvSpPr>
            <a:spLocks noGrp="1" noChangeArrowheads="1"/>
          </p:cNvSpPr>
          <p:nvPr>
            <p:ph type="sldNum" sz="quarter" idx="12"/>
          </p:nvPr>
        </p:nvSpPr>
        <p:spPr>
          <a:ln/>
        </p:spPr>
        <p:txBody>
          <a:bodyPr/>
          <a:lstStyle>
            <a:lvl1pPr>
              <a:defRPr/>
            </a:lvl1pPr>
          </a:lstStyle>
          <a:p>
            <a:pPr>
              <a:defRPr/>
            </a:pPr>
            <a:fld id="{F26D6B7C-10C5-4376-8451-64FDFE9AB777}" type="slidenum">
              <a:rPr lang="tr-TR"/>
              <a:pPr>
                <a:defRPr/>
              </a:pPr>
              <a:t>‹#›</a:t>
            </a:fld>
            <a:endParaRPr lang="tr-TR"/>
          </a:p>
        </p:txBody>
      </p:sp>
    </p:spTree>
  </p:cSld>
  <p:clrMapOvr>
    <a:masterClrMapping/>
  </p:clrMapOvr>
  <p:transition advClick="0"/>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11"/>
          <p:cNvSpPr>
            <a:spLocks noGrp="1" noChangeArrowheads="1"/>
          </p:cNvSpPr>
          <p:nvPr>
            <p:ph type="dt" sz="half" idx="10"/>
          </p:nvPr>
        </p:nvSpPr>
        <p:spPr>
          <a:ln/>
        </p:spPr>
        <p:txBody>
          <a:bodyPr/>
          <a:lstStyle>
            <a:lvl1pPr>
              <a:defRPr/>
            </a:lvl1pPr>
          </a:lstStyle>
          <a:p>
            <a:pPr>
              <a:defRPr/>
            </a:pPr>
            <a:endParaRPr lang="tr-TR"/>
          </a:p>
        </p:txBody>
      </p:sp>
      <p:sp>
        <p:nvSpPr>
          <p:cNvPr id="5" name="Rectangle 12"/>
          <p:cNvSpPr>
            <a:spLocks noGrp="1" noChangeArrowheads="1"/>
          </p:cNvSpPr>
          <p:nvPr>
            <p:ph type="ftr" sz="quarter" idx="11"/>
          </p:nvPr>
        </p:nvSpPr>
        <p:spPr>
          <a:ln/>
        </p:spPr>
        <p:txBody>
          <a:bodyPr/>
          <a:lstStyle>
            <a:lvl1pPr>
              <a:defRPr/>
            </a:lvl1pPr>
          </a:lstStyle>
          <a:p>
            <a:pPr>
              <a:defRPr/>
            </a:pPr>
            <a:endParaRPr lang="tr-TR"/>
          </a:p>
        </p:txBody>
      </p:sp>
      <p:sp>
        <p:nvSpPr>
          <p:cNvPr id="6" name="Rectangle 13"/>
          <p:cNvSpPr>
            <a:spLocks noGrp="1" noChangeArrowheads="1"/>
          </p:cNvSpPr>
          <p:nvPr>
            <p:ph type="sldNum" sz="quarter" idx="12"/>
          </p:nvPr>
        </p:nvSpPr>
        <p:spPr>
          <a:ln/>
        </p:spPr>
        <p:txBody>
          <a:bodyPr/>
          <a:lstStyle>
            <a:lvl1pPr>
              <a:defRPr/>
            </a:lvl1pPr>
          </a:lstStyle>
          <a:p>
            <a:pPr>
              <a:defRPr/>
            </a:pPr>
            <a:fld id="{392F587E-630C-4D49-855C-95AB0208EC88}" type="slidenum">
              <a:rPr lang="tr-TR"/>
              <a:pPr>
                <a:defRPr/>
              </a:pPr>
              <a:t>‹#›</a:t>
            </a:fld>
            <a:endParaRPr lang="tr-TR"/>
          </a:p>
        </p:txBody>
      </p:sp>
    </p:spTree>
  </p:cSld>
  <p:clrMapOvr>
    <a:masterClrMapping/>
  </p:clrMapOvr>
  <p:transition advClick="0"/>
</p:sldLayout>
</file>

<file path=ppt/slideLayouts/slideLayout13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a:t>Click to edit Master title style</a:t>
            </a:r>
            <a:endParaRPr lang="tr-TR"/>
          </a:p>
        </p:txBody>
      </p:sp>
      <p:sp>
        <p:nvSpPr>
          <p:cNvPr id="3" name="SmartArt Placeholder 2"/>
          <p:cNvSpPr>
            <a:spLocks noGrp="1"/>
          </p:cNvSpPr>
          <p:nvPr>
            <p:ph type="dgm" idx="1"/>
          </p:nvPr>
        </p:nvSpPr>
        <p:spPr>
          <a:xfrm>
            <a:off x="1182688" y="2017713"/>
            <a:ext cx="7772400" cy="4114800"/>
          </a:xfrm>
        </p:spPr>
        <p:txBody>
          <a:bodyPr/>
          <a:lstStyle/>
          <a:p>
            <a:pPr lvl="0"/>
            <a:endParaRPr lang="tr-TR" noProof="0"/>
          </a:p>
        </p:txBody>
      </p:sp>
      <p:sp>
        <p:nvSpPr>
          <p:cNvPr id="4" name="Rectangle 11"/>
          <p:cNvSpPr>
            <a:spLocks noGrp="1" noChangeArrowheads="1"/>
          </p:cNvSpPr>
          <p:nvPr>
            <p:ph type="dt" sz="half" idx="10"/>
          </p:nvPr>
        </p:nvSpPr>
        <p:spPr>
          <a:ln/>
        </p:spPr>
        <p:txBody>
          <a:bodyPr/>
          <a:lstStyle>
            <a:lvl1pPr>
              <a:defRPr/>
            </a:lvl1pPr>
          </a:lstStyle>
          <a:p>
            <a:pPr>
              <a:defRPr/>
            </a:pPr>
            <a:endParaRPr lang="tr-TR"/>
          </a:p>
        </p:txBody>
      </p:sp>
      <p:sp>
        <p:nvSpPr>
          <p:cNvPr id="5" name="Rectangle 12"/>
          <p:cNvSpPr>
            <a:spLocks noGrp="1" noChangeArrowheads="1"/>
          </p:cNvSpPr>
          <p:nvPr>
            <p:ph type="ftr" sz="quarter" idx="11"/>
          </p:nvPr>
        </p:nvSpPr>
        <p:spPr>
          <a:ln/>
        </p:spPr>
        <p:txBody>
          <a:bodyPr/>
          <a:lstStyle>
            <a:lvl1pPr>
              <a:defRPr/>
            </a:lvl1pPr>
          </a:lstStyle>
          <a:p>
            <a:pPr>
              <a:defRPr/>
            </a:pPr>
            <a:endParaRPr lang="tr-TR"/>
          </a:p>
        </p:txBody>
      </p:sp>
      <p:sp>
        <p:nvSpPr>
          <p:cNvPr id="6" name="Rectangle 13"/>
          <p:cNvSpPr>
            <a:spLocks noGrp="1" noChangeArrowheads="1"/>
          </p:cNvSpPr>
          <p:nvPr>
            <p:ph type="sldNum" sz="quarter" idx="12"/>
          </p:nvPr>
        </p:nvSpPr>
        <p:spPr>
          <a:ln/>
        </p:spPr>
        <p:txBody>
          <a:bodyPr/>
          <a:lstStyle>
            <a:lvl1pPr>
              <a:defRPr/>
            </a:lvl1pPr>
          </a:lstStyle>
          <a:p>
            <a:pPr>
              <a:defRPr/>
            </a:pPr>
            <a:fld id="{3F16BBB3-DCBF-4CEE-99CA-6A4C517BFA09}" type="slidenum">
              <a:rPr lang="tr-TR"/>
              <a:pPr>
                <a:defRPr/>
              </a:pPr>
              <a:t>‹#›</a:t>
            </a:fld>
            <a:endParaRPr lang="tr-TR"/>
          </a:p>
        </p:txBody>
      </p:sp>
    </p:spTree>
  </p:cSld>
  <p:clrMapOvr>
    <a:masterClrMapping/>
  </p:clrMapOvr>
  <p:transition advClick="0"/>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a:t>Click to edit Master title style</a:t>
            </a:r>
            <a:endParaRPr lang="tr-TR"/>
          </a:p>
        </p:txBody>
      </p:sp>
      <p:sp>
        <p:nvSpPr>
          <p:cNvPr id="3" name="Text Placeholder 2"/>
          <p:cNvSpPr>
            <a:spLocks noGrp="1"/>
          </p:cNvSpPr>
          <p:nvPr>
            <p:ph type="body" sz="half" idx="1"/>
          </p:nvPr>
        </p:nvSpPr>
        <p:spPr>
          <a:xfrm>
            <a:off x="11826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51450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11"/>
          <p:cNvSpPr>
            <a:spLocks noGrp="1" noChangeArrowheads="1"/>
          </p:cNvSpPr>
          <p:nvPr>
            <p:ph type="dt" sz="half" idx="10"/>
          </p:nvPr>
        </p:nvSpPr>
        <p:spPr>
          <a:ln/>
        </p:spPr>
        <p:txBody>
          <a:bodyPr/>
          <a:lstStyle>
            <a:lvl1pPr>
              <a:defRPr/>
            </a:lvl1pPr>
          </a:lstStyle>
          <a:p>
            <a:pPr>
              <a:defRPr/>
            </a:pPr>
            <a:endParaRPr lang="tr-TR"/>
          </a:p>
        </p:txBody>
      </p:sp>
      <p:sp>
        <p:nvSpPr>
          <p:cNvPr id="6" name="Rectangle 12"/>
          <p:cNvSpPr>
            <a:spLocks noGrp="1" noChangeArrowheads="1"/>
          </p:cNvSpPr>
          <p:nvPr>
            <p:ph type="ftr" sz="quarter" idx="11"/>
          </p:nvPr>
        </p:nvSpPr>
        <p:spPr>
          <a:ln/>
        </p:spPr>
        <p:txBody>
          <a:bodyPr/>
          <a:lstStyle>
            <a:lvl1pPr>
              <a:defRPr/>
            </a:lvl1pPr>
          </a:lstStyle>
          <a:p>
            <a:pPr>
              <a:defRPr/>
            </a:pPr>
            <a:endParaRPr lang="tr-TR"/>
          </a:p>
        </p:txBody>
      </p:sp>
      <p:sp>
        <p:nvSpPr>
          <p:cNvPr id="7" name="Rectangle 13"/>
          <p:cNvSpPr>
            <a:spLocks noGrp="1" noChangeArrowheads="1"/>
          </p:cNvSpPr>
          <p:nvPr>
            <p:ph type="sldNum" sz="quarter" idx="12"/>
          </p:nvPr>
        </p:nvSpPr>
        <p:spPr>
          <a:ln/>
        </p:spPr>
        <p:txBody>
          <a:bodyPr/>
          <a:lstStyle>
            <a:lvl1pPr>
              <a:defRPr/>
            </a:lvl1pPr>
          </a:lstStyle>
          <a:p>
            <a:pPr>
              <a:defRPr/>
            </a:pPr>
            <a:fld id="{AEA558B0-3B52-47C1-8C94-1BA135E4E5D8}" type="slidenum">
              <a:rPr lang="tr-TR"/>
              <a:pPr>
                <a:defRPr/>
              </a:pPr>
              <a:t>‹#›</a:t>
            </a:fld>
            <a:endParaRPr lang="tr-TR"/>
          </a:p>
        </p:txBody>
      </p:sp>
    </p:spTree>
  </p:cSld>
  <p:clrMapOvr>
    <a:masterClrMapping/>
  </p:clrMapOvr>
  <p:transition advClick="0"/>
</p:sldLayout>
</file>

<file path=ppt/slideLayouts/slideLayout1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a:t>Click to edit Master title style</a:t>
            </a:r>
            <a:endParaRPr lang="tr-TR"/>
          </a:p>
        </p:txBody>
      </p:sp>
      <p:sp>
        <p:nvSpPr>
          <p:cNvPr id="3" name="Content Placeholder 2"/>
          <p:cNvSpPr>
            <a:spLocks noGrp="1"/>
          </p:cNvSpPr>
          <p:nvPr>
            <p:ph sz="half" idx="1"/>
          </p:nvPr>
        </p:nvSpPr>
        <p:spPr>
          <a:xfrm>
            <a:off x="11826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quarter" idx="2"/>
          </p:nvPr>
        </p:nvSpPr>
        <p:spPr>
          <a:xfrm>
            <a:off x="5145088" y="2017713"/>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Content Placeholder 4"/>
          <p:cNvSpPr>
            <a:spLocks noGrp="1"/>
          </p:cNvSpPr>
          <p:nvPr>
            <p:ph sz="quarter" idx="3"/>
          </p:nvPr>
        </p:nvSpPr>
        <p:spPr>
          <a:xfrm>
            <a:off x="5145088" y="4151313"/>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Rectangle 11"/>
          <p:cNvSpPr>
            <a:spLocks noGrp="1" noChangeArrowheads="1"/>
          </p:cNvSpPr>
          <p:nvPr>
            <p:ph type="dt" sz="half" idx="10"/>
          </p:nvPr>
        </p:nvSpPr>
        <p:spPr>
          <a:ln/>
        </p:spPr>
        <p:txBody>
          <a:bodyPr/>
          <a:lstStyle>
            <a:lvl1pPr>
              <a:defRPr/>
            </a:lvl1pPr>
          </a:lstStyle>
          <a:p>
            <a:pPr>
              <a:defRPr/>
            </a:pPr>
            <a:endParaRPr lang="tr-TR"/>
          </a:p>
        </p:txBody>
      </p:sp>
      <p:sp>
        <p:nvSpPr>
          <p:cNvPr id="7" name="Rectangle 12"/>
          <p:cNvSpPr>
            <a:spLocks noGrp="1" noChangeArrowheads="1"/>
          </p:cNvSpPr>
          <p:nvPr>
            <p:ph type="ftr" sz="quarter" idx="11"/>
          </p:nvPr>
        </p:nvSpPr>
        <p:spPr>
          <a:ln/>
        </p:spPr>
        <p:txBody>
          <a:bodyPr/>
          <a:lstStyle>
            <a:lvl1pPr>
              <a:defRPr/>
            </a:lvl1pPr>
          </a:lstStyle>
          <a:p>
            <a:pPr>
              <a:defRPr/>
            </a:pPr>
            <a:endParaRPr lang="tr-TR"/>
          </a:p>
        </p:txBody>
      </p:sp>
      <p:sp>
        <p:nvSpPr>
          <p:cNvPr id="8" name="Rectangle 13"/>
          <p:cNvSpPr>
            <a:spLocks noGrp="1" noChangeArrowheads="1"/>
          </p:cNvSpPr>
          <p:nvPr>
            <p:ph type="sldNum" sz="quarter" idx="12"/>
          </p:nvPr>
        </p:nvSpPr>
        <p:spPr>
          <a:ln/>
        </p:spPr>
        <p:txBody>
          <a:bodyPr/>
          <a:lstStyle>
            <a:lvl1pPr>
              <a:defRPr/>
            </a:lvl1pPr>
          </a:lstStyle>
          <a:p>
            <a:pPr>
              <a:defRPr/>
            </a:pPr>
            <a:fld id="{4F60495A-35DB-4C62-8B93-2B49F92BAB32}" type="slidenum">
              <a:rPr lang="tr-TR"/>
              <a:pPr>
                <a:defRPr/>
              </a:pPr>
              <a:t>‹#›</a:t>
            </a:fld>
            <a:endParaRPr lang="tr-TR"/>
          </a:p>
        </p:txBody>
      </p:sp>
    </p:spTree>
  </p:cSld>
  <p:clrMapOvr>
    <a:masterClrMapping/>
  </p:clrMapOvr>
  <p:transition advClick="0"/>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9E372BF0-F8B0-4E52-8451-93B86B9AED94}" type="slidenum">
              <a:rPr lang="tr-TR"/>
              <a:pPr>
                <a:defRPr/>
              </a:pPr>
              <a:t>‹#›</a:t>
            </a:fld>
            <a:endParaRPr lang="tr-T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lgn="ctr">
              <a:defRPr/>
            </a:pPr>
            <a:endParaRPr lang="tr-TR">
              <a:solidFill>
                <a:srgbClr val="FFFFFF"/>
              </a:solidFill>
              <a:latin typeface="Arial" charset="0"/>
              <a:cs typeface="+mn-cs"/>
            </a:endParaRPr>
          </a:p>
        </p:txBody>
      </p:sp>
      <p:sp>
        <p:nvSpPr>
          <p:cNvPr id="38914"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tr-TR"/>
              <a:t>Click to edit Master title style</a:t>
            </a:r>
          </a:p>
        </p:txBody>
      </p:sp>
      <p:sp>
        <p:nvSpPr>
          <p:cNvPr id="3891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tr-TR"/>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tr-TR"/>
          </a:p>
        </p:txBody>
      </p:sp>
      <p:sp>
        <p:nvSpPr>
          <p:cNvPr id="6" name="Rectangle 6"/>
          <p:cNvSpPr>
            <a:spLocks noGrp="1" noChangeArrowheads="1"/>
          </p:cNvSpPr>
          <p:nvPr>
            <p:ph type="sldNum" sz="quarter" idx="11"/>
          </p:nvPr>
        </p:nvSpPr>
        <p:spPr/>
        <p:txBody>
          <a:bodyPr/>
          <a:lstStyle>
            <a:lvl1pPr>
              <a:defRPr/>
            </a:lvl1pPr>
          </a:lstStyle>
          <a:p>
            <a:pPr>
              <a:defRPr/>
            </a:pPr>
            <a:fld id="{8016596F-9D91-4102-BAF8-A9DED6D63649}" type="slidenum">
              <a:rPr lang="tr-TR"/>
              <a:pPr>
                <a:defRPr/>
              </a:pPr>
              <a:t>‹#›</a:t>
            </a:fld>
            <a:endParaRPr lang="tr-TR"/>
          </a:p>
        </p:txBody>
      </p:sp>
      <p:sp>
        <p:nvSpPr>
          <p:cNvPr id="7" name="Rectangle 7"/>
          <p:cNvSpPr>
            <a:spLocks noGrp="1" noChangeArrowheads="1"/>
          </p:cNvSpPr>
          <p:nvPr>
            <p:ph type="dt" sz="quarter" idx="12"/>
          </p:nvPr>
        </p:nvSpPr>
        <p:spPr/>
        <p:txBody>
          <a:bodyPr/>
          <a:lstStyle>
            <a:lvl1pPr>
              <a:defRPr/>
            </a:lvl1pPr>
          </a:lstStyle>
          <a:p>
            <a:pPr>
              <a:defRPr/>
            </a:pPr>
            <a:endParaRPr lang="tr-T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CD989F07-3A63-45E1-A5C6-FCD029CA20C1}" type="slidenum">
              <a:rPr lang="tr-TR"/>
              <a:pPr>
                <a:defRPr/>
              </a:pPr>
              <a:t>‹#›</a:t>
            </a:fld>
            <a:endParaRPr lang="tr-T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858D083D-6936-4729-B88E-50E9A7DBF244}" type="slidenum">
              <a:rPr lang="tr-TR"/>
              <a:pPr>
                <a:defRPr/>
              </a:pPr>
              <a:t>‹#›</a:t>
            </a:fld>
            <a:endParaRPr lang="tr-T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F8C2B3F6-5EA4-46DB-BC76-61979C1CF5B1}" type="slidenum">
              <a:rPr lang="tr-TR"/>
              <a:pPr>
                <a:defRPr/>
              </a:pPr>
              <a:t>‹#›</a:t>
            </a:fld>
            <a:endParaRPr lang="tr-T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71B854DA-A8D0-4991-BF5B-CE5B1EDB1C5F}" type="slidenum">
              <a:rPr lang="tr-TR"/>
              <a:pPr>
                <a:defRPr/>
              </a:pPr>
              <a:t>‹#›</a:t>
            </a:fld>
            <a:endParaRPr lang="tr-T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p>
        </p:txBody>
      </p:sp>
      <p:sp>
        <p:nvSpPr>
          <p:cNvPr id="8" name="Rectangle 5"/>
          <p:cNvSpPr>
            <a:spLocks noGrp="1" noChangeArrowheads="1"/>
          </p:cNvSpPr>
          <p:nvPr>
            <p:ph type="ftr" sz="quarter" idx="11"/>
          </p:nvPr>
        </p:nvSpPr>
        <p:spPr>
          <a:ln/>
        </p:spPr>
        <p:txBody>
          <a:bodyPr/>
          <a:lstStyle>
            <a:lvl1pPr>
              <a:defRPr/>
            </a:lvl1pPr>
          </a:lstStyle>
          <a:p>
            <a:pPr>
              <a:defRPr/>
            </a:pPr>
            <a:endParaRPr lang="tr-TR"/>
          </a:p>
        </p:txBody>
      </p:sp>
      <p:sp>
        <p:nvSpPr>
          <p:cNvPr id="9" name="Rectangle 6"/>
          <p:cNvSpPr>
            <a:spLocks noGrp="1" noChangeArrowheads="1"/>
          </p:cNvSpPr>
          <p:nvPr>
            <p:ph type="sldNum" sz="quarter" idx="12"/>
          </p:nvPr>
        </p:nvSpPr>
        <p:spPr>
          <a:ln/>
        </p:spPr>
        <p:txBody>
          <a:bodyPr/>
          <a:lstStyle>
            <a:lvl1pPr>
              <a:defRPr/>
            </a:lvl1pPr>
          </a:lstStyle>
          <a:p>
            <a:pPr>
              <a:defRPr/>
            </a:pPr>
            <a:fld id="{8B280AE7-8E3E-47FB-AB17-699A55518A48}" type="slidenum">
              <a:rPr lang="tr-TR"/>
              <a:pPr>
                <a:defRPr/>
              </a:pPr>
              <a:t>‹#›</a:t>
            </a:fld>
            <a:endParaRPr lang="tr-T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629B410E-1E7F-4557-B662-D14F6B6C6286}" type="slidenum">
              <a:rPr lang="tr-TR"/>
              <a:pPr>
                <a:defRPr/>
              </a:pPr>
              <a:t>‹#›</a:t>
            </a:fld>
            <a:endParaRPr lang="tr-T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p>
        </p:txBody>
      </p:sp>
      <p:sp>
        <p:nvSpPr>
          <p:cNvPr id="3" name="Rectangle 5"/>
          <p:cNvSpPr>
            <a:spLocks noGrp="1" noChangeArrowheads="1"/>
          </p:cNvSpPr>
          <p:nvPr>
            <p:ph type="ftr" sz="quarter" idx="11"/>
          </p:nvPr>
        </p:nvSpPr>
        <p:spPr>
          <a:ln/>
        </p:spPr>
        <p:txBody>
          <a:bodyPr/>
          <a:lstStyle>
            <a:lvl1pPr>
              <a:defRPr/>
            </a:lvl1pPr>
          </a:lstStyle>
          <a:p>
            <a:pPr>
              <a:defRPr/>
            </a:pPr>
            <a:endParaRPr lang="tr-TR"/>
          </a:p>
        </p:txBody>
      </p:sp>
      <p:sp>
        <p:nvSpPr>
          <p:cNvPr id="4" name="Rectangle 6"/>
          <p:cNvSpPr>
            <a:spLocks noGrp="1" noChangeArrowheads="1"/>
          </p:cNvSpPr>
          <p:nvPr>
            <p:ph type="sldNum" sz="quarter" idx="12"/>
          </p:nvPr>
        </p:nvSpPr>
        <p:spPr>
          <a:ln/>
        </p:spPr>
        <p:txBody>
          <a:bodyPr/>
          <a:lstStyle>
            <a:lvl1pPr>
              <a:defRPr/>
            </a:lvl1pPr>
          </a:lstStyle>
          <a:p>
            <a:pPr>
              <a:defRPr/>
            </a:pPr>
            <a:fld id="{5E68CD65-5483-4223-BF8B-9791ACCC92CA}" type="slidenum">
              <a:rPr lang="tr-TR"/>
              <a:pPr>
                <a:defRPr/>
              </a:pPr>
              <a:t>‹#›</a:t>
            </a:fld>
            <a:endParaRPr lang="tr-T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036AE6CA-16D6-443A-B2F7-D2D50E74D694}" type="slidenum">
              <a:rPr lang="tr-TR"/>
              <a:pPr>
                <a:defRPr/>
              </a:pPr>
              <a:t>‹#›</a:t>
            </a:fld>
            <a:endParaRPr lang="tr-T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A80A4D2B-FCF3-4D05-98C1-1A09C944D58C}" type="slidenum">
              <a:rPr lang="tr-TR"/>
              <a:pPr>
                <a:defRPr/>
              </a:pPr>
              <a:t>‹#›</a:t>
            </a:fld>
            <a:endParaRPr lang="tr-T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AE5CF748-E386-485C-BB4F-C7C7BD950D8A}" type="slidenum">
              <a:rPr lang="tr-TR"/>
              <a:pPr>
                <a:defRPr/>
              </a:pPr>
              <a:t>‹#›</a:t>
            </a:fld>
            <a:endParaRPr lang="tr-T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C49A7534-EF8B-415B-A038-C7D9C2DF3874}" type="slidenum">
              <a:rPr lang="tr-TR"/>
              <a:pPr>
                <a:defRPr/>
              </a:pPr>
              <a:t>‹#›</a:t>
            </a:fld>
            <a:endParaRPr lang="tr-T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p>
        </p:txBody>
      </p:sp>
      <p:sp>
        <p:nvSpPr>
          <p:cNvPr id="8" name="Rectangle 5"/>
          <p:cNvSpPr>
            <a:spLocks noGrp="1" noChangeArrowheads="1"/>
          </p:cNvSpPr>
          <p:nvPr>
            <p:ph type="ftr" sz="quarter" idx="11"/>
          </p:nvPr>
        </p:nvSpPr>
        <p:spPr>
          <a:ln/>
        </p:spPr>
        <p:txBody>
          <a:bodyPr/>
          <a:lstStyle>
            <a:lvl1pPr>
              <a:defRPr/>
            </a:lvl1pPr>
          </a:lstStyle>
          <a:p>
            <a:pPr>
              <a:defRPr/>
            </a:pPr>
            <a:endParaRPr lang="tr-TR"/>
          </a:p>
        </p:txBody>
      </p:sp>
      <p:sp>
        <p:nvSpPr>
          <p:cNvPr id="9" name="Rectangle 6"/>
          <p:cNvSpPr>
            <a:spLocks noGrp="1" noChangeArrowheads="1"/>
          </p:cNvSpPr>
          <p:nvPr>
            <p:ph type="sldNum" sz="quarter" idx="12"/>
          </p:nvPr>
        </p:nvSpPr>
        <p:spPr>
          <a:ln/>
        </p:spPr>
        <p:txBody>
          <a:bodyPr/>
          <a:lstStyle>
            <a:lvl1pPr>
              <a:defRPr/>
            </a:lvl1pPr>
          </a:lstStyle>
          <a:p>
            <a:pPr>
              <a:defRPr/>
            </a:pPr>
            <a:fld id="{AB5B370D-D8B9-422E-96DD-087A39C79335}" type="slidenum">
              <a:rPr lang="tr-TR"/>
              <a:pPr>
                <a:defRPr/>
              </a:pPr>
              <a:t>‹#›</a:t>
            </a:fld>
            <a:endParaRPr lang="tr-T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323850" y="-1900238"/>
            <a:ext cx="9144000" cy="6877051"/>
            <a:chOff x="0" y="-12"/>
            <a:chExt cx="5760" cy="4332"/>
          </a:xfrm>
        </p:grpSpPr>
        <p:sp>
          <p:nvSpPr>
            <p:cNvPr id="5" name="Rectangle 3"/>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w="9525">
              <a:noFill/>
              <a:miter lim="800000"/>
              <a:headEnd/>
              <a:tailEnd/>
            </a:ln>
            <a:effectLst/>
          </p:spPr>
          <p:txBody>
            <a:bodyPr wrap="none" anchor="ctr"/>
            <a:lstStyle/>
            <a:p>
              <a:pPr algn="ctr">
                <a:defRPr/>
              </a:pPr>
              <a:endParaRPr lang="tr-TR">
                <a:solidFill>
                  <a:srgbClr val="000000"/>
                </a:solidFill>
                <a:latin typeface="Arial" charset="0"/>
                <a:cs typeface="+mn-cs"/>
              </a:endParaRPr>
            </a:p>
          </p:txBody>
        </p:sp>
        <p:grpSp>
          <p:nvGrpSpPr>
            <p:cNvPr id="6" name="Group 4"/>
            <p:cNvGrpSpPr>
              <a:grpSpLocks/>
            </p:cNvGrpSpPr>
            <p:nvPr userDrawn="1"/>
          </p:nvGrpSpPr>
          <p:grpSpPr bwMode="auto">
            <a:xfrm>
              <a:off x="-1261" y="-157"/>
              <a:ext cx="7021" cy="1190"/>
              <a:chOff x="-1261" y="-154"/>
              <a:chExt cx="7021" cy="1190"/>
            </a:xfrm>
          </p:grpSpPr>
          <p:sp>
            <p:nvSpPr>
              <p:cNvPr id="8" name="Freeform 5"/>
              <p:cNvSpPr>
                <a:spLocks/>
              </p:cNvSpPr>
              <p:nvPr userDrawn="1"/>
            </p:nvSpPr>
            <p:spPr bwMode="ltGray">
              <a:xfrm>
                <a:off x="0" y="4"/>
                <a:ext cx="5760" cy="1032"/>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chemeClr va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grpSp>
            <p:nvGrpSpPr>
              <p:cNvPr id="9" name="Group 6"/>
              <p:cNvGrpSpPr>
                <a:grpSpLocks/>
              </p:cNvGrpSpPr>
              <p:nvPr userDrawn="1"/>
            </p:nvGrpSpPr>
            <p:grpSpPr bwMode="auto">
              <a:xfrm>
                <a:off x="333" y="-9"/>
                <a:ext cx="5176" cy="1044"/>
                <a:chOff x="333" y="-9"/>
                <a:chExt cx="5176" cy="1044"/>
              </a:xfrm>
            </p:grpSpPr>
            <p:sp>
              <p:nvSpPr>
                <p:cNvPr id="38" name="Freeform 7"/>
                <p:cNvSpPr>
                  <a:spLocks/>
                </p:cNvSpPr>
                <p:nvPr userDrawn="1"/>
              </p:nvSpPr>
              <p:spPr bwMode="ltGray">
                <a:xfrm>
                  <a:off x="3230" y="949"/>
                  <a:ext cx="17" cy="20"/>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39" name="Freeform 8"/>
                <p:cNvSpPr>
                  <a:spLocks/>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40" name="Freeform 9"/>
                <p:cNvSpPr>
                  <a:spLocks/>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41" name="Freeform 10"/>
                <p:cNvSpPr>
                  <a:spLocks/>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42" name="Freeform 11"/>
                <p:cNvSpPr>
                  <a:spLocks/>
                </p:cNvSpPr>
                <p:nvPr userDrawn="1"/>
              </p:nvSpPr>
              <p:spPr bwMode="ltGray">
                <a:xfrm>
                  <a:off x="2443" y="954"/>
                  <a:ext cx="65" cy="39"/>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43" name="Freeform 12"/>
                <p:cNvSpPr>
                  <a:spLocks/>
                </p:cNvSpPr>
                <p:nvPr userDrawn="1"/>
              </p:nvSpPr>
              <p:spPr bwMode="ltGray">
                <a:xfrm>
                  <a:off x="2375" y="952"/>
                  <a:ext cx="68" cy="39"/>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44" name="Freeform 13"/>
                <p:cNvSpPr>
                  <a:spLocks/>
                </p:cNvSpPr>
                <p:nvPr userDrawn="1"/>
              </p:nvSpPr>
              <p:spPr bwMode="ltGray">
                <a:xfrm>
                  <a:off x="2007" y="739"/>
                  <a:ext cx="354" cy="228"/>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45" name="Freeform 14"/>
                <p:cNvSpPr>
                  <a:spLocks/>
                </p:cNvSpPr>
                <p:nvPr userDrawn="1"/>
              </p:nvSpPr>
              <p:spPr bwMode="ltGray">
                <a:xfrm>
                  <a:off x="2222" y="724"/>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46" name="Freeform 15"/>
                <p:cNvSpPr>
                  <a:spLocks/>
                </p:cNvSpPr>
                <p:nvPr userDrawn="1"/>
              </p:nvSpPr>
              <p:spPr bwMode="ltGray">
                <a:xfrm>
                  <a:off x="2375" y="800"/>
                  <a:ext cx="110" cy="32"/>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47" name="Freeform 16"/>
                <p:cNvSpPr>
                  <a:spLocks/>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48" name="Freeform 17"/>
                <p:cNvSpPr>
                  <a:spLocks/>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49" name="Freeform 18"/>
                <p:cNvSpPr>
                  <a:spLocks/>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50" name="Freeform 19"/>
                <p:cNvSpPr>
                  <a:spLocks/>
                </p:cNvSpPr>
                <p:nvPr userDrawn="1"/>
              </p:nvSpPr>
              <p:spPr bwMode="ltGray">
                <a:xfrm>
                  <a:off x="2555" y="832"/>
                  <a:ext cx="61" cy="42"/>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51" name="Freeform 20"/>
                <p:cNvSpPr>
                  <a:spLocks/>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52" name="Freeform 21"/>
                <p:cNvSpPr>
                  <a:spLocks/>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53" name="Freeform 22"/>
                <p:cNvSpPr>
                  <a:spLocks/>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54" name="Freeform 23"/>
                <p:cNvSpPr>
                  <a:spLocks/>
                </p:cNvSpPr>
                <p:nvPr userDrawn="1"/>
              </p:nvSpPr>
              <p:spPr bwMode="ltGray">
                <a:xfrm>
                  <a:off x="3083" y="830"/>
                  <a:ext cx="26" cy="19"/>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55" name="Freeform 24"/>
                <p:cNvSpPr>
                  <a:spLocks/>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56" name="Freeform 25"/>
                <p:cNvSpPr>
                  <a:spLocks/>
                </p:cNvSpPr>
                <p:nvPr userDrawn="1"/>
              </p:nvSpPr>
              <p:spPr bwMode="ltGray">
                <a:xfrm>
                  <a:off x="2600" y="712"/>
                  <a:ext cx="19" cy="12"/>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57" name="Freeform 26"/>
                <p:cNvSpPr>
                  <a:spLocks/>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58" name="Freeform 27"/>
                <p:cNvSpPr>
                  <a:spLocks/>
                </p:cNvSpPr>
                <p:nvPr userDrawn="1"/>
              </p:nvSpPr>
              <p:spPr bwMode="ltGray">
                <a:xfrm>
                  <a:off x="2391" y="541"/>
                  <a:ext cx="94" cy="142"/>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59" name="Freeform 28"/>
                <p:cNvSpPr>
                  <a:spLocks/>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60" name="Freeform 29"/>
                <p:cNvSpPr>
                  <a:spLocks/>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61" name="Freeform 30"/>
                <p:cNvSpPr>
                  <a:spLocks/>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62" name="Freeform 31"/>
                <p:cNvSpPr>
                  <a:spLocks/>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63" name="Freeform 32"/>
                <p:cNvSpPr>
                  <a:spLocks/>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64" name="Freeform 33"/>
                <p:cNvSpPr>
                  <a:spLocks/>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65" name="Freeform 34"/>
                <p:cNvSpPr>
                  <a:spLocks/>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66" name="Freeform 35"/>
                <p:cNvSpPr>
                  <a:spLocks/>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67" name="Freeform 36"/>
                <p:cNvSpPr>
                  <a:spLocks/>
                </p:cNvSpPr>
                <p:nvPr userDrawn="1"/>
              </p:nvSpPr>
              <p:spPr bwMode="ltGray">
                <a:xfrm>
                  <a:off x="4794" y="480"/>
                  <a:ext cx="56" cy="3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68" name="Freeform 37"/>
                <p:cNvSpPr>
                  <a:spLocks/>
                </p:cNvSpPr>
                <p:nvPr userDrawn="1"/>
              </p:nvSpPr>
              <p:spPr bwMode="ltGray">
                <a:xfrm>
                  <a:off x="4757" y="375"/>
                  <a:ext cx="37" cy="44"/>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69" name="Freeform 38"/>
                <p:cNvSpPr>
                  <a:spLocks/>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70" name="Freeform 39"/>
                <p:cNvSpPr>
                  <a:spLocks/>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71" name="Freeform 40"/>
                <p:cNvSpPr>
                  <a:spLocks/>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72" name="Freeform 41"/>
                <p:cNvSpPr>
                  <a:spLocks/>
                </p:cNvSpPr>
                <p:nvPr userDrawn="1"/>
              </p:nvSpPr>
              <p:spPr bwMode="ltGray">
                <a:xfrm>
                  <a:off x="2853" y="74"/>
                  <a:ext cx="42" cy="25"/>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73" name="Freeform 42"/>
                <p:cNvSpPr>
                  <a:spLocks/>
                </p:cNvSpPr>
                <p:nvPr userDrawn="1"/>
              </p:nvSpPr>
              <p:spPr bwMode="ltGray">
                <a:xfrm>
                  <a:off x="1704" y="3"/>
                  <a:ext cx="1022" cy="37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74" name="Freeform 43"/>
                <p:cNvSpPr>
                  <a:spLocks/>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75" name="Freeform 44"/>
                <p:cNvSpPr>
                  <a:spLocks/>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76" name="Freeform 45"/>
                <p:cNvSpPr>
                  <a:spLocks/>
                </p:cNvSpPr>
                <p:nvPr userDrawn="1"/>
              </p:nvSpPr>
              <p:spPr bwMode="ltGray">
                <a:xfrm>
                  <a:off x="2553" y="182"/>
                  <a:ext cx="187" cy="176"/>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77" name="Freeform 46"/>
                <p:cNvSpPr>
                  <a:spLocks/>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78" name="Freeform 47"/>
                <p:cNvSpPr>
                  <a:spLocks/>
                </p:cNvSpPr>
                <p:nvPr userDrawn="1"/>
              </p:nvSpPr>
              <p:spPr bwMode="ltGray">
                <a:xfrm>
                  <a:off x="1627" y="353"/>
                  <a:ext cx="813" cy="462"/>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79" name="Freeform 48"/>
                <p:cNvSpPr>
                  <a:spLocks/>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80" name="Freeform 49"/>
                <p:cNvSpPr>
                  <a:spLocks/>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81" name="Freeform 50"/>
                <p:cNvSpPr>
                  <a:spLocks/>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82" name="Freeform 51"/>
                <p:cNvSpPr>
                  <a:spLocks/>
                </p:cNvSpPr>
                <p:nvPr userDrawn="1"/>
              </p:nvSpPr>
              <p:spPr bwMode="ltGray">
                <a:xfrm>
                  <a:off x="333" y="169"/>
                  <a:ext cx="1015" cy="866"/>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83" name="Freeform 52"/>
                <p:cNvSpPr>
                  <a:spLocks/>
                </p:cNvSpPr>
                <p:nvPr userDrawn="1"/>
              </p:nvSpPr>
              <p:spPr bwMode="ltGray">
                <a:xfrm>
                  <a:off x="727" y="495"/>
                  <a:ext cx="382" cy="540"/>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84" name="Freeform 53"/>
                <p:cNvSpPr>
                  <a:spLocks/>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85" name="Freeform 54"/>
                <p:cNvSpPr>
                  <a:spLocks/>
                </p:cNvSpPr>
                <p:nvPr userDrawn="1"/>
              </p:nvSpPr>
              <p:spPr bwMode="ltGray">
                <a:xfrm>
                  <a:off x="1379" y="617"/>
                  <a:ext cx="21" cy="1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86" name="Freeform 55"/>
                <p:cNvSpPr>
                  <a:spLocks/>
                </p:cNvSpPr>
                <p:nvPr userDrawn="1"/>
              </p:nvSpPr>
              <p:spPr bwMode="ltGray">
                <a:xfrm>
                  <a:off x="453" y="275"/>
                  <a:ext cx="58" cy="24"/>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87" name="Freeform 56"/>
                <p:cNvSpPr>
                  <a:spLocks/>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88" name="Freeform 57"/>
                <p:cNvSpPr>
                  <a:spLocks/>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89" name="Freeform 58"/>
                <p:cNvSpPr>
                  <a:spLocks/>
                </p:cNvSpPr>
                <p:nvPr userDrawn="1"/>
              </p:nvSpPr>
              <p:spPr bwMode="ltGray">
                <a:xfrm>
                  <a:off x="971" y="91"/>
                  <a:ext cx="30" cy="25"/>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90" name="Freeform 59"/>
                <p:cNvSpPr>
                  <a:spLocks/>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91" name="Freeform 60"/>
                <p:cNvSpPr>
                  <a:spLocks/>
                </p:cNvSpPr>
                <p:nvPr userDrawn="1"/>
              </p:nvSpPr>
              <p:spPr bwMode="ltGray">
                <a:xfrm>
                  <a:off x="1081" y="226"/>
                  <a:ext cx="75" cy="1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92" name="Freeform 61"/>
                <p:cNvSpPr>
                  <a:spLocks/>
                </p:cNvSpPr>
                <p:nvPr userDrawn="1"/>
              </p:nvSpPr>
              <p:spPr bwMode="ltGray">
                <a:xfrm>
                  <a:off x="1210" y="223"/>
                  <a:ext cx="42" cy="37"/>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93" name="Freeform 62"/>
                <p:cNvSpPr>
                  <a:spLocks/>
                </p:cNvSpPr>
                <p:nvPr userDrawn="1"/>
              </p:nvSpPr>
              <p:spPr bwMode="ltGray">
                <a:xfrm>
                  <a:off x="865" y="123"/>
                  <a:ext cx="33" cy="24"/>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grpSp>
          <p:grpSp>
            <p:nvGrpSpPr>
              <p:cNvPr id="10" name="Group 63"/>
              <p:cNvGrpSpPr>
                <a:grpSpLocks/>
              </p:cNvGrpSpPr>
              <p:nvPr userDrawn="1"/>
            </p:nvGrpSpPr>
            <p:grpSpPr bwMode="auto">
              <a:xfrm>
                <a:off x="7" y="-154"/>
                <a:ext cx="5739" cy="418"/>
                <a:chOff x="1056" y="111"/>
                <a:chExt cx="2448" cy="418"/>
              </a:xfrm>
            </p:grpSpPr>
            <p:sp>
              <p:nvSpPr>
                <p:cNvPr id="27" name="Line 64"/>
                <p:cNvSpPr>
                  <a:spLocks noChangeShapeType="1"/>
                </p:cNvSpPr>
                <p:nvPr/>
              </p:nvSpPr>
              <p:spPr bwMode="white">
                <a:xfrm>
                  <a:off x="1056" y="332"/>
                  <a:ext cx="2448" cy="0"/>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8" name="Line 65"/>
                <p:cNvSpPr>
                  <a:spLocks noChangeShapeType="1"/>
                </p:cNvSpPr>
                <p:nvPr/>
              </p:nvSpPr>
              <p:spPr bwMode="white">
                <a:xfrm>
                  <a:off x="1254" y="111"/>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9" name="Line 66"/>
                <p:cNvSpPr>
                  <a:spLocks noChangeShapeType="1"/>
                </p:cNvSpPr>
                <p:nvPr/>
              </p:nvSpPr>
              <p:spPr bwMode="white">
                <a:xfrm>
                  <a:off x="1482" y="111"/>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30" name="Line 67"/>
                <p:cNvSpPr>
                  <a:spLocks noChangeShapeType="1"/>
                </p:cNvSpPr>
                <p:nvPr/>
              </p:nvSpPr>
              <p:spPr bwMode="white">
                <a:xfrm>
                  <a:off x="1710" y="111"/>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31" name="Line 68"/>
                <p:cNvSpPr>
                  <a:spLocks noChangeShapeType="1"/>
                </p:cNvSpPr>
                <p:nvPr/>
              </p:nvSpPr>
              <p:spPr bwMode="white">
                <a:xfrm>
                  <a:off x="1938" y="111"/>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32" name="Line 69"/>
                <p:cNvSpPr>
                  <a:spLocks noChangeShapeType="1"/>
                </p:cNvSpPr>
                <p:nvPr/>
              </p:nvSpPr>
              <p:spPr bwMode="white">
                <a:xfrm>
                  <a:off x="2166" y="111"/>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33" name="Line 70"/>
                <p:cNvSpPr>
                  <a:spLocks noChangeShapeType="1"/>
                </p:cNvSpPr>
                <p:nvPr/>
              </p:nvSpPr>
              <p:spPr bwMode="white">
                <a:xfrm>
                  <a:off x="2394" y="111"/>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34" name="Line 71"/>
                <p:cNvSpPr>
                  <a:spLocks noChangeShapeType="1"/>
                </p:cNvSpPr>
                <p:nvPr/>
              </p:nvSpPr>
              <p:spPr bwMode="white">
                <a:xfrm>
                  <a:off x="2622" y="111"/>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35" name="Line 72"/>
                <p:cNvSpPr>
                  <a:spLocks noChangeShapeType="1"/>
                </p:cNvSpPr>
                <p:nvPr/>
              </p:nvSpPr>
              <p:spPr bwMode="white">
                <a:xfrm>
                  <a:off x="2850" y="111"/>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36" name="Line 73"/>
                <p:cNvSpPr>
                  <a:spLocks noChangeShapeType="1"/>
                </p:cNvSpPr>
                <p:nvPr/>
              </p:nvSpPr>
              <p:spPr bwMode="white">
                <a:xfrm>
                  <a:off x="3078" y="111"/>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37" name="Line 74"/>
                <p:cNvSpPr>
                  <a:spLocks noChangeShapeType="1"/>
                </p:cNvSpPr>
                <p:nvPr/>
              </p:nvSpPr>
              <p:spPr bwMode="white">
                <a:xfrm>
                  <a:off x="3306" y="111"/>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grpSp>
          <p:grpSp>
            <p:nvGrpSpPr>
              <p:cNvPr id="11" name="Group 75"/>
              <p:cNvGrpSpPr>
                <a:grpSpLocks/>
              </p:cNvGrpSpPr>
              <p:nvPr userDrawn="1"/>
            </p:nvGrpSpPr>
            <p:grpSpPr bwMode="auto">
              <a:xfrm>
                <a:off x="-1261" y="-1"/>
                <a:ext cx="2098" cy="1030"/>
                <a:chOff x="1208" y="109"/>
                <a:chExt cx="2098" cy="423"/>
              </a:xfrm>
            </p:grpSpPr>
            <p:sp>
              <p:nvSpPr>
                <p:cNvPr id="12" name="Line 76"/>
                <p:cNvSpPr>
                  <a:spLocks noChangeShapeType="1"/>
                </p:cNvSpPr>
                <p:nvPr/>
              </p:nvSpPr>
              <p:spPr bwMode="ltGray">
                <a:xfrm>
                  <a:off x="2850" y="110"/>
                  <a:ext cx="0" cy="142"/>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13" name="Line 77"/>
                <p:cNvSpPr>
                  <a:spLocks noChangeShapeType="1"/>
                </p:cNvSpPr>
                <p:nvPr/>
              </p:nvSpPr>
              <p:spPr bwMode="ltGray">
                <a:xfrm>
                  <a:off x="2972" y="332"/>
                  <a:ext cx="70" cy="0"/>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14" name="Line 78"/>
                <p:cNvSpPr>
                  <a:spLocks noChangeShapeType="1"/>
                </p:cNvSpPr>
                <p:nvPr/>
              </p:nvSpPr>
              <p:spPr bwMode="ltGray">
                <a:xfrm>
                  <a:off x="3078" y="350"/>
                  <a:ext cx="0" cy="28"/>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15" name="Line 79"/>
                <p:cNvSpPr>
                  <a:spLocks noChangeShapeType="1"/>
                </p:cNvSpPr>
                <p:nvPr/>
              </p:nvSpPr>
              <p:spPr bwMode="ltGray">
                <a:xfrm>
                  <a:off x="3306" y="450"/>
                  <a:ext cx="0" cy="79"/>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16" name="Line 80"/>
                <p:cNvSpPr>
                  <a:spLocks noChangeShapeType="1"/>
                </p:cNvSpPr>
                <p:nvPr/>
              </p:nvSpPr>
              <p:spPr bwMode="ltGray">
                <a:xfrm>
                  <a:off x="2166" y="114"/>
                  <a:ext cx="0" cy="62"/>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17" name="Line 81"/>
                <p:cNvSpPr>
                  <a:spLocks noChangeShapeType="1"/>
                </p:cNvSpPr>
                <p:nvPr/>
              </p:nvSpPr>
              <p:spPr bwMode="ltGray">
                <a:xfrm>
                  <a:off x="1938" y="111"/>
                  <a:ext cx="0" cy="337"/>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18" name="Line 82"/>
                <p:cNvSpPr>
                  <a:spLocks noChangeShapeType="1"/>
                </p:cNvSpPr>
                <p:nvPr/>
              </p:nvSpPr>
              <p:spPr bwMode="ltGray">
                <a:xfrm flipH="1">
                  <a:off x="1912" y="332"/>
                  <a:ext cx="68" cy="0"/>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19" name="Line 83"/>
                <p:cNvSpPr>
                  <a:spLocks noChangeShapeType="1"/>
                </p:cNvSpPr>
                <p:nvPr/>
              </p:nvSpPr>
              <p:spPr bwMode="ltGray">
                <a:xfrm>
                  <a:off x="1778" y="332"/>
                  <a:ext cx="60" cy="0"/>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0" name="Line 84"/>
                <p:cNvSpPr>
                  <a:spLocks noChangeShapeType="1"/>
                </p:cNvSpPr>
                <p:nvPr/>
              </p:nvSpPr>
              <p:spPr bwMode="ltGray">
                <a:xfrm flipH="1">
                  <a:off x="1578" y="332"/>
                  <a:ext cx="82" cy="0"/>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1" name="Line 85"/>
                <p:cNvSpPr>
                  <a:spLocks noChangeShapeType="1"/>
                </p:cNvSpPr>
                <p:nvPr/>
              </p:nvSpPr>
              <p:spPr bwMode="ltGray">
                <a:xfrm>
                  <a:off x="1208" y="332"/>
                  <a:ext cx="348" cy="0"/>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2" name="Line 86"/>
                <p:cNvSpPr>
                  <a:spLocks noChangeShapeType="1"/>
                </p:cNvSpPr>
                <p:nvPr/>
              </p:nvSpPr>
              <p:spPr bwMode="ltGray">
                <a:xfrm>
                  <a:off x="1480" y="234"/>
                  <a:ext cx="0" cy="298"/>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 name="Line 87"/>
                <p:cNvSpPr>
                  <a:spLocks noChangeShapeType="1"/>
                </p:cNvSpPr>
                <p:nvPr/>
              </p:nvSpPr>
              <p:spPr bwMode="ltGray">
                <a:xfrm>
                  <a:off x="1254" y="252"/>
                  <a:ext cx="0" cy="156"/>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4" name="Line 88"/>
                <p:cNvSpPr>
                  <a:spLocks noChangeShapeType="1"/>
                </p:cNvSpPr>
                <p:nvPr/>
              </p:nvSpPr>
              <p:spPr bwMode="ltGray">
                <a:xfrm flipH="1" flipV="1">
                  <a:off x="1482" y="109"/>
                  <a:ext cx="0" cy="27"/>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5" name="Line 89"/>
                <p:cNvSpPr>
                  <a:spLocks noChangeShapeType="1"/>
                </p:cNvSpPr>
                <p:nvPr/>
              </p:nvSpPr>
              <p:spPr bwMode="ltGray">
                <a:xfrm>
                  <a:off x="1710" y="180"/>
                  <a:ext cx="0" cy="96"/>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6" name="Line 90"/>
                <p:cNvSpPr>
                  <a:spLocks noChangeShapeType="1"/>
                </p:cNvSpPr>
                <p:nvPr/>
              </p:nvSpPr>
              <p:spPr bwMode="ltGray">
                <a:xfrm flipV="1">
                  <a:off x="1710" y="111"/>
                  <a:ext cx="0" cy="22"/>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grpSp>
        </p:grpSp>
        <p:pic>
          <p:nvPicPr>
            <p:cNvPr id="7" name="Picture 91" descr="earth"/>
            <p:cNvPicPr>
              <a:picLocks noChangeAspect="1" noChangeArrowheads="1"/>
            </p:cNvPicPr>
            <p:nvPr userDrawn="1"/>
          </p:nvPicPr>
          <p:blipFill>
            <a:blip r:embed="rId2" cstate="email">
              <a:clrChange>
                <a:clrFrom>
                  <a:srgbClr val="000000"/>
                </a:clrFrom>
                <a:clrTo>
                  <a:srgbClr val="000000">
                    <a:alpha val="0"/>
                  </a:srgbClr>
                </a:clrTo>
              </a:clrChange>
            </a:blip>
            <a:srcRect/>
            <a:stretch>
              <a:fillRect/>
            </a:stretch>
          </p:blipFill>
          <p:spPr bwMode="gray">
            <a:xfrm>
              <a:off x="336" y="1566"/>
              <a:ext cx="690" cy="642"/>
            </a:xfrm>
            <a:prstGeom prst="rect">
              <a:avLst/>
            </a:prstGeom>
            <a:noFill/>
            <a:ln w="9525">
              <a:noFill/>
              <a:miter lim="800000"/>
              <a:headEnd/>
              <a:tailEnd/>
            </a:ln>
          </p:spPr>
        </p:pic>
      </p:grpSp>
      <p:sp>
        <p:nvSpPr>
          <p:cNvPr id="240732" name="Rectangle 92"/>
          <p:cNvSpPr>
            <a:spLocks noGrp="1" noChangeArrowheads="1"/>
          </p:cNvSpPr>
          <p:nvPr>
            <p:ph type="ctrTitle"/>
          </p:nvPr>
        </p:nvSpPr>
        <p:spPr>
          <a:xfrm>
            <a:off x="1828800" y="1828800"/>
            <a:ext cx="6934200" cy="2362200"/>
          </a:xfrm>
        </p:spPr>
        <p:txBody>
          <a:bodyPr/>
          <a:lstStyle>
            <a:lvl1pPr>
              <a:defRPr/>
            </a:lvl1pPr>
          </a:lstStyle>
          <a:p>
            <a:r>
              <a:rPr lang="en-US"/>
              <a:t>Click to edit Master title style</a:t>
            </a:r>
          </a:p>
        </p:txBody>
      </p:sp>
      <p:sp>
        <p:nvSpPr>
          <p:cNvPr id="240733" name="Rectangle 93"/>
          <p:cNvSpPr>
            <a:spLocks noGrp="1" noChangeArrowheads="1"/>
          </p:cNvSpPr>
          <p:nvPr>
            <p:ph type="subTitle" idx="1"/>
          </p:nvPr>
        </p:nvSpPr>
        <p:spPr>
          <a:xfrm>
            <a:off x="1828800" y="4572000"/>
            <a:ext cx="6934200" cy="1295400"/>
          </a:xfrm>
        </p:spPr>
        <p:txBody>
          <a:bodyPr/>
          <a:lstStyle>
            <a:lvl1pPr marL="0" indent="0">
              <a:buFontTx/>
              <a:buNone/>
              <a:defRPr/>
            </a:lvl1pPr>
          </a:lstStyle>
          <a:p>
            <a:r>
              <a:rPr lang="en-US"/>
              <a:t>Click to edit Master subtitle style</a:t>
            </a:r>
          </a:p>
        </p:txBody>
      </p:sp>
      <p:sp>
        <p:nvSpPr>
          <p:cNvPr id="94" name="Rectangle 94"/>
          <p:cNvSpPr>
            <a:spLocks noGrp="1" noChangeArrowheads="1"/>
          </p:cNvSpPr>
          <p:nvPr>
            <p:ph type="dt" sz="half" idx="10"/>
          </p:nvPr>
        </p:nvSpPr>
        <p:spPr>
          <a:xfrm>
            <a:off x="533400" y="6324600"/>
            <a:ext cx="1905000" cy="457200"/>
          </a:xfrm>
        </p:spPr>
        <p:txBody>
          <a:bodyPr/>
          <a:lstStyle>
            <a:lvl1pPr>
              <a:defRPr/>
            </a:lvl1pPr>
          </a:lstStyle>
          <a:p>
            <a:pPr>
              <a:defRPr/>
            </a:pPr>
            <a:endParaRPr lang="en-US"/>
          </a:p>
        </p:txBody>
      </p:sp>
      <p:sp>
        <p:nvSpPr>
          <p:cNvPr id="95" name="Rectangle 95"/>
          <p:cNvSpPr>
            <a:spLocks noGrp="1" noChangeArrowheads="1"/>
          </p:cNvSpPr>
          <p:nvPr>
            <p:ph type="ftr" sz="quarter" idx="11"/>
          </p:nvPr>
        </p:nvSpPr>
        <p:spPr>
          <a:xfrm>
            <a:off x="3200400" y="6324600"/>
            <a:ext cx="2895600" cy="457200"/>
          </a:xfrm>
        </p:spPr>
        <p:txBody>
          <a:bodyPr/>
          <a:lstStyle>
            <a:lvl1pPr>
              <a:defRPr/>
            </a:lvl1pPr>
          </a:lstStyle>
          <a:p>
            <a:pPr>
              <a:defRPr/>
            </a:pPr>
            <a:endParaRPr lang="en-US"/>
          </a:p>
        </p:txBody>
      </p:sp>
      <p:sp>
        <p:nvSpPr>
          <p:cNvPr id="96" name="Rectangle 96"/>
          <p:cNvSpPr>
            <a:spLocks noGrp="1" noChangeArrowheads="1"/>
          </p:cNvSpPr>
          <p:nvPr>
            <p:ph type="sldNum" sz="quarter" idx="12"/>
          </p:nvPr>
        </p:nvSpPr>
        <p:spPr>
          <a:xfrm>
            <a:off x="6858000" y="6324600"/>
            <a:ext cx="1905000" cy="457200"/>
          </a:xfrm>
        </p:spPr>
        <p:txBody>
          <a:bodyPr/>
          <a:lstStyle>
            <a:lvl1pPr>
              <a:defRPr/>
            </a:lvl1pPr>
          </a:lstStyle>
          <a:p>
            <a:pPr>
              <a:defRPr/>
            </a:pPr>
            <a:fld id="{95DB9A19-608E-432B-9976-5E997A20527C}" type="slidenum">
              <a:rPr lang="en-US"/>
              <a:pPr>
                <a:defRPr/>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E3A41F-09C3-4AA4-9405-4D4F82ED8A13}" type="slidenum">
              <a:rPr lang="en-US"/>
              <a:pPr>
                <a:defRPr/>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F9552E-6696-4474-9F69-8257072A72E3}" type="slidenum">
              <a:rPr lang="en-US"/>
              <a:pPr>
                <a:defRPr/>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6858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91798F-91EB-4606-96CF-E4FA121EA245}" type="slidenum">
              <a:rPr lang="en-US"/>
              <a:pPr>
                <a:defRPr/>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753EF8A-E844-4044-9C14-53B11B6016FB}" type="slidenum">
              <a:rPr lang="en-US"/>
              <a:pPr>
                <a:defRPr/>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81F8256-0907-4951-A5B2-04EE6EB1C834}" type="slidenum">
              <a:rPr lang="en-US"/>
              <a:pPr>
                <a:defRPr/>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52B017-C44B-485D-A299-8194F3924935}" type="slidenum">
              <a:rPr lang="en-US"/>
              <a:pPr>
                <a:defRPr/>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3CBB93-3142-4C59-AFA9-B75AF4DBF43D}" type="slidenum">
              <a:rPr lang="en-US"/>
              <a:pPr>
                <a:defRPr/>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E149CC-0839-47B3-9D2C-7C4702D5CBA9}" type="slidenum">
              <a:rPr lang="en-US"/>
              <a:pPr>
                <a:defRPr/>
              </a:pPr>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44F732-1C54-4695-B7B9-D64EAFB808A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2DDC5440-915B-404D-BD95-824B11612EC6}" type="slidenum">
              <a:rPr lang="tr-TR"/>
              <a:pPr>
                <a:defRPr/>
              </a:pPr>
              <a:t>‹#›</a:t>
            </a:fld>
            <a:endParaRPr lang="tr-T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5563" y="930275"/>
            <a:ext cx="2052637" cy="5332413"/>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246063" y="930275"/>
            <a:ext cx="6007100" cy="53324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7D64FA-CF79-4894-8607-264DFF470E44}" type="slidenum">
              <a:rPr lang="en-US"/>
              <a:pPr>
                <a:defRPr/>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1" name="Rectangle 4"/>
              <p:cNvSpPr>
                <a:spLocks noChangeArrowheads="1"/>
              </p:cNvSpPr>
              <p:nvPr/>
            </p:nvSpPr>
            <p:spPr bwMode="white">
              <a:xfrm>
                <a:off x="0" y="0"/>
                <a:ext cx="5760" cy="1600"/>
              </a:xfrm>
              <a:prstGeom prst="rect">
                <a:avLst/>
              </a:prstGeom>
              <a:gradFill rotWithShape="0">
                <a:gsLst>
                  <a:gs pos="0">
                    <a:schemeClr val="hlink"/>
                  </a:gs>
                  <a:gs pos="100000">
                    <a:schemeClr val="bg2"/>
                  </a:gs>
                </a:gsLst>
                <a:lin ang="5400000" scaled="1"/>
              </a:gradFill>
              <a:ln w="9525">
                <a:noFill/>
                <a:miter lim="800000"/>
                <a:headEnd/>
                <a:tailEnd/>
              </a:ln>
            </p:spPr>
            <p:txBody>
              <a:bodyPr wrap="none" anchor="ctr"/>
              <a:lstStyle/>
              <a:p>
                <a:pPr algn="ctr">
                  <a:defRPr/>
                </a:pPr>
                <a:endParaRPr lang="tr-TR">
                  <a:solidFill>
                    <a:srgbClr val="660066"/>
                  </a:solidFill>
                  <a:latin typeface="Arial" charset="0"/>
                  <a:cs typeface="+mn-cs"/>
                </a:endParaRPr>
              </a:p>
            </p:txBody>
          </p:sp>
          <p:sp>
            <p:nvSpPr>
              <p:cNvPr id="12" name="Rectangle 5"/>
              <p:cNvSpPr>
                <a:spLocks noChangeArrowheads="1"/>
              </p:cNvSpPr>
              <p:nvPr/>
            </p:nvSpPr>
            <p:spPr bwMode="white">
              <a:xfrm>
                <a:off x="0" y="1600"/>
                <a:ext cx="5760" cy="2720"/>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a:defRPr/>
                </a:pPr>
                <a:endParaRPr lang="tr-TR">
                  <a:solidFill>
                    <a:srgbClr val="660066"/>
                  </a:solidFill>
                  <a:latin typeface="Arial" charset="0"/>
                  <a:cs typeface="+mn-cs"/>
                </a:endParaRPr>
              </a:p>
            </p:txBody>
          </p:sp>
        </p:grpSp>
        <p:pic>
          <p:nvPicPr>
            <p:cNvPr id="6" name="Picture 6" descr="grapes"/>
            <p:cNvPicPr>
              <a:picLocks noChangeAspect="1" noChangeArrowheads="1"/>
            </p:cNvPicPr>
            <p:nvPr/>
          </p:nvPicPr>
          <p:blipFill>
            <a:blip r:embed="rId2" cstate="email"/>
            <a:srcRect/>
            <a:stretch>
              <a:fillRect/>
            </a:stretch>
          </p:blipFill>
          <p:spPr bwMode="ltGray">
            <a:xfrm>
              <a:off x="163" y="0"/>
              <a:ext cx="680" cy="3152"/>
            </a:xfrm>
            <a:prstGeom prst="rect">
              <a:avLst/>
            </a:prstGeom>
            <a:noFill/>
            <a:ln w="9525">
              <a:noFill/>
              <a:miter lim="800000"/>
              <a:headEnd/>
              <a:tailEnd/>
            </a:ln>
          </p:spPr>
        </p:pic>
        <p:grpSp>
          <p:nvGrpSpPr>
            <p:cNvPr id="7" name="Group 7"/>
            <p:cNvGrpSpPr>
              <a:grpSpLocks/>
            </p:cNvGrpSpPr>
            <p:nvPr/>
          </p:nvGrpSpPr>
          <p:grpSpPr bwMode="auto">
            <a:xfrm>
              <a:off x="648" y="0"/>
              <a:ext cx="97" cy="3613"/>
              <a:chOff x="226" y="0"/>
              <a:chExt cx="80" cy="3613"/>
            </a:xfrm>
          </p:grpSpPr>
          <p:sp>
            <p:nvSpPr>
              <p:cNvPr id="9" name="Rectangle 8"/>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w="9525">
                <a:noFill/>
                <a:miter lim="800000"/>
                <a:headEnd/>
                <a:tailEnd/>
              </a:ln>
            </p:spPr>
            <p:txBody>
              <a:bodyPr wrap="none" anchor="ctr"/>
              <a:lstStyle/>
              <a:p>
                <a:pPr algn="ctr">
                  <a:defRPr/>
                </a:pPr>
                <a:endParaRPr lang="tr-TR">
                  <a:solidFill>
                    <a:srgbClr val="660066"/>
                  </a:solidFill>
                  <a:latin typeface="Arial" charset="0"/>
                  <a:cs typeface="+mn-cs"/>
                </a:endParaRPr>
              </a:p>
            </p:txBody>
          </p:sp>
          <p:sp>
            <p:nvSpPr>
              <p:cNvPr id="10" name="Rectangle 9"/>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w="9525">
                <a:noFill/>
                <a:miter lim="800000"/>
                <a:headEnd/>
                <a:tailEnd/>
              </a:ln>
            </p:spPr>
            <p:txBody>
              <a:bodyPr wrap="none" anchor="ctr"/>
              <a:lstStyle/>
              <a:p>
                <a:pPr algn="ctr">
                  <a:defRPr/>
                </a:pPr>
                <a:endParaRPr lang="tr-TR">
                  <a:solidFill>
                    <a:srgbClr val="660066"/>
                  </a:solidFill>
                  <a:latin typeface="Arial" charset="0"/>
                  <a:cs typeface="+mn-cs"/>
                </a:endParaRPr>
              </a:p>
            </p:txBody>
          </p:sp>
        </p:grpSp>
        <p:sp>
          <p:nvSpPr>
            <p:cNvPr id="8" name="Rectangle 10"/>
            <p:cNvSpPr>
              <a:spLocks noChangeArrowheads="1"/>
            </p:cNvSpPr>
            <p:nvPr/>
          </p:nvSpPr>
          <p:spPr bwMode="ltGray">
            <a:xfrm>
              <a:off x="0" y="1536"/>
              <a:ext cx="4294" cy="160"/>
            </a:xfrm>
            <a:prstGeom prst="rect">
              <a:avLst/>
            </a:prstGeom>
            <a:gradFill rotWithShape="0">
              <a:gsLst>
                <a:gs pos="0">
                  <a:schemeClr val="hlink"/>
                </a:gs>
                <a:gs pos="100000">
                  <a:schemeClr val="bg2"/>
                </a:gs>
              </a:gsLst>
              <a:lin ang="0" scaled="1"/>
            </a:gradFill>
            <a:ln w="9525">
              <a:noFill/>
              <a:miter lim="800000"/>
              <a:headEnd/>
              <a:tailEnd/>
            </a:ln>
          </p:spPr>
          <p:txBody>
            <a:bodyPr wrap="none" anchor="ctr"/>
            <a:lstStyle/>
            <a:p>
              <a:pPr algn="ctr">
                <a:defRPr/>
              </a:pPr>
              <a:endParaRPr lang="tr-TR">
                <a:solidFill>
                  <a:srgbClr val="660066"/>
                </a:solidFill>
                <a:latin typeface="Arial" charset="0"/>
                <a:cs typeface="+mn-cs"/>
              </a:endParaRPr>
            </a:p>
          </p:txBody>
        </p:sp>
      </p:grpSp>
      <p:sp>
        <p:nvSpPr>
          <p:cNvPr id="358411" name="Rectangle 11"/>
          <p:cNvSpPr>
            <a:spLocks noGrp="1" noChangeArrowheads="1"/>
          </p:cNvSpPr>
          <p:nvPr>
            <p:ph type="ctrTitle"/>
          </p:nvPr>
        </p:nvSpPr>
        <p:spPr>
          <a:xfrm>
            <a:off x="1371600" y="1100138"/>
            <a:ext cx="7772400" cy="1143000"/>
          </a:xfrm>
        </p:spPr>
        <p:txBody>
          <a:bodyPr/>
          <a:lstStyle>
            <a:lvl1pPr>
              <a:defRPr/>
            </a:lvl1pPr>
          </a:lstStyle>
          <a:p>
            <a:r>
              <a:rPr lang="tr-TR"/>
              <a:t>Asıl başlık biçemi için tıklatın</a:t>
            </a:r>
          </a:p>
        </p:txBody>
      </p:sp>
      <p:sp>
        <p:nvSpPr>
          <p:cNvPr id="358412"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tr-TR"/>
              <a:t>Asıl alt başlık biçemi için tıklatın</a:t>
            </a:r>
          </a:p>
        </p:txBody>
      </p:sp>
      <p:sp>
        <p:nvSpPr>
          <p:cNvPr id="13" name="Rectangle 13"/>
          <p:cNvSpPr>
            <a:spLocks noGrp="1" noChangeArrowheads="1"/>
          </p:cNvSpPr>
          <p:nvPr>
            <p:ph type="dt" sz="half" idx="10"/>
          </p:nvPr>
        </p:nvSpPr>
        <p:spPr>
          <a:xfrm>
            <a:off x="685800" y="6248400"/>
            <a:ext cx="1905000" cy="457200"/>
          </a:xfrm>
        </p:spPr>
        <p:txBody>
          <a:bodyPr/>
          <a:lstStyle>
            <a:lvl1pPr>
              <a:defRPr>
                <a:solidFill>
                  <a:srgbClr val="660066"/>
                </a:solidFill>
              </a:defRPr>
            </a:lvl1pPr>
          </a:lstStyle>
          <a:p>
            <a:pPr>
              <a:defRPr/>
            </a:pPr>
            <a:endParaRPr lang="tr-TR"/>
          </a:p>
        </p:txBody>
      </p:sp>
      <p:sp>
        <p:nvSpPr>
          <p:cNvPr id="14" name="Rectangle 14"/>
          <p:cNvSpPr>
            <a:spLocks noGrp="1" noChangeArrowheads="1"/>
          </p:cNvSpPr>
          <p:nvPr>
            <p:ph type="ftr" sz="quarter" idx="11"/>
          </p:nvPr>
        </p:nvSpPr>
        <p:spPr>
          <a:xfrm>
            <a:off x="3124200" y="6248400"/>
            <a:ext cx="2895600" cy="457200"/>
          </a:xfrm>
        </p:spPr>
        <p:txBody>
          <a:bodyPr/>
          <a:lstStyle>
            <a:lvl1pPr>
              <a:defRPr>
                <a:solidFill>
                  <a:srgbClr val="660066"/>
                </a:solidFill>
              </a:defRPr>
            </a:lvl1pPr>
          </a:lstStyle>
          <a:p>
            <a:pPr>
              <a:defRPr/>
            </a:pPr>
            <a:endParaRPr lang="tr-TR"/>
          </a:p>
        </p:txBody>
      </p:sp>
      <p:sp>
        <p:nvSpPr>
          <p:cNvPr id="15" name="Rectangle 15"/>
          <p:cNvSpPr>
            <a:spLocks noGrp="1" noChangeArrowheads="1"/>
          </p:cNvSpPr>
          <p:nvPr>
            <p:ph type="sldNum" sz="quarter" idx="12"/>
          </p:nvPr>
        </p:nvSpPr>
        <p:spPr>
          <a:xfrm>
            <a:off x="6553200" y="6248400"/>
            <a:ext cx="1905000" cy="457200"/>
          </a:xfrm>
        </p:spPr>
        <p:txBody>
          <a:bodyPr/>
          <a:lstStyle>
            <a:lvl1pPr>
              <a:defRPr>
                <a:solidFill>
                  <a:srgbClr val="660066"/>
                </a:solidFill>
              </a:defRPr>
            </a:lvl1pPr>
          </a:lstStyle>
          <a:p>
            <a:pPr>
              <a:defRPr/>
            </a:pPr>
            <a:fld id="{8E7A2CF2-A465-4E3D-817E-37930F009E51}" type="slidenum">
              <a:rPr lang="tr-TR"/>
              <a:pPr>
                <a:defRPr/>
              </a:pPr>
              <a:t>‹#›</a:t>
            </a:fld>
            <a:endParaRPr lang="tr-T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14"/>
          <p:cNvSpPr>
            <a:spLocks noGrp="1" noChangeArrowheads="1"/>
          </p:cNvSpPr>
          <p:nvPr>
            <p:ph type="dt" sz="half" idx="10"/>
          </p:nvPr>
        </p:nvSpPr>
        <p:spPr>
          <a:ln/>
        </p:spPr>
        <p:txBody>
          <a:bodyPr/>
          <a:lstStyle>
            <a:lvl1pPr>
              <a:defRPr/>
            </a:lvl1pPr>
          </a:lstStyle>
          <a:p>
            <a:pPr>
              <a:defRPr/>
            </a:pPr>
            <a:endParaRPr lang="tr-TR"/>
          </a:p>
        </p:txBody>
      </p:sp>
      <p:sp>
        <p:nvSpPr>
          <p:cNvPr id="5" name="Rectangle 15"/>
          <p:cNvSpPr>
            <a:spLocks noGrp="1" noChangeArrowheads="1"/>
          </p:cNvSpPr>
          <p:nvPr>
            <p:ph type="ftr" sz="quarter" idx="11"/>
          </p:nvPr>
        </p:nvSpPr>
        <p:spPr>
          <a:ln/>
        </p:spPr>
        <p:txBody>
          <a:bodyPr/>
          <a:lstStyle>
            <a:lvl1pPr>
              <a:defRPr/>
            </a:lvl1pPr>
          </a:lstStyle>
          <a:p>
            <a:pPr>
              <a:defRPr/>
            </a:pPr>
            <a:endParaRPr lang="tr-TR"/>
          </a:p>
        </p:txBody>
      </p:sp>
      <p:sp>
        <p:nvSpPr>
          <p:cNvPr id="6" name="Rectangle 16"/>
          <p:cNvSpPr>
            <a:spLocks noGrp="1" noChangeArrowheads="1"/>
          </p:cNvSpPr>
          <p:nvPr>
            <p:ph type="sldNum" sz="quarter" idx="12"/>
          </p:nvPr>
        </p:nvSpPr>
        <p:spPr>
          <a:ln/>
        </p:spPr>
        <p:txBody>
          <a:bodyPr/>
          <a:lstStyle>
            <a:lvl1pPr>
              <a:defRPr/>
            </a:lvl1pPr>
          </a:lstStyle>
          <a:p>
            <a:pPr>
              <a:defRPr/>
            </a:pPr>
            <a:fld id="{49DC9B32-EEED-4F53-89CE-611A53309E52}" type="slidenum">
              <a:rPr lang="tr-TR"/>
              <a:pPr>
                <a:defRPr/>
              </a:pPr>
              <a:t>‹#›</a:t>
            </a:fld>
            <a:endParaRPr lang="tr-T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dt" sz="half" idx="10"/>
          </p:nvPr>
        </p:nvSpPr>
        <p:spPr>
          <a:ln/>
        </p:spPr>
        <p:txBody>
          <a:bodyPr/>
          <a:lstStyle>
            <a:lvl1pPr>
              <a:defRPr/>
            </a:lvl1pPr>
          </a:lstStyle>
          <a:p>
            <a:pPr>
              <a:defRPr/>
            </a:pPr>
            <a:endParaRPr lang="tr-TR"/>
          </a:p>
        </p:txBody>
      </p:sp>
      <p:sp>
        <p:nvSpPr>
          <p:cNvPr id="5" name="Rectangle 15"/>
          <p:cNvSpPr>
            <a:spLocks noGrp="1" noChangeArrowheads="1"/>
          </p:cNvSpPr>
          <p:nvPr>
            <p:ph type="ftr" sz="quarter" idx="11"/>
          </p:nvPr>
        </p:nvSpPr>
        <p:spPr>
          <a:ln/>
        </p:spPr>
        <p:txBody>
          <a:bodyPr/>
          <a:lstStyle>
            <a:lvl1pPr>
              <a:defRPr/>
            </a:lvl1pPr>
          </a:lstStyle>
          <a:p>
            <a:pPr>
              <a:defRPr/>
            </a:pPr>
            <a:endParaRPr lang="tr-TR"/>
          </a:p>
        </p:txBody>
      </p:sp>
      <p:sp>
        <p:nvSpPr>
          <p:cNvPr id="6" name="Rectangle 16"/>
          <p:cNvSpPr>
            <a:spLocks noGrp="1" noChangeArrowheads="1"/>
          </p:cNvSpPr>
          <p:nvPr>
            <p:ph type="sldNum" sz="quarter" idx="12"/>
          </p:nvPr>
        </p:nvSpPr>
        <p:spPr>
          <a:ln/>
        </p:spPr>
        <p:txBody>
          <a:bodyPr/>
          <a:lstStyle>
            <a:lvl1pPr>
              <a:defRPr/>
            </a:lvl1pPr>
          </a:lstStyle>
          <a:p>
            <a:pPr>
              <a:defRPr/>
            </a:pPr>
            <a:fld id="{6290DE0A-FCFD-4B09-844E-1117747F1F13}" type="slidenum">
              <a:rPr lang="tr-TR"/>
              <a:pPr>
                <a:defRPr/>
              </a:pPr>
              <a:t>‹#›</a:t>
            </a:fld>
            <a:endParaRPr lang="tr-T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12954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5257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14"/>
          <p:cNvSpPr>
            <a:spLocks noGrp="1" noChangeArrowheads="1"/>
          </p:cNvSpPr>
          <p:nvPr>
            <p:ph type="dt" sz="half" idx="10"/>
          </p:nvPr>
        </p:nvSpPr>
        <p:spPr>
          <a:ln/>
        </p:spPr>
        <p:txBody>
          <a:bodyPr/>
          <a:lstStyle>
            <a:lvl1pPr>
              <a:defRPr/>
            </a:lvl1pPr>
          </a:lstStyle>
          <a:p>
            <a:pPr>
              <a:defRPr/>
            </a:pPr>
            <a:endParaRPr lang="tr-TR"/>
          </a:p>
        </p:txBody>
      </p:sp>
      <p:sp>
        <p:nvSpPr>
          <p:cNvPr id="6" name="Rectangle 15"/>
          <p:cNvSpPr>
            <a:spLocks noGrp="1" noChangeArrowheads="1"/>
          </p:cNvSpPr>
          <p:nvPr>
            <p:ph type="ftr" sz="quarter" idx="11"/>
          </p:nvPr>
        </p:nvSpPr>
        <p:spPr>
          <a:ln/>
        </p:spPr>
        <p:txBody>
          <a:bodyPr/>
          <a:lstStyle>
            <a:lvl1pPr>
              <a:defRPr/>
            </a:lvl1pPr>
          </a:lstStyle>
          <a:p>
            <a:pPr>
              <a:defRPr/>
            </a:pPr>
            <a:endParaRPr lang="tr-TR"/>
          </a:p>
        </p:txBody>
      </p:sp>
      <p:sp>
        <p:nvSpPr>
          <p:cNvPr id="7" name="Rectangle 16"/>
          <p:cNvSpPr>
            <a:spLocks noGrp="1" noChangeArrowheads="1"/>
          </p:cNvSpPr>
          <p:nvPr>
            <p:ph type="sldNum" sz="quarter" idx="12"/>
          </p:nvPr>
        </p:nvSpPr>
        <p:spPr>
          <a:ln/>
        </p:spPr>
        <p:txBody>
          <a:bodyPr/>
          <a:lstStyle>
            <a:lvl1pPr>
              <a:defRPr/>
            </a:lvl1pPr>
          </a:lstStyle>
          <a:p>
            <a:pPr>
              <a:defRPr/>
            </a:pPr>
            <a:fld id="{BEAC13AA-58A8-4BE1-9499-7614A1BBB6E9}" type="slidenum">
              <a:rPr lang="tr-TR"/>
              <a:pPr>
                <a:defRPr/>
              </a:pPr>
              <a:t>‹#›</a:t>
            </a:fld>
            <a:endParaRPr lang="tr-T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14"/>
          <p:cNvSpPr>
            <a:spLocks noGrp="1" noChangeArrowheads="1"/>
          </p:cNvSpPr>
          <p:nvPr>
            <p:ph type="dt" sz="half" idx="10"/>
          </p:nvPr>
        </p:nvSpPr>
        <p:spPr>
          <a:ln/>
        </p:spPr>
        <p:txBody>
          <a:bodyPr/>
          <a:lstStyle>
            <a:lvl1pPr>
              <a:defRPr/>
            </a:lvl1pPr>
          </a:lstStyle>
          <a:p>
            <a:pPr>
              <a:defRPr/>
            </a:pPr>
            <a:endParaRPr lang="tr-TR"/>
          </a:p>
        </p:txBody>
      </p:sp>
      <p:sp>
        <p:nvSpPr>
          <p:cNvPr id="8" name="Rectangle 15"/>
          <p:cNvSpPr>
            <a:spLocks noGrp="1" noChangeArrowheads="1"/>
          </p:cNvSpPr>
          <p:nvPr>
            <p:ph type="ftr" sz="quarter" idx="11"/>
          </p:nvPr>
        </p:nvSpPr>
        <p:spPr>
          <a:ln/>
        </p:spPr>
        <p:txBody>
          <a:bodyPr/>
          <a:lstStyle>
            <a:lvl1pPr>
              <a:defRPr/>
            </a:lvl1pPr>
          </a:lstStyle>
          <a:p>
            <a:pPr>
              <a:defRPr/>
            </a:pPr>
            <a:endParaRPr lang="tr-TR"/>
          </a:p>
        </p:txBody>
      </p:sp>
      <p:sp>
        <p:nvSpPr>
          <p:cNvPr id="9" name="Rectangle 16"/>
          <p:cNvSpPr>
            <a:spLocks noGrp="1" noChangeArrowheads="1"/>
          </p:cNvSpPr>
          <p:nvPr>
            <p:ph type="sldNum" sz="quarter" idx="12"/>
          </p:nvPr>
        </p:nvSpPr>
        <p:spPr>
          <a:ln/>
        </p:spPr>
        <p:txBody>
          <a:bodyPr/>
          <a:lstStyle>
            <a:lvl1pPr>
              <a:defRPr/>
            </a:lvl1pPr>
          </a:lstStyle>
          <a:p>
            <a:pPr>
              <a:defRPr/>
            </a:pPr>
            <a:fld id="{69DEDA9F-600A-4900-A9CC-44E3BA50F827}" type="slidenum">
              <a:rPr lang="tr-TR"/>
              <a:pPr>
                <a:defRPr/>
              </a:pPr>
              <a:t>‹#›</a:t>
            </a:fld>
            <a:endParaRPr lang="tr-T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14"/>
          <p:cNvSpPr>
            <a:spLocks noGrp="1" noChangeArrowheads="1"/>
          </p:cNvSpPr>
          <p:nvPr>
            <p:ph type="dt" sz="half" idx="10"/>
          </p:nvPr>
        </p:nvSpPr>
        <p:spPr>
          <a:ln/>
        </p:spPr>
        <p:txBody>
          <a:bodyPr/>
          <a:lstStyle>
            <a:lvl1pPr>
              <a:defRPr/>
            </a:lvl1pPr>
          </a:lstStyle>
          <a:p>
            <a:pPr>
              <a:defRPr/>
            </a:pPr>
            <a:endParaRPr lang="tr-TR"/>
          </a:p>
        </p:txBody>
      </p:sp>
      <p:sp>
        <p:nvSpPr>
          <p:cNvPr id="4" name="Rectangle 15"/>
          <p:cNvSpPr>
            <a:spLocks noGrp="1" noChangeArrowheads="1"/>
          </p:cNvSpPr>
          <p:nvPr>
            <p:ph type="ftr" sz="quarter" idx="11"/>
          </p:nvPr>
        </p:nvSpPr>
        <p:spPr>
          <a:ln/>
        </p:spPr>
        <p:txBody>
          <a:bodyPr/>
          <a:lstStyle>
            <a:lvl1pPr>
              <a:defRPr/>
            </a:lvl1pPr>
          </a:lstStyle>
          <a:p>
            <a:pPr>
              <a:defRPr/>
            </a:pPr>
            <a:endParaRPr lang="tr-TR"/>
          </a:p>
        </p:txBody>
      </p:sp>
      <p:sp>
        <p:nvSpPr>
          <p:cNvPr id="5" name="Rectangle 16"/>
          <p:cNvSpPr>
            <a:spLocks noGrp="1" noChangeArrowheads="1"/>
          </p:cNvSpPr>
          <p:nvPr>
            <p:ph type="sldNum" sz="quarter" idx="12"/>
          </p:nvPr>
        </p:nvSpPr>
        <p:spPr>
          <a:ln/>
        </p:spPr>
        <p:txBody>
          <a:bodyPr/>
          <a:lstStyle>
            <a:lvl1pPr>
              <a:defRPr/>
            </a:lvl1pPr>
          </a:lstStyle>
          <a:p>
            <a:pPr>
              <a:defRPr/>
            </a:pPr>
            <a:fld id="{782C00A7-EE89-404B-B291-4A5C45F013CF}" type="slidenum">
              <a:rPr lang="tr-TR"/>
              <a:pPr>
                <a:defRPr/>
              </a:pPr>
              <a:t>‹#›</a:t>
            </a:fld>
            <a:endParaRPr lang="tr-T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pPr>
              <a:defRPr/>
            </a:pPr>
            <a:endParaRPr lang="tr-TR"/>
          </a:p>
        </p:txBody>
      </p:sp>
      <p:sp>
        <p:nvSpPr>
          <p:cNvPr id="3" name="Rectangle 15"/>
          <p:cNvSpPr>
            <a:spLocks noGrp="1" noChangeArrowheads="1"/>
          </p:cNvSpPr>
          <p:nvPr>
            <p:ph type="ftr" sz="quarter" idx="11"/>
          </p:nvPr>
        </p:nvSpPr>
        <p:spPr>
          <a:ln/>
        </p:spPr>
        <p:txBody>
          <a:bodyPr/>
          <a:lstStyle>
            <a:lvl1pPr>
              <a:defRPr/>
            </a:lvl1pPr>
          </a:lstStyle>
          <a:p>
            <a:pPr>
              <a:defRPr/>
            </a:pPr>
            <a:endParaRPr lang="tr-TR"/>
          </a:p>
        </p:txBody>
      </p:sp>
      <p:sp>
        <p:nvSpPr>
          <p:cNvPr id="4" name="Rectangle 16"/>
          <p:cNvSpPr>
            <a:spLocks noGrp="1" noChangeArrowheads="1"/>
          </p:cNvSpPr>
          <p:nvPr>
            <p:ph type="sldNum" sz="quarter" idx="12"/>
          </p:nvPr>
        </p:nvSpPr>
        <p:spPr>
          <a:ln/>
        </p:spPr>
        <p:txBody>
          <a:bodyPr/>
          <a:lstStyle>
            <a:lvl1pPr>
              <a:defRPr/>
            </a:lvl1pPr>
          </a:lstStyle>
          <a:p>
            <a:pPr>
              <a:defRPr/>
            </a:pPr>
            <a:fld id="{E70DB340-E00A-4101-B15C-5863C542A166}" type="slidenum">
              <a:rPr lang="tr-TR"/>
              <a:pPr>
                <a:defRPr/>
              </a:pPr>
              <a:t>‹#›</a:t>
            </a:fld>
            <a:endParaRPr lang="tr-T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pPr>
              <a:defRPr/>
            </a:pPr>
            <a:endParaRPr lang="tr-TR"/>
          </a:p>
        </p:txBody>
      </p:sp>
      <p:sp>
        <p:nvSpPr>
          <p:cNvPr id="6" name="Rectangle 15"/>
          <p:cNvSpPr>
            <a:spLocks noGrp="1" noChangeArrowheads="1"/>
          </p:cNvSpPr>
          <p:nvPr>
            <p:ph type="ftr" sz="quarter" idx="11"/>
          </p:nvPr>
        </p:nvSpPr>
        <p:spPr>
          <a:ln/>
        </p:spPr>
        <p:txBody>
          <a:bodyPr/>
          <a:lstStyle>
            <a:lvl1pPr>
              <a:defRPr/>
            </a:lvl1pPr>
          </a:lstStyle>
          <a:p>
            <a:pPr>
              <a:defRPr/>
            </a:pPr>
            <a:endParaRPr lang="tr-TR"/>
          </a:p>
        </p:txBody>
      </p:sp>
      <p:sp>
        <p:nvSpPr>
          <p:cNvPr id="7" name="Rectangle 16"/>
          <p:cNvSpPr>
            <a:spLocks noGrp="1" noChangeArrowheads="1"/>
          </p:cNvSpPr>
          <p:nvPr>
            <p:ph type="sldNum" sz="quarter" idx="12"/>
          </p:nvPr>
        </p:nvSpPr>
        <p:spPr>
          <a:ln/>
        </p:spPr>
        <p:txBody>
          <a:bodyPr/>
          <a:lstStyle>
            <a:lvl1pPr>
              <a:defRPr/>
            </a:lvl1pPr>
          </a:lstStyle>
          <a:p>
            <a:pPr>
              <a:defRPr/>
            </a:pPr>
            <a:fld id="{CBD394A0-E2BA-4158-9739-22DE24FC7E15}" type="slidenum">
              <a:rPr lang="tr-TR"/>
              <a:pPr>
                <a:defRPr/>
              </a:pPr>
              <a:t>‹#›</a:t>
            </a:fld>
            <a:endParaRPr lang="tr-T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pPr>
              <a:defRPr/>
            </a:pPr>
            <a:endParaRPr lang="tr-TR"/>
          </a:p>
        </p:txBody>
      </p:sp>
      <p:sp>
        <p:nvSpPr>
          <p:cNvPr id="6" name="Rectangle 15"/>
          <p:cNvSpPr>
            <a:spLocks noGrp="1" noChangeArrowheads="1"/>
          </p:cNvSpPr>
          <p:nvPr>
            <p:ph type="ftr" sz="quarter" idx="11"/>
          </p:nvPr>
        </p:nvSpPr>
        <p:spPr>
          <a:ln/>
        </p:spPr>
        <p:txBody>
          <a:bodyPr/>
          <a:lstStyle>
            <a:lvl1pPr>
              <a:defRPr/>
            </a:lvl1pPr>
          </a:lstStyle>
          <a:p>
            <a:pPr>
              <a:defRPr/>
            </a:pPr>
            <a:endParaRPr lang="tr-TR"/>
          </a:p>
        </p:txBody>
      </p:sp>
      <p:sp>
        <p:nvSpPr>
          <p:cNvPr id="7" name="Rectangle 16"/>
          <p:cNvSpPr>
            <a:spLocks noGrp="1" noChangeArrowheads="1"/>
          </p:cNvSpPr>
          <p:nvPr>
            <p:ph type="sldNum" sz="quarter" idx="12"/>
          </p:nvPr>
        </p:nvSpPr>
        <p:spPr>
          <a:ln/>
        </p:spPr>
        <p:txBody>
          <a:bodyPr/>
          <a:lstStyle>
            <a:lvl1pPr>
              <a:defRPr/>
            </a:lvl1pPr>
          </a:lstStyle>
          <a:p>
            <a:pPr>
              <a:defRPr/>
            </a:pPr>
            <a:fld id="{231A1B15-BAE0-4034-9572-41007BEB2414}" type="slidenum">
              <a:rPr lang="tr-TR"/>
              <a:pPr>
                <a:defRPr/>
              </a:pPr>
              <a:t>‹#›</a:t>
            </a:fld>
            <a:endParaRPr lang="tr-T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p>
        </p:txBody>
      </p:sp>
      <p:sp>
        <p:nvSpPr>
          <p:cNvPr id="3" name="Rectangle 5"/>
          <p:cNvSpPr>
            <a:spLocks noGrp="1" noChangeArrowheads="1"/>
          </p:cNvSpPr>
          <p:nvPr>
            <p:ph type="ftr" sz="quarter" idx="11"/>
          </p:nvPr>
        </p:nvSpPr>
        <p:spPr>
          <a:ln/>
        </p:spPr>
        <p:txBody>
          <a:bodyPr/>
          <a:lstStyle>
            <a:lvl1pPr>
              <a:defRPr/>
            </a:lvl1pPr>
          </a:lstStyle>
          <a:p>
            <a:pPr>
              <a:defRPr/>
            </a:pPr>
            <a:endParaRPr lang="tr-TR"/>
          </a:p>
        </p:txBody>
      </p:sp>
      <p:sp>
        <p:nvSpPr>
          <p:cNvPr id="4" name="Rectangle 6"/>
          <p:cNvSpPr>
            <a:spLocks noGrp="1" noChangeArrowheads="1"/>
          </p:cNvSpPr>
          <p:nvPr>
            <p:ph type="sldNum" sz="quarter" idx="12"/>
          </p:nvPr>
        </p:nvSpPr>
        <p:spPr>
          <a:ln/>
        </p:spPr>
        <p:txBody>
          <a:bodyPr/>
          <a:lstStyle>
            <a:lvl1pPr>
              <a:defRPr/>
            </a:lvl1pPr>
          </a:lstStyle>
          <a:p>
            <a:pPr>
              <a:defRPr/>
            </a:pPr>
            <a:fld id="{89282F92-242B-44A7-9F47-80C98FECEE39}" type="slidenum">
              <a:rPr lang="tr-TR"/>
              <a:pPr>
                <a:defRPr/>
              </a:pPr>
              <a:t>‹#›</a:t>
            </a:fld>
            <a:endParaRPr lang="tr-T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14"/>
          <p:cNvSpPr>
            <a:spLocks noGrp="1" noChangeArrowheads="1"/>
          </p:cNvSpPr>
          <p:nvPr>
            <p:ph type="dt" sz="half" idx="10"/>
          </p:nvPr>
        </p:nvSpPr>
        <p:spPr>
          <a:ln/>
        </p:spPr>
        <p:txBody>
          <a:bodyPr/>
          <a:lstStyle>
            <a:lvl1pPr>
              <a:defRPr/>
            </a:lvl1pPr>
          </a:lstStyle>
          <a:p>
            <a:pPr>
              <a:defRPr/>
            </a:pPr>
            <a:endParaRPr lang="tr-TR"/>
          </a:p>
        </p:txBody>
      </p:sp>
      <p:sp>
        <p:nvSpPr>
          <p:cNvPr id="5" name="Rectangle 15"/>
          <p:cNvSpPr>
            <a:spLocks noGrp="1" noChangeArrowheads="1"/>
          </p:cNvSpPr>
          <p:nvPr>
            <p:ph type="ftr" sz="quarter" idx="11"/>
          </p:nvPr>
        </p:nvSpPr>
        <p:spPr>
          <a:ln/>
        </p:spPr>
        <p:txBody>
          <a:bodyPr/>
          <a:lstStyle>
            <a:lvl1pPr>
              <a:defRPr/>
            </a:lvl1pPr>
          </a:lstStyle>
          <a:p>
            <a:pPr>
              <a:defRPr/>
            </a:pPr>
            <a:endParaRPr lang="tr-TR"/>
          </a:p>
        </p:txBody>
      </p:sp>
      <p:sp>
        <p:nvSpPr>
          <p:cNvPr id="6" name="Rectangle 16"/>
          <p:cNvSpPr>
            <a:spLocks noGrp="1" noChangeArrowheads="1"/>
          </p:cNvSpPr>
          <p:nvPr>
            <p:ph type="sldNum" sz="quarter" idx="12"/>
          </p:nvPr>
        </p:nvSpPr>
        <p:spPr>
          <a:ln/>
        </p:spPr>
        <p:txBody>
          <a:bodyPr/>
          <a:lstStyle>
            <a:lvl1pPr>
              <a:defRPr/>
            </a:lvl1pPr>
          </a:lstStyle>
          <a:p>
            <a:pPr>
              <a:defRPr/>
            </a:pPr>
            <a:fld id="{DD79B74C-4BC2-4B80-BA2D-EEE8B0A1D53F}" type="slidenum">
              <a:rPr lang="tr-TR"/>
              <a:pPr>
                <a:defRPr/>
              </a:pPr>
              <a:t>‹#›</a:t>
            </a:fld>
            <a:endParaRPr lang="tr-T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609600"/>
            <a:ext cx="1943100" cy="54864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12954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14"/>
          <p:cNvSpPr>
            <a:spLocks noGrp="1" noChangeArrowheads="1"/>
          </p:cNvSpPr>
          <p:nvPr>
            <p:ph type="dt" sz="half" idx="10"/>
          </p:nvPr>
        </p:nvSpPr>
        <p:spPr>
          <a:ln/>
        </p:spPr>
        <p:txBody>
          <a:bodyPr/>
          <a:lstStyle>
            <a:lvl1pPr>
              <a:defRPr/>
            </a:lvl1pPr>
          </a:lstStyle>
          <a:p>
            <a:pPr>
              <a:defRPr/>
            </a:pPr>
            <a:endParaRPr lang="tr-TR"/>
          </a:p>
        </p:txBody>
      </p:sp>
      <p:sp>
        <p:nvSpPr>
          <p:cNvPr id="5" name="Rectangle 15"/>
          <p:cNvSpPr>
            <a:spLocks noGrp="1" noChangeArrowheads="1"/>
          </p:cNvSpPr>
          <p:nvPr>
            <p:ph type="ftr" sz="quarter" idx="11"/>
          </p:nvPr>
        </p:nvSpPr>
        <p:spPr>
          <a:ln/>
        </p:spPr>
        <p:txBody>
          <a:bodyPr/>
          <a:lstStyle>
            <a:lvl1pPr>
              <a:defRPr/>
            </a:lvl1pPr>
          </a:lstStyle>
          <a:p>
            <a:pPr>
              <a:defRPr/>
            </a:pPr>
            <a:endParaRPr lang="tr-TR"/>
          </a:p>
        </p:txBody>
      </p:sp>
      <p:sp>
        <p:nvSpPr>
          <p:cNvPr id="6" name="Rectangle 16"/>
          <p:cNvSpPr>
            <a:spLocks noGrp="1" noChangeArrowheads="1"/>
          </p:cNvSpPr>
          <p:nvPr>
            <p:ph type="sldNum" sz="quarter" idx="12"/>
          </p:nvPr>
        </p:nvSpPr>
        <p:spPr>
          <a:ln/>
        </p:spPr>
        <p:txBody>
          <a:bodyPr/>
          <a:lstStyle>
            <a:lvl1pPr>
              <a:defRPr/>
            </a:lvl1pPr>
          </a:lstStyle>
          <a:p>
            <a:pPr>
              <a:defRPr/>
            </a:pPr>
            <a:fld id="{1C7D82B6-AC4C-4C82-811F-9B7AC28B9503}" type="slidenum">
              <a:rPr lang="tr-TR"/>
              <a:pPr>
                <a:defRPr/>
              </a:pPr>
              <a:t>‹#›</a:t>
            </a:fld>
            <a:endParaRPr lang="tr-T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1" name="Rectangle 4"/>
              <p:cNvSpPr>
                <a:spLocks noChangeArrowheads="1"/>
              </p:cNvSpPr>
              <p:nvPr/>
            </p:nvSpPr>
            <p:spPr bwMode="white">
              <a:xfrm>
                <a:off x="0" y="0"/>
                <a:ext cx="5760" cy="1600"/>
              </a:xfrm>
              <a:prstGeom prst="rect">
                <a:avLst/>
              </a:prstGeom>
              <a:gradFill rotWithShape="0">
                <a:gsLst>
                  <a:gs pos="0">
                    <a:schemeClr val="hlink"/>
                  </a:gs>
                  <a:gs pos="100000">
                    <a:schemeClr val="bg2"/>
                  </a:gs>
                </a:gsLst>
                <a:lin ang="5400000" scaled="1"/>
              </a:gradFill>
              <a:ln w="9525">
                <a:noFill/>
                <a:miter lim="800000"/>
                <a:headEnd/>
                <a:tailEnd/>
              </a:ln>
            </p:spPr>
            <p:txBody>
              <a:bodyPr wrap="none" anchor="ctr"/>
              <a:lstStyle/>
              <a:p>
                <a:pPr algn="ctr">
                  <a:defRPr/>
                </a:pPr>
                <a:endParaRPr lang="tr-TR">
                  <a:solidFill>
                    <a:srgbClr val="660066"/>
                  </a:solidFill>
                  <a:latin typeface="Arial" charset="0"/>
                  <a:cs typeface="+mn-cs"/>
                </a:endParaRPr>
              </a:p>
            </p:txBody>
          </p:sp>
          <p:sp>
            <p:nvSpPr>
              <p:cNvPr id="12" name="Rectangle 5"/>
              <p:cNvSpPr>
                <a:spLocks noChangeArrowheads="1"/>
              </p:cNvSpPr>
              <p:nvPr/>
            </p:nvSpPr>
            <p:spPr bwMode="white">
              <a:xfrm>
                <a:off x="0" y="1600"/>
                <a:ext cx="5760" cy="2720"/>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a:defRPr/>
                </a:pPr>
                <a:endParaRPr lang="tr-TR">
                  <a:solidFill>
                    <a:srgbClr val="660066"/>
                  </a:solidFill>
                  <a:latin typeface="Arial" charset="0"/>
                  <a:cs typeface="+mn-cs"/>
                </a:endParaRPr>
              </a:p>
            </p:txBody>
          </p:sp>
        </p:grpSp>
        <p:pic>
          <p:nvPicPr>
            <p:cNvPr id="6" name="Picture 6" descr="grapes"/>
            <p:cNvPicPr>
              <a:picLocks noChangeAspect="1" noChangeArrowheads="1"/>
            </p:cNvPicPr>
            <p:nvPr/>
          </p:nvPicPr>
          <p:blipFill>
            <a:blip r:embed="rId2" cstate="email"/>
            <a:srcRect/>
            <a:stretch>
              <a:fillRect/>
            </a:stretch>
          </p:blipFill>
          <p:spPr bwMode="ltGray">
            <a:xfrm>
              <a:off x="163" y="0"/>
              <a:ext cx="680" cy="3152"/>
            </a:xfrm>
            <a:prstGeom prst="rect">
              <a:avLst/>
            </a:prstGeom>
            <a:noFill/>
            <a:ln w="9525">
              <a:noFill/>
              <a:miter lim="800000"/>
              <a:headEnd/>
              <a:tailEnd/>
            </a:ln>
          </p:spPr>
        </p:pic>
        <p:grpSp>
          <p:nvGrpSpPr>
            <p:cNvPr id="7" name="Group 7"/>
            <p:cNvGrpSpPr>
              <a:grpSpLocks/>
            </p:cNvGrpSpPr>
            <p:nvPr/>
          </p:nvGrpSpPr>
          <p:grpSpPr bwMode="auto">
            <a:xfrm>
              <a:off x="648" y="0"/>
              <a:ext cx="97" cy="3613"/>
              <a:chOff x="226" y="0"/>
              <a:chExt cx="80" cy="3613"/>
            </a:xfrm>
          </p:grpSpPr>
          <p:sp>
            <p:nvSpPr>
              <p:cNvPr id="9" name="Rectangle 8"/>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w="9525">
                <a:noFill/>
                <a:miter lim="800000"/>
                <a:headEnd/>
                <a:tailEnd/>
              </a:ln>
            </p:spPr>
            <p:txBody>
              <a:bodyPr wrap="none" anchor="ctr"/>
              <a:lstStyle/>
              <a:p>
                <a:pPr algn="ctr">
                  <a:defRPr/>
                </a:pPr>
                <a:endParaRPr lang="tr-TR">
                  <a:solidFill>
                    <a:srgbClr val="660066"/>
                  </a:solidFill>
                  <a:latin typeface="Arial" charset="0"/>
                  <a:cs typeface="+mn-cs"/>
                </a:endParaRPr>
              </a:p>
            </p:txBody>
          </p:sp>
          <p:sp>
            <p:nvSpPr>
              <p:cNvPr id="10" name="Rectangle 9"/>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w="9525">
                <a:noFill/>
                <a:miter lim="800000"/>
                <a:headEnd/>
                <a:tailEnd/>
              </a:ln>
            </p:spPr>
            <p:txBody>
              <a:bodyPr wrap="none" anchor="ctr"/>
              <a:lstStyle/>
              <a:p>
                <a:pPr algn="ctr">
                  <a:defRPr/>
                </a:pPr>
                <a:endParaRPr lang="tr-TR">
                  <a:solidFill>
                    <a:srgbClr val="660066"/>
                  </a:solidFill>
                  <a:latin typeface="Arial" charset="0"/>
                  <a:cs typeface="+mn-cs"/>
                </a:endParaRPr>
              </a:p>
            </p:txBody>
          </p:sp>
        </p:grpSp>
        <p:sp>
          <p:nvSpPr>
            <p:cNvPr id="8" name="Rectangle 10"/>
            <p:cNvSpPr>
              <a:spLocks noChangeArrowheads="1"/>
            </p:cNvSpPr>
            <p:nvPr/>
          </p:nvSpPr>
          <p:spPr bwMode="ltGray">
            <a:xfrm>
              <a:off x="0" y="1536"/>
              <a:ext cx="4294" cy="160"/>
            </a:xfrm>
            <a:prstGeom prst="rect">
              <a:avLst/>
            </a:prstGeom>
            <a:gradFill rotWithShape="0">
              <a:gsLst>
                <a:gs pos="0">
                  <a:schemeClr val="hlink"/>
                </a:gs>
                <a:gs pos="100000">
                  <a:schemeClr val="bg2"/>
                </a:gs>
              </a:gsLst>
              <a:lin ang="0" scaled="1"/>
            </a:gradFill>
            <a:ln w="9525">
              <a:noFill/>
              <a:miter lim="800000"/>
              <a:headEnd/>
              <a:tailEnd/>
            </a:ln>
          </p:spPr>
          <p:txBody>
            <a:bodyPr wrap="none" anchor="ctr"/>
            <a:lstStyle/>
            <a:p>
              <a:pPr algn="ctr">
                <a:defRPr/>
              </a:pPr>
              <a:endParaRPr lang="tr-TR">
                <a:solidFill>
                  <a:srgbClr val="660066"/>
                </a:solidFill>
                <a:latin typeface="Arial" charset="0"/>
                <a:cs typeface="+mn-cs"/>
              </a:endParaRPr>
            </a:p>
          </p:txBody>
        </p:sp>
      </p:grpSp>
      <p:sp>
        <p:nvSpPr>
          <p:cNvPr id="55307" name="Rectangle 11"/>
          <p:cNvSpPr>
            <a:spLocks noGrp="1" noChangeArrowheads="1"/>
          </p:cNvSpPr>
          <p:nvPr>
            <p:ph type="ctrTitle"/>
          </p:nvPr>
        </p:nvSpPr>
        <p:spPr>
          <a:xfrm>
            <a:off x="1371600" y="1100138"/>
            <a:ext cx="7772400" cy="1143000"/>
          </a:xfrm>
        </p:spPr>
        <p:txBody>
          <a:bodyPr/>
          <a:lstStyle>
            <a:lvl1pPr>
              <a:defRPr/>
            </a:lvl1pPr>
          </a:lstStyle>
          <a:p>
            <a:r>
              <a:rPr lang="tr-TR"/>
              <a:t>Asıl başlık biçemi için tıklatın</a:t>
            </a:r>
          </a:p>
        </p:txBody>
      </p:sp>
      <p:sp>
        <p:nvSpPr>
          <p:cNvPr id="553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tr-TR"/>
              <a:t>Asıl alt başlık biçemi için tıklatın</a:t>
            </a:r>
          </a:p>
        </p:txBody>
      </p:sp>
      <p:sp>
        <p:nvSpPr>
          <p:cNvPr id="13" name="Rectangle 13"/>
          <p:cNvSpPr>
            <a:spLocks noGrp="1" noChangeArrowheads="1"/>
          </p:cNvSpPr>
          <p:nvPr>
            <p:ph type="dt" sz="half" idx="10"/>
          </p:nvPr>
        </p:nvSpPr>
        <p:spPr>
          <a:xfrm>
            <a:off x="685800" y="6248400"/>
            <a:ext cx="1905000" cy="457200"/>
          </a:xfrm>
        </p:spPr>
        <p:txBody>
          <a:bodyPr/>
          <a:lstStyle>
            <a:lvl1pPr>
              <a:defRPr>
                <a:solidFill>
                  <a:srgbClr val="660066"/>
                </a:solidFill>
              </a:defRPr>
            </a:lvl1pPr>
          </a:lstStyle>
          <a:p>
            <a:pPr>
              <a:defRPr/>
            </a:pPr>
            <a:endParaRPr lang="tr-TR"/>
          </a:p>
        </p:txBody>
      </p:sp>
      <p:sp>
        <p:nvSpPr>
          <p:cNvPr id="14" name="Rectangle 14"/>
          <p:cNvSpPr>
            <a:spLocks noGrp="1" noChangeArrowheads="1"/>
          </p:cNvSpPr>
          <p:nvPr>
            <p:ph type="ftr" sz="quarter" idx="11"/>
          </p:nvPr>
        </p:nvSpPr>
        <p:spPr>
          <a:xfrm>
            <a:off x="3124200" y="6248400"/>
            <a:ext cx="2895600" cy="457200"/>
          </a:xfrm>
        </p:spPr>
        <p:txBody>
          <a:bodyPr/>
          <a:lstStyle>
            <a:lvl1pPr>
              <a:defRPr>
                <a:solidFill>
                  <a:srgbClr val="660066"/>
                </a:solidFill>
              </a:defRPr>
            </a:lvl1pPr>
          </a:lstStyle>
          <a:p>
            <a:pPr>
              <a:defRPr/>
            </a:pPr>
            <a:endParaRPr lang="tr-TR"/>
          </a:p>
        </p:txBody>
      </p:sp>
      <p:sp>
        <p:nvSpPr>
          <p:cNvPr id="15" name="Rectangle 15"/>
          <p:cNvSpPr>
            <a:spLocks noGrp="1" noChangeArrowheads="1"/>
          </p:cNvSpPr>
          <p:nvPr>
            <p:ph type="sldNum" sz="quarter" idx="12"/>
          </p:nvPr>
        </p:nvSpPr>
        <p:spPr>
          <a:xfrm>
            <a:off x="6553200" y="6248400"/>
            <a:ext cx="1905000" cy="457200"/>
          </a:xfrm>
        </p:spPr>
        <p:txBody>
          <a:bodyPr/>
          <a:lstStyle>
            <a:lvl1pPr>
              <a:defRPr>
                <a:solidFill>
                  <a:srgbClr val="660066"/>
                </a:solidFill>
              </a:defRPr>
            </a:lvl1pPr>
          </a:lstStyle>
          <a:p>
            <a:pPr>
              <a:defRPr/>
            </a:pPr>
            <a:fld id="{48E912B7-78AE-4444-852B-DC57382BDF62}" type="slidenum">
              <a:rPr lang="tr-TR"/>
              <a:pPr>
                <a:defRPr/>
              </a:pPr>
              <a:t>‹#›</a:t>
            </a:fld>
            <a:endParaRPr lang="tr-T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14"/>
          <p:cNvSpPr>
            <a:spLocks noGrp="1" noChangeArrowheads="1"/>
          </p:cNvSpPr>
          <p:nvPr>
            <p:ph type="dt" sz="half" idx="10"/>
          </p:nvPr>
        </p:nvSpPr>
        <p:spPr>
          <a:ln/>
        </p:spPr>
        <p:txBody>
          <a:bodyPr/>
          <a:lstStyle>
            <a:lvl1pPr>
              <a:defRPr/>
            </a:lvl1pPr>
          </a:lstStyle>
          <a:p>
            <a:pPr>
              <a:defRPr/>
            </a:pPr>
            <a:endParaRPr lang="tr-TR"/>
          </a:p>
        </p:txBody>
      </p:sp>
      <p:sp>
        <p:nvSpPr>
          <p:cNvPr id="5" name="Rectangle 15"/>
          <p:cNvSpPr>
            <a:spLocks noGrp="1" noChangeArrowheads="1"/>
          </p:cNvSpPr>
          <p:nvPr>
            <p:ph type="ftr" sz="quarter" idx="11"/>
          </p:nvPr>
        </p:nvSpPr>
        <p:spPr>
          <a:ln/>
        </p:spPr>
        <p:txBody>
          <a:bodyPr/>
          <a:lstStyle>
            <a:lvl1pPr>
              <a:defRPr/>
            </a:lvl1pPr>
          </a:lstStyle>
          <a:p>
            <a:pPr>
              <a:defRPr/>
            </a:pPr>
            <a:endParaRPr lang="tr-TR"/>
          </a:p>
        </p:txBody>
      </p:sp>
      <p:sp>
        <p:nvSpPr>
          <p:cNvPr id="6" name="Rectangle 16"/>
          <p:cNvSpPr>
            <a:spLocks noGrp="1" noChangeArrowheads="1"/>
          </p:cNvSpPr>
          <p:nvPr>
            <p:ph type="sldNum" sz="quarter" idx="12"/>
          </p:nvPr>
        </p:nvSpPr>
        <p:spPr>
          <a:ln/>
        </p:spPr>
        <p:txBody>
          <a:bodyPr/>
          <a:lstStyle>
            <a:lvl1pPr>
              <a:defRPr/>
            </a:lvl1pPr>
          </a:lstStyle>
          <a:p>
            <a:pPr>
              <a:defRPr/>
            </a:pPr>
            <a:fld id="{E408DFFA-6522-4E67-84D5-7CBA86E75C74}" type="slidenum">
              <a:rPr lang="tr-TR"/>
              <a:pPr>
                <a:defRPr/>
              </a:pPr>
              <a:t>‹#›</a:t>
            </a:fld>
            <a:endParaRPr lang="tr-T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dt" sz="half" idx="10"/>
          </p:nvPr>
        </p:nvSpPr>
        <p:spPr>
          <a:ln/>
        </p:spPr>
        <p:txBody>
          <a:bodyPr/>
          <a:lstStyle>
            <a:lvl1pPr>
              <a:defRPr/>
            </a:lvl1pPr>
          </a:lstStyle>
          <a:p>
            <a:pPr>
              <a:defRPr/>
            </a:pPr>
            <a:endParaRPr lang="tr-TR"/>
          </a:p>
        </p:txBody>
      </p:sp>
      <p:sp>
        <p:nvSpPr>
          <p:cNvPr id="5" name="Rectangle 15"/>
          <p:cNvSpPr>
            <a:spLocks noGrp="1" noChangeArrowheads="1"/>
          </p:cNvSpPr>
          <p:nvPr>
            <p:ph type="ftr" sz="quarter" idx="11"/>
          </p:nvPr>
        </p:nvSpPr>
        <p:spPr>
          <a:ln/>
        </p:spPr>
        <p:txBody>
          <a:bodyPr/>
          <a:lstStyle>
            <a:lvl1pPr>
              <a:defRPr/>
            </a:lvl1pPr>
          </a:lstStyle>
          <a:p>
            <a:pPr>
              <a:defRPr/>
            </a:pPr>
            <a:endParaRPr lang="tr-TR"/>
          </a:p>
        </p:txBody>
      </p:sp>
      <p:sp>
        <p:nvSpPr>
          <p:cNvPr id="6" name="Rectangle 16"/>
          <p:cNvSpPr>
            <a:spLocks noGrp="1" noChangeArrowheads="1"/>
          </p:cNvSpPr>
          <p:nvPr>
            <p:ph type="sldNum" sz="quarter" idx="12"/>
          </p:nvPr>
        </p:nvSpPr>
        <p:spPr>
          <a:ln/>
        </p:spPr>
        <p:txBody>
          <a:bodyPr/>
          <a:lstStyle>
            <a:lvl1pPr>
              <a:defRPr/>
            </a:lvl1pPr>
          </a:lstStyle>
          <a:p>
            <a:pPr>
              <a:defRPr/>
            </a:pPr>
            <a:fld id="{1EA8ABBB-30AA-4623-85DE-E865A018236D}" type="slidenum">
              <a:rPr lang="tr-TR"/>
              <a:pPr>
                <a:defRPr/>
              </a:pPr>
              <a:t>‹#›</a:t>
            </a:fld>
            <a:endParaRPr lang="tr-T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12954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5257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14"/>
          <p:cNvSpPr>
            <a:spLocks noGrp="1" noChangeArrowheads="1"/>
          </p:cNvSpPr>
          <p:nvPr>
            <p:ph type="dt" sz="half" idx="10"/>
          </p:nvPr>
        </p:nvSpPr>
        <p:spPr>
          <a:ln/>
        </p:spPr>
        <p:txBody>
          <a:bodyPr/>
          <a:lstStyle>
            <a:lvl1pPr>
              <a:defRPr/>
            </a:lvl1pPr>
          </a:lstStyle>
          <a:p>
            <a:pPr>
              <a:defRPr/>
            </a:pPr>
            <a:endParaRPr lang="tr-TR"/>
          </a:p>
        </p:txBody>
      </p:sp>
      <p:sp>
        <p:nvSpPr>
          <p:cNvPr id="6" name="Rectangle 15"/>
          <p:cNvSpPr>
            <a:spLocks noGrp="1" noChangeArrowheads="1"/>
          </p:cNvSpPr>
          <p:nvPr>
            <p:ph type="ftr" sz="quarter" idx="11"/>
          </p:nvPr>
        </p:nvSpPr>
        <p:spPr>
          <a:ln/>
        </p:spPr>
        <p:txBody>
          <a:bodyPr/>
          <a:lstStyle>
            <a:lvl1pPr>
              <a:defRPr/>
            </a:lvl1pPr>
          </a:lstStyle>
          <a:p>
            <a:pPr>
              <a:defRPr/>
            </a:pPr>
            <a:endParaRPr lang="tr-TR"/>
          </a:p>
        </p:txBody>
      </p:sp>
      <p:sp>
        <p:nvSpPr>
          <p:cNvPr id="7" name="Rectangle 16"/>
          <p:cNvSpPr>
            <a:spLocks noGrp="1" noChangeArrowheads="1"/>
          </p:cNvSpPr>
          <p:nvPr>
            <p:ph type="sldNum" sz="quarter" idx="12"/>
          </p:nvPr>
        </p:nvSpPr>
        <p:spPr>
          <a:ln/>
        </p:spPr>
        <p:txBody>
          <a:bodyPr/>
          <a:lstStyle>
            <a:lvl1pPr>
              <a:defRPr/>
            </a:lvl1pPr>
          </a:lstStyle>
          <a:p>
            <a:pPr>
              <a:defRPr/>
            </a:pPr>
            <a:fld id="{BF48F1BD-7D59-48F2-967B-F8DC4B041670}" type="slidenum">
              <a:rPr lang="tr-TR"/>
              <a:pPr>
                <a:defRPr/>
              </a:pPr>
              <a:t>‹#›</a:t>
            </a:fld>
            <a:endParaRPr lang="tr-T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14"/>
          <p:cNvSpPr>
            <a:spLocks noGrp="1" noChangeArrowheads="1"/>
          </p:cNvSpPr>
          <p:nvPr>
            <p:ph type="dt" sz="half" idx="10"/>
          </p:nvPr>
        </p:nvSpPr>
        <p:spPr>
          <a:ln/>
        </p:spPr>
        <p:txBody>
          <a:bodyPr/>
          <a:lstStyle>
            <a:lvl1pPr>
              <a:defRPr/>
            </a:lvl1pPr>
          </a:lstStyle>
          <a:p>
            <a:pPr>
              <a:defRPr/>
            </a:pPr>
            <a:endParaRPr lang="tr-TR"/>
          </a:p>
        </p:txBody>
      </p:sp>
      <p:sp>
        <p:nvSpPr>
          <p:cNvPr id="8" name="Rectangle 15"/>
          <p:cNvSpPr>
            <a:spLocks noGrp="1" noChangeArrowheads="1"/>
          </p:cNvSpPr>
          <p:nvPr>
            <p:ph type="ftr" sz="quarter" idx="11"/>
          </p:nvPr>
        </p:nvSpPr>
        <p:spPr>
          <a:ln/>
        </p:spPr>
        <p:txBody>
          <a:bodyPr/>
          <a:lstStyle>
            <a:lvl1pPr>
              <a:defRPr/>
            </a:lvl1pPr>
          </a:lstStyle>
          <a:p>
            <a:pPr>
              <a:defRPr/>
            </a:pPr>
            <a:endParaRPr lang="tr-TR"/>
          </a:p>
        </p:txBody>
      </p:sp>
      <p:sp>
        <p:nvSpPr>
          <p:cNvPr id="9" name="Rectangle 16"/>
          <p:cNvSpPr>
            <a:spLocks noGrp="1" noChangeArrowheads="1"/>
          </p:cNvSpPr>
          <p:nvPr>
            <p:ph type="sldNum" sz="quarter" idx="12"/>
          </p:nvPr>
        </p:nvSpPr>
        <p:spPr>
          <a:ln/>
        </p:spPr>
        <p:txBody>
          <a:bodyPr/>
          <a:lstStyle>
            <a:lvl1pPr>
              <a:defRPr/>
            </a:lvl1pPr>
          </a:lstStyle>
          <a:p>
            <a:pPr>
              <a:defRPr/>
            </a:pPr>
            <a:fld id="{0823E7BD-EB4B-4719-8A17-69156217A774}" type="slidenum">
              <a:rPr lang="tr-TR"/>
              <a:pPr>
                <a:defRPr/>
              </a:pPr>
              <a:t>‹#›</a:t>
            </a:fld>
            <a:endParaRPr lang="tr-T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14"/>
          <p:cNvSpPr>
            <a:spLocks noGrp="1" noChangeArrowheads="1"/>
          </p:cNvSpPr>
          <p:nvPr>
            <p:ph type="dt" sz="half" idx="10"/>
          </p:nvPr>
        </p:nvSpPr>
        <p:spPr>
          <a:ln/>
        </p:spPr>
        <p:txBody>
          <a:bodyPr/>
          <a:lstStyle>
            <a:lvl1pPr>
              <a:defRPr/>
            </a:lvl1pPr>
          </a:lstStyle>
          <a:p>
            <a:pPr>
              <a:defRPr/>
            </a:pPr>
            <a:endParaRPr lang="tr-TR"/>
          </a:p>
        </p:txBody>
      </p:sp>
      <p:sp>
        <p:nvSpPr>
          <p:cNvPr id="4" name="Rectangle 15"/>
          <p:cNvSpPr>
            <a:spLocks noGrp="1" noChangeArrowheads="1"/>
          </p:cNvSpPr>
          <p:nvPr>
            <p:ph type="ftr" sz="quarter" idx="11"/>
          </p:nvPr>
        </p:nvSpPr>
        <p:spPr>
          <a:ln/>
        </p:spPr>
        <p:txBody>
          <a:bodyPr/>
          <a:lstStyle>
            <a:lvl1pPr>
              <a:defRPr/>
            </a:lvl1pPr>
          </a:lstStyle>
          <a:p>
            <a:pPr>
              <a:defRPr/>
            </a:pPr>
            <a:endParaRPr lang="tr-TR"/>
          </a:p>
        </p:txBody>
      </p:sp>
      <p:sp>
        <p:nvSpPr>
          <p:cNvPr id="5" name="Rectangle 16"/>
          <p:cNvSpPr>
            <a:spLocks noGrp="1" noChangeArrowheads="1"/>
          </p:cNvSpPr>
          <p:nvPr>
            <p:ph type="sldNum" sz="quarter" idx="12"/>
          </p:nvPr>
        </p:nvSpPr>
        <p:spPr>
          <a:ln/>
        </p:spPr>
        <p:txBody>
          <a:bodyPr/>
          <a:lstStyle>
            <a:lvl1pPr>
              <a:defRPr/>
            </a:lvl1pPr>
          </a:lstStyle>
          <a:p>
            <a:pPr>
              <a:defRPr/>
            </a:pPr>
            <a:fld id="{C0F035B4-D3B6-4CE0-91D7-8F7E930D5FC6}" type="slidenum">
              <a:rPr lang="tr-TR"/>
              <a:pPr>
                <a:defRPr/>
              </a:pPr>
              <a:t>‹#›</a:t>
            </a:fld>
            <a:endParaRPr lang="tr-T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pPr>
              <a:defRPr/>
            </a:pPr>
            <a:endParaRPr lang="tr-TR"/>
          </a:p>
        </p:txBody>
      </p:sp>
      <p:sp>
        <p:nvSpPr>
          <p:cNvPr id="3" name="Rectangle 15"/>
          <p:cNvSpPr>
            <a:spLocks noGrp="1" noChangeArrowheads="1"/>
          </p:cNvSpPr>
          <p:nvPr>
            <p:ph type="ftr" sz="quarter" idx="11"/>
          </p:nvPr>
        </p:nvSpPr>
        <p:spPr>
          <a:ln/>
        </p:spPr>
        <p:txBody>
          <a:bodyPr/>
          <a:lstStyle>
            <a:lvl1pPr>
              <a:defRPr/>
            </a:lvl1pPr>
          </a:lstStyle>
          <a:p>
            <a:pPr>
              <a:defRPr/>
            </a:pPr>
            <a:endParaRPr lang="tr-TR"/>
          </a:p>
        </p:txBody>
      </p:sp>
      <p:sp>
        <p:nvSpPr>
          <p:cNvPr id="4" name="Rectangle 16"/>
          <p:cNvSpPr>
            <a:spLocks noGrp="1" noChangeArrowheads="1"/>
          </p:cNvSpPr>
          <p:nvPr>
            <p:ph type="sldNum" sz="quarter" idx="12"/>
          </p:nvPr>
        </p:nvSpPr>
        <p:spPr>
          <a:ln/>
        </p:spPr>
        <p:txBody>
          <a:bodyPr/>
          <a:lstStyle>
            <a:lvl1pPr>
              <a:defRPr/>
            </a:lvl1pPr>
          </a:lstStyle>
          <a:p>
            <a:pPr>
              <a:defRPr/>
            </a:pPr>
            <a:fld id="{849A2665-1E97-4108-B68D-0E49A1ED0B62}" type="slidenum">
              <a:rPr lang="tr-TR"/>
              <a:pPr>
                <a:defRPr/>
              </a:pPr>
              <a:t>‹#›</a:t>
            </a:fld>
            <a:endParaRPr lang="tr-T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pPr>
              <a:defRPr/>
            </a:pPr>
            <a:endParaRPr lang="tr-TR"/>
          </a:p>
        </p:txBody>
      </p:sp>
      <p:sp>
        <p:nvSpPr>
          <p:cNvPr id="6" name="Rectangle 15"/>
          <p:cNvSpPr>
            <a:spLocks noGrp="1" noChangeArrowheads="1"/>
          </p:cNvSpPr>
          <p:nvPr>
            <p:ph type="ftr" sz="quarter" idx="11"/>
          </p:nvPr>
        </p:nvSpPr>
        <p:spPr>
          <a:ln/>
        </p:spPr>
        <p:txBody>
          <a:bodyPr/>
          <a:lstStyle>
            <a:lvl1pPr>
              <a:defRPr/>
            </a:lvl1pPr>
          </a:lstStyle>
          <a:p>
            <a:pPr>
              <a:defRPr/>
            </a:pPr>
            <a:endParaRPr lang="tr-TR"/>
          </a:p>
        </p:txBody>
      </p:sp>
      <p:sp>
        <p:nvSpPr>
          <p:cNvPr id="7" name="Rectangle 16"/>
          <p:cNvSpPr>
            <a:spLocks noGrp="1" noChangeArrowheads="1"/>
          </p:cNvSpPr>
          <p:nvPr>
            <p:ph type="sldNum" sz="quarter" idx="12"/>
          </p:nvPr>
        </p:nvSpPr>
        <p:spPr>
          <a:ln/>
        </p:spPr>
        <p:txBody>
          <a:bodyPr/>
          <a:lstStyle>
            <a:lvl1pPr>
              <a:defRPr/>
            </a:lvl1pPr>
          </a:lstStyle>
          <a:p>
            <a:pPr>
              <a:defRPr/>
            </a:pPr>
            <a:fld id="{17F0FE43-BD4C-48A0-88D2-8662F8ADE4B1}" type="slidenum">
              <a:rPr lang="tr-TR"/>
              <a:pPr>
                <a:defRPr/>
              </a:pPr>
              <a:t>‹#›</a:t>
            </a:fld>
            <a:endParaRPr lang="tr-T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750C8A88-9D84-41D9-8AA2-A1DFB930D9D6}" type="slidenum">
              <a:rPr lang="tr-TR"/>
              <a:pPr>
                <a:defRPr/>
              </a:pPr>
              <a:t>‹#›</a:t>
            </a:fld>
            <a:endParaRPr lang="tr-T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pPr>
              <a:defRPr/>
            </a:pPr>
            <a:endParaRPr lang="tr-TR"/>
          </a:p>
        </p:txBody>
      </p:sp>
      <p:sp>
        <p:nvSpPr>
          <p:cNvPr id="6" name="Rectangle 15"/>
          <p:cNvSpPr>
            <a:spLocks noGrp="1" noChangeArrowheads="1"/>
          </p:cNvSpPr>
          <p:nvPr>
            <p:ph type="ftr" sz="quarter" idx="11"/>
          </p:nvPr>
        </p:nvSpPr>
        <p:spPr>
          <a:ln/>
        </p:spPr>
        <p:txBody>
          <a:bodyPr/>
          <a:lstStyle>
            <a:lvl1pPr>
              <a:defRPr/>
            </a:lvl1pPr>
          </a:lstStyle>
          <a:p>
            <a:pPr>
              <a:defRPr/>
            </a:pPr>
            <a:endParaRPr lang="tr-TR"/>
          </a:p>
        </p:txBody>
      </p:sp>
      <p:sp>
        <p:nvSpPr>
          <p:cNvPr id="7" name="Rectangle 16"/>
          <p:cNvSpPr>
            <a:spLocks noGrp="1" noChangeArrowheads="1"/>
          </p:cNvSpPr>
          <p:nvPr>
            <p:ph type="sldNum" sz="quarter" idx="12"/>
          </p:nvPr>
        </p:nvSpPr>
        <p:spPr>
          <a:ln/>
        </p:spPr>
        <p:txBody>
          <a:bodyPr/>
          <a:lstStyle>
            <a:lvl1pPr>
              <a:defRPr/>
            </a:lvl1pPr>
          </a:lstStyle>
          <a:p>
            <a:pPr>
              <a:defRPr/>
            </a:pPr>
            <a:fld id="{0C997E28-31D6-4306-8F8F-0B155011C8A4}" type="slidenum">
              <a:rPr lang="tr-TR"/>
              <a:pPr>
                <a:defRPr/>
              </a:pPr>
              <a:t>‹#›</a:t>
            </a:fld>
            <a:endParaRPr lang="tr-T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14"/>
          <p:cNvSpPr>
            <a:spLocks noGrp="1" noChangeArrowheads="1"/>
          </p:cNvSpPr>
          <p:nvPr>
            <p:ph type="dt" sz="half" idx="10"/>
          </p:nvPr>
        </p:nvSpPr>
        <p:spPr>
          <a:ln/>
        </p:spPr>
        <p:txBody>
          <a:bodyPr/>
          <a:lstStyle>
            <a:lvl1pPr>
              <a:defRPr/>
            </a:lvl1pPr>
          </a:lstStyle>
          <a:p>
            <a:pPr>
              <a:defRPr/>
            </a:pPr>
            <a:endParaRPr lang="tr-TR"/>
          </a:p>
        </p:txBody>
      </p:sp>
      <p:sp>
        <p:nvSpPr>
          <p:cNvPr id="5" name="Rectangle 15"/>
          <p:cNvSpPr>
            <a:spLocks noGrp="1" noChangeArrowheads="1"/>
          </p:cNvSpPr>
          <p:nvPr>
            <p:ph type="ftr" sz="quarter" idx="11"/>
          </p:nvPr>
        </p:nvSpPr>
        <p:spPr>
          <a:ln/>
        </p:spPr>
        <p:txBody>
          <a:bodyPr/>
          <a:lstStyle>
            <a:lvl1pPr>
              <a:defRPr/>
            </a:lvl1pPr>
          </a:lstStyle>
          <a:p>
            <a:pPr>
              <a:defRPr/>
            </a:pPr>
            <a:endParaRPr lang="tr-TR"/>
          </a:p>
        </p:txBody>
      </p:sp>
      <p:sp>
        <p:nvSpPr>
          <p:cNvPr id="6" name="Rectangle 16"/>
          <p:cNvSpPr>
            <a:spLocks noGrp="1" noChangeArrowheads="1"/>
          </p:cNvSpPr>
          <p:nvPr>
            <p:ph type="sldNum" sz="quarter" idx="12"/>
          </p:nvPr>
        </p:nvSpPr>
        <p:spPr>
          <a:ln/>
        </p:spPr>
        <p:txBody>
          <a:bodyPr/>
          <a:lstStyle>
            <a:lvl1pPr>
              <a:defRPr/>
            </a:lvl1pPr>
          </a:lstStyle>
          <a:p>
            <a:pPr>
              <a:defRPr/>
            </a:pPr>
            <a:fld id="{062790D3-0C30-42F5-8944-E677A5A288FA}" type="slidenum">
              <a:rPr lang="tr-TR"/>
              <a:pPr>
                <a:defRPr/>
              </a:pPr>
              <a:t>‹#›</a:t>
            </a:fld>
            <a:endParaRPr lang="tr-T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609600"/>
            <a:ext cx="1943100" cy="54864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12954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14"/>
          <p:cNvSpPr>
            <a:spLocks noGrp="1" noChangeArrowheads="1"/>
          </p:cNvSpPr>
          <p:nvPr>
            <p:ph type="dt" sz="half" idx="10"/>
          </p:nvPr>
        </p:nvSpPr>
        <p:spPr>
          <a:ln/>
        </p:spPr>
        <p:txBody>
          <a:bodyPr/>
          <a:lstStyle>
            <a:lvl1pPr>
              <a:defRPr/>
            </a:lvl1pPr>
          </a:lstStyle>
          <a:p>
            <a:pPr>
              <a:defRPr/>
            </a:pPr>
            <a:endParaRPr lang="tr-TR"/>
          </a:p>
        </p:txBody>
      </p:sp>
      <p:sp>
        <p:nvSpPr>
          <p:cNvPr id="5" name="Rectangle 15"/>
          <p:cNvSpPr>
            <a:spLocks noGrp="1" noChangeArrowheads="1"/>
          </p:cNvSpPr>
          <p:nvPr>
            <p:ph type="ftr" sz="quarter" idx="11"/>
          </p:nvPr>
        </p:nvSpPr>
        <p:spPr>
          <a:ln/>
        </p:spPr>
        <p:txBody>
          <a:bodyPr/>
          <a:lstStyle>
            <a:lvl1pPr>
              <a:defRPr/>
            </a:lvl1pPr>
          </a:lstStyle>
          <a:p>
            <a:pPr>
              <a:defRPr/>
            </a:pPr>
            <a:endParaRPr lang="tr-TR"/>
          </a:p>
        </p:txBody>
      </p:sp>
      <p:sp>
        <p:nvSpPr>
          <p:cNvPr id="6" name="Rectangle 16"/>
          <p:cNvSpPr>
            <a:spLocks noGrp="1" noChangeArrowheads="1"/>
          </p:cNvSpPr>
          <p:nvPr>
            <p:ph type="sldNum" sz="quarter" idx="12"/>
          </p:nvPr>
        </p:nvSpPr>
        <p:spPr>
          <a:ln/>
        </p:spPr>
        <p:txBody>
          <a:bodyPr/>
          <a:lstStyle>
            <a:lvl1pPr>
              <a:defRPr/>
            </a:lvl1pPr>
          </a:lstStyle>
          <a:p>
            <a:pPr>
              <a:defRPr/>
            </a:pPr>
            <a:fld id="{6EAD472D-88B2-4D86-ACBA-2CDDED986A4D}" type="slidenum">
              <a:rPr lang="tr-TR"/>
              <a:pPr>
                <a:defRPr/>
              </a:pPr>
              <a:t>‹#›</a:t>
            </a:fld>
            <a:endParaRPr lang="tr-T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lgn="ctr">
              <a:defRPr/>
            </a:pPr>
            <a:endParaRPr lang="tr-TR">
              <a:solidFill>
                <a:srgbClr val="FFFFFF"/>
              </a:solidFill>
              <a:latin typeface="Arial" charset="0"/>
              <a:cs typeface="+mn-cs"/>
            </a:endParaRPr>
          </a:p>
        </p:txBody>
      </p:sp>
      <p:sp>
        <p:nvSpPr>
          <p:cNvPr id="4710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tr-TR"/>
              <a:t>Click to edit Master title style</a:t>
            </a:r>
          </a:p>
        </p:txBody>
      </p:sp>
      <p:sp>
        <p:nvSpPr>
          <p:cNvPr id="4710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tr-TR"/>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tr-TR"/>
          </a:p>
        </p:txBody>
      </p:sp>
      <p:sp>
        <p:nvSpPr>
          <p:cNvPr id="6" name="Rectangle 6"/>
          <p:cNvSpPr>
            <a:spLocks noGrp="1" noChangeArrowheads="1"/>
          </p:cNvSpPr>
          <p:nvPr>
            <p:ph type="sldNum" sz="quarter" idx="11"/>
          </p:nvPr>
        </p:nvSpPr>
        <p:spPr/>
        <p:txBody>
          <a:bodyPr/>
          <a:lstStyle>
            <a:lvl1pPr>
              <a:defRPr/>
            </a:lvl1pPr>
          </a:lstStyle>
          <a:p>
            <a:pPr>
              <a:defRPr/>
            </a:pPr>
            <a:fld id="{5DF5F894-E6EB-44BC-B74F-C47399017A99}" type="slidenum">
              <a:rPr lang="tr-TR"/>
              <a:pPr>
                <a:defRPr/>
              </a:pPr>
              <a:t>‹#›</a:t>
            </a:fld>
            <a:endParaRPr lang="tr-TR"/>
          </a:p>
        </p:txBody>
      </p:sp>
      <p:sp>
        <p:nvSpPr>
          <p:cNvPr id="7" name="Rectangle 7"/>
          <p:cNvSpPr>
            <a:spLocks noGrp="1" noChangeArrowheads="1"/>
          </p:cNvSpPr>
          <p:nvPr>
            <p:ph type="dt" sz="quarter" idx="12"/>
          </p:nvPr>
        </p:nvSpPr>
        <p:spPr/>
        <p:txBody>
          <a:bodyPr/>
          <a:lstStyle>
            <a:lvl1pPr>
              <a:defRPr/>
            </a:lvl1pPr>
          </a:lstStyle>
          <a:p>
            <a:pPr>
              <a:defRPr/>
            </a:pPr>
            <a:endParaRPr lang="tr-TR"/>
          </a:p>
        </p:txBody>
      </p:sp>
    </p:spTree>
  </p:cSld>
  <p:clrMapOvr>
    <a:masterClrMapping/>
  </p:clrMapOvr>
  <p:transition spd="slow"/>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endParaRPr lang="tr-TR"/>
          </a:p>
        </p:txBody>
      </p:sp>
      <p:sp>
        <p:nvSpPr>
          <p:cNvPr id="5" name="Rectangle 5"/>
          <p:cNvSpPr>
            <a:spLocks noGrp="1" noChangeArrowheads="1"/>
          </p:cNvSpPr>
          <p:nvPr>
            <p:ph type="ftr" sz="quarter" idx="11"/>
          </p:nvPr>
        </p:nvSpPr>
        <p:spPr/>
        <p:txBody>
          <a:bodyPr/>
          <a:lstStyle>
            <a:lvl1pPr>
              <a:defRPr/>
            </a:lvl1pPr>
          </a:lstStyle>
          <a:p>
            <a:pPr>
              <a:defRPr/>
            </a:pPr>
            <a:endParaRPr lang="tr-TR"/>
          </a:p>
        </p:txBody>
      </p:sp>
      <p:sp>
        <p:nvSpPr>
          <p:cNvPr id="6" name="Rectangle 6"/>
          <p:cNvSpPr>
            <a:spLocks noGrp="1" noChangeArrowheads="1"/>
          </p:cNvSpPr>
          <p:nvPr>
            <p:ph type="sldNum" sz="quarter" idx="12"/>
          </p:nvPr>
        </p:nvSpPr>
        <p:spPr/>
        <p:txBody>
          <a:bodyPr/>
          <a:lstStyle>
            <a:lvl1pPr>
              <a:defRPr/>
            </a:lvl1pPr>
          </a:lstStyle>
          <a:p>
            <a:pPr>
              <a:defRPr/>
            </a:pPr>
            <a:fld id="{CDC3781E-B162-49E2-B76E-13D8CB5B463D}" type="slidenum">
              <a:rPr lang="tr-TR"/>
              <a:pPr>
                <a:defRPr/>
              </a:pPr>
              <a:t>‹#›</a:t>
            </a:fld>
            <a:endParaRPr lang="tr-TR"/>
          </a:p>
        </p:txBody>
      </p:sp>
    </p:spTree>
  </p:cSld>
  <p:clrMapOvr>
    <a:masterClrMapping/>
  </p:clrMapOvr>
  <p:transition spd="slow"/>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tr-TR"/>
          </a:p>
        </p:txBody>
      </p:sp>
      <p:sp>
        <p:nvSpPr>
          <p:cNvPr id="5" name="Rectangle 5"/>
          <p:cNvSpPr>
            <a:spLocks noGrp="1" noChangeArrowheads="1"/>
          </p:cNvSpPr>
          <p:nvPr>
            <p:ph type="ftr" sz="quarter" idx="11"/>
          </p:nvPr>
        </p:nvSpPr>
        <p:spPr/>
        <p:txBody>
          <a:bodyPr/>
          <a:lstStyle>
            <a:lvl1pPr>
              <a:defRPr/>
            </a:lvl1pPr>
          </a:lstStyle>
          <a:p>
            <a:pPr>
              <a:defRPr/>
            </a:pPr>
            <a:endParaRPr lang="tr-TR"/>
          </a:p>
        </p:txBody>
      </p:sp>
      <p:sp>
        <p:nvSpPr>
          <p:cNvPr id="6" name="Rectangle 6"/>
          <p:cNvSpPr>
            <a:spLocks noGrp="1" noChangeArrowheads="1"/>
          </p:cNvSpPr>
          <p:nvPr>
            <p:ph type="sldNum" sz="quarter" idx="12"/>
          </p:nvPr>
        </p:nvSpPr>
        <p:spPr/>
        <p:txBody>
          <a:bodyPr/>
          <a:lstStyle>
            <a:lvl1pPr>
              <a:defRPr/>
            </a:lvl1pPr>
          </a:lstStyle>
          <a:p>
            <a:pPr>
              <a:defRPr/>
            </a:pPr>
            <a:fld id="{04B0EF87-CD87-4F10-A02F-9AF12A637F07}" type="slidenum">
              <a:rPr lang="tr-TR"/>
              <a:pPr>
                <a:defRPr/>
              </a:pPr>
              <a:t>‹#›</a:t>
            </a:fld>
            <a:endParaRPr lang="tr-TR"/>
          </a:p>
        </p:txBody>
      </p:sp>
    </p:spTree>
  </p:cSld>
  <p:clrMapOvr>
    <a:masterClrMapping/>
  </p:clrMapOvr>
  <p:transition spd="slow"/>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endParaRPr lang="tr-TR"/>
          </a:p>
        </p:txBody>
      </p:sp>
      <p:sp>
        <p:nvSpPr>
          <p:cNvPr id="6" name="Rectangle 5"/>
          <p:cNvSpPr>
            <a:spLocks noGrp="1" noChangeArrowheads="1"/>
          </p:cNvSpPr>
          <p:nvPr>
            <p:ph type="ftr" sz="quarter" idx="11"/>
          </p:nvPr>
        </p:nvSpPr>
        <p:spPr/>
        <p:txBody>
          <a:bodyPr/>
          <a:lstStyle>
            <a:lvl1pPr>
              <a:defRPr/>
            </a:lvl1pPr>
          </a:lstStyle>
          <a:p>
            <a:pPr>
              <a:defRPr/>
            </a:pPr>
            <a:endParaRPr lang="tr-TR"/>
          </a:p>
        </p:txBody>
      </p:sp>
      <p:sp>
        <p:nvSpPr>
          <p:cNvPr id="7" name="Rectangle 6"/>
          <p:cNvSpPr>
            <a:spLocks noGrp="1" noChangeArrowheads="1"/>
          </p:cNvSpPr>
          <p:nvPr>
            <p:ph type="sldNum" sz="quarter" idx="12"/>
          </p:nvPr>
        </p:nvSpPr>
        <p:spPr/>
        <p:txBody>
          <a:bodyPr/>
          <a:lstStyle>
            <a:lvl1pPr>
              <a:defRPr/>
            </a:lvl1pPr>
          </a:lstStyle>
          <a:p>
            <a:pPr>
              <a:defRPr/>
            </a:pPr>
            <a:fld id="{8F74ACD3-A179-44F8-B267-E37AC06FE01C}" type="slidenum">
              <a:rPr lang="tr-TR"/>
              <a:pPr>
                <a:defRPr/>
              </a:pPr>
              <a:t>‹#›</a:t>
            </a:fld>
            <a:endParaRPr lang="tr-TR"/>
          </a:p>
        </p:txBody>
      </p:sp>
    </p:spTree>
  </p:cSld>
  <p:clrMapOvr>
    <a:masterClrMapping/>
  </p:clrMapOvr>
  <p:transition spd="slow"/>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endParaRPr lang="tr-TR"/>
          </a:p>
        </p:txBody>
      </p:sp>
      <p:sp>
        <p:nvSpPr>
          <p:cNvPr id="8" name="Rectangle 5"/>
          <p:cNvSpPr>
            <a:spLocks noGrp="1" noChangeArrowheads="1"/>
          </p:cNvSpPr>
          <p:nvPr>
            <p:ph type="ftr" sz="quarter" idx="11"/>
          </p:nvPr>
        </p:nvSpPr>
        <p:spPr/>
        <p:txBody>
          <a:bodyPr/>
          <a:lstStyle>
            <a:lvl1pPr>
              <a:defRPr/>
            </a:lvl1pPr>
          </a:lstStyle>
          <a:p>
            <a:pPr>
              <a:defRPr/>
            </a:pPr>
            <a:endParaRPr lang="tr-TR"/>
          </a:p>
        </p:txBody>
      </p:sp>
      <p:sp>
        <p:nvSpPr>
          <p:cNvPr id="9" name="Rectangle 6"/>
          <p:cNvSpPr>
            <a:spLocks noGrp="1" noChangeArrowheads="1"/>
          </p:cNvSpPr>
          <p:nvPr>
            <p:ph type="sldNum" sz="quarter" idx="12"/>
          </p:nvPr>
        </p:nvSpPr>
        <p:spPr/>
        <p:txBody>
          <a:bodyPr/>
          <a:lstStyle>
            <a:lvl1pPr>
              <a:defRPr/>
            </a:lvl1pPr>
          </a:lstStyle>
          <a:p>
            <a:pPr>
              <a:defRPr/>
            </a:pPr>
            <a:fld id="{6275AA4D-ED00-446D-B540-F89177CB2213}" type="slidenum">
              <a:rPr lang="tr-TR"/>
              <a:pPr>
                <a:defRPr/>
              </a:pPr>
              <a:t>‹#›</a:t>
            </a:fld>
            <a:endParaRPr lang="tr-TR"/>
          </a:p>
        </p:txBody>
      </p:sp>
    </p:spTree>
  </p:cSld>
  <p:clrMapOvr>
    <a:masterClrMapping/>
  </p:clrMapOvr>
  <p:transition spd="slow"/>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endParaRPr lang="tr-TR"/>
          </a:p>
        </p:txBody>
      </p:sp>
      <p:sp>
        <p:nvSpPr>
          <p:cNvPr id="4" name="Rectangle 5"/>
          <p:cNvSpPr>
            <a:spLocks noGrp="1" noChangeArrowheads="1"/>
          </p:cNvSpPr>
          <p:nvPr>
            <p:ph type="ftr" sz="quarter" idx="11"/>
          </p:nvPr>
        </p:nvSpPr>
        <p:spPr/>
        <p:txBody>
          <a:bodyPr/>
          <a:lstStyle>
            <a:lvl1pPr>
              <a:defRPr/>
            </a:lvl1pPr>
          </a:lstStyle>
          <a:p>
            <a:pPr>
              <a:defRPr/>
            </a:pPr>
            <a:endParaRPr lang="tr-TR"/>
          </a:p>
        </p:txBody>
      </p:sp>
      <p:sp>
        <p:nvSpPr>
          <p:cNvPr id="5" name="Rectangle 6"/>
          <p:cNvSpPr>
            <a:spLocks noGrp="1" noChangeArrowheads="1"/>
          </p:cNvSpPr>
          <p:nvPr>
            <p:ph type="sldNum" sz="quarter" idx="12"/>
          </p:nvPr>
        </p:nvSpPr>
        <p:spPr/>
        <p:txBody>
          <a:bodyPr/>
          <a:lstStyle>
            <a:lvl1pPr>
              <a:defRPr/>
            </a:lvl1pPr>
          </a:lstStyle>
          <a:p>
            <a:pPr>
              <a:defRPr/>
            </a:pPr>
            <a:fld id="{D80733A0-098D-47D2-BA65-7FA97D64D5C4}" type="slidenum">
              <a:rPr lang="tr-TR"/>
              <a:pPr>
                <a:defRPr/>
              </a:pPr>
              <a:t>‹#›</a:t>
            </a:fld>
            <a:endParaRPr lang="tr-TR"/>
          </a:p>
        </p:txBody>
      </p:sp>
    </p:spTree>
  </p:cSld>
  <p:clrMapOvr>
    <a:masterClrMapping/>
  </p:clrMapOvr>
  <p:transition spd="slow"/>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tr-TR"/>
          </a:p>
        </p:txBody>
      </p:sp>
      <p:sp>
        <p:nvSpPr>
          <p:cNvPr id="3" name="Rectangle 5"/>
          <p:cNvSpPr>
            <a:spLocks noGrp="1" noChangeArrowheads="1"/>
          </p:cNvSpPr>
          <p:nvPr>
            <p:ph type="ftr" sz="quarter" idx="11"/>
          </p:nvPr>
        </p:nvSpPr>
        <p:spPr/>
        <p:txBody>
          <a:bodyPr/>
          <a:lstStyle>
            <a:lvl1pPr>
              <a:defRPr/>
            </a:lvl1pPr>
          </a:lstStyle>
          <a:p>
            <a:pPr>
              <a:defRPr/>
            </a:pPr>
            <a:endParaRPr lang="tr-TR"/>
          </a:p>
        </p:txBody>
      </p:sp>
      <p:sp>
        <p:nvSpPr>
          <p:cNvPr id="4" name="Rectangle 6"/>
          <p:cNvSpPr>
            <a:spLocks noGrp="1" noChangeArrowheads="1"/>
          </p:cNvSpPr>
          <p:nvPr>
            <p:ph type="sldNum" sz="quarter" idx="12"/>
          </p:nvPr>
        </p:nvSpPr>
        <p:spPr/>
        <p:txBody>
          <a:bodyPr/>
          <a:lstStyle>
            <a:lvl1pPr>
              <a:defRPr/>
            </a:lvl1pPr>
          </a:lstStyle>
          <a:p>
            <a:pPr>
              <a:defRPr/>
            </a:pPr>
            <a:fld id="{6A80DD13-CE64-4DBF-A429-3E45AB789513}" type="slidenum">
              <a:rPr lang="tr-TR"/>
              <a:pPr>
                <a:defRPr/>
              </a:pPr>
              <a:t>‹#›</a:t>
            </a:fld>
            <a:endParaRPr lang="tr-T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fld id="{6EBBA73F-68D6-493A-8FBE-B81575585926}" type="datetimeFigureOut">
              <a:rPr lang="tr-TR"/>
              <a:pPr>
                <a:defRPr/>
              </a:pPr>
              <a:t>26.01.2024</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880BD5D7-6AB8-4E11-A890-CE07838926D1}" type="slidenum">
              <a:rPr lang="tr-TR"/>
              <a:pPr>
                <a:defRPr/>
              </a:pPr>
              <a:t>‹#›</a:t>
            </a:fld>
            <a:endParaRPr lang="tr-T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29439AF0-D47F-4FCF-898A-931D0B5A9317}" type="slidenum">
              <a:rPr lang="tr-TR"/>
              <a:pPr>
                <a:defRPr/>
              </a:pPr>
              <a:t>‹#›</a:t>
            </a:fld>
            <a:endParaRPr lang="tr-T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tr-TR"/>
          </a:p>
        </p:txBody>
      </p:sp>
      <p:sp>
        <p:nvSpPr>
          <p:cNvPr id="6" name="Rectangle 5"/>
          <p:cNvSpPr>
            <a:spLocks noGrp="1" noChangeArrowheads="1"/>
          </p:cNvSpPr>
          <p:nvPr>
            <p:ph type="ftr" sz="quarter" idx="11"/>
          </p:nvPr>
        </p:nvSpPr>
        <p:spPr/>
        <p:txBody>
          <a:bodyPr/>
          <a:lstStyle>
            <a:lvl1pPr>
              <a:defRPr/>
            </a:lvl1pPr>
          </a:lstStyle>
          <a:p>
            <a:pPr>
              <a:defRPr/>
            </a:pPr>
            <a:endParaRPr lang="tr-TR"/>
          </a:p>
        </p:txBody>
      </p:sp>
      <p:sp>
        <p:nvSpPr>
          <p:cNvPr id="7" name="Rectangle 6"/>
          <p:cNvSpPr>
            <a:spLocks noGrp="1" noChangeArrowheads="1"/>
          </p:cNvSpPr>
          <p:nvPr>
            <p:ph type="sldNum" sz="quarter" idx="12"/>
          </p:nvPr>
        </p:nvSpPr>
        <p:spPr/>
        <p:txBody>
          <a:bodyPr/>
          <a:lstStyle>
            <a:lvl1pPr>
              <a:defRPr/>
            </a:lvl1pPr>
          </a:lstStyle>
          <a:p>
            <a:pPr>
              <a:defRPr/>
            </a:pPr>
            <a:fld id="{9FA804A7-BAEF-4210-AC35-5B0E99A8394B}" type="slidenum">
              <a:rPr lang="tr-TR"/>
              <a:pPr>
                <a:defRPr/>
              </a:pPr>
              <a:t>‹#›</a:t>
            </a:fld>
            <a:endParaRPr lang="tr-TR"/>
          </a:p>
        </p:txBody>
      </p:sp>
    </p:spTree>
  </p:cSld>
  <p:clrMapOvr>
    <a:masterClrMapping/>
  </p:clrMapOvr>
  <p:transition spd="slow"/>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tr-TR"/>
          </a:p>
        </p:txBody>
      </p:sp>
      <p:sp>
        <p:nvSpPr>
          <p:cNvPr id="6" name="Rectangle 5"/>
          <p:cNvSpPr>
            <a:spLocks noGrp="1" noChangeArrowheads="1"/>
          </p:cNvSpPr>
          <p:nvPr>
            <p:ph type="ftr" sz="quarter" idx="11"/>
          </p:nvPr>
        </p:nvSpPr>
        <p:spPr/>
        <p:txBody>
          <a:bodyPr/>
          <a:lstStyle>
            <a:lvl1pPr>
              <a:defRPr/>
            </a:lvl1pPr>
          </a:lstStyle>
          <a:p>
            <a:pPr>
              <a:defRPr/>
            </a:pPr>
            <a:endParaRPr lang="tr-TR"/>
          </a:p>
        </p:txBody>
      </p:sp>
      <p:sp>
        <p:nvSpPr>
          <p:cNvPr id="7" name="Rectangle 6"/>
          <p:cNvSpPr>
            <a:spLocks noGrp="1" noChangeArrowheads="1"/>
          </p:cNvSpPr>
          <p:nvPr>
            <p:ph type="sldNum" sz="quarter" idx="12"/>
          </p:nvPr>
        </p:nvSpPr>
        <p:spPr/>
        <p:txBody>
          <a:bodyPr/>
          <a:lstStyle>
            <a:lvl1pPr>
              <a:defRPr/>
            </a:lvl1pPr>
          </a:lstStyle>
          <a:p>
            <a:pPr>
              <a:defRPr/>
            </a:pPr>
            <a:fld id="{1B4FD1E9-5F09-44D8-8ADD-B1B35C29417C}" type="slidenum">
              <a:rPr lang="tr-TR"/>
              <a:pPr>
                <a:defRPr/>
              </a:pPr>
              <a:t>‹#›</a:t>
            </a:fld>
            <a:endParaRPr lang="tr-TR"/>
          </a:p>
        </p:txBody>
      </p:sp>
    </p:spTree>
  </p:cSld>
  <p:clrMapOvr>
    <a:masterClrMapping/>
  </p:clrMapOvr>
  <p:transition spd="slow"/>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endParaRPr lang="tr-TR"/>
          </a:p>
        </p:txBody>
      </p:sp>
      <p:sp>
        <p:nvSpPr>
          <p:cNvPr id="5" name="Rectangle 5"/>
          <p:cNvSpPr>
            <a:spLocks noGrp="1" noChangeArrowheads="1"/>
          </p:cNvSpPr>
          <p:nvPr>
            <p:ph type="ftr" sz="quarter" idx="11"/>
          </p:nvPr>
        </p:nvSpPr>
        <p:spPr/>
        <p:txBody>
          <a:bodyPr/>
          <a:lstStyle>
            <a:lvl1pPr>
              <a:defRPr/>
            </a:lvl1pPr>
          </a:lstStyle>
          <a:p>
            <a:pPr>
              <a:defRPr/>
            </a:pPr>
            <a:endParaRPr lang="tr-TR"/>
          </a:p>
        </p:txBody>
      </p:sp>
      <p:sp>
        <p:nvSpPr>
          <p:cNvPr id="6" name="Rectangle 6"/>
          <p:cNvSpPr>
            <a:spLocks noGrp="1" noChangeArrowheads="1"/>
          </p:cNvSpPr>
          <p:nvPr>
            <p:ph type="sldNum" sz="quarter" idx="12"/>
          </p:nvPr>
        </p:nvSpPr>
        <p:spPr/>
        <p:txBody>
          <a:bodyPr/>
          <a:lstStyle>
            <a:lvl1pPr>
              <a:defRPr/>
            </a:lvl1pPr>
          </a:lstStyle>
          <a:p>
            <a:pPr>
              <a:defRPr/>
            </a:pPr>
            <a:fld id="{C5576CA3-8C69-4116-BE67-6C84EAFE12E5}" type="slidenum">
              <a:rPr lang="tr-TR"/>
              <a:pPr>
                <a:defRPr/>
              </a:pPr>
              <a:t>‹#›</a:t>
            </a:fld>
            <a:endParaRPr lang="tr-TR"/>
          </a:p>
        </p:txBody>
      </p:sp>
    </p:spTree>
  </p:cSld>
  <p:clrMapOvr>
    <a:masterClrMapping/>
  </p:clrMapOvr>
  <p:transition spd="slow"/>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endParaRPr lang="tr-TR"/>
          </a:p>
        </p:txBody>
      </p:sp>
      <p:sp>
        <p:nvSpPr>
          <p:cNvPr id="5" name="Rectangle 5"/>
          <p:cNvSpPr>
            <a:spLocks noGrp="1" noChangeArrowheads="1"/>
          </p:cNvSpPr>
          <p:nvPr>
            <p:ph type="ftr" sz="quarter" idx="11"/>
          </p:nvPr>
        </p:nvSpPr>
        <p:spPr/>
        <p:txBody>
          <a:bodyPr/>
          <a:lstStyle>
            <a:lvl1pPr>
              <a:defRPr/>
            </a:lvl1pPr>
          </a:lstStyle>
          <a:p>
            <a:pPr>
              <a:defRPr/>
            </a:pPr>
            <a:endParaRPr lang="tr-TR"/>
          </a:p>
        </p:txBody>
      </p:sp>
      <p:sp>
        <p:nvSpPr>
          <p:cNvPr id="6" name="Rectangle 6"/>
          <p:cNvSpPr>
            <a:spLocks noGrp="1" noChangeArrowheads="1"/>
          </p:cNvSpPr>
          <p:nvPr>
            <p:ph type="sldNum" sz="quarter" idx="12"/>
          </p:nvPr>
        </p:nvSpPr>
        <p:spPr/>
        <p:txBody>
          <a:bodyPr/>
          <a:lstStyle>
            <a:lvl1pPr>
              <a:defRPr/>
            </a:lvl1pPr>
          </a:lstStyle>
          <a:p>
            <a:pPr>
              <a:defRPr/>
            </a:pPr>
            <a:fld id="{75F695CB-3011-490C-852F-D298B73C2706}" type="slidenum">
              <a:rPr lang="tr-TR"/>
              <a:pPr>
                <a:defRPr/>
              </a:pPr>
              <a:t>‹#›</a:t>
            </a:fld>
            <a:endParaRPr lang="tr-TR"/>
          </a:p>
        </p:txBody>
      </p:sp>
    </p:spTree>
  </p:cSld>
  <p:clrMapOvr>
    <a:masterClrMapping/>
  </p:clrMapOvr>
  <p:transition spd="slow"/>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4572000" y="5275263"/>
            <a:ext cx="4603750" cy="685800"/>
          </a:xfrm>
          <a:prstGeom prst="rect">
            <a:avLst/>
          </a:prstGeom>
          <a:gradFill rotWithShape="0">
            <a:gsLst>
              <a:gs pos="0">
                <a:schemeClr val="bg1">
                  <a:gamma/>
                  <a:shade val="46275"/>
                  <a:invGamma/>
                </a:schemeClr>
              </a:gs>
              <a:gs pos="50000">
                <a:schemeClr val="bg1">
                  <a:alpha val="50000"/>
                </a:schemeClr>
              </a:gs>
              <a:gs pos="100000">
                <a:schemeClr val="bg1">
                  <a:gamma/>
                  <a:shade val="46275"/>
                  <a:invGamma/>
                </a:schemeClr>
              </a:gs>
            </a:gsLst>
            <a:lin ang="0" scaled="1"/>
          </a:gradFill>
          <a:ln w="9525">
            <a:noFill/>
            <a:miter lim="800000"/>
            <a:headEnd/>
            <a:tailEnd/>
          </a:ln>
          <a:effectLst/>
        </p:spPr>
        <p:txBody>
          <a:bodyPr/>
          <a:lstStyle/>
          <a:p>
            <a:pPr algn="ctr">
              <a:defRPr/>
            </a:pPr>
            <a:endParaRPr lang="tr-TR">
              <a:solidFill>
                <a:srgbClr val="FFFFFF"/>
              </a:solidFill>
              <a:latin typeface="Arial" charset="0"/>
              <a:cs typeface="+mn-cs"/>
            </a:endParaRPr>
          </a:p>
        </p:txBody>
      </p:sp>
      <p:sp>
        <p:nvSpPr>
          <p:cNvPr id="5" name="AutoShape 3"/>
          <p:cNvSpPr>
            <a:spLocks noChangeArrowheads="1"/>
          </p:cNvSpPr>
          <p:nvPr/>
        </p:nvSpPr>
        <p:spPr bwMode="auto">
          <a:xfrm>
            <a:off x="0" y="268288"/>
            <a:ext cx="8915400" cy="6589712"/>
          </a:xfrm>
          <a:prstGeom prst="rtTriangle">
            <a:avLst/>
          </a:prstGeom>
          <a:noFill/>
          <a:ln w="9525">
            <a:solidFill>
              <a:schemeClr val="bg1"/>
            </a:solidFill>
            <a:miter lim="800000"/>
            <a:headEnd/>
            <a:tailEnd/>
          </a:ln>
        </p:spPr>
        <p:txBody>
          <a:bodyPr wrap="none" anchor="ctr"/>
          <a:lstStyle/>
          <a:p>
            <a:pPr algn="ctr">
              <a:defRPr/>
            </a:pPr>
            <a:endParaRPr lang="tr-TR">
              <a:solidFill>
                <a:srgbClr val="FFFFFF"/>
              </a:solidFill>
              <a:latin typeface="Arial" charset="0"/>
              <a:cs typeface="+mn-cs"/>
            </a:endParaRPr>
          </a:p>
        </p:txBody>
      </p:sp>
      <p:sp>
        <p:nvSpPr>
          <p:cNvPr id="6" name="Rectangle 4"/>
          <p:cNvSpPr>
            <a:spLocks noChangeArrowheads="1"/>
          </p:cNvSpPr>
          <p:nvPr/>
        </p:nvSpPr>
        <p:spPr bwMode="auto">
          <a:xfrm>
            <a:off x="15875" y="1524000"/>
            <a:ext cx="9128125" cy="1320800"/>
          </a:xfrm>
          <a:prstGeom prst="rect">
            <a:avLst/>
          </a:prstGeom>
          <a:gradFill rotWithShape="0">
            <a:gsLst>
              <a:gs pos="0">
                <a:schemeClr val="bg1">
                  <a:gamma/>
                  <a:shade val="46275"/>
                  <a:invGamma/>
                </a:schemeClr>
              </a:gs>
              <a:gs pos="50000">
                <a:schemeClr val="bg1"/>
              </a:gs>
              <a:gs pos="100000">
                <a:schemeClr val="bg1">
                  <a:gamma/>
                  <a:shade val="46275"/>
                  <a:invGamma/>
                </a:schemeClr>
              </a:gs>
            </a:gsLst>
            <a:lin ang="0" scaled="1"/>
          </a:gradFill>
          <a:ln w="9525">
            <a:noFill/>
            <a:miter lim="800000"/>
            <a:headEnd/>
            <a:tailEnd/>
          </a:ln>
          <a:effectLst/>
        </p:spPr>
        <p:txBody>
          <a:bodyPr/>
          <a:lstStyle/>
          <a:p>
            <a:pPr eaLnBrk="0" hangingPunct="0">
              <a:defRPr/>
            </a:pPr>
            <a:endParaRPr lang="en-AU" sz="2400">
              <a:solidFill>
                <a:srgbClr val="FFFFFF"/>
              </a:solidFill>
              <a:latin typeface="Times New Roman" pitchFamily="18" charset="0"/>
              <a:cs typeface="+mn-cs"/>
            </a:endParaRPr>
          </a:p>
        </p:txBody>
      </p:sp>
      <p:sp>
        <p:nvSpPr>
          <p:cNvPr id="7" name="Line 5"/>
          <p:cNvSpPr>
            <a:spLocks noChangeShapeType="1"/>
          </p:cNvSpPr>
          <p:nvPr/>
        </p:nvSpPr>
        <p:spPr bwMode="auto">
          <a:xfrm>
            <a:off x="542925" y="3228975"/>
            <a:ext cx="0" cy="3627438"/>
          </a:xfrm>
          <a:prstGeom prst="line">
            <a:avLst/>
          </a:prstGeom>
          <a:noFill/>
          <a:ln w="12700" cap="sq">
            <a:solidFill>
              <a:schemeClr val="bg1"/>
            </a:solidFill>
            <a:round/>
            <a:headEnd type="none" w="sm" len="sm"/>
            <a:tailEnd type="none" w="sm" len="sm"/>
          </a:ln>
          <a:effectLst/>
        </p:spPr>
        <p:txBody>
          <a:bodyPr/>
          <a:lstStyle/>
          <a:p>
            <a:pPr algn="ctr">
              <a:defRPr/>
            </a:pPr>
            <a:endParaRPr lang="tr-TR">
              <a:solidFill>
                <a:srgbClr val="FFFFFF"/>
              </a:solidFill>
              <a:latin typeface="Arial" charset="0"/>
              <a:cs typeface="+mn-cs"/>
            </a:endParaRPr>
          </a:p>
        </p:txBody>
      </p:sp>
      <p:grpSp>
        <p:nvGrpSpPr>
          <p:cNvPr id="8" name="Group 6"/>
          <p:cNvGrpSpPr>
            <a:grpSpLocks/>
          </p:cNvGrpSpPr>
          <p:nvPr/>
        </p:nvGrpSpPr>
        <p:grpSpPr bwMode="auto">
          <a:xfrm>
            <a:off x="6837363" y="-9525"/>
            <a:ext cx="330200" cy="6875463"/>
            <a:chOff x="4307" y="-6"/>
            <a:chExt cx="208" cy="4331"/>
          </a:xfrm>
        </p:grpSpPr>
        <p:sp>
          <p:nvSpPr>
            <p:cNvPr id="9" name="Rectangle 7"/>
            <p:cNvSpPr>
              <a:spLocks noChangeArrowheads="1"/>
            </p:cNvSpPr>
            <p:nvPr/>
          </p:nvSpPr>
          <p:spPr bwMode="auto">
            <a:xfrm>
              <a:off x="4325" y="4234"/>
              <a:ext cx="48" cy="91"/>
            </a:xfrm>
            <a:prstGeom prst="rect">
              <a:avLst/>
            </a:prstGeom>
            <a:solidFill>
              <a:schemeClr val="bg2">
                <a:alpha val="50000"/>
              </a:schemeClr>
            </a:solidFill>
            <a:ln w="9525">
              <a:noFill/>
              <a:miter lim="800000"/>
              <a:headEnd/>
              <a:tailEnd/>
            </a:ln>
            <a:effectLst/>
          </p:spPr>
          <p:txBody>
            <a:bodyPr/>
            <a:lstStyle/>
            <a:p>
              <a:pPr algn="ctr">
                <a:defRPr/>
              </a:pPr>
              <a:endParaRPr lang="tr-TR">
                <a:solidFill>
                  <a:srgbClr val="FFFFFF"/>
                </a:solidFill>
                <a:latin typeface="Arial" charset="0"/>
                <a:cs typeface="+mn-cs"/>
              </a:endParaRPr>
            </a:p>
          </p:txBody>
        </p:sp>
        <p:sp>
          <p:nvSpPr>
            <p:cNvPr id="10" name="Rectangle 8"/>
            <p:cNvSpPr>
              <a:spLocks noChangeArrowheads="1"/>
            </p:cNvSpPr>
            <p:nvPr/>
          </p:nvSpPr>
          <p:spPr bwMode="auto">
            <a:xfrm>
              <a:off x="4307" y="1920"/>
              <a:ext cx="48" cy="527"/>
            </a:xfrm>
            <a:prstGeom prst="rect">
              <a:avLst/>
            </a:prstGeom>
            <a:solidFill>
              <a:schemeClr val="bg2">
                <a:alpha val="50000"/>
              </a:schemeClr>
            </a:solidFill>
            <a:ln w="9525">
              <a:noFill/>
              <a:miter lim="800000"/>
              <a:headEnd/>
              <a:tailEnd/>
            </a:ln>
            <a:effectLst/>
          </p:spPr>
          <p:txBody>
            <a:bodyPr/>
            <a:lstStyle/>
            <a:p>
              <a:pPr algn="ctr">
                <a:defRPr/>
              </a:pPr>
              <a:endParaRPr lang="tr-TR">
                <a:solidFill>
                  <a:srgbClr val="FFFFFF"/>
                </a:solidFill>
                <a:latin typeface="Arial" charset="0"/>
                <a:cs typeface="+mn-cs"/>
              </a:endParaRPr>
            </a:p>
          </p:txBody>
        </p:sp>
        <p:sp>
          <p:nvSpPr>
            <p:cNvPr id="11" name="Rectangle 9"/>
            <p:cNvSpPr>
              <a:spLocks noChangeArrowheads="1"/>
            </p:cNvSpPr>
            <p:nvPr/>
          </p:nvSpPr>
          <p:spPr bwMode="auto">
            <a:xfrm>
              <a:off x="4499" y="2112"/>
              <a:ext cx="16" cy="527"/>
            </a:xfrm>
            <a:prstGeom prst="rect">
              <a:avLst/>
            </a:prstGeom>
            <a:solidFill>
              <a:schemeClr val="bg2">
                <a:alpha val="50000"/>
              </a:schemeClr>
            </a:solidFill>
            <a:ln w="9525">
              <a:noFill/>
              <a:miter lim="800000"/>
              <a:headEnd/>
              <a:tailEnd/>
            </a:ln>
            <a:effectLst/>
          </p:spPr>
          <p:txBody>
            <a:bodyPr/>
            <a:lstStyle/>
            <a:p>
              <a:pPr algn="ctr">
                <a:defRPr/>
              </a:pPr>
              <a:endParaRPr lang="tr-TR">
                <a:solidFill>
                  <a:srgbClr val="FFFFFF"/>
                </a:solidFill>
                <a:latin typeface="Arial" charset="0"/>
                <a:cs typeface="+mn-cs"/>
              </a:endParaRPr>
            </a:p>
          </p:txBody>
        </p:sp>
        <p:sp>
          <p:nvSpPr>
            <p:cNvPr id="12" name="Rectangle 10"/>
            <p:cNvSpPr>
              <a:spLocks noChangeArrowheads="1"/>
            </p:cNvSpPr>
            <p:nvPr/>
          </p:nvSpPr>
          <p:spPr bwMode="auto">
            <a:xfrm>
              <a:off x="4307" y="2688"/>
              <a:ext cx="48" cy="527"/>
            </a:xfrm>
            <a:prstGeom prst="rect">
              <a:avLst/>
            </a:prstGeom>
            <a:solidFill>
              <a:schemeClr val="bg2">
                <a:alpha val="50000"/>
              </a:schemeClr>
            </a:solidFill>
            <a:ln w="9525">
              <a:noFill/>
              <a:miter lim="800000"/>
              <a:headEnd/>
              <a:tailEnd/>
            </a:ln>
            <a:effectLst/>
          </p:spPr>
          <p:txBody>
            <a:bodyPr/>
            <a:lstStyle/>
            <a:p>
              <a:pPr algn="ctr">
                <a:defRPr/>
              </a:pPr>
              <a:endParaRPr lang="tr-TR">
                <a:solidFill>
                  <a:srgbClr val="FFFFFF"/>
                </a:solidFill>
                <a:latin typeface="Arial" charset="0"/>
                <a:cs typeface="+mn-cs"/>
              </a:endParaRPr>
            </a:p>
          </p:txBody>
        </p:sp>
        <p:sp>
          <p:nvSpPr>
            <p:cNvPr id="13" name="Rectangle 11"/>
            <p:cNvSpPr>
              <a:spLocks noChangeArrowheads="1"/>
            </p:cNvSpPr>
            <p:nvPr/>
          </p:nvSpPr>
          <p:spPr bwMode="auto">
            <a:xfrm>
              <a:off x="4307" y="3456"/>
              <a:ext cx="48" cy="527"/>
            </a:xfrm>
            <a:prstGeom prst="rect">
              <a:avLst/>
            </a:prstGeom>
            <a:solidFill>
              <a:schemeClr val="bg2">
                <a:alpha val="50000"/>
              </a:schemeClr>
            </a:solidFill>
            <a:ln w="9525">
              <a:noFill/>
              <a:miter lim="800000"/>
              <a:headEnd/>
              <a:tailEnd/>
            </a:ln>
            <a:effectLst/>
          </p:spPr>
          <p:txBody>
            <a:bodyPr/>
            <a:lstStyle/>
            <a:p>
              <a:pPr algn="ctr">
                <a:defRPr/>
              </a:pPr>
              <a:endParaRPr lang="tr-TR">
                <a:solidFill>
                  <a:srgbClr val="FFFFFF"/>
                </a:solidFill>
                <a:latin typeface="Arial" charset="0"/>
                <a:cs typeface="+mn-cs"/>
              </a:endParaRPr>
            </a:p>
          </p:txBody>
        </p:sp>
        <p:sp>
          <p:nvSpPr>
            <p:cNvPr id="14" name="Rectangle 12"/>
            <p:cNvSpPr>
              <a:spLocks noChangeArrowheads="1"/>
            </p:cNvSpPr>
            <p:nvPr/>
          </p:nvSpPr>
          <p:spPr bwMode="auto">
            <a:xfrm>
              <a:off x="4499" y="2880"/>
              <a:ext cx="16" cy="527"/>
            </a:xfrm>
            <a:prstGeom prst="rect">
              <a:avLst/>
            </a:prstGeom>
            <a:solidFill>
              <a:schemeClr val="bg2">
                <a:alpha val="50000"/>
              </a:schemeClr>
            </a:solidFill>
            <a:ln w="9525">
              <a:noFill/>
              <a:miter lim="800000"/>
              <a:headEnd/>
              <a:tailEnd/>
            </a:ln>
            <a:effectLst/>
          </p:spPr>
          <p:txBody>
            <a:bodyPr/>
            <a:lstStyle/>
            <a:p>
              <a:pPr algn="ctr">
                <a:defRPr/>
              </a:pPr>
              <a:endParaRPr lang="tr-TR">
                <a:solidFill>
                  <a:srgbClr val="FFFFFF"/>
                </a:solidFill>
                <a:latin typeface="Arial" charset="0"/>
                <a:cs typeface="+mn-cs"/>
              </a:endParaRPr>
            </a:p>
          </p:txBody>
        </p:sp>
        <p:sp>
          <p:nvSpPr>
            <p:cNvPr id="15" name="Rectangle 13"/>
            <p:cNvSpPr>
              <a:spLocks noChangeArrowheads="1"/>
            </p:cNvSpPr>
            <p:nvPr/>
          </p:nvSpPr>
          <p:spPr bwMode="auto">
            <a:xfrm>
              <a:off x="4499" y="3648"/>
              <a:ext cx="16" cy="527"/>
            </a:xfrm>
            <a:prstGeom prst="rect">
              <a:avLst/>
            </a:prstGeom>
            <a:solidFill>
              <a:schemeClr val="bg2">
                <a:alpha val="50000"/>
              </a:schemeClr>
            </a:solidFill>
            <a:ln w="9525">
              <a:noFill/>
              <a:miter lim="800000"/>
              <a:headEnd/>
              <a:tailEnd/>
            </a:ln>
            <a:effectLst/>
          </p:spPr>
          <p:txBody>
            <a:bodyPr/>
            <a:lstStyle/>
            <a:p>
              <a:pPr algn="ctr">
                <a:defRPr/>
              </a:pPr>
              <a:endParaRPr lang="tr-TR">
                <a:solidFill>
                  <a:srgbClr val="FFFFFF"/>
                </a:solidFill>
                <a:latin typeface="Arial" charset="0"/>
                <a:cs typeface="+mn-cs"/>
              </a:endParaRPr>
            </a:p>
          </p:txBody>
        </p:sp>
        <p:sp>
          <p:nvSpPr>
            <p:cNvPr id="16" name="Rectangle 14"/>
            <p:cNvSpPr>
              <a:spLocks noChangeArrowheads="1"/>
            </p:cNvSpPr>
            <p:nvPr/>
          </p:nvSpPr>
          <p:spPr bwMode="auto">
            <a:xfrm>
              <a:off x="4307" y="-6"/>
              <a:ext cx="48" cy="65"/>
            </a:xfrm>
            <a:prstGeom prst="rect">
              <a:avLst/>
            </a:prstGeom>
            <a:solidFill>
              <a:schemeClr val="bg2">
                <a:alpha val="50000"/>
              </a:schemeClr>
            </a:solidFill>
            <a:ln w="9525">
              <a:noFill/>
              <a:miter lim="800000"/>
              <a:headEnd/>
              <a:tailEnd/>
            </a:ln>
            <a:effectLst/>
          </p:spPr>
          <p:txBody>
            <a:bodyPr/>
            <a:lstStyle/>
            <a:p>
              <a:pPr algn="ctr">
                <a:defRPr/>
              </a:pPr>
              <a:endParaRPr lang="tr-TR">
                <a:solidFill>
                  <a:srgbClr val="FFFFFF"/>
                </a:solidFill>
                <a:latin typeface="Arial" charset="0"/>
                <a:cs typeface="+mn-cs"/>
              </a:endParaRPr>
            </a:p>
          </p:txBody>
        </p:sp>
        <p:sp>
          <p:nvSpPr>
            <p:cNvPr id="17" name="Rectangle 15"/>
            <p:cNvSpPr>
              <a:spLocks noChangeArrowheads="1"/>
            </p:cNvSpPr>
            <p:nvPr/>
          </p:nvSpPr>
          <p:spPr bwMode="auto">
            <a:xfrm>
              <a:off x="4499" y="-5"/>
              <a:ext cx="16" cy="256"/>
            </a:xfrm>
            <a:prstGeom prst="rect">
              <a:avLst/>
            </a:prstGeom>
            <a:solidFill>
              <a:schemeClr val="bg2">
                <a:alpha val="50000"/>
              </a:schemeClr>
            </a:solidFill>
            <a:ln w="9525">
              <a:noFill/>
              <a:miter lim="800000"/>
              <a:headEnd/>
              <a:tailEnd/>
            </a:ln>
            <a:effectLst/>
          </p:spPr>
          <p:txBody>
            <a:bodyPr/>
            <a:lstStyle/>
            <a:p>
              <a:pPr algn="ctr">
                <a:defRPr/>
              </a:pPr>
              <a:endParaRPr lang="tr-TR">
                <a:solidFill>
                  <a:srgbClr val="FFFFFF"/>
                </a:solidFill>
                <a:latin typeface="Arial" charset="0"/>
                <a:cs typeface="+mn-cs"/>
              </a:endParaRPr>
            </a:p>
          </p:txBody>
        </p:sp>
        <p:sp>
          <p:nvSpPr>
            <p:cNvPr id="18" name="Rectangle 16"/>
            <p:cNvSpPr>
              <a:spLocks noChangeArrowheads="1"/>
            </p:cNvSpPr>
            <p:nvPr/>
          </p:nvSpPr>
          <p:spPr bwMode="auto">
            <a:xfrm>
              <a:off x="4307" y="300"/>
              <a:ext cx="48" cy="527"/>
            </a:xfrm>
            <a:prstGeom prst="rect">
              <a:avLst/>
            </a:prstGeom>
            <a:solidFill>
              <a:schemeClr val="bg2">
                <a:alpha val="50000"/>
              </a:schemeClr>
            </a:solidFill>
            <a:ln w="9525">
              <a:noFill/>
              <a:miter lim="800000"/>
              <a:headEnd/>
              <a:tailEnd/>
            </a:ln>
            <a:effectLst/>
          </p:spPr>
          <p:txBody>
            <a:bodyPr/>
            <a:lstStyle/>
            <a:p>
              <a:pPr algn="ctr">
                <a:defRPr/>
              </a:pPr>
              <a:endParaRPr lang="tr-TR">
                <a:solidFill>
                  <a:srgbClr val="FFFFFF"/>
                </a:solidFill>
                <a:latin typeface="Arial" charset="0"/>
                <a:cs typeface="+mn-cs"/>
              </a:endParaRPr>
            </a:p>
          </p:txBody>
        </p:sp>
        <p:sp>
          <p:nvSpPr>
            <p:cNvPr id="19" name="Rectangle 17"/>
            <p:cNvSpPr>
              <a:spLocks noChangeArrowheads="1"/>
            </p:cNvSpPr>
            <p:nvPr/>
          </p:nvSpPr>
          <p:spPr bwMode="auto">
            <a:xfrm>
              <a:off x="4307" y="1068"/>
              <a:ext cx="48" cy="527"/>
            </a:xfrm>
            <a:prstGeom prst="rect">
              <a:avLst/>
            </a:prstGeom>
            <a:solidFill>
              <a:schemeClr val="bg2">
                <a:alpha val="50000"/>
              </a:schemeClr>
            </a:solidFill>
            <a:ln w="9525">
              <a:noFill/>
              <a:miter lim="800000"/>
              <a:headEnd/>
              <a:tailEnd/>
            </a:ln>
            <a:effectLst/>
          </p:spPr>
          <p:txBody>
            <a:bodyPr/>
            <a:lstStyle/>
            <a:p>
              <a:pPr algn="ctr">
                <a:defRPr/>
              </a:pPr>
              <a:endParaRPr lang="tr-TR">
                <a:solidFill>
                  <a:srgbClr val="FFFFFF"/>
                </a:solidFill>
                <a:latin typeface="Arial" charset="0"/>
                <a:cs typeface="+mn-cs"/>
              </a:endParaRPr>
            </a:p>
          </p:txBody>
        </p:sp>
        <p:sp>
          <p:nvSpPr>
            <p:cNvPr id="20" name="Rectangle 18"/>
            <p:cNvSpPr>
              <a:spLocks noChangeArrowheads="1"/>
            </p:cNvSpPr>
            <p:nvPr/>
          </p:nvSpPr>
          <p:spPr bwMode="auto">
            <a:xfrm>
              <a:off x="4499" y="492"/>
              <a:ext cx="16" cy="527"/>
            </a:xfrm>
            <a:prstGeom prst="rect">
              <a:avLst/>
            </a:prstGeom>
            <a:solidFill>
              <a:schemeClr val="bg2">
                <a:alpha val="50000"/>
              </a:schemeClr>
            </a:solidFill>
            <a:ln w="9525">
              <a:noFill/>
              <a:miter lim="800000"/>
              <a:headEnd/>
              <a:tailEnd/>
            </a:ln>
            <a:effectLst/>
          </p:spPr>
          <p:txBody>
            <a:bodyPr/>
            <a:lstStyle/>
            <a:p>
              <a:pPr algn="ctr">
                <a:defRPr/>
              </a:pPr>
              <a:endParaRPr lang="tr-TR">
                <a:solidFill>
                  <a:srgbClr val="FFFFFF"/>
                </a:solidFill>
                <a:latin typeface="Arial" charset="0"/>
                <a:cs typeface="+mn-cs"/>
              </a:endParaRPr>
            </a:p>
          </p:txBody>
        </p:sp>
        <p:sp>
          <p:nvSpPr>
            <p:cNvPr id="21" name="Rectangle 19"/>
            <p:cNvSpPr>
              <a:spLocks noChangeArrowheads="1"/>
            </p:cNvSpPr>
            <p:nvPr/>
          </p:nvSpPr>
          <p:spPr bwMode="auto">
            <a:xfrm>
              <a:off x="4499" y="1260"/>
              <a:ext cx="16" cy="527"/>
            </a:xfrm>
            <a:prstGeom prst="rect">
              <a:avLst/>
            </a:prstGeom>
            <a:solidFill>
              <a:schemeClr val="bg2">
                <a:alpha val="50000"/>
              </a:schemeClr>
            </a:solidFill>
            <a:ln w="9525">
              <a:noFill/>
              <a:miter lim="800000"/>
              <a:headEnd/>
              <a:tailEnd/>
            </a:ln>
            <a:effectLst/>
          </p:spPr>
          <p:txBody>
            <a:bodyPr/>
            <a:lstStyle/>
            <a:p>
              <a:pPr algn="ctr">
                <a:defRPr/>
              </a:pPr>
              <a:endParaRPr lang="tr-TR">
                <a:solidFill>
                  <a:srgbClr val="FFFFFF"/>
                </a:solidFill>
                <a:latin typeface="Arial" charset="0"/>
                <a:cs typeface="+mn-cs"/>
              </a:endParaRPr>
            </a:p>
          </p:txBody>
        </p:sp>
      </p:grpSp>
      <p:sp>
        <p:nvSpPr>
          <p:cNvPr id="22" name="Freeform 24"/>
          <p:cNvSpPr>
            <a:spLocks/>
          </p:cNvSpPr>
          <p:nvPr/>
        </p:nvSpPr>
        <p:spPr bwMode="auto">
          <a:xfrm>
            <a:off x="187325" y="404813"/>
            <a:ext cx="7489825" cy="5541962"/>
          </a:xfrm>
          <a:custGeom>
            <a:avLst/>
            <a:gdLst/>
            <a:ahLst/>
            <a:cxnLst>
              <a:cxn ang="0">
                <a:pos x="4718" y="3491"/>
              </a:cxn>
              <a:cxn ang="0">
                <a:pos x="4718" y="0"/>
              </a:cxn>
              <a:cxn ang="0">
                <a:pos x="0" y="0"/>
              </a:cxn>
            </a:cxnLst>
            <a:rect l="0" t="0" r="r" b="b"/>
            <a:pathLst>
              <a:path w="4718" h="3491">
                <a:moveTo>
                  <a:pt x="4718" y="3491"/>
                </a:moveTo>
                <a:lnTo>
                  <a:pt x="4718" y="0"/>
                </a:lnTo>
                <a:lnTo>
                  <a:pt x="0" y="0"/>
                </a:lnTo>
              </a:path>
            </a:pathLst>
          </a:custGeom>
          <a:noFill/>
          <a:ln w="9525">
            <a:solidFill>
              <a:schemeClr val="bg1"/>
            </a:solidFill>
            <a:round/>
            <a:headEnd/>
            <a:tailEnd/>
          </a:ln>
        </p:spPr>
        <p:txBody>
          <a:bodyPr wrap="none" anchor="ctr"/>
          <a:lstStyle/>
          <a:p>
            <a:pPr algn="ctr">
              <a:defRPr/>
            </a:pPr>
            <a:endParaRPr lang="tr-TR">
              <a:solidFill>
                <a:srgbClr val="FFFFFF"/>
              </a:solidFill>
              <a:latin typeface="Arial" charset="0"/>
              <a:cs typeface="+mn-cs"/>
            </a:endParaRPr>
          </a:p>
        </p:txBody>
      </p:sp>
      <p:sp>
        <p:nvSpPr>
          <p:cNvPr id="23" name="Rectangle 25"/>
          <p:cNvSpPr>
            <a:spLocks noChangeArrowheads="1"/>
          </p:cNvSpPr>
          <p:nvPr/>
        </p:nvSpPr>
        <p:spPr bwMode="auto">
          <a:xfrm>
            <a:off x="20638" y="1676400"/>
            <a:ext cx="9128125" cy="1320800"/>
          </a:xfrm>
          <a:prstGeom prst="rect">
            <a:avLst/>
          </a:prstGeom>
          <a:gradFill rotWithShape="0">
            <a:gsLst>
              <a:gs pos="0">
                <a:schemeClr val="bg1">
                  <a:gamma/>
                  <a:shade val="46275"/>
                  <a:invGamma/>
                </a:schemeClr>
              </a:gs>
              <a:gs pos="50000">
                <a:schemeClr val="bg1"/>
              </a:gs>
              <a:gs pos="100000">
                <a:schemeClr val="bg1">
                  <a:gamma/>
                  <a:shade val="46275"/>
                  <a:invGamma/>
                </a:schemeClr>
              </a:gs>
            </a:gsLst>
            <a:lin ang="0" scaled="1"/>
          </a:gradFill>
          <a:ln w="9525">
            <a:noFill/>
            <a:miter lim="800000"/>
            <a:headEnd/>
            <a:tailEnd/>
          </a:ln>
          <a:effectLst/>
        </p:spPr>
        <p:txBody>
          <a:bodyPr/>
          <a:lstStyle/>
          <a:p>
            <a:pPr algn="ctr">
              <a:defRPr/>
            </a:pPr>
            <a:endParaRPr lang="tr-TR">
              <a:solidFill>
                <a:srgbClr val="FFFFFF"/>
              </a:solidFill>
              <a:latin typeface="Arial" charset="0"/>
              <a:cs typeface="+mn-cs"/>
            </a:endParaRPr>
          </a:p>
        </p:txBody>
      </p:sp>
      <p:sp>
        <p:nvSpPr>
          <p:cNvPr id="24" name="Arc 27"/>
          <p:cNvSpPr>
            <a:spLocks/>
          </p:cNvSpPr>
          <p:nvPr/>
        </p:nvSpPr>
        <p:spPr bwMode="auto">
          <a:xfrm flipH="1">
            <a:off x="5867400" y="3175"/>
            <a:ext cx="3429000" cy="6851650"/>
          </a:xfrm>
          <a:custGeom>
            <a:avLst/>
            <a:gdLst>
              <a:gd name="G0" fmla="+- 0 0 0"/>
              <a:gd name="G1" fmla="+- 21577 0 0"/>
              <a:gd name="G2" fmla="+- 21600 0 0"/>
              <a:gd name="T0" fmla="*/ 1003 w 21600"/>
              <a:gd name="T1" fmla="*/ 0 h 43161"/>
              <a:gd name="T2" fmla="*/ 820 w 21600"/>
              <a:gd name="T3" fmla="*/ 43161 h 43161"/>
              <a:gd name="T4" fmla="*/ 0 w 21600"/>
              <a:gd name="T5" fmla="*/ 21577 h 43161"/>
            </a:gdLst>
            <a:ahLst/>
            <a:cxnLst>
              <a:cxn ang="0">
                <a:pos x="T0" y="T1"/>
              </a:cxn>
              <a:cxn ang="0">
                <a:pos x="T2" y="T3"/>
              </a:cxn>
              <a:cxn ang="0">
                <a:pos x="T4" y="T5"/>
              </a:cxn>
            </a:cxnLst>
            <a:rect l="0" t="0" r="r" b="b"/>
            <a:pathLst>
              <a:path w="21600" h="43161" fill="none" extrusionOk="0">
                <a:moveTo>
                  <a:pt x="1002" y="0"/>
                </a:moveTo>
                <a:cubicBezTo>
                  <a:pt x="12529" y="536"/>
                  <a:pt x="21600" y="10037"/>
                  <a:pt x="21600" y="21577"/>
                </a:cubicBezTo>
                <a:cubicBezTo>
                  <a:pt x="21600" y="33187"/>
                  <a:pt x="12421" y="42720"/>
                  <a:pt x="820" y="43161"/>
                </a:cubicBezTo>
              </a:path>
              <a:path w="21600" h="43161" stroke="0" extrusionOk="0">
                <a:moveTo>
                  <a:pt x="1002" y="0"/>
                </a:moveTo>
                <a:cubicBezTo>
                  <a:pt x="12529" y="536"/>
                  <a:pt x="21600" y="10037"/>
                  <a:pt x="21600" y="21577"/>
                </a:cubicBezTo>
                <a:cubicBezTo>
                  <a:pt x="21600" y="33187"/>
                  <a:pt x="12421" y="42720"/>
                  <a:pt x="820" y="43161"/>
                </a:cubicBezTo>
                <a:lnTo>
                  <a:pt x="0" y="21577"/>
                </a:lnTo>
                <a:close/>
              </a:path>
            </a:pathLst>
          </a:custGeom>
          <a:noFill/>
          <a:ln w="9525">
            <a:solidFill>
              <a:schemeClr val="bg1"/>
            </a:solidFill>
            <a:round/>
            <a:headEnd/>
            <a:tailEnd/>
          </a:ln>
        </p:spPr>
        <p:txBody>
          <a:bodyPr wrap="none" anchor="ctr"/>
          <a:lstStyle/>
          <a:p>
            <a:pPr algn="ctr">
              <a:defRPr/>
            </a:pPr>
            <a:endParaRPr lang="tr-TR">
              <a:solidFill>
                <a:srgbClr val="FFFFFF"/>
              </a:solidFill>
              <a:latin typeface="Arial" charset="0"/>
              <a:cs typeface="+mn-cs"/>
            </a:endParaRPr>
          </a:p>
        </p:txBody>
      </p:sp>
      <p:sp>
        <p:nvSpPr>
          <p:cNvPr id="452628" name="Rectangle 20"/>
          <p:cNvSpPr>
            <a:spLocks noGrp="1" noChangeArrowheads="1"/>
          </p:cNvSpPr>
          <p:nvPr>
            <p:ph type="subTitle" sz="quarter" idx="1"/>
          </p:nvPr>
        </p:nvSpPr>
        <p:spPr>
          <a:xfrm>
            <a:off x="628650" y="3171825"/>
            <a:ext cx="4970463" cy="2044700"/>
          </a:xfrm>
        </p:spPr>
        <p:txBody>
          <a:bodyPr/>
          <a:lstStyle>
            <a:lvl1pPr marL="0" indent="0">
              <a:lnSpc>
                <a:spcPct val="85000"/>
              </a:lnSpc>
              <a:buFont typeface="Wingdings" pitchFamily="2" charset="2"/>
              <a:buNone/>
              <a:defRPr/>
            </a:lvl1pPr>
          </a:lstStyle>
          <a:p>
            <a:r>
              <a:rPr lang="en-US"/>
              <a:t>Click to edit Master subtitle style</a:t>
            </a:r>
          </a:p>
        </p:txBody>
      </p:sp>
      <p:sp>
        <p:nvSpPr>
          <p:cNvPr id="452634" name="Rectangle 26"/>
          <p:cNvSpPr>
            <a:spLocks noGrp="1" noChangeArrowheads="1"/>
          </p:cNvSpPr>
          <p:nvPr>
            <p:ph type="ctrTitle" sz="quarter"/>
          </p:nvPr>
        </p:nvSpPr>
        <p:spPr>
          <a:xfrm>
            <a:off x="419100" y="1524000"/>
            <a:ext cx="8477250" cy="1371600"/>
          </a:xfrm>
        </p:spPr>
        <p:txBody>
          <a:bodyPr/>
          <a:lstStyle>
            <a:lvl1pPr>
              <a:defRPr>
                <a:solidFill>
                  <a:schemeClr val="tx2"/>
                </a:solidFill>
              </a:defRPr>
            </a:lvl1pPr>
          </a:lstStyle>
          <a:p>
            <a:r>
              <a:rPr lang="en-US"/>
              <a:t>Click to edit Master title style</a:t>
            </a:r>
          </a:p>
        </p:txBody>
      </p:sp>
      <p:sp>
        <p:nvSpPr>
          <p:cNvPr id="25" name="Rectangle 21"/>
          <p:cNvSpPr>
            <a:spLocks noGrp="1" noChangeArrowheads="1"/>
          </p:cNvSpPr>
          <p:nvPr>
            <p:ph type="dt" sz="quarter" idx="10"/>
          </p:nvPr>
        </p:nvSpPr>
        <p:spPr bwMode="auto">
          <a:xfrm>
            <a:off x="685800" y="5257800"/>
            <a:ext cx="3908425" cy="342900"/>
          </a:xfrm>
          <a:prstGeom prst="rect">
            <a:avLst/>
          </a:prstGeom>
          <a:ln>
            <a:miter lim="800000"/>
            <a:headEnd/>
            <a:tailEnd/>
          </a:ln>
        </p:spPr>
        <p:txBody>
          <a:bodyPr vert="horz" wrap="none" lIns="92075" tIns="46038" rIns="92075" bIns="46038" numCol="1" anchor="b" anchorCtr="0" compatLnSpc="1">
            <a:prstTxWarp prst="textNoShape">
              <a:avLst/>
            </a:prstTxWarp>
          </a:bodyPr>
          <a:lstStyle>
            <a:lvl1pPr algn="r" eaLnBrk="0" hangingPunct="0">
              <a:defRPr sz="1200">
                <a:solidFill>
                  <a:srgbClr val="FFFFFF"/>
                </a:solidFill>
                <a:latin typeface="Times New Roman" pitchFamily="18" charset="0"/>
                <a:cs typeface="+mn-cs"/>
              </a:defRPr>
            </a:lvl1pPr>
          </a:lstStyle>
          <a:p>
            <a:pPr>
              <a:defRPr/>
            </a:pPr>
            <a:endParaRPr lang="tr-TR"/>
          </a:p>
        </p:txBody>
      </p:sp>
      <p:sp>
        <p:nvSpPr>
          <p:cNvPr id="26" name="Rectangle 22"/>
          <p:cNvSpPr>
            <a:spLocks noGrp="1" noChangeArrowheads="1"/>
          </p:cNvSpPr>
          <p:nvPr>
            <p:ph type="ftr" sz="quarter" idx="11"/>
          </p:nvPr>
        </p:nvSpPr>
        <p:spPr>
          <a:xfrm>
            <a:off x="685800" y="5638800"/>
            <a:ext cx="3908425" cy="304800"/>
          </a:xfrm>
        </p:spPr>
        <p:txBody>
          <a:bodyPr/>
          <a:lstStyle>
            <a:lvl1pPr algn="r">
              <a:defRPr sz="1200"/>
            </a:lvl1pPr>
          </a:lstStyle>
          <a:p>
            <a:pPr>
              <a:defRPr/>
            </a:pPr>
            <a:endParaRPr lang="tr-TR"/>
          </a:p>
        </p:txBody>
      </p:sp>
      <p:sp>
        <p:nvSpPr>
          <p:cNvPr id="27" name="Rectangle 23"/>
          <p:cNvSpPr>
            <a:spLocks noGrp="1" noChangeArrowheads="1"/>
          </p:cNvSpPr>
          <p:nvPr>
            <p:ph type="sldNum" sz="quarter" idx="12"/>
          </p:nvPr>
        </p:nvSpPr>
        <p:spPr>
          <a:xfrm>
            <a:off x="7235825" y="6356350"/>
            <a:ext cx="1908175" cy="501650"/>
          </a:xfrm>
        </p:spPr>
        <p:txBody>
          <a:bodyPr wrap="none" lIns="46038" tIns="46038" rIns="46038" bIns="46038"/>
          <a:lstStyle>
            <a:lvl2pPr lvl="1" algn="r" eaLnBrk="0" hangingPunct="0">
              <a:lnSpc>
                <a:spcPct val="110000"/>
              </a:lnSpc>
              <a:defRPr sz="1400">
                <a:solidFill>
                  <a:srgbClr val="FFFFFF"/>
                </a:solidFill>
                <a:latin typeface="Times New Roman" pitchFamily="18" charset="0"/>
                <a:cs typeface="+mn-cs"/>
              </a:defRPr>
            </a:lvl2pPr>
          </a:lstStyle>
          <a:p>
            <a:pPr lvl="1">
              <a:defRPr/>
            </a:pPr>
            <a:fld id="{38641581-02F4-4D4F-B325-42AE31888AF2}" type="slidenum">
              <a:rPr lang="tr-TR"/>
              <a:pPr lvl="1">
                <a:defRPr/>
              </a:pPr>
              <a:t>‹#›</a:t>
            </a:fld>
            <a:endParaRPr lang="tr-TR"/>
          </a:p>
        </p:txBody>
      </p:sp>
    </p:spTree>
  </p:cSld>
  <p:clrMapOvr>
    <a:masterClrMapping/>
  </p:clrMapOvr>
  <p:transition spd="slow">
    <p:wipe dir="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7"/>
          <p:cNvSpPr>
            <a:spLocks noGrp="1" noChangeArrowheads="1"/>
          </p:cNvSpPr>
          <p:nvPr>
            <p:ph type="ftr" sz="quarter" idx="10"/>
          </p:nvPr>
        </p:nvSpPr>
        <p:spPr>
          <a:ln/>
        </p:spPr>
        <p:txBody>
          <a:bodyPr/>
          <a:lstStyle>
            <a:lvl1pPr>
              <a:defRPr/>
            </a:lvl1pPr>
          </a:lstStyle>
          <a:p>
            <a:pPr>
              <a:defRPr/>
            </a:pPr>
            <a:endParaRPr lang="tr-TR"/>
          </a:p>
        </p:txBody>
      </p:sp>
      <p:sp>
        <p:nvSpPr>
          <p:cNvPr id="5" name="Rectangle 8"/>
          <p:cNvSpPr>
            <a:spLocks noGrp="1" noChangeArrowheads="1"/>
          </p:cNvSpPr>
          <p:nvPr>
            <p:ph type="sldNum" sz="quarter" idx="11"/>
          </p:nvPr>
        </p:nvSpPr>
        <p:spPr>
          <a:ln/>
        </p:spPr>
        <p:txBody>
          <a:bodyPr/>
          <a:lstStyle>
            <a:lvl1pPr>
              <a:defRPr/>
            </a:lvl1pPr>
          </a:lstStyle>
          <a:p>
            <a:pPr>
              <a:defRPr/>
            </a:pPr>
            <a:fld id="{66D161D1-8D0C-4335-A7B2-55BCAE86BC20}" type="slidenum">
              <a:rPr lang="tr-TR"/>
              <a:pPr>
                <a:defRPr/>
              </a:pPr>
              <a:t>‹#›</a:t>
            </a:fld>
            <a:endParaRPr lang="tr-TR"/>
          </a:p>
        </p:txBody>
      </p:sp>
    </p:spTree>
  </p:cSld>
  <p:clrMapOvr>
    <a:masterClrMapping/>
  </p:clrMapOvr>
  <p:transition spd="slow">
    <p:wipe dir="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endParaRPr lang="tr-TR"/>
          </a:p>
        </p:txBody>
      </p:sp>
      <p:sp>
        <p:nvSpPr>
          <p:cNvPr id="5" name="Rectangle 8"/>
          <p:cNvSpPr>
            <a:spLocks noGrp="1" noChangeArrowheads="1"/>
          </p:cNvSpPr>
          <p:nvPr>
            <p:ph type="sldNum" sz="quarter" idx="11"/>
          </p:nvPr>
        </p:nvSpPr>
        <p:spPr>
          <a:ln/>
        </p:spPr>
        <p:txBody>
          <a:bodyPr/>
          <a:lstStyle>
            <a:lvl1pPr>
              <a:defRPr/>
            </a:lvl1pPr>
          </a:lstStyle>
          <a:p>
            <a:pPr>
              <a:defRPr/>
            </a:pPr>
            <a:fld id="{30D6EDD6-C98A-4FAC-BB1E-4F5A46C6536C}" type="slidenum">
              <a:rPr lang="tr-TR"/>
              <a:pPr>
                <a:defRPr/>
              </a:pPr>
              <a:t>‹#›</a:t>
            </a:fld>
            <a:endParaRPr lang="tr-TR"/>
          </a:p>
        </p:txBody>
      </p:sp>
    </p:spTree>
  </p:cSld>
  <p:clrMapOvr>
    <a:masterClrMapping/>
  </p:clrMapOvr>
  <p:transition spd="slow">
    <p:wipe dir="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669925" y="2574925"/>
            <a:ext cx="2397125" cy="3416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3219450" y="2574925"/>
            <a:ext cx="2398713" cy="3416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7"/>
          <p:cNvSpPr>
            <a:spLocks noGrp="1" noChangeArrowheads="1"/>
          </p:cNvSpPr>
          <p:nvPr>
            <p:ph type="ftr" sz="quarter" idx="10"/>
          </p:nvPr>
        </p:nvSpPr>
        <p:spPr>
          <a:ln/>
        </p:spPr>
        <p:txBody>
          <a:bodyPr/>
          <a:lstStyle>
            <a:lvl1pPr>
              <a:defRPr/>
            </a:lvl1pPr>
          </a:lstStyle>
          <a:p>
            <a:pPr>
              <a:defRPr/>
            </a:pPr>
            <a:endParaRPr lang="tr-TR"/>
          </a:p>
        </p:txBody>
      </p:sp>
      <p:sp>
        <p:nvSpPr>
          <p:cNvPr id="6" name="Rectangle 8"/>
          <p:cNvSpPr>
            <a:spLocks noGrp="1" noChangeArrowheads="1"/>
          </p:cNvSpPr>
          <p:nvPr>
            <p:ph type="sldNum" sz="quarter" idx="11"/>
          </p:nvPr>
        </p:nvSpPr>
        <p:spPr>
          <a:ln/>
        </p:spPr>
        <p:txBody>
          <a:bodyPr/>
          <a:lstStyle>
            <a:lvl1pPr>
              <a:defRPr/>
            </a:lvl1pPr>
          </a:lstStyle>
          <a:p>
            <a:pPr>
              <a:defRPr/>
            </a:pPr>
            <a:fld id="{8613E42D-451C-40C7-B62B-294FEB9818ED}" type="slidenum">
              <a:rPr lang="tr-TR"/>
              <a:pPr>
                <a:defRPr/>
              </a:pPr>
              <a:t>‹#›</a:t>
            </a:fld>
            <a:endParaRPr lang="tr-TR"/>
          </a:p>
        </p:txBody>
      </p:sp>
    </p:spTree>
  </p:cSld>
  <p:clrMapOvr>
    <a:masterClrMapping/>
  </p:clrMapOvr>
  <p:transition spd="slow">
    <p:wipe dir="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7"/>
          <p:cNvSpPr>
            <a:spLocks noGrp="1" noChangeArrowheads="1"/>
          </p:cNvSpPr>
          <p:nvPr>
            <p:ph type="ftr" sz="quarter" idx="10"/>
          </p:nvPr>
        </p:nvSpPr>
        <p:spPr>
          <a:ln/>
        </p:spPr>
        <p:txBody>
          <a:bodyPr/>
          <a:lstStyle>
            <a:lvl1pPr>
              <a:defRPr/>
            </a:lvl1pPr>
          </a:lstStyle>
          <a:p>
            <a:pPr>
              <a:defRPr/>
            </a:pPr>
            <a:endParaRPr lang="tr-TR"/>
          </a:p>
        </p:txBody>
      </p:sp>
      <p:sp>
        <p:nvSpPr>
          <p:cNvPr id="8" name="Rectangle 8"/>
          <p:cNvSpPr>
            <a:spLocks noGrp="1" noChangeArrowheads="1"/>
          </p:cNvSpPr>
          <p:nvPr>
            <p:ph type="sldNum" sz="quarter" idx="11"/>
          </p:nvPr>
        </p:nvSpPr>
        <p:spPr>
          <a:ln/>
        </p:spPr>
        <p:txBody>
          <a:bodyPr/>
          <a:lstStyle>
            <a:lvl1pPr>
              <a:defRPr/>
            </a:lvl1pPr>
          </a:lstStyle>
          <a:p>
            <a:pPr>
              <a:defRPr/>
            </a:pPr>
            <a:fld id="{5385BA7D-E375-4E6A-A9ED-70EFF31C46C5}" type="slidenum">
              <a:rPr lang="tr-TR"/>
              <a:pPr>
                <a:defRPr/>
              </a:pPr>
              <a:t>‹#›</a:t>
            </a:fld>
            <a:endParaRPr lang="tr-TR"/>
          </a:p>
        </p:txBody>
      </p:sp>
    </p:spTree>
  </p:cSld>
  <p:clrMapOvr>
    <a:masterClrMapping/>
  </p:clrMapOvr>
  <p:transition spd="slow">
    <p:wipe dir="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7"/>
          <p:cNvSpPr>
            <a:spLocks noGrp="1" noChangeArrowheads="1"/>
          </p:cNvSpPr>
          <p:nvPr>
            <p:ph type="ftr" sz="quarter" idx="10"/>
          </p:nvPr>
        </p:nvSpPr>
        <p:spPr>
          <a:ln/>
        </p:spPr>
        <p:txBody>
          <a:bodyPr/>
          <a:lstStyle>
            <a:lvl1pPr>
              <a:defRPr/>
            </a:lvl1pPr>
          </a:lstStyle>
          <a:p>
            <a:pPr>
              <a:defRPr/>
            </a:pPr>
            <a:endParaRPr lang="tr-TR"/>
          </a:p>
        </p:txBody>
      </p:sp>
      <p:sp>
        <p:nvSpPr>
          <p:cNvPr id="4" name="Rectangle 8"/>
          <p:cNvSpPr>
            <a:spLocks noGrp="1" noChangeArrowheads="1"/>
          </p:cNvSpPr>
          <p:nvPr>
            <p:ph type="sldNum" sz="quarter" idx="11"/>
          </p:nvPr>
        </p:nvSpPr>
        <p:spPr>
          <a:ln/>
        </p:spPr>
        <p:txBody>
          <a:bodyPr/>
          <a:lstStyle>
            <a:lvl1pPr>
              <a:defRPr/>
            </a:lvl1pPr>
          </a:lstStyle>
          <a:p>
            <a:pPr>
              <a:defRPr/>
            </a:pPr>
            <a:fld id="{BFA7FB49-AC75-45F4-BCE8-579D66528D54}" type="slidenum">
              <a:rPr lang="tr-TR"/>
              <a:pPr>
                <a:defRPr/>
              </a:pPr>
              <a:t>‹#›</a:t>
            </a:fld>
            <a:endParaRPr lang="tr-TR"/>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8CC79CB5-59DF-4CEA-81A3-F7A7F5B14BC9}" type="slidenum">
              <a:rPr lang="tr-TR"/>
              <a:pPr>
                <a:defRPr/>
              </a:pPr>
              <a:t>‹#›</a:t>
            </a:fld>
            <a:endParaRPr lang="tr-T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tr-TR"/>
          </a:p>
        </p:txBody>
      </p:sp>
      <p:sp>
        <p:nvSpPr>
          <p:cNvPr id="3" name="Rectangle 8"/>
          <p:cNvSpPr>
            <a:spLocks noGrp="1" noChangeArrowheads="1"/>
          </p:cNvSpPr>
          <p:nvPr>
            <p:ph type="sldNum" sz="quarter" idx="11"/>
          </p:nvPr>
        </p:nvSpPr>
        <p:spPr>
          <a:ln/>
        </p:spPr>
        <p:txBody>
          <a:bodyPr/>
          <a:lstStyle>
            <a:lvl1pPr>
              <a:defRPr/>
            </a:lvl1pPr>
          </a:lstStyle>
          <a:p>
            <a:pPr>
              <a:defRPr/>
            </a:pPr>
            <a:fld id="{B9CFA265-759E-4A4B-8559-885A2E2D84EA}" type="slidenum">
              <a:rPr lang="tr-TR"/>
              <a:pPr>
                <a:defRPr/>
              </a:pPr>
              <a:t>‹#›</a:t>
            </a:fld>
            <a:endParaRPr lang="tr-TR"/>
          </a:p>
        </p:txBody>
      </p:sp>
    </p:spTree>
  </p:cSld>
  <p:clrMapOvr>
    <a:masterClrMapping/>
  </p:clrMapOvr>
  <p:transition spd="slow">
    <p:wipe dir="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tr-TR"/>
          </a:p>
        </p:txBody>
      </p:sp>
      <p:sp>
        <p:nvSpPr>
          <p:cNvPr id="6" name="Rectangle 8"/>
          <p:cNvSpPr>
            <a:spLocks noGrp="1" noChangeArrowheads="1"/>
          </p:cNvSpPr>
          <p:nvPr>
            <p:ph type="sldNum" sz="quarter" idx="11"/>
          </p:nvPr>
        </p:nvSpPr>
        <p:spPr>
          <a:ln/>
        </p:spPr>
        <p:txBody>
          <a:bodyPr/>
          <a:lstStyle>
            <a:lvl1pPr>
              <a:defRPr/>
            </a:lvl1pPr>
          </a:lstStyle>
          <a:p>
            <a:pPr>
              <a:defRPr/>
            </a:pPr>
            <a:fld id="{99A52519-C737-4F99-B81F-29625847050A}" type="slidenum">
              <a:rPr lang="tr-TR"/>
              <a:pPr>
                <a:defRPr/>
              </a:pPr>
              <a:t>‹#›</a:t>
            </a:fld>
            <a:endParaRPr lang="tr-TR"/>
          </a:p>
        </p:txBody>
      </p:sp>
    </p:spTree>
  </p:cSld>
  <p:clrMapOvr>
    <a:masterClrMapping/>
  </p:clrMapOvr>
  <p:transition spd="slow">
    <p:wipe dir="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tr-TR"/>
          </a:p>
        </p:txBody>
      </p:sp>
      <p:sp>
        <p:nvSpPr>
          <p:cNvPr id="6" name="Rectangle 8"/>
          <p:cNvSpPr>
            <a:spLocks noGrp="1" noChangeArrowheads="1"/>
          </p:cNvSpPr>
          <p:nvPr>
            <p:ph type="sldNum" sz="quarter" idx="11"/>
          </p:nvPr>
        </p:nvSpPr>
        <p:spPr>
          <a:ln/>
        </p:spPr>
        <p:txBody>
          <a:bodyPr/>
          <a:lstStyle>
            <a:lvl1pPr>
              <a:defRPr/>
            </a:lvl1pPr>
          </a:lstStyle>
          <a:p>
            <a:pPr>
              <a:defRPr/>
            </a:pPr>
            <a:fld id="{B3735716-B541-4A34-B8F8-3B8704E066E4}" type="slidenum">
              <a:rPr lang="tr-TR"/>
              <a:pPr>
                <a:defRPr/>
              </a:pPr>
              <a:t>‹#›</a:t>
            </a:fld>
            <a:endParaRPr lang="tr-TR"/>
          </a:p>
        </p:txBody>
      </p:sp>
    </p:spTree>
  </p:cSld>
  <p:clrMapOvr>
    <a:masterClrMapping/>
  </p:clrMapOvr>
  <p:transition spd="slow">
    <p:wipe dir="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7"/>
          <p:cNvSpPr>
            <a:spLocks noGrp="1" noChangeArrowheads="1"/>
          </p:cNvSpPr>
          <p:nvPr>
            <p:ph type="ftr" sz="quarter" idx="10"/>
          </p:nvPr>
        </p:nvSpPr>
        <p:spPr>
          <a:ln/>
        </p:spPr>
        <p:txBody>
          <a:bodyPr/>
          <a:lstStyle>
            <a:lvl1pPr>
              <a:defRPr/>
            </a:lvl1pPr>
          </a:lstStyle>
          <a:p>
            <a:pPr>
              <a:defRPr/>
            </a:pPr>
            <a:endParaRPr lang="tr-TR"/>
          </a:p>
        </p:txBody>
      </p:sp>
      <p:sp>
        <p:nvSpPr>
          <p:cNvPr id="5" name="Rectangle 8"/>
          <p:cNvSpPr>
            <a:spLocks noGrp="1" noChangeArrowheads="1"/>
          </p:cNvSpPr>
          <p:nvPr>
            <p:ph type="sldNum" sz="quarter" idx="11"/>
          </p:nvPr>
        </p:nvSpPr>
        <p:spPr>
          <a:ln/>
        </p:spPr>
        <p:txBody>
          <a:bodyPr/>
          <a:lstStyle>
            <a:lvl1pPr>
              <a:defRPr/>
            </a:lvl1pPr>
          </a:lstStyle>
          <a:p>
            <a:pPr>
              <a:defRPr/>
            </a:pPr>
            <a:fld id="{4D7A9655-AEA9-408D-AF4D-E65FF343FF7A}" type="slidenum">
              <a:rPr lang="tr-TR"/>
              <a:pPr>
                <a:defRPr/>
              </a:pPr>
              <a:t>‹#›</a:t>
            </a:fld>
            <a:endParaRPr lang="tr-TR"/>
          </a:p>
        </p:txBody>
      </p:sp>
    </p:spTree>
  </p:cSld>
  <p:clrMapOvr>
    <a:masterClrMapping/>
  </p:clrMapOvr>
  <p:transition spd="slow">
    <p:wipe dir="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1081088"/>
            <a:ext cx="2105025" cy="4910137"/>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390525" y="1081088"/>
            <a:ext cx="6164263" cy="4910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7"/>
          <p:cNvSpPr>
            <a:spLocks noGrp="1" noChangeArrowheads="1"/>
          </p:cNvSpPr>
          <p:nvPr>
            <p:ph type="ftr" sz="quarter" idx="10"/>
          </p:nvPr>
        </p:nvSpPr>
        <p:spPr>
          <a:ln/>
        </p:spPr>
        <p:txBody>
          <a:bodyPr/>
          <a:lstStyle>
            <a:lvl1pPr>
              <a:defRPr/>
            </a:lvl1pPr>
          </a:lstStyle>
          <a:p>
            <a:pPr>
              <a:defRPr/>
            </a:pPr>
            <a:endParaRPr lang="tr-TR"/>
          </a:p>
        </p:txBody>
      </p:sp>
      <p:sp>
        <p:nvSpPr>
          <p:cNvPr id="5" name="Rectangle 8"/>
          <p:cNvSpPr>
            <a:spLocks noGrp="1" noChangeArrowheads="1"/>
          </p:cNvSpPr>
          <p:nvPr>
            <p:ph type="sldNum" sz="quarter" idx="11"/>
          </p:nvPr>
        </p:nvSpPr>
        <p:spPr>
          <a:ln/>
        </p:spPr>
        <p:txBody>
          <a:bodyPr/>
          <a:lstStyle>
            <a:lvl1pPr>
              <a:defRPr/>
            </a:lvl1pPr>
          </a:lstStyle>
          <a:p>
            <a:pPr>
              <a:defRPr/>
            </a:pPr>
            <a:fld id="{AAA37720-5ACF-46AD-A821-58FCB425D65F}" type="slidenum">
              <a:rPr lang="tr-TR"/>
              <a:pPr>
                <a:defRPr/>
              </a:pPr>
              <a:t>‹#›</a:t>
            </a:fld>
            <a:endParaRPr lang="tr-TR"/>
          </a:p>
        </p:txBody>
      </p:sp>
    </p:spTree>
  </p:cSld>
  <p:clrMapOvr>
    <a:masterClrMapping/>
  </p:clrMapOvr>
  <p:transition spd="slow">
    <p:wipe dir="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4"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lgn="ctr">
                <a:defRPr/>
              </a:pPr>
              <a:endParaRPr lang="tr-TR">
                <a:solidFill>
                  <a:srgbClr val="FFFFFF"/>
                </a:solidFill>
                <a:latin typeface="Arial" charset="0"/>
                <a:cs typeface="+mn-cs"/>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lgn="ctr">
                <a:defRPr/>
              </a:pPr>
              <a:endParaRPr lang="tr-TR">
                <a:solidFill>
                  <a:srgbClr val="FFFFFF"/>
                </a:solidFill>
                <a:latin typeface="Arial" charset="0"/>
                <a:cs typeface="+mn-cs"/>
              </a:endParaRPr>
            </a:p>
          </p:txBody>
        </p:sp>
      </p:grpSp>
      <p:sp>
        <p:nvSpPr>
          <p:cNvPr id="210968" name="Rectangle 24"/>
          <p:cNvSpPr>
            <a:spLocks noGrp="1" noChangeArrowheads="1"/>
          </p:cNvSpPr>
          <p:nvPr>
            <p:ph type="ctrTitle" sz="quarter"/>
          </p:nvPr>
        </p:nvSpPr>
        <p:spPr>
          <a:xfrm>
            <a:off x="685800" y="1600200"/>
            <a:ext cx="7772400" cy="1828800"/>
          </a:xfrm>
        </p:spPr>
        <p:txBody>
          <a:bodyPr/>
          <a:lstStyle>
            <a:lvl1pPr>
              <a:defRPr sz="4800"/>
            </a:lvl1pPr>
          </a:lstStyle>
          <a:p>
            <a:r>
              <a:rPr lang="tr-TR"/>
              <a:t>Asıl başlık stili için tıklatın</a:t>
            </a:r>
          </a:p>
        </p:txBody>
      </p:sp>
      <p:sp>
        <p:nvSpPr>
          <p:cNvPr id="21096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tr-TR"/>
              <a:t>Asıl alt başlık stilini düzenlemek için tıklatın</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tr-TR"/>
          </a:p>
        </p:txBody>
      </p:sp>
      <p:sp>
        <p:nvSpPr>
          <p:cNvPr id="27" name="Rectangle 27"/>
          <p:cNvSpPr>
            <a:spLocks noGrp="1" noChangeArrowheads="1"/>
          </p:cNvSpPr>
          <p:nvPr>
            <p:ph type="ftr" sz="quarter" idx="11"/>
          </p:nvPr>
        </p:nvSpPr>
        <p:spPr/>
        <p:txBody>
          <a:bodyPr/>
          <a:lstStyle>
            <a:lvl1pPr>
              <a:defRPr/>
            </a:lvl1pPr>
          </a:lstStyle>
          <a:p>
            <a:pPr>
              <a:defRPr/>
            </a:pPr>
            <a:endParaRPr lang="tr-TR"/>
          </a:p>
        </p:txBody>
      </p:sp>
      <p:sp>
        <p:nvSpPr>
          <p:cNvPr id="28" name="Rectangle 28"/>
          <p:cNvSpPr>
            <a:spLocks noGrp="1" noChangeArrowheads="1"/>
          </p:cNvSpPr>
          <p:nvPr>
            <p:ph type="sldNum" sz="quarter" idx="12"/>
          </p:nvPr>
        </p:nvSpPr>
        <p:spPr/>
        <p:txBody>
          <a:bodyPr/>
          <a:lstStyle>
            <a:lvl1pPr>
              <a:defRPr/>
            </a:lvl1pPr>
          </a:lstStyle>
          <a:p>
            <a:pPr>
              <a:defRPr/>
            </a:pPr>
            <a:fld id="{B1E93E55-2B43-47AF-9308-2E0A6CE722CF}" type="slidenum">
              <a:rPr lang="tr-TR"/>
              <a:pPr>
                <a:defRPr/>
              </a:pPr>
              <a:t>‹#›</a:t>
            </a:fld>
            <a:endParaRPr lang="tr-T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26"/>
          <p:cNvSpPr>
            <a:spLocks noGrp="1" noChangeArrowheads="1"/>
          </p:cNvSpPr>
          <p:nvPr>
            <p:ph type="ftr" sz="quarter" idx="10"/>
          </p:nvPr>
        </p:nvSpPr>
        <p:spPr>
          <a:ln/>
        </p:spPr>
        <p:txBody>
          <a:bodyPr/>
          <a:lstStyle>
            <a:lvl1pPr>
              <a:defRPr/>
            </a:lvl1pPr>
          </a:lstStyle>
          <a:p>
            <a:pPr>
              <a:defRPr/>
            </a:pPr>
            <a:endParaRPr lang="tr-TR"/>
          </a:p>
        </p:txBody>
      </p:sp>
      <p:sp>
        <p:nvSpPr>
          <p:cNvPr id="5" name="Rectangle 27"/>
          <p:cNvSpPr>
            <a:spLocks noGrp="1" noChangeArrowheads="1"/>
          </p:cNvSpPr>
          <p:nvPr>
            <p:ph type="sldNum" sz="quarter" idx="11"/>
          </p:nvPr>
        </p:nvSpPr>
        <p:spPr>
          <a:ln/>
        </p:spPr>
        <p:txBody>
          <a:bodyPr/>
          <a:lstStyle>
            <a:lvl1pPr>
              <a:defRPr/>
            </a:lvl1pPr>
          </a:lstStyle>
          <a:p>
            <a:pPr>
              <a:defRPr/>
            </a:pPr>
            <a:fld id="{7AB4AAD7-A2AE-4107-B867-E8D401EE7CA8}" type="slidenum">
              <a:rPr lang="tr-TR"/>
              <a:pPr>
                <a:defRPr/>
              </a:pPr>
              <a:t>‹#›</a:t>
            </a:fld>
            <a:endParaRPr lang="tr-TR"/>
          </a:p>
        </p:txBody>
      </p:sp>
      <p:sp>
        <p:nvSpPr>
          <p:cNvPr id="6" name="Rectangle 28"/>
          <p:cNvSpPr>
            <a:spLocks noGrp="1" noChangeArrowheads="1"/>
          </p:cNvSpPr>
          <p:nvPr>
            <p:ph type="dt" sz="half" idx="12"/>
          </p:nvPr>
        </p:nvSpPr>
        <p:spPr>
          <a:ln/>
        </p:spPr>
        <p:txBody>
          <a:bodyPr/>
          <a:lstStyle>
            <a:lvl1pPr>
              <a:defRPr/>
            </a:lvl1pPr>
          </a:lstStyle>
          <a:p>
            <a:pPr>
              <a:defRPr/>
            </a:pPr>
            <a:endParaRPr lang="tr-T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tr-TR"/>
          </a:p>
        </p:txBody>
      </p:sp>
      <p:sp>
        <p:nvSpPr>
          <p:cNvPr id="5" name="Rectangle 27"/>
          <p:cNvSpPr>
            <a:spLocks noGrp="1" noChangeArrowheads="1"/>
          </p:cNvSpPr>
          <p:nvPr>
            <p:ph type="sldNum" sz="quarter" idx="11"/>
          </p:nvPr>
        </p:nvSpPr>
        <p:spPr>
          <a:ln/>
        </p:spPr>
        <p:txBody>
          <a:bodyPr/>
          <a:lstStyle>
            <a:lvl1pPr>
              <a:defRPr/>
            </a:lvl1pPr>
          </a:lstStyle>
          <a:p>
            <a:pPr>
              <a:defRPr/>
            </a:pPr>
            <a:fld id="{2BA77466-ADA0-4D8D-9A2A-6A5C5C7000A2}" type="slidenum">
              <a:rPr lang="tr-TR"/>
              <a:pPr>
                <a:defRPr/>
              </a:pPr>
              <a:t>‹#›</a:t>
            </a:fld>
            <a:endParaRPr lang="tr-TR"/>
          </a:p>
        </p:txBody>
      </p:sp>
      <p:sp>
        <p:nvSpPr>
          <p:cNvPr id="6" name="Rectangle 28"/>
          <p:cNvSpPr>
            <a:spLocks noGrp="1" noChangeArrowheads="1"/>
          </p:cNvSpPr>
          <p:nvPr>
            <p:ph type="dt" sz="half" idx="12"/>
          </p:nvPr>
        </p:nvSpPr>
        <p:spPr>
          <a:ln/>
        </p:spPr>
        <p:txBody>
          <a:bodyPr/>
          <a:lstStyle>
            <a:lvl1pPr>
              <a:defRPr/>
            </a:lvl1pPr>
          </a:lstStyle>
          <a:p>
            <a:pPr>
              <a:defRPr/>
            </a:pPr>
            <a:endParaRPr lang="tr-T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26"/>
          <p:cNvSpPr>
            <a:spLocks noGrp="1" noChangeArrowheads="1"/>
          </p:cNvSpPr>
          <p:nvPr>
            <p:ph type="ftr" sz="quarter" idx="10"/>
          </p:nvPr>
        </p:nvSpPr>
        <p:spPr>
          <a:ln/>
        </p:spPr>
        <p:txBody>
          <a:bodyPr/>
          <a:lstStyle>
            <a:lvl1pPr>
              <a:defRPr/>
            </a:lvl1pPr>
          </a:lstStyle>
          <a:p>
            <a:pPr>
              <a:defRPr/>
            </a:pPr>
            <a:endParaRPr lang="tr-TR"/>
          </a:p>
        </p:txBody>
      </p:sp>
      <p:sp>
        <p:nvSpPr>
          <p:cNvPr id="6" name="Rectangle 27"/>
          <p:cNvSpPr>
            <a:spLocks noGrp="1" noChangeArrowheads="1"/>
          </p:cNvSpPr>
          <p:nvPr>
            <p:ph type="sldNum" sz="quarter" idx="11"/>
          </p:nvPr>
        </p:nvSpPr>
        <p:spPr>
          <a:ln/>
        </p:spPr>
        <p:txBody>
          <a:bodyPr/>
          <a:lstStyle>
            <a:lvl1pPr>
              <a:defRPr/>
            </a:lvl1pPr>
          </a:lstStyle>
          <a:p>
            <a:pPr>
              <a:defRPr/>
            </a:pPr>
            <a:fld id="{2D6BC664-95F3-47A1-8D65-50EAE6E0BACF}" type="slidenum">
              <a:rPr lang="tr-TR"/>
              <a:pPr>
                <a:defRPr/>
              </a:pPr>
              <a:t>‹#›</a:t>
            </a:fld>
            <a:endParaRPr lang="tr-TR"/>
          </a:p>
        </p:txBody>
      </p:sp>
      <p:sp>
        <p:nvSpPr>
          <p:cNvPr id="7" name="Rectangle 28"/>
          <p:cNvSpPr>
            <a:spLocks noGrp="1" noChangeArrowheads="1"/>
          </p:cNvSpPr>
          <p:nvPr>
            <p:ph type="dt" sz="half" idx="12"/>
          </p:nvPr>
        </p:nvSpPr>
        <p:spPr>
          <a:ln/>
        </p:spPr>
        <p:txBody>
          <a:bodyPr/>
          <a:lstStyle>
            <a:lvl1pPr>
              <a:defRPr/>
            </a:lvl1pPr>
          </a:lstStyle>
          <a:p>
            <a:pPr>
              <a:defRPr/>
            </a:pPr>
            <a:endParaRPr lang="tr-T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26"/>
          <p:cNvSpPr>
            <a:spLocks noGrp="1" noChangeArrowheads="1"/>
          </p:cNvSpPr>
          <p:nvPr>
            <p:ph type="ftr" sz="quarter" idx="10"/>
          </p:nvPr>
        </p:nvSpPr>
        <p:spPr>
          <a:ln/>
        </p:spPr>
        <p:txBody>
          <a:bodyPr/>
          <a:lstStyle>
            <a:lvl1pPr>
              <a:defRPr/>
            </a:lvl1pPr>
          </a:lstStyle>
          <a:p>
            <a:pPr>
              <a:defRPr/>
            </a:pPr>
            <a:endParaRPr lang="tr-TR"/>
          </a:p>
        </p:txBody>
      </p:sp>
      <p:sp>
        <p:nvSpPr>
          <p:cNvPr id="8" name="Rectangle 27"/>
          <p:cNvSpPr>
            <a:spLocks noGrp="1" noChangeArrowheads="1"/>
          </p:cNvSpPr>
          <p:nvPr>
            <p:ph type="sldNum" sz="quarter" idx="11"/>
          </p:nvPr>
        </p:nvSpPr>
        <p:spPr>
          <a:ln/>
        </p:spPr>
        <p:txBody>
          <a:bodyPr/>
          <a:lstStyle>
            <a:lvl1pPr>
              <a:defRPr/>
            </a:lvl1pPr>
          </a:lstStyle>
          <a:p>
            <a:pPr>
              <a:defRPr/>
            </a:pPr>
            <a:fld id="{A6931047-AE3C-4D0A-9648-3F7AC27A2E10}" type="slidenum">
              <a:rPr lang="tr-TR"/>
              <a:pPr>
                <a:defRPr/>
              </a:pPr>
              <a:t>‹#›</a:t>
            </a:fld>
            <a:endParaRPr lang="tr-TR"/>
          </a:p>
        </p:txBody>
      </p:sp>
      <p:sp>
        <p:nvSpPr>
          <p:cNvPr id="9" name="Rectangle 28"/>
          <p:cNvSpPr>
            <a:spLocks noGrp="1" noChangeArrowheads="1"/>
          </p:cNvSpPr>
          <p:nvPr>
            <p:ph type="dt" sz="half" idx="12"/>
          </p:nvPr>
        </p:nvSpPr>
        <p:spPr>
          <a:ln/>
        </p:spPr>
        <p:txBody>
          <a:bodyPr/>
          <a:lstStyle>
            <a:lvl1pPr>
              <a:defRPr/>
            </a:lvl1pPr>
          </a:lstStyle>
          <a:p>
            <a:pPr>
              <a:defRPr/>
            </a:pPr>
            <a:endParaRPr lang="tr-T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0B9186E1-9F8C-4653-B845-1865B3B1A1B1}" type="slidenum">
              <a:rPr lang="tr-TR"/>
              <a:pPr>
                <a:defRPr/>
              </a:pPr>
              <a:t>‹#›</a:t>
            </a:fld>
            <a:endParaRPr lang="tr-T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26"/>
          <p:cNvSpPr>
            <a:spLocks noGrp="1" noChangeArrowheads="1"/>
          </p:cNvSpPr>
          <p:nvPr>
            <p:ph type="ftr" sz="quarter" idx="10"/>
          </p:nvPr>
        </p:nvSpPr>
        <p:spPr>
          <a:ln/>
        </p:spPr>
        <p:txBody>
          <a:bodyPr/>
          <a:lstStyle>
            <a:lvl1pPr>
              <a:defRPr/>
            </a:lvl1pPr>
          </a:lstStyle>
          <a:p>
            <a:pPr>
              <a:defRPr/>
            </a:pPr>
            <a:endParaRPr lang="tr-TR"/>
          </a:p>
        </p:txBody>
      </p:sp>
      <p:sp>
        <p:nvSpPr>
          <p:cNvPr id="4" name="Rectangle 27"/>
          <p:cNvSpPr>
            <a:spLocks noGrp="1" noChangeArrowheads="1"/>
          </p:cNvSpPr>
          <p:nvPr>
            <p:ph type="sldNum" sz="quarter" idx="11"/>
          </p:nvPr>
        </p:nvSpPr>
        <p:spPr>
          <a:ln/>
        </p:spPr>
        <p:txBody>
          <a:bodyPr/>
          <a:lstStyle>
            <a:lvl1pPr>
              <a:defRPr/>
            </a:lvl1pPr>
          </a:lstStyle>
          <a:p>
            <a:pPr>
              <a:defRPr/>
            </a:pPr>
            <a:fld id="{0D52EB0B-7B95-48AF-8F00-C81299B241D4}" type="slidenum">
              <a:rPr lang="tr-TR"/>
              <a:pPr>
                <a:defRPr/>
              </a:pPr>
              <a:t>‹#›</a:t>
            </a:fld>
            <a:endParaRPr lang="tr-TR"/>
          </a:p>
        </p:txBody>
      </p:sp>
      <p:sp>
        <p:nvSpPr>
          <p:cNvPr id="5" name="Rectangle 28"/>
          <p:cNvSpPr>
            <a:spLocks noGrp="1" noChangeArrowheads="1"/>
          </p:cNvSpPr>
          <p:nvPr>
            <p:ph type="dt" sz="half" idx="12"/>
          </p:nvPr>
        </p:nvSpPr>
        <p:spPr>
          <a:ln/>
        </p:spPr>
        <p:txBody>
          <a:bodyPr/>
          <a:lstStyle>
            <a:lvl1pPr>
              <a:defRPr/>
            </a:lvl1pPr>
          </a:lstStyle>
          <a:p>
            <a:pPr>
              <a:defRPr/>
            </a:pPr>
            <a:endParaRPr lang="tr-T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tr-TR"/>
          </a:p>
        </p:txBody>
      </p:sp>
      <p:sp>
        <p:nvSpPr>
          <p:cNvPr id="3" name="Rectangle 27"/>
          <p:cNvSpPr>
            <a:spLocks noGrp="1" noChangeArrowheads="1"/>
          </p:cNvSpPr>
          <p:nvPr>
            <p:ph type="sldNum" sz="quarter" idx="11"/>
          </p:nvPr>
        </p:nvSpPr>
        <p:spPr>
          <a:ln/>
        </p:spPr>
        <p:txBody>
          <a:bodyPr/>
          <a:lstStyle>
            <a:lvl1pPr>
              <a:defRPr/>
            </a:lvl1pPr>
          </a:lstStyle>
          <a:p>
            <a:pPr>
              <a:defRPr/>
            </a:pPr>
            <a:fld id="{23BD0528-EDF9-4F09-B38D-5E026B37F81C}" type="slidenum">
              <a:rPr lang="tr-TR"/>
              <a:pPr>
                <a:defRPr/>
              </a:pPr>
              <a:t>‹#›</a:t>
            </a:fld>
            <a:endParaRPr lang="tr-TR"/>
          </a:p>
        </p:txBody>
      </p:sp>
      <p:sp>
        <p:nvSpPr>
          <p:cNvPr id="4" name="Rectangle 28"/>
          <p:cNvSpPr>
            <a:spLocks noGrp="1" noChangeArrowheads="1"/>
          </p:cNvSpPr>
          <p:nvPr>
            <p:ph type="dt" sz="half" idx="12"/>
          </p:nvPr>
        </p:nvSpPr>
        <p:spPr>
          <a:ln/>
        </p:spPr>
        <p:txBody>
          <a:bodyPr/>
          <a:lstStyle>
            <a:lvl1pPr>
              <a:defRPr/>
            </a:lvl1pPr>
          </a:lstStyle>
          <a:p>
            <a:pPr>
              <a:defRPr/>
            </a:pPr>
            <a:endParaRPr lang="tr-T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tr-TR"/>
          </a:p>
        </p:txBody>
      </p:sp>
      <p:sp>
        <p:nvSpPr>
          <p:cNvPr id="6" name="Rectangle 27"/>
          <p:cNvSpPr>
            <a:spLocks noGrp="1" noChangeArrowheads="1"/>
          </p:cNvSpPr>
          <p:nvPr>
            <p:ph type="sldNum" sz="quarter" idx="11"/>
          </p:nvPr>
        </p:nvSpPr>
        <p:spPr>
          <a:ln/>
        </p:spPr>
        <p:txBody>
          <a:bodyPr/>
          <a:lstStyle>
            <a:lvl1pPr>
              <a:defRPr/>
            </a:lvl1pPr>
          </a:lstStyle>
          <a:p>
            <a:pPr>
              <a:defRPr/>
            </a:pPr>
            <a:fld id="{5EB6EEDF-6BB0-4A41-A25B-F727B4A52F4A}" type="slidenum">
              <a:rPr lang="tr-TR"/>
              <a:pPr>
                <a:defRPr/>
              </a:pPr>
              <a:t>‹#›</a:t>
            </a:fld>
            <a:endParaRPr lang="tr-TR"/>
          </a:p>
        </p:txBody>
      </p:sp>
      <p:sp>
        <p:nvSpPr>
          <p:cNvPr id="7" name="Rectangle 28"/>
          <p:cNvSpPr>
            <a:spLocks noGrp="1" noChangeArrowheads="1"/>
          </p:cNvSpPr>
          <p:nvPr>
            <p:ph type="dt" sz="half" idx="12"/>
          </p:nvPr>
        </p:nvSpPr>
        <p:spPr>
          <a:ln/>
        </p:spPr>
        <p:txBody>
          <a:bodyPr/>
          <a:lstStyle>
            <a:lvl1pPr>
              <a:defRPr/>
            </a:lvl1pPr>
          </a:lstStyle>
          <a:p>
            <a:pPr>
              <a:defRPr/>
            </a:pPr>
            <a:endParaRPr lang="tr-T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tr-TR"/>
          </a:p>
        </p:txBody>
      </p:sp>
      <p:sp>
        <p:nvSpPr>
          <p:cNvPr id="6" name="Rectangle 27"/>
          <p:cNvSpPr>
            <a:spLocks noGrp="1" noChangeArrowheads="1"/>
          </p:cNvSpPr>
          <p:nvPr>
            <p:ph type="sldNum" sz="quarter" idx="11"/>
          </p:nvPr>
        </p:nvSpPr>
        <p:spPr>
          <a:ln/>
        </p:spPr>
        <p:txBody>
          <a:bodyPr/>
          <a:lstStyle>
            <a:lvl1pPr>
              <a:defRPr/>
            </a:lvl1pPr>
          </a:lstStyle>
          <a:p>
            <a:pPr>
              <a:defRPr/>
            </a:pPr>
            <a:fld id="{598B6491-5BE1-4E9F-96F8-46EA941D133B}" type="slidenum">
              <a:rPr lang="tr-TR"/>
              <a:pPr>
                <a:defRPr/>
              </a:pPr>
              <a:t>‹#›</a:t>
            </a:fld>
            <a:endParaRPr lang="tr-TR"/>
          </a:p>
        </p:txBody>
      </p:sp>
      <p:sp>
        <p:nvSpPr>
          <p:cNvPr id="7" name="Rectangle 28"/>
          <p:cNvSpPr>
            <a:spLocks noGrp="1" noChangeArrowheads="1"/>
          </p:cNvSpPr>
          <p:nvPr>
            <p:ph type="dt" sz="half" idx="12"/>
          </p:nvPr>
        </p:nvSpPr>
        <p:spPr>
          <a:ln/>
        </p:spPr>
        <p:txBody>
          <a:bodyPr/>
          <a:lstStyle>
            <a:lvl1pPr>
              <a:defRPr/>
            </a:lvl1pPr>
          </a:lstStyle>
          <a:p>
            <a:pPr>
              <a:defRPr/>
            </a:pPr>
            <a:endParaRPr lang="tr-T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26"/>
          <p:cNvSpPr>
            <a:spLocks noGrp="1" noChangeArrowheads="1"/>
          </p:cNvSpPr>
          <p:nvPr>
            <p:ph type="ftr" sz="quarter" idx="10"/>
          </p:nvPr>
        </p:nvSpPr>
        <p:spPr>
          <a:ln/>
        </p:spPr>
        <p:txBody>
          <a:bodyPr/>
          <a:lstStyle>
            <a:lvl1pPr>
              <a:defRPr/>
            </a:lvl1pPr>
          </a:lstStyle>
          <a:p>
            <a:pPr>
              <a:defRPr/>
            </a:pPr>
            <a:endParaRPr lang="tr-TR"/>
          </a:p>
        </p:txBody>
      </p:sp>
      <p:sp>
        <p:nvSpPr>
          <p:cNvPr id="5" name="Rectangle 27"/>
          <p:cNvSpPr>
            <a:spLocks noGrp="1" noChangeArrowheads="1"/>
          </p:cNvSpPr>
          <p:nvPr>
            <p:ph type="sldNum" sz="quarter" idx="11"/>
          </p:nvPr>
        </p:nvSpPr>
        <p:spPr>
          <a:ln/>
        </p:spPr>
        <p:txBody>
          <a:bodyPr/>
          <a:lstStyle>
            <a:lvl1pPr>
              <a:defRPr/>
            </a:lvl1pPr>
          </a:lstStyle>
          <a:p>
            <a:pPr>
              <a:defRPr/>
            </a:pPr>
            <a:fld id="{5EE6359C-94A8-4C27-A1E0-C636794641F7}" type="slidenum">
              <a:rPr lang="tr-TR"/>
              <a:pPr>
                <a:defRPr/>
              </a:pPr>
              <a:t>‹#›</a:t>
            </a:fld>
            <a:endParaRPr lang="tr-TR"/>
          </a:p>
        </p:txBody>
      </p:sp>
      <p:sp>
        <p:nvSpPr>
          <p:cNvPr id="6" name="Rectangle 28"/>
          <p:cNvSpPr>
            <a:spLocks noGrp="1" noChangeArrowheads="1"/>
          </p:cNvSpPr>
          <p:nvPr>
            <p:ph type="dt" sz="half" idx="12"/>
          </p:nvPr>
        </p:nvSpPr>
        <p:spPr>
          <a:ln/>
        </p:spPr>
        <p:txBody>
          <a:bodyPr/>
          <a:lstStyle>
            <a:lvl1pPr>
              <a:defRPr/>
            </a:lvl1pPr>
          </a:lstStyle>
          <a:p>
            <a:pPr>
              <a:defRPr/>
            </a:pPr>
            <a:endParaRPr lang="tr-T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26"/>
          <p:cNvSpPr>
            <a:spLocks noGrp="1" noChangeArrowheads="1"/>
          </p:cNvSpPr>
          <p:nvPr>
            <p:ph type="ftr" sz="quarter" idx="10"/>
          </p:nvPr>
        </p:nvSpPr>
        <p:spPr>
          <a:ln/>
        </p:spPr>
        <p:txBody>
          <a:bodyPr/>
          <a:lstStyle>
            <a:lvl1pPr>
              <a:defRPr/>
            </a:lvl1pPr>
          </a:lstStyle>
          <a:p>
            <a:pPr>
              <a:defRPr/>
            </a:pPr>
            <a:endParaRPr lang="tr-TR"/>
          </a:p>
        </p:txBody>
      </p:sp>
      <p:sp>
        <p:nvSpPr>
          <p:cNvPr id="5" name="Rectangle 27"/>
          <p:cNvSpPr>
            <a:spLocks noGrp="1" noChangeArrowheads="1"/>
          </p:cNvSpPr>
          <p:nvPr>
            <p:ph type="sldNum" sz="quarter" idx="11"/>
          </p:nvPr>
        </p:nvSpPr>
        <p:spPr>
          <a:ln/>
        </p:spPr>
        <p:txBody>
          <a:bodyPr/>
          <a:lstStyle>
            <a:lvl1pPr>
              <a:defRPr/>
            </a:lvl1pPr>
          </a:lstStyle>
          <a:p>
            <a:pPr>
              <a:defRPr/>
            </a:pPr>
            <a:fld id="{3BA8B2D1-3300-4790-A62D-C1877F505E7F}" type="slidenum">
              <a:rPr lang="tr-TR"/>
              <a:pPr>
                <a:defRPr/>
              </a:pPr>
              <a:t>‹#›</a:t>
            </a:fld>
            <a:endParaRPr lang="tr-TR"/>
          </a:p>
        </p:txBody>
      </p:sp>
      <p:sp>
        <p:nvSpPr>
          <p:cNvPr id="6" name="Rectangle 28"/>
          <p:cNvSpPr>
            <a:spLocks noGrp="1" noChangeArrowheads="1"/>
          </p:cNvSpPr>
          <p:nvPr>
            <p:ph type="dt" sz="half" idx="12"/>
          </p:nvPr>
        </p:nvSpPr>
        <p:spPr>
          <a:ln/>
        </p:spPr>
        <p:txBody>
          <a:bodyPr/>
          <a:lstStyle>
            <a:lvl1pPr>
              <a:defRPr/>
            </a:lvl1pPr>
          </a:lstStyle>
          <a:p>
            <a:pPr>
              <a:defRPr/>
            </a:pPr>
            <a:endParaRPr lang="tr-T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222625" y="304800"/>
            <a:ext cx="11909425" cy="4724400"/>
            <a:chOff x="-2030" y="192"/>
            <a:chExt cx="7502" cy="2976"/>
          </a:xfrm>
        </p:grpSpPr>
        <p:sp>
          <p:nvSpPr>
            <p:cNvPr id="5" name="Line 3"/>
            <p:cNvSpPr>
              <a:spLocks noChangeShapeType="1"/>
            </p:cNvSpPr>
            <p:nvPr/>
          </p:nvSpPr>
          <p:spPr bwMode="auto">
            <a:xfrm>
              <a:off x="912" y="1584"/>
              <a:ext cx="4560" cy="0"/>
            </a:xfrm>
            <a:prstGeom prst="line">
              <a:avLst/>
            </a:prstGeom>
            <a:noFill/>
            <a:ln w="12700">
              <a:solidFill>
                <a:schemeClr val="tx1"/>
              </a:solidFill>
              <a:round/>
              <a:headEnd/>
              <a:tailEnd/>
            </a:ln>
            <a:effectLst/>
          </p:spPr>
          <p:txBody>
            <a:bodyPr/>
            <a:lstStyle/>
            <a:p>
              <a:pPr algn="ctr">
                <a:defRPr/>
              </a:pPr>
              <a:endParaRPr lang="tr-TR">
                <a:solidFill>
                  <a:srgbClr val="000000"/>
                </a:solidFill>
                <a:latin typeface="Arial" charset="0"/>
                <a:cs typeface="+mn-cs"/>
              </a:endParaRPr>
            </a:p>
          </p:txBody>
        </p:sp>
        <p:sp>
          <p:nvSpPr>
            <p:cNvPr id="6" name="AutoShape 4"/>
            <p:cNvSpPr>
              <a:spLocks noChangeArrowheads="1"/>
            </p:cNvSpPr>
            <p:nvPr/>
          </p:nvSpPr>
          <p:spPr bwMode="auto">
            <a:xfrm>
              <a:off x="-1584" y="864"/>
              <a:ext cx="2304" cy="2304"/>
            </a:xfrm>
            <a:custGeom>
              <a:avLst/>
              <a:gdLst>
                <a:gd name="G0" fmla="+- 12083 0 0"/>
                <a:gd name="G1" fmla="+- -3200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44083" y="2368"/>
                </a:cxn>
                <a:cxn ang="0">
                  <a:pos x="64000" y="32000"/>
                </a:cxn>
                <a:cxn ang="0">
                  <a:pos x="44083" y="61631"/>
                </a:cxn>
                <a:cxn ang="0">
                  <a:pos x="44083" y="61631"/>
                </a:cxn>
                <a:cxn ang="0">
                  <a:pos x="44082" y="61631"/>
                </a:cxn>
                <a:cxn ang="0">
                  <a:pos x="44083" y="61632"/>
                </a:cxn>
                <a:cxn ang="0">
                  <a:pos x="44083" y="2368"/>
                </a:cxn>
                <a:cxn ang="0">
                  <a:pos x="44082" y="2368"/>
                </a:cxn>
                <a:cxn ang="0">
                  <a:pos x="44083" y="2368"/>
                </a:cxn>
              </a:cxnLst>
              <a:rect l="T13" t="T15" r="T17" b="T19"/>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w="9525">
              <a:noFill/>
              <a:miter lim="800000"/>
              <a:headEnd/>
              <a:tailEnd/>
            </a:ln>
          </p:spPr>
          <p:txBody>
            <a:bodyPr/>
            <a:lstStyle/>
            <a:p>
              <a:pPr>
                <a:defRPr/>
              </a:pPr>
              <a:endParaRPr lang="tr-TR" sz="2400">
                <a:solidFill>
                  <a:srgbClr val="000000"/>
                </a:solidFill>
                <a:latin typeface="Times New Roman" pitchFamily="18" charset="0"/>
                <a:cs typeface="+mn-cs"/>
              </a:endParaRPr>
            </a:p>
          </p:txBody>
        </p:sp>
        <p:sp>
          <p:nvSpPr>
            <p:cNvPr id="7" name="AutoShape 5"/>
            <p:cNvSpPr>
              <a:spLocks noChangeArrowheads="1"/>
            </p:cNvSpPr>
            <p:nvPr/>
          </p:nvSpPr>
          <p:spPr bwMode="auto">
            <a:xfrm>
              <a:off x="-2030" y="192"/>
              <a:ext cx="2544" cy="2544"/>
            </a:xfrm>
            <a:custGeom>
              <a:avLst/>
              <a:gdLst>
                <a:gd name="G0" fmla="+- 18994 0 0"/>
                <a:gd name="G1" fmla="+- -30013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994" y="6246"/>
                </a:cxn>
                <a:cxn ang="0">
                  <a:pos x="64000" y="32000"/>
                </a:cxn>
                <a:cxn ang="0">
                  <a:pos x="50994" y="57753"/>
                </a:cxn>
                <a:cxn ang="0">
                  <a:pos x="50994" y="57753"/>
                </a:cxn>
                <a:cxn ang="0">
                  <a:pos x="50993" y="57753"/>
                </a:cxn>
                <a:cxn ang="0">
                  <a:pos x="50994" y="57754"/>
                </a:cxn>
                <a:cxn ang="0">
                  <a:pos x="50994" y="6246"/>
                </a:cxn>
                <a:cxn ang="0">
                  <a:pos x="50993" y="6246"/>
                </a:cxn>
                <a:cxn ang="0">
                  <a:pos x="50994" y="6246"/>
                </a:cxn>
              </a:cxnLst>
              <a:rect l="T13" t="T15" r="T17" b="T19"/>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w="9525">
              <a:noFill/>
              <a:miter lim="800000"/>
              <a:headEnd/>
              <a:tailEnd/>
            </a:ln>
          </p:spPr>
          <p:txBody>
            <a:bodyPr/>
            <a:lstStyle/>
            <a:p>
              <a:pPr>
                <a:defRPr/>
              </a:pPr>
              <a:endParaRPr lang="tr-TR">
                <a:solidFill>
                  <a:srgbClr val="000000"/>
                </a:solidFill>
                <a:latin typeface="Arial" charset="0"/>
                <a:cs typeface="+mn-cs"/>
              </a:endParaRPr>
            </a:p>
          </p:txBody>
        </p:sp>
      </p:grpSp>
      <p:sp>
        <p:nvSpPr>
          <p:cNvPr id="214022" name="Rectangle 6"/>
          <p:cNvSpPr>
            <a:spLocks noGrp="1" noChangeArrowheads="1"/>
          </p:cNvSpPr>
          <p:nvPr>
            <p:ph type="ctrTitle"/>
          </p:nvPr>
        </p:nvSpPr>
        <p:spPr>
          <a:xfrm>
            <a:off x="1443038" y="985838"/>
            <a:ext cx="7239000" cy="1444625"/>
          </a:xfrm>
        </p:spPr>
        <p:txBody>
          <a:bodyPr/>
          <a:lstStyle>
            <a:lvl1pPr>
              <a:defRPr sz="4000"/>
            </a:lvl1pPr>
          </a:lstStyle>
          <a:p>
            <a:r>
              <a:rPr lang="tr-TR"/>
              <a:t>Asıl başlık stili için tıklatın</a:t>
            </a:r>
          </a:p>
        </p:txBody>
      </p:sp>
      <p:sp>
        <p:nvSpPr>
          <p:cNvPr id="214023" name="Rectangle 7"/>
          <p:cNvSpPr>
            <a:spLocks noGrp="1" noChangeArrowheads="1"/>
          </p:cNvSpPr>
          <p:nvPr>
            <p:ph type="subTitle" idx="1"/>
          </p:nvPr>
        </p:nvSpPr>
        <p:spPr>
          <a:xfrm>
            <a:off x="1443038" y="3427413"/>
            <a:ext cx="7239000" cy="1752600"/>
          </a:xfrm>
        </p:spPr>
        <p:txBody>
          <a:bodyPr/>
          <a:lstStyle>
            <a:lvl1pPr marL="0" indent="0">
              <a:buFont typeface="Wingdings" pitchFamily="2" charset="2"/>
              <a:buNone/>
              <a:defRPr/>
            </a:lvl1pPr>
          </a:lstStyle>
          <a:p>
            <a:r>
              <a:rPr lang="tr-TR"/>
              <a:t>Asıl alt başlık stilini düzenlemek için tıklatın</a:t>
            </a:r>
          </a:p>
        </p:txBody>
      </p:sp>
      <p:sp>
        <p:nvSpPr>
          <p:cNvPr id="8" name="Rectangle 8"/>
          <p:cNvSpPr>
            <a:spLocks noGrp="1" noChangeArrowheads="1"/>
          </p:cNvSpPr>
          <p:nvPr>
            <p:ph type="dt" sz="half" idx="10"/>
          </p:nvPr>
        </p:nvSpPr>
        <p:spPr/>
        <p:txBody>
          <a:bodyPr/>
          <a:lstStyle>
            <a:lvl1pPr>
              <a:defRPr/>
            </a:lvl1pPr>
          </a:lstStyle>
          <a:p>
            <a:pPr>
              <a:defRPr/>
            </a:pPr>
            <a:endParaRPr lang="tr-TR"/>
          </a:p>
        </p:txBody>
      </p:sp>
      <p:sp>
        <p:nvSpPr>
          <p:cNvPr id="9" name="Rectangle 9"/>
          <p:cNvSpPr>
            <a:spLocks noGrp="1" noChangeArrowheads="1"/>
          </p:cNvSpPr>
          <p:nvPr>
            <p:ph type="ftr" sz="quarter" idx="11"/>
          </p:nvPr>
        </p:nvSpPr>
        <p:spPr/>
        <p:txBody>
          <a:bodyPr/>
          <a:lstStyle>
            <a:lvl1pPr>
              <a:defRPr/>
            </a:lvl1pPr>
          </a:lstStyle>
          <a:p>
            <a:pPr>
              <a:defRPr/>
            </a:pPr>
            <a:endParaRPr lang="tr-TR"/>
          </a:p>
        </p:txBody>
      </p:sp>
      <p:sp>
        <p:nvSpPr>
          <p:cNvPr id="10" name="Rectangle 10"/>
          <p:cNvSpPr>
            <a:spLocks noGrp="1" noChangeArrowheads="1"/>
          </p:cNvSpPr>
          <p:nvPr>
            <p:ph type="sldNum" sz="quarter" idx="12"/>
          </p:nvPr>
        </p:nvSpPr>
        <p:spPr/>
        <p:txBody>
          <a:bodyPr/>
          <a:lstStyle>
            <a:lvl1pPr>
              <a:defRPr/>
            </a:lvl1pPr>
          </a:lstStyle>
          <a:p>
            <a:pPr>
              <a:defRPr/>
            </a:pPr>
            <a:fld id="{C7B6075F-551D-4D64-9306-84A883C3E7A3}" type="slidenum">
              <a:rPr lang="tr-TR"/>
              <a:pPr>
                <a:defRPr/>
              </a:pPr>
              <a:t>‹#›</a:t>
            </a:fld>
            <a:endParaRPr lang="tr-T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8"/>
          <p:cNvSpPr>
            <a:spLocks noGrp="1" noChangeArrowheads="1"/>
          </p:cNvSpPr>
          <p:nvPr>
            <p:ph type="dt" sz="half" idx="10"/>
          </p:nvPr>
        </p:nvSpPr>
        <p:spPr>
          <a:ln/>
        </p:spPr>
        <p:txBody>
          <a:bodyPr/>
          <a:lstStyle>
            <a:lvl1pPr>
              <a:defRPr/>
            </a:lvl1pPr>
          </a:lstStyle>
          <a:p>
            <a:pPr>
              <a:defRPr/>
            </a:pPr>
            <a:endParaRPr lang="tr-TR"/>
          </a:p>
        </p:txBody>
      </p:sp>
      <p:sp>
        <p:nvSpPr>
          <p:cNvPr id="5" name="Rectangle 9"/>
          <p:cNvSpPr>
            <a:spLocks noGrp="1" noChangeArrowheads="1"/>
          </p:cNvSpPr>
          <p:nvPr>
            <p:ph type="ftr" sz="quarter" idx="11"/>
          </p:nvPr>
        </p:nvSpPr>
        <p:spPr>
          <a:ln/>
        </p:spPr>
        <p:txBody>
          <a:bodyPr/>
          <a:lstStyle>
            <a:lvl1pPr>
              <a:defRPr/>
            </a:lvl1pPr>
          </a:lstStyle>
          <a:p>
            <a:pPr>
              <a:defRPr/>
            </a:pPr>
            <a:endParaRPr lang="tr-TR"/>
          </a:p>
        </p:txBody>
      </p:sp>
      <p:sp>
        <p:nvSpPr>
          <p:cNvPr id="6" name="Rectangle 10"/>
          <p:cNvSpPr>
            <a:spLocks noGrp="1" noChangeArrowheads="1"/>
          </p:cNvSpPr>
          <p:nvPr>
            <p:ph type="sldNum" sz="quarter" idx="12"/>
          </p:nvPr>
        </p:nvSpPr>
        <p:spPr>
          <a:ln/>
        </p:spPr>
        <p:txBody>
          <a:bodyPr/>
          <a:lstStyle>
            <a:lvl1pPr>
              <a:defRPr/>
            </a:lvl1pPr>
          </a:lstStyle>
          <a:p>
            <a:pPr>
              <a:defRPr/>
            </a:pPr>
            <a:fld id="{2440D291-E781-4B46-87EE-D3F8043ED0C9}" type="slidenum">
              <a:rPr lang="tr-TR"/>
              <a:pPr>
                <a:defRPr/>
              </a:pPr>
              <a:t>‹#›</a:t>
            </a:fld>
            <a:endParaRPr lang="tr-T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tr-TR"/>
          </a:p>
        </p:txBody>
      </p:sp>
      <p:sp>
        <p:nvSpPr>
          <p:cNvPr id="5" name="Rectangle 9"/>
          <p:cNvSpPr>
            <a:spLocks noGrp="1" noChangeArrowheads="1"/>
          </p:cNvSpPr>
          <p:nvPr>
            <p:ph type="ftr" sz="quarter" idx="11"/>
          </p:nvPr>
        </p:nvSpPr>
        <p:spPr>
          <a:ln/>
        </p:spPr>
        <p:txBody>
          <a:bodyPr/>
          <a:lstStyle>
            <a:lvl1pPr>
              <a:defRPr/>
            </a:lvl1pPr>
          </a:lstStyle>
          <a:p>
            <a:pPr>
              <a:defRPr/>
            </a:pPr>
            <a:endParaRPr lang="tr-TR"/>
          </a:p>
        </p:txBody>
      </p:sp>
      <p:sp>
        <p:nvSpPr>
          <p:cNvPr id="6" name="Rectangle 10"/>
          <p:cNvSpPr>
            <a:spLocks noGrp="1" noChangeArrowheads="1"/>
          </p:cNvSpPr>
          <p:nvPr>
            <p:ph type="sldNum" sz="quarter" idx="12"/>
          </p:nvPr>
        </p:nvSpPr>
        <p:spPr>
          <a:ln/>
        </p:spPr>
        <p:txBody>
          <a:bodyPr/>
          <a:lstStyle>
            <a:lvl1pPr>
              <a:defRPr/>
            </a:lvl1pPr>
          </a:lstStyle>
          <a:p>
            <a:pPr>
              <a:defRPr/>
            </a:pPr>
            <a:fld id="{2AEC57D1-A5E6-4AB8-9886-A1710F82CA37}" type="slidenum">
              <a:rPr lang="tr-TR"/>
              <a:pPr>
                <a:defRPr/>
              </a:pPr>
              <a:t>‹#›</a:t>
            </a:fld>
            <a:endParaRPr lang="tr-T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8"/>
          <p:cNvSpPr>
            <a:spLocks noGrp="1" noChangeArrowheads="1"/>
          </p:cNvSpPr>
          <p:nvPr>
            <p:ph type="dt" sz="half" idx="10"/>
          </p:nvPr>
        </p:nvSpPr>
        <p:spPr>
          <a:ln/>
        </p:spPr>
        <p:txBody>
          <a:bodyPr/>
          <a:lstStyle>
            <a:lvl1pPr>
              <a:defRPr/>
            </a:lvl1pPr>
          </a:lstStyle>
          <a:p>
            <a:pPr>
              <a:defRPr/>
            </a:pPr>
            <a:endParaRPr lang="tr-TR"/>
          </a:p>
        </p:txBody>
      </p:sp>
      <p:sp>
        <p:nvSpPr>
          <p:cNvPr id="6" name="Rectangle 9"/>
          <p:cNvSpPr>
            <a:spLocks noGrp="1" noChangeArrowheads="1"/>
          </p:cNvSpPr>
          <p:nvPr>
            <p:ph type="ftr" sz="quarter" idx="11"/>
          </p:nvPr>
        </p:nvSpPr>
        <p:spPr>
          <a:ln/>
        </p:spPr>
        <p:txBody>
          <a:bodyPr/>
          <a:lstStyle>
            <a:lvl1pPr>
              <a:defRPr/>
            </a:lvl1pPr>
          </a:lstStyle>
          <a:p>
            <a:pPr>
              <a:defRPr/>
            </a:pPr>
            <a:endParaRPr lang="tr-TR"/>
          </a:p>
        </p:txBody>
      </p:sp>
      <p:sp>
        <p:nvSpPr>
          <p:cNvPr id="7" name="Rectangle 10"/>
          <p:cNvSpPr>
            <a:spLocks noGrp="1" noChangeArrowheads="1"/>
          </p:cNvSpPr>
          <p:nvPr>
            <p:ph type="sldNum" sz="quarter" idx="12"/>
          </p:nvPr>
        </p:nvSpPr>
        <p:spPr>
          <a:ln/>
        </p:spPr>
        <p:txBody>
          <a:bodyPr/>
          <a:lstStyle>
            <a:lvl1pPr>
              <a:defRPr/>
            </a:lvl1pPr>
          </a:lstStyle>
          <a:p>
            <a:pPr>
              <a:defRPr/>
            </a:pPr>
            <a:fld id="{A6B65BE4-50F4-43B8-9B32-99DF3AC20F8F}" type="slidenum">
              <a:rPr lang="tr-TR"/>
              <a:pPr>
                <a:defRPr/>
              </a:pPr>
              <a:t>‹#›</a:t>
            </a:fld>
            <a:endParaRPr lang="tr-T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5DB62D51-1DE8-4995-9D6F-9090FDA248C3}" type="slidenum">
              <a:rPr lang="tr-TR"/>
              <a:pPr>
                <a:defRPr/>
              </a:pPr>
              <a:t>‹#›</a:t>
            </a:fld>
            <a:endParaRPr lang="tr-T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8"/>
          <p:cNvSpPr>
            <a:spLocks noGrp="1" noChangeArrowheads="1"/>
          </p:cNvSpPr>
          <p:nvPr>
            <p:ph type="dt" sz="half" idx="10"/>
          </p:nvPr>
        </p:nvSpPr>
        <p:spPr>
          <a:ln/>
        </p:spPr>
        <p:txBody>
          <a:bodyPr/>
          <a:lstStyle>
            <a:lvl1pPr>
              <a:defRPr/>
            </a:lvl1pPr>
          </a:lstStyle>
          <a:p>
            <a:pPr>
              <a:defRPr/>
            </a:pPr>
            <a:endParaRPr lang="tr-TR"/>
          </a:p>
        </p:txBody>
      </p:sp>
      <p:sp>
        <p:nvSpPr>
          <p:cNvPr id="8" name="Rectangle 9"/>
          <p:cNvSpPr>
            <a:spLocks noGrp="1" noChangeArrowheads="1"/>
          </p:cNvSpPr>
          <p:nvPr>
            <p:ph type="ftr" sz="quarter" idx="11"/>
          </p:nvPr>
        </p:nvSpPr>
        <p:spPr>
          <a:ln/>
        </p:spPr>
        <p:txBody>
          <a:bodyPr/>
          <a:lstStyle>
            <a:lvl1pPr>
              <a:defRPr/>
            </a:lvl1pPr>
          </a:lstStyle>
          <a:p>
            <a:pPr>
              <a:defRPr/>
            </a:pPr>
            <a:endParaRPr lang="tr-TR"/>
          </a:p>
        </p:txBody>
      </p:sp>
      <p:sp>
        <p:nvSpPr>
          <p:cNvPr id="9" name="Rectangle 10"/>
          <p:cNvSpPr>
            <a:spLocks noGrp="1" noChangeArrowheads="1"/>
          </p:cNvSpPr>
          <p:nvPr>
            <p:ph type="sldNum" sz="quarter" idx="12"/>
          </p:nvPr>
        </p:nvSpPr>
        <p:spPr>
          <a:ln/>
        </p:spPr>
        <p:txBody>
          <a:bodyPr/>
          <a:lstStyle>
            <a:lvl1pPr>
              <a:defRPr/>
            </a:lvl1pPr>
          </a:lstStyle>
          <a:p>
            <a:pPr>
              <a:defRPr/>
            </a:pPr>
            <a:fld id="{A1141062-7EA0-4C9F-A6D8-DB071C3B7BF0}" type="slidenum">
              <a:rPr lang="tr-TR"/>
              <a:pPr>
                <a:defRPr/>
              </a:pPr>
              <a:t>‹#›</a:t>
            </a:fld>
            <a:endParaRPr lang="tr-T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8"/>
          <p:cNvSpPr>
            <a:spLocks noGrp="1" noChangeArrowheads="1"/>
          </p:cNvSpPr>
          <p:nvPr>
            <p:ph type="dt" sz="half" idx="10"/>
          </p:nvPr>
        </p:nvSpPr>
        <p:spPr>
          <a:ln/>
        </p:spPr>
        <p:txBody>
          <a:bodyPr/>
          <a:lstStyle>
            <a:lvl1pPr>
              <a:defRPr/>
            </a:lvl1pPr>
          </a:lstStyle>
          <a:p>
            <a:pPr>
              <a:defRPr/>
            </a:pPr>
            <a:endParaRPr lang="tr-TR"/>
          </a:p>
        </p:txBody>
      </p:sp>
      <p:sp>
        <p:nvSpPr>
          <p:cNvPr id="4" name="Rectangle 9"/>
          <p:cNvSpPr>
            <a:spLocks noGrp="1" noChangeArrowheads="1"/>
          </p:cNvSpPr>
          <p:nvPr>
            <p:ph type="ftr" sz="quarter" idx="11"/>
          </p:nvPr>
        </p:nvSpPr>
        <p:spPr>
          <a:ln/>
        </p:spPr>
        <p:txBody>
          <a:bodyPr/>
          <a:lstStyle>
            <a:lvl1pPr>
              <a:defRPr/>
            </a:lvl1pPr>
          </a:lstStyle>
          <a:p>
            <a:pPr>
              <a:defRPr/>
            </a:pPr>
            <a:endParaRPr lang="tr-TR"/>
          </a:p>
        </p:txBody>
      </p:sp>
      <p:sp>
        <p:nvSpPr>
          <p:cNvPr id="5" name="Rectangle 10"/>
          <p:cNvSpPr>
            <a:spLocks noGrp="1" noChangeArrowheads="1"/>
          </p:cNvSpPr>
          <p:nvPr>
            <p:ph type="sldNum" sz="quarter" idx="12"/>
          </p:nvPr>
        </p:nvSpPr>
        <p:spPr>
          <a:ln/>
        </p:spPr>
        <p:txBody>
          <a:bodyPr/>
          <a:lstStyle>
            <a:lvl1pPr>
              <a:defRPr/>
            </a:lvl1pPr>
          </a:lstStyle>
          <a:p>
            <a:pPr>
              <a:defRPr/>
            </a:pPr>
            <a:fld id="{5A93A807-7AE6-41F2-9DF2-392B505B36DB}" type="slidenum">
              <a:rPr lang="tr-TR"/>
              <a:pPr>
                <a:defRPr/>
              </a:pPr>
              <a:t>‹#›</a:t>
            </a:fld>
            <a:endParaRPr lang="tr-T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tr-TR"/>
          </a:p>
        </p:txBody>
      </p:sp>
      <p:sp>
        <p:nvSpPr>
          <p:cNvPr id="3" name="Rectangle 9"/>
          <p:cNvSpPr>
            <a:spLocks noGrp="1" noChangeArrowheads="1"/>
          </p:cNvSpPr>
          <p:nvPr>
            <p:ph type="ftr" sz="quarter" idx="11"/>
          </p:nvPr>
        </p:nvSpPr>
        <p:spPr>
          <a:ln/>
        </p:spPr>
        <p:txBody>
          <a:bodyPr/>
          <a:lstStyle>
            <a:lvl1pPr>
              <a:defRPr/>
            </a:lvl1pPr>
          </a:lstStyle>
          <a:p>
            <a:pPr>
              <a:defRPr/>
            </a:pPr>
            <a:endParaRPr lang="tr-TR"/>
          </a:p>
        </p:txBody>
      </p:sp>
      <p:sp>
        <p:nvSpPr>
          <p:cNvPr id="4" name="Rectangle 10"/>
          <p:cNvSpPr>
            <a:spLocks noGrp="1" noChangeArrowheads="1"/>
          </p:cNvSpPr>
          <p:nvPr>
            <p:ph type="sldNum" sz="quarter" idx="12"/>
          </p:nvPr>
        </p:nvSpPr>
        <p:spPr>
          <a:ln/>
        </p:spPr>
        <p:txBody>
          <a:bodyPr/>
          <a:lstStyle>
            <a:lvl1pPr>
              <a:defRPr/>
            </a:lvl1pPr>
          </a:lstStyle>
          <a:p>
            <a:pPr>
              <a:defRPr/>
            </a:pPr>
            <a:fld id="{9B79951C-BF6E-476D-8D2D-1A10A024460F}" type="slidenum">
              <a:rPr lang="tr-TR"/>
              <a:pPr>
                <a:defRPr/>
              </a:pPr>
              <a:t>‹#›</a:t>
            </a:fld>
            <a:endParaRPr lang="tr-T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tr-TR"/>
          </a:p>
        </p:txBody>
      </p:sp>
      <p:sp>
        <p:nvSpPr>
          <p:cNvPr id="6" name="Rectangle 9"/>
          <p:cNvSpPr>
            <a:spLocks noGrp="1" noChangeArrowheads="1"/>
          </p:cNvSpPr>
          <p:nvPr>
            <p:ph type="ftr" sz="quarter" idx="11"/>
          </p:nvPr>
        </p:nvSpPr>
        <p:spPr>
          <a:ln/>
        </p:spPr>
        <p:txBody>
          <a:bodyPr/>
          <a:lstStyle>
            <a:lvl1pPr>
              <a:defRPr/>
            </a:lvl1pPr>
          </a:lstStyle>
          <a:p>
            <a:pPr>
              <a:defRPr/>
            </a:pPr>
            <a:endParaRPr lang="tr-TR"/>
          </a:p>
        </p:txBody>
      </p:sp>
      <p:sp>
        <p:nvSpPr>
          <p:cNvPr id="7" name="Rectangle 10"/>
          <p:cNvSpPr>
            <a:spLocks noGrp="1" noChangeArrowheads="1"/>
          </p:cNvSpPr>
          <p:nvPr>
            <p:ph type="sldNum" sz="quarter" idx="12"/>
          </p:nvPr>
        </p:nvSpPr>
        <p:spPr>
          <a:ln/>
        </p:spPr>
        <p:txBody>
          <a:bodyPr/>
          <a:lstStyle>
            <a:lvl1pPr>
              <a:defRPr/>
            </a:lvl1pPr>
          </a:lstStyle>
          <a:p>
            <a:pPr>
              <a:defRPr/>
            </a:pPr>
            <a:fld id="{C417CE39-E92C-488B-B061-A1F798C955FD}" type="slidenum">
              <a:rPr lang="tr-TR"/>
              <a:pPr>
                <a:defRPr/>
              </a:pPr>
              <a:t>‹#›</a:t>
            </a:fld>
            <a:endParaRPr lang="tr-T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tr-TR"/>
          </a:p>
        </p:txBody>
      </p:sp>
      <p:sp>
        <p:nvSpPr>
          <p:cNvPr id="6" name="Rectangle 9"/>
          <p:cNvSpPr>
            <a:spLocks noGrp="1" noChangeArrowheads="1"/>
          </p:cNvSpPr>
          <p:nvPr>
            <p:ph type="ftr" sz="quarter" idx="11"/>
          </p:nvPr>
        </p:nvSpPr>
        <p:spPr>
          <a:ln/>
        </p:spPr>
        <p:txBody>
          <a:bodyPr/>
          <a:lstStyle>
            <a:lvl1pPr>
              <a:defRPr/>
            </a:lvl1pPr>
          </a:lstStyle>
          <a:p>
            <a:pPr>
              <a:defRPr/>
            </a:pPr>
            <a:endParaRPr lang="tr-TR"/>
          </a:p>
        </p:txBody>
      </p:sp>
      <p:sp>
        <p:nvSpPr>
          <p:cNvPr id="7" name="Rectangle 10"/>
          <p:cNvSpPr>
            <a:spLocks noGrp="1" noChangeArrowheads="1"/>
          </p:cNvSpPr>
          <p:nvPr>
            <p:ph type="sldNum" sz="quarter" idx="12"/>
          </p:nvPr>
        </p:nvSpPr>
        <p:spPr>
          <a:ln/>
        </p:spPr>
        <p:txBody>
          <a:bodyPr/>
          <a:lstStyle>
            <a:lvl1pPr>
              <a:defRPr/>
            </a:lvl1pPr>
          </a:lstStyle>
          <a:p>
            <a:pPr>
              <a:defRPr/>
            </a:pPr>
            <a:fld id="{C5992FA4-6E81-40F0-9CBF-B45DA33BECD1}" type="slidenum">
              <a:rPr lang="tr-TR"/>
              <a:pPr>
                <a:defRPr/>
              </a:pPr>
              <a:t>‹#›</a:t>
            </a:fld>
            <a:endParaRPr lang="tr-T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8"/>
          <p:cNvSpPr>
            <a:spLocks noGrp="1" noChangeArrowheads="1"/>
          </p:cNvSpPr>
          <p:nvPr>
            <p:ph type="dt" sz="half" idx="10"/>
          </p:nvPr>
        </p:nvSpPr>
        <p:spPr>
          <a:ln/>
        </p:spPr>
        <p:txBody>
          <a:bodyPr/>
          <a:lstStyle>
            <a:lvl1pPr>
              <a:defRPr/>
            </a:lvl1pPr>
          </a:lstStyle>
          <a:p>
            <a:pPr>
              <a:defRPr/>
            </a:pPr>
            <a:endParaRPr lang="tr-TR"/>
          </a:p>
        </p:txBody>
      </p:sp>
      <p:sp>
        <p:nvSpPr>
          <p:cNvPr id="5" name="Rectangle 9"/>
          <p:cNvSpPr>
            <a:spLocks noGrp="1" noChangeArrowheads="1"/>
          </p:cNvSpPr>
          <p:nvPr>
            <p:ph type="ftr" sz="quarter" idx="11"/>
          </p:nvPr>
        </p:nvSpPr>
        <p:spPr>
          <a:ln/>
        </p:spPr>
        <p:txBody>
          <a:bodyPr/>
          <a:lstStyle>
            <a:lvl1pPr>
              <a:defRPr/>
            </a:lvl1pPr>
          </a:lstStyle>
          <a:p>
            <a:pPr>
              <a:defRPr/>
            </a:pPr>
            <a:endParaRPr lang="tr-TR"/>
          </a:p>
        </p:txBody>
      </p:sp>
      <p:sp>
        <p:nvSpPr>
          <p:cNvPr id="6" name="Rectangle 10"/>
          <p:cNvSpPr>
            <a:spLocks noGrp="1" noChangeArrowheads="1"/>
          </p:cNvSpPr>
          <p:nvPr>
            <p:ph type="sldNum" sz="quarter" idx="12"/>
          </p:nvPr>
        </p:nvSpPr>
        <p:spPr>
          <a:ln/>
        </p:spPr>
        <p:txBody>
          <a:bodyPr/>
          <a:lstStyle>
            <a:lvl1pPr>
              <a:defRPr/>
            </a:lvl1pPr>
          </a:lstStyle>
          <a:p>
            <a:pPr>
              <a:defRPr/>
            </a:pPr>
            <a:fld id="{0EC2F54D-6B09-4BB2-96FF-AD89E554CFB1}" type="slidenum">
              <a:rPr lang="tr-TR"/>
              <a:pPr>
                <a:defRPr/>
              </a:pPr>
              <a:t>‹#›</a:t>
            </a:fld>
            <a:endParaRPr lang="tr-T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301625"/>
            <a:ext cx="1827212" cy="5640388"/>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1370013" y="301625"/>
            <a:ext cx="5334000" cy="5640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8"/>
          <p:cNvSpPr>
            <a:spLocks noGrp="1" noChangeArrowheads="1"/>
          </p:cNvSpPr>
          <p:nvPr>
            <p:ph type="dt" sz="half" idx="10"/>
          </p:nvPr>
        </p:nvSpPr>
        <p:spPr>
          <a:ln/>
        </p:spPr>
        <p:txBody>
          <a:bodyPr/>
          <a:lstStyle>
            <a:lvl1pPr>
              <a:defRPr/>
            </a:lvl1pPr>
          </a:lstStyle>
          <a:p>
            <a:pPr>
              <a:defRPr/>
            </a:pPr>
            <a:endParaRPr lang="tr-TR"/>
          </a:p>
        </p:txBody>
      </p:sp>
      <p:sp>
        <p:nvSpPr>
          <p:cNvPr id="5" name="Rectangle 9"/>
          <p:cNvSpPr>
            <a:spLocks noGrp="1" noChangeArrowheads="1"/>
          </p:cNvSpPr>
          <p:nvPr>
            <p:ph type="ftr" sz="quarter" idx="11"/>
          </p:nvPr>
        </p:nvSpPr>
        <p:spPr>
          <a:ln/>
        </p:spPr>
        <p:txBody>
          <a:bodyPr/>
          <a:lstStyle>
            <a:lvl1pPr>
              <a:defRPr/>
            </a:lvl1pPr>
          </a:lstStyle>
          <a:p>
            <a:pPr>
              <a:defRPr/>
            </a:pPr>
            <a:endParaRPr lang="tr-TR"/>
          </a:p>
        </p:txBody>
      </p:sp>
      <p:sp>
        <p:nvSpPr>
          <p:cNvPr id="6" name="Rectangle 10"/>
          <p:cNvSpPr>
            <a:spLocks noGrp="1" noChangeArrowheads="1"/>
          </p:cNvSpPr>
          <p:nvPr>
            <p:ph type="sldNum" sz="quarter" idx="12"/>
          </p:nvPr>
        </p:nvSpPr>
        <p:spPr>
          <a:ln/>
        </p:spPr>
        <p:txBody>
          <a:bodyPr/>
          <a:lstStyle>
            <a:lvl1pPr>
              <a:defRPr/>
            </a:lvl1pPr>
          </a:lstStyle>
          <a:p>
            <a:pPr>
              <a:defRPr/>
            </a:pPr>
            <a:fld id="{8248E974-1AFF-4565-B4A3-A8749BAA2234}" type="slidenum">
              <a:rPr lang="tr-TR"/>
              <a:pPr>
                <a:defRPr/>
              </a:pPr>
              <a:t>‹#›</a:t>
            </a:fld>
            <a:endParaRPr lang="tr-T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9" name="Freeform 5"/>
              <p:cNvSpPr>
                <a:spLocks/>
              </p:cNvSpPr>
              <p:nvPr/>
            </p:nvSpPr>
            <p:spPr bwMode="ltGray">
              <a:xfrm rot="-5400000">
                <a:off x="1322"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10" name="Freeform 6"/>
              <p:cNvSpPr>
                <a:spLocks/>
              </p:cNvSpPr>
              <p:nvPr/>
            </p:nvSpPr>
            <p:spPr bwMode="ltGray">
              <a:xfrm rot="-5400000">
                <a:off x="982"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11" name="Freeform 7"/>
              <p:cNvSpPr>
                <a:spLocks/>
              </p:cNvSpPr>
              <p:nvPr/>
            </p:nvSpPr>
            <p:spPr bwMode="ltGray">
              <a:xfrm rot="-5400000">
                <a:off x="-58" y="1754"/>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12" name="Freeform 8"/>
              <p:cNvSpPr>
                <a:spLocks/>
              </p:cNvSpPr>
              <p:nvPr/>
            </p:nvSpPr>
            <p:spPr bwMode="ltGray">
              <a:xfrm rot="-5400000">
                <a:off x="664" y="1733"/>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13" name="Freeform 9"/>
              <p:cNvSpPr>
                <a:spLocks/>
              </p:cNvSpPr>
              <p:nvPr/>
            </p:nvSpPr>
            <p:spPr bwMode="ltGray">
              <a:xfrm rot="-5400000">
                <a:off x="442" y="1699"/>
                <a:ext cx="624" cy="362"/>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14" name="Freeform 10"/>
              <p:cNvSpPr>
                <a:spLocks/>
              </p:cNvSpPr>
              <p:nvPr/>
            </p:nvSpPr>
            <p:spPr bwMode="ltGray">
              <a:xfrm rot="-5400000">
                <a:off x="154" y="1728"/>
                <a:ext cx="632" cy="315"/>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15" name="Freeform 11"/>
              <p:cNvSpPr>
                <a:spLocks/>
              </p:cNvSpPr>
              <p:nvPr/>
            </p:nvSpPr>
            <p:spPr bwMode="ltGray">
              <a:xfrm rot="-5400000">
                <a:off x="3210" y="1665"/>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16" name="Freeform 12"/>
              <p:cNvSpPr>
                <a:spLocks/>
              </p:cNvSpPr>
              <p:nvPr/>
            </p:nvSpPr>
            <p:spPr bwMode="ltGray">
              <a:xfrm rot="-5400000">
                <a:off x="2870" y="1664"/>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17" name="Freeform 13"/>
              <p:cNvSpPr>
                <a:spLocks/>
              </p:cNvSpPr>
              <p:nvPr/>
            </p:nvSpPr>
            <p:spPr bwMode="ltGray">
              <a:xfrm rot="-5400000">
                <a:off x="1828" y="1749"/>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18" name="Freeform 14"/>
              <p:cNvSpPr>
                <a:spLocks/>
              </p:cNvSpPr>
              <p:nvPr/>
            </p:nvSpPr>
            <p:spPr bwMode="ltGray">
              <a:xfrm rot="-5400000">
                <a:off x="2551" y="1728"/>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19" name="Freeform 15"/>
              <p:cNvSpPr>
                <a:spLocks/>
              </p:cNvSpPr>
              <p:nvPr/>
            </p:nvSpPr>
            <p:spPr bwMode="ltGray">
              <a:xfrm rot="-5400000">
                <a:off x="2328" y="1695"/>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0" name="Freeform 16"/>
              <p:cNvSpPr>
                <a:spLocks/>
              </p:cNvSpPr>
              <p:nvPr/>
            </p:nvSpPr>
            <p:spPr bwMode="ltGray">
              <a:xfrm rot="-5400000">
                <a:off x="2043"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1" name="Freeform 17"/>
              <p:cNvSpPr>
                <a:spLocks/>
              </p:cNvSpPr>
              <p:nvPr/>
            </p:nvSpPr>
            <p:spPr bwMode="ltGray">
              <a:xfrm rot="-5400000">
                <a:off x="4076"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2" name="Freeform 18"/>
              <p:cNvSpPr>
                <a:spLocks/>
              </p:cNvSpPr>
              <p:nvPr/>
            </p:nvSpPr>
            <p:spPr bwMode="ltGray">
              <a:xfrm rot="-5400000">
                <a:off x="3736"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3" name="Freeform 19"/>
              <p:cNvSpPr>
                <a:spLocks/>
              </p:cNvSpPr>
              <p:nvPr/>
            </p:nvSpPr>
            <p:spPr bwMode="ltGray">
              <a:xfrm rot="-5400000">
                <a:off x="4582" y="1749"/>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4" name="Freeform 20"/>
              <p:cNvSpPr>
                <a:spLocks/>
              </p:cNvSpPr>
              <p:nvPr/>
            </p:nvSpPr>
            <p:spPr bwMode="ltGray">
              <a:xfrm>
                <a:off x="5469" y="1562"/>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5" name="Freeform 21"/>
              <p:cNvSpPr>
                <a:spLocks/>
              </p:cNvSpPr>
              <p:nvPr/>
            </p:nvSpPr>
            <p:spPr bwMode="ltGray">
              <a:xfrm rot="-5400000">
                <a:off x="5082" y="1695"/>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6" name="Freeform 22"/>
              <p:cNvSpPr>
                <a:spLocks/>
              </p:cNvSpPr>
              <p:nvPr/>
            </p:nvSpPr>
            <p:spPr bwMode="ltGray">
              <a:xfrm rot="-5400000">
                <a:off x="4797"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pPr algn="ctr">
                  <a:defRPr/>
                </a:pPr>
                <a:endParaRPr lang="tr-TR">
                  <a:solidFill>
                    <a:srgbClr val="000000"/>
                  </a:solidFill>
                  <a:latin typeface="Arial" charset="0"/>
                  <a:cs typeface="+mn-cs"/>
                </a:endParaRPr>
              </a:p>
            </p:txBody>
          </p:sp>
        </p:grpSp>
        <p:sp>
          <p:nvSpPr>
            <p:cNvPr id="6" name="Freeform 23"/>
            <p:cNvSpPr>
              <a:spLocks/>
            </p:cNvSpPr>
            <p:nvPr/>
          </p:nvSpPr>
          <p:spPr bwMode="ltGray">
            <a:xfrm flipH="1">
              <a:off x="-2" y="1536"/>
              <a:ext cx="5762"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w="9525" cap="flat">
              <a:noFill/>
              <a:prstDash val="solid"/>
              <a:miter lim="800000"/>
              <a:headEnd type="none" w="med" len="med"/>
              <a:tailEnd type="none" w="med" len="med"/>
            </a:ln>
            <a:effectLst/>
          </p:spPr>
          <p:txBody>
            <a:bodyPr wrap="none" anchor="ctr"/>
            <a:lstStyle/>
            <a:p>
              <a:pPr algn="ctr">
                <a:defRPr/>
              </a:pPr>
              <a:endParaRPr lang="tr-TR">
                <a:solidFill>
                  <a:srgbClr val="000000"/>
                </a:solidFill>
                <a:latin typeface="Arial" charset="0"/>
                <a:cs typeface="+mn-cs"/>
              </a:endParaRPr>
            </a:p>
          </p:txBody>
        </p:sp>
        <p:sp>
          <p:nvSpPr>
            <p:cNvPr id="7" name="Freeform 24"/>
            <p:cNvSpPr>
              <a:spLocks/>
            </p:cNvSpPr>
            <p:nvPr/>
          </p:nvSpPr>
          <p:spPr bwMode="ltGray">
            <a:xfrm flipH="1">
              <a:off x="-2" y="2017"/>
              <a:ext cx="5761"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w="9525" cap="flat">
              <a:noFill/>
              <a:prstDash val="solid"/>
              <a:miter lim="800000"/>
              <a:headEnd/>
              <a:tailEnd/>
            </a:ln>
            <a:effectLst/>
          </p:spPr>
          <p:txBody>
            <a:bodyPr wrap="none" anchor="ctr"/>
            <a:lstStyle/>
            <a:p>
              <a:pPr algn="ctr">
                <a:defRPr/>
              </a:pPr>
              <a:endParaRPr lang="tr-TR">
                <a:solidFill>
                  <a:srgbClr val="000000"/>
                </a:solidFill>
                <a:latin typeface="Arial" charset="0"/>
                <a:cs typeface="+mn-cs"/>
              </a:endParaRPr>
            </a:p>
          </p:txBody>
        </p:sp>
      </p:grpSp>
      <p:sp>
        <p:nvSpPr>
          <p:cNvPr id="2345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tr-TR"/>
              <a:t>Asıl başlık stili için tıklatın</a:t>
            </a:r>
          </a:p>
        </p:txBody>
      </p:sp>
      <p:sp>
        <p:nvSpPr>
          <p:cNvPr id="234522"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sz="4000"/>
            </a:lvl1pPr>
          </a:lstStyle>
          <a:p>
            <a:r>
              <a:rPr lang="tr-TR"/>
              <a:t>Asıl alt başlık stilini düzenlemek için tıklatın</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tr-T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tr-T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AF6BA94B-8892-44CA-9647-0C8ADC8B030D}" type="slidenum">
              <a:rPr lang="tr-TR"/>
              <a:pPr>
                <a:defRPr/>
              </a:pPr>
              <a:t>‹#›</a:t>
            </a:fld>
            <a:endParaRPr lang="tr-T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27"/>
          <p:cNvSpPr>
            <a:spLocks noGrp="1" noChangeArrowheads="1"/>
          </p:cNvSpPr>
          <p:nvPr>
            <p:ph type="dt" sz="half" idx="10"/>
          </p:nvPr>
        </p:nvSpPr>
        <p:spPr>
          <a:ln/>
        </p:spPr>
        <p:txBody>
          <a:bodyPr/>
          <a:lstStyle>
            <a:lvl1pPr>
              <a:defRPr/>
            </a:lvl1pPr>
          </a:lstStyle>
          <a:p>
            <a:pPr>
              <a:defRPr/>
            </a:pPr>
            <a:endParaRPr lang="tr-TR"/>
          </a:p>
        </p:txBody>
      </p:sp>
      <p:sp>
        <p:nvSpPr>
          <p:cNvPr id="5" name="Rectangle 28"/>
          <p:cNvSpPr>
            <a:spLocks noGrp="1" noChangeArrowheads="1"/>
          </p:cNvSpPr>
          <p:nvPr>
            <p:ph type="ftr" sz="quarter" idx="11"/>
          </p:nvPr>
        </p:nvSpPr>
        <p:spPr>
          <a:ln/>
        </p:spPr>
        <p:txBody>
          <a:bodyPr/>
          <a:lstStyle>
            <a:lvl1pPr>
              <a:defRPr/>
            </a:lvl1pPr>
          </a:lstStyle>
          <a:p>
            <a:pPr>
              <a:defRPr/>
            </a:pPr>
            <a:endParaRPr lang="tr-TR"/>
          </a:p>
        </p:txBody>
      </p:sp>
      <p:sp>
        <p:nvSpPr>
          <p:cNvPr id="6" name="Rectangle 29"/>
          <p:cNvSpPr>
            <a:spLocks noGrp="1" noChangeArrowheads="1"/>
          </p:cNvSpPr>
          <p:nvPr>
            <p:ph type="sldNum" sz="quarter" idx="12"/>
          </p:nvPr>
        </p:nvSpPr>
        <p:spPr>
          <a:ln/>
        </p:spPr>
        <p:txBody>
          <a:bodyPr/>
          <a:lstStyle>
            <a:lvl1pPr>
              <a:defRPr/>
            </a:lvl1pPr>
          </a:lstStyle>
          <a:p>
            <a:pPr>
              <a:defRPr/>
            </a:pPr>
            <a:fld id="{CC3640E7-DDEF-4A50-8660-6A086DC414AF}" type="slidenum">
              <a:rPr lang="tr-TR"/>
              <a:pPr>
                <a:defRPr/>
              </a:pPr>
              <a:t>‹#›</a:t>
            </a:fld>
            <a:endParaRPr lang="tr-T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tr-TR"/>
          </a:p>
        </p:txBody>
      </p:sp>
      <p:sp>
        <p:nvSpPr>
          <p:cNvPr id="5" name="Rectangle 28"/>
          <p:cNvSpPr>
            <a:spLocks noGrp="1" noChangeArrowheads="1"/>
          </p:cNvSpPr>
          <p:nvPr>
            <p:ph type="ftr" sz="quarter" idx="11"/>
          </p:nvPr>
        </p:nvSpPr>
        <p:spPr>
          <a:ln/>
        </p:spPr>
        <p:txBody>
          <a:bodyPr/>
          <a:lstStyle>
            <a:lvl1pPr>
              <a:defRPr/>
            </a:lvl1pPr>
          </a:lstStyle>
          <a:p>
            <a:pPr>
              <a:defRPr/>
            </a:pPr>
            <a:endParaRPr lang="tr-TR"/>
          </a:p>
        </p:txBody>
      </p:sp>
      <p:sp>
        <p:nvSpPr>
          <p:cNvPr id="6" name="Rectangle 29"/>
          <p:cNvSpPr>
            <a:spLocks noGrp="1" noChangeArrowheads="1"/>
          </p:cNvSpPr>
          <p:nvPr>
            <p:ph type="sldNum" sz="quarter" idx="12"/>
          </p:nvPr>
        </p:nvSpPr>
        <p:spPr>
          <a:ln/>
        </p:spPr>
        <p:txBody>
          <a:bodyPr/>
          <a:lstStyle>
            <a:lvl1pPr>
              <a:defRPr/>
            </a:lvl1pPr>
          </a:lstStyle>
          <a:p>
            <a:pPr>
              <a:defRPr/>
            </a:pPr>
            <a:fld id="{4B592F35-3436-4CC8-BD2F-50D99B3E3405}" type="slidenum">
              <a:rPr lang="tr-TR"/>
              <a:pPr>
                <a:defRPr/>
              </a:pPr>
              <a:t>‹#›</a:t>
            </a:fld>
            <a:endParaRPr lang="tr-T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tr-T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B7CCF541-9CFE-442E-BE50-B34D0B23EABE}" type="slidenum">
              <a:rPr lang="tr-TR"/>
              <a:pPr>
                <a:defRPr/>
              </a:pPr>
              <a:t>‹#›</a:t>
            </a:fld>
            <a:endParaRPr lang="tr-T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27"/>
          <p:cNvSpPr>
            <a:spLocks noGrp="1" noChangeArrowheads="1"/>
          </p:cNvSpPr>
          <p:nvPr>
            <p:ph type="dt" sz="half" idx="10"/>
          </p:nvPr>
        </p:nvSpPr>
        <p:spPr>
          <a:ln/>
        </p:spPr>
        <p:txBody>
          <a:bodyPr/>
          <a:lstStyle>
            <a:lvl1pPr>
              <a:defRPr/>
            </a:lvl1pPr>
          </a:lstStyle>
          <a:p>
            <a:pPr>
              <a:defRPr/>
            </a:pPr>
            <a:endParaRPr lang="tr-TR"/>
          </a:p>
        </p:txBody>
      </p:sp>
      <p:sp>
        <p:nvSpPr>
          <p:cNvPr id="6" name="Rectangle 28"/>
          <p:cNvSpPr>
            <a:spLocks noGrp="1" noChangeArrowheads="1"/>
          </p:cNvSpPr>
          <p:nvPr>
            <p:ph type="ftr" sz="quarter" idx="11"/>
          </p:nvPr>
        </p:nvSpPr>
        <p:spPr>
          <a:ln/>
        </p:spPr>
        <p:txBody>
          <a:bodyPr/>
          <a:lstStyle>
            <a:lvl1pPr>
              <a:defRPr/>
            </a:lvl1pPr>
          </a:lstStyle>
          <a:p>
            <a:pPr>
              <a:defRPr/>
            </a:pPr>
            <a:endParaRPr lang="tr-TR"/>
          </a:p>
        </p:txBody>
      </p:sp>
      <p:sp>
        <p:nvSpPr>
          <p:cNvPr id="7" name="Rectangle 29"/>
          <p:cNvSpPr>
            <a:spLocks noGrp="1" noChangeArrowheads="1"/>
          </p:cNvSpPr>
          <p:nvPr>
            <p:ph type="sldNum" sz="quarter" idx="12"/>
          </p:nvPr>
        </p:nvSpPr>
        <p:spPr>
          <a:ln/>
        </p:spPr>
        <p:txBody>
          <a:bodyPr/>
          <a:lstStyle>
            <a:lvl1pPr>
              <a:defRPr/>
            </a:lvl1pPr>
          </a:lstStyle>
          <a:p>
            <a:pPr>
              <a:defRPr/>
            </a:pPr>
            <a:fld id="{E4F6FD97-0460-4682-9DEE-B964089A6402}" type="slidenum">
              <a:rPr lang="tr-TR"/>
              <a:pPr>
                <a:defRPr/>
              </a:pPr>
              <a:t>‹#›</a:t>
            </a:fld>
            <a:endParaRPr lang="tr-T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27"/>
          <p:cNvSpPr>
            <a:spLocks noGrp="1" noChangeArrowheads="1"/>
          </p:cNvSpPr>
          <p:nvPr>
            <p:ph type="dt" sz="half" idx="10"/>
          </p:nvPr>
        </p:nvSpPr>
        <p:spPr>
          <a:ln/>
        </p:spPr>
        <p:txBody>
          <a:bodyPr/>
          <a:lstStyle>
            <a:lvl1pPr>
              <a:defRPr/>
            </a:lvl1pPr>
          </a:lstStyle>
          <a:p>
            <a:pPr>
              <a:defRPr/>
            </a:pPr>
            <a:endParaRPr lang="tr-TR"/>
          </a:p>
        </p:txBody>
      </p:sp>
      <p:sp>
        <p:nvSpPr>
          <p:cNvPr id="8" name="Rectangle 28"/>
          <p:cNvSpPr>
            <a:spLocks noGrp="1" noChangeArrowheads="1"/>
          </p:cNvSpPr>
          <p:nvPr>
            <p:ph type="ftr" sz="quarter" idx="11"/>
          </p:nvPr>
        </p:nvSpPr>
        <p:spPr>
          <a:ln/>
        </p:spPr>
        <p:txBody>
          <a:bodyPr/>
          <a:lstStyle>
            <a:lvl1pPr>
              <a:defRPr/>
            </a:lvl1pPr>
          </a:lstStyle>
          <a:p>
            <a:pPr>
              <a:defRPr/>
            </a:pPr>
            <a:endParaRPr lang="tr-TR"/>
          </a:p>
        </p:txBody>
      </p:sp>
      <p:sp>
        <p:nvSpPr>
          <p:cNvPr id="9" name="Rectangle 29"/>
          <p:cNvSpPr>
            <a:spLocks noGrp="1" noChangeArrowheads="1"/>
          </p:cNvSpPr>
          <p:nvPr>
            <p:ph type="sldNum" sz="quarter" idx="12"/>
          </p:nvPr>
        </p:nvSpPr>
        <p:spPr>
          <a:ln/>
        </p:spPr>
        <p:txBody>
          <a:bodyPr/>
          <a:lstStyle>
            <a:lvl1pPr>
              <a:defRPr/>
            </a:lvl1pPr>
          </a:lstStyle>
          <a:p>
            <a:pPr>
              <a:defRPr/>
            </a:pPr>
            <a:fld id="{7B7A288D-A3EF-42D0-A5A8-AFAE2868F732}" type="slidenum">
              <a:rPr lang="tr-TR"/>
              <a:pPr>
                <a:defRPr/>
              </a:pPr>
              <a:t>‹#›</a:t>
            </a:fld>
            <a:endParaRPr lang="tr-T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27"/>
          <p:cNvSpPr>
            <a:spLocks noGrp="1" noChangeArrowheads="1"/>
          </p:cNvSpPr>
          <p:nvPr>
            <p:ph type="dt" sz="half" idx="10"/>
          </p:nvPr>
        </p:nvSpPr>
        <p:spPr>
          <a:ln/>
        </p:spPr>
        <p:txBody>
          <a:bodyPr/>
          <a:lstStyle>
            <a:lvl1pPr>
              <a:defRPr/>
            </a:lvl1pPr>
          </a:lstStyle>
          <a:p>
            <a:pPr>
              <a:defRPr/>
            </a:pPr>
            <a:endParaRPr lang="tr-TR"/>
          </a:p>
        </p:txBody>
      </p:sp>
      <p:sp>
        <p:nvSpPr>
          <p:cNvPr id="4" name="Rectangle 28"/>
          <p:cNvSpPr>
            <a:spLocks noGrp="1" noChangeArrowheads="1"/>
          </p:cNvSpPr>
          <p:nvPr>
            <p:ph type="ftr" sz="quarter" idx="11"/>
          </p:nvPr>
        </p:nvSpPr>
        <p:spPr>
          <a:ln/>
        </p:spPr>
        <p:txBody>
          <a:bodyPr/>
          <a:lstStyle>
            <a:lvl1pPr>
              <a:defRPr/>
            </a:lvl1pPr>
          </a:lstStyle>
          <a:p>
            <a:pPr>
              <a:defRPr/>
            </a:pPr>
            <a:endParaRPr lang="tr-TR"/>
          </a:p>
        </p:txBody>
      </p:sp>
      <p:sp>
        <p:nvSpPr>
          <p:cNvPr id="5" name="Rectangle 29"/>
          <p:cNvSpPr>
            <a:spLocks noGrp="1" noChangeArrowheads="1"/>
          </p:cNvSpPr>
          <p:nvPr>
            <p:ph type="sldNum" sz="quarter" idx="12"/>
          </p:nvPr>
        </p:nvSpPr>
        <p:spPr>
          <a:ln/>
        </p:spPr>
        <p:txBody>
          <a:bodyPr/>
          <a:lstStyle>
            <a:lvl1pPr>
              <a:defRPr/>
            </a:lvl1pPr>
          </a:lstStyle>
          <a:p>
            <a:pPr>
              <a:defRPr/>
            </a:pPr>
            <a:fld id="{491B5A3B-FC4B-4D9B-A657-173FC04BEBED}" type="slidenum">
              <a:rPr lang="tr-TR"/>
              <a:pPr>
                <a:defRPr/>
              </a:pPr>
              <a:t>‹#›</a:t>
            </a:fld>
            <a:endParaRPr lang="tr-T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tr-TR"/>
          </a:p>
        </p:txBody>
      </p:sp>
      <p:sp>
        <p:nvSpPr>
          <p:cNvPr id="3" name="Rectangle 28"/>
          <p:cNvSpPr>
            <a:spLocks noGrp="1" noChangeArrowheads="1"/>
          </p:cNvSpPr>
          <p:nvPr>
            <p:ph type="ftr" sz="quarter" idx="11"/>
          </p:nvPr>
        </p:nvSpPr>
        <p:spPr>
          <a:ln/>
        </p:spPr>
        <p:txBody>
          <a:bodyPr/>
          <a:lstStyle>
            <a:lvl1pPr>
              <a:defRPr/>
            </a:lvl1pPr>
          </a:lstStyle>
          <a:p>
            <a:pPr>
              <a:defRPr/>
            </a:pPr>
            <a:endParaRPr lang="tr-TR"/>
          </a:p>
        </p:txBody>
      </p:sp>
      <p:sp>
        <p:nvSpPr>
          <p:cNvPr id="4" name="Rectangle 29"/>
          <p:cNvSpPr>
            <a:spLocks noGrp="1" noChangeArrowheads="1"/>
          </p:cNvSpPr>
          <p:nvPr>
            <p:ph type="sldNum" sz="quarter" idx="12"/>
          </p:nvPr>
        </p:nvSpPr>
        <p:spPr>
          <a:ln/>
        </p:spPr>
        <p:txBody>
          <a:bodyPr/>
          <a:lstStyle>
            <a:lvl1pPr>
              <a:defRPr/>
            </a:lvl1pPr>
          </a:lstStyle>
          <a:p>
            <a:pPr>
              <a:defRPr/>
            </a:pPr>
            <a:fld id="{E8DA5BA8-E83A-4DD0-9462-C091C31D0BFA}" type="slidenum">
              <a:rPr lang="tr-TR"/>
              <a:pPr>
                <a:defRPr/>
              </a:pPr>
              <a:t>‹#›</a:t>
            </a:fld>
            <a:endParaRPr lang="tr-T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tr-TR"/>
          </a:p>
        </p:txBody>
      </p:sp>
      <p:sp>
        <p:nvSpPr>
          <p:cNvPr id="6" name="Rectangle 28"/>
          <p:cNvSpPr>
            <a:spLocks noGrp="1" noChangeArrowheads="1"/>
          </p:cNvSpPr>
          <p:nvPr>
            <p:ph type="ftr" sz="quarter" idx="11"/>
          </p:nvPr>
        </p:nvSpPr>
        <p:spPr>
          <a:ln/>
        </p:spPr>
        <p:txBody>
          <a:bodyPr/>
          <a:lstStyle>
            <a:lvl1pPr>
              <a:defRPr/>
            </a:lvl1pPr>
          </a:lstStyle>
          <a:p>
            <a:pPr>
              <a:defRPr/>
            </a:pPr>
            <a:endParaRPr lang="tr-TR"/>
          </a:p>
        </p:txBody>
      </p:sp>
      <p:sp>
        <p:nvSpPr>
          <p:cNvPr id="7" name="Rectangle 29"/>
          <p:cNvSpPr>
            <a:spLocks noGrp="1" noChangeArrowheads="1"/>
          </p:cNvSpPr>
          <p:nvPr>
            <p:ph type="sldNum" sz="quarter" idx="12"/>
          </p:nvPr>
        </p:nvSpPr>
        <p:spPr>
          <a:ln/>
        </p:spPr>
        <p:txBody>
          <a:bodyPr/>
          <a:lstStyle>
            <a:lvl1pPr>
              <a:defRPr/>
            </a:lvl1pPr>
          </a:lstStyle>
          <a:p>
            <a:pPr>
              <a:defRPr/>
            </a:pPr>
            <a:fld id="{73454C07-F077-4742-AA97-DE4010886357}" type="slidenum">
              <a:rPr lang="tr-TR"/>
              <a:pPr>
                <a:defRPr/>
              </a:pPr>
              <a:t>‹#›</a:t>
            </a:fld>
            <a:endParaRPr lang="tr-T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tr-TR"/>
          </a:p>
        </p:txBody>
      </p:sp>
      <p:sp>
        <p:nvSpPr>
          <p:cNvPr id="6" name="Rectangle 28"/>
          <p:cNvSpPr>
            <a:spLocks noGrp="1" noChangeArrowheads="1"/>
          </p:cNvSpPr>
          <p:nvPr>
            <p:ph type="ftr" sz="quarter" idx="11"/>
          </p:nvPr>
        </p:nvSpPr>
        <p:spPr>
          <a:ln/>
        </p:spPr>
        <p:txBody>
          <a:bodyPr/>
          <a:lstStyle>
            <a:lvl1pPr>
              <a:defRPr/>
            </a:lvl1pPr>
          </a:lstStyle>
          <a:p>
            <a:pPr>
              <a:defRPr/>
            </a:pPr>
            <a:endParaRPr lang="tr-TR"/>
          </a:p>
        </p:txBody>
      </p:sp>
      <p:sp>
        <p:nvSpPr>
          <p:cNvPr id="7" name="Rectangle 29"/>
          <p:cNvSpPr>
            <a:spLocks noGrp="1" noChangeArrowheads="1"/>
          </p:cNvSpPr>
          <p:nvPr>
            <p:ph type="sldNum" sz="quarter" idx="12"/>
          </p:nvPr>
        </p:nvSpPr>
        <p:spPr>
          <a:ln/>
        </p:spPr>
        <p:txBody>
          <a:bodyPr/>
          <a:lstStyle>
            <a:lvl1pPr>
              <a:defRPr/>
            </a:lvl1pPr>
          </a:lstStyle>
          <a:p>
            <a:pPr>
              <a:defRPr/>
            </a:pPr>
            <a:fld id="{9311813E-6DA5-4200-9435-1354F0E22061}" type="slidenum">
              <a:rPr lang="tr-TR"/>
              <a:pPr>
                <a:defRPr/>
              </a:pPr>
              <a:t>‹#›</a:t>
            </a:fld>
            <a:endParaRPr lang="tr-T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27"/>
          <p:cNvSpPr>
            <a:spLocks noGrp="1" noChangeArrowheads="1"/>
          </p:cNvSpPr>
          <p:nvPr>
            <p:ph type="dt" sz="half" idx="10"/>
          </p:nvPr>
        </p:nvSpPr>
        <p:spPr>
          <a:ln/>
        </p:spPr>
        <p:txBody>
          <a:bodyPr/>
          <a:lstStyle>
            <a:lvl1pPr>
              <a:defRPr/>
            </a:lvl1pPr>
          </a:lstStyle>
          <a:p>
            <a:pPr>
              <a:defRPr/>
            </a:pPr>
            <a:endParaRPr lang="tr-TR"/>
          </a:p>
        </p:txBody>
      </p:sp>
      <p:sp>
        <p:nvSpPr>
          <p:cNvPr id="5" name="Rectangle 28"/>
          <p:cNvSpPr>
            <a:spLocks noGrp="1" noChangeArrowheads="1"/>
          </p:cNvSpPr>
          <p:nvPr>
            <p:ph type="ftr" sz="quarter" idx="11"/>
          </p:nvPr>
        </p:nvSpPr>
        <p:spPr>
          <a:ln/>
        </p:spPr>
        <p:txBody>
          <a:bodyPr/>
          <a:lstStyle>
            <a:lvl1pPr>
              <a:defRPr/>
            </a:lvl1pPr>
          </a:lstStyle>
          <a:p>
            <a:pPr>
              <a:defRPr/>
            </a:pPr>
            <a:endParaRPr lang="tr-TR"/>
          </a:p>
        </p:txBody>
      </p:sp>
      <p:sp>
        <p:nvSpPr>
          <p:cNvPr id="6" name="Rectangle 29"/>
          <p:cNvSpPr>
            <a:spLocks noGrp="1" noChangeArrowheads="1"/>
          </p:cNvSpPr>
          <p:nvPr>
            <p:ph type="sldNum" sz="quarter" idx="12"/>
          </p:nvPr>
        </p:nvSpPr>
        <p:spPr>
          <a:ln/>
        </p:spPr>
        <p:txBody>
          <a:bodyPr/>
          <a:lstStyle>
            <a:lvl1pPr>
              <a:defRPr/>
            </a:lvl1pPr>
          </a:lstStyle>
          <a:p>
            <a:pPr>
              <a:defRPr/>
            </a:pPr>
            <a:fld id="{C1F32B23-DA05-4C69-B7A6-6E54B11CFDD2}" type="slidenum">
              <a:rPr lang="tr-TR"/>
              <a:pPr>
                <a:defRPr/>
              </a:pPr>
              <a:t>‹#›</a:t>
            </a:fld>
            <a:endParaRPr lang="tr-T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27"/>
          <p:cNvSpPr>
            <a:spLocks noGrp="1" noChangeArrowheads="1"/>
          </p:cNvSpPr>
          <p:nvPr>
            <p:ph type="dt" sz="half" idx="10"/>
          </p:nvPr>
        </p:nvSpPr>
        <p:spPr>
          <a:ln/>
        </p:spPr>
        <p:txBody>
          <a:bodyPr/>
          <a:lstStyle>
            <a:lvl1pPr>
              <a:defRPr/>
            </a:lvl1pPr>
          </a:lstStyle>
          <a:p>
            <a:pPr>
              <a:defRPr/>
            </a:pPr>
            <a:endParaRPr lang="tr-TR"/>
          </a:p>
        </p:txBody>
      </p:sp>
      <p:sp>
        <p:nvSpPr>
          <p:cNvPr id="5" name="Rectangle 28"/>
          <p:cNvSpPr>
            <a:spLocks noGrp="1" noChangeArrowheads="1"/>
          </p:cNvSpPr>
          <p:nvPr>
            <p:ph type="ftr" sz="quarter" idx="11"/>
          </p:nvPr>
        </p:nvSpPr>
        <p:spPr>
          <a:ln/>
        </p:spPr>
        <p:txBody>
          <a:bodyPr/>
          <a:lstStyle>
            <a:lvl1pPr>
              <a:defRPr/>
            </a:lvl1pPr>
          </a:lstStyle>
          <a:p>
            <a:pPr>
              <a:defRPr/>
            </a:pPr>
            <a:endParaRPr lang="tr-TR"/>
          </a:p>
        </p:txBody>
      </p:sp>
      <p:sp>
        <p:nvSpPr>
          <p:cNvPr id="6" name="Rectangle 29"/>
          <p:cNvSpPr>
            <a:spLocks noGrp="1" noChangeArrowheads="1"/>
          </p:cNvSpPr>
          <p:nvPr>
            <p:ph type="sldNum" sz="quarter" idx="12"/>
          </p:nvPr>
        </p:nvSpPr>
        <p:spPr>
          <a:ln/>
        </p:spPr>
        <p:txBody>
          <a:bodyPr/>
          <a:lstStyle>
            <a:lvl1pPr>
              <a:defRPr/>
            </a:lvl1pPr>
          </a:lstStyle>
          <a:p>
            <a:pPr>
              <a:defRPr/>
            </a:pPr>
            <a:fld id="{2718845C-5963-4024-BB30-9DEAE1E4BD01}" type="slidenum">
              <a:rPr lang="tr-TR"/>
              <a:pPr>
                <a:defRPr/>
              </a:pPr>
              <a:t>‹#›</a:t>
            </a:fld>
            <a:endParaRPr lang="tr-T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4"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lgn="ctr">
                <a:defRPr/>
              </a:pPr>
              <a:endParaRPr lang="tr-TR">
                <a:solidFill>
                  <a:srgbClr val="FFFFFF"/>
                </a:solidFill>
                <a:latin typeface="Arial" charset="0"/>
                <a:cs typeface="+mn-cs"/>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lgn="ctr">
                <a:defRPr/>
              </a:pPr>
              <a:endParaRPr lang="tr-TR">
                <a:solidFill>
                  <a:srgbClr val="FFFFFF"/>
                </a:solidFill>
                <a:latin typeface="Arial" charset="0"/>
                <a:cs typeface="+mn-cs"/>
              </a:endParaRPr>
            </a:p>
          </p:txBody>
        </p:sp>
      </p:grpSp>
      <p:sp>
        <p:nvSpPr>
          <p:cNvPr id="246808" name="Rectangle 24"/>
          <p:cNvSpPr>
            <a:spLocks noGrp="1" noChangeArrowheads="1"/>
          </p:cNvSpPr>
          <p:nvPr>
            <p:ph type="ctrTitle" sz="quarter"/>
          </p:nvPr>
        </p:nvSpPr>
        <p:spPr>
          <a:xfrm>
            <a:off x="685800" y="1600200"/>
            <a:ext cx="7772400" cy="1828800"/>
          </a:xfrm>
        </p:spPr>
        <p:txBody>
          <a:bodyPr/>
          <a:lstStyle>
            <a:lvl1pPr>
              <a:defRPr sz="4800"/>
            </a:lvl1pPr>
          </a:lstStyle>
          <a:p>
            <a:r>
              <a:rPr lang="tr-TR"/>
              <a:t>Asıl başlık stili için tıklatın</a:t>
            </a:r>
          </a:p>
        </p:txBody>
      </p:sp>
      <p:sp>
        <p:nvSpPr>
          <p:cNvPr id="2468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tr-TR"/>
              <a:t>Asıl alt başlık stilini düzenlemek için tıklatın</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tr-TR"/>
          </a:p>
        </p:txBody>
      </p:sp>
      <p:sp>
        <p:nvSpPr>
          <p:cNvPr id="27" name="Rectangle 27"/>
          <p:cNvSpPr>
            <a:spLocks noGrp="1" noChangeArrowheads="1"/>
          </p:cNvSpPr>
          <p:nvPr>
            <p:ph type="ftr" sz="quarter" idx="11"/>
          </p:nvPr>
        </p:nvSpPr>
        <p:spPr/>
        <p:txBody>
          <a:bodyPr/>
          <a:lstStyle>
            <a:lvl1pPr>
              <a:defRPr/>
            </a:lvl1pPr>
          </a:lstStyle>
          <a:p>
            <a:pPr>
              <a:defRPr/>
            </a:pPr>
            <a:endParaRPr lang="tr-TR"/>
          </a:p>
        </p:txBody>
      </p:sp>
      <p:sp>
        <p:nvSpPr>
          <p:cNvPr id="28" name="Rectangle 28"/>
          <p:cNvSpPr>
            <a:spLocks noGrp="1" noChangeArrowheads="1"/>
          </p:cNvSpPr>
          <p:nvPr>
            <p:ph type="sldNum" sz="quarter" idx="12"/>
          </p:nvPr>
        </p:nvSpPr>
        <p:spPr/>
        <p:txBody>
          <a:bodyPr/>
          <a:lstStyle>
            <a:lvl1pPr>
              <a:defRPr/>
            </a:lvl1pPr>
          </a:lstStyle>
          <a:p>
            <a:pPr>
              <a:defRPr/>
            </a:pPr>
            <a:fld id="{6282E2A7-23E4-4D84-B912-6CDA82E27C57}" type="slidenum">
              <a:rPr lang="tr-TR"/>
              <a:pPr>
                <a:defRPr/>
              </a:pPr>
              <a:t>‹#›</a:t>
            </a:fld>
            <a:endParaRPr lang="tr-T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26"/>
          <p:cNvSpPr>
            <a:spLocks noGrp="1" noChangeArrowheads="1"/>
          </p:cNvSpPr>
          <p:nvPr>
            <p:ph type="ftr" sz="quarter" idx="10"/>
          </p:nvPr>
        </p:nvSpPr>
        <p:spPr>
          <a:ln/>
        </p:spPr>
        <p:txBody>
          <a:bodyPr/>
          <a:lstStyle>
            <a:lvl1pPr>
              <a:defRPr/>
            </a:lvl1pPr>
          </a:lstStyle>
          <a:p>
            <a:pPr>
              <a:defRPr/>
            </a:pPr>
            <a:endParaRPr lang="tr-TR"/>
          </a:p>
        </p:txBody>
      </p:sp>
      <p:sp>
        <p:nvSpPr>
          <p:cNvPr id="5" name="Rectangle 27"/>
          <p:cNvSpPr>
            <a:spLocks noGrp="1" noChangeArrowheads="1"/>
          </p:cNvSpPr>
          <p:nvPr>
            <p:ph type="sldNum" sz="quarter" idx="11"/>
          </p:nvPr>
        </p:nvSpPr>
        <p:spPr>
          <a:ln/>
        </p:spPr>
        <p:txBody>
          <a:bodyPr/>
          <a:lstStyle>
            <a:lvl1pPr>
              <a:defRPr/>
            </a:lvl1pPr>
          </a:lstStyle>
          <a:p>
            <a:pPr>
              <a:defRPr/>
            </a:pPr>
            <a:fld id="{D5C9F255-A0C3-477B-BDAB-E21B724831B9}" type="slidenum">
              <a:rPr lang="tr-TR"/>
              <a:pPr>
                <a:defRPr/>
              </a:pPr>
              <a:t>‹#›</a:t>
            </a:fld>
            <a:endParaRPr lang="tr-TR"/>
          </a:p>
        </p:txBody>
      </p:sp>
      <p:sp>
        <p:nvSpPr>
          <p:cNvPr id="6" name="Rectangle 28"/>
          <p:cNvSpPr>
            <a:spLocks noGrp="1" noChangeArrowheads="1"/>
          </p:cNvSpPr>
          <p:nvPr>
            <p:ph type="dt" sz="half" idx="12"/>
          </p:nvPr>
        </p:nvSpPr>
        <p:spPr>
          <a:ln/>
        </p:spPr>
        <p:txBody>
          <a:bodyPr/>
          <a:lstStyle>
            <a:lvl1pPr>
              <a:defRPr/>
            </a:lvl1pPr>
          </a:lstStyle>
          <a:p>
            <a:pPr>
              <a:defRPr/>
            </a:pPr>
            <a:endParaRPr lang="tr-T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F7246522-CC55-4892-BDDC-45F7D7212D0D}" type="slidenum">
              <a:rPr lang="tr-TR"/>
              <a:pPr>
                <a:defRPr/>
              </a:pPr>
              <a:t>‹#›</a:t>
            </a:fld>
            <a:endParaRPr lang="tr-T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tr-TR"/>
          </a:p>
        </p:txBody>
      </p:sp>
      <p:sp>
        <p:nvSpPr>
          <p:cNvPr id="5" name="Rectangle 27"/>
          <p:cNvSpPr>
            <a:spLocks noGrp="1" noChangeArrowheads="1"/>
          </p:cNvSpPr>
          <p:nvPr>
            <p:ph type="sldNum" sz="quarter" idx="11"/>
          </p:nvPr>
        </p:nvSpPr>
        <p:spPr>
          <a:ln/>
        </p:spPr>
        <p:txBody>
          <a:bodyPr/>
          <a:lstStyle>
            <a:lvl1pPr>
              <a:defRPr/>
            </a:lvl1pPr>
          </a:lstStyle>
          <a:p>
            <a:pPr>
              <a:defRPr/>
            </a:pPr>
            <a:fld id="{821F9AE6-71C9-4F06-AC3A-1A1F9A9AE73B}" type="slidenum">
              <a:rPr lang="tr-TR"/>
              <a:pPr>
                <a:defRPr/>
              </a:pPr>
              <a:t>‹#›</a:t>
            </a:fld>
            <a:endParaRPr lang="tr-TR"/>
          </a:p>
        </p:txBody>
      </p:sp>
      <p:sp>
        <p:nvSpPr>
          <p:cNvPr id="6" name="Rectangle 28"/>
          <p:cNvSpPr>
            <a:spLocks noGrp="1" noChangeArrowheads="1"/>
          </p:cNvSpPr>
          <p:nvPr>
            <p:ph type="dt" sz="half" idx="12"/>
          </p:nvPr>
        </p:nvSpPr>
        <p:spPr>
          <a:ln/>
        </p:spPr>
        <p:txBody>
          <a:bodyPr/>
          <a:lstStyle>
            <a:lvl1pPr>
              <a:defRPr/>
            </a:lvl1pPr>
          </a:lstStyle>
          <a:p>
            <a:pPr>
              <a:defRPr/>
            </a:pPr>
            <a:endParaRPr lang="tr-T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26"/>
          <p:cNvSpPr>
            <a:spLocks noGrp="1" noChangeArrowheads="1"/>
          </p:cNvSpPr>
          <p:nvPr>
            <p:ph type="ftr" sz="quarter" idx="10"/>
          </p:nvPr>
        </p:nvSpPr>
        <p:spPr>
          <a:ln/>
        </p:spPr>
        <p:txBody>
          <a:bodyPr/>
          <a:lstStyle>
            <a:lvl1pPr>
              <a:defRPr/>
            </a:lvl1pPr>
          </a:lstStyle>
          <a:p>
            <a:pPr>
              <a:defRPr/>
            </a:pPr>
            <a:endParaRPr lang="tr-TR"/>
          </a:p>
        </p:txBody>
      </p:sp>
      <p:sp>
        <p:nvSpPr>
          <p:cNvPr id="6" name="Rectangle 27"/>
          <p:cNvSpPr>
            <a:spLocks noGrp="1" noChangeArrowheads="1"/>
          </p:cNvSpPr>
          <p:nvPr>
            <p:ph type="sldNum" sz="quarter" idx="11"/>
          </p:nvPr>
        </p:nvSpPr>
        <p:spPr>
          <a:ln/>
        </p:spPr>
        <p:txBody>
          <a:bodyPr/>
          <a:lstStyle>
            <a:lvl1pPr>
              <a:defRPr/>
            </a:lvl1pPr>
          </a:lstStyle>
          <a:p>
            <a:pPr>
              <a:defRPr/>
            </a:pPr>
            <a:fld id="{FF50404F-14A4-4558-8198-B3AE71F6C86C}" type="slidenum">
              <a:rPr lang="tr-TR"/>
              <a:pPr>
                <a:defRPr/>
              </a:pPr>
              <a:t>‹#›</a:t>
            </a:fld>
            <a:endParaRPr lang="tr-TR"/>
          </a:p>
        </p:txBody>
      </p:sp>
      <p:sp>
        <p:nvSpPr>
          <p:cNvPr id="7" name="Rectangle 28"/>
          <p:cNvSpPr>
            <a:spLocks noGrp="1" noChangeArrowheads="1"/>
          </p:cNvSpPr>
          <p:nvPr>
            <p:ph type="dt" sz="half" idx="12"/>
          </p:nvPr>
        </p:nvSpPr>
        <p:spPr>
          <a:ln/>
        </p:spPr>
        <p:txBody>
          <a:bodyPr/>
          <a:lstStyle>
            <a:lvl1pPr>
              <a:defRPr/>
            </a:lvl1pPr>
          </a:lstStyle>
          <a:p>
            <a:pPr>
              <a:defRPr/>
            </a:pPr>
            <a:endParaRPr lang="tr-T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26"/>
          <p:cNvSpPr>
            <a:spLocks noGrp="1" noChangeArrowheads="1"/>
          </p:cNvSpPr>
          <p:nvPr>
            <p:ph type="ftr" sz="quarter" idx="10"/>
          </p:nvPr>
        </p:nvSpPr>
        <p:spPr>
          <a:ln/>
        </p:spPr>
        <p:txBody>
          <a:bodyPr/>
          <a:lstStyle>
            <a:lvl1pPr>
              <a:defRPr/>
            </a:lvl1pPr>
          </a:lstStyle>
          <a:p>
            <a:pPr>
              <a:defRPr/>
            </a:pPr>
            <a:endParaRPr lang="tr-TR"/>
          </a:p>
        </p:txBody>
      </p:sp>
      <p:sp>
        <p:nvSpPr>
          <p:cNvPr id="8" name="Rectangle 27"/>
          <p:cNvSpPr>
            <a:spLocks noGrp="1" noChangeArrowheads="1"/>
          </p:cNvSpPr>
          <p:nvPr>
            <p:ph type="sldNum" sz="quarter" idx="11"/>
          </p:nvPr>
        </p:nvSpPr>
        <p:spPr>
          <a:ln/>
        </p:spPr>
        <p:txBody>
          <a:bodyPr/>
          <a:lstStyle>
            <a:lvl1pPr>
              <a:defRPr/>
            </a:lvl1pPr>
          </a:lstStyle>
          <a:p>
            <a:pPr>
              <a:defRPr/>
            </a:pPr>
            <a:fld id="{8C5FADD2-FB39-4001-A754-A1B55D1F7DA1}" type="slidenum">
              <a:rPr lang="tr-TR"/>
              <a:pPr>
                <a:defRPr/>
              </a:pPr>
              <a:t>‹#›</a:t>
            </a:fld>
            <a:endParaRPr lang="tr-TR"/>
          </a:p>
        </p:txBody>
      </p:sp>
      <p:sp>
        <p:nvSpPr>
          <p:cNvPr id="9" name="Rectangle 28"/>
          <p:cNvSpPr>
            <a:spLocks noGrp="1" noChangeArrowheads="1"/>
          </p:cNvSpPr>
          <p:nvPr>
            <p:ph type="dt" sz="half" idx="12"/>
          </p:nvPr>
        </p:nvSpPr>
        <p:spPr>
          <a:ln/>
        </p:spPr>
        <p:txBody>
          <a:bodyPr/>
          <a:lstStyle>
            <a:lvl1pPr>
              <a:defRPr/>
            </a:lvl1pPr>
          </a:lstStyle>
          <a:p>
            <a:pPr>
              <a:defRPr/>
            </a:pPr>
            <a:endParaRPr lang="tr-T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26"/>
          <p:cNvSpPr>
            <a:spLocks noGrp="1" noChangeArrowheads="1"/>
          </p:cNvSpPr>
          <p:nvPr>
            <p:ph type="ftr" sz="quarter" idx="10"/>
          </p:nvPr>
        </p:nvSpPr>
        <p:spPr>
          <a:ln/>
        </p:spPr>
        <p:txBody>
          <a:bodyPr/>
          <a:lstStyle>
            <a:lvl1pPr>
              <a:defRPr/>
            </a:lvl1pPr>
          </a:lstStyle>
          <a:p>
            <a:pPr>
              <a:defRPr/>
            </a:pPr>
            <a:endParaRPr lang="tr-TR"/>
          </a:p>
        </p:txBody>
      </p:sp>
      <p:sp>
        <p:nvSpPr>
          <p:cNvPr id="4" name="Rectangle 27"/>
          <p:cNvSpPr>
            <a:spLocks noGrp="1" noChangeArrowheads="1"/>
          </p:cNvSpPr>
          <p:nvPr>
            <p:ph type="sldNum" sz="quarter" idx="11"/>
          </p:nvPr>
        </p:nvSpPr>
        <p:spPr>
          <a:ln/>
        </p:spPr>
        <p:txBody>
          <a:bodyPr/>
          <a:lstStyle>
            <a:lvl1pPr>
              <a:defRPr/>
            </a:lvl1pPr>
          </a:lstStyle>
          <a:p>
            <a:pPr>
              <a:defRPr/>
            </a:pPr>
            <a:fld id="{E8DAFDB0-BFCC-42AA-B271-A8F5AFC47D49}" type="slidenum">
              <a:rPr lang="tr-TR"/>
              <a:pPr>
                <a:defRPr/>
              </a:pPr>
              <a:t>‹#›</a:t>
            </a:fld>
            <a:endParaRPr lang="tr-TR"/>
          </a:p>
        </p:txBody>
      </p:sp>
      <p:sp>
        <p:nvSpPr>
          <p:cNvPr id="5" name="Rectangle 28"/>
          <p:cNvSpPr>
            <a:spLocks noGrp="1" noChangeArrowheads="1"/>
          </p:cNvSpPr>
          <p:nvPr>
            <p:ph type="dt" sz="half" idx="12"/>
          </p:nvPr>
        </p:nvSpPr>
        <p:spPr>
          <a:ln/>
        </p:spPr>
        <p:txBody>
          <a:bodyPr/>
          <a:lstStyle>
            <a:lvl1pPr>
              <a:defRPr/>
            </a:lvl1pPr>
          </a:lstStyle>
          <a:p>
            <a:pPr>
              <a:defRPr/>
            </a:pPr>
            <a:endParaRPr lang="tr-T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tr-TR"/>
          </a:p>
        </p:txBody>
      </p:sp>
      <p:sp>
        <p:nvSpPr>
          <p:cNvPr id="3" name="Rectangle 27"/>
          <p:cNvSpPr>
            <a:spLocks noGrp="1" noChangeArrowheads="1"/>
          </p:cNvSpPr>
          <p:nvPr>
            <p:ph type="sldNum" sz="quarter" idx="11"/>
          </p:nvPr>
        </p:nvSpPr>
        <p:spPr>
          <a:ln/>
        </p:spPr>
        <p:txBody>
          <a:bodyPr/>
          <a:lstStyle>
            <a:lvl1pPr>
              <a:defRPr/>
            </a:lvl1pPr>
          </a:lstStyle>
          <a:p>
            <a:pPr>
              <a:defRPr/>
            </a:pPr>
            <a:fld id="{40455B8E-671A-4051-9802-82521492C165}" type="slidenum">
              <a:rPr lang="tr-TR"/>
              <a:pPr>
                <a:defRPr/>
              </a:pPr>
              <a:t>‹#›</a:t>
            </a:fld>
            <a:endParaRPr lang="tr-TR"/>
          </a:p>
        </p:txBody>
      </p:sp>
      <p:sp>
        <p:nvSpPr>
          <p:cNvPr id="4" name="Rectangle 28"/>
          <p:cNvSpPr>
            <a:spLocks noGrp="1" noChangeArrowheads="1"/>
          </p:cNvSpPr>
          <p:nvPr>
            <p:ph type="dt" sz="half" idx="12"/>
          </p:nvPr>
        </p:nvSpPr>
        <p:spPr>
          <a:ln/>
        </p:spPr>
        <p:txBody>
          <a:bodyPr/>
          <a:lstStyle>
            <a:lvl1pPr>
              <a:defRPr/>
            </a:lvl1pPr>
          </a:lstStyle>
          <a:p>
            <a:pPr>
              <a:defRPr/>
            </a:pPr>
            <a:endParaRPr lang="tr-T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tr-TR"/>
          </a:p>
        </p:txBody>
      </p:sp>
      <p:sp>
        <p:nvSpPr>
          <p:cNvPr id="6" name="Rectangle 27"/>
          <p:cNvSpPr>
            <a:spLocks noGrp="1" noChangeArrowheads="1"/>
          </p:cNvSpPr>
          <p:nvPr>
            <p:ph type="sldNum" sz="quarter" idx="11"/>
          </p:nvPr>
        </p:nvSpPr>
        <p:spPr>
          <a:ln/>
        </p:spPr>
        <p:txBody>
          <a:bodyPr/>
          <a:lstStyle>
            <a:lvl1pPr>
              <a:defRPr/>
            </a:lvl1pPr>
          </a:lstStyle>
          <a:p>
            <a:pPr>
              <a:defRPr/>
            </a:pPr>
            <a:fld id="{42C18807-A7CD-4A5A-9DF0-0C45EC766D16}" type="slidenum">
              <a:rPr lang="tr-TR"/>
              <a:pPr>
                <a:defRPr/>
              </a:pPr>
              <a:t>‹#›</a:t>
            </a:fld>
            <a:endParaRPr lang="tr-TR"/>
          </a:p>
        </p:txBody>
      </p:sp>
      <p:sp>
        <p:nvSpPr>
          <p:cNvPr id="7" name="Rectangle 28"/>
          <p:cNvSpPr>
            <a:spLocks noGrp="1" noChangeArrowheads="1"/>
          </p:cNvSpPr>
          <p:nvPr>
            <p:ph type="dt" sz="half" idx="12"/>
          </p:nvPr>
        </p:nvSpPr>
        <p:spPr>
          <a:ln/>
        </p:spPr>
        <p:txBody>
          <a:bodyPr/>
          <a:lstStyle>
            <a:lvl1pPr>
              <a:defRPr/>
            </a:lvl1pPr>
          </a:lstStyle>
          <a:p>
            <a:pPr>
              <a:defRPr/>
            </a:pPr>
            <a:endParaRPr lang="tr-T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tr-TR"/>
          </a:p>
        </p:txBody>
      </p:sp>
      <p:sp>
        <p:nvSpPr>
          <p:cNvPr id="6" name="Rectangle 27"/>
          <p:cNvSpPr>
            <a:spLocks noGrp="1" noChangeArrowheads="1"/>
          </p:cNvSpPr>
          <p:nvPr>
            <p:ph type="sldNum" sz="quarter" idx="11"/>
          </p:nvPr>
        </p:nvSpPr>
        <p:spPr>
          <a:ln/>
        </p:spPr>
        <p:txBody>
          <a:bodyPr/>
          <a:lstStyle>
            <a:lvl1pPr>
              <a:defRPr/>
            </a:lvl1pPr>
          </a:lstStyle>
          <a:p>
            <a:pPr>
              <a:defRPr/>
            </a:pPr>
            <a:fld id="{396A43CC-E6F7-4287-BBDB-A80CB2832672}" type="slidenum">
              <a:rPr lang="tr-TR"/>
              <a:pPr>
                <a:defRPr/>
              </a:pPr>
              <a:t>‹#›</a:t>
            </a:fld>
            <a:endParaRPr lang="tr-TR"/>
          </a:p>
        </p:txBody>
      </p:sp>
      <p:sp>
        <p:nvSpPr>
          <p:cNvPr id="7" name="Rectangle 28"/>
          <p:cNvSpPr>
            <a:spLocks noGrp="1" noChangeArrowheads="1"/>
          </p:cNvSpPr>
          <p:nvPr>
            <p:ph type="dt" sz="half" idx="12"/>
          </p:nvPr>
        </p:nvSpPr>
        <p:spPr>
          <a:ln/>
        </p:spPr>
        <p:txBody>
          <a:bodyPr/>
          <a:lstStyle>
            <a:lvl1pPr>
              <a:defRPr/>
            </a:lvl1pPr>
          </a:lstStyle>
          <a:p>
            <a:pPr>
              <a:defRPr/>
            </a:pPr>
            <a:endParaRPr lang="tr-T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26"/>
          <p:cNvSpPr>
            <a:spLocks noGrp="1" noChangeArrowheads="1"/>
          </p:cNvSpPr>
          <p:nvPr>
            <p:ph type="ftr" sz="quarter" idx="10"/>
          </p:nvPr>
        </p:nvSpPr>
        <p:spPr>
          <a:ln/>
        </p:spPr>
        <p:txBody>
          <a:bodyPr/>
          <a:lstStyle>
            <a:lvl1pPr>
              <a:defRPr/>
            </a:lvl1pPr>
          </a:lstStyle>
          <a:p>
            <a:pPr>
              <a:defRPr/>
            </a:pPr>
            <a:endParaRPr lang="tr-TR"/>
          </a:p>
        </p:txBody>
      </p:sp>
      <p:sp>
        <p:nvSpPr>
          <p:cNvPr id="5" name="Rectangle 27"/>
          <p:cNvSpPr>
            <a:spLocks noGrp="1" noChangeArrowheads="1"/>
          </p:cNvSpPr>
          <p:nvPr>
            <p:ph type="sldNum" sz="quarter" idx="11"/>
          </p:nvPr>
        </p:nvSpPr>
        <p:spPr>
          <a:ln/>
        </p:spPr>
        <p:txBody>
          <a:bodyPr/>
          <a:lstStyle>
            <a:lvl1pPr>
              <a:defRPr/>
            </a:lvl1pPr>
          </a:lstStyle>
          <a:p>
            <a:pPr>
              <a:defRPr/>
            </a:pPr>
            <a:fld id="{77009DFE-E699-4591-8749-4034B297944C}" type="slidenum">
              <a:rPr lang="tr-TR"/>
              <a:pPr>
                <a:defRPr/>
              </a:pPr>
              <a:t>‹#›</a:t>
            </a:fld>
            <a:endParaRPr lang="tr-TR"/>
          </a:p>
        </p:txBody>
      </p:sp>
      <p:sp>
        <p:nvSpPr>
          <p:cNvPr id="6" name="Rectangle 28"/>
          <p:cNvSpPr>
            <a:spLocks noGrp="1" noChangeArrowheads="1"/>
          </p:cNvSpPr>
          <p:nvPr>
            <p:ph type="dt" sz="half" idx="12"/>
          </p:nvPr>
        </p:nvSpPr>
        <p:spPr>
          <a:ln/>
        </p:spPr>
        <p:txBody>
          <a:bodyPr/>
          <a:lstStyle>
            <a:lvl1pPr>
              <a:defRPr/>
            </a:lvl1pPr>
          </a:lstStyle>
          <a:p>
            <a:pPr>
              <a:defRPr/>
            </a:pPr>
            <a:endParaRPr lang="tr-T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26"/>
          <p:cNvSpPr>
            <a:spLocks noGrp="1" noChangeArrowheads="1"/>
          </p:cNvSpPr>
          <p:nvPr>
            <p:ph type="ftr" sz="quarter" idx="10"/>
          </p:nvPr>
        </p:nvSpPr>
        <p:spPr>
          <a:ln/>
        </p:spPr>
        <p:txBody>
          <a:bodyPr/>
          <a:lstStyle>
            <a:lvl1pPr>
              <a:defRPr/>
            </a:lvl1pPr>
          </a:lstStyle>
          <a:p>
            <a:pPr>
              <a:defRPr/>
            </a:pPr>
            <a:endParaRPr lang="tr-TR"/>
          </a:p>
        </p:txBody>
      </p:sp>
      <p:sp>
        <p:nvSpPr>
          <p:cNvPr id="5" name="Rectangle 27"/>
          <p:cNvSpPr>
            <a:spLocks noGrp="1" noChangeArrowheads="1"/>
          </p:cNvSpPr>
          <p:nvPr>
            <p:ph type="sldNum" sz="quarter" idx="11"/>
          </p:nvPr>
        </p:nvSpPr>
        <p:spPr>
          <a:ln/>
        </p:spPr>
        <p:txBody>
          <a:bodyPr/>
          <a:lstStyle>
            <a:lvl1pPr>
              <a:defRPr/>
            </a:lvl1pPr>
          </a:lstStyle>
          <a:p>
            <a:pPr>
              <a:defRPr/>
            </a:pPr>
            <a:fld id="{C4C4E8E7-ABFE-43EF-81AF-C34ECFA7A342}" type="slidenum">
              <a:rPr lang="tr-TR"/>
              <a:pPr>
                <a:defRPr/>
              </a:pPr>
              <a:t>‹#›</a:t>
            </a:fld>
            <a:endParaRPr lang="tr-TR"/>
          </a:p>
        </p:txBody>
      </p:sp>
      <p:sp>
        <p:nvSpPr>
          <p:cNvPr id="6" name="Rectangle 28"/>
          <p:cNvSpPr>
            <a:spLocks noGrp="1" noChangeArrowheads="1"/>
          </p:cNvSpPr>
          <p:nvPr>
            <p:ph type="dt" sz="half" idx="12"/>
          </p:nvPr>
        </p:nvSpPr>
        <p:spPr>
          <a:ln/>
        </p:spPr>
        <p:txBody>
          <a:bodyPr/>
          <a:lstStyle>
            <a:lvl1pPr>
              <a:defRPr/>
            </a:lvl1pPr>
          </a:lstStyle>
          <a:p>
            <a:pPr>
              <a:defRPr/>
            </a:pPr>
            <a:endParaRPr lang="tr-T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8C10ACFD-69A4-43F9-9354-B2ADDFAD3604}" type="slidenum">
              <a:rPr lang="tr-TR"/>
              <a:pPr>
                <a:defRPr/>
              </a:pPr>
              <a:t>‹#›</a:t>
            </a:fld>
            <a:endParaRPr lang="tr-T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7C3A3ABE-FF32-4CEE-9FA7-613BC596D5B8}" type="slidenum">
              <a:rPr lang="tr-TR"/>
              <a:pPr>
                <a:defRPr/>
              </a:pPr>
              <a:t>‹#›</a:t>
            </a:fld>
            <a:endParaRPr lang="tr-T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7EAC2B9E-A277-44CF-88E6-CF1C2B9873AB}" type="slidenum">
              <a:rPr lang="tr-TR"/>
              <a:pPr>
                <a:defRPr/>
              </a:pPr>
              <a:t>‹#›</a:t>
            </a:fld>
            <a:endParaRPr lang="tr-T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BEEE497A-61B1-464E-B93A-602B797BBB10}" type="slidenum">
              <a:rPr lang="tr-TR"/>
              <a:pPr>
                <a:defRPr/>
              </a:pPr>
              <a:t>‹#›</a:t>
            </a:fld>
            <a:endParaRPr lang="tr-T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5D0D44D8-809E-44D8-8E6E-67039B72EEA6}" type="slidenum">
              <a:rPr lang="tr-TR"/>
              <a:pPr>
                <a:defRPr/>
              </a:pPr>
              <a:t>‹#›</a:t>
            </a:fld>
            <a:endParaRPr lang="tr-T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p>
        </p:txBody>
      </p:sp>
      <p:sp>
        <p:nvSpPr>
          <p:cNvPr id="8" name="Rectangle 5"/>
          <p:cNvSpPr>
            <a:spLocks noGrp="1" noChangeArrowheads="1"/>
          </p:cNvSpPr>
          <p:nvPr>
            <p:ph type="ftr" sz="quarter" idx="11"/>
          </p:nvPr>
        </p:nvSpPr>
        <p:spPr>
          <a:ln/>
        </p:spPr>
        <p:txBody>
          <a:bodyPr/>
          <a:lstStyle>
            <a:lvl1pPr>
              <a:defRPr/>
            </a:lvl1pPr>
          </a:lstStyle>
          <a:p>
            <a:pPr>
              <a:defRPr/>
            </a:pPr>
            <a:endParaRPr lang="tr-TR"/>
          </a:p>
        </p:txBody>
      </p:sp>
      <p:sp>
        <p:nvSpPr>
          <p:cNvPr id="9" name="Rectangle 6"/>
          <p:cNvSpPr>
            <a:spLocks noGrp="1" noChangeArrowheads="1"/>
          </p:cNvSpPr>
          <p:nvPr>
            <p:ph type="sldNum" sz="quarter" idx="12"/>
          </p:nvPr>
        </p:nvSpPr>
        <p:spPr>
          <a:ln/>
        </p:spPr>
        <p:txBody>
          <a:bodyPr/>
          <a:lstStyle>
            <a:lvl1pPr>
              <a:defRPr/>
            </a:lvl1pPr>
          </a:lstStyle>
          <a:p>
            <a:pPr>
              <a:defRPr/>
            </a:pPr>
            <a:fld id="{D8274F05-D940-423A-9B62-C04272FDDA2E}" type="slidenum">
              <a:rPr lang="tr-TR"/>
              <a:pPr>
                <a:defRPr/>
              </a:pPr>
              <a:t>‹#›</a:t>
            </a:fld>
            <a:endParaRPr lang="tr-T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E1100009-24B3-4156-BAFD-516D9F4DB5D0}" type="slidenum">
              <a:rPr lang="tr-TR"/>
              <a:pPr>
                <a:defRPr/>
              </a:pPr>
              <a:t>‹#›</a:t>
            </a:fld>
            <a:endParaRPr lang="tr-T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p>
        </p:txBody>
      </p:sp>
      <p:sp>
        <p:nvSpPr>
          <p:cNvPr id="3" name="Rectangle 5"/>
          <p:cNvSpPr>
            <a:spLocks noGrp="1" noChangeArrowheads="1"/>
          </p:cNvSpPr>
          <p:nvPr>
            <p:ph type="ftr" sz="quarter" idx="11"/>
          </p:nvPr>
        </p:nvSpPr>
        <p:spPr>
          <a:ln/>
        </p:spPr>
        <p:txBody>
          <a:bodyPr/>
          <a:lstStyle>
            <a:lvl1pPr>
              <a:defRPr/>
            </a:lvl1pPr>
          </a:lstStyle>
          <a:p>
            <a:pPr>
              <a:defRPr/>
            </a:pPr>
            <a:endParaRPr lang="tr-TR"/>
          </a:p>
        </p:txBody>
      </p:sp>
      <p:sp>
        <p:nvSpPr>
          <p:cNvPr id="4" name="Rectangle 6"/>
          <p:cNvSpPr>
            <a:spLocks noGrp="1" noChangeArrowheads="1"/>
          </p:cNvSpPr>
          <p:nvPr>
            <p:ph type="sldNum" sz="quarter" idx="12"/>
          </p:nvPr>
        </p:nvSpPr>
        <p:spPr>
          <a:ln/>
        </p:spPr>
        <p:txBody>
          <a:bodyPr/>
          <a:lstStyle>
            <a:lvl1pPr>
              <a:defRPr/>
            </a:lvl1pPr>
          </a:lstStyle>
          <a:p>
            <a:pPr>
              <a:defRPr/>
            </a:pPr>
            <a:fld id="{5D6F71CE-0F5F-4184-BE8D-C2A87AF710B3}" type="slidenum">
              <a:rPr lang="tr-TR"/>
              <a:pPr>
                <a:defRPr/>
              </a:pPr>
              <a:t>‹#›</a:t>
            </a:fld>
            <a:endParaRPr lang="tr-T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F2755162-4D96-45C1-8715-CC1088460A2A}" type="slidenum">
              <a:rPr lang="tr-TR"/>
              <a:pPr>
                <a:defRPr/>
              </a:pPr>
              <a:t>‹#›</a:t>
            </a:fld>
            <a:endParaRPr lang="tr-T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6A20602F-5002-4AD2-ADF6-AFDBCBB7A6C7}" type="slidenum">
              <a:rPr lang="tr-TR"/>
              <a:pPr>
                <a:defRPr/>
              </a:pPr>
              <a:t>‹#›</a:t>
            </a:fld>
            <a:endParaRPr lang="tr-T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33E706B4-37D6-4A91-BC31-50C1E9E95B02}" type="slidenum">
              <a:rPr lang="tr-TR"/>
              <a:pPr>
                <a:defRPr/>
              </a:pPr>
              <a:t>‹#›</a:t>
            </a:fld>
            <a:endParaRPr lang="tr-T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33089A82-886F-447F-9607-517CEDE2E0CE}" type="slidenum">
              <a:rPr lang="tr-TR"/>
              <a:pPr>
                <a:defRPr/>
              </a:pPr>
              <a:t>‹#›</a:t>
            </a:fld>
            <a:endParaRPr lang="tr-T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F0C03D6F-EA45-4743-B7FC-CD93DB495B4E}" type="slidenum">
              <a:rPr lang="tr-TR"/>
              <a:pPr>
                <a:defRPr/>
              </a:pPr>
              <a:t>‹#›</a:t>
            </a:fld>
            <a:endParaRPr lang="tr-T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8"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9"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10"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11"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12"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13"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14"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15"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16"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17"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18"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19"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20"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21"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22"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23"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24"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25"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26"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27"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28"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29"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30"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31"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55"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56"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57"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58"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59"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60"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61"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62"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63"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64"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65"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66"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67"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68"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algn="ctr">
                    <a:defRPr/>
                  </a:pPr>
                  <a:endParaRPr lang="tr-TR">
                    <a:solidFill>
                      <a:srgbClr val="EAEAEA"/>
                    </a:solidFill>
                    <a:latin typeface="Arial" charset="0"/>
                    <a:cs typeface="+mn-cs"/>
                  </a:endParaRPr>
                </a:p>
              </p:txBody>
            </p:sp>
            <p:sp>
              <p:nvSpPr>
                <p:cNvPr id="53"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algn="ctr">
                    <a:defRPr/>
                  </a:pPr>
                  <a:endParaRPr lang="tr-TR">
                    <a:solidFill>
                      <a:srgbClr val="EAEAEA"/>
                    </a:solidFill>
                    <a:latin typeface="Arial" charset="0"/>
                    <a:cs typeface="+mn-cs"/>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4"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5"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6"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7"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8"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9"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50"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51"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grpSp>
          <p:sp>
            <p:nvSpPr>
              <p:cNvPr id="35"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36" name="Freeform 60"/>
              <p:cNvSpPr>
                <a:spLocks/>
              </p:cNvSpPr>
              <p:nvPr/>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algn="ctr">
                  <a:defRPr/>
                </a:pPr>
                <a:endParaRPr lang="tr-TR">
                  <a:solidFill>
                    <a:srgbClr val="EAEAEA"/>
                  </a:solidFill>
                  <a:latin typeface="Arial" charset="0"/>
                  <a:cs typeface="+mn-cs"/>
                </a:endParaRPr>
              </a:p>
            </p:txBody>
          </p:sp>
          <p:sp>
            <p:nvSpPr>
              <p:cNvPr id="37" name="Freeform 61"/>
              <p:cNvSpPr>
                <a:spLocks/>
              </p:cNvSpPr>
              <p:nvPr/>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algn="ctr">
                  <a:defRPr/>
                </a:pPr>
                <a:endParaRPr lang="tr-TR">
                  <a:solidFill>
                    <a:srgbClr val="EAEAEA"/>
                  </a:solidFill>
                  <a:latin typeface="Arial" charset="0"/>
                  <a:cs typeface="+mn-cs"/>
                </a:endParaRPr>
              </a:p>
            </p:txBody>
          </p:sp>
          <p:sp>
            <p:nvSpPr>
              <p:cNvPr id="38" name="Freeform 62"/>
              <p:cNvSpPr>
                <a:spLocks/>
              </p:cNvSpPr>
              <p:nvPr/>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algn="ctr">
                  <a:defRPr/>
                </a:pPr>
                <a:endParaRPr lang="tr-TR">
                  <a:solidFill>
                    <a:srgbClr val="EAEAEA"/>
                  </a:solidFill>
                  <a:latin typeface="Arial" charset="0"/>
                  <a:cs typeface="+mn-cs"/>
                </a:endParaRPr>
              </a:p>
            </p:txBody>
          </p:sp>
          <p:sp>
            <p:nvSpPr>
              <p:cNvPr id="39"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0" name="Freeform 64"/>
              <p:cNvSpPr>
                <a:spLocks/>
              </p:cNvSpPr>
              <p:nvPr/>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algn="ctr">
                  <a:defRPr/>
                </a:pPr>
                <a:endParaRPr lang="tr-TR">
                  <a:solidFill>
                    <a:srgbClr val="EAEAEA"/>
                  </a:solidFill>
                  <a:latin typeface="Arial" charset="0"/>
                  <a:cs typeface="+mn-cs"/>
                </a:endParaRPr>
              </a:p>
            </p:txBody>
          </p:sp>
          <p:sp>
            <p:nvSpPr>
              <p:cNvPr id="41" name="Freeform 65"/>
              <p:cNvSpPr>
                <a:spLocks/>
              </p:cNvSpPr>
              <p:nvPr/>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algn="ctr">
                  <a:defRPr/>
                </a:pPr>
                <a:endParaRPr lang="tr-TR">
                  <a:solidFill>
                    <a:srgbClr val="EAEAEA"/>
                  </a:solidFill>
                  <a:latin typeface="Arial" charset="0"/>
                  <a:cs typeface="+mn-cs"/>
                </a:endParaRPr>
              </a:p>
            </p:txBody>
          </p:sp>
          <p:sp>
            <p:nvSpPr>
              <p:cNvPr id="42" name="Freeform 66"/>
              <p:cNvSpPr>
                <a:spLocks/>
              </p:cNvSpPr>
              <p:nvPr/>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algn="ctr">
                  <a:defRPr/>
                </a:pPr>
                <a:endParaRPr lang="tr-TR">
                  <a:solidFill>
                    <a:srgbClr val="EAEAEA"/>
                  </a:solidFill>
                  <a:latin typeface="Arial" charset="0"/>
                  <a:cs typeface="+mn-cs"/>
                </a:endParaRPr>
              </a:p>
            </p:txBody>
          </p:sp>
        </p:grpSp>
      </p:grpSp>
      <p:sp>
        <p:nvSpPr>
          <p:cNvPr id="415811" name="Rectangle 67"/>
          <p:cNvSpPr>
            <a:spLocks noGrp="1" noChangeArrowheads="1"/>
          </p:cNvSpPr>
          <p:nvPr>
            <p:ph type="ctrTitle" sz="quarter"/>
          </p:nvPr>
        </p:nvSpPr>
        <p:spPr>
          <a:xfrm>
            <a:off x="455613" y="1920875"/>
            <a:ext cx="8226425" cy="1736725"/>
          </a:xfrm>
        </p:spPr>
        <p:txBody>
          <a:bodyPr anchor="b"/>
          <a:lstStyle>
            <a:lvl1pPr>
              <a:defRPr sz="5400"/>
            </a:lvl1pPr>
          </a:lstStyle>
          <a:p>
            <a:r>
              <a:rPr lang="tr-TR"/>
              <a:t>Asıl başlık stili için tıklatın</a:t>
            </a:r>
          </a:p>
        </p:txBody>
      </p:sp>
      <p:sp>
        <p:nvSpPr>
          <p:cNvPr id="415812"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tr-TR"/>
              <a:t>Asıl alt başlık stilini düzenlemek için tıklatın</a:t>
            </a:r>
          </a:p>
        </p:txBody>
      </p:sp>
      <p:sp>
        <p:nvSpPr>
          <p:cNvPr id="69" name="Rectangle 69"/>
          <p:cNvSpPr>
            <a:spLocks noGrp="1" noChangeArrowheads="1"/>
          </p:cNvSpPr>
          <p:nvPr>
            <p:ph type="dt" sz="quarter" idx="10"/>
          </p:nvPr>
        </p:nvSpPr>
        <p:spPr/>
        <p:txBody>
          <a:bodyPr/>
          <a:lstStyle>
            <a:lvl1pPr>
              <a:defRPr/>
            </a:lvl1pPr>
          </a:lstStyle>
          <a:p>
            <a:pPr>
              <a:defRPr/>
            </a:pPr>
            <a:endParaRPr lang="tr-TR"/>
          </a:p>
        </p:txBody>
      </p:sp>
      <p:sp>
        <p:nvSpPr>
          <p:cNvPr id="70" name="Rectangle 70"/>
          <p:cNvSpPr>
            <a:spLocks noGrp="1" noChangeArrowheads="1"/>
          </p:cNvSpPr>
          <p:nvPr>
            <p:ph type="ftr" sz="quarter" idx="11"/>
          </p:nvPr>
        </p:nvSpPr>
        <p:spPr/>
        <p:txBody>
          <a:bodyPr/>
          <a:lstStyle>
            <a:lvl1pPr>
              <a:defRPr/>
            </a:lvl1pPr>
          </a:lstStyle>
          <a:p>
            <a:pPr>
              <a:defRPr/>
            </a:pPr>
            <a:endParaRPr lang="tr-TR"/>
          </a:p>
        </p:txBody>
      </p:sp>
      <p:sp>
        <p:nvSpPr>
          <p:cNvPr id="71" name="Rectangle 71"/>
          <p:cNvSpPr>
            <a:spLocks noGrp="1" noChangeArrowheads="1"/>
          </p:cNvSpPr>
          <p:nvPr>
            <p:ph type="sldNum" sz="quarter" idx="12"/>
          </p:nvPr>
        </p:nvSpPr>
        <p:spPr/>
        <p:txBody>
          <a:bodyPr/>
          <a:lstStyle>
            <a:lvl1pPr>
              <a:defRPr/>
            </a:lvl1pPr>
          </a:lstStyle>
          <a:p>
            <a:pPr>
              <a:defRPr/>
            </a:pPr>
            <a:fld id="{E257D715-2026-4B98-BF21-86BB3F04F50B}" type="slidenum">
              <a:rPr lang="tr-TR"/>
              <a:pPr>
                <a:defRPr/>
              </a:pPr>
              <a:t>‹#›</a:t>
            </a:fld>
            <a:endParaRPr lang="tr-T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68"/>
          <p:cNvSpPr>
            <a:spLocks noGrp="1" noChangeArrowheads="1"/>
          </p:cNvSpPr>
          <p:nvPr>
            <p:ph type="dt" sz="half" idx="10"/>
          </p:nvPr>
        </p:nvSpPr>
        <p:spPr>
          <a:ln/>
        </p:spPr>
        <p:txBody>
          <a:bodyPr/>
          <a:lstStyle>
            <a:lvl1pPr>
              <a:defRPr/>
            </a:lvl1pPr>
          </a:lstStyle>
          <a:p>
            <a:pPr>
              <a:defRPr/>
            </a:pPr>
            <a:endParaRPr lang="tr-TR"/>
          </a:p>
        </p:txBody>
      </p:sp>
      <p:sp>
        <p:nvSpPr>
          <p:cNvPr id="5" name="Rectangle 69"/>
          <p:cNvSpPr>
            <a:spLocks noGrp="1" noChangeArrowheads="1"/>
          </p:cNvSpPr>
          <p:nvPr>
            <p:ph type="ftr" sz="quarter" idx="11"/>
          </p:nvPr>
        </p:nvSpPr>
        <p:spPr>
          <a:ln/>
        </p:spPr>
        <p:txBody>
          <a:bodyPr/>
          <a:lstStyle>
            <a:lvl1pPr>
              <a:defRPr/>
            </a:lvl1pPr>
          </a:lstStyle>
          <a:p>
            <a:pPr>
              <a:defRPr/>
            </a:pPr>
            <a:endParaRPr lang="tr-TR"/>
          </a:p>
        </p:txBody>
      </p:sp>
      <p:sp>
        <p:nvSpPr>
          <p:cNvPr id="6" name="Rectangle 70"/>
          <p:cNvSpPr>
            <a:spLocks noGrp="1" noChangeArrowheads="1"/>
          </p:cNvSpPr>
          <p:nvPr>
            <p:ph type="sldNum" sz="quarter" idx="12"/>
          </p:nvPr>
        </p:nvSpPr>
        <p:spPr>
          <a:ln/>
        </p:spPr>
        <p:txBody>
          <a:bodyPr/>
          <a:lstStyle>
            <a:lvl1pPr>
              <a:defRPr/>
            </a:lvl1pPr>
          </a:lstStyle>
          <a:p>
            <a:pPr>
              <a:defRPr/>
            </a:pPr>
            <a:fld id="{96A469B7-F7E3-4723-8CE9-D17199C0C80D}" type="slidenum">
              <a:rPr lang="tr-TR"/>
              <a:pPr>
                <a:defRPr/>
              </a:pPr>
              <a:t>‹#›</a:t>
            </a:fld>
            <a:endParaRPr lang="tr-T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tr-TR"/>
          </a:p>
        </p:txBody>
      </p:sp>
      <p:sp>
        <p:nvSpPr>
          <p:cNvPr id="5" name="Rectangle 69"/>
          <p:cNvSpPr>
            <a:spLocks noGrp="1" noChangeArrowheads="1"/>
          </p:cNvSpPr>
          <p:nvPr>
            <p:ph type="ftr" sz="quarter" idx="11"/>
          </p:nvPr>
        </p:nvSpPr>
        <p:spPr>
          <a:ln/>
        </p:spPr>
        <p:txBody>
          <a:bodyPr/>
          <a:lstStyle>
            <a:lvl1pPr>
              <a:defRPr/>
            </a:lvl1pPr>
          </a:lstStyle>
          <a:p>
            <a:pPr>
              <a:defRPr/>
            </a:pPr>
            <a:endParaRPr lang="tr-TR"/>
          </a:p>
        </p:txBody>
      </p:sp>
      <p:sp>
        <p:nvSpPr>
          <p:cNvPr id="6" name="Rectangle 70"/>
          <p:cNvSpPr>
            <a:spLocks noGrp="1" noChangeArrowheads="1"/>
          </p:cNvSpPr>
          <p:nvPr>
            <p:ph type="sldNum" sz="quarter" idx="12"/>
          </p:nvPr>
        </p:nvSpPr>
        <p:spPr>
          <a:ln/>
        </p:spPr>
        <p:txBody>
          <a:bodyPr/>
          <a:lstStyle>
            <a:lvl1pPr>
              <a:defRPr/>
            </a:lvl1pPr>
          </a:lstStyle>
          <a:p>
            <a:pPr>
              <a:defRPr/>
            </a:pPr>
            <a:fld id="{8B90258E-F908-4CDC-8144-4A0FF1C9FDFA}" type="slidenum">
              <a:rPr lang="tr-TR"/>
              <a:pPr>
                <a:defRPr/>
              </a:pPr>
              <a:t>‹#›</a:t>
            </a:fld>
            <a:endParaRPr lang="tr-T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68"/>
          <p:cNvSpPr>
            <a:spLocks noGrp="1" noChangeArrowheads="1"/>
          </p:cNvSpPr>
          <p:nvPr>
            <p:ph type="dt" sz="half" idx="10"/>
          </p:nvPr>
        </p:nvSpPr>
        <p:spPr>
          <a:ln/>
        </p:spPr>
        <p:txBody>
          <a:bodyPr/>
          <a:lstStyle>
            <a:lvl1pPr>
              <a:defRPr/>
            </a:lvl1pPr>
          </a:lstStyle>
          <a:p>
            <a:pPr>
              <a:defRPr/>
            </a:pPr>
            <a:endParaRPr lang="tr-TR"/>
          </a:p>
        </p:txBody>
      </p:sp>
      <p:sp>
        <p:nvSpPr>
          <p:cNvPr id="6" name="Rectangle 69"/>
          <p:cNvSpPr>
            <a:spLocks noGrp="1" noChangeArrowheads="1"/>
          </p:cNvSpPr>
          <p:nvPr>
            <p:ph type="ftr" sz="quarter" idx="11"/>
          </p:nvPr>
        </p:nvSpPr>
        <p:spPr>
          <a:ln/>
        </p:spPr>
        <p:txBody>
          <a:bodyPr/>
          <a:lstStyle>
            <a:lvl1pPr>
              <a:defRPr/>
            </a:lvl1pPr>
          </a:lstStyle>
          <a:p>
            <a:pPr>
              <a:defRPr/>
            </a:pPr>
            <a:endParaRPr lang="tr-TR"/>
          </a:p>
        </p:txBody>
      </p:sp>
      <p:sp>
        <p:nvSpPr>
          <p:cNvPr id="7" name="Rectangle 70"/>
          <p:cNvSpPr>
            <a:spLocks noGrp="1" noChangeArrowheads="1"/>
          </p:cNvSpPr>
          <p:nvPr>
            <p:ph type="sldNum" sz="quarter" idx="12"/>
          </p:nvPr>
        </p:nvSpPr>
        <p:spPr>
          <a:ln/>
        </p:spPr>
        <p:txBody>
          <a:bodyPr/>
          <a:lstStyle>
            <a:lvl1pPr>
              <a:defRPr/>
            </a:lvl1pPr>
          </a:lstStyle>
          <a:p>
            <a:pPr>
              <a:defRPr/>
            </a:pPr>
            <a:fld id="{53B74C73-3628-4BFD-BB76-405C8066C2E3}" type="slidenum">
              <a:rPr lang="tr-TR"/>
              <a:pPr>
                <a:defRPr/>
              </a:pPr>
              <a:t>‹#›</a:t>
            </a:fld>
            <a:endParaRPr lang="tr-T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68"/>
          <p:cNvSpPr>
            <a:spLocks noGrp="1" noChangeArrowheads="1"/>
          </p:cNvSpPr>
          <p:nvPr>
            <p:ph type="dt" sz="half" idx="10"/>
          </p:nvPr>
        </p:nvSpPr>
        <p:spPr>
          <a:ln/>
        </p:spPr>
        <p:txBody>
          <a:bodyPr/>
          <a:lstStyle>
            <a:lvl1pPr>
              <a:defRPr/>
            </a:lvl1pPr>
          </a:lstStyle>
          <a:p>
            <a:pPr>
              <a:defRPr/>
            </a:pPr>
            <a:endParaRPr lang="tr-TR"/>
          </a:p>
        </p:txBody>
      </p:sp>
      <p:sp>
        <p:nvSpPr>
          <p:cNvPr id="8" name="Rectangle 69"/>
          <p:cNvSpPr>
            <a:spLocks noGrp="1" noChangeArrowheads="1"/>
          </p:cNvSpPr>
          <p:nvPr>
            <p:ph type="ftr" sz="quarter" idx="11"/>
          </p:nvPr>
        </p:nvSpPr>
        <p:spPr>
          <a:ln/>
        </p:spPr>
        <p:txBody>
          <a:bodyPr/>
          <a:lstStyle>
            <a:lvl1pPr>
              <a:defRPr/>
            </a:lvl1pPr>
          </a:lstStyle>
          <a:p>
            <a:pPr>
              <a:defRPr/>
            </a:pPr>
            <a:endParaRPr lang="tr-TR"/>
          </a:p>
        </p:txBody>
      </p:sp>
      <p:sp>
        <p:nvSpPr>
          <p:cNvPr id="9" name="Rectangle 70"/>
          <p:cNvSpPr>
            <a:spLocks noGrp="1" noChangeArrowheads="1"/>
          </p:cNvSpPr>
          <p:nvPr>
            <p:ph type="sldNum" sz="quarter" idx="12"/>
          </p:nvPr>
        </p:nvSpPr>
        <p:spPr>
          <a:ln/>
        </p:spPr>
        <p:txBody>
          <a:bodyPr/>
          <a:lstStyle>
            <a:lvl1pPr>
              <a:defRPr/>
            </a:lvl1pPr>
          </a:lstStyle>
          <a:p>
            <a:pPr>
              <a:defRPr/>
            </a:pPr>
            <a:fld id="{7E11EA99-CC70-4BBB-B0FB-711F102669CF}" type="slidenum">
              <a:rPr lang="tr-TR"/>
              <a:pPr>
                <a:defRPr/>
              </a:pPr>
              <a:t>‹#›</a:t>
            </a:fld>
            <a:endParaRPr lang="tr-T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68"/>
          <p:cNvSpPr>
            <a:spLocks noGrp="1" noChangeArrowheads="1"/>
          </p:cNvSpPr>
          <p:nvPr>
            <p:ph type="dt" sz="half" idx="10"/>
          </p:nvPr>
        </p:nvSpPr>
        <p:spPr>
          <a:ln/>
        </p:spPr>
        <p:txBody>
          <a:bodyPr/>
          <a:lstStyle>
            <a:lvl1pPr>
              <a:defRPr/>
            </a:lvl1pPr>
          </a:lstStyle>
          <a:p>
            <a:pPr>
              <a:defRPr/>
            </a:pPr>
            <a:endParaRPr lang="tr-TR"/>
          </a:p>
        </p:txBody>
      </p:sp>
      <p:sp>
        <p:nvSpPr>
          <p:cNvPr id="4" name="Rectangle 69"/>
          <p:cNvSpPr>
            <a:spLocks noGrp="1" noChangeArrowheads="1"/>
          </p:cNvSpPr>
          <p:nvPr>
            <p:ph type="ftr" sz="quarter" idx="11"/>
          </p:nvPr>
        </p:nvSpPr>
        <p:spPr>
          <a:ln/>
        </p:spPr>
        <p:txBody>
          <a:bodyPr/>
          <a:lstStyle>
            <a:lvl1pPr>
              <a:defRPr/>
            </a:lvl1pPr>
          </a:lstStyle>
          <a:p>
            <a:pPr>
              <a:defRPr/>
            </a:pPr>
            <a:endParaRPr lang="tr-TR"/>
          </a:p>
        </p:txBody>
      </p:sp>
      <p:sp>
        <p:nvSpPr>
          <p:cNvPr id="5" name="Rectangle 70"/>
          <p:cNvSpPr>
            <a:spLocks noGrp="1" noChangeArrowheads="1"/>
          </p:cNvSpPr>
          <p:nvPr>
            <p:ph type="sldNum" sz="quarter" idx="12"/>
          </p:nvPr>
        </p:nvSpPr>
        <p:spPr>
          <a:ln/>
        </p:spPr>
        <p:txBody>
          <a:bodyPr/>
          <a:lstStyle>
            <a:lvl1pPr>
              <a:defRPr/>
            </a:lvl1pPr>
          </a:lstStyle>
          <a:p>
            <a:pPr>
              <a:defRPr/>
            </a:pPr>
            <a:fld id="{21939FFA-909B-4C9C-AADF-231CBFC04327}" type="slidenum">
              <a:rPr lang="tr-TR"/>
              <a:pPr>
                <a:defRPr/>
              </a:pPr>
              <a:t>‹#›</a:t>
            </a:fld>
            <a:endParaRPr lang="tr-T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tr-TR"/>
          </a:p>
        </p:txBody>
      </p:sp>
      <p:sp>
        <p:nvSpPr>
          <p:cNvPr id="3" name="Rectangle 69"/>
          <p:cNvSpPr>
            <a:spLocks noGrp="1" noChangeArrowheads="1"/>
          </p:cNvSpPr>
          <p:nvPr>
            <p:ph type="ftr" sz="quarter" idx="11"/>
          </p:nvPr>
        </p:nvSpPr>
        <p:spPr>
          <a:ln/>
        </p:spPr>
        <p:txBody>
          <a:bodyPr/>
          <a:lstStyle>
            <a:lvl1pPr>
              <a:defRPr/>
            </a:lvl1pPr>
          </a:lstStyle>
          <a:p>
            <a:pPr>
              <a:defRPr/>
            </a:pPr>
            <a:endParaRPr lang="tr-TR"/>
          </a:p>
        </p:txBody>
      </p:sp>
      <p:sp>
        <p:nvSpPr>
          <p:cNvPr id="4" name="Rectangle 70"/>
          <p:cNvSpPr>
            <a:spLocks noGrp="1" noChangeArrowheads="1"/>
          </p:cNvSpPr>
          <p:nvPr>
            <p:ph type="sldNum" sz="quarter" idx="12"/>
          </p:nvPr>
        </p:nvSpPr>
        <p:spPr>
          <a:ln/>
        </p:spPr>
        <p:txBody>
          <a:bodyPr/>
          <a:lstStyle>
            <a:lvl1pPr>
              <a:defRPr/>
            </a:lvl1pPr>
          </a:lstStyle>
          <a:p>
            <a:pPr>
              <a:defRPr/>
            </a:pPr>
            <a:fld id="{DE337E78-7C6D-41C9-9FAF-9E0FB3E9D4F3}" type="slidenum">
              <a:rPr lang="tr-TR"/>
              <a:pPr>
                <a:defRPr/>
              </a:pPr>
              <a:t>‹#›</a:t>
            </a:fld>
            <a:endParaRPr lang="tr-T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tr-TR"/>
          </a:p>
        </p:txBody>
      </p:sp>
      <p:sp>
        <p:nvSpPr>
          <p:cNvPr id="6" name="Rectangle 69"/>
          <p:cNvSpPr>
            <a:spLocks noGrp="1" noChangeArrowheads="1"/>
          </p:cNvSpPr>
          <p:nvPr>
            <p:ph type="ftr" sz="quarter" idx="11"/>
          </p:nvPr>
        </p:nvSpPr>
        <p:spPr>
          <a:ln/>
        </p:spPr>
        <p:txBody>
          <a:bodyPr/>
          <a:lstStyle>
            <a:lvl1pPr>
              <a:defRPr/>
            </a:lvl1pPr>
          </a:lstStyle>
          <a:p>
            <a:pPr>
              <a:defRPr/>
            </a:pPr>
            <a:endParaRPr lang="tr-TR"/>
          </a:p>
        </p:txBody>
      </p:sp>
      <p:sp>
        <p:nvSpPr>
          <p:cNvPr id="7" name="Rectangle 70"/>
          <p:cNvSpPr>
            <a:spLocks noGrp="1" noChangeArrowheads="1"/>
          </p:cNvSpPr>
          <p:nvPr>
            <p:ph type="sldNum" sz="quarter" idx="12"/>
          </p:nvPr>
        </p:nvSpPr>
        <p:spPr>
          <a:ln/>
        </p:spPr>
        <p:txBody>
          <a:bodyPr/>
          <a:lstStyle>
            <a:lvl1pPr>
              <a:defRPr/>
            </a:lvl1pPr>
          </a:lstStyle>
          <a:p>
            <a:pPr>
              <a:defRPr/>
            </a:pPr>
            <a:fld id="{CA0214B7-9658-4F76-9C47-B0210D4DF708}" type="slidenum">
              <a:rPr lang="tr-TR"/>
              <a:pPr>
                <a:defRPr/>
              </a:pPr>
              <a:t>‹#›</a:t>
            </a:fld>
            <a:endParaRPr lang="tr-T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tr-TR"/>
          </a:p>
        </p:txBody>
      </p:sp>
      <p:sp>
        <p:nvSpPr>
          <p:cNvPr id="6" name="Rectangle 69"/>
          <p:cNvSpPr>
            <a:spLocks noGrp="1" noChangeArrowheads="1"/>
          </p:cNvSpPr>
          <p:nvPr>
            <p:ph type="ftr" sz="quarter" idx="11"/>
          </p:nvPr>
        </p:nvSpPr>
        <p:spPr>
          <a:ln/>
        </p:spPr>
        <p:txBody>
          <a:bodyPr/>
          <a:lstStyle>
            <a:lvl1pPr>
              <a:defRPr/>
            </a:lvl1pPr>
          </a:lstStyle>
          <a:p>
            <a:pPr>
              <a:defRPr/>
            </a:pPr>
            <a:endParaRPr lang="tr-TR"/>
          </a:p>
        </p:txBody>
      </p:sp>
      <p:sp>
        <p:nvSpPr>
          <p:cNvPr id="7" name="Rectangle 70"/>
          <p:cNvSpPr>
            <a:spLocks noGrp="1" noChangeArrowheads="1"/>
          </p:cNvSpPr>
          <p:nvPr>
            <p:ph type="sldNum" sz="quarter" idx="12"/>
          </p:nvPr>
        </p:nvSpPr>
        <p:spPr>
          <a:ln/>
        </p:spPr>
        <p:txBody>
          <a:bodyPr/>
          <a:lstStyle>
            <a:lvl1pPr>
              <a:defRPr/>
            </a:lvl1pPr>
          </a:lstStyle>
          <a:p>
            <a:pPr>
              <a:defRPr/>
            </a:pPr>
            <a:fld id="{92DD7A74-8379-41F0-AF58-64AF73476144}" type="slidenum">
              <a:rPr lang="tr-TR"/>
              <a:pPr>
                <a:defRPr/>
              </a:pPr>
              <a:t>‹#›</a:t>
            </a:fld>
            <a:endParaRPr lang="tr-T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68"/>
          <p:cNvSpPr>
            <a:spLocks noGrp="1" noChangeArrowheads="1"/>
          </p:cNvSpPr>
          <p:nvPr>
            <p:ph type="dt" sz="half" idx="10"/>
          </p:nvPr>
        </p:nvSpPr>
        <p:spPr>
          <a:ln/>
        </p:spPr>
        <p:txBody>
          <a:bodyPr/>
          <a:lstStyle>
            <a:lvl1pPr>
              <a:defRPr/>
            </a:lvl1pPr>
          </a:lstStyle>
          <a:p>
            <a:pPr>
              <a:defRPr/>
            </a:pPr>
            <a:endParaRPr lang="tr-TR"/>
          </a:p>
        </p:txBody>
      </p:sp>
      <p:sp>
        <p:nvSpPr>
          <p:cNvPr id="5" name="Rectangle 69"/>
          <p:cNvSpPr>
            <a:spLocks noGrp="1" noChangeArrowheads="1"/>
          </p:cNvSpPr>
          <p:nvPr>
            <p:ph type="ftr" sz="quarter" idx="11"/>
          </p:nvPr>
        </p:nvSpPr>
        <p:spPr>
          <a:ln/>
        </p:spPr>
        <p:txBody>
          <a:bodyPr/>
          <a:lstStyle>
            <a:lvl1pPr>
              <a:defRPr/>
            </a:lvl1pPr>
          </a:lstStyle>
          <a:p>
            <a:pPr>
              <a:defRPr/>
            </a:pPr>
            <a:endParaRPr lang="tr-TR"/>
          </a:p>
        </p:txBody>
      </p:sp>
      <p:sp>
        <p:nvSpPr>
          <p:cNvPr id="6" name="Rectangle 70"/>
          <p:cNvSpPr>
            <a:spLocks noGrp="1" noChangeArrowheads="1"/>
          </p:cNvSpPr>
          <p:nvPr>
            <p:ph type="sldNum" sz="quarter" idx="12"/>
          </p:nvPr>
        </p:nvSpPr>
        <p:spPr>
          <a:ln/>
        </p:spPr>
        <p:txBody>
          <a:bodyPr/>
          <a:lstStyle>
            <a:lvl1pPr>
              <a:defRPr/>
            </a:lvl1pPr>
          </a:lstStyle>
          <a:p>
            <a:pPr>
              <a:defRPr/>
            </a:pPr>
            <a:fld id="{ED709AAE-293F-4D2D-B96B-4AECB930CBCB}" type="slidenum">
              <a:rPr lang="tr-TR"/>
              <a:pPr>
                <a:defRPr/>
              </a:pPr>
              <a:t>‹#›</a:t>
            </a:fld>
            <a:endParaRPr lang="tr-T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2F1C6341-4C8B-4E5C-ACB2-504A088607D1}" type="slidenum">
              <a:rPr lang="tr-TR"/>
              <a:pPr>
                <a:defRPr/>
              </a:pPr>
              <a:t>‹#›</a:t>
            </a:fld>
            <a:endParaRPr lang="tr-T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68"/>
          <p:cNvSpPr>
            <a:spLocks noGrp="1" noChangeArrowheads="1"/>
          </p:cNvSpPr>
          <p:nvPr>
            <p:ph type="dt" sz="half" idx="10"/>
          </p:nvPr>
        </p:nvSpPr>
        <p:spPr>
          <a:ln/>
        </p:spPr>
        <p:txBody>
          <a:bodyPr/>
          <a:lstStyle>
            <a:lvl1pPr>
              <a:defRPr/>
            </a:lvl1pPr>
          </a:lstStyle>
          <a:p>
            <a:pPr>
              <a:defRPr/>
            </a:pPr>
            <a:endParaRPr lang="tr-TR"/>
          </a:p>
        </p:txBody>
      </p:sp>
      <p:sp>
        <p:nvSpPr>
          <p:cNvPr id="5" name="Rectangle 69"/>
          <p:cNvSpPr>
            <a:spLocks noGrp="1" noChangeArrowheads="1"/>
          </p:cNvSpPr>
          <p:nvPr>
            <p:ph type="ftr" sz="quarter" idx="11"/>
          </p:nvPr>
        </p:nvSpPr>
        <p:spPr>
          <a:ln/>
        </p:spPr>
        <p:txBody>
          <a:bodyPr/>
          <a:lstStyle>
            <a:lvl1pPr>
              <a:defRPr/>
            </a:lvl1pPr>
          </a:lstStyle>
          <a:p>
            <a:pPr>
              <a:defRPr/>
            </a:pPr>
            <a:endParaRPr lang="tr-TR"/>
          </a:p>
        </p:txBody>
      </p:sp>
      <p:sp>
        <p:nvSpPr>
          <p:cNvPr id="6" name="Rectangle 70"/>
          <p:cNvSpPr>
            <a:spLocks noGrp="1" noChangeArrowheads="1"/>
          </p:cNvSpPr>
          <p:nvPr>
            <p:ph type="sldNum" sz="quarter" idx="12"/>
          </p:nvPr>
        </p:nvSpPr>
        <p:spPr>
          <a:ln/>
        </p:spPr>
        <p:txBody>
          <a:bodyPr/>
          <a:lstStyle>
            <a:lvl1pPr>
              <a:defRPr/>
            </a:lvl1pPr>
          </a:lstStyle>
          <a:p>
            <a:pPr>
              <a:defRPr/>
            </a:pPr>
            <a:fld id="{C2DBE61B-CEBF-4C19-8BF8-7D7D2D0D3BE2}" type="slidenum">
              <a:rPr lang="tr-TR"/>
              <a:pPr>
                <a:defRPr/>
              </a:pPr>
              <a:t>‹#›</a:t>
            </a:fld>
            <a:endParaRPr lang="tr-T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tr-TR">
                <a:solidFill>
                  <a:srgbClr val="FFFFFF"/>
                </a:solidFill>
                <a:latin typeface="Arial" charset="0"/>
                <a:cs typeface="+mn-cs"/>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lgn="ctr">
                <a:defRPr/>
              </a:pPr>
              <a:endParaRPr lang="tr-TR">
                <a:solidFill>
                  <a:srgbClr val="FFFFFF"/>
                </a:solidFill>
                <a:latin typeface="Arial" charset="0"/>
                <a:cs typeface="+mn-cs"/>
              </a:endParaRPr>
            </a:p>
          </p:txBody>
        </p:sp>
      </p:grpSp>
      <p:sp>
        <p:nvSpPr>
          <p:cNvPr id="432133" name="Rectangle 5"/>
          <p:cNvSpPr>
            <a:spLocks noGrp="1" noChangeArrowheads="1"/>
          </p:cNvSpPr>
          <p:nvPr>
            <p:ph type="ctrTitle" sz="quarter"/>
          </p:nvPr>
        </p:nvSpPr>
        <p:spPr>
          <a:xfrm>
            <a:off x="1293813" y="762000"/>
            <a:ext cx="7772400" cy="1143000"/>
          </a:xfrm>
        </p:spPr>
        <p:txBody>
          <a:bodyPr anchor="b"/>
          <a:lstStyle>
            <a:lvl1pPr>
              <a:defRPr/>
            </a:lvl1pPr>
          </a:lstStyle>
          <a:p>
            <a:r>
              <a:rPr lang="tr-TR"/>
              <a:t>Asıl başlık stili için tıklatın</a:t>
            </a:r>
          </a:p>
        </p:txBody>
      </p:sp>
      <p:sp>
        <p:nvSpPr>
          <p:cNvPr id="43213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tr-TR"/>
              <a:t>Asıl alt başlık stilini düzenlemek için tıklatın</a:t>
            </a:r>
          </a:p>
        </p:txBody>
      </p:sp>
      <p:sp>
        <p:nvSpPr>
          <p:cNvPr id="7" name="Rectangle 7"/>
          <p:cNvSpPr>
            <a:spLocks noGrp="1" noChangeArrowheads="1"/>
          </p:cNvSpPr>
          <p:nvPr>
            <p:ph type="dt" sz="quarter" idx="10"/>
          </p:nvPr>
        </p:nvSpPr>
        <p:spPr/>
        <p:txBody>
          <a:bodyPr/>
          <a:lstStyle>
            <a:lvl1pPr>
              <a:defRPr/>
            </a:lvl1pPr>
          </a:lstStyle>
          <a:p>
            <a:pPr>
              <a:defRPr/>
            </a:pPr>
            <a:endParaRPr lang="tr-TR"/>
          </a:p>
        </p:txBody>
      </p:sp>
      <p:sp>
        <p:nvSpPr>
          <p:cNvPr id="8" name="Rectangle 8"/>
          <p:cNvSpPr>
            <a:spLocks noGrp="1" noChangeArrowheads="1"/>
          </p:cNvSpPr>
          <p:nvPr>
            <p:ph type="ftr" sz="quarter" idx="11"/>
          </p:nvPr>
        </p:nvSpPr>
        <p:spPr/>
        <p:txBody>
          <a:bodyPr/>
          <a:lstStyle>
            <a:lvl1pPr>
              <a:defRPr/>
            </a:lvl1pPr>
          </a:lstStyle>
          <a:p>
            <a:pPr>
              <a:defRPr/>
            </a:pPr>
            <a:endParaRPr lang="tr-TR"/>
          </a:p>
        </p:txBody>
      </p:sp>
      <p:sp>
        <p:nvSpPr>
          <p:cNvPr id="9" name="Rectangle 9"/>
          <p:cNvSpPr>
            <a:spLocks noGrp="1" noChangeArrowheads="1"/>
          </p:cNvSpPr>
          <p:nvPr>
            <p:ph type="sldNum" sz="quarter" idx="12"/>
          </p:nvPr>
        </p:nvSpPr>
        <p:spPr/>
        <p:txBody>
          <a:bodyPr/>
          <a:lstStyle>
            <a:lvl1pPr>
              <a:defRPr/>
            </a:lvl1pPr>
          </a:lstStyle>
          <a:p>
            <a:pPr>
              <a:defRPr/>
            </a:pPr>
            <a:fld id="{7F0660E3-BE67-45C6-AD71-1017D35285DB}" type="slidenum">
              <a:rPr lang="tr-TR"/>
              <a:pPr>
                <a:defRPr/>
              </a:pPr>
              <a:t>‹#›</a:t>
            </a:fld>
            <a:endParaRPr lang="tr-TR"/>
          </a:p>
        </p:txBody>
      </p:sp>
    </p:spTree>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6"/>
          <p:cNvSpPr>
            <a:spLocks noGrp="1" noChangeArrowheads="1"/>
          </p:cNvSpPr>
          <p:nvPr>
            <p:ph type="dt" sz="half" idx="10"/>
          </p:nvPr>
        </p:nvSpPr>
        <p:spPr>
          <a:ln/>
        </p:spPr>
        <p:txBody>
          <a:bodyPr/>
          <a:lstStyle>
            <a:lvl1pPr>
              <a:defRPr/>
            </a:lvl1pPr>
          </a:lstStyle>
          <a:p>
            <a:pPr>
              <a:defRPr/>
            </a:pPr>
            <a:endParaRPr lang="tr-TR"/>
          </a:p>
        </p:txBody>
      </p:sp>
      <p:sp>
        <p:nvSpPr>
          <p:cNvPr id="5" name="Rectangle 7"/>
          <p:cNvSpPr>
            <a:spLocks noGrp="1" noChangeArrowheads="1"/>
          </p:cNvSpPr>
          <p:nvPr>
            <p:ph type="ftr" sz="quarter" idx="11"/>
          </p:nvPr>
        </p:nvSpPr>
        <p:spPr>
          <a:ln/>
        </p:spPr>
        <p:txBody>
          <a:bodyPr/>
          <a:lstStyle>
            <a:lvl1pPr>
              <a:defRPr/>
            </a:lvl1pPr>
          </a:lstStyle>
          <a:p>
            <a:pPr>
              <a:defRPr/>
            </a:pPr>
            <a:endParaRPr lang="tr-TR"/>
          </a:p>
        </p:txBody>
      </p:sp>
      <p:sp>
        <p:nvSpPr>
          <p:cNvPr id="6" name="Rectangle 8"/>
          <p:cNvSpPr>
            <a:spLocks noGrp="1" noChangeArrowheads="1"/>
          </p:cNvSpPr>
          <p:nvPr>
            <p:ph type="sldNum" sz="quarter" idx="12"/>
          </p:nvPr>
        </p:nvSpPr>
        <p:spPr>
          <a:ln/>
        </p:spPr>
        <p:txBody>
          <a:bodyPr/>
          <a:lstStyle>
            <a:lvl1pPr>
              <a:defRPr/>
            </a:lvl1pPr>
          </a:lstStyle>
          <a:p>
            <a:pPr>
              <a:defRPr/>
            </a:pPr>
            <a:fld id="{875F182C-401C-4D35-BE83-2086BF8144DB}" type="slidenum">
              <a:rPr lang="tr-TR"/>
              <a:pPr>
                <a:defRPr/>
              </a:pPr>
              <a:t>‹#›</a:t>
            </a:fld>
            <a:endParaRPr lang="tr-TR"/>
          </a:p>
        </p:txBody>
      </p:sp>
    </p:spTree>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tr-TR"/>
          </a:p>
        </p:txBody>
      </p:sp>
      <p:sp>
        <p:nvSpPr>
          <p:cNvPr id="5" name="Rectangle 7"/>
          <p:cNvSpPr>
            <a:spLocks noGrp="1" noChangeArrowheads="1"/>
          </p:cNvSpPr>
          <p:nvPr>
            <p:ph type="ftr" sz="quarter" idx="11"/>
          </p:nvPr>
        </p:nvSpPr>
        <p:spPr>
          <a:ln/>
        </p:spPr>
        <p:txBody>
          <a:bodyPr/>
          <a:lstStyle>
            <a:lvl1pPr>
              <a:defRPr/>
            </a:lvl1pPr>
          </a:lstStyle>
          <a:p>
            <a:pPr>
              <a:defRPr/>
            </a:pPr>
            <a:endParaRPr lang="tr-TR"/>
          </a:p>
        </p:txBody>
      </p:sp>
      <p:sp>
        <p:nvSpPr>
          <p:cNvPr id="6" name="Rectangle 8"/>
          <p:cNvSpPr>
            <a:spLocks noGrp="1" noChangeArrowheads="1"/>
          </p:cNvSpPr>
          <p:nvPr>
            <p:ph type="sldNum" sz="quarter" idx="12"/>
          </p:nvPr>
        </p:nvSpPr>
        <p:spPr>
          <a:ln/>
        </p:spPr>
        <p:txBody>
          <a:bodyPr/>
          <a:lstStyle>
            <a:lvl1pPr>
              <a:defRPr/>
            </a:lvl1pPr>
          </a:lstStyle>
          <a:p>
            <a:pPr>
              <a:defRPr/>
            </a:pPr>
            <a:fld id="{3EF843A7-0FA0-41FD-9CA1-D89CC00CA93A}" type="slidenum">
              <a:rPr lang="tr-TR"/>
              <a:pPr>
                <a:defRPr/>
              </a:pPr>
              <a:t>‹#›</a:t>
            </a:fld>
            <a:endParaRPr lang="tr-TR"/>
          </a:p>
        </p:txBody>
      </p:sp>
    </p:spTree>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6"/>
          <p:cNvSpPr>
            <a:spLocks noGrp="1" noChangeArrowheads="1"/>
          </p:cNvSpPr>
          <p:nvPr>
            <p:ph type="dt" sz="half" idx="10"/>
          </p:nvPr>
        </p:nvSpPr>
        <p:spPr>
          <a:ln/>
        </p:spPr>
        <p:txBody>
          <a:bodyPr/>
          <a:lstStyle>
            <a:lvl1pPr>
              <a:defRPr/>
            </a:lvl1pPr>
          </a:lstStyle>
          <a:p>
            <a:pPr>
              <a:defRPr/>
            </a:pPr>
            <a:endParaRPr lang="tr-TR"/>
          </a:p>
        </p:txBody>
      </p:sp>
      <p:sp>
        <p:nvSpPr>
          <p:cNvPr id="6" name="Rectangle 7"/>
          <p:cNvSpPr>
            <a:spLocks noGrp="1" noChangeArrowheads="1"/>
          </p:cNvSpPr>
          <p:nvPr>
            <p:ph type="ftr" sz="quarter" idx="11"/>
          </p:nvPr>
        </p:nvSpPr>
        <p:spPr>
          <a:ln/>
        </p:spPr>
        <p:txBody>
          <a:bodyPr/>
          <a:lstStyle>
            <a:lvl1pPr>
              <a:defRPr/>
            </a:lvl1pPr>
          </a:lstStyle>
          <a:p>
            <a:pPr>
              <a:defRPr/>
            </a:pPr>
            <a:endParaRPr lang="tr-TR"/>
          </a:p>
        </p:txBody>
      </p:sp>
      <p:sp>
        <p:nvSpPr>
          <p:cNvPr id="7" name="Rectangle 8"/>
          <p:cNvSpPr>
            <a:spLocks noGrp="1" noChangeArrowheads="1"/>
          </p:cNvSpPr>
          <p:nvPr>
            <p:ph type="sldNum" sz="quarter" idx="12"/>
          </p:nvPr>
        </p:nvSpPr>
        <p:spPr>
          <a:ln/>
        </p:spPr>
        <p:txBody>
          <a:bodyPr/>
          <a:lstStyle>
            <a:lvl1pPr>
              <a:defRPr/>
            </a:lvl1pPr>
          </a:lstStyle>
          <a:p>
            <a:pPr>
              <a:defRPr/>
            </a:pPr>
            <a:fld id="{012C3100-4204-440D-A7F2-9B4DD4DD93AB}" type="slidenum">
              <a:rPr lang="tr-TR"/>
              <a:pPr>
                <a:defRPr/>
              </a:pPr>
              <a:t>‹#›</a:t>
            </a:fld>
            <a:endParaRPr lang="tr-TR"/>
          </a:p>
        </p:txBody>
      </p:sp>
    </p:spTree>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6"/>
          <p:cNvSpPr>
            <a:spLocks noGrp="1" noChangeArrowheads="1"/>
          </p:cNvSpPr>
          <p:nvPr>
            <p:ph type="dt" sz="half" idx="10"/>
          </p:nvPr>
        </p:nvSpPr>
        <p:spPr>
          <a:ln/>
        </p:spPr>
        <p:txBody>
          <a:bodyPr/>
          <a:lstStyle>
            <a:lvl1pPr>
              <a:defRPr/>
            </a:lvl1pPr>
          </a:lstStyle>
          <a:p>
            <a:pPr>
              <a:defRPr/>
            </a:pPr>
            <a:endParaRPr lang="tr-TR"/>
          </a:p>
        </p:txBody>
      </p:sp>
      <p:sp>
        <p:nvSpPr>
          <p:cNvPr id="8" name="Rectangle 7"/>
          <p:cNvSpPr>
            <a:spLocks noGrp="1" noChangeArrowheads="1"/>
          </p:cNvSpPr>
          <p:nvPr>
            <p:ph type="ftr" sz="quarter" idx="11"/>
          </p:nvPr>
        </p:nvSpPr>
        <p:spPr>
          <a:ln/>
        </p:spPr>
        <p:txBody>
          <a:bodyPr/>
          <a:lstStyle>
            <a:lvl1pPr>
              <a:defRPr/>
            </a:lvl1pPr>
          </a:lstStyle>
          <a:p>
            <a:pPr>
              <a:defRPr/>
            </a:pPr>
            <a:endParaRPr lang="tr-TR"/>
          </a:p>
        </p:txBody>
      </p:sp>
      <p:sp>
        <p:nvSpPr>
          <p:cNvPr id="9" name="Rectangle 8"/>
          <p:cNvSpPr>
            <a:spLocks noGrp="1" noChangeArrowheads="1"/>
          </p:cNvSpPr>
          <p:nvPr>
            <p:ph type="sldNum" sz="quarter" idx="12"/>
          </p:nvPr>
        </p:nvSpPr>
        <p:spPr>
          <a:ln/>
        </p:spPr>
        <p:txBody>
          <a:bodyPr/>
          <a:lstStyle>
            <a:lvl1pPr>
              <a:defRPr/>
            </a:lvl1pPr>
          </a:lstStyle>
          <a:p>
            <a:pPr>
              <a:defRPr/>
            </a:pPr>
            <a:fld id="{C95F6441-9A86-4D9F-8FD9-7AD4F9D711C8}" type="slidenum">
              <a:rPr lang="tr-TR"/>
              <a:pPr>
                <a:defRPr/>
              </a:pPr>
              <a:t>‹#›</a:t>
            </a:fld>
            <a:endParaRPr lang="tr-TR"/>
          </a:p>
        </p:txBody>
      </p:sp>
    </p:spTree>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6"/>
          <p:cNvSpPr>
            <a:spLocks noGrp="1" noChangeArrowheads="1"/>
          </p:cNvSpPr>
          <p:nvPr>
            <p:ph type="dt" sz="half" idx="10"/>
          </p:nvPr>
        </p:nvSpPr>
        <p:spPr>
          <a:ln/>
        </p:spPr>
        <p:txBody>
          <a:bodyPr/>
          <a:lstStyle>
            <a:lvl1pPr>
              <a:defRPr/>
            </a:lvl1pPr>
          </a:lstStyle>
          <a:p>
            <a:pPr>
              <a:defRPr/>
            </a:pPr>
            <a:endParaRPr lang="tr-TR"/>
          </a:p>
        </p:txBody>
      </p:sp>
      <p:sp>
        <p:nvSpPr>
          <p:cNvPr id="4" name="Rectangle 7"/>
          <p:cNvSpPr>
            <a:spLocks noGrp="1" noChangeArrowheads="1"/>
          </p:cNvSpPr>
          <p:nvPr>
            <p:ph type="ftr" sz="quarter" idx="11"/>
          </p:nvPr>
        </p:nvSpPr>
        <p:spPr>
          <a:ln/>
        </p:spPr>
        <p:txBody>
          <a:bodyPr/>
          <a:lstStyle>
            <a:lvl1pPr>
              <a:defRPr/>
            </a:lvl1pPr>
          </a:lstStyle>
          <a:p>
            <a:pPr>
              <a:defRPr/>
            </a:pPr>
            <a:endParaRPr lang="tr-TR"/>
          </a:p>
        </p:txBody>
      </p:sp>
      <p:sp>
        <p:nvSpPr>
          <p:cNvPr id="5" name="Rectangle 8"/>
          <p:cNvSpPr>
            <a:spLocks noGrp="1" noChangeArrowheads="1"/>
          </p:cNvSpPr>
          <p:nvPr>
            <p:ph type="sldNum" sz="quarter" idx="12"/>
          </p:nvPr>
        </p:nvSpPr>
        <p:spPr>
          <a:ln/>
        </p:spPr>
        <p:txBody>
          <a:bodyPr/>
          <a:lstStyle>
            <a:lvl1pPr>
              <a:defRPr/>
            </a:lvl1pPr>
          </a:lstStyle>
          <a:p>
            <a:pPr>
              <a:defRPr/>
            </a:pPr>
            <a:fld id="{162F99D1-0555-451C-B8C0-ADBAAA1C4C34}" type="slidenum">
              <a:rPr lang="tr-TR"/>
              <a:pPr>
                <a:defRPr/>
              </a:pPr>
              <a:t>‹#›</a:t>
            </a:fld>
            <a:endParaRPr lang="tr-TR"/>
          </a:p>
        </p:txBody>
      </p:sp>
    </p:spTree>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tr-TR"/>
          </a:p>
        </p:txBody>
      </p:sp>
      <p:sp>
        <p:nvSpPr>
          <p:cNvPr id="3" name="Rectangle 7"/>
          <p:cNvSpPr>
            <a:spLocks noGrp="1" noChangeArrowheads="1"/>
          </p:cNvSpPr>
          <p:nvPr>
            <p:ph type="ftr" sz="quarter" idx="11"/>
          </p:nvPr>
        </p:nvSpPr>
        <p:spPr>
          <a:ln/>
        </p:spPr>
        <p:txBody>
          <a:bodyPr/>
          <a:lstStyle>
            <a:lvl1pPr>
              <a:defRPr/>
            </a:lvl1pPr>
          </a:lstStyle>
          <a:p>
            <a:pPr>
              <a:defRPr/>
            </a:pPr>
            <a:endParaRPr lang="tr-TR"/>
          </a:p>
        </p:txBody>
      </p:sp>
      <p:sp>
        <p:nvSpPr>
          <p:cNvPr id="4" name="Rectangle 8"/>
          <p:cNvSpPr>
            <a:spLocks noGrp="1" noChangeArrowheads="1"/>
          </p:cNvSpPr>
          <p:nvPr>
            <p:ph type="sldNum" sz="quarter" idx="12"/>
          </p:nvPr>
        </p:nvSpPr>
        <p:spPr>
          <a:ln/>
        </p:spPr>
        <p:txBody>
          <a:bodyPr/>
          <a:lstStyle>
            <a:lvl1pPr>
              <a:defRPr/>
            </a:lvl1pPr>
          </a:lstStyle>
          <a:p>
            <a:pPr>
              <a:defRPr/>
            </a:pPr>
            <a:fld id="{0C6E2397-AE84-412A-BA37-74ECFCB48AA7}" type="slidenum">
              <a:rPr lang="tr-TR"/>
              <a:pPr>
                <a:defRPr/>
              </a:pPr>
              <a:t>‹#›</a:t>
            </a:fld>
            <a:endParaRPr lang="tr-TR"/>
          </a:p>
        </p:txBody>
      </p:sp>
    </p:spTree>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tr-TR"/>
          </a:p>
        </p:txBody>
      </p:sp>
      <p:sp>
        <p:nvSpPr>
          <p:cNvPr id="6" name="Rectangle 7"/>
          <p:cNvSpPr>
            <a:spLocks noGrp="1" noChangeArrowheads="1"/>
          </p:cNvSpPr>
          <p:nvPr>
            <p:ph type="ftr" sz="quarter" idx="11"/>
          </p:nvPr>
        </p:nvSpPr>
        <p:spPr>
          <a:ln/>
        </p:spPr>
        <p:txBody>
          <a:bodyPr/>
          <a:lstStyle>
            <a:lvl1pPr>
              <a:defRPr/>
            </a:lvl1pPr>
          </a:lstStyle>
          <a:p>
            <a:pPr>
              <a:defRPr/>
            </a:pPr>
            <a:endParaRPr lang="tr-TR"/>
          </a:p>
        </p:txBody>
      </p:sp>
      <p:sp>
        <p:nvSpPr>
          <p:cNvPr id="7" name="Rectangle 8"/>
          <p:cNvSpPr>
            <a:spLocks noGrp="1" noChangeArrowheads="1"/>
          </p:cNvSpPr>
          <p:nvPr>
            <p:ph type="sldNum" sz="quarter" idx="12"/>
          </p:nvPr>
        </p:nvSpPr>
        <p:spPr>
          <a:ln/>
        </p:spPr>
        <p:txBody>
          <a:bodyPr/>
          <a:lstStyle>
            <a:lvl1pPr>
              <a:defRPr/>
            </a:lvl1pPr>
          </a:lstStyle>
          <a:p>
            <a:pPr>
              <a:defRPr/>
            </a:pPr>
            <a:fld id="{DE9F3F79-1040-4EF9-94E5-A541016EA5DC}" type="slidenum">
              <a:rPr lang="tr-TR"/>
              <a:pPr>
                <a:defRPr/>
              </a:pPr>
              <a:t>‹#›</a:t>
            </a:fld>
            <a:endParaRPr lang="tr-TR"/>
          </a:p>
        </p:txBody>
      </p:sp>
    </p:spTree>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tr-TR"/>
          </a:p>
        </p:txBody>
      </p:sp>
      <p:sp>
        <p:nvSpPr>
          <p:cNvPr id="6" name="Rectangle 7"/>
          <p:cNvSpPr>
            <a:spLocks noGrp="1" noChangeArrowheads="1"/>
          </p:cNvSpPr>
          <p:nvPr>
            <p:ph type="ftr" sz="quarter" idx="11"/>
          </p:nvPr>
        </p:nvSpPr>
        <p:spPr>
          <a:ln/>
        </p:spPr>
        <p:txBody>
          <a:bodyPr/>
          <a:lstStyle>
            <a:lvl1pPr>
              <a:defRPr/>
            </a:lvl1pPr>
          </a:lstStyle>
          <a:p>
            <a:pPr>
              <a:defRPr/>
            </a:pPr>
            <a:endParaRPr lang="tr-TR"/>
          </a:p>
        </p:txBody>
      </p:sp>
      <p:sp>
        <p:nvSpPr>
          <p:cNvPr id="7" name="Rectangle 8"/>
          <p:cNvSpPr>
            <a:spLocks noGrp="1" noChangeArrowheads="1"/>
          </p:cNvSpPr>
          <p:nvPr>
            <p:ph type="sldNum" sz="quarter" idx="12"/>
          </p:nvPr>
        </p:nvSpPr>
        <p:spPr>
          <a:ln/>
        </p:spPr>
        <p:txBody>
          <a:bodyPr/>
          <a:lstStyle>
            <a:lvl1pPr>
              <a:defRPr/>
            </a:lvl1pPr>
          </a:lstStyle>
          <a:p>
            <a:pPr>
              <a:defRPr/>
            </a:pPr>
            <a:fld id="{0979B1CF-74CA-4E8F-8DF8-482B56DAD14E}" type="slidenum">
              <a:rPr lang="tr-TR"/>
              <a:pPr>
                <a:defRPr/>
              </a:pPr>
              <a:t>‹#›</a:t>
            </a:fld>
            <a:endParaRPr lang="tr-T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p>
        </p:txBody>
      </p:sp>
      <p:sp>
        <p:nvSpPr>
          <p:cNvPr id="8" name="Rectangle 5"/>
          <p:cNvSpPr>
            <a:spLocks noGrp="1" noChangeArrowheads="1"/>
          </p:cNvSpPr>
          <p:nvPr>
            <p:ph type="ftr" sz="quarter" idx="11"/>
          </p:nvPr>
        </p:nvSpPr>
        <p:spPr>
          <a:ln/>
        </p:spPr>
        <p:txBody>
          <a:bodyPr/>
          <a:lstStyle>
            <a:lvl1pPr>
              <a:defRPr/>
            </a:lvl1pPr>
          </a:lstStyle>
          <a:p>
            <a:pPr>
              <a:defRPr/>
            </a:pPr>
            <a:endParaRPr lang="tr-TR"/>
          </a:p>
        </p:txBody>
      </p:sp>
      <p:sp>
        <p:nvSpPr>
          <p:cNvPr id="9" name="Rectangle 6"/>
          <p:cNvSpPr>
            <a:spLocks noGrp="1" noChangeArrowheads="1"/>
          </p:cNvSpPr>
          <p:nvPr>
            <p:ph type="sldNum" sz="quarter" idx="12"/>
          </p:nvPr>
        </p:nvSpPr>
        <p:spPr>
          <a:ln/>
        </p:spPr>
        <p:txBody>
          <a:bodyPr/>
          <a:lstStyle>
            <a:lvl1pPr>
              <a:defRPr/>
            </a:lvl1pPr>
          </a:lstStyle>
          <a:p>
            <a:pPr>
              <a:defRPr/>
            </a:pPr>
            <a:fld id="{78161A86-0D64-4252-9FD2-52A85D3D4D63}" type="slidenum">
              <a:rPr lang="tr-TR"/>
              <a:pPr>
                <a:defRPr/>
              </a:pPr>
              <a:t>‹#›</a:t>
            </a:fld>
            <a:endParaRPr lang="tr-T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6"/>
          <p:cNvSpPr>
            <a:spLocks noGrp="1" noChangeArrowheads="1"/>
          </p:cNvSpPr>
          <p:nvPr>
            <p:ph type="dt" sz="half" idx="10"/>
          </p:nvPr>
        </p:nvSpPr>
        <p:spPr>
          <a:ln/>
        </p:spPr>
        <p:txBody>
          <a:bodyPr/>
          <a:lstStyle>
            <a:lvl1pPr>
              <a:defRPr/>
            </a:lvl1pPr>
          </a:lstStyle>
          <a:p>
            <a:pPr>
              <a:defRPr/>
            </a:pPr>
            <a:endParaRPr lang="tr-TR"/>
          </a:p>
        </p:txBody>
      </p:sp>
      <p:sp>
        <p:nvSpPr>
          <p:cNvPr id="5" name="Rectangle 7"/>
          <p:cNvSpPr>
            <a:spLocks noGrp="1" noChangeArrowheads="1"/>
          </p:cNvSpPr>
          <p:nvPr>
            <p:ph type="ftr" sz="quarter" idx="11"/>
          </p:nvPr>
        </p:nvSpPr>
        <p:spPr>
          <a:ln/>
        </p:spPr>
        <p:txBody>
          <a:bodyPr/>
          <a:lstStyle>
            <a:lvl1pPr>
              <a:defRPr/>
            </a:lvl1pPr>
          </a:lstStyle>
          <a:p>
            <a:pPr>
              <a:defRPr/>
            </a:pPr>
            <a:endParaRPr lang="tr-TR"/>
          </a:p>
        </p:txBody>
      </p:sp>
      <p:sp>
        <p:nvSpPr>
          <p:cNvPr id="6" name="Rectangle 8"/>
          <p:cNvSpPr>
            <a:spLocks noGrp="1" noChangeArrowheads="1"/>
          </p:cNvSpPr>
          <p:nvPr>
            <p:ph type="sldNum" sz="quarter" idx="12"/>
          </p:nvPr>
        </p:nvSpPr>
        <p:spPr>
          <a:ln/>
        </p:spPr>
        <p:txBody>
          <a:bodyPr/>
          <a:lstStyle>
            <a:lvl1pPr>
              <a:defRPr/>
            </a:lvl1pPr>
          </a:lstStyle>
          <a:p>
            <a:pPr>
              <a:defRPr/>
            </a:pPr>
            <a:fld id="{5EED3BBF-B95B-4DC5-BA2A-0EB557C59118}" type="slidenum">
              <a:rPr lang="tr-TR"/>
              <a:pPr>
                <a:defRPr/>
              </a:pPr>
              <a:t>‹#›</a:t>
            </a:fld>
            <a:endParaRPr lang="tr-TR"/>
          </a:p>
        </p:txBody>
      </p:sp>
    </p:spTree>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6"/>
          <p:cNvSpPr>
            <a:spLocks noGrp="1" noChangeArrowheads="1"/>
          </p:cNvSpPr>
          <p:nvPr>
            <p:ph type="dt" sz="half" idx="10"/>
          </p:nvPr>
        </p:nvSpPr>
        <p:spPr>
          <a:ln/>
        </p:spPr>
        <p:txBody>
          <a:bodyPr/>
          <a:lstStyle>
            <a:lvl1pPr>
              <a:defRPr/>
            </a:lvl1pPr>
          </a:lstStyle>
          <a:p>
            <a:pPr>
              <a:defRPr/>
            </a:pPr>
            <a:endParaRPr lang="tr-TR"/>
          </a:p>
        </p:txBody>
      </p:sp>
      <p:sp>
        <p:nvSpPr>
          <p:cNvPr id="5" name="Rectangle 7"/>
          <p:cNvSpPr>
            <a:spLocks noGrp="1" noChangeArrowheads="1"/>
          </p:cNvSpPr>
          <p:nvPr>
            <p:ph type="ftr" sz="quarter" idx="11"/>
          </p:nvPr>
        </p:nvSpPr>
        <p:spPr>
          <a:ln/>
        </p:spPr>
        <p:txBody>
          <a:bodyPr/>
          <a:lstStyle>
            <a:lvl1pPr>
              <a:defRPr/>
            </a:lvl1pPr>
          </a:lstStyle>
          <a:p>
            <a:pPr>
              <a:defRPr/>
            </a:pPr>
            <a:endParaRPr lang="tr-TR"/>
          </a:p>
        </p:txBody>
      </p:sp>
      <p:sp>
        <p:nvSpPr>
          <p:cNvPr id="6" name="Rectangle 8"/>
          <p:cNvSpPr>
            <a:spLocks noGrp="1" noChangeArrowheads="1"/>
          </p:cNvSpPr>
          <p:nvPr>
            <p:ph type="sldNum" sz="quarter" idx="12"/>
          </p:nvPr>
        </p:nvSpPr>
        <p:spPr>
          <a:ln/>
        </p:spPr>
        <p:txBody>
          <a:bodyPr/>
          <a:lstStyle>
            <a:lvl1pPr>
              <a:defRPr/>
            </a:lvl1pPr>
          </a:lstStyle>
          <a:p>
            <a:pPr>
              <a:defRPr/>
            </a:pPr>
            <a:fld id="{5090588C-7AFB-42EC-9BF2-B0C1CA010F9B}" type="slidenum">
              <a:rPr lang="tr-TR"/>
              <a:pPr>
                <a:defRPr/>
              </a:pPr>
              <a:t>‹#›</a:t>
            </a:fld>
            <a:endParaRPr lang="tr-TR"/>
          </a:p>
        </p:txBody>
      </p:sp>
    </p:spTree>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24"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lgn="ctr">
                <a:defRPr/>
              </a:pPr>
              <a:endParaRPr lang="tr-TR">
                <a:solidFill>
                  <a:srgbClr val="FFFFFF"/>
                </a:solidFill>
                <a:latin typeface="Times New Roman" pitchFamily="18" charset="0"/>
                <a:cs typeface="+mn-cs"/>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lgn="ctr">
                <a:defRPr/>
              </a:pPr>
              <a:endParaRPr lang="tr-TR">
                <a:solidFill>
                  <a:srgbClr val="FFFFFF"/>
                </a:solidFill>
                <a:latin typeface="Times New Roman" pitchFamily="18" charset="0"/>
                <a:cs typeface="+mn-cs"/>
              </a:endParaRPr>
            </a:p>
          </p:txBody>
        </p:sp>
      </p:grpSp>
      <p:sp>
        <p:nvSpPr>
          <p:cNvPr id="891928" name="Rectangle 24"/>
          <p:cNvSpPr>
            <a:spLocks noGrp="1" noChangeArrowheads="1"/>
          </p:cNvSpPr>
          <p:nvPr>
            <p:ph type="ctrTitle" sz="quarter"/>
          </p:nvPr>
        </p:nvSpPr>
        <p:spPr>
          <a:xfrm>
            <a:off x="685800" y="1600200"/>
            <a:ext cx="7772400" cy="1828800"/>
          </a:xfrm>
        </p:spPr>
        <p:txBody>
          <a:bodyPr/>
          <a:lstStyle>
            <a:lvl1pPr>
              <a:defRPr sz="4800"/>
            </a:lvl1pPr>
          </a:lstStyle>
          <a:p>
            <a:r>
              <a:rPr lang="tr-TR"/>
              <a:t>Asıl başlık stili için tıklatın</a:t>
            </a:r>
          </a:p>
        </p:txBody>
      </p:sp>
      <p:sp>
        <p:nvSpPr>
          <p:cNvPr id="89192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tr-TR"/>
              <a:t>Asıl alt başlık stilini düzenlemek için tıklatın</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fld id="{DE601159-8E78-4C10-9E20-C8BC9198419A}" type="datetime1">
              <a:rPr lang="tr-TR"/>
              <a:pPr>
                <a:defRPr/>
              </a:pPr>
              <a:t>26.01.2024</a:t>
            </a:fld>
            <a:endParaRPr lang="tr-TR"/>
          </a:p>
        </p:txBody>
      </p:sp>
      <p:sp>
        <p:nvSpPr>
          <p:cNvPr id="27" name="Rectangle 27"/>
          <p:cNvSpPr>
            <a:spLocks noGrp="1" noChangeArrowheads="1"/>
          </p:cNvSpPr>
          <p:nvPr>
            <p:ph type="ftr" sz="quarter" idx="11"/>
          </p:nvPr>
        </p:nvSpPr>
        <p:spPr/>
        <p:txBody>
          <a:bodyPr/>
          <a:lstStyle>
            <a:lvl1pPr>
              <a:defRPr/>
            </a:lvl1pPr>
          </a:lstStyle>
          <a:p>
            <a:pPr>
              <a:defRPr/>
            </a:pPr>
            <a:r>
              <a:rPr lang="tr-TR"/>
              <a:t>Prof.Dr.A.SALTIK-AÜTF</a:t>
            </a:r>
          </a:p>
        </p:txBody>
      </p:sp>
      <p:sp>
        <p:nvSpPr>
          <p:cNvPr id="28" name="Rectangle 28"/>
          <p:cNvSpPr>
            <a:spLocks noGrp="1" noChangeArrowheads="1"/>
          </p:cNvSpPr>
          <p:nvPr>
            <p:ph type="sldNum" sz="quarter" idx="12"/>
          </p:nvPr>
        </p:nvSpPr>
        <p:spPr/>
        <p:txBody>
          <a:bodyPr/>
          <a:lstStyle>
            <a:lvl1pPr>
              <a:defRPr/>
            </a:lvl1pPr>
          </a:lstStyle>
          <a:p>
            <a:pPr>
              <a:defRPr/>
            </a:pPr>
            <a:fld id="{4EE17B6B-E3BC-4E04-B47B-7E30D4EDD339}" type="slidenum">
              <a:rPr lang="tr-TR"/>
              <a:pPr>
                <a:defRPr/>
              </a:pPr>
              <a:t>‹#›</a:t>
            </a:fld>
            <a:endParaRPr lang="tr-T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26"/>
          <p:cNvSpPr>
            <a:spLocks noGrp="1" noChangeArrowheads="1"/>
          </p:cNvSpPr>
          <p:nvPr>
            <p:ph type="ftr" sz="quarter" idx="10"/>
          </p:nvPr>
        </p:nvSpPr>
        <p:spPr>
          <a:ln/>
        </p:spPr>
        <p:txBody>
          <a:bodyPr/>
          <a:lstStyle>
            <a:lvl1pPr>
              <a:defRPr/>
            </a:lvl1pPr>
          </a:lstStyle>
          <a:p>
            <a:pPr>
              <a:defRPr/>
            </a:pPr>
            <a:r>
              <a:rPr lang="tr-TR"/>
              <a:t>Prof.Dr.A.SALTIK-AÜTF</a:t>
            </a:r>
          </a:p>
        </p:txBody>
      </p:sp>
      <p:sp>
        <p:nvSpPr>
          <p:cNvPr id="5" name="Rectangle 27"/>
          <p:cNvSpPr>
            <a:spLocks noGrp="1" noChangeArrowheads="1"/>
          </p:cNvSpPr>
          <p:nvPr>
            <p:ph type="sldNum" sz="quarter" idx="11"/>
          </p:nvPr>
        </p:nvSpPr>
        <p:spPr>
          <a:ln/>
        </p:spPr>
        <p:txBody>
          <a:bodyPr/>
          <a:lstStyle>
            <a:lvl1pPr>
              <a:defRPr/>
            </a:lvl1pPr>
          </a:lstStyle>
          <a:p>
            <a:pPr>
              <a:defRPr/>
            </a:pPr>
            <a:fld id="{5A2B24AA-8E78-420F-AED0-E1D80CA32A65}" type="slidenum">
              <a:rPr lang="tr-TR"/>
              <a:pPr>
                <a:defRPr/>
              </a:pPr>
              <a:t>‹#›</a:t>
            </a:fld>
            <a:endParaRPr lang="tr-TR"/>
          </a:p>
        </p:txBody>
      </p:sp>
      <p:sp>
        <p:nvSpPr>
          <p:cNvPr id="6" name="Rectangle 28"/>
          <p:cNvSpPr>
            <a:spLocks noGrp="1" noChangeArrowheads="1"/>
          </p:cNvSpPr>
          <p:nvPr>
            <p:ph type="dt" sz="half" idx="12"/>
          </p:nvPr>
        </p:nvSpPr>
        <p:spPr>
          <a:ln/>
        </p:spPr>
        <p:txBody>
          <a:bodyPr/>
          <a:lstStyle>
            <a:lvl1pPr>
              <a:defRPr/>
            </a:lvl1pPr>
          </a:lstStyle>
          <a:p>
            <a:pPr>
              <a:defRPr/>
            </a:pPr>
            <a:fld id="{3BBD843D-6A88-4451-87B4-22F1BC7ED58F}" type="datetime1">
              <a:rPr lang="tr-TR"/>
              <a:pPr>
                <a:defRPr/>
              </a:pPr>
              <a:t>26.01.2024</a:t>
            </a:fld>
            <a:endParaRPr lang="tr-T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r>
              <a:rPr lang="tr-TR"/>
              <a:t>Prof.Dr.A.SALTIK-AÜTF</a:t>
            </a:r>
          </a:p>
        </p:txBody>
      </p:sp>
      <p:sp>
        <p:nvSpPr>
          <p:cNvPr id="5" name="Rectangle 27"/>
          <p:cNvSpPr>
            <a:spLocks noGrp="1" noChangeArrowheads="1"/>
          </p:cNvSpPr>
          <p:nvPr>
            <p:ph type="sldNum" sz="quarter" idx="11"/>
          </p:nvPr>
        </p:nvSpPr>
        <p:spPr>
          <a:ln/>
        </p:spPr>
        <p:txBody>
          <a:bodyPr/>
          <a:lstStyle>
            <a:lvl1pPr>
              <a:defRPr/>
            </a:lvl1pPr>
          </a:lstStyle>
          <a:p>
            <a:pPr>
              <a:defRPr/>
            </a:pPr>
            <a:fld id="{B4D27EAA-17FF-4962-AA72-608CC5BAD7B7}" type="slidenum">
              <a:rPr lang="tr-TR"/>
              <a:pPr>
                <a:defRPr/>
              </a:pPr>
              <a:t>‹#›</a:t>
            </a:fld>
            <a:endParaRPr lang="tr-TR"/>
          </a:p>
        </p:txBody>
      </p:sp>
      <p:sp>
        <p:nvSpPr>
          <p:cNvPr id="6" name="Rectangle 28"/>
          <p:cNvSpPr>
            <a:spLocks noGrp="1" noChangeArrowheads="1"/>
          </p:cNvSpPr>
          <p:nvPr>
            <p:ph type="dt" sz="half" idx="12"/>
          </p:nvPr>
        </p:nvSpPr>
        <p:spPr>
          <a:ln/>
        </p:spPr>
        <p:txBody>
          <a:bodyPr/>
          <a:lstStyle>
            <a:lvl1pPr>
              <a:defRPr/>
            </a:lvl1pPr>
          </a:lstStyle>
          <a:p>
            <a:pPr>
              <a:defRPr/>
            </a:pPr>
            <a:fld id="{3BBD843D-6A88-4451-87B4-22F1BC7ED58F}" type="datetime1">
              <a:rPr lang="tr-TR"/>
              <a:pPr>
                <a:defRPr/>
              </a:pPr>
              <a:t>26.01.2024</a:t>
            </a:fld>
            <a:endParaRPr lang="tr-T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26"/>
          <p:cNvSpPr>
            <a:spLocks noGrp="1" noChangeArrowheads="1"/>
          </p:cNvSpPr>
          <p:nvPr>
            <p:ph type="ftr" sz="quarter" idx="10"/>
          </p:nvPr>
        </p:nvSpPr>
        <p:spPr>
          <a:ln/>
        </p:spPr>
        <p:txBody>
          <a:bodyPr/>
          <a:lstStyle>
            <a:lvl1pPr>
              <a:defRPr/>
            </a:lvl1pPr>
          </a:lstStyle>
          <a:p>
            <a:pPr>
              <a:defRPr/>
            </a:pPr>
            <a:r>
              <a:rPr lang="tr-TR"/>
              <a:t>Prof.Dr.A.SALTIK-AÜTF</a:t>
            </a:r>
          </a:p>
        </p:txBody>
      </p:sp>
      <p:sp>
        <p:nvSpPr>
          <p:cNvPr id="6" name="Rectangle 27"/>
          <p:cNvSpPr>
            <a:spLocks noGrp="1" noChangeArrowheads="1"/>
          </p:cNvSpPr>
          <p:nvPr>
            <p:ph type="sldNum" sz="quarter" idx="11"/>
          </p:nvPr>
        </p:nvSpPr>
        <p:spPr>
          <a:ln/>
        </p:spPr>
        <p:txBody>
          <a:bodyPr/>
          <a:lstStyle>
            <a:lvl1pPr>
              <a:defRPr/>
            </a:lvl1pPr>
          </a:lstStyle>
          <a:p>
            <a:pPr>
              <a:defRPr/>
            </a:pPr>
            <a:fld id="{055EA336-B9DB-40DF-A7AE-80F812A5EAB6}" type="slidenum">
              <a:rPr lang="tr-TR"/>
              <a:pPr>
                <a:defRPr/>
              </a:pPr>
              <a:t>‹#›</a:t>
            </a:fld>
            <a:endParaRPr lang="tr-TR"/>
          </a:p>
        </p:txBody>
      </p:sp>
      <p:sp>
        <p:nvSpPr>
          <p:cNvPr id="7" name="Rectangle 28"/>
          <p:cNvSpPr>
            <a:spLocks noGrp="1" noChangeArrowheads="1"/>
          </p:cNvSpPr>
          <p:nvPr>
            <p:ph type="dt" sz="half" idx="12"/>
          </p:nvPr>
        </p:nvSpPr>
        <p:spPr>
          <a:ln/>
        </p:spPr>
        <p:txBody>
          <a:bodyPr/>
          <a:lstStyle>
            <a:lvl1pPr>
              <a:defRPr/>
            </a:lvl1pPr>
          </a:lstStyle>
          <a:p>
            <a:pPr>
              <a:defRPr/>
            </a:pPr>
            <a:fld id="{3BBD843D-6A88-4451-87B4-22F1BC7ED58F}" type="datetime1">
              <a:rPr lang="tr-TR"/>
              <a:pPr>
                <a:defRPr/>
              </a:pPr>
              <a:t>26.01.2024</a:t>
            </a:fld>
            <a:endParaRPr lang="tr-T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26"/>
          <p:cNvSpPr>
            <a:spLocks noGrp="1" noChangeArrowheads="1"/>
          </p:cNvSpPr>
          <p:nvPr>
            <p:ph type="ftr" sz="quarter" idx="10"/>
          </p:nvPr>
        </p:nvSpPr>
        <p:spPr>
          <a:ln/>
        </p:spPr>
        <p:txBody>
          <a:bodyPr/>
          <a:lstStyle>
            <a:lvl1pPr>
              <a:defRPr/>
            </a:lvl1pPr>
          </a:lstStyle>
          <a:p>
            <a:pPr>
              <a:defRPr/>
            </a:pPr>
            <a:r>
              <a:rPr lang="tr-TR"/>
              <a:t>Prof.Dr.A.SALTIK-AÜTF</a:t>
            </a:r>
          </a:p>
        </p:txBody>
      </p:sp>
      <p:sp>
        <p:nvSpPr>
          <p:cNvPr id="8" name="Rectangle 27"/>
          <p:cNvSpPr>
            <a:spLocks noGrp="1" noChangeArrowheads="1"/>
          </p:cNvSpPr>
          <p:nvPr>
            <p:ph type="sldNum" sz="quarter" idx="11"/>
          </p:nvPr>
        </p:nvSpPr>
        <p:spPr>
          <a:ln/>
        </p:spPr>
        <p:txBody>
          <a:bodyPr/>
          <a:lstStyle>
            <a:lvl1pPr>
              <a:defRPr/>
            </a:lvl1pPr>
          </a:lstStyle>
          <a:p>
            <a:pPr>
              <a:defRPr/>
            </a:pPr>
            <a:fld id="{EC4B9516-0DF1-446A-A965-A34C8A5CB4F5}" type="slidenum">
              <a:rPr lang="tr-TR"/>
              <a:pPr>
                <a:defRPr/>
              </a:pPr>
              <a:t>‹#›</a:t>
            </a:fld>
            <a:endParaRPr lang="tr-TR"/>
          </a:p>
        </p:txBody>
      </p:sp>
      <p:sp>
        <p:nvSpPr>
          <p:cNvPr id="9" name="Rectangle 28"/>
          <p:cNvSpPr>
            <a:spLocks noGrp="1" noChangeArrowheads="1"/>
          </p:cNvSpPr>
          <p:nvPr>
            <p:ph type="dt" sz="half" idx="12"/>
          </p:nvPr>
        </p:nvSpPr>
        <p:spPr>
          <a:ln/>
        </p:spPr>
        <p:txBody>
          <a:bodyPr/>
          <a:lstStyle>
            <a:lvl1pPr>
              <a:defRPr/>
            </a:lvl1pPr>
          </a:lstStyle>
          <a:p>
            <a:pPr>
              <a:defRPr/>
            </a:pPr>
            <a:fld id="{3BBD843D-6A88-4451-87B4-22F1BC7ED58F}" type="datetime1">
              <a:rPr lang="tr-TR"/>
              <a:pPr>
                <a:defRPr/>
              </a:pPr>
              <a:t>26.01.2024</a:t>
            </a:fld>
            <a:endParaRPr lang="tr-T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26"/>
          <p:cNvSpPr>
            <a:spLocks noGrp="1" noChangeArrowheads="1"/>
          </p:cNvSpPr>
          <p:nvPr>
            <p:ph type="ftr" sz="quarter" idx="10"/>
          </p:nvPr>
        </p:nvSpPr>
        <p:spPr>
          <a:ln/>
        </p:spPr>
        <p:txBody>
          <a:bodyPr/>
          <a:lstStyle>
            <a:lvl1pPr>
              <a:defRPr/>
            </a:lvl1pPr>
          </a:lstStyle>
          <a:p>
            <a:pPr>
              <a:defRPr/>
            </a:pPr>
            <a:r>
              <a:rPr lang="tr-TR"/>
              <a:t>Prof.Dr.A.SALTIK-AÜTF</a:t>
            </a:r>
          </a:p>
        </p:txBody>
      </p:sp>
      <p:sp>
        <p:nvSpPr>
          <p:cNvPr id="4" name="Rectangle 27"/>
          <p:cNvSpPr>
            <a:spLocks noGrp="1" noChangeArrowheads="1"/>
          </p:cNvSpPr>
          <p:nvPr>
            <p:ph type="sldNum" sz="quarter" idx="11"/>
          </p:nvPr>
        </p:nvSpPr>
        <p:spPr>
          <a:ln/>
        </p:spPr>
        <p:txBody>
          <a:bodyPr/>
          <a:lstStyle>
            <a:lvl1pPr>
              <a:defRPr/>
            </a:lvl1pPr>
          </a:lstStyle>
          <a:p>
            <a:pPr>
              <a:defRPr/>
            </a:pPr>
            <a:fld id="{EFA2FC14-6ACE-41B5-B7EB-776001D9C549}" type="slidenum">
              <a:rPr lang="tr-TR"/>
              <a:pPr>
                <a:defRPr/>
              </a:pPr>
              <a:t>‹#›</a:t>
            </a:fld>
            <a:endParaRPr lang="tr-TR"/>
          </a:p>
        </p:txBody>
      </p:sp>
      <p:sp>
        <p:nvSpPr>
          <p:cNvPr id="5" name="Rectangle 28"/>
          <p:cNvSpPr>
            <a:spLocks noGrp="1" noChangeArrowheads="1"/>
          </p:cNvSpPr>
          <p:nvPr>
            <p:ph type="dt" sz="half" idx="12"/>
          </p:nvPr>
        </p:nvSpPr>
        <p:spPr>
          <a:ln/>
        </p:spPr>
        <p:txBody>
          <a:bodyPr/>
          <a:lstStyle>
            <a:lvl1pPr>
              <a:defRPr/>
            </a:lvl1pPr>
          </a:lstStyle>
          <a:p>
            <a:pPr>
              <a:defRPr/>
            </a:pPr>
            <a:fld id="{3BBD843D-6A88-4451-87B4-22F1BC7ED58F}" type="datetime1">
              <a:rPr lang="tr-TR"/>
              <a:pPr>
                <a:defRPr/>
              </a:pPr>
              <a:t>26.01.2024</a:t>
            </a:fld>
            <a:endParaRPr lang="tr-T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r>
              <a:rPr lang="tr-TR"/>
              <a:t>Prof.Dr.A.SALTIK-AÜTF</a:t>
            </a:r>
          </a:p>
        </p:txBody>
      </p:sp>
      <p:sp>
        <p:nvSpPr>
          <p:cNvPr id="3" name="Rectangle 27"/>
          <p:cNvSpPr>
            <a:spLocks noGrp="1" noChangeArrowheads="1"/>
          </p:cNvSpPr>
          <p:nvPr>
            <p:ph type="sldNum" sz="quarter" idx="11"/>
          </p:nvPr>
        </p:nvSpPr>
        <p:spPr>
          <a:ln/>
        </p:spPr>
        <p:txBody>
          <a:bodyPr/>
          <a:lstStyle>
            <a:lvl1pPr>
              <a:defRPr/>
            </a:lvl1pPr>
          </a:lstStyle>
          <a:p>
            <a:pPr>
              <a:defRPr/>
            </a:pPr>
            <a:fld id="{35FCC5CD-8835-4ACC-8A2B-D372A6BDAAD5}" type="slidenum">
              <a:rPr lang="tr-TR"/>
              <a:pPr>
                <a:defRPr/>
              </a:pPr>
              <a:t>‹#›</a:t>
            </a:fld>
            <a:endParaRPr lang="tr-TR"/>
          </a:p>
        </p:txBody>
      </p:sp>
      <p:sp>
        <p:nvSpPr>
          <p:cNvPr id="4" name="Rectangle 28"/>
          <p:cNvSpPr>
            <a:spLocks noGrp="1" noChangeArrowheads="1"/>
          </p:cNvSpPr>
          <p:nvPr>
            <p:ph type="dt" sz="half" idx="12"/>
          </p:nvPr>
        </p:nvSpPr>
        <p:spPr>
          <a:ln/>
        </p:spPr>
        <p:txBody>
          <a:bodyPr/>
          <a:lstStyle>
            <a:lvl1pPr>
              <a:defRPr/>
            </a:lvl1pPr>
          </a:lstStyle>
          <a:p>
            <a:pPr>
              <a:defRPr/>
            </a:pPr>
            <a:fld id="{3BBD843D-6A88-4451-87B4-22F1BC7ED58F}" type="datetime1">
              <a:rPr lang="tr-TR"/>
              <a:pPr>
                <a:defRPr/>
              </a:pPr>
              <a:t>26.01.2024</a:t>
            </a:fld>
            <a:endParaRPr lang="tr-T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r>
              <a:rPr lang="tr-TR"/>
              <a:t>Prof.Dr.A.SALTIK-AÜTF</a:t>
            </a:r>
          </a:p>
        </p:txBody>
      </p:sp>
      <p:sp>
        <p:nvSpPr>
          <p:cNvPr id="6" name="Rectangle 27"/>
          <p:cNvSpPr>
            <a:spLocks noGrp="1" noChangeArrowheads="1"/>
          </p:cNvSpPr>
          <p:nvPr>
            <p:ph type="sldNum" sz="quarter" idx="11"/>
          </p:nvPr>
        </p:nvSpPr>
        <p:spPr>
          <a:ln/>
        </p:spPr>
        <p:txBody>
          <a:bodyPr/>
          <a:lstStyle>
            <a:lvl1pPr>
              <a:defRPr/>
            </a:lvl1pPr>
          </a:lstStyle>
          <a:p>
            <a:pPr>
              <a:defRPr/>
            </a:pPr>
            <a:fld id="{1BE0BE06-E4A3-4F34-A336-9643A6D82DE4}" type="slidenum">
              <a:rPr lang="tr-TR"/>
              <a:pPr>
                <a:defRPr/>
              </a:pPr>
              <a:t>‹#›</a:t>
            </a:fld>
            <a:endParaRPr lang="tr-TR"/>
          </a:p>
        </p:txBody>
      </p:sp>
      <p:sp>
        <p:nvSpPr>
          <p:cNvPr id="7" name="Rectangle 28"/>
          <p:cNvSpPr>
            <a:spLocks noGrp="1" noChangeArrowheads="1"/>
          </p:cNvSpPr>
          <p:nvPr>
            <p:ph type="dt" sz="half" idx="12"/>
          </p:nvPr>
        </p:nvSpPr>
        <p:spPr>
          <a:ln/>
        </p:spPr>
        <p:txBody>
          <a:bodyPr/>
          <a:lstStyle>
            <a:lvl1pPr>
              <a:defRPr/>
            </a:lvl1pPr>
          </a:lstStyle>
          <a:p>
            <a:pPr>
              <a:defRPr/>
            </a:pPr>
            <a:fld id="{3BBD843D-6A88-4451-87B4-22F1BC7ED58F}" type="datetime1">
              <a:rPr lang="tr-TR"/>
              <a:pPr>
                <a:defRPr/>
              </a:pPr>
              <a:t>26.01.2024</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4C3EA5A-5D31-4700-ACFD-A96EC2729F25}" type="datetimeFigureOut">
              <a:rPr lang="tr-TR"/>
              <a:pPr>
                <a:defRPr/>
              </a:pPr>
              <a:t>26.01.2024</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3096DB1E-88EF-4732-9002-F0F7F794810E}" type="slidenum">
              <a:rPr lang="tr-TR"/>
              <a:pPr>
                <a:defRPr/>
              </a:pPr>
              <a:t>‹#›</a:t>
            </a:fld>
            <a:endParaRPr lang="tr-T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C4ECD39A-541F-4365-A7A7-1349414BE2CC}" type="slidenum">
              <a:rPr lang="tr-TR"/>
              <a:pPr>
                <a:defRPr/>
              </a:pPr>
              <a:t>‹#›</a:t>
            </a:fld>
            <a:endParaRPr lang="tr-T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r>
              <a:rPr lang="tr-TR"/>
              <a:t>Prof.Dr.A.SALTIK-AÜTF</a:t>
            </a:r>
          </a:p>
        </p:txBody>
      </p:sp>
      <p:sp>
        <p:nvSpPr>
          <p:cNvPr id="6" name="Rectangle 27"/>
          <p:cNvSpPr>
            <a:spLocks noGrp="1" noChangeArrowheads="1"/>
          </p:cNvSpPr>
          <p:nvPr>
            <p:ph type="sldNum" sz="quarter" idx="11"/>
          </p:nvPr>
        </p:nvSpPr>
        <p:spPr>
          <a:ln/>
        </p:spPr>
        <p:txBody>
          <a:bodyPr/>
          <a:lstStyle>
            <a:lvl1pPr>
              <a:defRPr/>
            </a:lvl1pPr>
          </a:lstStyle>
          <a:p>
            <a:pPr>
              <a:defRPr/>
            </a:pPr>
            <a:fld id="{61257271-643C-4531-9E8B-112E1718F434}" type="slidenum">
              <a:rPr lang="tr-TR"/>
              <a:pPr>
                <a:defRPr/>
              </a:pPr>
              <a:t>‹#›</a:t>
            </a:fld>
            <a:endParaRPr lang="tr-TR"/>
          </a:p>
        </p:txBody>
      </p:sp>
      <p:sp>
        <p:nvSpPr>
          <p:cNvPr id="7" name="Rectangle 28"/>
          <p:cNvSpPr>
            <a:spLocks noGrp="1" noChangeArrowheads="1"/>
          </p:cNvSpPr>
          <p:nvPr>
            <p:ph type="dt" sz="half" idx="12"/>
          </p:nvPr>
        </p:nvSpPr>
        <p:spPr>
          <a:ln/>
        </p:spPr>
        <p:txBody>
          <a:bodyPr/>
          <a:lstStyle>
            <a:lvl1pPr>
              <a:defRPr/>
            </a:lvl1pPr>
          </a:lstStyle>
          <a:p>
            <a:pPr>
              <a:defRPr/>
            </a:pPr>
            <a:fld id="{3BBD843D-6A88-4451-87B4-22F1BC7ED58F}" type="datetime1">
              <a:rPr lang="tr-TR"/>
              <a:pPr>
                <a:defRPr/>
              </a:pPr>
              <a:t>26.01.2024</a:t>
            </a:fld>
            <a:endParaRPr lang="tr-T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26"/>
          <p:cNvSpPr>
            <a:spLocks noGrp="1" noChangeArrowheads="1"/>
          </p:cNvSpPr>
          <p:nvPr>
            <p:ph type="ftr" sz="quarter" idx="10"/>
          </p:nvPr>
        </p:nvSpPr>
        <p:spPr>
          <a:ln/>
        </p:spPr>
        <p:txBody>
          <a:bodyPr/>
          <a:lstStyle>
            <a:lvl1pPr>
              <a:defRPr/>
            </a:lvl1pPr>
          </a:lstStyle>
          <a:p>
            <a:pPr>
              <a:defRPr/>
            </a:pPr>
            <a:r>
              <a:rPr lang="tr-TR"/>
              <a:t>Prof.Dr.A.SALTIK-AÜTF</a:t>
            </a:r>
          </a:p>
        </p:txBody>
      </p:sp>
      <p:sp>
        <p:nvSpPr>
          <p:cNvPr id="5" name="Rectangle 27"/>
          <p:cNvSpPr>
            <a:spLocks noGrp="1" noChangeArrowheads="1"/>
          </p:cNvSpPr>
          <p:nvPr>
            <p:ph type="sldNum" sz="quarter" idx="11"/>
          </p:nvPr>
        </p:nvSpPr>
        <p:spPr>
          <a:ln/>
        </p:spPr>
        <p:txBody>
          <a:bodyPr/>
          <a:lstStyle>
            <a:lvl1pPr>
              <a:defRPr/>
            </a:lvl1pPr>
          </a:lstStyle>
          <a:p>
            <a:pPr>
              <a:defRPr/>
            </a:pPr>
            <a:fld id="{C645F162-584E-4BDB-9896-001FD20DCA90}" type="slidenum">
              <a:rPr lang="tr-TR"/>
              <a:pPr>
                <a:defRPr/>
              </a:pPr>
              <a:t>‹#›</a:t>
            </a:fld>
            <a:endParaRPr lang="tr-TR"/>
          </a:p>
        </p:txBody>
      </p:sp>
      <p:sp>
        <p:nvSpPr>
          <p:cNvPr id="6" name="Rectangle 28"/>
          <p:cNvSpPr>
            <a:spLocks noGrp="1" noChangeArrowheads="1"/>
          </p:cNvSpPr>
          <p:nvPr>
            <p:ph type="dt" sz="half" idx="12"/>
          </p:nvPr>
        </p:nvSpPr>
        <p:spPr>
          <a:ln/>
        </p:spPr>
        <p:txBody>
          <a:bodyPr/>
          <a:lstStyle>
            <a:lvl1pPr>
              <a:defRPr/>
            </a:lvl1pPr>
          </a:lstStyle>
          <a:p>
            <a:pPr>
              <a:defRPr/>
            </a:pPr>
            <a:fld id="{3BBD843D-6A88-4451-87B4-22F1BC7ED58F}" type="datetime1">
              <a:rPr lang="tr-TR"/>
              <a:pPr>
                <a:defRPr/>
              </a:pPr>
              <a:t>26.01.2024</a:t>
            </a:fld>
            <a:endParaRPr lang="tr-T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26"/>
          <p:cNvSpPr>
            <a:spLocks noGrp="1" noChangeArrowheads="1"/>
          </p:cNvSpPr>
          <p:nvPr>
            <p:ph type="ftr" sz="quarter" idx="10"/>
          </p:nvPr>
        </p:nvSpPr>
        <p:spPr>
          <a:ln/>
        </p:spPr>
        <p:txBody>
          <a:bodyPr/>
          <a:lstStyle>
            <a:lvl1pPr>
              <a:defRPr/>
            </a:lvl1pPr>
          </a:lstStyle>
          <a:p>
            <a:pPr>
              <a:defRPr/>
            </a:pPr>
            <a:r>
              <a:rPr lang="tr-TR"/>
              <a:t>Prof.Dr.A.SALTIK-AÜTF</a:t>
            </a:r>
          </a:p>
        </p:txBody>
      </p:sp>
      <p:sp>
        <p:nvSpPr>
          <p:cNvPr id="5" name="Rectangle 27"/>
          <p:cNvSpPr>
            <a:spLocks noGrp="1" noChangeArrowheads="1"/>
          </p:cNvSpPr>
          <p:nvPr>
            <p:ph type="sldNum" sz="quarter" idx="11"/>
          </p:nvPr>
        </p:nvSpPr>
        <p:spPr>
          <a:ln/>
        </p:spPr>
        <p:txBody>
          <a:bodyPr/>
          <a:lstStyle>
            <a:lvl1pPr>
              <a:defRPr/>
            </a:lvl1pPr>
          </a:lstStyle>
          <a:p>
            <a:pPr>
              <a:defRPr/>
            </a:pPr>
            <a:fld id="{9BD9A06E-97D5-4536-B26A-802C6DC104B4}" type="slidenum">
              <a:rPr lang="tr-TR"/>
              <a:pPr>
                <a:defRPr/>
              </a:pPr>
              <a:t>‹#›</a:t>
            </a:fld>
            <a:endParaRPr lang="tr-TR"/>
          </a:p>
        </p:txBody>
      </p:sp>
      <p:sp>
        <p:nvSpPr>
          <p:cNvPr id="6" name="Rectangle 28"/>
          <p:cNvSpPr>
            <a:spLocks noGrp="1" noChangeArrowheads="1"/>
          </p:cNvSpPr>
          <p:nvPr>
            <p:ph type="dt" sz="half" idx="12"/>
          </p:nvPr>
        </p:nvSpPr>
        <p:spPr>
          <a:ln/>
        </p:spPr>
        <p:txBody>
          <a:bodyPr/>
          <a:lstStyle>
            <a:lvl1pPr>
              <a:defRPr/>
            </a:lvl1pPr>
          </a:lstStyle>
          <a:p>
            <a:pPr>
              <a:defRPr/>
            </a:pPr>
            <a:fld id="{3BBD843D-6A88-4451-87B4-22F1BC7ED58F}" type="datetime1">
              <a:rPr lang="tr-TR"/>
              <a:pPr>
                <a:defRPr/>
              </a:pPr>
              <a:t>26.01.2024</a:t>
            </a:fld>
            <a:endParaRPr lang="tr-T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lvl1pPr>
              <a:defRPr/>
            </a:lvl1pPr>
          </a:lstStyle>
          <a:p>
            <a:pPr>
              <a:defRPr/>
            </a:pPr>
            <a:fld id="{72123D3D-F9A6-4ADA-BAA2-DD7CC26090F4}" type="datetimeFigureOut">
              <a:rPr lang="tr-TR"/>
              <a:pPr>
                <a:defRPr/>
              </a:pPr>
              <a:t>26.01.2024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04D65F4C-2B3F-4B5E-B96A-D3C6A0A1E9D9}" type="slidenum">
              <a:rPr lang="tr-TR"/>
              <a:pPr>
                <a:defRPr/>
              </a:pPr>
              <a:t>‹#›</a:t>
            </a:fld>
            <a:endParaRPr lang="tr-T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lvl1pPr>
              <a:defRPr/>
            </a:lvl1pPr>
          </a:lstStyle>
          <a:p>
            <a:pPr>
              <a:defRPr/>
            </a:pPr>
            <a:fld id="{05BF0726-E9A1-4F51-B369-4F06DB74C09C}" type="datetimeFigureOut">
              <a:rPr lang="tr-TR"/>
              <a:pPr>
                <a:defRPr/>
              </a:pPr>
              <a:t>26.01.2024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48619D61-DBDF-4207-817F-3DCF2228DD7A}" type="slidenum">
              <a:rPr lang="tr-TR"/>
              <a:pPr>
                <a:defRPr/>
              </a:pPr>
              <a:t>‹#›</a:t>
            </a:fld>
            <a:endParaRPr lang="tr-T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BED8FB48-E871-40D6-AF5B-C55A4B1B88D6}" type="datetimeFigureOut">
              <a:rPr lang="tr-TR"/>
              <a:pPr>
                <a:defRPr/>
              </a:pPr>
              <a:t>26.01.2024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58BA88EB-9462-49D2-AE74-C297DE1ED72B}" type="slidenum">
              <a:rPr lang="tr-TR"/>
              <a:pPr>
                <a:defRPr/>
              </a:pPr>
              <a:t>‹#›</a:t>
            </a:fld>
            <a:endParaRPr lang="tr-T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3 Veri Yer Tutucusu"/>
          <p:cNvSpPr>
            <a:spLocks noGrp="1"/>
          </p:cNvSpPr>
          <p:nvPr>
            <p:ph type="dt" sz="half" idx="10"/>
          </p:nvPr>
        </p:nvSpPr>
        <p:spPr/>
        <p:txBody>
          <a:bodyPr/>
          <a:lstStyle>
            <a:lvl1pPr>
              <a:defRPr/>
            </a:lvl1pPr>
          </a:lstStyle>
          <a:p>
            <a:pPr>
              <a:defRPr/>
            </a:pPr>
            <a:fld id="{EBD6FD32-D73F-44A5-AD44-1CE779342D7F}" type="datetimeFigureOut">
              <a:rPr lang="tr-TR"/>
              <a:pPr>
                <a:defRPr/>
              </a:pPr>
              <a:t>26.01.2024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F94FCAE3-1B45-466D-A8F8-703376B1C807}" type="slidenum">
              <a:rPr lang="tr-TR"/>
              <a:pPr>
                <a:defRPr/>
              </a:pPr>
              <a:t>‹#›</a:t>
            </a:fld>
            <a:endParaRPr lang="tr-T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3 Veri Yer Tutucusu"/>
          <p:cNvSpPr>
            <a:spLocks noGrp="1"/>
          </p:cNvSpPr>
          <p:nvPr>
            <p:ph type="dt" sz="half" idx="10"/>
          </p:nvPr>
        </p:nvSpPr>
        <p:spPr/>
        <p:txBody>
          <a:bodyPr/>
          <a:lstStyle>
            <a:lvl1pPr>
              <a:defRPr/>
            </a:lvl1pPr>
          </a:lstStyle>
          <a:p>
            <a:pPr>
              <a:defRPr/>
            </a:pPr>
            <a:fld id="{6F3E2B2E-0041-4C5D-A8F9-23EB78587F35}" type="datetimeFigureOut">
              <a:rPr lang="tr-TR"/>
              <a:pPr>
                <a:defRPr/>
              </a:pPr>
              <a:t>26.01.2024</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pPr>
              <a:defRPr/>
            </a:pPr>
            <a:fld id="{C1439D32-31AE-45C1-B406-E5BD3CE308CB}" type="slidenum">
              <a:rPr lang="tr-TR"/>
              <a:pPr>
                <a:defRPr/>
              </a:pPr>
              <a:t>‹#›</a:t>
            </a:fld>
            <a:endParaRPr lang="tr-T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3 Veri Yer Tutucusu"/>
          <p:cNvSpPr>
            <a:spLocks noGrp="1"/>
          </p:cNvSpPr>
          <p:nvPr>
            <p:ph type="dt" sz="half" idx="10"/>
          </p:nvPr>
        </p:nvSpPr>
        <p:spPr/>
        <p:txBody>
          <a:bodyPr/>
          <a:lstStyle>
            <a:lvl1pPr>
              <a:defRPr/>
            </a:lvl1pPr>
          </a:lstStyle>
          <a:p>
            <a:pPr>
              <a:defRPr/>
            </a:pPr>
            <a:fld id="{C9370697-2019-4FF5-8EB9-55357A3355B8}" type="datetimeFigureOut">
              <a:rPr lang="tr-TR"/>
              <a:pPr>
                <a:defRPr/>
              </a:pPr>
              <a:t>26.01.2024</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0D3CD7AF-492C-473D-807D-BF93A89A319B}" type="slidenum">
              <a:rPr lang="tr-TR"/>
              <a:pPr>
                <a:defRPr/>
              </a:pPr>
              <a:t>‹#›</a:t>
            </a:fld>
            <a:endParaRPr lang="tr-T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C6EAD83E-56AC-4156-94EC-B230B514715D}" type="datetimeFigureOut">
              <a:rPr lang="tr-TR"/>
              <a:pPr>
                <a:defRPr/>
              </a:pPr>
              <a:t>26.01.2024</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pPr>
              <a:defRPr/>
            </a:pPr>
            <a:fld id="{416F5359-5081-4D4E-A8DE-D5747407AAC5}" type="slidenum">
              <a:rPr lang="tr-TR"/>
              <a:pPr>
                <a:defRPr/>
              </a:pPr>
              <a:t>‹#›</a:t>
            </a:fld>
            <a:endParaRPr lang="tr-T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p>
        </p:txBody>
      </p:sp>
      <p:sp>
        <p:nvSpPr>
          <p:cNvPr id="3" name="Rectangle 5"/>
          <p:cNvSpPr>
            <a:spLocks noGrp="1" noChangeArrowheads="1"/>
          </p:cNvSpPr>
          <p:nvPr>
            <p:ph type="ftr" sz="quarter" idx="11"/>
          </p:nvPr>
        </p:nvSpPr>
        <p:spPr>
          <a:ln/>
        </p:spPr>
        <p:txBody>
          <a:bodyPr/>
          <a:lstStyle>
            <a:lvl1pPr>
              <a:defRPr/>
            </a:lvl1pPr>
          </a:lstStyle>
          <a:p>
            <a:pPr>
              <a:defRPr/>
            </a:pPr>
            <a:endParaRPr lang="tr-TR"/>
          </a:p>
        </p:txBody>
      </p:sp>
      <p:sp>
        <p:nvSpPr>
          <p:cNvPr id="4" name="Rectangle 6"/>
          <p:cNvSpPr>
            <a:spLocks noGrp="1" noChangeArrowheads="1"/>
          </p:cNvSpPr>
          <p:nvPr>
            <p:ph type="sldNum" sz="quarter" idx="12"/>
          </p:nvPr>
        </p:nvSpPr>
        <p:spPr>
          <a:ln/>
        </p:spPr>
        <p:txBody>
          <a:bodyPr/>
          <a:lstStyle>
            <a:lvl1pPr>
              <a:defRPr/>
            </a:lvl1pPr>
          </a:lstStyle>
          <a:p>
            <a:pPr>
              <a:defRPr/>
            </a:pPr>
            <a:fld id="{D65C1D5D-3F3A-453F-B90A-8812EF6B07ED}" type="slidenum">
              <a:rPr lang="tr-TR"/>
              <a:pPr>
                <a:defRPr/>
              </a:pPr>
              <a:t>‹#›</a:t>
            </a:fld>
            <a:endParaRPr lang="tr-T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6CA4F1C8-209A-4748-9B5C-838E8C26B89B}" type="datetimeFigureOut">
              <a:rPr lang="tr-TR"/>
              <a:pPr>
                <a:defRPr/>
              </a:pPr>
              <a:t>26.01.2024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B0DCB4E7-4212-4FC5-A03E-591969815B9A}" type="slidenum">
              <a:rPr lang="tr-TR"/>
              <a:pPr>
                <a:defRPr/>
              </a:pPr>
              <a:t>‹#›</a:t>
            </a:fld>
            <a:endParaRPr lang="tr-T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D124ED92-1F35-421D-933B-D5D1C240EBBA}" type="datetimeFigureOut">
              <a:rPr lang="tr-TR"/>
              <a:pPr>
                <a:defRPr/>
              </a:pPr>
              <a:t>26.01.2024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49F8E21A-EEF0-4DF1-930B-86EEB97FE766}" type="slidenum">
              <a:rPr lang="tr-TR"/>
              <a:pPr>
                <a:defRPr/>
              </a:pPr>
              <a:t>‹#›</a:t>
            </a:fld>
            <a:endParaRPr lang="tr-T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lvl1pPr>
              <a:defRPr/>
            </a:lvl1pPr>
          </a:lstStyle>
          <a:p>
            <a:pPr>
              <a:defRPr/>
            </a:pPr>
            <a:fld id="{383A468A-88B6-4339-8C6B-E6FC3BD9FE93}" type="datetimeFigureOut">
              <a:rPr lang="tr-TR"/>
              <a:pPr>
                <a:defRPr/>
              </a:pPr>
              <a:t>26.01.2024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F6C0B95F-D7CA-41E6-A913-2B8837228988}" type="slidenum">
              <a:rPr lang="tr-TR"/>
              <a:pPr>
                <a:defRPr/>
              </a:pPr>
              <a:t>‹#›</a:t>
            </a:fld>
            <a:endParaRPr lang="tr-T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lvl1pPr>
              <a:defRPr/>
            </a:lvl1pPr>
          </a:lstStyle>
          <a:p>
            <a:pPr>
              <a:defRPr/>
            </a:pPr>
            <a:fld id="{7E00AD18-5869-40F1-8C81-8BFE718C640C}" type="datetimeFigureOut">
              <a:rPr lang="tr-TR"/>
              <a:pPr>
                <a:defRPr/>
              </a:pPr>
              <a:t>26.01.2024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50E1FBA7-125F-418B-88F6-02EEE59A5C2C}" type="slidenum">
              <a:rPr lang="tr-TR"/>
              <a:pPr>
                <a:defRPr/>
              </a:pPr>
              <a:t>‹#›</a:t>
            </a:fld>
            <a:endParaRPr lang="tr-T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Tree>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62F6423A-F1B5-4C2C-9E06-0A5EB3680FB4}" type="slidenum">
              <a:rPr lang="tr-TR"/>
              <a:pPr>
                <a:defRPr/>
              </a:pPr>
              <a:t>‹#›</a:t>
            </a:fld>
            <a:endParaRPr lang="tr-T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Tree>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EA7A0B67-B49C-4524-9733-1A12E7E81F43}" type="slidenum">
              <a:rPr lang="tr-TR"/>
              <a:pPr>
                <a:defRPr/>
              </a:pPr>
              <a:t>‹#›</a:t>
            </a:fld>
            <a:endParaRPr lang="tr-T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Tree>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lgn="r">
                  <a:defRPr/>
                </a:pPr>
                <a:endParaRPr lang="tr-TR" sz="2400">
                  <a:solidFill>
                    <a:srgbClr val="000000"/>
                  </a:solidFill>
                  <a:latin typeface="Times New Roman" pitchFamily="18" charset="0"/>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r">
                  <a:defRPr/>
                </a:pPr>
                <a:endParaRPr lang="tr-TR" sz="2400">
                  <a:solidFill>
                    <a:srgbClr val="000000"/>
                  </a:solidFill>
                  <a:latin typeface="Times New Roman" pitchFamily="18" charset="0"/>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lgn="r">
                  <a:defRPr/>
                </a:pPr>
                <a:endParaRPr lang="tr-TR" sz="2400">
                  <a:solidFill>
                    <a:srgbClr val="000000"/>
                  </a:solidFill>
                  <a:latin typeface="Times New Roman" pitchFamily="18" charset="0"/>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r">
                  <a:defRPr/>
                </a:pPr>
                <a:endParaRPr lang="tr-TR" sz="2400">
                  <a:solidFill>
                    <a:srgbClr val="000000"/>
                  </a:solidFill>
                  <a:latin typeface="Times New Roman" pitchFamily="18" charset="0"/>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r">
                <a:defRPr/>
              </a:pPr>
              <a:endParaRPr lang="tr-TR" sz="2400">
                <a:solidFill>
                  <a:srgbClr val="000000"/>
                </a:solidFill>
                <a:latin typeface="Times New Roman" pitchFamily="18" charset="0"/>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lgn="r">
                <a:defRPr/>
              </a:pPr>
              <a:endParaRPr lang="tr-TR" sz="2400">
                <a:solidFill>
                  <a:srgbClr val="000000"/>
                </a:solidFill>
                <a:latin typeface="Times New Roman" pitchFamily="18" charset="0"/>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r">
                <a:defRPr/>
              </a:pPr>
              <a:endParaRPr lang="tr-TR" sz="2400">
                <a:solidFill>
                  <a:srgbClr val="000000"/>
                </a:solidFill>
                <a:latin typeface="Times New Roman" pitchFamily="18" charset="0"/>
                <a:cs typeface="+mn-cs"/>
              </a:endParaRPr>
            </a:p>
          </p:txBody>
        </p:sp>
      </p:grpSp>
      <p:sp>
        <p:nvSpPr>
          <p:cNvPr id="91148" name="Rectangle 12"/>
          <p:cNvSpPr>
            <a:spLocks noGrp="1" noChangeArrowheads="1"/>
          </p:cNvSpPr>
          <p:nvPr>
            <p:ph type="ctrTitle"/>
          </p:nvPr>
        </p:nvSpPr>
        <p:spPr>
          <a:xfrm>
            <a:off x="990600" y="1676400"/>
            <a:ext cx="7772400" cy="1462088"/>
          </a:xfrm>
        </p:spPr>
        <p:txBody>
          <a:bodyPr/>
          <a:lstStyle>
            <a:lvl1pPr>
              <a:defRPr/>
            </a:lvl1pPr>
          </a:lstStyle>
          <a:p>
            <a:r>
              <a:rPr lang="tr-TR"/>
              <a:t>Asıl başlık stili için tıklatın</a:t>
            </a:r>
          </a:p>
        </p:txBody>
      </p:sp>
      <p:sp>
        <p:nvSpPr>
          <p:cNvPr id="9114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tr-TR"/>
              <a:t>Asıl alt başlık stilini düzenlemek için tıklatın</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fld id="{D9CB8DAB-7FCD-406D-B65B-4EA375848877}" type="datetime1">
              <a:rPr lang="tr-TR"/>
              <a:pPr>
                <a:defRPr/>
              </a:pPr>
              <a:t>26.01.2024</a:t>
            </a:fld>
            <a:endParaRPr lang="tr-T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r>
              <a:rPr lang="tr-TR"/>
              <a:t>Prof. A. SALTIK-AÜTF</a:t>
            </a: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ED56A415-7092-45A5-9FDD-679774B08180}" type="slidenum">
              <a:rPr lang="tr-TR"/>
              <a:pPr>
                <a:defRPr/>
              </a:pPr>
              <a:t>‹#›</a:t>
            </a:fld>
            <a:endParaRPr lang="tr-T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11"/>
          <p:cNvSpPr>
            <a:spLocks noGrp="1" noChangeArrowheads="1"/>
          </p:cNvSpPr>
          <p:nvPr>
            <p:ph type="dt" sz="half" idx="10"/>
          </p:nvPr>
        </p:nvSpPr>
        <p:spPr>
          <a:ln/>
        </p:spPr>
        <p:txBody>
          <a:bodyPr/>
          <a:lstStyle>
            <a:lvl1pPr>
              <a:defRPr/>
            </a:lvl1pPr>
          </a:lstStyle>
          <a:p>
            <a:pPr>
              <a:defRPr/>
            </a:pPr>
            <a:fld id="{729D4F7F-9E1A-419B-9DA1-1FBF93A32676}" type="datetime1">
              <a:rPr lang="tr-TR"/>
              <a:pPr>
                <a:defRPr/>
              </a:pPr>
              <a:t>26.01.2024</a:t>
            </a:fld>
            <a:endParaRPr lang="tr-TR"/>
          </a:p>
        </p:txBody>
      </p:sp>
      <p:sp>
        <p:nvSpPr>
          <p:cNvPr id="5" name="Rectangle 12"/>
          <p:cNvSpPr>
            <a:spLocks noGrp="1" noChangeArrowheads="1"/>
          </p:cNvSpPr>
          <p:nvPr>
            <p:ph type="ftr" sz="quarter" idx="11"/>
          </p:nvPr>
        </p:nvSpPr>
        <p:spPr>
          <a:ln/>
        </p:spPr>
        <p:txBody>
          <a:bodyPr/>
          <a:lstStyle>
            <a:lvl1pPr>
              <a:defRPr/>
            </a:lvl1pPr>
          </a:lstStyle>
          <a:p>
            <a:pPr>
              <a:defRPr/>
            </a:pPr>
            <a:r>
              <a:rPr lang="tr-TR"/>
              <a:t>Prof. A. SALTIK-AÜTF</a:t>
            </a:r>
          </a:p>
        </p:txBody>
      </p:sp>
      <p:sp>
        <p:nvSpPr>
          <p:cNvPr id="6" name="Rectangle 13"/>
          <p:cNvSpPr>
            <a:spLocks noGrp="1" noChangeArrowheads="1"/>
          </p:cNvSpPr>
          <p:nvPr>
            <p:ph type="sldNum" sz="quarter" idx="12"/>
          </p:nvPr>
        </p:nvSpPr>
        <p:spPr>
          <a:ln/>
        </p:spPr>
        <p:txBody>
          <a:bodyPr/>
          <a:lstStyle>
            <a:lvl1pPr>
              <a:defRPr/>
            </a:lvl1pPr>
          </a:lstStyle>
          <a:p>
            <a:pPr>
              <a:defRPr/>
            </a:pPr>
            <a:fld id="{9CB23BD8-DA32-4AF3-84A4-698476BF165B}" type="slidenum">
              <a:rPr lang="tr-TR"/>
              <a:pPr>
                <a:defRPr/>
              </a:pPr>
              <a:t>‹#›</a:t>
            </a:fld>
            <a:endParaRPr lang="tr-T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fld id="{729D4F7F-9E1A-419B-9DA1-1FBF93A32676}" type="datetime1">
              <a:rPr lang="tr-TR"/>
              <a:pPr>
                <a:defRPr/>
              </a:pPr>
              <a:t>26.01.2024</a:t>
            </a:fld>
            <a:endParaRPr lang="tr-TR"/>
          </a:p>
        </p:txBody>
      </p:sp>
      <p:sp>
        <p:nvSpPr>
          <p:cNvPr id="5" name="Rectangle 12"/>
          <p:cNvSpPr>
            <a:spLocks noGrp="1" noChangeArrowheads="1"/>
          </p:cNvSpPr>
          <p:nvPr>
            <p:ph type="ftr" sz="quarter" idx="11"/>
          </p:nvPr>
        </p:nvSpPr>
        <p:spPr>
          <a:ln/>
        </p:spPr>
        <p:txBody>
          <a:bodyPr/>
          <a:lstStyle>
            <a:lvl1pPr>
              <a:defRPr/>
            </a:lvl1pPr>
          </a:lstStyle>
          <a:p>
            <a:pPr>
              <a:defRPr/>
            </a:pPr>
            <a:r>
              <a:rPr lang="tr-TR"/>
              <a:t>Prof. A. SALTIK-AÜTF</a:t>
            </a:r>
          </a:p>
        </p:txBody>
      </p:sp>
      <p:sp>
        <p:nvSpPr>
          <p:cNvPr id="6" name="Rectangle 13"/>
          <p:cNvSpPr>
            <a:spLocks noGrp="1" noChangeArrowheads="1"/>
          </p:cNvSpPr>
          <p:nvPr>
            <p:ph type="sldNum" sz="quarter" idx="12"/>
          </p:nvPr>
        </p:nvSpPr>
        <p:spPr>
          <a:ln/>
        </p:spPr>
        <p:txBody>
          <a:bodyPr/>
          <a:lstStyle>
            <a:lvl1pPr>
              <a:defRPr/>
            </a:lvl1pPr>
          </a:lstStyle>
          <a:p>
            <a:pPr>
              <a:defRPr/>
            </a:pPr>
            <a:fld id="{078B7D3F-4DEA-4F36-AF7F-A2F43A34EAA7}" type="slidenum">
              <a:rPr lang="tr-TR"/>
              <a:pPr>
                <a:defRPr/>
              </a:pPr>
              <a:t>‹#›</a:t>
            </a:fld>
            <a:endParaRPr lang="tr-T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11"/>
          <p:cNvSpPr>
            <a:spLocks noGrp="1" noChangeArrowheads="1"/>
          </p:cNvSpPr>
          <p:nvPr>
            <p:ph type="dt" sz="half" idx="10"/>
          </p:nvPr>
        </p:nvSpPr>
        <p:spPr>
          <a:ln/>
        </p:spPr>
        <p:txBody>
          <a:bodyPr/>
          <a:lstStyle>
            <a:lvl1pPr>
              <a:defRPr/>
            </a:lvl1pPr>
          </a:lstStyle>
          <a:p>
            <a:pPr>
              <a:defRPr/>
            </a:pPr>
            <a:fld id="{729D4F7F-9E1A-419B-9DA1-1FBF93A32676}" type="datetime1">
              <a:rPr lang="tr-TR"/>
              <a:pPr>
                <a:defRPr/>
              </a:pPr>
              <a:t>26.01.2024</a:t>
            </a:fld>
            <a:endParaRPr lang="tr-TR"/>
          </a:p>
        </p:txBody>
      </p:sp>
      <p:sp>
        <p:nvSpPr>
          <p:cNvPr id="6" name="Rectangle 12"/>
          <p:cNvSpPr>
            <a:spLocks noGrp="1" noChangeArrowheads="1"/>
          </p:cNvSpPr>
          <p:nvPr>
            <p:ph type="ftr" sz="quarter" idx="11"/>
          </p:nvPr>
        </p:nvSpPr>
        <p:spPr>
          <a:ln/>
        </p:spPr>
        <p:txBody>
          <a:bodyPr/>
          <a:lstStyle>
            <a:lvl1pPr>
              <a:defRPr/>
            </a:lvl1pPr>
          </a:lstStyle>
          <a:p>
            <a:pPr>
              <a:defRPr/>
            </a:pPr>
            <a:r>
              <a:rPr lang="tr-TR"/>
              <a:t>Prof. A. SALTIK-AÜTF</a:t>
            </a:r>
          </a:p>
        </p:txBody>
      </p:sp>
      <p:sp>
        <p:nvSpPr>
          <p:cNvPr id="7" name="Rectangle 13"/>
          <p:cNvSpPr>
            <a:spLocks noGrp="1" noChangeArrowheads="1"/>
          </p:cNvSpPr>
          <p:nvPr>
            <p:ph type="sldNum" sz="quarter" idx="12"/>
          </p:nvPr>
        </p:nvSpPr>
        <p:spPr>
          <a:ln/>
        </p:spPr>
        <p:txBody>
          <a:bodyPr/>
          <a:lstStyle>
            <a:lvl1pPr>
              <a:defRPr/>
            </a:lvl1pPr>
          </a:lstStyle>
          <a:p>
            <a:pPr>
              <a:defRPr/>
            </a:pPr>
            <a:fld id="{11F177B7-8B46-4A86-A3E9-B74C2A8189FC}" type="slidenum">
              <a:rPr lang="tr-TR"/>
              <a:pPr>
                <a:defRPr/>
              </a:pPr>
              <a:t>‹#›</a:t>
            </a:fld>
            <a:endParaRPr lang="tr-T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0470A8C3-822E-4350-8C69-AA5E1EA91F92}" type="slidenum">
              <a:rPr lang="tr-TR"/>
              <a:pPr>
                <a:defRPr/>
              </a:pPr>
              <a:t>‹#›</a:t>
            </a:fld>
            <a:endParaRPr lang="tr-T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11"/>
          <p:cNvSpPr>
            <a:spLocks noGrp="1" noChangeArrowheads="1"/>
          </p:cNvSpPr>
          <p:nvPr>
            <p:ph type="dt" sz="half" idx="10"/>
          </p:nvPr>
        </p:nvSpPr>
        <p:spPr>
          <a:ln/>
        </p:spPr>
        <p:txBody>
          <a:bodyPr/>
          <a:lstStyle>
            <a:lvl1pPr>
              <a:defRPr/>
            </a:lvl1pPr>
          </a:lstStyle>
          <a:p>
            <a:pPr>
              <a:defRPr/>
            </a:pPr>
            <a:fld id="{729D4F7F-9E1A-419B-9DA1-1FBF93A32676}" type="datetime1">
              <a:rPr lang="tr-TR"/>
              <a:pPr>
                <a:defRPr/>
              </a:pPr>
              <a:t>26.01.2024</a:t>
            </a:fld>
            <a:endParaRPr lang="tr-TR"/>
          </a:p>
        </p:txBody>
      </p:sp>
      <p:sp>
        <p:nvSpPr>
          <p:cNvPr id="8" name="Rectangle 12"/>
          <p:cNvSpPr>
            <a:spLocks noGrp="1" noChangeArrowheads="1"/>
          </p:cNvSpPr>
          <p:nvPr>
            <p:ph type="ftr" sz="quarter" idx="11"/>
          </p:nvPr>
        </p:nvSpPr>
        <p:spPr>
          <a:ln/>
        </p:spPr>
        <p:txBody>
          <a:bodyPr/>
          <a:lstStyle>
            <a:lvl1pPr>
              <a:defRPr/>
            </a:lvl1pPr>
          </a:lstStyle>
          <a:p>
            <a:pPr>
              <a:defRPr/>
            </a:pPr>
            <a:r>
              <a:rPr lang="tr-TR"/>
              <a:t>Prof. A. SALTIK-AÜTF</a:t>
            </a:r>
          </a:p>
        </p:txBody>
      </p:sp>
      <p:sp>
        <p:nvSpPr>
          <p:cNvPr id="9" name="Rectangle 13"/>
          <p:cNvSpPr>
            <a:spLocks noGrp="1" noChangeArrowheads="1"/>
          </p:cNvSpPr>
          <p:nvPr>
            <p:ph type="sldNum" sz="quarter" idx="12"/>
          </p:nvPr>
        </p:nvSpPr>
        <p:spPr>
          <a:ln/>
        </p:spPr>
        <p:txBody>
          <a:bodyPr/>
          <a:lstStyle>
            <a:lvl1pPr>
              <a:defRPr/>
            </a:lvl1pPr>
          </a:lstStyle>
          <a:p>
            <a:pPr>
              <a:defRPr/>
            </a:pPr>
            <a:fld id="{8A60B365-608C-4303-85D6-DD14B79A8011}" type="slidenum">
              <a:rPr lang="tr-TR"/>
              <a:pPr>
                <a:defRPr/>
              </a:pPr>
              <a:t>‹#›</a:t>
            </a:fld>
            <a:endParaRPr lang="tr-T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11"/>
          <p:cNvSpPr>
            <a:spLocks noGrp="1" noChangeArrowheads="1"/>
          </p:cNvSpPr>
          <p:nvPr>
            <p:ph type="dt" sz="half" idx="10"/>
          </p:nvPr>
        </p:nvSpPr>
        <p:spPr>
          <a:ln/>
        </p:spPr>
        <p:txBody>
          <a:bodyPr/>
          <a:lstStyle>
            <a:lvl1pPr>
              <a:defRPr/>
            </a:lvl1pPr>
          </a:lstStyle>
          <a:p>
            <a:pPr>
              <a:defRPr/>
            </a:pPr>
            <a:fld id="{729D4F7F-9E1A-419B-9DA1-1FBF93A32676}" type="datetime1">
              <a:rPr lang="tr-TR"/>
              <a:pPr>
                <a:defRPr/>
              </a:pPr>
              <a:t>26.01.2024</a:t>
            </a:fld>
            <a:endParaRPr lang="tr-TR"/>
          </a:p>
        </p:txBody>
      </p:sp>
      <p:sp>
        <p:nvSpPr>
          <p:cNvPr id="4" name="Rectangle 12"/>
          <p:cNvSpPr>
            <a:spLocks noGrp="1" noChangeArrowheads="1"/>
          </p:cNvSpPr>
          <p:nvPr>
            <p:ph type="ftr" sz="quarter" idx="11"/>
          </p:nvPr>
        </p:nvSpPr>
        <p:spPr>
          <a:ln/>
        </p:spPr>
        <p:txBody>
          <a:bodyPr/>
          <a:lstStyle>
            <a:lvl1pPr>
              <a:defRPr/>
            </a:lvl1pPr>
          </a:lstStyle>
          <a:p>
            <a:pPr>
              <a:defRPr/>
            </a:pPr>
            <a:r>
              <a:rPr lang="tr-TR"/>
              <a:t>Prof. A. SALTIK-AÜTF</a:t>
            </a:r>
          </a:p>
        </p:txBody>
      </p:sp>
      <p:sp>
        <p:nvSpPr>
          <p:cNvPr id="5" name="Rectangle 13"/>
          <p:cNvSpPr>
            <a:spLocks noGrp="1" noChangeArrowheads="1"/>
          </p:cNvSpPr>
          <p:nvPr>
            <p:ph type="sldNum" sz="quarter" idx="12"/>
          </p:nvPr>
        </p:nvSpPr>
        <p:spPr>
          <a:ln/>
        </p:spPr>
        <p:txBody>
          <a:bodyPr/>
          <a:lstStyle>
            <a:lvl1pPr>
              <a:defRPr/>
            </a:lvl1pPr>
          </a:lstStyle>
          <a:p>
            <a:pPr>
              <a:defRPr/>
            </a:pPr>
            <a:fld id="{A9AB6874-B8C3-44A3-8618-31F54F05A378}" type="slidenum">
              <a:rPr lang="tr-TR"/>
              <a:pPr>
                <a:defRPr/>
              </a:pPr>
              <a:t>‹#›</a:t>
            </a:fld>
            <a:endParaRPr lang="tr-T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729D4F7F-9E1A-419B-9DA1-1FBF93A32676}" type="datetime1">
              <a:rPr lang="tr-TR"/>
              <a:pPr>
                <a:defRPr/>
              </a:pPr>
              <a:t>26.01.2024</a:t>
            </a:fld>
            <a:endParaRPr lang="tr-TR"/>
          </a:p>
        </p:txBody>
      </p:sp>
      <p:sp>
        <p:nvSpPr>
          <p:cNvPr id="3" name="Rectangle 12"/>
          <p:cNvSpPr>
            <a:spLocks noGrp="1" noChangeArrowheads="1"/>
          </p:cNvSpPr>
          <p:nvPr>
            <p:ph type="ftr" sz="quarter" idx="11"/>
          </p:nvPr>
        </p:nvSpPr>
        <p:spPr>
          <a:ln/>
        </p:spPr>
        <p:txBody>
          <a:bodyPr/>
          <a:lstStyle>
            <a:lvl1pPr>
              <a:defRPr/>
            </a:lvl1pPr>
          </a:lstStyle>
          <a:p>
            <a:pPr>
              <a:defRPr/>
            </a:pPr>
            <a:r>
              <a:rPr lang="tr-TR"/>
              <a:t>Prof. A. SALTIK-AÜTF</a:t>
            </a:r>
          </a:p>
        </p:txBody>
      </p:sp>
      <p:sp>
        <p:nvSpPr>
          <p:cNvPr id="4" name="Rectangle 13"/>
          <p:cNvSpPr>
            <a:spLocks noGrp="1" noChangeArrowheads="1"/>
          </p:cNvSpPr>
          <p:nvPr>
            <p:ph type="sldNum" sz="quarter" idx="12"/>
          </p:nvPr>
        </p:nvSpPr>
        <p:spPr>
          <a:ln/>
        </p:spPr>
        <p:txBody>
          <a:bodyPr/>
          <a:lstStyle>
            <a:lvl1pPr>
              <a:defRPr/>
            </a:lvl1pPr>
          </a:lstStyle>
          <a:p>
            <a:pPr>
              <a:defRPr/>
            </a:pPr>
            <a:fld id="{FE51615C-9A58-4947-A7B4-96D20CAA029A}" type="slidenum">
              <a:rPr lang="tr-TR"/>
              <a:pPr>
                <a:defRPr/>
              </a:pPr>
              <a:t>‹#›</a:t>
            </a:fld>
            <a:endParaRPr lang="tr-T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fld id="{729D4F7F-9E1A-419B-9DA1-1FBF93A32676}" type="datetime1">
              <a:rPr lang="tr-TR"/>
              <a:pPr>
                <a:defRPr/>
              </a:pPr>
              <a:t>26.01.2024</a:t>
            </a:fld>
            <a:endParaRPr lang="tr-TR"/>
          </a:p>
        </p:txBody>
      </p:sp>
      <p:sp>
        <p:nvSpPr>
          <p:cNvPr id="6" name="Rectangle 12"/>
          <p:cNvSpPr>
            <a:spLocks noGrp="1" noChangeArrowheads="1"/>
          </p:cNvSpPr>
          <p:nvPr>
            <p:ph type="ftr" sz="quarter" idx="11"/>
          </p:nvPr>
        </p:nvSpPr>
        <p:spPr>
          <a:ln/>
        </p:spPr>
        <p:txBody>
          <a:bodyPr/>
          <a:lstStyle>
            <a:lvl1pPr>
              <a:defRPr/>
            </a:lvl1pPr>
          </a:lstStyle>
          <a:p>
            <a:pPr>
              <a:defRPr/>
            </a:pPr>
            <a:r>
              <a:rPr lang="tr-TR"/>
              <a:t>Prof. A. SALTIK-AÜTF</a:t>
            </a:r>
          </a:p>
        </p:txBody>
      </p:sp>
      <p:sp>
        <p:nvSpPr>
          <p:cNvPr id="7" name="Rectangle 13"/>
          <p:cNvSpPr>
            <a:spLocks noGrp="1" noChangeArrowheads="1"/>
          </p:cNvSpPr>
          <p:nvPr>
            <p:ph type="sldNum" sz="quarter" idx="12"/>
          </p:nvPr>
        </p:nvSpPr>
        <p:spPr>
          <a:ln/>
        </p:spPr>
        <p:txBody>
          <a:bodyPr/>
          <a:lstStyle>
            <a:lvl1pPr>
              <a:defRPr/>
            </a:lvl1pPr>
          </a:lstStyle>
          <a:p>
            <a:pPr>
              <a:defRPr/>
            </a:pPr>
            <a:fld id="{8EAB4E0F-4093-49D1-87B7-7EEEFB22B827}" type="slidenum">
              <a:rPr lang="tr-TR"/>
              <a:pPr>
                <a:defRPr/>
              </a:pPr>
              <a:t>‹#›</a:t>
            </a:fld>
            <a:endParaRPr lang="tr-T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fld id="{729D4F7F-9E1A-419B-9DA1-1FBF93A32676}" type="datetime1">
              <a:rPr lang="tr-TR"/>
              <a:pPr>
                <a:defRPr/>
              </a:pPr>
              <a:t>26.01.2024</a:t>
            </a:fld>
            <a:endParaRPr lang="tr-TR"/>
          </a:p>
        </p:txBody>
      </p:sp>
      <p:sp>
        <p:nvSpPr>
          <p:cNvPr id="6" name="Rectangle 12"/>
          <p:cNvSpPr>
            <a:spLocks noGrp="1" noChangeArrowheads="1"/>
          </p:cNvSpPr>
          <p:nvPr>
            <p:ph type="ftr" sz="quarter" idx="11"/>
          </p:nvPr>
        </p:nvSpPr>
        <p:spPr>
          <a:ln/>
        </p:spPr>
        <p:txBody>
          <a:bodyPr/>
          <a:lstStyle>
            <a:lvl1pPr>
              <a:defRPr/>
            </a:lvl1pPr>
          </a:lstStyle>
          <a:p>
            <a:pPr>
              <a:defRPr/>
            </a:pPr>
            <a:r>
              <a:rPr lang="tr-TR"/>
              <a:t>Prof. A. SALTIK-AÜTF</a:t>
            </a:r>
          </a:p>
        </p:txBody>
      </p:sp>
      <p:sp>
        <p:nvSpPr>
          <p:cNvPr id="7" name="Rectangle 13"/>
          <p:cNvSpPr>
            <a:spLocks noGrp="1" noChangeArrowheads="1"/>
          </p:cNvSpPr>
          <p:nvPr>
            <p:ph type="sldNum" sz="quarter" idx="12"/>
          </p:nvPr>
        </p:nvSpPr>
        <p:spPr>
          <a:ln/>
        </p:spPr>
        <p:txBody>
          <a:bodyPr/>
          <a:lstStyle>
            <a:lvl1pPr>
              <a:defRPr/>
            </a:lvl1pPr>
          </a:lstStyle>
          <a:p>
            <a:pPr>
              <a:defRPr/>
            </a:pPr>
            <a:fld id="{7A5BDF69-491C-490C-BA6C-D08966264811}" type="slidenum">
              <a:rPr lang="tr-TR"/>
              <a:pPr>
                <a:defRPr/>
              </a:pPr>
              <a:t>‹#›</a:t>
            </a:fld>
            <a:endParaRPr lang="tr-T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11"/>
          <p:cNvSpPr>
            <a:spLocks noGrp="1" noChangeArrowheads="1"/>
          </p:cNvSpPr>
          <p:nvPr>
            <p:ph type="dt" sz="half" idx="10"/>
          </p:nvPr>
        </p:nvSpPr>
        <p:spPr>
          <a:ln/>
        </p:spPr>
        <p:txBody>
          <a:bodyPr/>
          <a:lstStyle>
            <a:lvl1pPr>
              <a:defRPr/>
            </a:lvl1pPr>
          </a:lstStyle>
          <a:p>
            <a:pPr>
              <a:defRPr/>
            </a:pPr>
            <a:fld id="{729D4F7F-9E1A-419B-9DA1-1FBF93A32676}" type="datetime1">
              <a:rPr lang="tr-TR"/>
              <a:pPr>
                <a:defRPr/>
              </a:pPr>
              <a:t>26.01.2024</a:t>
            </a:fld>
            <a:endParaRPr lang="tr-TR"/>
          </a:p>
        </p:txBody>
      </p:sp>
      <p:sp>
        <p:nvSpPr>
          <p:cNvPr id="5" name="Rectangle 12"/>
          <p:cNvSpPr>
            <a:spLocks noGrp="1" noChangeArrowheads="1"/>
          </p:cNvSpPr>
          <p:nvPr>
            <p:ph type="ftr" sz="quarter" idx="11"/>
          </p:nvPr>
        </p:nvSpPr>
        <p:spPr>
          <a:ln/>
        </p:spPr>
        <p:txBody>
          <a:bodyPr/>
          <a:lstStyle>
            <a:lvl1pPr>
              <a:defRPr/>
            </a:lvl1pPr>
          </a:lstStyle>
          <a:p>
            <a:pPr>
              <a:defRPr/>
            </a:pPr>
            <a:r>
              <a:rPr lang="tr-TR"/>
              <a:t>Prof. A. SALTIK-AÜTF</a:t>
            </a:r>
          </a:p>
        </p:txBody>
      </p:sp>
      <p:sp>
        <p:nvSpPr>
          <p:cNvPr id="6" name="Rectangle 13"/>
          <p:cNvSpPr>
            <a:spLocks noGrp="1" noChangeArrowheads="1"/>
          </p:cNvSpPr>
          <p:nvPr>
            <p:ph type="sldNum" sz="quarter" idx="12"/>
          </p:nvPr>
        </p:nvSpPr>
        <p:spPr>
          <a:ln/>
        </p:spPr>
        <p:txBody>
          <a:bodyPr/>
          <a:lstStyle>
            <a:lvl1pPr>
              <a:defRPr/>
            </a:lvl1pPr>
          </a:lstStyle>
          <a:p>
            <a:pPr>
              <a:defRPr/>
            </a:pPr>
            <a:fld id="{C316D7BA-818C-4546-8D50-59211183FEA4}" type="slidenum">
              <a:rPr lang="tr-TR"/>
              <a:pPr>
                <a:defRPr/>
              </a:pPr>
              <a:t>‹#›</a:t>
            </a:fld>
            <a:endParaRPr lang="tr-T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11"/>
          <p:cNvSpPr>
            <a:spLocks noGrp="1" noChangeArrowheads="1"/>
          </p:cNvSpPr>
          <p:nvPr>
            <p:ph type="dt" sz="half" idx="10"/>
          </p:nvPr>
        </p:nvSpPr>
        <p:spPr>
          <a:ln/>
        </p:spPr>
        <p:txBody>
          <a:bodyPr/>
          <a:lstStyle>
            <a:lvl1pPr>
              <a:defRPr/>
            </a:lvl1pPr>
          </a:lstStyle>
          <a:p>
            <a:pPr>
              <a:defRPr/>
            </a:pPr>
            <a:fld id="{729D4F7F-9E1A-419B-9DA1-1FBF93A32676}" type="datetime1">
              <a:rPr lang="tr-TR"/>
              <a:pPr>
                <a:defRPr/>
              </a:pPr>
              <a:t>26.01.2024</a:t>
            </a:fld>
            <a:endParaRPr lang="tr-TR"/>
          </a:p>
        </p:txBody>
      </p:sp>
      <p:sp>
        <p:nvSpPr>
          <p:cNvPr id="5" name="Rectangle 12"/>
          <p:cNvSpPr>
            <a:spLocks noGrp="1" noChangeArrowheads="1"/>
          </p:cNvSpPr>
          <p:nvPr>
            <p:ph type="ftr" sz="quarter" idx="11"/>
          </p:nvPr>
        </p:nvSpPr>
        <p:spPr>
          <a:ln/>
        </p:spPr>
        <p:txBody>
          <a:bodyPr/>
          <a:lstStyle>
            <a:lvl1pPr>
              <a:defRPr/>
            </a:lvl1pPr>
          </a:lstStyle>
          <a:p>
            <a:pPr>
              <a:defRPr/>
            </a:pPr>
            <a:r>
              <a:rPr lang="tr-TR"/>
              <a:t>Prof. A. SALTIK-AÜTF</a:t>
            </a:r>
          </a:p>
        </p:txBody>
      </p:sp>
      <p:sp>
        <p:nvSpPr>
          <p:cNvPr id="6" name="Rectangle 13"/>
          <p:cNvSpPr>
            <a:spLocks noGrp="1" noChangeArrowheads="1"/>
          </p:cNvSpPr>
          <p:nvPr>
            <p:ph type="sldNum" sz="quarter" idx="12"/>
          </p:nvPr>
        </p:nvSpPr>
        <p:spPr>
          <a:ln/>
        </p:spPr>
        <p:txBody>
          <a:bodyPr/>
          <a:lstStyle>
            <a:lvl1pPr>
              <a:defRPr/>
            </a:lvl1pPr>
          </a:lstStyle>
          <a:p>
            <a:pPr>
              <a:defRPr/>
            </a:pPr>
            <a:fld id="{11E642F4-AE1B-4D75-B388-FD06B23050E8}" type="slidenum">
              <a:rPr lang="tr-TR"/>
              <a:pPr>
                <a:defRPr/>
              </a:pPr>
              <a:t>‹#›</a:t>
            </a:fld>
            <a:endParaRPr lang="tr-T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a:t>Click to edit Master title style</a:t>
            </a:r>
            <a:endParaRPr lang="tr-TR"/>
          </a:p>
        </p:txBody>
      </p:sp>
      <p:sp>
        <p:nvSpPr>
          <p:cNvPr id="3" name="Text Placeholder 2"/>
          <p:cNvSpPr>
            <a:spLocks noGrp="1"/>
          </p:cNvSpPr>
          <p:nvPr>
            <p:ph type="body" sz="half" idx="1"/>
          </p:nvPr>
        </p:nvSpPr>
        <p:spPr>
          <a:xfrm>
            <a:off x="11826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51450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11"/>
          <p:cNvSpPr>
            <a:spLocks noGrp="1" noChangeArrowheads="1"/>
          </p:cNvSpPr>
          <p:nvPr>
            <p:ph type="dt" sz="half" idx="10"/>
          </p:nvPr>
        </p:nvSpPr>
        <p:spPr>
          <a:ln/>
        </p:spPr>
        <p:txBody>
          <a:bodyPr/>
          <a:lstStyle>
            <a:lvl1pPr>
              <a:defRPr/>
            </a:lvl1pPr>
          </a:lstStyle>
          <a:p>
            <a:pPr>
              <a:defRPr/>
            </a:pPr>
            <a:fld id="{729D4F7F-9E1A-419B-9DA1-1FBF93A32676}" type="datetime1">
              <a:rPr lang="tr-TR"/>
              <a:pPr>
                <a:defRPr/>
              </a:pPr>
              <a:t>26.01.2024</a:t>
            </a:fld>
            <a:endParaRPr lang="tr-TR"/>
          </a:p>
        </p:txBody>
      </p:sp>
      <p:sp>
        <p:nvSpPr>
          <p:cNvPr id="6" name="Rectangle 12"/>
          <p:cNvSpPr>
            <a:spLocks noGrp="1" noChangeArrowheads="1"/>
          </p:cNvSpPr>
          <p:nvPr>
            <p:ph type="ftr" sz="quarter" idx="11"/>
          </p:nvPr>
        </p:nvSpPr>
        <p:spPr>
          <a:ln/>
        </p:spPr>
        <p:txBody>
          <a:bodyPr/>
          <a:lstStyle>
            <a:lvl1pPr>
              <a:defRPr/>
            </a:lvl1pPr>
          </a:lstStyle>
          <a:p>
            <a:pPr>
              <a:defRPr/>
            </a:pPr>
            <a:r>
              <a:rPr lang="tr-TR"/>
              <a:t>Prof. A. SALTIK-AÜTF</a:t>
            </a:r>
          </a:p>
        </p:txBody>
      </p:sp>
      <p:sp>
        <p:nvSpPr>
          <p:cNvPr id="7" name="Rectangle 13"/>
          <p:cNvSpPr>
            <a:spLocks noGrp="1" noChangeArrowheads="1"/>
          </p:cNvSpPr>
          <p:nvPr>
            <p:ph type="sldNum" sz="quarter" idx="12"/>
          </p:nvPr>
        </p:nvSpPr>
        <p:spPr>
          <a:ln/>
        </p:spPr>
        <p:txBody>
          <a:bodyPr/>
          <a:lstStyle>
            <a:lvl1pPr>
              <a:defRPr/>
            </a:lvl1pPr>
          </a:lstStyle>
          <a:p>
            <a:pPr>
              <a:defRPr/>
            </a:pPr>
            <a:fld id="{A0C6B37A-C415-41AB-8DC0-AA3646BF1F93}" type="slidenum">
              <a:rPr lang="tr-TR"/>
              <a:pPr>
                <a:defRPr/>
              </a:pPr>
              <a:t>‹#›</a:t>
            </a:fld>
            <a:endParaRPr lang="tr-T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50938" y="214313"/>
            <a:ext cx="7804150" cy="591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3" name="Rectangle 11"/>
          <p:cNvSpPr>
            <a:spLocks noGrp="1" noChangeArrowheads="1"/>
          </p:cNvSpPr>
          <p:nvPr>
            <p:ph type="dt" sz="half" idx="10"/>
          </p:nvPr>
        </p:nvSpPr>
        <p:spPr>
          <a:ln/>
        </p:spPr>
        <p:txBody>
          <a:bodyPr/>
          <a:lstStyle>
            <a:lvl1pPr>
              <a:defRPr/>
            </a:lvl1pPr>
          </a:lstStyle>
          <a:p>
            <a:pPr>
              <a:defRPr/>
            </a:pPr>
            <a:fld id="{729D4F7F-9E1A-419B-9DA1-1FBF93A32676}" type="datetime1">
              <a:rPr lang="tr-TR"/>
              <a:pPr>
                <a:defRPr/>
              </a:pPr>
              <a:t>26.01.2024</a:t>
            </a:fld>
            <a:endParaRPr lang="tr-TR"/>
          </a:p>
        </p:txBody>
      </p:sp>
      <p:sp>
        <p:nvSpPr>
          <p:cNvPr id="4" name="Rectangle 12"/>
          <p:cNvSpPr>
            <a:spLocks noGrp="1" noChangeArrowheads="1"/>
          </p:cNvSpPr>
          <p:nvPr>
            <p:ph type="ftr" sz="quarter" idx="11"/>
          </p:nvPr>
        </p:nvSpPr>
        <p:spPr>
          <a:ln/>
        </p:spPr>
        <p:txBody>
          <a:bodyPr/>
          <a:lstStyle>
            <a:lvl1pPr>
              <a:defRPr/>
            </a:lvl1pPr>
          </a:lstStyle>
          <a:p>
            <a:pPr>
              <a:defRPr/>
            </a:pPr>
            <a:r>
              <a:rPr lang="tr-TR"/>
              <a:t>Prof. A. SALTIK-AÜTF</a:t>
            </a:r>
          </a:p>
        </p:txBody>
      </p:sp>
      <p:sp>
        <p:nvSpPr>
          <p:cNvPr id="5" name="Rectangle 13"/>
          <p:cNvSpPr>
            <a:spLocks noGrp="1" noChangeArrowheads="1"/>
          </p:cNvSpPr>
          <p:nvPr>
            <p:ph type="sldNum" sz="quarter" idx="12"/>
          </p:nvPr>
        </p:nvSpPr>
        <p:spPr>
          <a:ln/>
        </p:spPr>
        <p:txBody>
          <a:bodyPr/>
          <a:lstStyle>
            <a:lvl1pPr>
              <a:defRPr/>
            </a:lvl1pPr>
          </a:lstStyle>
          <a:p>
            <a:pPr>
              <a:defRPr/>
            </a:pPr>
            <a:fld id="{2EC52493-5CC0-46DA-A692-1715B7A92643}" type="slidenum">
              <a:rPr lang="tr-TR"/>
              <a:pPr>
                <a:defRPr/>
              </a:pPr>
              <a:t>‹#›</a:t>
            </a:fld>
            <a:endParaRPr lang="tr-T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a:t>Click to edit Master title style</a:t>
            </a:r>
            <a:endParaRPr lang="tr-TR"/>
          </a:p>
        </p:txBody>
      </p:sp>
      <p:sp>
        <p:nvSpPr>
          <p:cNvPr id="3" name="SmartArt Placeholder 2"/>
          <p:cNvSpPr>
            <a:spLocks noGrp="1"/>
          </p:cNvSpPr>
          <p:nvPr>
            <p:ph type="dgm" idx="1"/>
          </p:nvPr>
        </p:nvSpPr>
        <p:spPr>
          <a:xfrm>
            <a:off x="1182688" y="2017713"/>
            <a:ext cx="7772400" cy="4114800"/>
          </a:xfrm>
        </p:spPr>
        <p:txBody>
          <a:bodyPr/>
          <a:lstStyle/>
          <a:p>
            <a:pPr lvl="0"/>
            <a:endParaRPr lang="tr-TR" noProof="0"/>
          </a:p>
        </p:txBody>
      </p:sp>
      <p:sp>
        <p:nvSpPr>
          <p:cNvPr id="4" name="Rectangle 11"/>
          <p:cNvSpPr>
            <a:spLocks noGrp="1" noChangeArrowheads="1"/>
          </p:cNvSpPr>
          <p:nvPr>
            <p:ph type="dt" sz="half" idx="10"/>
          </p:nvPr>
        </p:nvSpPr>
        <p:spPr>
          <a:ln/>
        </p:spPr>
        <p:txBody>
          <a:bodyPr/>
          <a:lstStyle>
            <a:lvl1pPr>
              <a:defRPr/>
            </a:lvl1pPr>
          </a:lstStyle>
          <a:p>
            <a:pPr>
              <a:defRPr/>
            </a:pPr>
            <a:fld id="{729D4F7F-9E1A-419B-9DA1-1FBF93A32676}" type="datetime1">
              <a:rPr lang="tr-TR"/>
              <a:pPr>
                <a:defRPr/>
              </a:pPr>
              <a:t>26.01.2024</a:t>
            </a:fld>
            <a:endParaRPr lang="tr-TR"/>
          </a:p>
        </p:txBody>
      </p:sp>
      <p:sp>
        <p:nvSpPr>
          <p:cNvPr id="5" name="Rectangle 12"/>
          <p:cNvSpPr>
            <a:spLocks noGrp="1" noChangeArrowheads="1"/>
          </p:cNvSpPr>
          <p:nvPr>
            <p:ph type="ftr" sz="quarter" idx="11"/>
          </p:nvPr>
        </p:nvSpPr>
        <p:spPr>
          <a:ln/>
        </p:spPr>
        <p:txBody>
          <a:bodyPr/>
          <a:lstStyle>
            <a:lvl1pPr>
              <a:defRPr/>
            </a:lvl1pPr>
          </a:lstStyle>
          <a:p>
            <a:pPr>
              <a:defRPr/>
            </a:pPr>
            <a:r>
              <a:rPr lang="tr-TR"/>
              <a:t>Prof. A. SALTIK-AÜTF</a:t>
            </a:r>
          </a:p>
        </p:txBody>
      </p:sp>
      <p:sp>
        <p:nvSpPr>
          <p:cNvPr id="6" name="Rectangle 13"/>
          <p:cNvSpPr>
            <a:spLocks noGrp="1" noChangeArrowheads="1"/>
          </p:cNvSpPr>
          <p:nvPr>
            <p:ph type="sldNum" sz="quarter" idx="12"/>
          </p:nvPr>
        </p:nvSpPr>
        <p:spPr>
          <a:ln/>
        </p:spPr>
        <p:txBody>
          <a:bodyPr/>
          <a:lstStyle>
            <a:lvl1pPr>
              <a:defRPr/>
            </a:lvl1pPr>
          </a:lstStyle>
          <a:p>
            <a:pPr>
              <a:defRPr/>
            </a:pPr>
            <a:fld id="{1FB6333C-CD1F-45D7-9C4D-D7AAC6D78159}" type="slidenum">
              <a:rPr lang="tr-TR"/>
              <a:pPr>
                <a:defRPr/>
              </a:pPr>
              <a:t>‹#›</a:t>
            </a:fld>
            <a:endParaRPr lang="tr-T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4FBB8DDE-3E11-4A72-80F5-01B936342A0C}" type="slidenum">
              <a:rPr lang="tr-TR"/>
              <a:pPr>
                <a:defRPr/>
              </a:pPr>
              <a:t>‹#›</a:t>
            </a:fld>
            <a:endParaRPr lang="tr-T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lvl1pPr>
              <a:defRPr/>
            </a:lvl1pPr>
          </a:lstStyle>
          <a:p>
            <a:pPr>
              <a:defRPr/>
            </a:pPr>
            <a:fld id="{C77B29A6-0C46-44C5-9373-8F0F855DD88C}" type="datetimeFigureOut">
              <a:rPr lang="tr-TR"/>
              <a:pPr>
                <a:defRPr/>
              </a:pPr>
              <a:t>26.01.2024</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01D564FA-66B2-4298-BD2A-A4DFA6487467}" type="slidenum">
              <a:rPr lang="tr-TR"/>
              <a:pPr>
                <a:defRPr/>
              </a:pPr>
              <a:t>‹#›</a:t>
            </a:fld>
            <a:endParaRPr lang="tr-T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fld id="{740304A6-EA61-4DC5-8C52-F5AC02468F04}" type="datetimeFigureOut">
              <a:rPr lang="tr-TR"/>
              <a:pPr>
                <a:defRPr/>
              </a:pPr>
              <a:t>26.01.2024</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F574CAEE-AE3F-40A5-9324-EDDC6F250583}" type="slidenum">
              <a:rPr lang="tr-TR"/>
              <a:pPr>
                <a:defRPr/>
              </a:pPr>
              <a:t>‹#›</a:t>
            </a:fld>
            <a:endParaRPr lang="tr-T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866602C-C6E3-4A5F-8AFF-64B16EB0B952}" type="datetimeFigureOut">
              <a:rPr lang="tr-TR"/>
              <a:pPr>
                <a:defRPr/>
              </a:pPr>
              <a:t>26.01.2024</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D775BC34-71D6-4461-8536-6312EBEBE39C}" type="slidenum">
              <a:rPr lang="tr-TR"/>
              <a:pPr>
                <a:defRPr/>
              </a:pPr>
              <a:t>‹#›</a:t>
            </a:fld>
            <a:endParaRPr lang="tr-T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3"/>
          <p:cNvSpPr>
            <a:spLocks noGrp="1"/>
          </p:cNvSpPr>
          <p:nvPr>
            <p:ph type="dt" sz="half" idx="10"/>
          </p:nvPr>
        </p:nvSpPr>
        <p:spPr/>
        <p:txBody>
          <a:bodyPr/>
          <a:lstStyle>
            <a:lvl1pPr>
              <a:defRPr/>
            </a:lvl1pPr>
          </a:lstStyle>
          <a:p>
            <a:pPr>
              <a:defRPr/>
            </a:pPr>
            <a:fld id="{DC1FE384-02E8-48AC-9220-D604DB358799}" type="datetimeFigureOut">
              <a:rPr lang="tr-TR"/>
              <a:pPr>
                <a:defRPr/>
              </a:pPr>
              <a:t>26.01.2024</a:t>
            </a:fld>
            <a:endParaRPr lang="tr-TR"/>
          </a:p>
        </p:txBody>
      </p:sp>
      <p:sp>
        <p:nvSpPr>
          <p:cNvPr id="6" name="Footer Placeholder 4"/>
          <p:cNvSpPr>
            <a:spLocks noGrp="1"/>
          </p:cNvSpPr>
          <p:nvPr>
            <p:ph type="ftr" sz="quarter" idx="11"/>
          </p:nvPr>
        </p:nvSpPr>
        <p:spPr/>
        <p:txBody>
          <a:bodyPr/>
          <a:lstStyle>
            <a:lvl1pPr>
              <a:defRPr/>
            </a:lvl1pPr>
          </a:lstStyle>
          <a:p>
            <a:pPr>
              <a:defRPr/>
            </a:pPr>
            <a:endParaRPr lang="tr-TR"/>
          </a:p>
        </p:txBody>
      </p:sp>
      <p:sp>
        <p:nvSpPr>
          <p:cNvPr id="7" name="Slide Number Placeholder 5"/>
          <p:cNvSpPr>
            <a:spLocks noGrp="1"/>
          </p:cNvSpPr>
          <p:nvPr>
            <p:ph type="sldNum" sz="quarter" idx="12"/>
          </p:nvPr>
        </p:nvSpPr>
        <p:spPr/>
        <p:txBody>
          <a:bodyPr/>
          <a:lstStyle>
            <a:lvl1pPr>
              <a:defRPr/>
            </a:lvl1pPr>
          </a:lstStyle>
          <a:p>
            <a:pPr>
              <a:defRPr/>
            </a:pPr>
            <a:fld id="{CCFD1F96-58BA-484C-AA1A-58402F69B784}" type="slidenum">
              <a:rPr lang="tr-TR"/>
              <a:pPr>
                <a:defRPr/>
              </a:pPr>
              <a:t>‹#›</a:t>
            </a:fld>
            <a:endParaRPr lang="tr-T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3"/>
          <p:cNvSpPr>
            <a:spLocks noGrp="1"/>
          </p:cNvSpPr>
          <p:nvPr>
            <p:ph type="dt" sz="half" idx="10"/>
          </p:nvPr>
        </p:nvSpPr>
        <p:spPr/>
        <p:txBody>
          <a:bodyPr/>
          <a:lstStyle>
            <a:lvl1pPr>
              <a:defRPr/>
            </a:lvl1pPr>
          </a:lstStyle>
          <a:p>
            <a:pPr>
              <a:defRPr/>
            </a:pPr>
            <a:fld id="{516CFC32-0223-4298-A5C5-0536C4CDB6D7}" type="datetimeFigureOut">
              <a:rPr lang="tr-TR"/>
              <a:pPr>
                <a:defRPr/>
              </a:pPr>
              <a:t>26.01.2024</a:t>
            </a:fld>
            <a:endParaRPr lang="tr-TR"/>
          </a:p>
        </p:txBody>
      </p:sp>
      <p:sp>
        <p:nvSpPr>
          <p:cNvPr id="8" name="Footer Placeholder 4"/>
          <p:cNvSpPr>
            <a:spLocks noGrp="1"/>
          </p:cNvSpPr>
          <p:nvPr>
            <p:ph type="ftr" sz="quarter" idx="11"/>
          </p:nvPr>
        </p:nvSpPr>
        <p:spPr/>
        <p:txBody>
          <a:bodyPr/>
          <a:lstStyle>
            <a:lvl1pPr>
              <a:defRPr/>
            </a:lvl1pPr>
          </a:lstStyle>
          <a:p>
            <a:pPr>
              <a:defRPr/>
            </a:pPr>
            <a:endParaRPr lang="tr-TR"/>
          </a:p>
        </p:txBody>
      </p:sp>
      <p:sp>
        <p:nvSpPr>
          <p:cNvPr id="9" name="Slide Number Placeholder 5"/>
          <p:cNvSpPr>
            <a:spLocks noGrp="1"/>
          </p:cNvSpPr>
          <p:nvPr>
            <p:ph type="sldNum" sz="quarter" idx="12"/>
          </p:nvPr>
        </p:nvSpPr>
        <p:spPr/>
        <p:txBody>
          <a:bodyPr/>
          <a:lstStyle>
            <a:lvl1pPr>
              <a:defRPr/>
            </a:lvl1pPr>
          </a:lstStyle>
          <a:p>
            <a:pPr>
              <a:defRPr/>
            </a:pPr>
            <a:fld id="{0FD1A650-2D25-4359-BAFA-8F7D7790F011}" type="slidenum">
              <a:rPr lang="tr-TR"/>
              <a:pPr>
                <a:defRPr/>
              </a:pPr>
              <a:t>‹#›</a:t>
            </a:fld>
            <a:endParaRPr lang="tr-T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3"/>
          <p:cNvSpPr>
            <a:spLocks noGrp="1"/>
          </p:cNvSpPr>
          <p:nvPr>
            <p:ph type="dt" sz="half" idx="10"/>
          </p:nvPr>
        </p:nvSpPr>
        <p:spPr/>
        <p:txBody>
          <a:bodyPr/>
          <a:lstStyle>
            <a:lvl1pPr>
              <a:defRPr/>
            </a:lvl1pPr>
          </a:lstStyle>
          <a:p>
            <a:pPr>
              <a:defRPr/>
            </a:pPr>
            <a:fld id="{35779169-EB1E-444F-BE07-2AF85D5632C6}" type="datetimeFigureOut">
              <a:rPr lang="tr-TR"/>
              <a:pPr>
                <a:defRPr/>
              </a:pPr>
              <a:t>26.01.2024</a:t>
            </a:fld>
            <a:endParaRPr lang="tr-TR"/>
          </a:p>
        </p:txBody>
      </p:sp>
      <p:sp>
        <p:nvSpPr>
          <p:cNvPr id="4" name="Footer Placeholder 4"/>
          <p:cNvSpPr>
            <a:spLocks noGrp="1"/>
          </p:cNvSpPr>
          <p:nvPr>
            <p:ph type="ftr" sz="quarter" idx="11"/>
          </p:nvPr>
        </p:nvSpPr>
        <p:spPr/>
        <p:txBody>
          <a:bodyPr/>
          <a:lstStyle>
            <a:lvl1pPr>
              <a:defRPr/>
            </a:lvl1pPr>
          </a:lstStyle>
          <a:p>
            <a:pPr>
              <a:defRPr/>
            </a:pPr>
            <a:endParaRPr lang="tr-TR"/>
          </a:p>
        </p:txBody>
      </p:sp>
      <p:sp>
        <p:nvSpPr>
          <p:cNvPr id="5" name="Slide Number Placeholder 5"/>
          <p:cNvSpPr>
            <a:spLocks noGrp="1"/>
          </p:cNvSpPr>
          <p:nvPr>
            <p:ph type="sldNum" sz="quarter" idx="12"/>
          </p:nvPr>
        </p:nvSpPr>
        <p:spPr/>
        <p:txBody>
          <a:bodyPr/>
          <a:lstStyle>
            <a:lvl1pPr>
              <a:defRPr/>
            </a:lvl1pPr>
          </a:lstStyle>
          <a:p>
            <a:pPr>
              <a:defRPr/>
            </a:pPr>
            <a:fld id="{D89C374F-95EB-4628-BBBA-EA42E4150D32}" type="slidenum">
              <a:rPr lang="tr-TR"/>
              <a:pPr>
                <a:defRPr/>
              </a:pPr>
              <a:t>‹#›</a:t>
            </a:fld>
            <a:endParaRPr lang="tr-T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E3903F0-67B4-4780-8808-7C6964956F7D}" type="datetimeFigureOut">
              <a:rPr lang="tr-TR"/>
              <a:pPr>
                <a:defRPr/>
              </a:pPr>
              <a:t>26.01.2024</a:t>
            </a:fld>
            <a:endParaRPr lang="tr-TR"/>
          </a:p>
        </p:txBody>
      </p:sp>
      <p:sp>
        <p:nvSpPr>
          <p:cNvPr id="3" name="Footer Placeholder 4"/>
          <p:cNvSpPr>
            <a:spLocks noGrp="1"/>
          </p:cNvSpPr>
          <p:nvPr>
            <p:ph type="ftr" sz="quarter" idx="11"/>
          </p:nvPr>
        </p:nvSpPr>
        <p:spPr/>
        <p:txBody>
          <a:bodyPr/>
          <a:lstStyle>
            <a:lvl1pPr>
              <a:defRPr/>
            </a:lvl1pPr>
          </a:lstStyle>
          <a:p>
            <a:pPr>
              <a:defRPr/>
            </a:pPr>
            <a:endParaRPr lang="tr-TR"/>
          </a:p>
        </p:txBody>
      </p:sp>
      <p:sp>
        <p:nvSpPr>
          <p:cNvPr id="4" name="Slide Number Placeholder 5"/>
          <p:cNvSpPr>
            <a:spLocks noGrp="1"/>
          </p:cNvSpPr>
          <p:nvPr>
            <p:ph type="sldNum" sz="quarter" idx="12"/>
          </p:nvPr>
        </p:nvSpPr>
        <p:spPr/>
        <p:txBody>
          <a:bodyPr/>
          <a:lstStyle>
            <a:lvl1pPr>
              <a:defRPr/>
            </a:lvl1pPr>
          </a:lstStyle>
          <a:p>
            <a:pPr>
              <a:defRPr/>
            </a:pPr>
            <a:fld id="{FB349E09-B6AE-45A1-9E44-2FC6BE759429}" type="slidenum">
              <a:rPr lang="tr-TR"/>
              <a:pPr>
                <a:defRPr/>
              </a:pPr>
              <a:t>‹#›</a:t>
            </a:fld>
            <a:endParaRPr lang="tr-T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1"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2A6A534-5E5A-46B0-A0C3-FC2AD2A3D867}" type="datetimeFigureOut">
              <a:rPr lang="tr-TR"/>
              <a:pPr>
                <a:defRPr/>
              </a:pPr>
              <a:t>26.01.2024</a:t>
            </a:fld>
            <a:endParaRPr lang="tr-TR"/>
          </a:p>
        </p:txBody>
      </p:sp>
      <p:sp>
        <p:nvSpPr>
          <p:cNvPr id="6" name="Footer Placeholder 4"/>
          <p:cNvSpPr>
            <a:spLocks noGrp="1"/>
          </p:cNvSpPr>
          <p:nvPr>
            <p:ph type="ftr" sz="quarter" idx="11"/>
          </p:nvPr>
        </p:nvSpPr>
        <p:spPr/>
        <p:txBody>
          <a:bodyPr/>
          <a:lstStyle>
            <a:lvl1pPr>
              <a:defRPr/>
            </a:lvl1pPr>
          </a:lstStyle>
          <a:p>
            <a:pPr>
              <a:defRPr/>
            </a:pPr>
            <a:endParaRPr lang="tr-TR"/>
          </a:p>
        </p:txBody>
      </p:sp>
      <p:sp>
        <p:nvSpPr>
          <p:cNvPr id="7" name="Slide Number Placeholder 5"/>
          <p:cNvSpPr>
            <a:spLocks noGrp="1"/>
          </p:cNvSpPr>
          <p:nvPr>
            <p:ph type="sldNum" sz="quarter" idx="12"/>
          </p:nvPr>
        </p:nvSpPr>
        <p:spPr/>
        <p:txBody>
          <a:bodyPr/>
          <a:lstStyle>
            <a:lvl1pPr>
              <a:defRPr/>
            </a:lvl1pPr>
          </a:lstStyle>
          <a:p>
            <a:pPr>
              <a:defRPr/>
            </a:pPr>
            <a:fld id="{EF755FCA-82C2-4577-97CF-7464FD8A54B7}" type="slidenum">
              <a:rPr lang="tr-TR"/>
              <a:pPr>
                <a:defRPr/>
              </a:pPr>
              <a:t>‹#›</a:t>
            </a:fld>
            <a:endParaRPr lang="tr-T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DBD9D4D-1566-445B-918B-122C9FB8E08C}" type="datetimeFigureOut">
              <a:rPr lang="tr-TR"/>
              <a:pPr>
                <a:defRPr/>
              </a:pPr>
              <a:t>26.01.2024</a:t>
            </a:fld>
            <a:endParaRPr lang="tr-TR"/>
          </a:p>
        </p:txBody>
      </p:sp>
      <p:sp>
        <p:nvSpPr>
          <p:cNvPr id="6" name="Footer Placeholder 4"/>
          <p:cNvSpPr>
            <a:spLocks noGrp="1"/>
          </p:cNvSpPr>
          <p:nvPr>
            <p:ph type="ftr" sz="quarter" idx="11"/>
          </p:nvPr>
        </p:nvSpPr>
        <p:spPr/>
        <p:txBody>
          <a:bodyPr/>
          <a:lstStyle>
            <a:lvl1pPr>
              <a:defRPr/>
            </a:lvl1pPr>
          </a:lstStyle>
          <a:p>
            <a:pPr>
              <a:defRPr/>
            </a:pPr>
            <a:endParaRPr lang="tr-TR"/>
          </a:p>
        </p:txBody>
      </p:sp>
      <p:sp>
        <p:nvSpPr>
          <p:cNvPr id="7" name="Slide Number Placeholder 5"/>
          <p:cNvSpPr>
            <a:spLocks noGrp="1"/>
          </p:cNvSpPr>
          <p:nvPr>
            <p:ph type="sldNum" sz="quarter" idx="12"/>
          </p:nvPr>
        </p:nvSpPr>
        <p:spPr/>
        <p:txBody>
          <a:bodyPr/>
          <a:lstStyle>
            <a:lvl1pPr>
              <a:defRPr/>
            </a:lvl1pPr>
          </a:lstStyle>
          <a:p>
            <a:pPr>
              <a:defRPr/>
            </a:pPr>
            <a:fld id="{DD03C307-FA34-4DE9-8DF5-6294F5CFE068}" type="slidenum">
              <a:rPr lang="tr-TR"/>
              <a:pPr>
                <a:defRPr/>
              </a:pPr>
              <a:t>‹#›</a:t>
            </a:fld>
            <a:endParaRPr lang="tr-T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fld id="{83A99BA8-9943-47E4-B6DC-F7D1202C18FF}" type="datetimeFigureOut">
              <a:rPr lang="tr-TR"/>
              <a:pPr>
                <a:defRPr/>
              </a:pPr>
              <a:t>26.01.2024</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5A1B3C8A-ADDC-497A-85EB-E8752FE49A1C}" type="slidenum">
              <a:rPr lang="tr-TR"/>
              <a:pPr>
                <a:defRPr/>
              </a:pPr>
              <a:t>‹#›</a:t>
            </a:fld>
            <a:endParaRPr lang="tr-T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E4639709-95F0-4142-A448-8BAE5C99FBA2}" type="slidenum">
              <a:rPr lang="tr-TR"/>
              <a:pPr>
                <a:defRPr/>
              </a:pPr>
              <a:t>‹#›</a:t>
            </a:fld>
            <a:endParaRPr lang="tr-T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fld id="{C6235046-EB20-4F3D-B1B0-401A0579EE7B}" type="datetimeFigureOut">
              <a:rPr lang="tr-TR"/>
              <a:pPr>
                <a:defRPr/>
              </a:pPr>
              <a:t>26.01.2024</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73F8768E-E309-4D49-B37E-5952211050DD}" type="slidenum">
              <a:rPr lang="tr-TR"/>
              <a:pPr>
                <a:defRPr/>
              </a:pPr>
              <a:t>‹#›</a:t>
            </a:fld>
            <a:endParaRPr lang="tr-T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990600"/>
            <a:ext cx="76200" cy="5105400"/>
          </a:xfrm>
          <a:prstGeom prst="rect">
            <a:avLst/>
          </a:prstGeom>
          <a:solidFill>
            <a:schemeClr val="bg2"/>
          </a:solidFill>
          <a:ln w="12700">
            <a:noFill/>
            <a:miter lim="800000"/>
            <a:headEnd/>
            <a:tailEnd/>
          </a:ln>
          <a:effectLst/>
        </p:spPr>
        <p:txBody>
          <a:bodyPr wrap="none" anchor="ctr"/>
          <a:lstStyle/>
          <a:p>
            <a:pPr>
              <a:defRPr/>
            </a:pPr>
            <a:endParaRPr lang="tr-TR" sz="2400">
              <a:solidFill>
                <a:srgbClr val="000000"/>
              </a:solidFill>
            </a:endParaRPr>
          </a:p>
        </p:txBody>
      </p:sp>
      <p:grpSp>
        <p:nvGrpSpPr>
          <p:cNvPr id="5" name="Group 8"/>
          <p:cNvGrpSpPr>
            <a:grpSpLocks/>
          </p:cNvGrpSpPr>
          <p:nvPr/>
        </p:nvGrpSpPr>
        <p:grpSpPr bwMode="auto">
          <a:xfrm>
            <a:off x="381000" y="304800"/>
            <a:ext cx="8391525" cy="5791200"/>
            <a:chOff x="240" y="192"/>
            <a:chExt cx="5286" cy="3648"/>
          </a:xfrm>
        </p:grpSpPr>
        <p:sp>
          <p:nvSpPr>
            <p:cNvPr id="6" name="Rectangle 9"/>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p:spPr>
          <p:txBody>
            <a:bodyPr rot="10800000" wrap="none" anchor="ctr"/>
            <a:lstStyle/>
            <a:p>
              <a:pPr>
                <a:defRPr/>
              </a:pPr>
              <a:endParaRPr lang="tr-TR" sz="2400">
                <a:solidFill>
                  <a:srgbClr val="000000"/>
                </a:solidFill>
              </a:endParaRPr>
            </a:p>
          </p:txBody>
        </p:sp>
        <p:sp>
          <p:nvSpPr>
            <p:cNvPr id="7" name="Rectangle 10"/>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p:spPr>
          <p:txBody>
            <a:bodyPr wrap="none" anchor="ctr"/>
            <a:lstStyle/>
            <a:p>
              <a:pPr>
                <a:defRPr/>
              </a:pPr>
              <a:endParaRPr lang="tr-TR" sz="2400">
                <a:solidFill>
                  <a:srgbClr val="000000"/>
                </a:solidFill>
              </a:endParaRPr>
            </a:p>
          </p:txBody>
        </p:sp>
        <p:sp>
          <p:nvSpPr>
            <p:cNvPr id="8" name="Rectangle 11"/>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p:spPr>
          <p:txBody>
            <a:bodyPr rot="10800000" wrap="none" anchor="ctr"/>
            <a:lstStyle/>
            <a:p>
              <a:pPr>
                <a:defRPr/>
              </a:pPr>
              <a:endParaRPr lang="tr-TR" sz="2400">
                <a:solidFill>
                  <a:srgbClr val="000000"/>
                </a:solidFill>
              </a:endParaRPr>
            </a:p>
          </p:txBody>
        </p:sp>
        <p:sp>
          <p:nvSpPr>
            <p:cNvPr id="9" name="Rectangle 12"/>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p:spPr>
          <p:txBody>
            <a:bodyPr wrap="none" anchor="ctr"/>
            <a:lstStyle/>
            <a:p>
              <a:pPr>
                <a:defRPr/>
              </a:pPr>
              <a:endParaRPr lang="tr-TR" sz="2400">
                <a:solidFill>
                  <a:srgbClr val="000000"/>
                </a:solidFill>
              </a:endParaRPr>
            </a:p>
          </p:txBody>
        </p:sp>
        <p:sp>
          <p:nvSpPr>
            <p:cNvPr id="10" name="Line 13"/>
            <p:cNvSpPr>
              <a:spLocks noChangeShapeType="1"/>
            </p:cNvSpPr>
            <p:nvPr/>
          </p:nvSpPr>
          <p:spPr bwMode="auto">
            <a:xfrm flipH="1">
              <a:off x="480" y="2256"/>
              <a:ext cx="4848" cy="0"/>
            </a:xfrm>
            <a:prstGeom prst="line">
              <a:avLst/>
            </a:prstGeom>
            <a:noFill/>
            <a:ln w="12700">
              <a:solidFill>
                <a:schemeClr val="tx1"/>
              </a:solidFill>
              <a:round/>
              <a:headEnd/>
              <a:tailEnd/>
            </a:ln>
            <a:effectLst/>
          </p:spPr>
          <p:txBody>
            <a:bodyPr/>
            <a:lstStyle/>
            <a:p>
              <a:pPr>
                <a:defRPr/>
              </a:pPr>
              <a:endParaRPr lang="tr-TR">
                <a:solidFill>
                  <a:srgbClr val="000000"/>
                </a:solidFill>
              </a:endParaRPr>
            </a:p>
          </p:txBody>
        </p:sp>
        <p:sp>
          <p:nvSpPr>
            <p:cNvPr id="11" name="Rectangle 14"/>
            <p:cNvSpPr>
              <a:spLocks noChangeArrowheads="1"/>
            </p:cNvSpPr>
            <p:nvPr/>
          </p:nvSpPr>
          <p:spPr bwMode="auto">
            <a:xfrm>
              <a:off x="240" y="192"/>
              <a:ext cx="5286" cy="3648"/>
            </a:xfrm>
            <a:prstGeom prst="rect">
              <a:avLst/>
            </a:prstGeom>
            <a:noFill/>
            <a:ln w="12700">
              <a:solidFill>
                <a:schemeClr val="tx1"/>
              </a:solidFill>
              <a:miter lim="800000"/>
              <a:headEnd/>
              <a:tailEnd/>
            </a:ln>
            <a:effectLst/>
          </p:spPr>
          <p:txBody>
            <a:bodyPr wrap="none" anchor="ctr"/>
            <a:lstStyle/>
            <a:p>
              <a:pPr>
                <a:defRPr/>
              </a:pPr>
              <a:endParaRPr lang="tr-TR" sz="2400">
                <a:solidFill>
                  <a:srgbClr val="000000"/>
                </a:solidFill>
              </a:endParaRPr>
            </a:p>
          </p:txBody>
        </p:sp>
      </p:grpSp>
      <p:sp>
        <p:nvSpPr>
          <p:cNvPr id="872451" name="Rectangle 3"/>
          <p:cNvSpPr>
            <a:spLocks noGrp="1" noChangeArrowheads="1"/>
          </p:cNvSpPr>
          <p:nvPr>
            <p:ph type="ctrTitle"/>
          </p:nvPr>
        </p:nvSpPr>
        <p:spPr>
          <a:xfrm>
            <a:off x="762000" y="1371600"/>
            <a:ext cx="7696200" cy="2057400"/>
          </a:xfrm>
        </p:spPr>
        <p:txBody>
          <a:bodyPr/>
          <a:lstStyle>
            <a:lvl1pPr>
              <a:defRPr sz="5400"/>
            </a:lvl1pPr>
          </a:lstStyle>
          <a:p>
            <a:r>
              <a:rPr lang="tr-TR"/>
              <a:t>Asıl başlık stili için tıklatın</a:t>
            </a:r>
          </a:p>
        </p:txBody>
      </p:sp>
      <p:sp>
        <p:nvSpPr>
          <p:cNvPr id="872452" name="Rectangle 4"/>
          <p:cNvSpPr>
            <a:spLocks noGrp="1" noChangeArrowheads="1"/>
          </p:cNvSpPr>
          <p:nvPr>
            <p:ph type="subTitle" idx="1"/>
          </p:nvPr>
        </p:nvSpPr>
        <p:spPr>
          <a:xfrm>
            <a:off x="762000" y="3765550"/>
            <a:ext cx="7696200" cy="2057400"/>
          </a:xfrm>
        </p:spPr>
        <p:txBody>
          <a:bodyPr/>
          <a:lstStyle>
            <a:lvl1pPr marL="0" indent="0">
              <a:buFont typeface="Wingdings" pitchFamily="2" charset="2"/>
              <a:buNone/>
              <a:defRPr sz="2800">
                <a:latin typeface="Arial" charset="0"/>
              </a:defRPr>
            </a:lvl1pPr>
          </a:lstStyle>
          <a:p>
            <a:r>
              <a:rPr lang="tr-TR"/>
              <a:t>Asıl alt başlık stilini düzenlemek için tıklatın</a:t>
            </a:r>
          </a:p>
        </p:txBody>
      </p:sp>
      <p:sp>
        <p:nvSpPr>
          <p:cNvPr id="12" name="Rectangle 5"/>
          <p:cNvSpPr>
            <a:spLocks noGrp="1" noChangeArrowheads="1"/>
          </p:cNvSpPr>
          <p:nvPr>
            <p:ph type="dt" sz="half" idx="10"/>
          </p:nvPr>
        </p:nvSpPr>
        <p:spPr>
          <a:xfrm>
            <a:off x="457200" y="6248400"/>
            <a:ext cx="2133600" cy="457200"/>
          </a:xfrm>
        </p:spPr>
        <p:txBody>
          <a:bodyPr/>
          <a:lstStyle>
            <a:lvl1pPr>
              <a:defRPr/>
            </a:lvl1pPr>
          </a:lstStyle>
          <a:p>
            <a:pPr>
              <a:defRPr/>
            </a:pPr>
            <a:fld id="{1ADC536E-AC2B-4528-A036-1EC79D895B03}" type="datetime1">
              <a:rPr lang="tr-TR"/>
              <a:pPr>
                <a:defRPr/>
              </a:pPr>
              <a:t>26.01.2024</a:t>
            </a:fld>
            <a:endParaRPr lang="tr-TR"/>
          </a:p>
        </p:txBody>
      </p:sp>
      <p:sp>
        <p:nvSpPr>
          <p:cNvPr id="13" name="Rectangle 6"/>
          <p:cNvSpPr>
            <a:spLocks noGrp="1" noChangeArrowheads="1"/>
          </p:cNvSpPr>
          <p:nvPr>
            <p:ph type="ftr" sz="quarter" idx="11"/>
          </p:nvPr>
        </p:nvSpPr>
        <p:spPr/>
        <p:txBody>
          <a:bodyPr/>
          <a:lstStyle>
            <a:lvl1pPr>
              <a:defRPr/>
            </a:lvl1pPr>
          </a:lstStyle>
          <a:p>
            <a:pPr>
              <a:defRPr/>
            </a:pPr>
            <a:r>
              <a:rPr lang="tr-TR"/>
              <a:t>Prof.Dr.A.SALTIK-AÜTF</a:t>
            </a:r>
          </a:p>
        </p:txBody>
      </p:sp>
      <p:sp>
        <p:nvSpPr>
          <p:cNvPr id="14" name="Rectangle 7"/>
          <p:cNvSpPr>
            <a:spLocks noGrp="1" noChangeArrowheads="1"/>
          </p:cNvSpPr>
          <p:nvPr>
            <p:ph type="sldNum" sz="quarter" idx="12"/>
          </p:nvPr>
        </p:nvSpPr>
        <p:spPr>
          <a:xfrm>
            <a:off x="6553200" y="6248400"/>
            <a:ext cx="2133600" cy="457200"/>
          </a:xfrm>
        </p:spPr>
        <p:txBody>
          <a:bodyPr/>
          <a:lstStyle>
            <a:lvl1pPr>
              <a:defRPr b="1"/>
            </a:lvl1pPr>
          </a:lstStyle>
          <a:p>
            <a:pPr>
              <a:defRPr/>
            </a:pPr>
            <a:fld id="{60FE7BC1-1FB6-4080-A14A-5160FDDCC944}" type="slidenum">
              <a:rPr lang="tr-TR"/>
              <a:pPr>
                <a:defRPr/>
              </a:pPr>
              <a:t>‹#›</a:t>
            </a:fld>
            <a:endParaRPr lang="tr-T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fld id="{537B03B1-1C2D-47A7-BBB9-15157F31C7F5}" type="datetime1">
              <a:rPr lang="tr-TR"/>
              <a:pPr>
                <a:defRPr/>
              </a:pPr>
              <a:t>26.01.2024</a:t>
            </a:fld>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Prof.Dr.A.SALTIK-AÜTF</a:t>
            </a:r>
          </a:p>
        </p:txBody>
      </p:sp>
      <p:sp>
        <p:nvSpPr>
          <p:cNvPr id="6" name="Rectangle 6"/>
          <p:cNvSpPr>
            <a:spLocks noGrp="1" noChangeArrowheads="1"/>
          </p:cNvSpPr>
          <p:nvPr>
            <p:ph type="sldNum" sz="quarter" idx="12"/>
          </p:nvPr>
        </p:nvSpPr>
        <p:spPr/>
        <p:txBody>
          <a:bodyPr/>
          <a:lstStyle>
            <a:lvl1pPr>
              <a:defRPr/>
            </a:lvl1pPr>
          </a:lstStyle>
          <a:p>
            <a:pPr>
              <a:defRPr/>
            </a:pPr>
            <a:fld id="{B6A107FF-FD15-4AF3-8A08-CB34455DD8BD}" type="slidenum">
              <a:rPr lang="tr-TR"/>
              <a:pPr>
                <a:defRPr/>
              </a:pPr>
              <a:t>‹#›</a:t>
            </a:fld>
            <a:endParaRPr lang="tr-T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fld id="{537B03B1-1C2D-47A7-BBB9-15157F31C7F5}" type="datetime1">
              <a:rPr lang="tr-TR"/>
              <a:pPr>
                <a:defRPr/>
              </a:pPr>
              <a:t>26.01.2024</a:t>
            </a:fld>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Prof.Dr.A.SALTIK-AÜTF</a:t>
            </a:r>
          </a:p>
        </p:txBody>
      </p:sp>
      <p:sp>
        <p:nvSpPr>
          <p:cNvPr id="6" name="Rectangle 6"/>
          <p:cNvSpPr>
            <a:spLocks noGrp="1" noChangeArrowheads="1"/>
          </p:cNvSpPr>
          <p:nvPr>
            <p:ph type="sldNum" sz="quarter" idx="12"/>
          </p:nvPr>
        </p:nvSpPr>
        <p:spPr/>
        <p:txBody>
          <a:bodyPr/>
          <a:lstStyle>
            <a:lvl1pPr>
              <a:defRPr/>
            </a:lvl1pPr>
          </a:lstStyle>
          <a:p>
            <a:pPr>
              <a:defRPr/>
            </a:pPr>
            <a:fld id="{BD073573-0F82-4F61-91B4-589E4F8D6DEA}" type="slidenum">
              <a:rPr lang="tr-TR"/>
              <a:pPr>
                <a:defRPr/>
              </a:pPr>
              <a:t>‹#›</a:t>
            </a:fld>
            <a:endParaRPr lang="tr-T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828801"/>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828801"/>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fld id="{537B03B1-1C2D-47A7-BBB9-15157F31C7F5}" type="datetime1">
              <a:rPr lang="tr-TR"/>
              <a:pPr>
                <a:defRPr/>
              </a:pPr>
              <a:t>26.01.2024</a:t>
            </a:fld>
            <a:endParaRPr lang="tr-TR"/>
          </a:p>
        </p:txBody>
      </p:sp>
      <p:sp>
        <p:nvSpPr>
          <p:cNvPr id="6" name="Rectangle 5"/>
          <p:cNvSpPr>
            <a:spLocks noGrp="1" noChangeArrowheads="1"/>
          </p:cNvSpPr>
          <p:nvPr>
            <p:ph type="ftr" sz="quarter" idx="11"/>
          </p:nvPr>
        </p:nvSpPr>
        <p:spPr/>
        <p:txBody>
          <a:bodyPr/>
          <a:lstStyle>
            <a:lvl1pPr>
              <a:defRPr/>
            </a:lvl1pPr>
          </a:lstStyle>
          <a:p>
            <a:pPr>
              <a:defRPr/>
            </a:pPr>
            <a:r>
              <a:rPr lang="tr-TR"/>
              <a:t>Prof.Dr.A.SALTIK-AÜTF</a:t>
            </a:r>
          </a:p>
        </p:txBody>
      </p:sp>
      <p:sp>
        <p:nvSpPr>
          <p:cNvPr id="7" name="Rectangle 6"/>
          <p:cNvSpPr>
            <a:spLocks noGrp="1" noChangeArrowheads="1"/>
          </p:cNvSpPr>
          <p:nvPr>
            <p:ph type="sldNum" sz="quarter" idx="12"/>
          </p:nvPr>
        </p:nvSpPr>
        <p:spPr/>
        <p:txBody>
          <a:bodyPr/>
          <a:lstStyle>
            <a:lvl1pPr>
              <a:defRPr/>
            </a:lvl1pPr>
          </a:lstStyle>
          <a:p>
            <a:pPr>
              <a:defRPr/>
            </a:pPr>
            <a:fld id="{817C5922-BDD6-4E12-8ECA-F12E625A2835}" type="slidenum">
              <a:rPr lang="tr-TR"/>
              <a:pPr>
                <a:defRPr/>
              </a:pPr>
              <a:t>‹#›</a:t>
            </a:fld>
            <a:endParaRPr lang="tr-T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fld id="{537B03B1-1C2D-47A7-BBB9-15157F31C7F5}" type="datetime1">
              <a:rPr lang="tr-TR"/>
              <a:pPr>
                <a:defRPr/>
              </a:pPr>
              <a:t>26.01.2024</a:t>
            </a:fld>
            <a:endParaRPr lang="tr-TR"/>
          </a:p>
        </p:txBody>
      </p:sp>
      <p:sp>
        <p:nvSpPr>
          <p:cNvPr id="8" name="Rectangle 5"/>
          <p:cNvSpPr>
            <a:spLocks noGrp="1" noChangeArrowheads="1"/>
          </p:cNvSpPr>
          <p:nvPr>
            <p:ph type="ftr" sz="quarter" idx="11"/>
          </p:nvPr>
        </p:nvSpPr>
        <p:spPr/>
        <p:txBody>
          <a:bodyPr/>
          <a:lstStyle>
            <a:lvl1pPr>
              <a:defRPr/>
            </a:lvl1pPr>
          </a:lstStyle>
          <a:p>
            <a:pPr>
              <a:defRPr/>
            </a:pPr>
            <a:r>
              <a:rPr lang="tr-TR"/>
              <a:t>Prof.Dr.A.SALTIK-AÜTF</a:t>
            </a:r>
          </a:p>
        </p:txBody>
      </p:sp>
      <p:sp>
        <p:nvSpPr>
          <p:cNvPr id="9" name="Rectangle 6"/>
          <p:cNvSpPr>
            <a:spLocks noGrp="1" noChangeArrowheads="1"/>
          </p:cNvSpPr>
          <p:nvPr>
            <p:ph type="sldNum" sz="quarter" idx="12"/>
          </p:nvPr>
        </p:nvSpPr>
        <p:spPr/>
        <p:txBody>
          <a:bodyPr/>
          <a:lstStyle>
            <a:lvl1pPr>
              <a:defRPr/>
            </a:lvl1pPr>
          </a:lstStyle>
          <a:p>
            <a:pPr>
              <a:defRPr/>
            </a:pPr>
            <a:fld id="{B5BA0CEA-62D2-4C01-A68A-D1A45C55F83B}" type="slidenum">
              <a:rPr lang="tr-TR"/>
              <a:pPr>
                <a:defRPr/>
              </a:pPr>
              <a:t>‹#›</a:t>
            </a:fld>
            <a:endParaRPr lang="tr-T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fld id="{537B03B1-1C2D-47A7-BBB9-15157F31C7F5}" type="datetime1">
              <a:rPr lang="tr-TR"/>
              <a:pPr>
                <a:defRPr/>
              </a:pPr>
              <a:t>26.01.2024</a:t>
            </a:fld>
            <a:endParaRPr lang="tr-TR"/>
          </a:p>
        </p:txBody>
      </p:sp>
      <p:sp>
        <p:nvSpPr>
          <p:cNvPr id="4" name="Rectangle 5"/>
          <p:cNvSpPr>
            <a:spLocks noGrp="1" noChangeArrowheads="1"/>
          </p:cNvSpPr>
          <p:nvPr>
            <p:ph type="ftr" sz="quarter" idx="11"/>
          </p:nvPr>
        </p:nvSpPr>
        <p:spPr/>
        <p:txBody>
          <a:bodyPr/>
          <a:lstStyle>
            <a:lvl1pPr>
              <a:defRPr/>
            </a:lvl1pPr>
          </a:lstStyle>
          <a:p>
            <a:pPr>
              <a:defRPr/>
            </a:pPr>
            <a:r>
              <a:rPr lang="tr-TR"/>
              <a:t>Prof.Dr.A.SALTIK-AÜTF</a:t>
            </a:r>
          </a:p>
        </p:txBody>
      </p:sp>
      <p:sp>
        <p:nvSpPr>
          <p:cNvPr id="5" name="Rectangle 6"/>
          <p:cNvSpPr>
            <a:spLocks noGrp="1" noChangeArrowheads="1"/>
          </p:cNvSpPr>
          <p:nvPr>
            <p:ph type="sldNum" sz="quarter" idx="12"/>
          </p:nvPr>
        </p:nvSpPr>
        <p:spPr/>
        <p:txBody>
          <a:bodyPr/>
          <a:lstStyle>
            <a:lvl1pPr>
              <a:defRPr/>
            </a:lvl1pPr>
          </a:lstStyle>
          <a:p>
            <a:pPr>
              <a:defRPr/>
            </a:pPr>
            <a:fld id="{8BDF0FA1-AF82-43DB-BBF4-DD9EA4CA0B0D}" type="slidenum">
              <a:rPr lang="tr-TR"/>
              <a:pPr>
                <a:defRPr/>
              </a:pPr>
              <a:t>‹#›</a:t>
            </a:fld>
            <a:endParaRPr lang="tr-T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537B03B1-1C2D-47A7-BBB9-15157F31C7F5}" type="datetime1">
              <a:rPr lang="tr-TR"/>
              <a:pPr>
                <a:defRPr/>
              </a:pPr>
              <a:t>26.01.2024</a:t>
            </a:fld>
            <a:endParaRPr lang="tr-TR"/>
          </a:p>
        </p:txBody>
      </p:sp>
      <p:sp>
        <p:nvSpPr>
          <p:cNvPr id="3" name="Rectangle 5"/>
          <p:cNvSpPr>
            <a:spLocks noGrp="1" noChangeArrowheads="1"/>
          </p:cNvSpPr>
          <p:nvPr>
            <p:ph type="ftr" sz="quarter" idx="11"/>
          </p:nvPr>
        </p:nvSpPr>
        <p:spPr/>
        <p:txBody>
          <a:bodyPr/>
          <a:lstStyle>
            <a:lvl1pPr>
              <a:defRPr/>
            </a:lvl1pPr>
          </a:lstStyle>
          <a:p>
            <a:pPr>
              <a:defRPr/>
            </a:pPr>
            <a:r>
              <a:rPr lang="tr-TR"/>
              <a:t>Prof.Dr.A.SALTIK-AÜTF</a:t>
            </a:r>
          </a:p>
        </p:txBody>
      </p:sp>
      <p:sp>
        <p:nvSpPr>
          <p:cNvPr id="4" name="Rectangle 6"/>
          <p:cNvSpPr>
            <a:spLocks noGrp="1" noChangeArrowheads="1"/>
          </p:cNvSpPr>
          <p:nvPr>
            <p:ph type="sldNum" sz="quarter" idx="12"/>
          </p:nvPr>
        </p:nvSpPr>
        <p:spPr/>
        <p:txBody>
          <a:bodyPr/>
          <a:lstStyle>
            <a:lvl1pPr>
              <a:defRPr/>
            </a:lvl1pPr>
          </a:lstStyle>
          <a:p>
            <a:pPr>
              <a:defRPr/>
            </a:pPr>
            <a:fld id="{8F871AF5-316C-40DF-9028-CA7507CE77FA}" type="slidenum">
              <a:rPr lang="tr-TR"/>
              <a:pPr>
                <a:defRPr/>
              </a:pPr>
              <a:t>‹#›</a:t>
            </a:fld>
            <a:endParaRPr lang="tr-T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1"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537B03B1-1C2D-47A7-BBB9-15157F31C7F5}" type="datetime1">
              <a:rPr lang="tr-TR"/>
              <a:pPr>
                <a:defRPr/>
              </a:pPr>
              <a:t>26.01.2024</a:t>
            </a:fld>
            <a:endParaRPr lang="tr-TR"/>
          </a:p>
        </p:txBody>
      </p:sp>
      <p:sp>
        <p:nvSpPr>
          <p:cNvPr id="6" name="Rectangle 5"/>
          <p:cNvSpPr>
            <a:spLocks noGrp="1" noChangeArrowheads="1"/>
          </p:cNvSpPr>
          <p:nvPr>
            <p:ph type="ftr" sz="quarter" idx="11"/>
          </p:nvPr>
        </p:nvSpPr>
        <p:spPr/>
        <p:txBody>
          <a:bodyPr/>
          <a:lstStyle>
            <a:lvl1pPr>
              <a:defRPr/>
            </a:lvl1pPr>
          </a:lstStyle>
          <a:p>
            <a:pPr>
              <a:defRPr/>
            </a:pPr>
            <a:r>
              <a:rPr lang="tr-TR"/>
              <a:t>Prof.Dr.A.SALTIK-AÜTF</a:t>
            </a:r>
          </a:p>
        </p:txBody>
      </p:sp>
      <p:sp>
        <p:nvSpPr>
          <p:cNvPr id="7" name="Rectangle 6"/>
          <p:cNvSpPr>
            <a:spLocks noGrp="1" noChangeArrowheads="1"/>
          </p:cNvSpPr>
          <p:nvPr>
            <p:ph type="sldNum" sz="quarter" idx="12"/>
          </p:nvPr>
        </p:nvSpPr>
        <p:spPr/>
        <p:txBody>
          <a:bodyPr/>
          <a:lstStyle>
            <a:lvl1pPr>
              <a:defRPr/>
            </a:lvl1pPr>
          </a:lstStyle>
          <a:p>
            <a:pPr>
              <a:defRPr/>
            </a:pPr>
            <a:fld id="{5DAC5836-7528-4D1C-ADD2-E4387DFCAC48}" type="slidenum">
              <a:rPr lang="tr-TR"/>
              <a:pPr>
                <a:defRPr/>
              </a:pPr>
              <a:t>‹#›</a:t>
            </a:fld>
            <a:endParaRPr lang="tr-TR"/>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537B03B1-1C2D-47A7-BBB9-15157F31C7F5}" type="datetime1">
              <a:rPr lang="tr-TR"/>
              <a:pPr>
                <a:defRPr/>
              </a:pPr>
              <a:t>26.01.2024</a:t>
            </a:fld>
            <a:endParaRPr lang="tr-TR"/>
          </a:p>
        </p:txBody>
      </p:sp>
      <p:sp>
        <p:nvSpPr>
          <p:cNvPr id="6" name="Rectangle 5"/>
          <p:cNvSpPr>
            <a:spLocks noGrp="1" noChangeArrowheads="1"/>
          </p:cNvSpPr>
          <p:nvPr>
            <p:ph type="ftr" sz="quarter" idx="11"/>
          </p:nvPr>
        </p:nvSpPr>
        <p:spPr/>
        <p:txBody>
          <a:bodyPr/>
          <a:lstStyle>
            <a:lvl1pPr>
              <a:defRPr/>
            </a:lvl1pPr>
          </a:lstStyle>
          <a:p>
            <a:pPr>
              <a:defRPr/>
            </a:pPr>
            <a:r>
              <a:rPr lang="tr-TR"/>
              <a:t>Prof.Dr.A.SALTIK-AÜTF</a:t>
            </a:r>
          </a:p>
        </p:txBody>
      </p:sp>
      <p:sp>
        <p:nvSpPr>
          <p:cNvPr id="7" name="Rectangle 6"/>
          <p:cNvSpPr>
            <a:spLocks noGrp="1" noChangeArrowheads="1"/>
          </p:cNvSpPr>
          <p:nvPr>
            <p:ph type="sldNum" sz="quarter" idx="12"/>
          </p:nvPr>
        </p:nvSpPr>
        <p:spPr/>
        <p:txBody>
          <a:bodyPr/>
          <a:lstStyle>
            <a:lvl1pPr>
              <a:defRPr/>
            </a:lvl1pPr>
          </a:lstStyle>
          <a:p>
            <a:pPr>
              <a:defRPr/>
            </a:pPr>
            <a:fld id="{2924BBAC-D9F6-4B89-881F-41BADBBC1BD2}" type="slidenum">
              <a:rPr lang="tr-TR"/>
              <a:pPr>
                <a:defRPr/>
              </a:pPr>
              <a:t>‹#›</a:t>
            </a:fld>
            <a:endParaRPr lang="tr-T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tr-T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B7D587D0-C145-41A2-84AF-1D36FF2D0D5D}" type="slidenum">
              <a:rPr lang="tr-TR"/>
              <a:pPr>
                <a:defRPr/>
              </a:pPr>
              <a:t>‹#›</a:t>
            </a:fld>
            <a:endParaRPr lang="tr-T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fld id="{537B03B1-1C2D-47A7-BBB9-15157F31C7F5}" type="datetime1">
              <a:rPr lang="tr-TR"/>
              <a:pPr>
                <a:defRPr/>
              </a:pPr>
              <a:t>26.01.2024</a:t>
            </a:fld>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Prof.Dr.A.SALTIK-AÜTF</a:t>
            </a:r>
          </a:p>
        </p:txBody>
      </p:sp>
      <p:sp>
        <p:nvSpPr>
          <p:cNvPr id="6" name="Rectangle 6"/>
          <p:cNvSpPr>
            <a:spLocks noGrp="1" noChangeArrowheads="1"/>
          </p:cNvSpPr>
          <p:nvPr>
            <p:ph type="sldNum" sz="quarter" idx="12"/>
          </p:nvPr>
        </p:nvSpPr>
        <p:spPr/>
        <p:txBody>
          <a:bodyPr/>
          <a:lstStyle>
            <a:lvl1pPr>
              <a:defRPr/>
            </a:lvl1pPr>
          </a:lstStyle>
          <a:p>
            <a:pPr>
              <a:defRPr/>
            </a:pPr>
            <a:fld id="{18A21BAC-0BD8-4795-BA5C-8B466E26D86E}" type="slidenum">
              <a:rPr lang="tr-TR"/>
              <a:pPr>
                <a:defRPr/>
              </a:pPr>
              <a:t>‹#›</a:t>
            </a:fld>
            <a:endParaRPr lang="tr-T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16"/>
            <a:ext cx="2057400" cy="5597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533416"/>
            <a:ext cx="6019800" cy="5597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fld id="{537B03B1-1C2D-47A7-BBB9-15157F31C7F5}" type="datetime1">
              <a:rPr lang="tr-TR"/>
              <a:pPr>
                <a:defRPr/>
              </a:pPr>
              <a:t>26.01.2024</a:t>
            </a:fld>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Prof.Dr.A.SALTIK-AÜTF</a:t>
            </a:r>
          </a:p>
        </p:txBody>
      </p:sp>
      <p:sp>
        <p:nvSpPr>
          <p:cNvPr id="6" name="Rectangle 6"/>
          <p:cNvSpPr>
            <a:spLocks noGrp="1" noChangeArrowheads="1"/>
          </p:cNvSpPr>
          <p:nvPr>
            <p:ph type="sldNum" sz="quarter" idx="12"/>
          </p:nvPr>
        </p:nvSpPr>
        <p:spPr/>
        <p:txBody>
          <a:bodyPr/>
          <a:lstStyle>
            <a:lvl1pPr>
              <a:defRPr/>
            </a:lvl1pPr>
          </a:lstStyle>
          <a:p>
            <a:pPr>
              <a:defRPr/>
            </a:pPr>
            <a:fld id="{48201F18-935E-4F4A-98AA-826165C1ACC9}" type="slidenum">
              <a:rPr lang="tr-TR"/>
              <a:pPr>
                <a:defRPr/>
              </a:pPr>
              <a:t>‹#›</a:t>
            </a:fld>
            <a:endParaRPr lang="tr-T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533416"/>
            <a:ext cx="8229600" cy="5597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3" name="Rectangle 4"/>
          <p:cNvSpPr>
            <a:spLocks noGrp="1" noChangeArrowheads="1"/>
          </p:cNvSpPr>
          <p:nvPr>
            <p:ph type="dt" sz="half" idx="10"/>
          </p:nvPr>
        </p:nvSpPr>
        <p:spPr/>
        <p:txBody>
          <a:bodyPr/>
          <a:lstStyle>
            <a:lvl1pPr>
              <a:defRPr/>
            </a:lvl1pPr>
          </a:lstStyle>
          <a:p>
            <a:pPr>
              <a:defRPr/>
            </a:pPr>
            <a:fld id="{537B03B1-1C2D-47A7-BBB9-15157F31C7F5}" type="datetime1">
              <a:rPr lang="tr-TR"/>
              <a:pPr>
                <a:defRPr/>
              </a:pPr>
              <a:t>26.01.2024</a:t>
            </a:fld>
            <a:endParaRPr lang="tr-TR"/>
          </a:p>
        </p:txBody>
      </p:sp>
      <p:sp>
        <p:nvSpPr>
          <p:cNvPr id="4" name="Rectangle 5"/>
          <p:cNvSpPr>
            <a:spLocks noGrp="1" noChangeArrowheads="1"/>
          </p:cNvSpPr>
          <p:nvPr>
            <p:ph type="ftr" sz="quarter" idx="11"/>
          </p:nvPr>
        </p:nvSpPr>
        <p:spPr/>
        <p:txBody>
          <a:bodyPr/>
          <a:lstStyle>
            <a:lvl1pPr>
              <a:defRPr/>
            </a:lvl1pPr>
          </a:lstStyle>
          <a:p>
            <a:pPr>
              <a:defRPr/>
            </a:pPr>
            <a:r>
              <a:rPr lang="tr-TR"/>
              <a:t>Prof.Dr.A.SALTIK-AÜTF</a:t>
            </a:r>
          </a:p>
        </p:txBody>
      </p:sp>
      <p:sp>
        <p:nvSpPr>
          <p:cNvPr id="5" name="Rectangle 6"/>
          <p:cNvSpPr>
            <a:spLocks noGrp="1" noChangeArrowheads="1"/>
          </p:cNvSpPr>
          <p:nvPr>
            <p:ph type="sldNum" sz="quarter" idx="12"/>
          </p:nvPr>
        </p:nvSpPr>
        <p:spPr/>
        <p:txBody>
          <a:bodyPr/>
          <a:lstStyle>
            <a:lvl1pPr>
              <a:defRPr/>
            </a:lvl1pPr>
          </a:lstStyle>
          <a:p>
            <a:pPr>
              <a:defRPr/>
            </a:pPr>
            <a:fld id="{627FBF0E-4687-4755-93B8-26BA73D27B44}" type="slidenum">
              <a:rPr lang="tr-TR"/>
              <a:pPr>
                <a:defRPr/>
              </a:pPr>
              <a:t>‹#›</a:t>
            </a:fld>
            <a:endParaRPr lang="tr-T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31"/>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pPr defTabSz="685800" fontAlgn="auto">
              <a:spcBef>
                <a:spcPts val="0"/>
              </a:spcBef>
              <a:spcAft>
                <a:spcPts val="0"/>
              </a:spcAft>
            </a:pPr>
            <a:fld id="{8089E442-BD75-4571-AF11-F5F65BA69F8A}" type="datetime1">
              <a:rPr lang="tr-TR" smtClean="0">
                <a:solidFill>
                  <a:prstClr val="black">
                    <a:tint val="75000"/>
                  </a:prstClr>
                </a:solidFill>
                <a:latin typeface="Calibri"/>
                <a:cs typeface="+mn-cs"/>
              </a:rPr>
              <a:pPr defTabSz="685800" fontAlgn="auto">
                <a:spcBef>
                  <a:spcPts val="0"/>
                </a:spcBef>
                <a:spcAft>
                  <a:spcPts val="0"/>
                </a:spcAft>
              </a:pPr>
              <a:t>26.01.2024</a:t>
            </a:fld>
            <a:endParaRPr lang="tr-TR">
              <a:solidFill>
                <a:prstClr val="black">
                  <a:tint val="75000"/>
                </a:prstClr>
              </a:solidFill>
              <a:latin typeface="Calibri"/>
              <a:cs typeface="+mn-cs"/>
            </a:endParaRPr>
          </a:p>
        </p:txBody>
      </p:sp>
      <p:sp>
        <p:nvSpPr>
          <p:cNvPr id="5" name="Altbilgi Yer Tutucusu 4"/>
          <p:cNvSpPr>
            <a:spLocks noGrp="1"/>
          </p:cNvSpPr>
          <p:nvPr>
            <p:ph type="ftr" sz="quarter" idx="11"/>
          </p:nvPr>
        </p:nvSpPr>
        <p:spPr/>
        <p:txBody>
          <a:bodyPr/>
          <a:lstStyle/>
          <a:p>
            <a:pPr defTabSz="685800" fontAlgn="auto">
              <a:spcBef>
                <a:spcPts val="0"/>
              </a:spcBef>
              <a:spcAft>
                <a:spcPts val="0"/>
              </a:spcAft>
            </a:pPr>
            <a:r>
              <a:rPr lang="tr-TR" smtClean="0">
                <a:solidFill>
                  <a:prstClr val="black">
                    <a:tint val="75000"/>
                  </a:prstClr>
                </a:solidFill>
                <a:latin typeface="Calibri"/>
                <a:cs typeface="+mn-cs"/>
              </a:rPr>
              <a:t>www.ahmetsaltik.net</a:t>
            </a:r>
            <a:endParaRPr lang="tr-TR">
              <a:solidFill>
                <a:prstClr val="black">
                  <a:tint val="75000"/>
                </a:prstClr>
              </a:solidFill>
              <a:latin typeface="Calibri"/>
              <a:cs typeface="+mn-cs"/>
            </a:endParaRPr>
          </a:p>
        </p:txBody>
      </p:sp>
      <p:sp>
        <p:nvSpPr>
          <p:cNvPr id="6" name="Slayt Numarası Yer Tutucusu 5"/>
          <p:cNvSpPr>
            <a:spLocks noGrp="1"/>
          </p:cNvSpPr>
          <p:nvPr>
            <p:ph type="sldNum" sz="quarter" idx="12"/>
          </p:nvPr>
        </p:nvSpPr>
        <p:spPr/>
        <p:txBody>
          <a:bodyPr/>
          <a:lstStyle/>
          <a:p>
            <a:pPr defTabSz="685800" fontAlgn="auto">
              <a:spcBef>
                <a:spcPts val="0"/>
              </a:spcBef>
              <a:spcAft>
                <a:spcPts val="0"/>
              </a:spcAft>
            </a:pPr>
            <a:fld id="{815F130E-58AD-4523-A049-27ED927AC6C0}" type="slidenum">
              <a:rPr lang="tr-TR" smtClean="0">
                <a:solidFill>
                  <a:prstClr val="black">
                    <a:tint val="75000"/>
                  </a:prstClr>
                </a:solidFill>
                <a:latin typeface="Calibri"/>
                <a:cs typeface="+mn-cs"/>
              </a:rPr>
              <a:pPr defTabSz="685800" fontAlgn="auto">
                <a:spcBef>
                  <a:spcPts val="0"/>
                </a:spcBef>
                <a:spcAft>
                  <a:spcPts val="0"/>
                </a:spcAft>
              </a:pPr>
              <a:t>‹#›</a:t>
            </a:fld>
            <a:endParaRPr lang="tr-TR">
              <a:solidFill>
                <a:prstClr val="black">
                  <a:tint val="75000"/>
                </a:prstClr>
              </a:solidFill>
              <a:latin typeface="Calibri"/>
              <a:cs typeface="+mn-cs"/>
            </a:endParaRPr>
          </a:p>
        </p:txBody>
      </p:sp>
    </p:spTree>
    <p:extLst>
      <p:ext uri="{BB962C8B-B14F-4D97-AF65-F5344CB8AC3E}">
        <p14:creationId xmlns:p14="http://schemas.microsoft.com/office/powerpoint/2010/main" val="250551034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defTabSz="685800" fontAlgn="auto">
              <a:spcBef>
                <a:spcPts val="0"/>
              </a:spcBef>
              <a:spcAft>
                <a:spcPts val="0"/>
              </a:spcAft>
            </a:pPr>
            <a:fld id="{7FD3B1F4-5872-40E9-B664-BE65EDDFA2EA}" type="datetime1">
              <a:rPr lang="tr-TR" smtClean="0">
                <a:solidFill>
                  <a:prstClr val="black">
                    <a:tint val="75000"/>
                  </a:prstClr>
                </a:solidFill>
                <a:latin typeface="Calibri"/>
                <a:cs typeface="+mn-cs"/>
              </a:rPr>
              <a:pPr defTabSz="685800" fontAlgn="auto">
                <a:spcBef>
                  <a:spcPts val="0"/>
                </a:spcBef>
                <a:spcAft>
                  <a:spcPts val="0"/>
                </a:spcAft>
              </a:pPr>
              <a:t>26.01.2024</a:t>
            </a:fld>
            <a:endParaRPr lang="tr-TR">
              <a:solidFill>
                <a:prstClr val="black">
                  <a:tint val="75000"/>
                </a:prstClr>
              </a:solidFill>
              <a:latin typeface="Calibri"/>
              <a:cs typeface="+mn-cs"/>
            </a:endParaRPr>
          </a:p>
        </p:txBody>
      </p:sp>
      <p:sp>
        <p:nvSpPr>
          <p:cNvPr id="5" name="Altbilgi Yer Tutucusu 4"/>
          <p:cNvSpPr>
            <a:spLocks noGrp="1"/>
          </p:cNvSpPr>
          <p:nvPr>
            <p:ph type="ftr" sz="quarter" idx="11"/>
          </p:nvPr>
        </p:nvSpPr>
        <p:spPr/>
        <p:txBody>
          <a:bodyPr/>
          <a:lstStyle/>
          <a:p>
            <a:pPr defTabSz="685800" fontAlgn="auto">
              <a:spcBef>
                <a:spcPts val="0"/>
              </a:spcBef>
              <a:spcAft>
                <a:spcPts val="0"/>
              </a:spcAft>
            </a:pPr>
            <a:r>
              <a:rPr lang="tr-TR" smtClean="0">
                <a:solidFill>
                  <a:prstClr val="black">
                    <a:tint val="75000"/>
                  </a:prstClr>
                </a:solidFill>
                <a:latin typeface="Calibri"/>
                <a:cs typeface="+mn-cs"/>
              </a:rPr>
              <a:t>www.ahmetsaltik.net</a:t>
            </a:r>
            <a:endParaRPr lang="tr-TR">
              <a:solidFill>
                <a:prstClr val="black">
                  <a:tint val="75000"/>
                </a:prstClr>
              </a:solidFill>
              <a:latin typeface="Calibri"/>
              <a:cs typeface="+mn-cs"/>
            </a:endParaRPr>
          </a:p>
        </p:txBody>
      </p:sp>
      <p:sp>
        <p:nvSpPr>
          <p:cNvPr id="6" name="Slayt Numarası Yer Tutucusu 5"/>
          <p:cNvSpPr>
            <a:spLocks noGrp="1"/>
          </p:cNvSpPr>
          <p:nvPr>
            <p:ph type="sldNum" sz="quarter" idx="12"/>
          </p:nvPr>
        </p:nvSpPr>
        <p:spPr/>
        <p:txBody>
          <a:bodyPr/>
          <a:lstStyle/>
          <a:p>
            <a:pPr defTabSz="685800" fontAlgn="auto">
              <a:spcBef>
                <a:spcPts val="0"/>
              </a:spcBef>
              <a:spcAft>
                <a:spcPts val="0"/>
              </a:spcAft>
            </a:pPr>
            <a:fld id="{815F130E-58AD-4523-A049-27ED927AC6C0}" type="slidenum">
              <a:rPr lang="tr-TR" smtClean="0">
                <a:solidFill>
                  <a:prstClr val="black">
                    <a:tint val="75000"/>
                  </a:prstClr>
                </a:solidFill>
                <a:latin typeface="Calibri"/>
                <a:cs typeface="+mn-cs"/>
              </a:rPr>
              <a:pPr defTabSz="685800" fontAlgn="auto">
                <a:spcBef>
                  <a:spcPts val="0"/>
                </a:spcBef>
                <a:spcAft>
                  <a:spcPts val="0"/>
                </a:spcAft>
              </a:pPr>
              <a:t>‹#›</a:t>
            </a:fld>
            <a:endParaRPr lang="tr-TR">
              <a:solidFill>
                <a:prstClr val="black">
                  <a:tint val="75000"/>
                </a:prstClr>
              </a:solidFill>
              <a:latin typeface="Calibri"/>
              <a:cs typeface="+mn-cs"/>
            </a:endParaRPr>
          </a:p>
        </p:txBody>
      </p:sp>
    </p:spTree>
    <p:extLst>
      <p:ext uri="{BB962C8B-B14F-4D97-AF65-F5344CB8AC3E}">
        <p14:creationId xmlns:p14="http://schemas.microsoft.com/office/powerpoint/2010/main" val="208112278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6"/>
            <a:ext cx="7772400" cy="1362075"/>
          </a:xfrm>
        </p:spPr>
        <p:txBody>
          <a:bodyPr anchor="t"/>
          <a:lstStyle>
            <a:lvl1pPr algn="l">
              <a:defRPr sz="3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pPr defTabSz="685800" fontAlgn="auto">
              <a:spcBef>
                <a:spcPts val="0"/>
              </a:spcBef>
              <a:spcAft>
                <a:spcPts val="0"/>
              </a:spcAft>
            </a:pPr>
            <a:fld id="{3ABF4354-D5EC-4361-B9BE-6F5443D541A2}" type="datetime1">
              <a:rPr lang="tr-TR" smtClean="0">
                <a:solidFill>
                  <a:prstClr val="black">
                    <a:tint val="75000"/>
                  </a:prstClr>
                </a:solidFill>
                <a:latin typeface="Calibri"/>
                <a:cs typeface="+mn-cs"/>
              </a:rPr>
              <a:pPr defTabSz="685800" fontAlgn="auto">
                <a:spcBef>
                  <a:spcPts val="0"/>
                </a:spcBef>
                <a:spcAft>
                  <a:spcPts val="0"/>
                </a:spcAft>
              </a:pPr>
              <a:t>26.01.2024</a:t>
            </a:fld>
            <a:endParaRPr lang="tr-TR">
              <a:solidFill>
                <a:prstClr val="black">
                  <a:tint val="75000"/>
                </a:prstClr>
              </a:solidFill>
              <a:latin typeface="Calibri"/>
              <a:cs typeface="+mn-cs"/>
            </a:endParaRPr>
          </a:p>
        </p:txBody>
      </p:sp>
      <p:sp>
        <p:nvSpPr>
          <p:cNvPr id="5" name="Altbilgi Yer Tutucusu 4"/>
          <p:cNvSpPr>
            <a:spLocks noGrp="1"/>
          </p:cNvSpPr>
          <p:nvPr>
            <p:ph type="ftr" sz="quarter" idx="11"/>
          </p:nvPr>
        </p:nvSpPr>
        <p:spPr/>
        <p:txBody>
          <a:bodyPr/>
          <a:lstStyle/>
          <a:p>
            <a:pPr defTabSz="685800" fontAlgn="auto">
              <a:spcBef>
                <a:spcPts val="0"/>
              </a:spcBef>
              <a:spcAft>
                <a:spcPts val="0"/>
              </a:spcAft>
            </a:pPr>
            <a:r>
              <a:rPr lang="tr-TR" smtClean="0">
                <a:solidFill>
                  <a:prstClr val="black">
                    <a:tint val="75000"/>
                  </a:prstClr>
                </a:solidFill>
                <a:latin typeface="Calibri"/>
                <a:cs typeface="+mn-cs"/>
              </a:rPr>
              <a:t>www.ahmetsaltik.net</a:t>
            </a:r>
            <a:endParaRPr lang="tr-TR">
              <a:solidFill>
                <a:prstClr val="black">
                  <a:tint val="75000"/>
                </a:prstClr>
              </a:solidFill>
              <a:latin typeface="Calibri"/>
              <a:cs typeface="+mn-cs"/>
            </a:endParaRPr>
          </a:p>
        </p:txBody>
      </p:sp>
      <p:sp>
        <p:nvSpPr>
          <p:cNvPr id="6" name="Slayt Numarası Yer Tutucusu 5"/>
          <p:cNvSpPr>
            <a:spLocks noGrp="1"/>
          </p:cNvSpPr>
          <p:nvPr>
            <p:ph type="sldNum" sz="quarter" idx="12"/>
          </p:nvPr>
        </p:nvSpPr>
        <p:spPr/>
        <p:txBody>
          <a:bodyPr/>
          <a:lstStyle/>
          <a:p>
            <a:pPr defTabSz="685800" fontAlgn="auto">
              <a:spcBef>
                <a:spcPts val="0"/>
              </a:spcBef>
              <a:spcAft>
                <a:spcPts val="0"/>
              </a:spcAft>
            </a:pPr>
            <a:fld id="{815F130E-58AD-4523-A049-27ED927AC6C0}" type="slidenum">
              <a:rPr lang="tr-TR" smtClean="0">
                <a:solidFill>
                  <a:prstClr val="black">
                    <a:tint val="75000"/>
                  </a:prstClr>
                </a:solidFill>
                <a:latin typeface="Calibri"/>
                <a:cs typeface="+mn-cs"/>
              </a:rPr>
              <a:pPr defTabSz="685800" fontAlgn="auto">
                <a:spcBef>
                  <a:spcPts val="0"/>
                </a:spcBef>
                <a:spcAft>
                  <a:spcPts val="0"/>
                </a:spcAft>
              </a:pPr>
              <a:t>‹#›</a:t>
            </a:fld>
            <a:endParaRPr lang="tr-TR">
              <a:solidFill>
                <a:prstClr val="black">
                  <a:tint val="75000"/>
                </a:prstClr>
              </a:solidFill>
              <a:latin typeface="Calibri"/>
              <a:cs typeface="+mn-cs"/>
            </a:endParaRPr>
          </a:p>
        </p:txBody>
      </p:sp>
    </p:spTree>
    <p:extLst>
      <p:ext uri="{BB962C8B-B14F-4D97-AF65-F5344CB8AC3E}">
        <p14:creationId xmlns:p14="http://schemas.microsoft.com/office/powerpoint/2010/main" val="386259666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defTabSz="685800" fontAlgn="auto">
              <a:spcBef>
                <a:spcPts val="0"/>
              </a:spcBef>
              <a:spcAft>
                <a:spcPts val="0"/>
              </a:spcAft>
            </a:pPr>
            <a:fld id="{6B3654B9-4912-45A9-AEFD-DF411AEECD16}" type="datetime1">
              <a:rPr lang="tr-TR" smtClean="0">
                <a:solidFill>
                  <a:prstClr val="black">
                    <a:tint val="75000"/>
                  </a:prstClr>
                </a:solidFill>
                <a:latin typeface="Calibri"/>
                <a:cs typeface="+mn-cs"/>
              </a:rPr>
              <a:pPr defTabSz="685800" fontAlgn="auto">
                <a:spcBef>
                  <a:spcPts val="0"/>
                </a:spcBef>
                <a:spcAft>
                  <a:spcPts val="0"/>
                </a:spcAft>
              </a:pPr>
              <a:t>26.01.2024</a:t>
            </a:fld>
            <a:endParaRPr lang="tr-TR">
              <a:solidFill>
                <a:prstClr val="black">
                  <a:tint val="75000"/>
                </a:prstClr>
              </a:solidFill>
              <a:latin typeface="Calibri"/>
              <a:cs typeface="+mn-cs"/>
            </a:endParaRPr>
          </a:p>
        </p:txBody>
      </p:sp>
      <p:sp>
        <p:nvSpPr>
          <p:cNvPr id="6" name="Altbilgi Yer Tutucusu 5"/>
          <p:cNvSpPr>
            <a:spLocks noGrp="1"/>
          </p:cNvSpPr>
          <p:nvPr>
            <p:ph type="ftr" sz="quarter" idx="11"/>
          </p:nvPr>
        </p:nvSpPr>
        <p:spPr/>
        <p:txBody>
          <a:bodyPr/>
          <a:lstStyle/>
          <a:p>
            <a:pPr defTabSz="685800" fontAlgn="auto">
              <a:spcBef>
                <a:spcPts val="0"/>
              </a:spcBef>
              <a:spcAft>
                <a:spcPts val="0"/>
              </a:spcAft>
            </a:pPr>
            <a:r>
              <a:rPr lang="tr-TR" smtClean="0">
                <a:solidFill>
                  <a:prstClr val="black">
                    <a:tint val="75000"/>
                  </a:prstClr>
                </a:solidFill>
                <a:latin typeface="Calibri"/>
                <a:cs typeface="+mn-cs"/>
              </a:rPr>
              <a:t>www.ahmetsaltik.net</a:t>
            </a:r>
            <a:endParaRPr lang="tr-TR">
              <a:solidFill>
                <a:prstClr val="black">
                  <a:tint val="75000"/>
                </a:prstClr>
              </a:solidFill>
              <a:latin typeface="Calibri"/>
              <a:cs typeface="+mn-cs"/>
            </a:endParaRPr>
          </a:p>
        </p:txBody>
      </p:sp>
      <p:sp>
        <p:nvSpPr>
          <p:cNvPr id="7" name="Slayt Numarası Yer Tutucusu 6"/>
          <p:cNvSpPr>
            <a:spLocks noGrp="1"/>
          </p:cNvSpPr>
          <p:nvPr>
            <p:ph type="sldNum" sz="quarter" idx="12"/>
          </p:nvPr>
        </p:nvSpPr>
        <p:spPr/>
        <p:txBody>
          <a:bodyPr/>
          <a:lstStyle/>
          <a:p>
            <a:pPr defTabSz="685800" fontAlgn="auto">
              <a:spcBef>
                <a:spcPts val="0"/>
              </a:spcBef>
              <a:spcAft>
                <a:spcPts val="0"/>
              </a:spcAft>
            </a:pPr>
            <a:fld id="{815F130E-58AD-4523-A049-27ED927AC6C0}" type="slidenum">
              <a:rPr lang="tr-TR" smtClean="0">
                <a:solidFill>
                  <a:prstClr val="black">
                    <a:tint val="75000"/>
                  </a:prstClr>
                </a:solidFill>
                <a:latin typeface="Calibri"/>
                <a:cs typeface="+mn-cs"/>
              </a:rPr>
              <a:pPr defTabSz="685800" fontAlgn="auto">
                <a:spcBef>
                  <a:spcPts val="0"/>
                </a:spcBef>
                <a:spcAft>
                  <a:spcPts val="0"/>
                </a:spcAft>
              </a:pPr>
              <a:t>‹#›</a:t>
            </a:fld>
            <a:endParaRPr lang="tr-TR">
              <a:solidFill>
                <a:prstClr val="black">
                  <a:tint val="75000"/>
                </a:prstClr>
              </a:solidFill>
              <a:latin typeface="Calibri"/>
              <a:cs typeface="+mn-cs"/>
            </a:endParaRPr>
          </a:p>
        </p:txBody>
      </p:sp>
    </p:spTree>
    <p:extLst>
      <p:ext uri="{BB962C8B-B14F-4D97-AF65-F5344CB8AC3E}">
        <p14:creationId xmlns:p14="http://schemas.microsoft.com/office/powerpoint/2010/main" val="105200956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tıklatın</a:t>
            </a:r>
          </a:p>
        </p:txBody>
      </p:sp>
      <p:sp>
        <p:nvSpPr>
          <p:cNvPr id="6" name="İçerik Yer Tutucusu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defTabSz="685800" fontAlgn="auto">
              <a:spcBef>
                <a:spcPts val="0"/>
              </a:spcBef>
              <a:spcAft>
                <a:spcPts val="0"/>
              </a:spcAft>
            </a:pPr>
            <a:fld id="{2E4194A6-49C7-422D-B910-EBBAA3C650DE}" type="datetime1">
              <a:rPr lang="tr-TR" smtClean="0">
                <a:solidFill>
                  <a:prstClr val="black">
                    <a:tint val="75000"/>
                  </a:prstClr>
                </a:solidFill>
                <a:latin typeface="Calibri"/>
                <a:cs typeface="+mn-cs"/>
              </a:rPr>
              <a:pPr defTabSz="685800" fontAlgn="auto">
                <a:spcBef>
                  <a:spcPts val="0"/>
                </a:spcBef>
                <a:spcAft>
                  <a:spcPts val="0"/>
                </a:spcAft>
              </a:pPr>
              <a:t>26.01.2024</a:t>
            </a:fld>
            <a:endParaRPr lang="tr-TR">
              <a:solidFill>
                <a:prstClr val="black">
                  <a:tint val="75000"/>
                </a:prstClr>
              </a:solidFill>
              <a:latin typeface="Calibri"/>
              <a:cs typeface="+mn-cs"/>
            </a:endParaRPr>
          </a:p>
        </p:txBody>
      </p:sp>
      <p:sp>
        <p:nvSpPr>
          <p:cNvPr id="8" name="Altbilgi Yer Tutucusu 7"/>
          <p:cNvSpPr>
            <a:spLocks noGrp="1"/>
          </p:cNvSpPr>
          <p:nvPr>
            <p:ph type="ftr" sz="quarter" idx="11"/>
          </p:nvPr>
        </p:nvSpPr>
        <p:spPr/>
        <p:txBody>
          <a:bodyPr/>
          <a:lstStyle/>
          <a:p>
            <a:pPr defTabSz="685800" fontAlgn="auto">
              <a:spcBef>
                <a:spcPts val="0"/>
              </a:spcBef>
              <a:spcAft>
                <a:spcPts val="0"/>
              </a:spcAft>
            </a:pPr>
            <a:r>
              <a:rPr lang="tr-TR" smtClean="0">
                <a:solidFill>
                  <a:prstClr val="black">
                    <a:tint val="75000"/>
                  </a:prstClr>
                </a:solidFill>
                <a:latin typeface="Calibri"/>
                <a:cs typeface="+mn-cs"/>
              </a:rPr>
              <a:t>www.ahmetsaltik.net</a:t>
            </a:r>
            <a:endParaRPr lang="tr-TR">
              <a:solidFill>
                <a:prstClr val="black">
                  <a:tint val="75000"/>
                </a:prstClr>
              </a:solidFill>
              <a:latin typeface="Calibri"/>
              <a:cs typeface="+mn-cs"/>
            </a:endParaRPr>
          </a:p>
        </p:txBody>
      </p:sp>
      <p:sp>
        <p:nvSpPr>
          <p:cNvPr id="9" name="Slayt Numarası Yer Tutucusu 8"/>
          <p:cNvSpPr>
            <a:spLocks noGrp="1"/>
          </p:cNvSpPr>
          <p:nvPr>
            <p:ph type="sldNum" sz="quarter" idx="12"/>
          </p:nvPr>
        </p:nvSpPr>
        <p:spPr/>
        <p:txBody>
          <a:bodyPr/>
          <a:lstStyle/>
          <a:p>
            <a:pPr defTabSz="685800" fontAlgn="auto">
              <a:spcBef>
                <a:spcPts val="0"/>
              </a:spcBef>
              <a:spcAft>
                <a:spcPts val="0"/>
              </a:spcAft>
            </a:pPr>
            <a:fld id="{815F130E-58AD-4523-A049-27ED927AC6C0}" type="slidenum">
              <a:rPr lang="tr-TR" smtClean="0">
                <a:solidFill>
                  <a:prstClr val="black">
                    <a:tint val="75000"/>
                  </a:prstClr>
                </a:solidFill>
                <a:latin typeface="Calibri"/>
                <a:cs typeface="+mn-cs"/>
              </a:rPr>
              <a:pPr defTabSz="685800" fontAlgn="auto">
                <a:spcBef>
                  <a:spcPts val="0"/>
                </a:spcBef>
                <a:spcAft>
                  <a:spcPts val="0"/>
                </a:spcAft>
              </a:pPr>
              <a:t>‹#›</a:t>
            </a:fld>
            <a:endParaRPr lang="tr-TR">
              <a:solidFill>
                <a:prstClr val="black">
                  <a:tint val="75000"/>
                </a:prstClr>
              </a:solidFill>
              <a:latin typeface="Calibri"/>
              <a:cs typeface="+mn-cs"/>
            </a:endParaRPr>
          </a:p>
        </p:txBody>
      </p:sp>
    </p:spTree>
    <p:extLst>
      <p:ext uri="{BB962C8B-B14F-4D97-AF65-F5344CB8AC3E}">
        <p14:creationId xmlns:p14="http://schemas.microsoft.com/office/powerpoint/2010/main" val="286494453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defTabSz="685800" fontAlgn="auto">
              <a:spcBef>
                <a:spcPts val="0"/>
              </a:spcBef>
              <a:spcAft>
                <a:spcPts val="0"/>
              </a:spcAft>
            </a:pPr>
            <a:fld id="{823D9512-AEB9-4A9E-A9FE-30EE01612936}" type="datetime1">
              <a:rPr lang="tr-TR" smtClean="0">
                <a:solidFill>
                  <a:prstClr val="black">
                    <a:tint val="75000"/>
                  </a:prstClr>
                </a:solidFill>
                <a:latin typeface="Calibri"/>
                <a:cs typeface="+mn-cs"/>
              </a:rPr>
              <a:pPr defTabSz="685800" fontAlgn="auto">
                <a:spcBef>
                  <a:spcPts val="0"/>
                </a:spcBef>
                <a:spcAft>
                  <a:spcPts val="0"/>
                </a:spcAft>
              </a:pPr>
              <a:t>26.01.2024</a:t>
            </a:fld>
            <a:endParaRPr lang="tr-TR">
              <a:solidFill>
                <a:prstClr val="black">
                  <a:tint val="75000"/>
                </a:prstClr>
              </a:solidFill>
              <a:latin typeface="Calibri"/>
              <a:cs typeface="+mn-cs"/>
            </a:endParaRPr>
          </a:p>
        </p:txBody>
      </p:sp>
      <p:sp>
        <p:nvSpPr>
          <p:cNvPr id="4" name="Altbilgi Yer Tutucusu 3"/>
          <p:cNvSpPr>
            <a:spLocks noGrp="1"/>
          </p:cNvSpPr>
          <p:nvPr>
            <p:ph type="ftr" sz="quarter" idx="11"/>
          </p:nvPr>
        </p:nvSpPr>
        <p:spPr/>
        <p:txBody>
          <a:bodyPr/>
          <a:lstStyle/>
          <a:p>
            <a:pPr defTabSz="685800" fontAlgn="auto">
              <a:spcBef>
                <a:spcPts val="0"/>
              </a:spcBef>
              <a:spcAft>
                <a:spcPts val="0"/>
              </a:spcAft>
            </a:pPr>
            <a:r>
              <a:rPr lang="tr-TR" smtClean="0">
                <a:solidFill>
                  <a:prstClr val="black">
                    <a:tint val="75000"/>
                  </a:prstClr>
                </a:solidFill>
                <a:latin typeface="Calibri"/>
                <a:cs typeface="+mn-cs"/>
              </a:rPr>
              <a:t>www.ahmetsaltik.net</a:t>
            </a:r>
            <a:endParaRPr lang="tr-TR">
              <a:solidFill>
                <a:prstClr val="black">
                  <a:tint val="75000"/>
                </a:prstClr>
              </a:solidFill>
              <a:latin typeface="Calibri"/>
              <a:cs typeface="+mn-cs"/>
            </a:endParaRPr>
          </a:p>
        </p:txBody>
      </p:sp>
      <p:sp>
        <p:nvSpPr>
          <p:cNvPr id="5" name="Slayt Numarası Yer Tutucusu 4"/>
          <p:cNvSpPr>
            <a:spLocks noGrp="1"/>
          </p:cNvSpPr>
          <p:nvPr>
            <p:ph type="sldNum" sz="quarter" idx="12"/>
          </p:nvPr>
        </p:nvSpPr>
        <p:spPr/>
        <p:txBody>
          <a:bodyPr/>
          <a:lstStyle/>
          <a:p>
            <a:pPr defTabSz="685800" fontAlgn="auto">
              <a:spcBef>
                <a:spcPts val="0"/>
              </a:spcBef>
              <a:spcAft>
                <a:spcPts val="0"/>
              </a:spcAft>
            </a:pPr>
            <a:fld id="{815F130E-58AD-4523-A049-27ED927AC6C0}" type="slidenum">
              <a:rPr lang="tr-TR" smtClean="0">
                <a:solidFill>
                  <a:prstClr val="black">
                    <a:tint val="75000"/>
                  </a:prstClr>
                </a:solidFill>
                <a:latin typeface="Calibri"/>
                <a:cs typeface="+mn-cs"/>
              </a:rPr>
              <a:pPr defTabSz="685800" fontAlgn="auto">
                <a:spcBef>
                  <a:spcPts val="0"/>
                </a:spcBef>
                <a:spcAft>
                  <a:spcPts val="0"/>
                </a:spcAft>
              </a:pPr>
              <a:t>‹#›</a:t>
            </a:fld>
            <a:endParaRPr lang="tr-TR">
              <a:solidFill>
                <a:prstClr val="black">
                  <a:tint val="75000"/>
                </a:prstClr>
              </a:solidFill>
              <a:latin typeface="Calibri"/>
              <a:cs typeface="+mn-cs"/>
            </a:endParaRPr>
          </a:p>
        </p:txBody>
      </p:sp>
    </p:spTree>
    <p:extLst>
      <p:ext uri="{BB962C8B-B14F-4D97-AF65-F5344CB8AC3E}">
        <p14:creationId xmlns:p14="http://schemas.microsoft.com/office/powerpoint/2010/main" val="135328581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defTabSz="685800" fontAlgn="auto">
              <a:spcBef>
                <a:spcPts val="0"/>
              </a:spcBef>
              <a:spcAft>
                <a:spcPts val="0"/>
              </a:spcAft>
            </a:pPr>
            <a:fld id="{C9EFC669-984A-4556-930A-433797232E01}" type="datetime1">
              <a:rPr lang="tr-TR" smtClean="0">
                <a:solidFill>
                  <a:prstClr val="black">
                    <a:tint val="75000"/>
                  </a:prstClr>
                </a:solidFill>
                <a:latin typeface="Calibri"/>
                <a:cs typeface="+mn-cs"/>
              </a:rPr>
              <a:pPr defTabSz="685800" fontAlgn="auto">
                <a:spcBef>
                  <a:spcPts val="0"/>
                </a:spcBef>
                <a:spcAft>
                  <a:spcPts val="0"/>
                </a:spcAft>
              </a:pPr>
              <a:t>26.01.2024</a:t>
            </a:fld>
            <a:endParaRPr lang="tr-TR">
              <a:solidFill>
                <a:prstClr val="black">
                  <a:tint val="75000"/>
                </a:prstClr>
              </a:solidFill>
              <a:latin typeface="Calibri"/>
              <a:cs typeface="+mn-cs"/>
            </a:endParaRPr>
          </a:p>
        </p:txBody>
      </p:sp>
      <p:sp>
        <p:nvSpPr>
          <p:cNvPr id="3" name="Altbilgi Yer Tutucusu 2"/>
          <p:cNvSpPr>
            <a:spLocks noGrp="1"/>
          </p:cNvSpPr>
          <p:nvPr>
            <p:ph type="ftr" sz="quarter" idx="11"/>
          </p:nvPr>
        </p:nvSpPr>
        <p:spPr/>
        <p:txBody>
          <a:bodyPr/>
          <a:lstStyle/>
          <a:p>
            <a:pPr defTabSz="685800" fontAlgn="auto">
              <a:spcBef>
                <a:spcPts val="0"/>
              </a:spcBef>
              <a:spcAft>
                <a:spcPts val="0"/>
              </a:spcAft>
            </a:pPr>
            <a:r>
              <a:rPr lang="tr-TR" smtClean="0">
                <a:solidFill>
                  <a:prstClr val="black">
                    <a:tint val="75000"/>
                  </a:prstClr>
                </a:solidFill>
                <a:latin typeface="Calibri"/>
                <a:cs typeface="+mn-cs"/>
              </a:rPr>
              <a:t>www.ahmetsaltik.net</a:t>
            </a:r>
            <a:endParaRPr lang="tr-TR">
              <a:solidFill>
                <a:prstClr val="black">
                  <a:tint val="75000"/>
                </a:prstClr>
              </a:solidFill>
              <a:latin typeface="Calibri"/>
              <a:cs typeface="+mn-cs"/>
            </a:endParaRPr>
          </a:p>
        </p:txBody>
      </p:sp>
      <p:sp>
        <p:nvSpPr>
          <p:cNvPr id="4" name="Slayt Numarası Yer Tutucusu 3"/>
          <p:cNvSpPr>
            <a:spLocks noGrp="1"/>
          </p:cNvSpPr>
          <p:nvPr>
            <p:ph type="sldNum" sz="quarter" idx="12"/>
          </p:nvPr>
        </p:nvSpPr>
        <p:spPr/>
        <p:txBody>
          <a:bodyPr/>
          <a:lstStyle/>
          <a:p>
            <a:pPr defTabSz="685800" fontAlgn="auto">
              <a:spcBef>
                <a:spcPts val="0"/>
              </a:spcBef>
              <a:spcAft>
                <a:spcPts val="0"/>
              </a:spcAft>
            </a:pPr>
            <a:fld id="{815F130E-58AD-4523-A049-27ED927AC6C0}" type="slidenum">
              <a:rPr lang="tr-TR" smtClean="0">
                <a:solidFill>
                  <a:prstClr val="black">
                    <a:tint val="75000"/>
                  </a:prstClr>
                </a:solidFill>
                <a:latin typeface="Calibri"/>
                <a:cs typeface="+mn-cs"/>
              </a:rPr>
              <a:pPr defTabSz="685800" fontAlgn="auto">
                <a:spcBef>
                  <a:spcPts val="0"/>
                </a:spcBef>
                <a:spcAft>
                  <a:spcPts val="0"/>
                </a:spcAft>
              </a:pPr>
              <a:t>‹#›</a:t>
            </a:fld>
            <a:endParaRPr lang="tr-TR">
              <a:solidFill>
                <a:prstClr val="black">
                  <a:tint val="75000"/>
                </a:prstClr>
              </a:solidFill>
              <a:latin typeface="Calibri"/>
              <a:cs typeface="+mn-cs"/>
            </a:endParaRPr>
          </a:p>
        </p:txBody>
      </p:sp>
    </p:spTree>
    <p:extLst>
      <p:ext uri="{BB962C8B-B14F-4D97-AF65-F5344CB8AC3E}">
        <p14:creationId xmlns:p14="http://schemas.microsoft.com/office/powerpoint/2010/main" val="4061074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FBF374D7-C856-40FD-BF55-829EB5D4478F}" type="slidenum">
              <a:rPr lang="tr-TR"/>
              <a:pPr>
                <a:defRPr/>
              </a:pPr>
              <a:t>‹#›</a:t>
            </a:fld>
            <a:endParaRPr lang="tr-T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2" y="273050"/>
            <a:ext cx="3008313" cy="1162050"/>
          </a:xfrm>
        </p:spPr>
        <p:txBody>
          <a:bodyPr anchor="b"/>
          <a:lstStyle>
            <a:lvl1pPr algn="l">
              <a:defRPr sz="1500" b="1"/>
            </a:lvl1pPr>
          </a:lstStyle>
          <a:p>
            <a:r>
              <a:rPr lang="tr-TR"/>
              <a:t>Asıl başlık stili için tıklatın</a:t>
            </a:r>
          </a:p>
        </p:txBody>
      </p:sp>
      <p:sp>
        <p:nvSpPr>
          <p:cNvPr id="3" name="İçerik Yer Tutucusu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defTabSz="685800" fontAlgn="auto">
              <a:spcBef>
                <a:spcPts val="0"/>
              </a:spcBef>
              <a:spcAft>
                <a:spcPts val="0"/>
              </a:spcAft>
            </a:pPr>
            <a:fld id="{05E49457-D240-485F-AABF-F3B67AE8E400}" type="datetime1">
              <a:rPr lang="tr-TR" smtClean="0">
                <a:solidFill>
                  <a:prstClr val="black">
                    <a:tint val="75000"/>
                  </a:prstClr>
                </a:solidFill>
                <a:latin typeface="Calibri"/>
                <a:cs typeface="+mn-cs"/>
              </a:rPr>
              <a:pPr defTabSz="685800" fontAlgn="auto">
                <a:spcBef>
                  <a:spcPts val="0"/>
                </a:spcBef>
                <a:spcAft>
                  <a:spcPts val="0"/>
                </a:spcAft>
              </a:pPr>
              <a:t>26.01.2024</a:t>
            </a:fld>
            <a:endParaRPr lang="tr-TR">
              <a:solidFill>
                <a:prstClr val="black">
                  <a:tint val="75000"/>
                </a:prstClr>
              </a:solidFill>
              <a:latin typeface="Calibri"/>
              <a:cs typeface="+mn-cs"/>
            </a:endParaRPr>
          </a:p>
        </p:txBody>
      </p:sp>
      <p:sp>
        <p:nvSpPr>
          <p:cNvPr id="6" name="Altbilgi Yer Tutucusu 5"/>
          <p:cNvSpPr>
            <a:spLocks noGrp="1"/>
          </p:cNvSpPr>
          <p:nvPr>
            <p:ph type="ftr" sz="quarter" idx="11"/>
          </p:nvPr>
        </p:nvSpPr>
        <p:spPr/>
        <p:txBody>
          <a:bodyPr/>
          <a:lstStyle/>
          <a:p>
            <a:pPr defTabSz="685800" fontAlgn="auto">
              <a:spcBef>
                <a:spcPts val="0"/>
              </a:spcBef>
              <a:spcAft>
                <a:spcPts val="0"/>
              </a:spcAft>
            </a:pPr>
            <a:r>
              <a:rPr lang="tr-TR" smtClean="0">
                <a:solidFill>
                  <a:prstClr val="black">
                    <a:tint val="75000"/>
                  </a:prstClr>
                </a:solidFill>
                <a:latin typeface="Calibri"/>
                <a:cs typeface="+mn-cs"/>
              </a:rPr>
              <a:t>www.ahmetsaltik.net</a:t>
            </a:r>
            <a:endParaRPr lang="tr-TR">
              <a:solidFill>
                <a:prstClr val="black">
                  <a:tint val="75000"/>
                </a:prstClr>
              </a:solidFill>
              <a:latin typeface="Calibri"/>
              <a:cs typeface="+mn-cs"/>
            </a:endParaRPr>
          </a:p>
        </p:txBody>
      </p:sp>
      <p:sp>
        <p:nvSpPr>
          <p:cNvPr id="7" name="Slayt Numarası Yer Tutucusu 6"/>
          <p:cNvSpPr>
            <a:spLocks noGrp="1"/>
          </p:cNvSpPr>
          <p:nvPr>
            <p:ph type="sldNum" sz="quarter" idx="12"/>
          </p:nvPr>
        </p:nvSpPr>
        <p:spPr/>
        <p:txBody>
          <a:bodyPr/>
          <a:lstStyle/>
          <a:p>
            <a:pPr defTabSz="685800" fontAlgn="auto">
              <a:spcBef>
                <a:spcPts val="0"/>
              </a:spcBef>
              <a:spcAft>
                <a:spcPts val="0"/>
              </a:spcAft>
            </a:pPr>
            <a:fld id="{815F130E-58AD-4523-A049-27ED927AC6C0}" type="slidenum">
              <a:rPr lang="tr-TR" smtClean="0">
                <a:solidFill>
                  <a:prstClr val="black">
                    <a:tint val="75000"/>
                  </a:prstClr>
                </a:solidFill>
                <a:latin typeface="Calibri"/>
                <a:cs typeface="+mn-cs"/>
              </a:rPr>
              <a:pPr defTabSz="685800" fontAlgn="auto">
                <a:spcBef>
                  <a:spcPts val="0"/>
                </a:spcBef>
                <a:spcAft>
                  <a:spcPts val="0"/>
                </a:spcAft>
              </a:pPr>
              <a:t>‹#›</a:t>
            </a:fld>
            <a:endParaRPr lang="tr-TR">
              <a:solidFill>
                <a:prstClr val="black">
                  <a:tint val="75000"/>
                </a:prstClr>
              </a:solidFill>
              <a:latin typeface="Calibri"/>
              <a:cs typeface="+mn-cs"/>
            </a:endParaRPr>
          </a:p>
        </p:txBody>
      </p:sp>
    </p:spTree>
    <p:extLst>
      <p:ext uri="{BB962C8B-B14F-4D97-AF65-F5344CB8AC3E}">
        <p14:creationId xmlns:p14="http://schemas.microsoft.com/office/powerpoint/2010/main" val="179468850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15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defTabSz="685800" fontAlgn="auto">
              <a:spcBef>
                <a:spcPts val="0"/>
              </a:spcBef>
              <a:spcAft>
                <a:spcPts val="0"/>
              </a:spcAft>
            </a:pPr>
            <a:fld id="{B0FCE5B3-E28F-420B-B437-A3FDE5184D5C}" type="datetime1">
              <a:rPr lang="tr-TR" smtClean="0">
                <a:solidFill>
                  <a:prstClr val="black">
                    <a:tint val="75000"/>
                  </a:prstClr>
                </a:solidFill>
                <a:latin typeface="Calibri"/>
                <a:cs typeface="+mn-cs"/>
              </a:rPr>
              <a:pPr defTabSz="685800" fontAlgn="auto">
                <a:spcBef>
                  <a:spcPts val="0"/>
                </a:spcBef>
                <a:spcAft>
                  <a:spcPts val="0"/>
                </a:spcAft>
              </a:pPr>
              <a:t>26.01.2024</a:t>
            </a:fld>
            <a:endParaRPr lang="tr-TR">
              <a:solidFill>
                <a:prstClr val="black">
                  <a:tint val="75000"/>
                </a:prstClr>
              </a:solidFill>
              <a:latin typeface="Calibri"/>
              <a:cs typeface="+mn-cs"/>
            </a:endParaRPr>
          </a:p>
        </p:txBody>
      </p:sp>
      <p:sp>
        <p:nvSpPr>
          <p:cNvPr id="6" name="Altbilgi Yer Tutucusu 5"/>
          <p:cNvSpPr>
            <a:spLocks noGrp="1"/>
          </p:cNvSpPr>
          <p:nvPr>
            <p:ph type="ftr" sz="quarter" idx="11"/>
          </p:nvPr>
        </p:nvSpPr>
        <p:spPr/>
        <p:txBody>
          <a:bodyPr/>
          <a:lstStyle/>
          <a:p>
            <a:pPr defTabSz="685800" fontAlgn="auto">
              <a:spcBef>
                <a:spcPts val="0"/>
              </a:spcBef>
              <a:spcAft>
                <a:spcPts val="0"/>
              </a:spcAft>
            </a:pPr>
            <a:r>
              <a:rPr lang="tr-TR" smtClean="0">
                <a:solidFill>
                  <a:prstClr val="black">
                    <a:tint val="75000"/>
                  </a:prstClr>
                </a:solidFill>
                <a:latin typeface="Calibri"/>
                <a:cs typeface="+mn-cs"/>
              </a:rPr>
              <a:t>www.ahmetsaltik.net</a:t>
            </a:r>
            <a:endParaRPr lang="tr-TR">
              <a:solidFill>
                <a:prstClr val="black">
                  <a:tint val="75000"/>
                </a:prstClr>
              </a:solidFill>
              <a:latin typeface="Calibri"/>
              <a:cs typeface="+mn-cs"/>
            </a:endParaRPr>
          </a:p>
        </p:txBody>
      </p:sp>
      <p:sp>
        <p:nvSpPr>
          <p:cNvPr id="7" name="Slayt Numarası Yer Tutucusu 6"/>
          <p:cNvSpPr>
            <a:spLocks noGrp="1"/>
          </p:cNvSpPr>
          <p:nvPr>
            <p:ph type="sldNum" sz="quarter" idx="12"/>
          </p:nvPr>
        </p:nvSpPr>
        <p:spPr/>
        <p:txBody>
          <a:bodyPr/>
          <a:lstStyle/>
          <a:p>
            <a:pPr defTabSz="685800" fontAlgn="auto">
              <a:spcBef>
                <a:spcPts val="0"/>
              </a:spcBef>
              <a:spcAft>
                <a:spcPts val="0"/>
              </a:spcAft>
            </a:pPr>
            <a:fld id="{815F130E-58AD-4523-A049-27ED927AC6C0}" type="slidenum">
              <a:rPr lang="tr-TR" smtClean="0">
                <a:solidFill>
                  <a:prstClr val="black">
                    <a:tint val="75000"/>
                  </a:prstClr>
                </a:solidFill>
                <a:latin typeface="Calibri"/>
                <a:cs typeface="+mn-cs"/>
              </a:rPr>
              <a:pPr defTabSz="685800" fontAlgn="auto">
                <a:spcBef>
                  <a:spcPts val="0"/>
                </a:spcBef>
                <a:spcAft>
                  <a:spcPts val="0"/>
                </a:spcAft>
              </a:pPr>
              <a:t>‹#›</a:t>
            </a:fld>
            <a:endParaRPr lang="tr-TR">
              <a:solidFill>
                <a:prstClr val="black">
                  <a:tint val="75000"/>
                </a:prstClr>
              </a:solidFill>
              <a:latin typeface="Calibri"/>
              <a:cs typeface="+mn-cs"/>
            </a:endParaRPr>
          </a:p>
        </p:txBody>
      </p:sp>
    </p:spTree>
    <p:extLst>
      <p:ext uri="{BB962C8B-B14F-4D97-AF65-F5344CB8AC3E}">
        <p14:creationId xmlns:p14="http://schemas.microsoft.com/office/powerpoint/2010/main" val="241574619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defTabSz="685800" fontAlgn="auto">
              <a:spcBef>
                <a:spcPts val="0"/>
              </a:spcBef>
              <a:spcAft>
                <a:spcPts val="0"/>
              </a:spcAft>
            </a:pPr>
            <a:fld id="{CC4B8121-D4C6-4677-B723-3E096C90B7E3}" type="datetime1">
              <a:rPr lang="tr-TR" smtClean="0">
                <a:solidFill>
                  <a:prstClr val="black">
                    <a:tint val="75000"/>
                  </a:prstClr>
                </a:solidFill>
                <a:latin typeface="Calibri"/>
                <a:cs typeface="+mn-cs"/>
              </a:rPr>
              <a:pPr defTabSz="685800" fontAlgn="auto">
                <a:spcBef>
                  <a:spcPts val="0"/>
                </a:spcBef>
                <a:spcAft>
                  <a:spcPts val="0"/>
                </a:spcAft>
              </a:pPr>
              <a:t>26.01.2024</a:t>
            </a:fld>
            <a:endParaRPr lang="tr-TR">
              <a:solidFill>
                <a:prstClr val="black">
                  <a:tint val="75000"/>
                </a:prstClr>
              </a:solidFill>
              <a:latin typeface="Calibri"/>
              <a:cs typeface="+mn-cs"/>
            </a:endParaRPr>
          </a:p>
        </p:txBody>
      </p:sp>
      <p:sp>
        <p:nvSpPr>
          <p:cNvPr id="5" name="Altbilgi Yer Tutucusu 4"/>
          <p:cNvSpPr>
            <a:spLocks noGrp="1"/>
          </p:cNvSpPr>
          <p:nvPr>
            <p:ph type="ftr" sz="quarter" idx="11"/>
          </p:nvPr>
        </p:nvSpPr>
        <p:spPr/>
        <p:txBody>
          <a:bodyPr/>
          <a:lstStyle/>
          <a:p>
            <a:pPr defTabSz="685800" fontAlgn="auto">
              <a:spcBef>
                <a:spcPts val="0"/>
              </a:spcBef>
              <a:spcAft>
                <a:spcPts val="0"/>
              </a:spcAft>
            </a:pPr>
            <a:r>
              <a:rPr lang="tr-TR" smtClean="0">
                <a:solidFill>
                  <a:prstClr val="black">
                    <a:tint val="75000"/>
                  </a:prstClr>
                </a:solidFill>
                <a:latin typeface="Calibri"/>
                <a:cs typeface="+mn-cs"/>
              </a:rPr>
              <a:t>www.ahmetsaltik.net</a:t>
            </a:r>
            <a:endParaRPr lang="tr-TR">
              <a:solidFill>
                <a:prstClr val="black">
                  <a:tint val="75000"/>
                </a:prstClr>
              </a:solidFill>
              <a:latin typeface="Calibri"/>
              <a:cs typeface="+mn-cs"/>
            </a:endParaRPr>
          </a:p>
        </p:txBody>
      </p:sp>
      <p:sp>
        <p:nvSpPr>
          <p:cNvPr id="6" name="Slayt Numarası Yer Tutucusu 5"/>
          <p:cNvSpPr>
            <a:spLocks noGrp="1"/>
          </p:cNvSpPr>
          <p:nvPr>
            <p:ph type="sldNum" sz="quarter" idx="12"/>
          </p:nvPr>
        </p:nvSpPr>
        <p:spPr/>
        <p:txBody>
          <a:bodyPr/>
          <a:lstStyle/>
          <a:p>
            <a:pPr defTabSz="685800" fontAlgn="auto">
              <a:spcBef>
                <a:spcPts val="0"/>
              </a:spcBef>
              <a:spcAft>
                <a:spcPts val="0"/>
              </a:spcAft>
            </a:pPr>
            <a:fld id="{815F130E-58AD-4523-A049-27ED927AC6C0}" type="slidenum">
              <a:rPr lang="tr-TR" smtClean="0">
                <a:solidFill>
                  <a:prstClr val="black">
                    <a:tint val="75000"/>
                  </a:prstClr>
                </a:solidFill>
                <a:latin typeface="Calibri"/>
                <a:cs typeface="+mn-cs"/>
              </a:rPr>
              <a:pPr defTabSz="685800" fontAlgn="auto">
                <a:spcBef>
                  <a:spcPts val="0"/>
                </a:spcBef>
                <a:spcAft>
                  <a:spcPts val="0"/>
                </a:spcAft>
              </a:pPr>
              <a:t>‹#›</a:t>
            </a:fld>
            <a:endParaRPr lang="tr-TR">
              <a:solidFill>
                <a:prstClr val="black">
                  <a:tint val="75000"/>
                </a:prstClr>
              </a:solidFill>
              <a:latin typeface="Calibri"/>
              <a:cs typeface="+mn-cs"/>
            </a:endParaRPr>
          </a:p>
        </p:txBody>
      </p:sp>
    </p:spTree>
    <p:extLst>
      <p:ext uri="{BB962C8B-B14F-4D97-AF65-F5344CB8AC3E}">
        <p14:creationId xmlns:p14="http://schemas.microsoft.com/office/powerpoint/2010/main" val="382290529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44"/>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44"/>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defTabSz="685800" fontAlgn="auto">
              <a:spcBef>
                <a:spcPts val="0"/>
              </a:spcBef>
              <a:spcAft>
                <a:spcPts val="0"/>
              </a:spcAft>
            </a:pPr>
            <a:fld id="{AF974CEE-1A1D-47A6-ABD7-8A80021A0A49}" type="datetime1">
              <a:rPr lang="tr-TR" smtClean="0">
                <a:solidFill>
                  <a:prstClr val="black">
                    <a:tint val="75000"/>
                  </a:prstClr>
                </a:solidFill>
                <a:latin typeface="Calibri"/>
                <a:cs typeface="+mn-cs"/>
              </a:rPr>
              <a:pPr defTabSz="685800" fontAlgn="auto">
                <a:spcBef>
                  <a:spcPts val="0"/>
                </a:spcBef>
                <a:spcAft>
                  <a:spcPts val="0"/>
                </a:spcAft>
              </a:pPr>
              <a:t>26.01.2024</a:t>
            </a:fld>
            <a:endParaRPr lang="tr-TR">
              <a:solidFill>
                <a:prstClr val="black">
                  <a:tint val="75000"/>
                </a:prstClr>
              </a:solidFill>
              <a:latin typeface="Calibri"/>
              <a:cs typeface="+mn-cs"/>
            </a:endParaRPr>
          </a:p>
        </p:txBody>
      </p:sp>
      <p:sp>
        <p:nvSpPr>
          <p:cNvPr id="5" name="Altbilgi Yer Tutucusu 4"/>
          <p:cNvSpPr>
            <a:spLocks noGrp="1"/>
          </p:cNvSpPr>
          <p:nvPr>
            <p:ph type="ftr" sz="quarter" idx="11"/>
          </p:nvPr>
        </p:nvSpPr>
        <p:spPr/>
        <p:txBody>
          <a:bodyPr/>
          <a:lstStyle/>
          <a:p>
            <a:pPr defTabSz="685800" fontAlgn="auto">
              <a:spcBef>
                <a:spcPts val="0"/>
              </a:spcBef>
              <a:spcAft>
                <a:spcPts val="0"/>
              </a:spcAft>
            </a:pPr>
            <a:r>
              <a:rPr lang="tr-TR" smtClean="0">
                <a:solidFill>
                  <a:prstClr val="black">
                    <a:tint val="75000"/>
                  </a:prstClr>
                </a:solidFill>
                <a:latin typeface="Calibri"/>
                <a:cs typeface="+mn-cs"/>
              </a:rPr>
              <a:t>www.ahmetsaltik.net</a:t>
            </a:r>
            <a:endParaRPr lang="tr-TR">
              <a:solidFill>
                <a:prstClr val="black">
                  <a:tint val="75000"/>
                </a:prstClr>
              </a:solidFill>
              <a:latin typeface="Calibri"/>
              <a:cs typeface="+mn-cs"/>
            </a:endParaRPr>
          </a:p>
        </p:txBody>
      </p:sp>
      <p:sp>
        <p:nvSpPr>
          <p:cNvPr id="6" name="Slayt Numarası Yer Tutucusu 5"/>
          <p:cNvSpPr>
            <a:spLocks noGrp="1"/>
          </p:cNvSpPr>
          <p:nvPr>
            <p:ph type="sldNum" sz="quarter" idx="12"/>
          </p:nvPr>
        </p:nvSpPr>
        <p:spPr/>
        <p:txBody>
          <a:bodyPr/>
          <a:lstStyle/>
          <a:p>
            <a:pPr defTabSz="685800" fontAlgn="auto">
              <a:spcBef>
                <a:spcPts val="0"/>
              </a:spcBef>
              <a:spcAft>
                <a:spcPts val="0"/>
              </a:spcAft>
            </a:pPr>
            <a:fld id="{815F130E-58AD-4523-A049-27ED927AC6C0}" type="slidenum">
              <a:rPr lang="tr-TR" smtClean="0">
                <a:solidFill>
                  <a:prstClr val="black">
                    <a:tint val="75000"/>
                  </a:prstClr>
                </a:solidFill>
                <a:latin typeface="Calibri"/>
                <a:cs typeface="+mn-cs"/>
              </a:rPr>
              <a:pPr defTabSz="685800" fontAlgn="auto">
                <a:spcBef>
                  <a:spcPts val="0"/>
                </a:spcBef>
                <a:spcAft>
                  <a:spcPts val="0"/>
                </a:spcAft>
              </a:pPr>
              <a:t>‹#›</a:t>
            </a:fld>
            <a:endParaRPr lang="tr-TR">
              <a:solidFill>
                <a:prstClr val="black">
                  <a:tint val="75000"/>
                </a:prstClr>
              </a:solidFill>
              <a:latin typeface="Calibri"/>
              <a:cs typeface="+mn-cs"/>
            </a:endParaRPr>
          </a:p>
        </p:txBody>
      </p:sp>
    </p:spTree>
    <p:extLst>
      <p:ext uri="{BB962C8B-B14F-4D97-AF65-F5344CB8AC3E}">
        <p14:creationId xmlns:p14="http://schemas.microsoft.com/office/powerpoint/2010/main" val="56918585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endParaRPr lang="tr-T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4"/>
          <p:cNvSpPr>
            <a:spLocks noGrp="1" noChangeArrowheads="1"/>
          </p:cNvSpPr>
          <p:nvPr>
            <p:ph type="dt" sz="half" idx="10"/>
          </p:nvPr>
        </p:nvSpPr>
        <p:spPr>
          <a:ln/>
        </p:spPr>
        <p:txBody>
          <a:bodyPr/>
          <a:lstStyle>
            <a:lvl1pPr>
              <a:defRPr/>
            </a:lvl1pPr>
          </a:lstStyle>
          <a:p>
            <a:pPr defTabSz="685800" fontAlgn="auto">
              <a:spcBef>
                <a:spcPts val="0"/>
              </a:spcBef>
              <a:spcAft>
                <a:spcPts val="0"/>
              </a:spcAft>
              <a:defRPr/>
            </a:pPr>
            <a:fld id="{2852EC41-8DA9-496E-83DE-03B6A1C3A80C}" type="datetime1">
              <a:rPr lang="tr-TR" smtClean="0">
                <a:solidFill>
                  <a:srgbClr val="FFFFFF"/>
                </a:solidFill>
                <a:latin typeface="Calibri"/>
                <a:cs typeface="+mn-cs"/>
              </a:rPr>
              <a:pPr defTabSz="685800" fontAlgn="auto">
                <a:spcBef>
                  <a:spcPts val="0"/>
                </a:spcBef>
                <a:spcAft>
                  <a:spcPts val="0"/>
                </a:spcAft>
                <a:defRPr/>
              </a:pPr>
              <a:t>26.01.2024</a:t>
            </a:fld>
            <a:endParaRPr lang="tr-TR">
              <a:solidFill>
                <a:srgbClr val="FFFFFF"/>
              </a:solidFill>
              <a:latin typeface="Calibri"/>
              <a:cs typeface="+mn-cs"/>
            </a:endParaRPr>
          </a:p>
        </p:txBody>
      </p:sp>
      <p:sp>
        <p:nvSpPr>
          <p:cNvPr id="6" name="Rectangle 5"/>
          <p:cNvSpPr>
            <a:spLocks noGrp="1" noChangeArrowheads="1"/>
          </p:cNvSpPr>
          <p:nvPr>
            <p:ph type="ftr" sz="quarter" idx="11"/>
          </p:nvPr>
        </p:nvSpPr>
        <p:spPr>
          <a:ln/>
        </p:spPr>
        <p:txBody>
          <a:bodyPr/>
          <a:lstStyle>
            <a:lvl1pPr>
              <a:defRPr/>
            </a:lvl1pPr>
          </a:lstStyle>
          <a:p>
            <a:pPr defTabSz="685800" fontAlgn="auto">
              <a:spcBef>
                <a:spcPts val="0"/>
              </a:spcBef>
              <a:spcAft>
                <a:spcPts val="0"/>
              </a:spcAft>
              <a:defRPr/>
            </a:pPr>
            <a:r>
              <a:rPr lang="tr-TR" smtClean="0">
                <a:solidFill>
                  <a:srgbClr val="FFFFFF"/>
                </a:solidFill>
                <a:latin typeface="Calibri"/>
                <a:cs typeface="+mn-cs"/>
              </a:rPr>
              <a:t>www.ahmetsaltik.net</a:t>
            </a:r>
            <a:endParaRPr lang="tr-TR">
              <a:solidFill>
                <a:srgbClr val="FFFFFF"/>
              </a:solidFill>
              <a:latin typeface="Calibri"/>
              <a:cs typeface="+mn-cs"/>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auto">
              <a:spcBef>
                <a:spcPts val="0"/>
              </a:spcBef>
              <a:spcAft>
                <a:spcPts val="0"/>
              </a:spcAft>
              <a:defRPr/>
            </a:pPr>
            <a:fld id="{E35482A5-A67C-4A47-A0FB-0C1403304D8D}" type="slidenum">
              <a:rPr lang="tr-TR" smtClean="0">
                <a:solidFill>
                  <a:srgbClr val="FFFFFF"/>
                </a:solidFill>
                <a:latin typeface="Calibri"/>
                <a:cs typeface="+mn-cs"/>
              </a:rPr>
              <a:pPr defTabSz="685800" fontAlgn="auto">
                <a:spcBef>
                  <a:spcPts val="0"/>
                </a:spcBef>
                <a:spcAft>
                  <a:spcPts val="0"/>
                </a:spcAft>
                <a:defRPr/>
              </a:pPr>
              <a:t>‹#›</a:t>
            </a:fld>
            <a:endParaRPr lang="tr-TR">
              <a:solidFill>
                <a:srgbClr val="FFFFFF"/>
              </a:solidFill>
              <a:latin typeface="Calibri"/>
              <a:cs typeface="+mn-cs"/>
            </a:endParaRPr>
          </a:p>
        </p:txBody>
      </p:sp>
    </p:spTree>
    <p:extLst>
      <p:ext uri="{BB962C8B-B14F-4D97-AF65-F5344CB8AC3E}">
        <p14:creationId xmlns:p14="http://schemas.microsoft.com/office/powerpoint/2010/main" val="428196789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D7368D-31D9-8101-473D-CD39E706FD22}"/>
              </a:ext>
              <a:ext uri="{C183D7F6-B498-43B3-948B-1728B52AA6E4}">
                <adec:decorative xmlns="" xmlns:adec="http://schemas.microsoft.com/office/drawing/2017/decorative" val="1"/>
              </a:ext>
            </a:extLst>
          </p:cNvPr>
          <p:cNvSpPr/>
          <p:nvPr/>
        </p:nvSpPr>
        <p:spPr>
          <a:xfrm>
            <a:off x="4347301" y="3378954"/>
            <a:ext cx="4795925"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chemeClr val="accent1">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800101" y="1122363"/>
            <a:ext cx="4658389" cy="2305246"/>
          </a:xfrm>
        </p:spPr>
        <p:txBody>
          <a:bodyPr anchor="b">
            <a:normAutofit/>
          </a:bodyPr>
          <a:lstStyle>
            <a:lvl1pPr algn="l">
              <a:lnSpc>
                <a:spcPct val="100000"/>
              </a:lnSpc>
              <a:defRPr sz="27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800101" y="3549048"/>
            <a:ext cx="3771899" cy="1956278"/>
          </a:xfr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C43946B-3F5A-C916-B62B-8D5938EA8285}"/>
              </a:ext>
            </a:extLst>
          </p:cNvPr>
          <p:cNvSpPr>
            <a:spLocks noGrp="1"/>
          </p:cNvSpPr>
          <p:nvPr>
            <p:ph type="dt" sz="half" idx="10"/>
          </p:nvPr>
        </p:nvSpPr>
        <p:spPr/>
        <p:txBody>
          <a:bodyPr/>
          <a:lstStyle/>
          <a:p>
            <a:pPr defTabSz="685800" fontAlgn="auto">
              <a:spcBef>
                <a:spcPts val="0"/>
              </a:spcBef>
              <a:spcAft>
                <a:spcPts val="0"/>
              </a:spcAft>
            </a:pPr>
            <a:fld id="{1E351CED-465B-40B5-ADCE-957C918F227B}" type="datetimeFigureOut">
              <a:rPr lang="en-US" smtClean="0">
                <a:solidFill>
                  <a:prstClr val="black"/>
                </a:solidFill>
                <a:latin typeface="Neue Haas Grotesk Text Pro"/>
                <a:cs typeface="+mn-cs"/>
              </a:rPr>
              <a:pPr defTabSz="685800" fontAlgn="auto">
                <a:spcBef>
                  <a:spcPts val="0"/>
                </a:spcBef>
                <a:spcAft>
                  <a:spcPts val="0"/>
                </a:spcAft>
              </a:pPr>
              <a:t>1/26/2024</a:t>
            </a:fld>
            <a:endParaRPr lang="en-US">
              <a:solidFill>
                <a:prstClr val="black"/>
              </a:solidFill>
              <a:latin typeface="Neue Haas Grotesk Text Pro"/>
              <a:cs typeface="+mn-cs"/>
            </a:endParaRPr>
          </a:p>
        </p:txBody>
      </p:sp>
      <p:sp>
        <p:nvSpPr>
          <p:cNvPr id="5" name="Footer Placeholder 4">
            <a:extLst>
              <a:ext uri="{FF2B5EF4-FFF2-40B4-BE49-F238E27FC236}">
                <a16:creationId xmlns:a16="http://schemas.microsoft.com/office/drawing/2014/main" id="{5986539F-2DB8-FCDA-C884-9C3CD29B8C4C}"/>
              </a:ext>
            </a:extLst>
          </p:cNvPr>
          <p:cNvSpPr>
            <a:spLocks noGrp="1"/>
          </p:cNvSpPr>
          <p:nvPr>
            <p:ph type="ftr" sz="quarter" idx="11"/>
          </p:nvPr>
        </p:nvSpPr>
        <p:spPr/>
        <p:txBody>
          <a:bodyPr/>
          <a:lstStyle/>
          <a:p>
            <a:pPr defTabSz="685800" fontAlgn="auto">
              <a:spcBef>
                <a:spcPts val="0"/>
              </a:spcBef>
              <a:spcAft>
                <a:spcPts val="0"/>
              </a:spcAft>
            </a:pPr>
            <a:endParaRPr lang="en-US">
              <a:solidFill>
                <a:prstClr val="black"/>
              </a:solidFill>
              <a:latin typeface="Neue Haas Grotesk Text Pro"/>
              <a:cs typeface="+mn-cs"/>
            </a:endParaRPr>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pPr defTabSz="685800" fontAlgn="auto">
              <a:spcBef>
                <a:spcPts val="0"/>
              </a:spcBef>
              <a:spcAft>
                <a:spcPts val="0"/>
              </a:spcAft>
            </a:pPr>
            <a:fld id="{5A33CB2A-1702-4C1D-9CC4-8D472D39F19E}" type="slidenum">
              <a:rPr lang="en-US" smtClean="0">
                <a:solidFill>
                  <a:prstClr val="black"/>
                </a:solidFill>
                <a:latin typeface="Neue Haas Grotesk Text Pro"/>
                <a:cs typeface="+mn-cs"/>
              </a:rPr>
              <a:pPr defTabSz="685800" fontAlgn="auto">
                <a:spcBef>
                  <a:spcPts val="0"/>
                </a:spcBef>
                <a:spcAft>
                  <a:spcPts val="0"/>
                </a:spcAft>
              </a:pPr>
              <a:t>‹#›</a:t>
            </a:fld>
            <a:endParaRPr lang="en-US">
              <a:solidFill>
                <a:prstClr val="black"/>
              </a:solidFill>
              <a:latin typeface="Neue Haas Grotesk Text Pro"/>
              <a:cs typeface="+mn-cs"/>
            </a:endParaRPr>
          </a:p>
        </p:txBody>
      </p:sp>
    </p:spTree>
    <p:extLst>
      <p:ext uri="{BB962C8B-B14F-4D97-AF65-F5344CB8AC3E}">
        <p14:creationId xmlns:p14="http://schemas.microsoft.com/office/powerpoint/2010/main" val="375405483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AE15260-1C0B-A965-3114-D7C40D18BDF4}"/>
              </a:ext>
            </a:extLst>
          </p:cNvPr>
          <p:cNvSpPr>
            <a:spLocks noGrp="1"/>
          </p:cNvSpPr>
          <p:nvPr>
            <p:ph type="dt" sz="half" idx="10"/>
          </p:nvPr>
        </p:nvSpPr>
        <p:spPr/>
        <p:txBody>
          <a:bodyPr/>
          <a:lstStyle/>
          <a:p>
            <a:pPr defTabSz="685800" fontAlgn="auto">
              <a:spcBef>
                <a:spcPts val="0"/>
              </a:spcBef>
              <a:spcAft>
                <a:spcPts val="0"/>
              </a:spcAft>
            </a:pPr>
            <a:fld id="{1E351CED-465B-40B5-ADCE-957C918F227B}" type="datetimeFigureOut">
              <a:rPr lang="en-US" smtClean="0">
                <a:solidFill>
                  <a:prstClr val="black"/>
                </a:solidFill>
                <a:latin typeface="Neue Haas Grotesk Text Pro"/>
                <a:cs typeface="+mn-cs"/>
              </a:rPr>
              <a:pPr defTabSz="685800" fontAlgn="auto">
                <a:spcBef>
                  <a:spcPts val="0"/>
                </a:spcBef>
                <a:spcAft>
                  <a:spcPts val="0"/>
                </a:spcAft>
              </a:pPr>
              <a:t>1/26/2024</a:t>
            </a:fld>
            <a:endParaRPr lang="en-US">
              <a:solidFill>
                <a:prstClr val="black"/>
              </a:solidFill>
              <a:latin typeface="Neue Haas Grotesk Text Pro"/>
              <a:cs typeface="+mn-cs"/>
            </a:endParaRPr>
          </a:p>
        </p:txBody>
      </p:sp>
      <p:sp>
        <p:nvSpPr>
          <p:cNvPr id="5" name="Footer Placeholder 4">
            <a:extLst>
              <a:ext uri="{FF2B5EF4-FFF2-40B4-BE49-F238E27FC236}">
                <a16:creationId xmlns:a16="http://schemas.microsoft.com/office/drawing/2014/main" id="{19AAF4D1-0334-3F24-69B4-06C7BD7426FD}"/>
              </a:ext>
            </a:extLst>
          </p:cNvPr>
          <p:cNvSpPr>
            <a:spLocks noGrp="1"/>
          </p:cNvSpPr>
          <p:nvPr>
            <p:ph type="ftr" sz="quarter" idx="11"/>
          </p:nvPr>
        </p:nvSpPr>
        <p:spPr/>
        <p:txBody>
          <a:bodyPr/>
          <a:lstStyle/>
          <a:p>
            <a:pPr defTabSz="685800" fontAlgn="auto">
              <a:spcBef>
                <a:spcPts val="0"/>
              </a:spcBef>
              <a:spcAft>
                <a:spcPts val="0"/>
              </a:spcAft>
            </a:pPr>
            <a:endParaRPr lang="en-US">
              <a:solidFill>
                <a:prstClr val="black"/>
              </a:solidFill>
              <a:latin typeface="Neue Haas Grotesk Text Pro"/>
              <a:cs typeface="+mn-cs"/>
            </a:endParaRPr>
          </a:p>
        </p:txBody>
      </p:sp>
      <p:sp>
        <p:nvSpPr>
          <p:cNvPr id="6" name="Slide Number Placeholder 5">
            <a:extLst>
              <a:ext uri="{FF2B5EF4-FFF2-40B4-BE49-F238E27FC236}">
                <a16:creationId xmlns:a16="http://schemas.microsoft.com/office/drawing/2014/main" id="{6D8BA76D-3B8B-429D-9B32-54D6A6297C0A}"/>
              </a:ext>
            </a:extLst>
          </p:cNvPr>
          <p:cNvSpPr>
            <a:spLocks noGrp="1"/>
          </p:cNvSpPr>
          <p:nvPr>
            <p:ph type="sldNum" sz="quarter" idx="12"/>
          </p:nvPr>
        </p:nvSpPr>
        <p:spPr/>
        <p:txBody>
          <a:bodyPr/>
          <a:lstStyle/>
          <a:p>
            <a:pPr defTabSz="685800" fontAlgn="auto">
              <a:spcBef>
                <a:spcPts val="0"/>
              </a:spcBef>
              <a:spcAft>
                <a:spcPts val="0"/>
              </a:spcAft>
            </a:pPr>
            <a:fld id="{5A33CB2A-1702-4C1D-9CC4-8D472D39F19E}" type="slidenum">
              <a:rPr lang="en-US" smtClean="0">
                <a:solidFill>
                  <a:prstClr val="black"/>
                </a:solidFill>
                <a:latin typeface="Neue Haas Grotesk Text Pro"/>
                <a:cs typeface="+mn-cs"/>
              </a:rPr>
              <a:pPr defTabSz="685800" fontAlgn="auto">
                <a:spcBef>
                  <a:spcPts val="0"/>
                </a:spcBef>
                <a:spcAft>
                  <a:spcPts val="0"/>
                </a:spcAft>
              </a:pPr>
              <a:t>‹#›</a:t>
            </a:fld>
            <a:endParaRPr lang="en-US">
              <a:solidFill>
                <a:prstClr val="black"/>
              </a:solidFill>
              <a:latin typeface="Neue Haas Grotesk Text Pro"/>
              <a:cs typeface="+mn-cs"/>
            </a:endParaRPr>
          </a:p>
        </p:txBody>
      </p:sp>
    </p:spTree>
    <p:extLst>
      <p:ext uri="{BB962C8B-B14F-4D97-AF65-F5344CB8AC3E}">
        <p14:creationId xmlns:p14="http://schemas.microsoft.com/office/powerpoint/2010/main" val="421218300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D9C414-4A2F-78AF-ED60-6130D4C563B3}"/>
              </a:ext>
            </a:extLst>
          </p:cNvPr>
          <p:cNvSpPr/>
          <p:nvPr/>
        </p:nvSpPr>
        <p:spPr>
          <a:xfrm>
            <a:off x="4713087" y="3378954"/>
            <a:ext cx="4430914" cy="3479046"/>
          </a:xfrm>
          <a:custGeom>
            <a:avLst/>
            <a:gdLst>
              <a:gd name="connsiteX0" fmla="*/ 5171297 w 5907885"/>
              <a:gd name="connsiteY0" fmla="*/ 284 h 3479046"/>
              <a:gd name="connsiteX1" fmla="*/ 5813217 w 5907885"/>
              <a:gd name="connsiteY1" fmla="*/ 114238 h 3479046"/>
              <a:gd name="connsiteX2" fmla="*/ 5907885 w 5907885"/>
              <a:gd name="connsiteY2" fmla="*/ 151524 h 3479046"/>
              <a:gd name="connsiteX3" fmla="*/ 5907885 w 5907885"/>
              <a:gd name="connsiteY3" fmla="*/ 3479046 h 3479046"/>
              <a:gd name="connsiteX4" fmla="*/ 0 w 5907885"/>
              <a:gd name="connsiteY4" fmla="*/ 3479046 h 3479046"/>
              <a:gd name="connsiteX5" fmla="*/ 3916974 w 5907885"/>
              <a:gd name="connsiteY5" fmla="*/ 405504 h 3479046"/>
              <a:gd name="connsiteX6" fmla="*/ 3959456 w 5907885"/>
              <a:gd name="connsiteY6" fmla="*/ 373857 h 3479046"/>
              <a:gd name="connsiteX7" fmla="*/ 5052215 w 5907885"/>
              <a:gd name="connsiteY7" fmla="*/ 1756 h 3479046"/>
              <a:gd name="connsiteX8" fmla="*/ 5171297 w 5907885"/>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7885" h="3479046">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23000">
                <a:schemeClr val="bg2"/>
              </a:gs>
              <a:gs pos="100000">
                <a:schemeClr val="accent1">
                  <a:lumMod val="60000"/>
                  <a:lumOff val="4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10" name="Freeform: Shape 9">
            <a:extLst>
              <a:ext uri="{FF2B5EF4-FFF2-40B4-BE49-F238E27FC236}">
                <a16:creationId xmlns:a16="http://schemas.microsoft.com/office/drawing/2014/main" id="{13410AE4-7FC7-589E-B6D3-0DA7B5FC5CE3}"/>
              </a:ext>
            </a:extLst>
          </p:cNvPr>
          <p:cNvSpPr/>
          <p:nvPr/>
        </p:nvSpPr>
        <p:spPr>
          <a:xfrm flipH="1" flipV="1">
            <a:off x="1" y="0"/>
            <a:ext cx="2192891"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800100" y="1709738"/>
            <a:ext cx="4841576" cy="2981274"/>
          </a:xfrm>
        </p:spPr>
        <p:txBody>
          <a:bodyPr anchor="b">
            <a:normAutofit/>
          </a:bodyPr>
          <a:lstStyle>
            <a:lvl1pPr>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800100" y="4759252"/>
            <a:ext cx="4047945" cy="955748"/>
          </a:xfrm>
        </p:spPr>
        <p:txBody>
          <a:bodyPr>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CF3052-6EE8-979F-04FB-1B8DF81F29B9}"/>
              </a:ext>
            </a:extLst>
          </p:cNvPr>
          <p:cNvSpPr>
            <a:spLocks noGrp="1"/>
          </p:cNvSpPr>
          <p:nvPr>
            <p:ph type="dt" sz="half" idx="10"/>
          </p:nvPr>
        </p:nvSpPr>
        <p:spPr/>
        <p:txBody>
          <a:bodyPr/>
          <a:lstStyle/>
          <a:p>
            <a:pPr defTabSz="685800" fontAlgn="auto">
              <a:spcBef>
                <a:spcPts val="0"/>
              </a:spcBef>
              <a:spcAft>
                <a:spcPts val="0"/>
              </a:spcAft>
            </a:pPr>
            <a:fld id="{1E351CED-465B-40B5-ADCE-957C918F227B}" type="datetimeFigureOut">
              <a:rPr lang="en-US" smtClean="0">
                <a:solidFill>
                  <a:prstClr val="black"/>
                </a:solidFill>
                <a:latin typeface="Neue Haas Grotesk Text Pro"/>
                <a:cs typeface="+mn-cs"/>
              </a:rPr>
              <a:pPr defTabSz="685800" fontAlgn="auto">
                <a:spcBef>
                  <a:spcPts val="0"/>
                </a:spcBef>
                <a:spcAft>
                  <a:spcPts val="0"/>
                </a:spcAft>
              </a:pPr>
              <a:t>1/26/2024</a:t>
            </a:fld>
            <a:endParaRPr lang="en-US">
              <a:solidFill>
                <a:prstClr val="black"/>
              </a:solidFill>
              <a:latin typeface="Neue Haas Grotesk Text Pro"/>
              <a:cs typeface="+mn-cs"/>
            </a:endParaRPr>
          </a:p>
        </p:txBody>
      </p:sp>
      <p:sp>
        <p:nvSpPr>
          <p:cNvPr id="5" name="Footer Placeholder 4">
            <a:extLst>
              <a:ext uri="{FF2B5EF4-FFF2-40B4-BE49-F238E27FC236}">
                <a16:creationId xmlns:a16="http://schemas.microsoft.com/office/drawing/2014/main" id="{7D986285-161A-6869-27C2-0A159C234404}"/>
              </a:ext>
            </a:extLst>
          </p:cNvPr>
          <p:cNvSpPr>
            <a:spLocks noGrp="1"/>
          </p:cNvSpPr>
          <p:nvPr>
            <p:ph type="ftr" sz="quarter" idx="11"/>
          </p:nvPr>
        </p:nvSpPr>
        <p:spPr/>
        <p:txBody>
          <a:bodyPr/>
          <a:lstStyle/>
          <a:p>
            <a:pPr defTabSz="685800" fontAlgn="auto">
              <a:spcBef>
                <a:spcPts val="0"/>
              </a:spcBef>
              <a:spcAft>
                <a:spcPts val="0"/>
              </a:spcAft>
            </a:pPr>
            <a:endParaRPr lang="en-US">
              <a:solidFill>
                <a:prstClr val="black"/>
              </a:solidFill>
              <a:latin typeface="Neue Haas Grotesk Text Pro"/>
              <a:cs typeface="+mn-cs"/>
            </a:endParaRPr>
          </a:p>
        </p:txBody>
      </p:sp>
      <p:sp>
        <p:nvSpPr>
          <p:cNvPr id="6" name="Slide Number Placeholder 5">
            <a:extLst>
              <a:ext uri="{FF2B5EF4-FFF2-40B4-BE49-F238E27FC236}">
                <a16:creationId xmlns:a16="http://schemas.microsoft.com/office/drawing/2014/main" id="{BB7ED64F-5DAB-238D-C34A-1DCCB12221DD}"/>
              </a:ext>
            </a:extLst>
          </p:cNvPr>
          <p:cNvSpPr>
            <a:spLocks noGrp="1"/>
          </p:cNvSpPr>
          <p:nvPr>
            <p:ph type="sldNum" sz="quarter" idx="12"/>
          </p:nvPr>
        </p:nvSpPr>
        <p:spPr/>
        <p:txBody>
          <a:bodyPr/>
          <a:lstStyle/>
          <a:p>
            <a:pPr defTabSz="685800" fontAlgn="auto">
              <a:spcBef>
                <a:spcPts val="0"/>
              </a:spcBef>
              <a:spcAft>
                <a:spcPts val="0"/>
              </a:spcAft>
            </a:pPr>
            <a:fld id="{5A33CB2A-1702-4C1D-9CC4-8D472D39F19E}" type="slidenum">
              <a:rPr lang="en-US" smtClean="0">
                <a:solidFill>
                  <a:prstClr val="black"/>
                </a:solidFill>
                <a:latin typeface="Neue Haas Grotesk Text Pro"/>
                <a:cs typeface="+mn-cs"/>
              </a:rPr>
              <a:pPr defTabSz="685800" fontAlgn="auto">
                <a:spcBef>
                  <a:spcPts val="0"/>
                </a:spcBef>
                <a:spcAft>
                  <a:spcPts val="0"/>
                </a:spcAft>
              </a:pPr>
              <a:t>‹#›</a:t>
            </a:fld>
            <a:endParaRPr lang="en-US">
              <a:solidFill>
                <a:prstClr val="black"/>
              </a:solidFill>
              <a:latin typeface="Neue Haas Grotesk Text Pro"/>
              <a:cs typeface="+mn-cs"/>
            </a:endParaRPr>
          </a:p>
        </p:txBody>
      </p:sp>
    </p:spTree>
    <p:extLst>
      <p:ext uri="{BB962C8B-B14F-4D97-AF65-F5344CB8AC3E}">
        <p14:creationId xmlns:p14="http://schemas.microsoft.com/office/powerpoint/2010/main" val="214827732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800100" y="936842"/>
            <a:ext cx="7569358" cy="95366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800100" y="2117342"/>
            <a:ext cx="360711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4762346" y="2117342"/>
            <a:ext cx="360711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23BD680-4E7A-5155-3CAE-6BD44EE8BA83}"/>
              </a:ext>
            </a:extLst>
          </p:cNvPr>
          <p:cNvSpPr>
            <a:spLocks noGrp="1"/>
          </p:cNvSpPr>
          <p:nvPr>
            <p:ph type="dt" sz="half" idx="10"/>
          </p:nvPr>
        </p:nvSpPr>
        <p:spPr/>
        <p:txBody>
          <a:bodyPr/>
          <a:lstStyle/>
          <a:p>
            <a:pPr defTabSz="685800" fontAlgn="auto">
              <a:spcBef>
                <a:spcPts val="0"/>
              </a:spcBef>
              <a:spcAft>
                <a:spcPts val="0"/>
              </a:spcAft>
            </a:pPr>
            <a:fld id="{1E351CED-465B-40B5-ADCE-957C918F227B}" type="datetimeFigureOut">
              <a:rPr lang="en-US" smtClean="0">
                <a:solidFill>
                  <a:prstClr val="black"/>
                </a:solidFill>
                <a:latin typeface="Neue Haas Grotesk Text Pro"/>
                <a:cs typeface="+mn-cs"/>
              </a:rPr>
              <a:pPr defTabSz="685800" fontAlgn="auto">
                <a:spcBef>
                  <a:spcPts val="0"/>
                </a:spcBef>
                <a:spcAft>
                  <a:spcPts val="0"/>
                </a:spcAft>
              </a:pPr>
              <a:t>1/26/2024</a:t>
            </a:fld>
            <a:endParaRPr lang="en-US">
              <a:solidFill>
                <a:prstClr val="black"/>
              </a:solidFill>
              <a:latin typeface="Neue Haas Grotesk Text Pro"/>
              <a:cs typeface="+mn-cs"/>
            </a:endParaRPr>
          </a:p>
        </p:txBody>
      </p:sp>
      <p:sp>
        <p:nvSpPr>
          <p:cNvPr id="6" name="Footer Placeholder 5">
            <a:extLst>
              <a:ext uri="{FF2B5EF4-FFF2-40B4-BE49-F238E27FC236}">
                <a16:creationId xmlns:a16="http://schemas.microsoft.com/office/drawing/2014/main" id="{4F6A152D-EFF2-B3AA-3F25-14E1136734A8}"/>
              </a:ext>
            </a:extLst>
          </p:cNvPr>
          <p:cNvSpPr>
            <a:spLocks noGrp="1"/>
          </p:cNvSpPr>
          <p:nvPr>
            <p:ph type="ftr" sz="quarter" idx="11"/>
          </p:nvPr>
        </p:nvSpPr>
        <p:spPr/>
        <p:txBody>
          <a:bodyPr/>
          <a:lstStyle/>
          <a:p>
            <a:pPr defTabSz="685800" fontAlgn="auto">
              <a:spcBef>
                <a:spcPts val="0"/>
              </a:spcBef>
              <a:spcAft>
                <a:spcPts val="0"/>
              </a:spcAft>
            </a:pPr>
            <a:endParaRPr lang="en-US">
              <a:solidFill>
                <a:prstClr val="black"/>
              </a:solidFill>
              <a:latin typeface="Neue Haas Grotesk Text Pro"/>
              <a:cs typeface="+mn-cs"/>
            </a:endParaRPr>
          </a:p>
        </p:txBody>
      </p:sp>
      <p:sp>
        <p:nvSpPr>
          <p:cNvPr id="7" name="Slide Number Placeholder 6">
            <a:extLst>
              <a:ext uri="{FF2B5EF4-FFF2-40B4-BE49-F238E27FC236}">
                <a16:creationId xmlns:a16="http://schemas.microsoft.com/office/drawing/2014/main" id="{70BD6032-FD7A-BFFD-9BE5-48EDBEFBD147}"/>
              </a:ext>
            </a:extLst>
          </p:cNvPr>
          <p:cNvSpPr>
            <a:spLocks noGrp="1"/>
          </p:cNvSpPr>
          <p:nvPr>
            <p:ph type="sldNum" sz="quarter" idx="12"/>
          </p:nvPr>
        </p:nvSpPr>
        <p:spPr/>
        <p:txBody>
          <a:bodyPr/>
          <a:lstStyle/>
          <a:p>
            <a:pPr defTabSz="685800" fontAlgn="auto">
              <a:spcBef>
                <a:spcPts val="0"/>
              </a:spcBef>
              <a:spcAft>
                <a:spcPts val="0"/>
              </a:spcAft>
            </a:pPr>
            <a:fld id="{5A33CB2A-1702-4C1D-9CC4-8D472D39F19E}" type="slidenum">
              <a:rPr lang="en-US" smtClean="0">
                <a:solidFill>
                  <a:prstClr val="black"/>
                </a:solidFill>
                <a:latin typeface="Neue Haas Grotesk Text Pro"/>
                <a:cs typeface="+mn-cs"/>
              </a:rPr>
              <a:pPr defTabSz="685800" fontAlgn="auto">
                <a:spcBef>
                  <a:spcPts val="0"/>
                </a:spcBef>
                <a:spcAft>
                  <a:spcPts val="0"/>
                </a:spcAft>
              </a:pPr>
              <a:t>‹#›</a:t>
            </a:fld>
            <a:endParaRPr lang="en-US">
              <a:solidFill>
                <a:prstClr val="black"/>
              </a:solidFill>
              <a:latin typeface="Neue Haas Grotesk Text Pro"/>
              <a:cs typeface="+mn-cs"/>
            </a:endParaRPr>
          </a:p>
        </p:txBody>
      </p:sp>
    </p:spTree>
    <p:extLst>
      <p:ext uri="{BB962C8B-B14F-4D97-AF65-F5344CB8AC3E}">
        <p14:creationId xmlns:p14="http://schemas.microsoft.com/office/powerpoint/2010/main" val="177864215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7F4D-4855-340E-03F3-4860885EC671}"/>
              </a:ext>
            </a:extLst>
          </p:cNvPr>
          <p:cNvSpPr>
            <a:spLocks noGrp="1"/>
          </p:cNvSpPr>
          <p:nvPr>
            <p:ph type="title"/>
          </p:nvPr>
        </p:nvSpPr>
        <p:spPr>
          <a:xfrm>
            <a:off x="800100" y="963283"/>
            <a:ext cx="7572375" cy="91600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CEB472-7426-C288-B5F6-0A1232DCED65}"/>
              </a:ext>
            </a:extLst>
          </p:cNvPr>
          <p:cNvSpPr>
            <a:spLocks noGrp="1"/>
          </p:cNvSpPr>
          <p:nvPr>
            <p:ph type="body" idx="1"/>
          </p:nvPr>
        </p:nvSpPr>
        <p:spPr>
          <a:xfrm>
            <a:off x="800101" y="1879288"/>
            <a:ext cx="3554721" cy="582117"/>
          </a:xfrm>
        </p:spPr>
        <p:txBody>
          <a:bodyPr anchor="b">
            <a:noAutofit/>
          </a:bodyPr>
          <a:lstStyle>
            <a:lvl1pPr marL="0" indent="0">
              <a:buNone/>
              <a:defRPr sz="1050" b="1" cap="all" spc="188"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94F9C-B6FA-97C3-F618-0CF956CB53B2}"/>
              </a:ext>
            </a:extLst>
          </p:cNvPr>
          <p:cNvSpPr>
            <a:spLocks noGrp="1"/>
          </p:cNvSpPr>
          <p:nvPr>
            <p:ph sz="half" idx="2"/>
          </p:nvPr>
        </p:nvSpPr>
        <p:spPr>
          <a:xfrm>
            <a:off x="800101" y="2505075"/>
            <a:ext cx="3554721"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5665C-7910-AFA2-350F-42C06ED5AF47}"/>
              </a:ext>
            </a:extLst>
          </p:cNvPr>
          <p:cNvSpPr>
            <a:spLocks noGrp="1"/>
          </p:cNvSpPr>
          <p:nvPr>
            <p:ph type="body" sz="quarter" idx="3"/>
          </p:nvPr>
        </p:nvSpPr>
        <p:spPr>
          <a:xfrm>
            <a:off x="4800247" y="1879288"/>
            <a:ext cx="3572228" cy="582117"/>
          </a:xfrm>
        </p:spPr>
        <p:txBody>
          <a:bodyPr anchor="b">
            <a:noAutofit/>
          </a:bodyPr>
          <a:lstStyle>
            <a:lvl1pPr marL="0" indent="0">
              <a:buNone/>
              <a:defRPr sz="1050" b="1" cap="all" spc="188"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71352E-1DE0-F0CD-6F81-1D8FF59C2B0D}"/>
              </a:ext>
            </a:extLst>
          </p:cNvPr>
          <p:cNvSpPr>
            <a:spLocks noGrp="1"/>
          </p:cNvSpPr>
          <p:nvPr>
            <p:ph sz="quarter" idx="4"/>
          </p:nvPr>
        </p:nvSpPr>
        <p:spPr>
          <a:xfrm>
            <a:off x="4800247" y="2505075"/>
            <a:ext cx="3572228"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38F7E4-7D9E-4736-3269-4F0C46996125}"/>
              </a:ext>
            </a:extLst>
          </p:cNvPr>
          <p:cNvSpPr>
            <a:spLocks noGrp="1"/>
          </p:cNvSpPr>
          <p:nvPr>
            <p:ph type="dt" sz="half" idx="10"/>
          </p:nvPr>
        </p:nvSpPr>
        <p:spPr/>
        <p:txBody>
          <a:bodyPr/>
          <a:lstStyle/>
          <a:p>
            <a:pPr defTabSz="685800" fontAlgn="auto">
              <a:spcBef>
                <a:spcPts val="0"/>
              </a:spcBef>
              <a:spcAft>
                <a:spcPts val="0"/>
              </a:spcAft>
            </a:pPr>
            <a:fld id="{1E351CED-465B-40B5-ADCE-957C918F227B}" type="datetimeFigureOut">
              <a:rPr lang="en-US" smtClean="0">
                <a:solidFill>
                  <a:prstClr val="black"/>
                </a:solidFill>
                <a:latin typeface="Neue Haas Grotesk Text Pro"/>
                <a:cs typeface="+mn-cs"/>
              </a:rPr>
              <a:pPr defTabSz="685800" fontAlgn="auto">
                <a:spcBef>
                  <a:spcPts val="0"/>
                </a:spcBef>
                <a:spcAft>
                  <a:spcPts val="0"/>
                </a:spcAft>
              </a:pPr>
              <a:t>1/26/2024</a:t>
            </a:fld>
            <a:endParaRPr lang="en-US">
              <a:solidFill>
                <a:prstClr val="black"/>
              </a:solidFill>
              <a:latin typeface="Neue Haas Grotesk Text Pro"/>
              <a:cs typeface="+mn-cs"/>
            </a:endParaRPr>
          </a:p>
        </p:txBody>
      </p:sp>
      <p:sp>
        <p:nvSpPr>
          <p:cNvPr id="8" name="Footer Placeholder 7">
            <a:extLst>
              <a:ext uri="{FF2B5EF4-FFF2-40B4-BE49-F238E27FC236}">
                <a16:creationId xmlns:a16="http://schemas.microsoft.com/office/drawing/2014/main" id="{218386CF-9A84-8D2A-BC47-C951DD99492D}"/>
              </a:ext>
            </a:extLst>
          </p:cNvPr>
          <p:cNvSpPr>
            <a:spLocks noGrp="1"/>
          </p:cNvSpPr>
          <p:nvPr>
            <p:ph type="ftr" sz="quarter" idx="11"/>
          </p:nvPr>
        </p:nvSpPr>
        <p:spPr/>
        <p:txBody>
          <a:bodyPr/>
          <a:lstStyle/>
          <a:p>
            <a:pPr defTabSz="685800" fontAlgn="auto">
              <a:spcBef>
                <a:spcPts val="0"/>
              </a:spcBef>
              <a:spcAft>
                <a:spcPts val="0"/>
              </a:spcAft>
            </a:pPr>
            <a:endParaRPr lang="en-US">
              <a:solidFill>
                <a:prstClr val="black"/>
              </a:solidFill>
              <a:latin typeface="Neue Haas Grotesk Text Pro"/>
              <a:cs typeface="+mn-cs"/>
            </a:endParaRPr>
          </a:p>
        </p:txBody>
      </p:sp>
      <p:sp>
        <p:nvSpPr>
          <p:cNvPr id="9" name="Slide Number Placeholder 8">
            <a:extLst>
              <a:ext uri="{FF2B5EF4-FFF2-40B4-BE49-F238E27FC236}">
                <a16:creationId xmlns:a16="http://schemas.microsoft.com/office/drawing/2014/main" id="{6980844D-FE1F-49E7-3BBD-527FB72ECD1D}"/>
              </a:ext>
            </a:extLst>
          </p:cNvPr>
          <p:cNvSpPr>
            <a:spLocks noGrp="1"/>
          </p:cNvSpPr>
          <p:nvPr>
            <p:ph type="sldNum" sz="quarter" idx="12"/>
          </p:nvPr>
        </p:nvSpPr>
        <p:spPr/>
        <p:txBody>
          <a:bodyPr/>
          <a:lstStyle/>
          <a:p>
            <a:pPr defTabSz="685800" fontAlgn="auto">
              <a:spcBef>
                <a:spcPts val="0"/>
              </a:spcBef>
              <a:spcAft>
                <a:spcPts val="0"/>
              </a:spcAft>
            </a:pPr>
            <a:fld id="{5A33CB2A-1702-4C1D-9CC4-8D472D39F19E}" type="slidenum">
              <a:rPr lang="en-US" smtClean="0">
                <a:solidFill>
                  <a:prstClr val="black"/>
                </a:solidFill>
                <a:latin typeface="Neue Haas Grotesk Text Pro"/>
                <a:cs typeface="+mn-cs"/>
              </a:rPr>
              <a:pPr defTabSz="685800" fontAlgn="auto">
                <a:spcBef>
                  <a:spcPts val="0"/>
                </a:spcBef>
                <a:spcAft>
                  <a:spcPts val="0"/>
                </a:spcAft>
              </a:pPr>
              <a:t>‹#›</a:t>
            </a:fld>
            <a:endParaRPr lang="en-US">
              <a:solidFill>
                <a:prstClr val="black"/>
              </a:solidFill>
              <a:latin typeface="Neue Haas Grotesk Text Pro"/>
              <a:cs typeface="+mn-cs"/>
            </a:endParaRPr>
          </a:p>
        </p:txBody>
      </p:sp>
    </p:spTree>
    <p:extLst>
      <p:ext uri="{BB962C8B-B14F-4D97-AF65-F5344CB8AC3E}">
        <p14:creationId xmlns:p14="http://schemas.microsoft.com/office/powerpoint/2010/main" val="2691248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E284686A-FB3C-4284-B123-0F5BF7D50636}" type="slidenum">
              <a:rPr lang="tr-TR"/>
              <a:pPr>
                <a:defRPr/>
              </a:pPr>
              <a:t>‹#›</a:t>
            </a:fld>
            <a:endParaRPr lang="tr-T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691C-93A5-1364-00A9-A470C289F365}"/>
              </a:ext>
            </a:extLst>
          </p:cNvPr>
          <p:cNvSpPr>
            <a:spLocks noGrp="1"/>
          </p:cNvSpPr>
          <p:nvPr>
            <p:ph type="title"/>
          </p:nvPr>
        </p:nvSpPr>
        <p:spPr>
          <a:xfrm>
            <a:off x="800100" y="1357223"/>
            <a:ext cx="6665163" cy="1043078"/>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76E055BD-4154-B9D1-0B5B-B1E3A06B6B31}"/>
              </a:ext>
            </a:extLst>
          </p:cNvPr>
          <p:cNvSpPr>
            <a:spLocks noGrp="1"/>
          </p:cNvSpPr>
          <p:nvPr>
            <p:ph type="dt" sz="half" idx="10"/>
          </p:nvPr>
        </p:nvSpPr>
        <p:spPr/>
        <p:txBody>
          <a:bodyPr/>
          <a:lstStyle/>
          <a:p>
            <a:pPr defTabSz="685800" fontAlgn="auto">
              <a:spcBef>
                <a:spcPts val="0"/>
              </a:spcBef>
              <a:spcAft>
                <a:spcPts val="0"/>
              </a:spcAft>
            </a:pPr>
            <a:fld id="{1E351CED-465B-40B5-ADCE-957C918F227B}" type="datetimeFigureOut">
              <a:rPr lang="en-US" smtClean="0">
                <a:solidFill>
                  <a:prstClr val="black"/>
                </a:solidFill>
                <a:latin typeface="Neue Haas Grotesk Text Pro"/>
                <a:cs typeface="+mn-cs"/>
              </a:rPr>
              <a:pPr defTabSz="685800" fontAlgn="auto">
                <a:spcBef>
                  <a:spcPts val="0"/>
                </a:spcBef>
                <a:spcAft>
                  <a:spcPts val="0"/>
                </a:spcAft>
              </a:pPr>
              <a:t>1/26/2024</a:t>
            </a:fld>
            <a:endParaRPr lang="en-US">
              <a:solidFill>
                <a:prstClr val="black"/>
              </a:solidFill>
              <a:latin typeface="Neue Haas Grotesk Text Pro"/>
              <a:cs typeface="+mn-cs"/>
            </a:endParaRPr>
          </a:p>
        </p:txBody>
      </p:sp>
      <p:sp>
        <p:nvSpPr>
          <p:cNvPr id="4" name="Footer Placeholder 3">
            <a:extLst>
              <a:ext uri="{FF2B5EF4-FFF2-40B4-BE49-F238E27FC236}">
                <a16:creationId xmlns:a16="http://schemas.microsoft.com/office/drawing/2014/main" id="{0C2A9E4A-03D1-7A8B-233D-014A3248F0B8}"/>
              </a:ext>
            </a:extLst>
          </p:cNvPr>
          <p:cNvSpPr>
            <a:spLocks noGrp="1"/>
          </p:cNvSpPr>
          <p:nvPr>
            <p:ph type="ftr" sz="quarter" idx="11"/>
          </p:nvPr>
        </p:nvSpPr>
        <p:spPr/>
        <p:txBody>
          <a:bodyPr/>
          <a:lstStyle/>
          <a:p>
            <a:pPr defTabSz="685800" fontAlgn="auto">
              <a:spcBef>
                <a:spcPts val="0"/>
              </a:spcBef>
              <a:spcAft>
                <a:spcPts val="0"/>
              </a:spcAft>
            </a:pPr>
            <a:endParaRPr lang="en-US">
              <a:solidFill>
                <a:prstClr val="black"/>
              </a:solidFill>
              <a:latin typeface="Neue Haas Grotesk Text Pro"/>
              <a:cs typeface="+mn-cs"/>
            </a:endParaRPr>
          </a:p>
        </p:txBody>
      </p:sp>
      <p:sp>
        <p:nvSpPr>
          <p:cNvPr id="5" name="Slide Number Placeholder 4">
            <a:extLst>
              <a:ext uri="{FF2B5EF4-FFF2-40B4-BE49-F238E27FC236}">
                <a16:creationId xmlns:a16="http://schemas.microsoft.com/office/drawing/2014/main" id="{582CEFC4-D276-DF45-F395-F5BD2EA70114}"/>
              </a:ext>
            </a:extLst>
          </p:cNvPr>
          <p:cNvSpPr>
            <a:spLocks noGrp="1"/>
          </p:cNvSpPr>
          <p:nvPr>
            <p:ph type="sldNum" sz="quarter" idx="12"/>
          </p:nvPr>
        </p:nvSpPr>
        <p:spPr/>
        <p:txBody>
          <a:bodyPr/>
          <a:lstStyle/>
          <a:p>
            <a:pPr defTabSz="685800" fontAlgn="auto">
              <a:spcBef>
                <a:spcPts val="0"/>
              </a:spcBef>
              <a:spcAft>
                <a:spcPts val="0"/>
              </a:spcAft>
            </a:pPr>
            <a:fld id="{5A33CB2A-1702-4C1D-9CC4-8D472D39F19E}" type="slidenum">
              <a:rPr lang="en-US" smtClean="0">
                <a:solidFill>
                  <a:prstClr val="black"/>
                </a:solidFill>
                <a:latin typeface="Neue Haas Grotesk Text Pro"/>
                <a:cs typeface="+mn-cs"/>
              </a:rPr>
              <a:pPr defTabSz="685800" fontAlgn="auto">
                <a:spcBef>
                  <a:spcPts val="0"/>
                </a:spcBef>
                <a:spcAft>
                  <a:spcPts val="0"/>
                </a:spcAft>
              </a:pPr>
              <a:t>‹#›</a:t>
            </a:fld>
            <a:endParaRPr lang="en-US">
              <a:solidFill>
                <a:prstClr val="black"/>
              </a:solidFill>
              <a:latin typeface="Neue Haas Grotesk Text Pro"/>
              <a:cs typeface="+mn-cs"/>
            </a:endParaRPr>
          </a:p>
        </p:txBody>
      </p:sp>
    </p:spTree>
    <p:extLst>
      <p:ext uri="{BB962C8B-B14F-4D97-AF65-F5344CB8AC3E}">
        <p14:creationId xmlns:p14="http://schemas.microsoft.com/office/powerpoint/2010/main" val="160489193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12C0AD-76F4-FCE4-2717-0A9AA4351B6D}"/>
              </a:ext>
            </a:extLst>
          </p:cNvPr>
          <p:cNvSpPr>
            <a:spLocks noGrp="1"/>
          </p:cNvSpPr>
          <p:nvPr>
            <p:ph type="dt" sz="half" idx="10"/>
          </p:nvPr>
        </p:nvSpPr>
        <p:spPr/>
        <p:txBody>
          <a:bodyPr/>
          <a:lstStyle/>
          <a:p>
            <a:pPr defTabSz="685800" fontAlgn="auto">
              <a:spcBef>
                <a:spcPts val="0"/>
              </a:spcBef>
              <a:spcAft>
                <a:spcPts val="0"/>
              </a:spcAft>
            </a:pPr>
            <a:fld id="{1E351CED-465B-40B5-ADCE-957C918F227B}" type="datetimeFigureOut">
              <a:rPr lang="en-US" smtClean="0">
                <a:solidFill>
                  <a:prstClr val="black"/>
                </a:solidFill>
                <a:latin typeface="Neue Haas Grotesk Text Pro"/>
                <a:cs typeface="+mn-cs"/>
              </a:rPr>
              <a:pPr defTabSz="685800" fontAlgn="auto">
                <a:spcBef>
                  <a:spcPts val="0"/>
                </a:spcBef>
                <a:spcAft>
                  <a:spcPts val="0"/>
                </a:spcAft>
              </a:pPr>
              <a:t>1/26/2024</a:t>
            </a:fld>
            <a:endParaRPr lang="en-US">
              <a:solidFill>
                <a:prstClr val="black"/>
              </a:solidFill>
              <a:latin typeface="Neue Haas Grotesk Text Pro"/>
              <a:cs typeface="+mn-cs"/>
            </a:endParaRPr>
          </a:p>
        </p:txBody>
      </p:sp>
      <p:sp>
        <p:nvSpPr>
          <p:cNvPr id="3" name="Footer Placeholder 2">
            <a:extLst>
              <a:ext uri="{FF2B5EF4-FFF2-40B4-BE49-F238E27FC236}">
                <a16:creationId xmlns:a16="http://schemas.microsoft.com/office/drawing/2014/main" id="{BE83BB66-3F41-7F1D-5108-B3F679A88E60}"/>
              </a:ext>
            </a:extLst>
          </p:cNvPr>
          <p:cNvSpPr>
            <a:spLocks noGrp="1"/>
          </p:cNvSpPr>
          <p:nvPr>
            <p:ph type="ftr" sz="quarter" idx="11"/>
          </p:nvPr>
        </p:nvSpPr>
        <p:spPr/>
        <p:txBody>
          <a:bodyPr/>
          <a:lstStyle/>
          <a:p>
            <a:pPr defTabSz="685800" fontAlgn="auto">
              <a:spcBef>
                <a:spcPts val="0"/>
              </a:spcBef>
              <a:spcAft>
                <a:spcPts val="0"/>
              </a:spcAft>
            </a:pPr>
            <a:endParaRPr lang="en-US">
              <a:solidFill>
                <a:prstClr val="black"/>
              </a:solidFill>
              <a:latin typeface="Neue Haas Grotesk Text Pro"/>
              <a:cs typeface="+mn-cs"/>
            </a:endParaRPr>
          </a:p>
        </p:txBody>
      </p:sp>
      <p:sp>
        <p:nvSpPr>
          <p:cNvPr id="4" name="Slide Number Placeholder 3">
            <a:extLst>
              <a:ext uri="{FF2B5EF4-FFF2-40B4-BE49-F238E27FC236}">
                <a16:creationId xmlns:a16="http://schemas.microsoft.com/office/drawing/2014/main" id="{7FAA6DA0-07AE-4BE4-B82F-7936D0E3E37D}"/>
              </a:ext>
            </a:extLst>
          </p:cNvPr>
          <p:cNvSpPr>
            <a:spLocks noGrp="1"/>
          </p:cNvSpPr>
          <p:nvPr>
            <p:ph type="sldNum" sz="quarter" idx="12"/>
          </p:nvPr>
        </p:nvSpPr>
        <p:spPr/>
        <p:txBody>
          <a:bodyPr/>
          <a:lstStyle/>
          <a:p>
            <a:pPr defTabSz="685800" fontAlgn="auto">
              <a:spcBef>
                <a:spcPts val="0"/>
              </a:spcBef>
              <a:spcAft>
                <a:spcPts val="0"/>
              </a:spcAft>
            </a:pPr>
            <a:fld id="{5A33CB2A-1702-4C1D-9CC4-8D472D39F19E}" type="slidenum">
              <a:rPr lang="en-US" smtClean="0">
                <a:solidFill>
                  <a:prstClr val="black"/>
                </a:solidFill>
                <a:latin typeface="Neue Haas Grotesk Text Pro"/>
                <a:cs typeface="+mn-cs"/>
              </a:rPr>
              <a:pPr defTabSz="685800" fontAlgn="auto">
                <a:spcBef>
                  <a:spcPts val="0"/>
                </a:spcBef>
                <a:spcAft>
                  <a:spcPts val="0"/>
                </a:spcAft>
              </a:pPr>
              <a:t>‹#›</a:t>
            </a:fld>
            <a:endParaRPr lang="en-US">
              <a:solidFill>
                <a:prstClr val="black"/>
              </a:solidFill>
              <a:latin typeface="Neue Haas Grotesk Text Pro"/>
              <a:cs typeface="+mn-cs"/>
            </a:endParaRPr>
          </a:p>
        </p:txBody>
      </p:sp>
    </p:spTree>
    <p:extLst>
      <p:ext uri="{BB962C8B-B14F-4D97-AF65-F5344CB8AC3E}">
        <p14:creationId xmlns:p14="http://schemas.microsoft.com/office/powerpoint/2010/main" val="96254077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FB75-C953-0BD0-4E2E-717767426228}"/>
              </a:ext>
            </a:extLst>
          </p:cNvPr>
          <p:cNvSpPr>
            <a:spLocks noGrp="1"/>
          </p:cNvSpPr>
          <p:nvPr>
            <p:ph type="title"/>
          </p:nvPr>
        </p:nvSpPr>
        <p:spPr>
          <a:xfrm>
            <a:off x="800100" y="770626"/>
            <a:ext cx="2778919" cy="1286774"/>
          </a:xfrm>
        </p:spPr>
        <p:txBody>
          <a:bodyPr anchor="b">
            <a:normAutofit/>
          </a:bodyPr>
          <a:lstStyle>
            <a:lvl1pPr>
              <a:defRPr sz="21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3887391" y="1075427"/>
            <a:ext cx="4485084" cy="476837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800100" y="2057400"/>
            <a:ext cx="2778919"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FDBFED3-7CB3-1B8B-9504-13A121CAD015}"/>
              </a:ext>
            </a:extLst>
          </p:cNvPr>
          <p:cNvSpPr>
            <a:spLocks noGrp="1"/>
          </p:cNvSpPr>
          <p:nvPr>
            <p:ph type="dt" sz="half" idx="10"/>
          </p:nvPr>
        </p:nvSpPr>
        <p:spPr/>
        <p:txBody>
          <a:bodyPr/>
          <a:lstStyle/>
          <a:p>
            <a:pPr defTabSz="685800" fontAlgn="auto">
              <a:spcBef>
                <a:spcPts val="0"/>
              </a:spcBef>
              <a:spcAft>
                <a:spcPts val="0"/>
              </a:spcAft>
            </a:pPr>
            <a:fld id="{1E351CED-465B-40B5-ADCE-957C918F227B}" type="datetimeFigureOut">
              <a:rPr lang="en-US" smtClean="0">
                <a:solidFill>
                  <a:prstClr val="black"/>
                </a:solidFill>
                <a:latin typeface="Neue Haas Grotesk Text Pro"/>
                <a:cs typeface="+mn-cs"/>
              </a:rPr>
              <a:pPr defTabSz="685800" fontAlgn="auto">
                <a:spcBef>
                  <a:spcPts val="0"/>
                </a:spcBef>
                <a:spcAft>
                  <a:spcPts val="0"/>
                </a:spcAft>
              </a:pPr>
              <a:t>1/26/2024</a:t>
            </a:fld>
            <a:endParaRPr lang="en-US">
              <a:solidFill>
                <a:prstClr val="black"/>
              </a:solidFill>
              <a:latin typeface="Neue Haas Grotesk Text Pro"/>
              <a:cs typeface="+mn-cs"/>
            </a:endParaRPr>
          </a:p>
        </p:txBody>
      </p:sp>
      <p:sp>
        <p:nvSpPr>
          <p:cNvPr id="6" name="Footer Placeholder 5">
            <a:extLst>
              <a:ext uri="{FF2B5EF4-FFF2-40B4-BE49-F238E27FC236}">
                <a16:creationId xmlns:a16="http://schemas.microsoft.com/office/drawing/2014/main" id="{152456C9-19A0-4441-B1AF-B7AFBF642FCE}"/>
              </a:ext>
            </a:extLst>
          </p:cNvPr>
          <p:cNvSpPr>
            <a:spLocks noGrp="1"/>
          </p:cNvSpPr>
          <p:nvPr>
            <p:ph type="ftr" sz="quarter" idx="11"/>
          </p:nvPr>
        </p:nvSpPr>
        <p:spPr/>
        <p:txBody>
          <a:bodyPr/>
          <a:lstStyle/>
          <a:p>
            <a:pPr defTabSz="685800" fontAlgn="auto">
              <a:spcBef>
                <a:spcPts val="0"/>
              </a:spcBef>
              <a:spcAft>
                <a:spcPts val="0"/>
              </a:spcAft>
            </a:pPr>
            <a:endParaRPr lang="en-US">
              <a:solidFill>
                <a:prstClr val="black"/>
              </a:solidFill>
              <a:latin typeface="Neue Haas Grotesk Text Pro"/>
              <a:cs typeface="+mn-cs"/>
            </a:endParaRPr>
          </a:p>
        </p:txBody>
      </p:sp>
      <p:sp>
        <p:nvSpPr>
          <p:cNvPr id="7" name="Slide Number Placeholder 6">
            <a:extLst>
              <a:ext uri="{FF2B5EF4-FFF2-40B4-BE49-F238E27FC236}">
                <a16:creationId xmlns:a16="http://schemas.microsoft.com/office/drawing/2014/main" id="{AA8898EA-84CC-411C-0012-D314953696B9}"/>
              </a:ext>
            </a:extLst>
          </p:cNvPr>
          <p:cNvSpPr>
            <a:spLocks noGrp="1"/>
          </p:cNvSpPr>
          <p:nvPr>
            <p:ph type="sldNum" sz="quarter" idx="12"/>
          </p:nvPr>
        </p:nvSpPr>
        <p:spPr/>
        <p:txBody>
          <a:bodyPr/>
          <a:lstStyle/>
          <a:p>
            <a:pPr defTabSz="685800" fontAlgn="auto">
              <a:spcBef>
                <a:spcPts val="0"/>
              </a:spcBef>
              <a:spcAft>
                <a:spcPts val="0"/>
              </a:spcAft>
            </a:pPr>
            <a:fld id="{5A33CB2A-1702-4C1D-9CC4-8D472D39F19E}" type="slidenum">
              <a:rPr lang="en-US" smtClean="0">
                <a:solidFill>
                  <a:prstClr val="black"/>
                </a:solidFill>
                <a:latin typeface="Neue Haas Grotesk Text Pro"/>
                <a:cs typeface="+mn-cs"/>
              </a:rPr>
              <a:pPr defTabSz="685800" fontAlgn="auto">
                <a:spcBef>
                  <a:spcPts val="0"/>
                </a:spcBef>
                <a:spcAft>
                  <a:spcPts val="0"/>
                </a:spcAft>
              </a:pPr>
              <a:t>‹#›</a:t>
            </a:fld>
            <a:endParaRPr lang="en-US">
              <a:solidFill>
                <a:prstClr val="black"/>
              </a:solidFill>
              <a:latin typeface="Neue Haas Grotesk Text Pro"/>
              <a:cs typeface="+mn-cs"/>
            </a:endParaRPr>
          </a:p>
        </p:txBody>
      </p:sp>
    </p:spTree>
    <p:extLst>
      <p:ext uri="{BB962C8B-B14F-4D97-AF65-F5344CB8AC3E}">
        <p14:creationId xmlns:p14="http://schemas.microsoft.com/office/powerpoint/2010/main" val="61580861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1E10-1458-2553-05B4-313F7E26D210}"/>
              </a:ext>
            </a:extLst>
          </p:cNvPr>
          <p:cNvSpPr>
            <a:spLocks noGrp="1"/>
          </p:cNvSpPr>
          <p:nvPr>
            <p:ph type="title"/>
          </p:nvPr>
        </p:nvSpPr>
        <p:spPr>
          <a:xfrm>
            <a:off x="800100" y="782128"/>
            <a:ext cx="2778919" cy="1275272"/>
          </a:xfrm>
        </p:spPr>
        <p:txBody>
          <a:bodyPr anchor="b">
            <a:normAutofit/>
          </a:bodyPr>
          <a:lstStyle>
            <a:lvl1pPr>
              <a:defRPr sz="21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3C0F677-F177-6DED-1920-685B9D9FF254}"/>
              </a:ext>
            </a:extLst>
          </p:cNvPr>
          <p:cNvSpPr>
            <a:spLocks noGrp="1"/>
          </p:cNvSpPr>
          <p:nvPr>
            <p:ph type="pic" idx="1"/>
          </p:nvPr>
        </p:nvSpPr>
        <p:spPr>
          <a:xfrm>
            <a:off x="3887391" y="1143000"/>
            <a:ext cx="4485084" cy="4572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C4D1CB1-2109-480E-8904-4077C94D6E7D}"/>
              </a:ext>
            </a:extLst>
          </p:cNvPr>
          <p:cNvSpPr>
            <a:spLocks noGrp="1"/>
          </p:cNvSpPr>
          <p:nvPr>
            <p:ph type="body" sz="half" idx="2"/>
          </p:nvPr>
        </p:nvSpPr>
        <p:spPr>
          <a:xfrm>
            <a:off x="800100" y="2057400"/>
            <a:ext cx="2778919" cy="36576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5B0DB38-7CB9-2140-BC21-6D2E7DD0B6B5}"/>
              </a:ext>
            </a:extLst>
          </p:cNvPr>
          <p:cNvSpPr>
            <a:spLocks noGrp="1"/>
          </p:cNvSpPr>
          <p:nvPr>
            <p:ph type="dt" sz="half" idx="10"/>
          </p:nvPr>
        </p:nvSpPr>
        <p:spPr/>
        <p:txBody>
          <a:bodyPr/>
          <a:lstStyle/>
          <a:p>
            <a:pPr defTabSz="685800" fontAlgn="auto">
              <a:spcBef>
                <a:spcPts val="0"/>
              </a:spcBef>
              <a:spcAft>
                <a:spcPts val="0"/>
              </a:spcAft>
            </a:pPr>
            <a:fld id="{1E351CED-465B-40B5-ADCE-957C918F227B}" type="datetimeFigureOut">
              <a:rPr lang="en-US" smtClean="0">
                <a:solidFill>
                  <a:prstClr val="black"/>
                </a:solidFill>
                <a:latin typeface="Neue Haas Grotesk Text Pro"/>
                <a:cs typeface="+mn-cs"/>
              </a:rPr>
              <a:pPr defTabSz="685800" fontAlgn="auto">
                <a:spcBef>
                  <a:spcPts val="0"/>
                </a:spcBef>
                <a:spcAft>
                  <a:spcPts val="0"/>
                </a:spcAft>
              </a:pPr>
              <a:t>1/26/2024</a:t>
            </a:fld>
            <a:endParaRPr lang="en-US">
              <a:solidFill>
                <a:prstClr val="black"/>
              </a:solidFill>
              <a:latin typeface="Neue Haas Grotesk Text Pro"/>
              <a:cs typeface="+mn-cs"/>
            </a:endParaRPr>
          </a:p>
        </p:txBody>
      </p:sp>
      <p:sp>
        <p:nvSpPr>
          <p:cNvPr id="6" name="Footer Placeholder 5">
            <a:extLst>
              <a:ext uri="{FF2B5EF4-FFF2-40B4-BE49-F238E27FC236}">
                <a16:creationId xmlns:a16="http://schemas.microsoft.com/office/drawing/2014/main" id="{C7B448AD-3B1D-4B5E-CAB9-BB5FD2CDEBC0}"/>
              </a:ext>
            </a:extLst>
          </p:cNvPr>
          <p:cNvSpPr>
            <a:spLocks noGrp="1"/>
          </p:cNvSpPr>
          <p:nvPr>
            <p:ph type="ftr" sz="quarter" idx="11"/>
          </p:nvPr>
        </p:nvSpPr>
        <p:spPr/>
        <p:txBody>
          <a:bodyPr/>
          <a:lstStyle/>
          <a:p>
            <a:pPr defTabSz="685800" fontAlgn="auto">
              <a:spcBef>
                <a:spcPts val="0"/>
              </a:spcBef>
              <a:spcAft>
                <a:spcPts val="0"/>
              </a:spcAft>
            </a:pPr>
            <a:endParaRPr lang="en-US">
              <a:solidFill>
                <a:prstClr val="black"/>
              </a:solidFill>
              <a:latin typeface="Neue Haas Grotesk Text Pro"/>
              <a:cs typeface="+mn-cs"/>
            </a:endParaRPr>
          </a:p>
        </p:txBody>
      </p:sp>
      <p:sp>
        <p:nvSpPr>
          <p:cNvPr id="7" name="Slide Number Placeholder 6">
            <a:extLst>
              <a:ext uri="{FF2B5EF4-FFF2-40B4-BE49-F238E27FC236}">
                <a16:creationId xmlns:a16="http://schemas.microsoft.com/office/drawing/2014/main" id="{CBEEF53D-CF5A-87A2-E973-3B8CCDEBAA2B}"/>
              </a:ext>
            </a:extLst>
          </p:cNvPr>
          <p:cNvSpPr>
            <a:spLocks noGrp="1"/>
          </p:cNvSpPr>
          <p:nvPr>
            <p:ph type="sldNum" sz="quarter" idx="12"/>
          </p:nvPr>
        </p:nvSpPr>
        <p:spPr/>
        <p:txBody>
          <a:bodyPr/>
          <a:lstStyle/>
          <a:p>
            <a:pPr defTabSz="685800" fontAlgn="auto">
              <a:spcBef>
                <a:spcPts val="0"/>
              </a:spcBef>
              <a:spcAft>
                <a:spcPts val="0"/>
              </a:spcAft>
            </a:pPr>
            <a:fld id="{5A33CB2A-1702-4C1D-9CC4-8D472D39F19E}" type="slidenum">
              <a:rPr lang="en-US" smtClean="0">
                <a:solidFill>
                  <a:prstClr val="black"/>
                </a:solidFill>
                <a:latin typeface="Neue Haas Grotesk Text Pro"/>
                <a:cs typeface="+mn-cs"/>
              </a:rPr>
              <a:pPr defTabSz="685800" fontAlgn="auto">
                <a:spcBef>
                  <a:spcPts val="0"/>
                </a:spcBef>
                <a:spcAft>
                  <a:spcPts val="0"/>
                </a:spcAft>
              </a:pPr>
              <a:t>‹#›</a:t>
            </a:fld>
            <a:endParaRPr lang="en-US">
              <a:solidFill>
                <a:prstClr val="black"/>
              </a:solidFill>
              <a:latin typeface="Neue Haas Grotesk Text Pro"/>
              <a:cs typeface="+mn-cs"/>
            </a:endParaRPr>
          </a:p>
        </p:txBody>
      </p:sp>
    </p:spTree>
    <p:extLst>
      <p:ext uri="{BB962C8B-B14F-4D97-AF65-F5344CB8AC3E}">
        <p14:creationId xmlns:p14="http://schemas.microsoft.com/office/powerpoint/2010/main" val="28125604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0D2E-0561-F284-F89A-AAE3CD09AC24}"/>
              </a:ext>
            </a:extLst>
          </p:cNvPr>
          <p:cNvSpPr>
            <a:spLocks noGrp="1"/>
          </p:cNvSpPr>
          <p:nvPr>
            <p:ph type="title"/>
          </p:nvPr>
        </p:nvSpPr>
        <p:spPr>
          <a:xfrm>
            <a:off x="800100" y="936842"/>
            <a:ext cx="7679504" cy="95366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657C4C-16EC-2477-6332-830F53011D33}"/>
              </a:ext>
            </a:extLst>
          </p:cNvPr>
          <p:cNvSpPr>
            <a:spLocks noGrp="1"/>
          </p:cNvSpPr>
          <p:nvPr>
            <p:ph type="body" orient="vert" idx="1"/>
          </p:nvPr>
        </p:nvSpPr>
        <p:spPr>
          <a:xfrm>
            <a:off x="802386" y="2139697"/>
            <a:ext cx="7679504" cy="36776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940D3-6996-1C08-F1AF-87C354657912}"/>
              </a:ext>
            </a:extLst>
          </p:cNvPr>
          <p:cNvSpPr>
            <a:spLocks noGrp="1"/>
          </p:cNvSpPr>
          <p:nvPr>
            <p:ph type="dt" sz="half" idx="10"/>
          </p:nvPr>
        </p:nvSpPr>
        <p:spPr/>
        <p:txBody>
          <a:bodyPr/>
          <a:lstStyle/>
          <a:p>
            <a:pPr defTabSz="685800" fontAlgn="auto">
              <a:spcBef>
                <a:spcPts val="0"/>
              </a:spcBef>
              <a:spcAft>
                <a:spcPts val="0"/>
              </a:spcAft>
            </a:pPr>
            <a:fld id="{1E351CED-465B-40B5-ADCE-957C918F227B}" type="datetimeFigureOut">
              <a:rPr lang="en-US" smtClean="0">
                <a:solidFill>
                  <a:prstClr val="black"/>
                </a:solidFill>
                <a:latin typeface="Neue Haas Grotesk Text Pro"/>
                <a:cs typeface="+mn-cs"/>
              </a:rPr>
              <a:pPr defTabSz="685800" fontAlgn="auto">
                <a:spcBef>
                  <a:spcPts val="0"/>
                </a:spcBef>
                <a:spcAft>
                  <a:spcPts val="0"/>
                </a:spcAft>
              </a:pPr>
              <a:t>1/26/2024</a:t>
            </a:fld>
            <a:endParaRPr lang="en-US">
              <a:solidFill>
                <a:prstClr val="black"/>
              </a:solidFill>
              <a:latin typeface="Neue Haas Grotesk Text Pro"/>
              <a:cs typeface="+mn-cs"/>
            </a:endParaRPr>
          </a:p>
        </p:txBody>
      </p:sp>
      <p:sp>
        <p:nvSpPr>
          <p:cNvPr id="5" name="Footer Placeholder 4">
            <a:extLst>
              <a:ext uri="{FF2B5EF4-FFF2-40B4-BE49-F238E27FC236}">
                <a16:creationId xmlns:a16="http://schemas.microsoft.com/office/drawing/2014/main" id="{4C3676C3-588F-B636-8CE0-AA2CBFBCE969}"/>
              </a:ext>
            </a:extLst>
          </p:cNvPr>
          <p:cNvSpPr>
            <a:spLocks noGrp="1"/>
          </p:cNvSpPr>
          <p:nvPr>
            <p:ph type="ftr" sz="quarter" idx="11"/>
          </p:nvPr>
        </p:nvSpPr>
        <p:spPr/>
        <p:txBody>
          <a:bodyPr/>
          <a:lstStyle/>
          <a:p>
            <a:pPr defTabSz="685800" fontAlgn="auto">
              <a:spcBef>
                <a:spcPts val="0"/>
              </a:spcBef>
              <a:spcAft>
                <a:spcPts val="0"/>
              </a:spcAft>
            </a:pPr>
            <a:endParaRPr lang="en-US">
              <a:solidFill>
                <a:prstClr val="black"/>
              </a:solidFill>
              <a:latin typeface="Neue Haas Grotesk Text Pro"/>
              <a:cs typeface="+mn-cs"/>
            </a:endParaRPr>
          </a:p>
        </p:txBody>
      </p:sp>
      <p:sp>
        <p:nvSpPr>
          <p:cNvPr id="6" name="Slide Number Placeholder 5">
            <a:extLst>
              <a:ext uri="{FF2B5EF4-FFF2-40B4-BE49-F238E27FC236}">
                <a16:creationId xmlns:a16="http://schemas.microsoft.com/office/drawing/2014/main" id="{D8CEF8A9-EB1E-B344-A4B8-B58D0633630B}"/>
              </a:ext>
            </a:extLst>
          </p:cNvPr>
          <p:cNvSpPr>
            <a:spLocks noGrp="1"/>
          </p:cNvSpPr>
          <p:nvPr>
            <p:ph type="sldNum" sz="quarter" idx="12"/>
          </p:nvPr>
        </p:nvSpPr>
        <p:spPr/>
        <p:txBody>
          <a:bodyPr/>
          <a:lstStyle/>
          <a:p>
            <a:pPr defTabSz="685800" fontAlgn="auto">
              <a:spcBef>
                <a:spcPts val="0"/>
              </a:spcBef>
              <a:spcAft>
                <a:spcPts val="0"/>
              </a:spcAft>
            </a:pPr>
            <a:fld id="{5A33CB2A-1702-4C1D-9CC4-8D472D39F19E}" type="slidenum">
              <a:rPr lang="en-US" smtClean="0">
                <a:solidFill>
                  <a:prstClr val="black"/>
                </a:solidFill>
                <a:latin typeface="Neue Haas Grotesk Text Pro"/>
                <a:cs typeface="+mn-cs"/>
              </a:rPr>
              <a:pPr defTabSz="685800" fontAlgn="auto">
                <a:spcBef>
                  <a:spcPts val="0"/>
                </a:spcBef>
                <a:spcAft>
                  <a:spcPts val="0"/>
                </a:spcAft>
              </a:pPr>
              <a:t>‹#›</a:t>
            </a:fld>
            <a:endParaRPr lang="en-US">
              <a:solidFill>
                <a:prstClr val="black"/>
              </a:solidFill>
              <a:latin typeface="Neue Haas Grotesk Text Pro"/>
              <a:cs typeface="+mn-cs"/>
            </a:endParaRPr>
          </a:p>
        </p:txBody>
      </p:sp>
    </p:spTree>
    <p:extLst>
      <p:ext uri="{BB962C8B-B14F-4D97-AF65-F5344CB8AC3E}">
        <p14:creationId xmlns:p14="http://schemas.microsoft.com/office/powerpoint/2010/main" val="392619151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F3A28-33E4-2796-AE7A-1234569F5CE0}"/>
              </a:ext>
            </a:extLst>
          </p:cNvPr>
          <p:cNvSpPr>
            <a:spLocks noGrp="1"/>
          </p:cNvSpPr>
          <p:nvPr>
            <p:ph type="title" orient="vert"/>
          </p:nvPr>
        </p:nvSpPr>
        <p:spPr>
          <a:xfrm>
            <a:off x="6633713" y="1081178"/>
            <a:ext cx="1881637" cy="463382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D185FC-2BBB-E997-A5CD-F2C6CF6B7C68}"/>
              </a:ext>
            </a:extLst>
          </p:cNvPr>
          <p:cNvSpPr>
            <a:spLocks noGrp="1"/>
          </p:cNvSpPr>
          <p:nvPr>
            <p:ph type="body" orient="vert" idx="1"/>
          </p:nvPr>
        </p:nvSpPr>
        <p:spPr>
          <a:xfrm>
            <a:off x="800100" y="1081178"/>
            <a:ext cx="5629275" cy="4633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E314B3C-96CD-071C-C2AD-2C7E04F819C0}"/>
              </a:ext>
            </a:extLst>
          </p:cNvPr>
          <p:cNvSpPr>
            <a:spLocks noGrp="1"/>
          </p:cNvSpPr>
          <p:nvPr>
            <p:ph type="dt" sz="half" idx="10"/>
          </p:nvPr>
        </p:nvSpPr>
        <p:spPr/>
        <p:txBody>
          <a:bodyPr/>
          <a:lstStyle/>
          <a:p>
            <a:pPr defTabSz="685800" fontAlgn="auto">
              <a:spcBef>
                <a:spcPts val="0"/>
              </a:spcBef>
              <a:spcAft>
                <a:spcPts val="0"/>
              </a:spcAft>
            </a:pPr>
            <a:fld id="{1E351CED-465B-40B5-ADCE-957C918F227B}" type="datetimeFigureOut">
              <a:rPr lang="en-US" smtClean="0">
                <a:solidFill>
                  <a:prstClr val="black"/>
                </a:solidFill>
                <a:latin typeface="Neue Haas Grotesk Text Pro"/>
                <a:cs typeface="+mn-cs"/>
              </a:rPr>
              <a:pPr defTabSz="685800" fontAlgn="auto">
                <a:spcBef>
                  <a:spcPts val="0"/>
                </a:spcBef>
                <a:spcAft>
                  <a:spcPts val="0"/>
                </a:spcAft>
              </a:pPr>
              <a:t>1/26/2024</a:t>
            </a:fld>
            <a:endParaRPr lang="en-US">
              <a:solidFill>
                <a:prstClr val="black"/>
              </a:solidFill>
              <a:latin typeface="Neue Haas Grotesk Text Pro"/>
              <a:cs typeface="+mn-cs"/>
            </a:endParaRPr>
          </a:p>
        </p:txBody>
      </p:sp>
      <p:sp>
        <p:nvSpPr>
          <p:cNvPr id="5" name="Footer Placeholder 4">
            <a:extLst>
              <a:ext uri="{FF2B5EF4-FFF2-40B4-BE49-F238E27FC236}">
                <a16:creationId xmlns:a16="http://schemas.microsoft.com/office/drawing/2014/main" id="{F5AA2B04-F5E0-C5A3-C77D-6AE9A9E91326}"/>
              </a:ext>
            </a:extLst>
          </p:cNvPr>
          <p:cNvSpPr>
            <a:spLocks noGrp="1"/>
          </p:cNvSpPr>
          <p:nvPr>
            <p:ph type="ftr" sz="quarter" idx="11"/>
          </p:nvPr>
        </p:nvSpPr>
        <p:spPr/>
        <p:txBody>
          <a:bodyPr/>
          <a:lstStyle/>
          <a:p>
            <a:pPr defTabSz="685800" fontAlgn="auto">
              <a:spcBef>
                <a:spcPts val="0"/>
              </a:spcBef>
              <a:spcAft>
                <a:spcPts val="0"/>
              </a:spcAft>
            </a:pPr>
            <a:endParaRPr lang="en-US">
              <a:solidFill>
                <a:prstClr val="black"/>
              </a:solidFill>
              <a:latin typeface="Neue Haas Grotesk Text Pro"/>
              <a:cs typeface="+mn-cs"/>
            </a:endParaRPr>
          </a:p>
        </p:txBody>
      </p:sp>
      <p:sp>
        <p:nvSpPr>
          <p:cNvPr id="6" name="Slide Number Placeholder 5">
            <a:extLst>
              <a:ext uri="{FF2B5EF4-FFF2-40B4-BE49-F238E27FC236}">
                <a16:creationId xmlns:a16="http://schemas.microsoft.com/office/drawing/2014/main" id="{F6155BC2-C712-C4A4-50EC-E10D88344310}"/>
              </a:ext>
            </a:extLst>
          </p:cNvPr>
          <p:cNvSpPr>
            <a:spLocks noGrp="1"/>
          </p:cNvSpPr>
          <p:nvPr>
            <p:ph type="sldNum" sz="quarter" idx="12"/>
          </p:nvPr>
        </p:nvSpPr>
        <p:spPr/>
        <p:txBody>
          <a:bodyPr/>
          <a:lstStyle/>
          <a:p>
            <a:pPr defTabSz="685800" fontAlgn="auto">
              <a:spcBef>
                <a:spcPts val="0"/>
              </a:spcBef>
              <a:spcAft>
                <a:spcPts val="0"/>
              </a:spcAft>
            </a:pPr>
            <a:fld id="{5A33CB2A-1702-4C1D-9CC4-8D472D39F19E}" type="slidenum">
              <a:rPr lang="en-US" smtClean="0">
                <a:solidFill>
                  <a:prstClr val="black"/>
                </a:solidFill>
                <a:latin typeface="Neue Haas Grotesk Text Pro"/>
                <a:cs typeface="+mn-cs"/>
              </a:rPr>
              <a:pPr defTabSz="685800" fontAlgn="auto">
                <a:spcBef>
                  <a:spcPts val="0"/>
                </a:spcBef>
                <a:spcAft>
                  <a:spcPts val="0"/>
                </a:spcAft>
              </a:pPr>
              <a:t>‹#›</a:t>
            </a:fld>
            <a:endParaRPr lang="en-US">
              <a:solidFill>
                <a:prstClr val="black"/>
              </a:solidFill>
              <a:latin typeface="Neue Haas Grotesk Text Pro"/>
              <a:cs typeface="+mn-cs"/>
            </a:endParaRPr>
          </a:p>
        </p:txBody>
      </p:sp>
    </p:spTree>
    <p:extLst>
      <p:ext uri="{BB962C8B-B14F-4D97-AF65-F5344CB8AC3E}">
        <p14:creationId xmlns:p14="http://schemas.microsoft.com/office/powerpoint/2010/main" val="225865564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hasCustomPrompt="1"/>
          </p:nvPr>
        </p:nvSpPr>
        <p:spPr>
          <a:xfrm>
            <a:off x="1143000" y="1122363"/>
            <a:ext cx="6858000" cy="2387600"/>
          </a:xfrm>
        </p:spPr>
        <p:txBody>
          <a:bodyPr anchor="b"/>
          <a:lstStyle>
            <a:lvl1pPr algn="ctr">
              <a:defRPr sz="4500"/>
            </a:lvl1pPr>
          </a:lstStyle>
          <a:p>
            <a:r>
              <a:rPr lang="tr-TR"/>
              <a:t>Asıl başlık stili için tıklatın</a:t>
            </a:r>
          </a:p>
        </p:txBody>
      </p:sp>
      <p:sp>
        <p:nvSpPr>
          <p:cNvPr id="3" name="Alt Başlık 2"/>
          <p:cNvSpPr>
            <a:spLocks noGrp="1"/>
          </p:cNvSpPr>
          <p:nvPr>
            <p:ph type="subTitle" idx="1" hasCustomPrompt="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5" name="Altbilgi Yer Tutucusu 4"/>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6" name="Slayt Numarası Yer Tutucusu 5"/>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92217146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a:t>Asıl başlık stili için tıklatın</a:t>
            </a:r>
          </a:p>
        </p:txBody>
      </p:sp>
      <p:sp>
        <p:nvSpPr>
          <p:cNvPr id="3" name="İçerik Yer Tutucusu 2"/>
          <p:cNvSpPr>
            <a:spLocks noGrp="1"/>
          </p:cNvSpPr>
          <p:nvPr>
            <p:ph idx="1" hasCustomPrompt="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5" name="Altbilgi Yer Tutucusu 4"/>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6" name="Slayt Numarası Yer Tutucusu 5"/>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8869400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23888" y="1709739"/>
            <a:ext cx="7886700" cy="2852737"/>
          </a:xfrm>
        </p:spPr>
        <p:txBody>
          <a:bodyPr anchor="b"/>
          <a:lstStyle>
            <a:lvl1pPr>
              <a:defRPr sz="4500"/>
            </a:lvl1pPr>
          </a:lstStyle>
          <a:p>
            <a:r>
              <a:rPr lang="tr-TR"/>
              <a:t>Asıl başlık stili için tıklatın</a:t>
            </a:r>
          </a:p>
        </p:txBody>
      </p:sp>
      <p:sp>
        <p:nvSpPr>
          <p:cNvPr id="3" name="Metin Yer Tutucusu 2"/>
          <p:cNvSpPr>
            <a:spLocks noGrp="1"/>
          </p:cNvSpPr>
          <p:nvPr>
            <p:ph type="body" idx="1" hasCustomPrompt="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5" name="Altbilgi Yer Tutucusu 4"/>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6" name="Slayt Numarası Yer Tutucusu 5"/>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56331290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a:t>Asıl başlık stili için tıklatın</a:t>
            </a:r>
          </a:p>
        </p:txBody>
      </p:sp>
      <p:sp>
        <p:nvSpPr>
          <p:cNvPr id="3" name="İçerik Yer Tutucusu 2"/>
          <p:cNvSpPr>
            <a:spLocks noGrp="1"/>
          </p:cNvSpPr>
          <p:nvPr>
            <p:ph sz="half" idx="1" hasCustomPrompt="1"/>
          </p:nvPr>
        </p:nvSpPr>
        <p:spPr>
          <a:xfrm>
            <a:off x="6286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hasCustomPrompt="1"/>
          </p:nvPr>
        </p:nvSpPr>
        <p:spPr>
          <a:xfrm>
            <a:off x="46291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6" name="Altbilgi Yer Tutucusu 5"/>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7" name="Slayt Numarası Yer Tutucusu 6"/>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638124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3"/>
          <p:cNvSpPr>
            <a:spLocks noGrp="1"/>
          </p:cNvSpPr>
          <p:nvPr>
            <p:ph type="dt" sz="half" idx="10"/>
          </p:nvPr>
        </p:nvSpPr>
        <p:spPr/>
        <p:txBody>
          <a:bodyPr/>
          <a:lstStyle>
            <a:lvl1pPr>
              <a:defRPr/>
            </a:lvl1pPr>
          </a:lstStyle>
          <a:p>
            <a:pPr>
              <a:defRPr/>
            </a:pPr>
            <a:fld id="{6E6CCD80-D12B-4B5B-ABA5-E871098C8BBC}" type="datetimeFigureOut">
              <a:rPr lang="tr-TR"/>
              <a:pPr>
                <a:defRPr/>
              </a:pPr>
              <a:t>26.01.2024</a:t>
            </a:fld>
            <a:endParaRPr lang="tr-TR"/>
          </a:p>
        </p:txBody>
      </p:sp>
      <p:sp>
        <p:nvSpPr>
          <p:cNvPr id="6" name="Footer Placeholder 4"/>
          <p:cNvSpPr>
            <a:spLocks noGrp="1"/>
          </p:cNvSpPr>
          <p:nvPr>
            <p:ph type="ftr" sz="quarter" idx="11"/>
          </p:nvPr>
        </p:nvSpPr>
        <p:spPr/>
        <p:txBody>
          <a:bodyPr/>
          <a:lstStyle>
            <a:lvl1pPr>
              <a:defRPr/>
            </a:lvl1pPr>
          </a:lstStyle>
          <a:p>
            <a:pPr>
              <a:defRPr/>
            </a:pPr>
            <a:endParaRPr lang="tr-TR"/>
          </a:p>
        </p:txBody>
      </p:sp>
      <p:sp>
        <p:nvSpPr>
          <p:cNvPr id="7" name="Slide Number Placeholder 5"/>
          <p:cNvSpPr>
            <a:spLocks noGrp="1"/>
          </p:cNvSpPr>
          <p:nvPr>
            <p:ph type="sldNum" sz="quarter" idx="12"/>
          </p:nvPr>
        </p:nvSpPr>
        <p:spPr/>
        <p:txBody>
          <a:bodyPr/>
          <a:lstStyle>
            <a:lvl1pPr>
              <a:defRPr/>
            </a:lvl1pPr>
          </a:lstStyle>
          <a:p>
            <a:pPr>
              <a:defRPr/>
            </a:pPr>
            <a:fld id="{EBFFCCBB-5BDF-418F-A3B3-5344846F5FCD}" type="slidenum">
              <a:rPr lang="tr-TR"/>
              <a:pPr>
                <a:defRPr/>
              </a:pPr>
              <a:t>‹#›</a:t>
            </a:fld>
            <a:endParaRPr lang="tr-T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68D95EFA-BE08-473C-97EE-8941AA0A2A74}" type="slidenum">
              <a:rPr lang="tr-TR"/>
              <a:pPr>
                <a:defRPr/>
              </a:pPr>
              <a:t>‹#›</a:t>
            </a:fld>
            <a:endParaRPr lang="tr-T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29841" y="365126"/>
            <a:ext cx="7886700" cy="1325563"/>
          </a:xfrm>
        </p:spPr>
        <p:txBody>
          <a:bodyPr/>
          <a:lstStyle/>
          <a:p>
            <a:r>
              <a:rPr lang="tr-TR"/>
              <a:t>Asıl başlık stili için tıklatın</a:t>
            </a:r>
          </a:p>
        </p:txBody>
      </p:sp>
      <p:sp>
        <p:nvSpPr>
          <p:cNvPr id="3" name="Metin Yer Tutucusu 2"/>
          <p:cNvSpPr>
            <a:spLocks noGrp="1"/>
          </p:cNvSpPr>
          <p:nvPr>
            <p:ph type="body" idx="1" hasCustomPrompt="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a:t>
            </a:r>
          </a:p>
        </p:txBody>
      </p:sp>
      <p:sp>
        <p:nvSpPr>
          <p:cNvPr id="4" name="İçerik Yer Tutucusu 3"/>
          <p:cNvSpPr>
            <a:spLocks noGrp="1"/>
          </p:cNvSpPr>
          <p:nvPr>
            <p:ph sz="half" idx="2" hasCustomPrompt="1"/>
          </p:nvPr>
        </p:nvSpPr>
        <p:spPr>
          <a:xfrm>
            <a:off x="629842" y="2505075"/>
            <a:ext cx="3868340"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hasCustomPrompt="1"/>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a:t>
            </a:r>
          </a:p>
        </p:txBody>
      </p:sp>
      <p:sp>
        <p:nvSpPr>
          <p:cNvPr id="6" name="İçerik Yer Tutucusu 5"/>
          <p:cNvSpPr>
            <a:spLocks noGrp="1"/>
          </p:cNvSpPr>
          <p:nvPr>
            <p:ph sz="quarter" idx="4" hasCustomPrompt="1"/>
          </p:nvPr>
        </p:nvSpPr>
        <p:spPr>
          <a:xfrm>
            <a:off x="4629150" y="2505075"/>
            <a:ext cx="3887391"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8" name="Altbilgi Yer Tutucusu 7"/>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9" name="Slayt Numarası Yer Tutucusu 8"/>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25798519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4" name="Altbilgi Yer Tutucusu 3"/>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5" name="Slayt Numarası Yer Tutucusu 4"/>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98429215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3" name="Altbilgi Yer Tutucusu 2"/>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4" name="Slayt Numarası Yer Tutucusu 3"/>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36445161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29841" y="457200"/>
            <a:ext cx="2949178" cy="1600200"/>
          </a:xfrm>
        </p:spPr>
        <p:txBody>
          <a:bodyPr anchor="b"/>
          <a:lstStyle>
            <a:lvl1pPr>
              <a:defRPr sz="2400"/>
            </a:lvl1pPr>
          </a:lstStyle>
          <a:p>
            <a:r>
              <a:rPr lang="tr-TR"/>
              <a:t>Asıl başlık stili için tıklatın</a:t>
            </a:r>
          </a:p>
        </p:txBody>
      </p:sp>
      <p:sp>
        <p:nvSpPr>
          <p:cNvPr id="3" name="İçerik Yer Tutucusu 2"/>
          <p:cNvSpPr>
            <a:spLocks noGrp="1"/>
          </p:cNvSpPr>
          <p:nvPr>
            <p:ph idx="1" hasCustomPrompt="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a:t>
            </a:r>
          </a:p>
        </p:txBody>
      </p:sp>
      <p:sp>
        <p:nvSpPr>
          <p:cNvPr id="5" name="Veri Yer Tutucusu 4"/>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6" name="Altbilgi Yer Tutucusu 5"/>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7" name="Slayt Numarası Yer Tutucusu 6"/>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71074342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29841" y="457200"/>
            <a:ext cx="2949178" cy="1600200"/>
          </a:xfrm>
        </p:spPr>
        <p:txBody>
          <a:bodyPr anchor="b"/>
          <a:lstStyle>
            <a:lvl1pPr>
              <a:defRPr sz="2400"/>
            </a:lvl1pPr>
          </a:lstStyle>
          <a:p>
            <a:r>
              <a:rPr lang="tr-TR"/>
              <a:t>Asıl başlık stili için tıklatın</a:t>
            </a:r>
          </a:p>
        </p:txBody>
      </p:sp>
      <p:sp>
        <p:nvSpPr>
          <p:cNvPr id="3" name="Resim Yer Tutucusu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Metin Yer Tutucusu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a:t>
            </a:r>
          </a:p>
        </p:txBody>
      </p:sp>
      <p:sp>
        <p:nvSpPr>
          <p:cNvPr id="5" name="Veri Yer Tutucusu 4"/>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6" name="Altbilgi Yer Tutucusu 5"/>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7" name="Slayt Numarası Yer Tutucusu 6"/>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40162659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a:t>Asıl başlık stili için tıklatın</a:t>
            </a:r>
          </a:p>
        </p:txBody>
      </p:sp>
      <p:sp>
        <p:nvSpPr>
          <p:cNvPr id="3" name="Dikey Metin Yer Tutucusu 2"/>
          <p:cNvSpPr>
            <a:spLocks noGrp="1"/>
          </p:cNvSpPr>
          <p:nvPr>
            <p:ph type="body" orient="vert" idx="1" hasCustomPrompt="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5" name="Altbilgi Yer Tutucusu 4"/>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6" name="Slayt Numarası Yer Tutucusu 5"/>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73931509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hasCustomPrompt="1"/>
          </p:nvPr>
        </p:nvSpPr>
        <p:spPr>
          <a:xfrm>
            <a:off x="6543675" y="365125"/>
            <a:ext cx="1971675" cy="5811838"/>
          </a:xfrm>
        </p:spPr>
        <p:txBody>
          <a:bodyPr vert="eaVert"/>
          <a:lstStyle/>
          <a:p>
            <a:r>
              <a:rPr lang="tr-TR"/>
              <a:t>Asıl başlık stili için tıklatın</a:t>
            </a:r>
          </a:p>
        </p:txBody>
      </p:sp>
      <p:sp>
        <p:nvSpPr>
          <p:cNvPr id="3" name="Dikey Metin Yer Tutucusu 2"/>
          <p:cNvSpPr>
            <a:spLocks noGrp="1"/>
          </p:cNvSpPr>
          <p:nvPr>
            <p:ph type="body" orient="vert" idx="1" hasCustomPrompt="1"/>
          </p:nvPr>
        </p:nvSpPr>
        <p:spPr>
          <a:xfrm>
            <a:off x="628650" y="365125"/>
            <a:ext cx="5800725"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5" name="Altbilgi Yer Tutucusu 4"/>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6" name="Slayt Numarası Yer Tutucusu 5"/>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0317217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hasCustomPrompt="1"/>
          </p:nvPr>
        </p:nvSpPr>
        <p:spPr>
          <a:xfrm>
            <a:off x="1143000" y="1122363"/>
            <a:ext cx="6858000" cy="2387600"/>
          </a:xfrm>
        </p:spPr>
        <p:txBody>
          <a:bodyPr anchor="b"/>
          <a:lstStyle>
            <a:lvl1pPr algn="ctr">
              <a:defRPr sz="4500"/>
            </a:lvl1pPr>
          </a:lstStyle>
          <a:p>
            <a:r>
              <a:rPr lang="tr-TR"/>
              <a:t>Asıl başlık stili için tıklatın</a:t>
            </a:r>
          </a:p>
        </p:txBody>
      </p:sp>
      <p:sp>
        <p:nvSpPr>
          <p:cNvPr id="3" name="Alt Başlık 2"/>
          <p:cNvSpPr>
            <a:spLocks noGrp="1"/>
          </p:cNvSpPr>
          <p:nvPr>
            <p:ph type="subTitle" idx="1" hasCustomPrompt="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5" name="Altbilgi Yer Tutucusu 4"/>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6" name="Slayt Numarası Yer Tutucusu 5"/>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65208517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a:t>Asıl başlık stili için tıklatın</a:t>
            </a:r>
          </a:p>
        </p:txBody>
      </p:sp>
      <p:sp>
        <p:nvSpPr>
          <p:cNvPr id="3" name="İçerik Yer Tutucusu 2"/>
          <p:cNvSpPr>
            <a:spLocks noGrp="1"/>
          </p:cNvSpPr>
          <p:nvPr>
            <p:ph idx="1" hasCustomPrompt="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5" name="Altbilgi Yer Tutucusu 4"/>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6" name="Slayt Numarası Yer Tutucusu 5"/>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26581711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23888" y="1709739"/>
            <a:ext cx="7886700" cy="2852737"/>
          </a:xfrm>
        </p:spPr>
        <p:txBody>
          <a:bodyPr anchor="b"/>
          <a:lstStyle>
            <a:lvl1pPr>
              <a:defRPr sz="4500"/>
            </a:lvl1pPr>
          </a:lstStyle>
          <a:p>
            <a:r>
              <a:rPr lang="tr-TR"/>
              <a:t>Asıl başlık stili için tıklatın</a:t>
            </a:r>
          </a:p>
        </p:txBody>
      </p:sp>
      <p:sp>
        <p:nvSpPr>
          <p:cNvPr id="3" name="Metin Yer Tutucusu 2"/>
          <p:cNvSpPr>
            <a:spLocks noGrp="1"/>
          </p:cNvSpPr>
          <p:nvPr>
            <p:ph type="body" idx="1" hasCustomPrompt="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5" name="Altbilgi Yer Tutucusu 4"/>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6" name="Slayt Numarası Yer Tutucusu 5"/>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868281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21AF4478-6575-46FF-A20B-3DF4E13CDE4C}" type="slidenum">
              <a:rPr lang="tr-TR"/>
              <a:pPr>
                <a:defRPr/>
              </a:pPr>
              <a:t>‹#›</a:t>
            </a:fld>
            <a:endParaRPr lang="tr-T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a:t>Asıl başlık stili için tıklatın</a:t>
            </a:r>
          </a:p>
        </p:txBody>
      </p:sp>
      <p:sp>
        <p:nvSpPr>
          <p:cNvPr id="3" name="İçerik Yer Tutucusu 2"/>
          <p:cNvSpPr>
            <a:spLocks noGrp="1"/>
          </p:cNvSpPr>
          <p:nvPr>
            <p:ph sz="half" idx="1" hasCustomPrompt="1"/>
          </p:nvPr>
        </p:nvSpPr>
        <p:spPr>
          <a:xfrm>
            <a:off x="6286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hasCustomPrompt="1"/>
          </p:nvPr>
        </p:nvSpPr>
        <p:spPr>
          <a:xfrm>
            <a:off x="46291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6" name="Altbilgi Yer Tutucusu 5"/>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7" name="Slayt Numarası Yer Tutucusu 6"/>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34211944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29841" y="365126"/>
            <a:ext cx="7886700" cy="1325563"/>
          </a:xfrm>
        </p:spPr>
        <p:txBody>
          <a:bodyPr/>
          <a:lstStyle/>
          <a:p>
            <a:r>
              <a:rPr lang="tr-TR"/>
              <a:t>Asıl başlık stili için tıklatın</a:t>
            </a:r>
          </a:p>
        </p:txBody>
      </p:sp>
      <p:sp>
        <p:nvSpPr>
          <p:cNvPr id="3" name="Metin Yer Tutucusu 2"/>
          <p:cNvSpPr>
            <a:spLocks noGrp="1"/>
          </p:cNvSpPr>
          <p:nvPr>
            <p:ph type="body" idx="1" hasCustomPrompt="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a:t>
            </a:r>
          </a:p>
        </p:txBody>
      </p:sp>
      <p:sp>
        <p:nvSpPr>
          <p:cNvPr id="4" name="İçerik Yer Tutucusu 3"/>
          <p:cNvSpPr>
            <a:spLocks noGrp="1"/>
          </p:cNvSpPr>
          <p:nvPr>
            <p:ph sz="half" idx="2" hasCustomPrompt="1"/>
          </p:nvPr>
        </p:nvSpPr>
        <p:spPr>
          <a:xfrm>
            <a:off x="629842" y="2505075"/>
            <a:ext cx="3868340"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hasCustomPrompt="1"/>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a:t>
            </a:r>
          </a:p>
        </p:txBody>
      </p:sp>
      <p:sp>
        <p:nvSpPr>
          <p:cNvPr id="6" name="İçerik Yer Tutucusu 5"/>
          <p:cNvSpPr>
            <a:spLocks noGrp="1"/>
          </p:cNvSpPr>
          <p:nvPr>
            <p:ph sz="quarter" idx="4" hasCustomPrompt="1"/>
          </p:nvPr>
        </p:nvSpPr>
        <p:spPr>
          <a:xfrm>
            <a:off x="4629150" y="2505075"/>
            <a:ext cx="3887391"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8" name="Altbilgi Yer Tutucusu 7"/>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9" name="Slayt Numarası Yer Tutucusu 8"/>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93691836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4" name="Altbilgi Yer Tutucusu 3"/>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5" name="Slayt Numarası Yer Tutucusu 4"/>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04362078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3" name="Altbilgi Yer Tutucusu 2"/>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4" name="Slayt Numarası Yer Tutucusu 3"/>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98095562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29841" y="457200"/>
            <a:ext cx="2949178" cy="1600200"/>
          </a:xfrm>
        </p:spPr>
        <p:txBody>
          <a:bodyPr anchor="b"/>
          <a:lstStyle>
            <a:lvl1pPr>
              <a:defRPr sz="2400"/>
            </a:lvl1pPr>
          </a:lstStyle>
          <a:p>
            <a:r>
              <a:rPr lang="tr-TR"/>
              <a:t>Asıl başlık stili için tıklatın</a:t>
            </a:r>
          </a:p>
        </p:txBody>
      </p:sp>
      <p:sp>
        <p:nvSpPr>
          <p:cNvPr id="3" name="İçerik Yer Tutucusu 2"/>
          <p:cNvSpPr>
            <a:spLocks noGrp="1"/>
          </p:cNvSpPr>
          <p:nvPr>
            <p:ph idx="1" hasCustomPrompt="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a:t>
            </a:r>
          </a:p>
        </p:txBody>
      </p:sp>
      <p:sp>
        <p:nvSpPr>
          <p:cNvPr id="5" name="Veri Yer Tutucusu 4"/>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6" name="Altbilgi Yer Tutucusu 5"/>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7" name="Slayt Numarası Yer Tutucusu 6"/>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66693343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29841" y="457200"/>
            <a:ext cx="2949178" cy="1600200"/>
          </a:xfrm>
        </p:spPr>
        <p:txBody>
          <a:bodyPr anchor="b"/>
          <a:lstStyle>
            <a:lvl1pPr>
              <a:defRPr sz="2400"/>
            </a:lvl1pPr>
          </a:lstStyle>
          <a:p>
            <a:r>
              <a:rPr lang="tr-TR"/>
              <a:t>Asıl başlık stili için tıklatın</a:t>
            </a:r>
          </a:p>
        </p:txBody>
      </p:sp>
      <p:sp>
        <p:nvSpPr>
          <p:cNvPr id="3" name="Resim Yer Tutucusu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Metin Yer Tutucusu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a:t>
            </a:r>
          </a:p>
        </p:txBody>
      </p:sp>
      <p:sp>
        <p:nvSpPr>
          <p:cNvPr id="5" name="Veri Yer Tutucusu 4"/>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6" name="Altbilgi Yer Tutucusu 5"/>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7" name="Slayt Numarası Yer Tutucusu 6"/>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03731438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a:t>Asıl başlık stili için tıklatın</a:t>
            </a:r>
          </a:p>
        </p:txBody>
      </p:sp>
      <p:sp>
        <p:nvSpPr>
          <p:cNvPr id="3" name="Dikey Metin Yer Tutucusu 2"/>
          <p:cNvSpPr>
            <a:spLocks noGrp="1"/>
          </p:cNvSpPr>
          <p:nvPr>
            <p:ph type="body" orient="vert" idx="1" hasCustomPrompt="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5" name="Altbilgi Yer Tutucusu 4"/>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6" name="Slayt Numarası Yer Tutucusu 5"/>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25545616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hasCustomPrompt="1"/>
          </p:nvPr>
        </p:nvSpPr>
        <p:spPr>
          <a:xfrm>
            <a:off x="6543675" y="365125"/>
            <a:ext cx="1971675" cy="5811838"/>
          </a:xfrm>
        </p:spPr>
        <p:txBody>
          <a:bodyPr vert="eaVert"/>
          <a:lstStyle/>
          <a:p>
            <a:r>
              <a:rPr lang="tr-TR"/>
              <a:t>Asıl başlık stili için tıklatın</a:t>
            </a:r>
          </a:p>
        </p:txBody>
      </p:sp>
      <p:sp>
        <p:nvSpPr>
          <p:cNvPr id="3" name="Dikey Metin Yer Tutucusu 2"/>
          <p:cNvSpPr>
            <a:spLocks noGrp="1"/>
          </p:cNvSpPr>
          <p:nvPr>
            <p:ph type="body" orient="vert" idx="1" hasCustomPrompt="1"/>
          </p:nvPr>
        </p:nvSpPr>
        <p:spPr>
          <a:xfrm>
            <a:off x="628650" y="365125"/>
            <a:ext cx="5800725"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5" name="Altbilgi Yer Tutucusu 4"/>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6" name="Slayt Numarası Yer Tutucusu 5"/>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30190458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hasCustomPrompt="1"/>
          </p:nvPr>
        </p:nvSpPr>
        <p:spPr>
          <a:xfrm>
            <a:off x="1143000" y="1122363"/>
            <a:ext cx="6858000" cy="2387600"/>
          </a:xfrm>
        </p:spPr>
        <p:txBody>
          <a:bodyPr anchor="b"/>
          <a:lstStyle>
            <a:lvl1pPr algn="ctr">
              <a:defRPr sz="4500"/>
            </a:lvl1pPr>
          </a:lstStyle>
          <a:p>
            <a:r>
              <a:rPr lang="tr-TR"/>
              <a:t>Asıl başlık stili için tıklatın</a:t>
            </a:r>
          </a:p>
        </p:txBody>
      </p:sp>
      <p:sp>
        <p:nvSpPr>
          <p:cNvPr id="3" name="Alt Başlık 2"/>
          <p:cNvSpPr>
            <a:spLocks noGrp="1"/>
          </p:cNvSpPr>
          <p:nvPr>
            <p:ph type="subTitle" idx="1" hasCustomPrompt="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5" name="Altbilgi Yer Tutucusu 4"/>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6" name="Slayt Numarası Yer Tutucusu 5"/>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71412864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a:t>Asıl başlık stili için tıklatın</a:t>
            </a:r>
          </a:p>
        </p:txBody>
      </p:sp>
      <p:sp>
        <p:nvSpPr>
          <p:cNvPr id="3" name="İçerik Yer Tutucusu 2"/>
          <p:cNvSpPr>
            <a:spLocks noGrp="1"/>
          </p:cNvSpPr>
          <p:nvPr>
            <p:ph idx="1" hasCustomPrompt="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5" name="Altbilgi Yer Tutucusu 4"/>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6" name="Slayt Numarası Yer Tutucusu 5"/>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633572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p>
        </p:txBody>
      </p:sp>
      <p:sp>
        <p:nvSpPr>
          <p:cNvPr id="8" name="Rectangle 5"/>
          <p:cNvSpPr>
            <a:spLocks noGrp="1" noChangeArrowheads="1"/>
          </p:cNvSpPr>
          <p:nvPr>
            <p:ph type="ftr" sz="quarter" idx="11"/>
          </p:nvPr>
        </p:nvSpPr>
        <p:spPr>
          <a:ln/>
        </p:spPr>
        <p:txBody>
          <a:bodyPr/>
          <a:lstStyle>
            <a:lvl1pPr>
              <a:defRPr/>
            </a:lvl1pPr>
          </a:lstStyle>
          <a:p>
            <a:pPr>
              <a:defRPr/>
            </a:pPr>
            <a:endParaRPr lang="tr-TR"/>
          </a:p>
        </p:txBody>
      </p:sp>
      <p:sp>
        <p:nvSpPr>
          <p:cNvPr id="9" name="Rectangle 6"/>
          <p:cNvSpPr>
            <a:spLocks noGrp="1" noChangeArrowheads="1"/>
          </p:cNvSpPr>
          <p:nvPr>
            <p:ph type="sldNum" sz="quarter" idx="12"/>
          </p:nvPr>
        </p:nvSpPr>
        <p:spPr>
          <a:ln/>
        </p:spPr>
        <p:txBody>
          <a:bodyPr/>
          <a:lstStyle>
            <a:lvl1pPr>
              <a:defRPr/>
            </a:lvl1pPr>
          </a:lstStyle>
          <a:p>
            <a:pPr>
              <a:defRPr/>
            </a:pPr>
            <a:fld id="{DD0BE058-B5F7-4692-BA49-15E7F9EA5EA4}" type="slidenum">
              <a:rPr lang="tr-TR"/>
              <a:pPr>
                <a:defRPr/>
              </a:pPr>
              <a:t>‹#›</a:t>
            </a:fld>
            <a:endParaRPr lang="tr-T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23888" y="1709739"/>
            <a:ext cx="7886700" cy="2852737"/>
          </a:xfrm>
        </p:spPr>
        <p:txBody>
          <a:bodyPr anchor="b"/>
          <a:lstStyle>
            <a:lvl1pPr>
              <a:defRPr sz="4500"/>
            </a:lvl1pPr>
          </a:lstStyle>
          <a:p>
            <a:r>
              <a:rPr lang="tr-TR"/>
              <a:t>Asıl başlık stili için tıklatın</a:t>
            </a:r>
          </a:p>
        </p:txBody>
      </p:sp>
      <p:sp>
        <p:nvSpPr>
          <p:cNvPr id="3" name="Metin Yer Tutucusu 2"/>
          <p:cNvSpPr>
            <a:spLocks noGrp="1"/>
          </p:cNvSpPr>
          <p:nvPr>
            <p:ph type="body" idx="1" hasCustomPrompt="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5" name="Altbilgi Yer Tutucusu 4"/>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6" name="Slayt Numarası Yer Tutucusu 5"/>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41479022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a:t>Asıl başlık stili için tıklatın</a:t>
            </a:r>
          </a:p>
        </p:txBody>
      </p:sp>
      <p:sp>
        <p:nvSpPr>
          <p:cNvPr id="3" name="İçerik Yer Tutucusu 2"/>
          <p:cNvSpPr>
            <a:spLocks noGrp="1"/>
          </p:cNvSpPr>
          <p:nvPr>
            <p:ph sz="half" idx="1" hasCustomPrompt="1"/>
          </p:nvPr>
        </p:nvSpPr>
        <p:spPr>
          <a:xfrm>
            <a:off x="6286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hasCustomPrompt="1"/>
          </p:nvPr>
        </p:nvSpPr>
        <p:spPr>
          <a:xfrm>
            <a:off x="46291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6" name="Altbilgi Yer Tutucusu 5"/>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7" name="Slayt Numarası Yer Tutucusu 6"/>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52240347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29841" y="365126"/>
            <a:ext cx="7886700" cy="1325563"/>
          </a:xfrm>
        </p:spPr>
        <p:txBody>
          <a:bodyPr/>
          <a:lstStyle/>
          <a:p>
            <a:r>
              <a:rPr lang="tr-TR"/>
              <a:t>Asıl başlık stili için tıklatın</a:t>
            </a:r>
          </a:p>
        </p:txBody>
      </p:sp>
      <p:sp>
        <p:nvSpPr>
          <p:cNvPr id="3" name="Metin Yer Tutucusu 2"/>
          <p:cNvSpPr>
            <a:spLocks noGrp="1"/>
          </p:cNvSpPr>
          <p:nvPr>
            <p:ph type="body" idx="1" hasCustomPrompt="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a:t>
            </a:r>
          </a:p>
        </p:txBody>
      </p:sp>
      <p:sp>
        <p:nvSpPr>
          <p:cNvPr id="4" name="İçerik Yer Tutucusu 3"/>
          <p:cNvSpPr>
            <a:spLocks noGrp="1"/>
          </p:cNvSpPr>
          <p:nvPr>
            <p:ph sz="half" idx="2" hasCustomPrompt="1"/>
          </p:nvPr>
        </p:nvSpPr>
        <p:spPr>
          <a:xfrm>
            <a:off x="629842" y="2505075"/>
            <a:ext cx="3868340"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hasCustomPrompt="1"/>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a:t>
            </a:r>
          </a:p>
        </p:txBody>
      </p:sp>
      <p:sp>
        <p:nvSpPr>
          <p:cNvPr id="6" name="İçerik Yer Tutucusu 5"/>
          <p:cNvSpPr>
            <a:spLocks noGrp="1"/>
          </p:cNvSpPr>
          <p:nvPr>
            <p:ph sz="quarter" idx="4" hasCustomPrompt="1"/>
          </p:nvPr>
        </p:nvSpPr>
        <p:spPr>
          <a:xfrm>
            <a:off x="4629150" y="2505075"/>
            <a:ext cx="3887391"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8" name="Altbilgi Yer Tutucusu 7"/>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9" name="Slayt Numarası Yer Tutucusu 8"/>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50254027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4" name="Altbilgi Yer Tutucusu 3"/>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5" name="Slayt Numarası Yer Tutucusu 4"/>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92597300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3" name="Altbilgi Yer Tutucusu 2"/>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4" name="Slayt Numarası Yer Tutucusu 3"/>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55014750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29841" y="457200"/>
            <a:ext cx="2949178" cy="1600200"/>
          </a:xfrm>
        </p:spPr>
        <p:txBody>
          <a:bodyPr anchor="b"/>
          <a:lstStyle>
            <a:lvl1pPr>
              <a:defRPr sz="2400"/>
            </a:lvl1pPr>
          </a:lstStyle>
          <a:p>
            <a:r>
              <a:rPr lang="tr-TR"/>
              <a:t>Asıl başlık stili için tıklatın</a:t>
            </a:r>
          </a:p>
        </p:txBody>
      </p:sp>
      <p:sp>
        <p:nvSpPr>
          <p:cNvPr id="3" name="İçerik Yer Tutucusu 2"/>
          <p:cNvSpPr>
            <a:spLocks noGrp="1"/>
          </p:cNvSpPr>
          <p:nvPr>
            <p:ph idx="1" hasCustomPrompt="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a:t>
            </a:r>
          </a:p>
        </p:txBody>
      </p:sp>
      <p:sp>
        <p:nvSpPr>
          <p:cNvPr id="5" name="Veri Yer Tutucusu 4"/>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6" name="Altbilgi Yer Tutucusu 5"/>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7" name="Slayt Numarası Yer Tutucusu 6"/>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10784715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29841" y="457200"/>
            <a:ext cx="2949178" cy="1600200"/>
          </a:xfrm>
        </p:spPr>
        <p:txBody>
          <a:bodyPr anchor="b"/>
          <a:lstStyle>
            <a:lvl1pPr>
              <a:defRPr sz="2400"/>
            </a:lvl1pPr>
          </a:lstStyle>
          <a:p>
            <a:r>
              <a:rPr lang="tr-TR"/>
              <a:t>Asıl başlık stili için tıklatın</a:t>
            </a:r>
          </a:p>
        </p:txBody>
      </p:sp>
      <p:sp>
        <p:nvSpPr>
          <p:cNvPr id="3" name="Resim Yer Tutucusu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Metin Yer Tutucusu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a:t>
            </a:r>
          </a:p>
        </p:txBody>
      </p:sp>
      <p:sp>
        <p:nvSpPr>
          <p:cNvPr id="5" name="Veri Yer Tutucusu 4"/>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6" name="Altbilgi Yer Tutucusu 5"/>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7" name="Slayt Numarası Yer Tutucusu 6"/>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02447050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a:t>Asıl başlık stili için tıklatın</a:t>
            </a:r>
          </a:p>
        </p:txBody>
      </p:sp>
      <p:sp>
        <p:nvSpPr>
          <p:cNvPr id="3" name="Dikey Metin Yer Tutucusu 2"/>
          <p:cNvSpPr>
            <a:spLocks noGrp="1"/>
          </p:cNvSpPr>
          <p:nvPr>
            <p:ph type="body" orient="vert" idx="1" hasCustomPrompt="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5" name="Altbilgi Yer Tutucusu 4"/>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6" name="Slayt Numarası Yer Tutucusu 5"/>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51481325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hasCustomPrompt="1"/>
          </p:nvPr>
        </p:nvSpPr>
        <p:spPr>
          <a:xfrm>
            <a:off x="6543675" y="365125"/>
            <a:ext cx="1971675" cy="5811838"/>
          </a:xfrm>
        </p:spPr>
        <p:txBody>
          <a:bodyPr vert="eaVert"/>
          <a:lstStyle/>
          <a:p>
            <a:r>
              <a:rPr lang="tr-TR"/>
              <a:t>Asıl başlık stili için tıklatın</a:t>
            </a:r>
          </a:p>
        </p:txBody>
      </p:sp>
      <p:sp>
        <p:nvSpPr>
          <p:cNvPr id="3" name="Dikey Metin Yer Tutucusu 2"/>
          <p:cNvSpPr>
            <a:spLocks noGrp="1"/>
          </p:cNvSpPr>
          <p:nvPr>
            <p:ph type="body" orient="vert" idx="1" hasCustomPrompt="1"/>
          </p:nvPr>
        </p:nvSpPr>
        <p:spPr>
          <a:xfrm>
            <a:off x="628650" y="365125"/>
            <a:ext cx="5800725"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5" name="Altbilgi Yer Tutucusu 4"/>
          <p:cNvSpPr>
            <a:spLocks noGrp="1"/>
          </p:cNvSpPr>
          <p:nvPr>
            <p:ph type="ftr" sz="quarter" idx="11"/>
          </p:nvPr>
        </p:nvSpPr>
        <p:spPr/>
        <p:txBody>
          <a:body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6" name="Slayt Numarası Yer Tutucusu 5"/>
          <p:cNvSpPr>
            <a:spLocks noGrp="1"/>
          </p:cNvSpPr>
          <p:nvPr>
            <p:ph type="sldNum" sz="quarter" idx="12"/>
          </p:nvPr>
        </p:nvSpPr>
        <p:spPr/>
        <p:txBody>
          <a:body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57925652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6B38101D-85F2-4B91-BCB9-AA52AECE58F4}"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6082056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F0B73C71-4C3E-4564-966B-D9874AFCB163}" type="slidenum">
              <a:rPr lang="tr-TR"/>
              <a:pPr>
                <a:defRPr/>
              </a:pPr>
              <a:t>‹#›</a:t>
            </a:fld>
            <a:endParaRPr lang="tr-TR"/>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56BB5F46-4393-4742-BF71-B7E04F203CCD}"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48014559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B94BBD9C-44E0-4CA6-9F89-23C42FD83A10}"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56024763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fontAlgn="auto">
              <a:spcBef>
                <a:spcPts val="0"/>
              </a:spcBef>
              <a:spcAft>
                <a:spcPts val="0"/>
              </a:spcAft>
              <a:defRPr/>
            </a:pPr>
            <a:fld id="{BAC14B34-4A31-441F-845F-01F864370ECA}"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53583094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fontAlgn="auto">
              <a:spcBef>
                <a:spcPts val="0"/>
              </a:spcBef>
              <a:spcAft>
                <a:spcPts val="0"/>
              </a:spcAft>
              <a:defRPr/>
            </a:pPr>
            <a:fld id="{7C59C1A7-4BEC-4EEC-8A56-0B0C2E83CDC7}"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8" name="Footer Placeholder 7"/>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9" name="Slide Number Placeholder 8"/>
          <p:cNvSpPr>
            <a:spLocks noGrp="1"/>
          </p:cNvSpPr>
          <p:nvPr>
            <p:ph type="sldNum" sz="quarter" idx="12"/>
          </p:nvPr>
        </p:nvSpPr>
        <p:spPr/>
        <p:txBody>
          <a:body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03438645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fontAlgn="auto">
              <a:spcBef>
                <a:spcPts val="0"/>
              </a:spcBef>
              <a:spcAft>
                <a:spcPts val="0"/>
              </a:spcAft>
              <a:defRPr/>
            </a:pPr>
            <a:fld id="{A84CA088-8EF6-42B4-8E8A-F61873B16F37}"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4" name="Footer Placeholder 3"/>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5" name="Slide Number Placeholder 4"/>
          <p:cNvSpPr>
            <a:spLocks noGrp="1"/>
          </p:cNvSpPr>
          <p:nvPr>
            <p:ph type="sldNum" sz="quarter" idx="12"/>
          </p:nvPr>
        </p:nvSpPr>
        <p:spPr/>
        <p:txBody>
          <a:body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08864439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fontAlgn="auto">
              <a:spcBef>
                <a:spcPts val="0"/>
              </a:spcBef>
              <a:spcAft>
                <a:spcPts val="0"/>
              </a:spcAft>
              <a:defRPr/>
            </a:pPr>
            <a:fld id="{7716BD00-9C78-4A1A-B293-3DA63C87F7DC}"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3" name="Footer Placeholder 2"/>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4" name="Slide Number Placeholder 3"/>
          <p:cNvSpPr>
            <a:spLocks noGrp="1"/>
          </p:cNvSpPr>
          <p:nvPr>
            <p:ph type="sldNum" sz="quarter" idx="12"/>
          </p:nvPr>
        </p:nvSpPr>
        <p:spPr/>
        <p:txBody>
          <a:body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95366022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fontAlgn="auto">
              <a:spcBef>
                <a:spcPts val="0"/>
              </a:spcBef>
              <a:spcAft>
                <a:spcPts val="0"/>
              </a:spcAft>
              <a:defRPr/>
            </a:pPr>
            <a:fld id="{A05D1F4B-F072-4070-8D4D-5C8346228AB6}"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405595913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fontAlgn="auto">
              <a:spcBef>
                <a:spcPts val="0"/>
              </a:spcBef>
              <a:spcAft>
                <a:spcPts val="0"/>
              </a:spcAft>
              <a:defRPr/>
            </a:pPr>
            <a:fld id="{55BCEAD3-6083-497A-BAAC-AD98B0AD786D}"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37495678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1F9E81D9-E34F-4062-A499-FA4EA0AF052B}"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422681771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E0DB76C5-0D74-4D22-A310-9418B1579477}"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664698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p>
        </p:txBody>
      </p:sp>
      <p:sp>
        <p:nvSpPr>
          <p:cNvPr id="3" name="Rectangle 5"/>
          <p:cNvSpPr>
            <a:spLocks noGrp="1" noChangeArrowheads="1"/>
          </p:cNvSpPr>
          <p:nvPr>
            <p:ph type="ftr" sz="quarter" idx="11"/>
          </p:nvPr>
        </p:nvSpPr>
        <p:spPr>
          <a:ln/>
        </p:spPr>
        <p:txBody>
          <a:bodyPr/>
          <a:lstStyle>
            <a:lvl1pPr>
              <a:defRPr/>
            </a:lvl1pPr>
          </a:lstStyle>
          <a:p>
            <a:pPr>
              <a:defRPr/>
            </a:pPr>
            <a:endParaRPr lang="tr-TR"/>
          </a:p>
        </p:txBody>
      </p:sp>
      <p:sp>
        <p:nvSpPr>
          <p:cNvPr id="4" name="Rectangle 6"/>
          <p:cNvSpPr>
            <a:spLocks noGrp="1" noChangeArrowheads="1"/>
          </p:cNvSpPr>
          <p:nvPr>
            <p:ph type="sldNum" sz="quarter" idx="12"/>
          </p:nvPr>
        </p:nvSpPr>
        <p:spPr>
          <a:ln/>
        </p:spPr>
        <p:txBody>
          <a:bodyPr/>
          <a:lstStyle>
            <a:lvl1pPr>
              <a:defRPr/>
            </a:lvl1pPr>
          </a:lstStyle>
          <a:p>
            <a:pPr>
              <a:defRPr/>
            </a:pPr>
            <a:fld id="{03788A32-040E-4890-9DF6-47DB7CA7B07D}" type="slidenum">
              <a:rPr lang="tr-TR"/>
              <a:pPr>
                <a:defRPr/>
              </a:pPr>
              <a:t>‹#›</a:t>
            </a:fld>
            <a:endParaRPr lang="tr-TR"/>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623833"/>
      </p:ext>
    </p:extLst>
  </p:cSld>
  <p:clrMapOvr>
    <a:masterClrMapping/>
  </p:clrMapOvr>
  <p:transition>
    <p:fade/>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6B38101D-85F2-4B91-BCB9-AA52AECE58F4}"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47526831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56BB5F46-4393-4742-BF71-B7E04F203CCD}"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94529674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B94BBD9C-44E0-4CA6-9F89-23C42FD83A10}"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45328761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fontAlgn="auto">
              <a:spcBef>
                <a:spcPts val="0"/>
              </a:spcBef>
              <a:spcAft>
                <a:spcPts val="0"/>
              </a:spcAft>
              <a:defRPr/>
            </a:pPr>
            <a:fld id="{BAC14B34-4A31-441F-845F-01F864370ECA}"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85345170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fontAlgn="auto">
              <a:spcBef>
                <a:spcPts val="0"/>
              </a:spcBef>
              <a:spcAft>
                <a:spcPts val="0"/>
              </a:spcAft>
              <a:defRPr/>
            </a:pPr>
            <a:fld id="{7C59C1A7-4BEC-4EEC-8A56-0B0C2E83CDC7}"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8" name="Footer Placeholder 7"/>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9" name="Slide Number Placeholder 8"/>
          <p:cNvSpPr>
            <a:spLocks noGrp="1"/>
          </p:cNvSpPr>
          <p:nvPr>
            <p:ph type="sldNum" sz="quarter" idx="12"/>
          </p:nvPr>
        </p:nvSpPr>
        <p:spPr/>
        <p:txBody>
          <a:body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429041679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fontAlgn="auto">
              <a:spcBef>
                <a:spcPts val="0"/>
              </a:spcBef>
              <a:spcAft>
                <a:spcPts val="0"/>
              </a:spcAft>
              <a:defRPr/>
            </a:pPr>
            <a:fld id="{A84CA088-8EF6-42B4-8E8A-F61873B16F37}"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4" name="Footer Placeholder 3"/>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5" name="Slide Number Placeholder 4"/>
          <p:cNvSpPr>
            <a:spLocks noGrp="1"/>
          </p:cNvSpPr>
          <p:nvPr>
            <p:ph type="sldNum" sz="quarter" idx="12"/>
          </p:nvPr>
        </p:nvSpPr>
        <p:spPr/>
        <p:txBody>
          <a:body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48104236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fontAlgn="auto">
              <a:spcBef>
                <a:spcPts val="0"/>
              </a:spcBef>
              <a:spcAft>
                <a:spcPts val="0"/>
              </a:spcAft>
              <a:defRPr/>
            </a:pPr>
            <a:fld id="{7716BD00-9C78-4A1A-B293-3DA63C87F7DC}"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3" name="Footer Placeholder 2"/>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4" name="Slide Number Placeholder 3"/>
          <p:cNvSpPr>
            <a:spLocks noGrp="1"/>
          </p:cNvSpPr>
          <p:nvPr>
            <p:ph type="sldNum" sz="quarter" idx="12"/>
          </p:nvPr>
        </p:nvSpPr>
        <p:spPr/>
        <p:txBody>
          <a:body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79666280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fontAlgn="auto">
              <a:spcBef>
                <a:spcPts val="0"/>
              </a:spcBef>
              <a:spcAft>
                <a:spcPts val="0"/>
              </a:spcAft>
              <a:defRPr/>
            </a:pPr>
            <a:fld id="{A05D1F4B-F072-4070-8D4D-5C8346228AB6}"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423018061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fontAlgn="auto">
              <a:spcBef>
                <a:spcPts val="0"/>
              </a:spcBef>
              <a:spcAft>
                <a:spcPts val="0"/>
              </a:spcAft>
              <a:defRPr/>
            </a:pPr>
            <a:fld id="{55BCEAD3-6083-497A-BAAC-AD98B0AD786D}"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634879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045AEA4E-CD8D-493A-A386-720A9C087E40}" type="slidenum">
              <a:rPr lang="tr-TR"/>
              <a:pPr>
                <a:defRPr/>
              </a:pPr>
              <a:t>‹#›</a:t>
            </a:fld>
            <a:endParaRPr lang="tr-T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1F9E81D9-E34F-4062-A499-FA4EA0AF052B}"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406169858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fld id="{E0DB76C5-0D74-4D22-A310-9418B1579477}"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34465344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77597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921F70DE-2A5B-4F8F-8C71-84EEEA34C9FB}" type="slidenum">
              <a:rPr lang="tr-TR"/>
              <a:pPr>
                <a:defRPr/>
              </a:pPr>
              <a:t>‹#›</a:t>
            </a:fld>
            <a:endParaRPr lang="tr-T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6D3E2CC5-B5CB-42E6-A4B7-6A4D4659DD7F}" type="slidenum">
              <a:rPr lang="tr-TR"/>
              <a:pPr>
                <a:defRPr/>
              </a:pPr>
              <a:t>‹#›</a:t>
            </a:fld>
            <a:endParaRPr lang="tr-T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6BDD78C4-618D-41CD-825E-3869F62633C8}" type="slidenum">
              <a:rPr lang="tr-TR"/>
              <a:pPr>
                <a:defRPr/>
              </a:pPr>
              <a:t>‹#›</a:t>
            </a:fld>
            <a:endParaRPr lang="tr-T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56174DFE-DA1B-479F-ADFC-10B4B678A91C}"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3"/>
          <p:cNvSpPr>
            <a:spLocks noGrp="1"/>
          </p:cNvSpPr>
          <p:nvPr>
            <p:ph type="dt" sz="half" idx="10"/>
          </p:nvPr>
        </p:nvSpPr>
        <p:spPr/>
        <p:txBody>
          <a:bodyPr/>
          <a:lstStyle>
            <a:lvl1pPr>
              <a:defRPr/>
            </a:lvl1pPr>
          </a:lstStyle>
          <a:p>
            <a:pPr>
              <a:defRPr/>
            </a:pPr>
            <a:fld id="{D40ED118-1677-44FA-A4D0-B518849487D1}" type="datetimeFigureOut">
              <a:rPr lang="tr-TR"/>
              <a:pPr>
                <a:defRPr/>
              </a:pPr>
              <a:t>26.01.2024</a:t>
            </a:fld>
            <a:endParaRPr lang="tr-TR"/>
          </a:p>
        </p:txBody>
      </p:sp>
      <p:sp>
        <p:nvSpPr>
          <p:cNvPr id="8" name="Footer Placeholder 4"/>
          <p:cNvSpPr>
            <a:spLocks noGrp="1"/>
          </p:cNvSpPr>
          <p:nvPr>
            <p:ph type="ftr" sz="quarter" idx="11"/>
          </p:nvPr>
        </p:nvSpPr>
        <p:spPr/>
        <p:txBody>
          <a:bodyPr/>
          <a:lstStyle>
            <a:lvl1pPr>
              <a:defRPr/>
            </a:lvl1pPr>
          </a:lstStyle>
          <a:p>
            <a:pPr>
              <a:defRPr/>
            </a:pPr>
            <a:endParaRPr lang="tr-TR"/>
          </a:p>
        </p:txBody>
      </p:sp>
      <p:sp>
        <p:nvSpPr>
          <p:cNvPr id="9" name="Slide Number Placeholder 5"/>
          <p:cNvSpPr>
            <a:spLocks noGrp="1"/>
          </p:cNvSpPr>
          <p:nvPr>
            <p:ph type="sldNum" sz="quarter" idx="12"/>
          </p:nvPr>
        </p:nvSpPr>
        <p:spPr/>
        <p:txBody>
          <a:bodyPr/>
          <a:lstStyle>
            <a:lvl1pPr>
              <a:defRPr/>
            </a:lvl1pPr>
          </a:lstStyle>
          <a:p>
            <a:pPr>
              <a:defRPr/>
            </a:pPr>
            <a:fld id="{70E25CCA-DC1A-4209-A84A-202E940D29D9}" type="slidenum">
              <a:rPr lang="tr-TR"/>
              <a:pPr>
                <a:defRPr/>
              </a:pPr>
              <a:t>‹#›</a:t>
            </a:fld>
            <a:endParaRPr lang="tr-T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tr-T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707DAF17-6527-45B9-B014-BE27A76A51BB}" type="slidenum">
              <a:rPr lang="tr-TR"/>
              <a:pPr>
                <a:defRPr/>
              </a:pPr>
              <a:t>‹#›</a:t>
            </a:fld>
            <a:endParaRPr lang="tr-T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02465730-B6FA-47D7-A328-205DAAE84829}" type="slidenum">
              <a:rPr lang="tr-TR"/>
              <a:pPr>
                <a:defRPr/>
              </a:pPr>
              <a:t>‹#›</a:t>
            </a:fld>
            <a:endParaRPr lang="tr-T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64D30844-14D6-45FF-B084-C8957179734B}" type="slidenum">
              <a:rPr lang="tr-TR"/>
              <a:pPr>
                <a:defRPr/>
              </a:pPr>
              <a:t>‹#›</a:t>
            </a:fld>
            <a:endParaRPr lang="tr-T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AE09C792-D13D-49A4-B311-B30ADBEED969}" type="slidenum">
              <a:rPr lang="tr-TR"/>
              <a:pPr>
                <a:defRPr/>
              </a:pPr>
              <a:t>‹#›</a:t>
            </a:fld>
            <a:endParaRPr lang="tr-T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E27ED2AA-1DB5-497C-A5E9-7384EB960D7A}" type="slidenum">
              <a:rPr lang="tr-TR"/>
              <a:pPr>
                <a:defRPr/>
              </a:pPr>
              <a:t>‹#›</a:t>
            </a:fld>
            <a:endParaRPr lang="tr-T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p>
        </p:txBody>
      </p:sp>
      <p:sp>
        <p:nvSpPr>
          <p:cNvPr id="8" name="Rectangle 5"/>
          <p:cNvSpPr>
            <a:spLocks noGrp="1" noChangeArrowheads="1"/>
          </p:cNvSpPr>
          <p:nvPr>
            <p:ph type="ftr" sz="quarter" idx="11"/>
          </p:nvPr>
        </p:nvSpPr>
        <p:spPr>
          <a:ln/>
        </p:spPr>
        <p:txBody>
          <a:bodyPr/>
          <a:lstStyle>
            <a:lvl1pPr>
              <a:defRPr/>
            </a:lvl1pPr>
          </a:lstStyle>
          <a:p>
            <a:pPr>
              <a:defRPr/>
            </a:pPr>
            <a:endParaRPr lang="tr-TR"/>
          </a:p>
        </p:txBody>
      </p:sp>
      <p:sp>
        <p:nvSpPr>
          <p:cNvPr id="9" name="Rectangle 6"/>
          <p:cNvSpPr>
            <a:spLocks noGrp="1" noChangeArrowheads="1"/>
          </p:cNvSpPr>
          <p:nvPr>
            <p:ph type="sldNum" sz="quarter" idx="12"/>
          </p:nvPr>
        </p:nvSpPr>
        <p:spPr>
          <a:ln/>
        </p:spPr>
        <p:txBody>
          <a:bodyPr/>
          <a:lstStyle>
            <a:lvl1pPr>
              <a:defRPr/>
            </a:lvl1pPr>
          </a:lstStyle>
          <a:p>
            <a:pPr>
              <a:defRPr/>
            </a:pPr>
            <a:fld id="{2FAA2DF8-79C9-4D41-9163-6CBC32821259}" type="slidenum">
              <a:rPr lang="tr-TR"/>
              <a:pPr>
                <a:defRPr/>
              </a:pPr>
              <a:t>‹#›</a:t>
            </a:fld>
            <a:endParaRPr lang="tr-T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06757708-36FB-4EC7-8A7A-CCED003E347A}" type="slidenum">
              <a:rPr lang="tr-TR"/>
              <a:pPr>
                <a:defRPr/>
              </a:pPr>
              <a:t>‹#›</a:t>
            </a:fld>
            <a:endParaRPr lang="tr-T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p>
        </p:txBody>
      </p:sp>
      <p:sp>
        <p:nvSpPr>
          <p:cNvPr id="3" name="Rectangle 5"/>
          <p:cNvSpPr>
            <a:spLocks noGrp="1" noChangeArrowheads="1"/>
          </p:cNvSpPr>
          <p:nvPr>
            <p:ph type="ftr" sz="quarter" idx="11"/>
          </p:nvPr>
        </p:nvSpPr>
        <p:spPr>
          <a:ln/>
        </p:spPr>
        <p:txBody>
          <a:bodyPr/>
          <a:lstStyle>
            <a:lvl1pPr>
              <a:defRPr/>
            </a:lvl1pPr>
          </a:lstStyle>
          <a:p>
            <a:pPr>
              <a:defRPr/>
            </a:pPr>
            <a:endParaRPr lang="tr-TR"/>
          </a:p>
        </p:txBody>
      </p:sp>
      <p:sp>
        <p:nvSpPr>
          <p:cNvPr id="4" name="Rectangle 6"/>
          <p:cNvSpPr>
            <a:spLocks noGrp="1" noChangeArrowheads="1"/>
          </p:cNvSpPr>
          <p:nvPr>
            <p:ph type="sldNum" sz="quarter" idx="12"/>
          </p:nvPr>
        </p:nvSpPr>
        <p:spPr>
          <a:ln/>
        </p:spPr>
        <p:txBody>
          <a:bodyPr/>
          <a:lstStyle>
            <a:lvl1pPr>
              <a:defRPr/>
            </a:lvl1pPr>
          </a:lstStyle>
          <a:p>
            <a:pPr>
              <a:defRPr/>
            </a:pPr>
            <a:fld id="{56311D08-D992-477E-B2A0-96F0BFA8B475}" type="slidenum">
              <a:rPr lang="tr-TR"/>
              <a:pPr>
                <a:defRPr/>
              </a:pPr>
              <a:t>‹#›</a:t>
            </a:fld>
            <a:endParaRPr lang="tr-T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80B8CC5F-BB33-4C9B-9BF2-60B19DB45E92}" type="slidenum">
              <a:rPr lang="tr-TR"/>
              <a:pPr>
                <a:defRPr/>
              </a:pPr>
              <a:t>‹#›</a:t>
            </a:fld>
            <a:endParaRPr lang="tr-T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7F6D36DD-8B4B-444F-8228-831F9AF1C02C}"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3"/>
          <p:cNvSpPr>
            <a:spLocks noGrp="1"/>
          </p:cNvSpPr>
          <p:nvPr>
            <p:ph type="dt" sz="half" idx="10"/>
          </p:nvPr>
        </p:nvSpPr>
        <p:spPr/>
        <p:txBody>
          <a:bodyPr/>
          <a:lstStyle>
            <a:lvl1pPr>
              <a:defRPr/>
            </a:lvl1pPr>
          </a:lstStyle>
          <a:p>
            <a:pPr>
              <a:defRPr/>
            </a:pPr>
            <a:fld id="{B6B3EFB6-2BDC-4477-A635-74EEAEB6D3B3}" type="datetimeFigureOut">
              <a:rPr lang="tr-TR"/>
              <a:pPr>
                <a:defRPr/>
              </a:pPr>
              <a:t>26.01.2024</a:t>
            </a:fld>
            <a:endParaRPr lang="tr-TR"/>
          </a:p>
        </p:txBody>
      </p:sp>
      <p:sp>
        <p:nvSpPr>
          <p:cNvPr id="4" name="Footer Placeholder 4"/>
          <p:cNvSpPr>
            <a:spLocks noGrp="1"/>
          </p:cNvSpPr>
          <p:nvPr>
            <p:ph type="ftr" sz="quarter" idx="11"/>
          </p:nvPr>
        </p:nvSpPr>
        <p:spPr/>
        <p:txBody>
          <a:bodyPr/>
          <a:lstStyle>
            <a:lvl1pPr>
              <a:defRPr/>
            </a:lvl1pPr>
          </a:lstStyle>
          <a:p>
            <a:pPr>
              <a:defRPr/>
            </a:pPr>
            <a:endParaRPr lang="tr-TR"/>
          </a:p>
        </p:txBody>
      </p:sp>
      <p:sp>
        <p:nvSpPr>
          <p:cNvPr id="5" name="Slide Number Placeholder 5"/>
          <p:cNvSpPr>
            <a:spLocks noGrp="1"/>
          </p:cNvSpPr>
          <p:nvPr>
            <p:ph type="sldNum" sz="quarter" idx="12"/>
          </p:nvPr>
        </p:nvSpPr>
        <p:spPr/>
        <p:txBody>
          <a:bodyPr/>
          <a:lstStyle>
            <a:lvl1pPr>
              <a:defRPr/>
            </a:lvl1pPr>
          </a:lstStyle>
          <a:p>
            <a:pPr>
              <a:defRPr/>
            </a:pPr>
            <a:fld id="{04451153-5B41-4E7A-BE4E-411138193ED2}" type="slidenum">
              <a:rPr lang="tr-TR"/>
              <a:pPr>
                <a:defRPr/>
              </a:pPr>
              <a:t>‹#›</a:t>
            </a:fld>
            <a:endParaRPr lang="tr-T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100EBA5C-40FD-4765-888C-34FF2341B787}" type="slidenum">
              <a:rPr lang="tr-TR"/>
              <a:pPr>
                <a:defRPr/>
              </a:pPr>
              <a:t>‹#›</a:t>
            </a:fld>
            <a:endParaRPr lang="tr-T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1E3E6C06-1638-426E-9296-5DFA42642DC7}" type="slidenum">
              <a:rPr lang="tr-TR"/>
              <a:pPr>
                <a:defRPr/>
              </a:pPr>
              <a:t>‹#›</a:t>
            </a:fld>
            <a:endParaRPr lang="tr-T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EED20965-3589-44A2-874E-BD33FFF638DD}" type="slidenum">
              <a:rPr lang="tr-TR"/>
              <a:pPr>
                <a:defRPr/>
              </a:pPr>
              <a:t>‹#›</a:t>
            </a:fld>
            <a:endParaRPr lang="tr-T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tr-T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7D0D6EC2-F7C6-4716-BA84-C5CBAD1DD916}" type="slidenum">
              <a:rPr lang="tr-TR"/>
              <a:pPr>
                <a:defRPr/>
              </a:pPr>
              <a:t>‹#›</a:t>
            </a:fld>
            <a:endParaRPr lang="tr-T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lgn="ctr">
              <a:defRPr/>
            </a:pPr>
            <a:endParaRPr lang="tr-TR">
              <a:solidFill>
                <a:srgbClr val="FFFFFF"/>
              </a:solidFill>
              <a:latin typeface="Arial" charset="0"/>
              <a:cs typeface="+mn-cs"/>
            </a:endParaRPr>
          </a:p>
        </p:txBody>
      </p:sp>
      <p:sp>
        <p:nvSpPr>
          <p:cNvPr id="26626"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tr-TR"/>
              <a:t>Asıl başlık stili için tıklatın</a:t>
            </a:r>
          </a:p>
        </p:txBody>
      </p:sp>
      <p:sp>
        <p:nvSpPr>
          <p:cNvPr id="2662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tr-TR"/>
              <a:t>Asıl alt başlık stilini düzenlemek için tıklatın</a:t>
            </a:r>
          </a:p>
        </p:txBody>
      </p:sp>
      <p:sp>
        <p:nvSpPr>
          <p:cNvPr id="5" name="Rectangle 5"/>
          <p:cNvSpPr>
            <a:spLocks noGrp="1" noChangeArrowheads="1"/>
          </p:cNvSpPr>
          <p:nvPr>
            <p:ph type="ftr" sz="quarter" idx="10"/>
          </p:nvPr>
        </p:nvSpPr>
        <p:spPr/>
        <p:txBody>
          <a:bodyPr/>
          <a:lstStyle>
            <a:lvl1pPr>
              <a:defRPr/>
            </a:lvl1pPr>
          </a:lstStyle>
          <a:p>
            <a:pPr>
              <a:defRPr/>
            </a:pPr>
            <a:endParaRPr lang="tr-TR"/>
          </a:p>
        </p:txBody>
      </p:sp>
      <p:sp>
        <p:nvSpPr>
          <p:cNvPr id="6" name="Rectangle 6"/>
          <p:cNvSpPr>
            <a:spLocks noGrp="1" noChangeArrowheads="1"/>
          </p:cNvSpPr>
          <p:nvPr>
            <p:ph type="sldNum" sz="quarter" idx="11"/>
          </p:nvPr>
        </p:nvSpPr>
        <p:spPr/>
        <p:txBody>
          <a:bodyPr/>
          <a:lstStyle>
            <a:lvl1pPr>
              <a:defRPr/>
            </a:lvl1pPr>
          </a:lstStyle>
          <a:p>
            <a:pPr>
              <a:defRPr/>
            </a:pPr>
            <a:fld id="{1953E9B5-7BA2-4463-9FA1-767E9252414A}" type="slidenum">
              <a:rPr lang="tr-TR"/>
              <a:pPr>
                <a:defRPr/>
              </a:pPr>
              <a:t>‹#›</a:t>
            </a:fld>
            <a:endParaRPr lang="tr-TR"/>
          </a:p>
        </p:txBody>
      </p:sp>
      <p:sp>
        <p:nvSpPr>
          <p:cNvPr id="7" name="Rectangle 7"/>
          <p:cNvSpPr>
            <a:spLocks noGrp="1" noChangeArrowheads="1"/>
          </p:cNvSpPr>
          <p:nvPr>
            <p:ph type="dt" sz="quarter" idx="12"/>
          </p:nvPr>
        </p:nvSpPr>
        <p:spPr/>
        <p:txBody>
          <a:bodyPr/>
          <a:lstStyle>
            <a:lvl1pPr>
              <a:defRPr/>
            </a:lvl1pPr>
          </a:lstStyle>
          <a:p>
            <a:pPr>
              <a:defRPr/>
            </a:pPr>
            <a:endParaRPr lang="tr-T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8954EEC2-CC58-49DF-86FB-ADE25FE00ECB}" type="slidenum">
              <a:rPr lang="tr-TR"/>
              <a:pPr>
                <a:defRPr/>
              </a:pPr>
              <a:t>‹#›</a:t>
            </a:fld>
            <a:endParaRPr lang="tr-T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90C9B5A8-9B7B-4AF5-B99D-D6C0FCE9085F}" type="slidenum">
              <a:rPr lang="tr-TR"/>
              <a:pPr>
                <a:defRPr/>
              </a:pPr>
              <a:t>‹#›</a:t>
            </a:fld>
            <a:endParaRPr lang="tr-T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921701A2-62E9-46BA-A5A5-B41FFFA6B7DC}" type="slidenum">
              <a:rPr lang="tr-TR"/>
              <a:pPr>
                <a:defRPr/>
              </a:pPr>
              <a:t>‹#›</a:t>
            </a:fld>
            <a:endParaRPr lang="tr-T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p>
        </p:txBody>
      </p:sp>
      <p:sp>
        <p:nvSpPr>
          <p:cNvPr id="8" name="Rectangle 5"/>
          <p:cNvSpPr>
            <a:spLocks noGrp="1" noChangeArrowheads="1"/>
          </p:cNvSpPr>
          <p:nvPr>
            <p:ph type="ftr" sz="quarter" idx="11"/>
          </p:nvPr>
        </p:nvSpPr>
        <p:spPr>
          <a:ln/>
        </p:spPr>
        <p:txBody>
          <a:bodyPr/>
          <a:lstStyle>
            <a:lvl1pPr>
              <a:defRPr/>
            </a:lvl1pPr>
          </a:lstStyle>
          <a:p>
            <a:pPr>
              <a:defRPr/>
            </a:pPr>
            <a:endParaRPr lang="tr-TR"/>
          </a:p>
        </p:txBody>
      </p:sp>
      <p:sp>
        <p:nvSpPr>
          <p:cNvPr id="9" name="Rectangle 6"/>
          <p:cNvSpPr>
            <a:spLocks noGrp="1" noChangeArrowheads="1"/>
          </p:cNvSpPr>
          <p:nvPr>
            <p:ph type="sldNum" sz="quarter" idx="12"/>
          </p:nvPr>
        </p:nvSpPr>
        <p:spPr>
          <a:ln/>
        </p:spPr>
        <p:txBody>
          <a:bodyPr/>
          <a:lstStyle>
            <a:lvl1pPr>
              <a:defRPr/>
            </a:lvl1pPr>
          </a:lstStyle>
          <a:p>
            <a:pPr>
              <a:defRPr/>
            </a:pPr>
            <a:fld id="{A8047584-9E40-459B-A844-C617928C5D99}" type="slidenum">
              <a:rPr lang="tr-TR"/>
              <a:pPr>
                <a:defRPr/>
              </a:pPr>
              <a:t>‹#›</a:t>
            </a:fld>
            <a:endParaRPr lang="tr-T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FA5B4866-56C3-4EBF-A43A-343B3AEAC809}"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8F22250-B60B-4D82-A0AF-5197D81B3FE8}" type="datetimeFigureOut">
              <a:rPr lang="tr-TR"/>
              <a:pPr>
                <a:defRPr/>
              </a:pPr>
              <a:t>26.01.2024</a:t>
            </a:fld>
            <a:endParaRPr lang="tr-TR"/>
          </a:p>
        </p:txBody>
      </p:sp>
      <p:sp>
        <p:nvSpPr>
          <p:cNvPr id="3" name="Footer Placeholder 4"/>
          <p:cNvSpPr>
            <a:spLocks noGrp="1"/>
          </p:cNvSpPr>
          <p:nvPr>
            <p:ph type="ftr" sz="quarter" idx="11"/>
          </p:nvPr>
        </p:nvSpPr>
        <p:spPr/>
        <p:txBody>
          <a:bodyPr/>
          <a:lstStyle>
            <a:lvl1pPr>
              <a:defRPr/>
            </a:lvl1pPr>
          </a:lstStyle>
          <a:p>
            <a:pPr>
              <a:defRPr/>
            </a:pPr>
            <a:endParaRPr lang="tr-TR"/>
          </a:p>
        </p:txBody>
      </p:sp>
      <p:sp>
        <p:nvSpPr>
          <p:cNvPr id="4" name="Slide Number Placeholder 5"/>
          <p:cNvSpPr>
            <a:spLocks noGrp="1"/>
          </p:cNvSpPr>
          <p:nvPr>
            <p:ph type="sldNum" sz="quarter" idx="12"/>
          </p:nvPr>
        </p:nvSpPr>
        <p:spPr/>
        <p:txBody>
          <a:bodyPr/>
          <a:lstStyle>
            <a:lvl1pPr>
              <a:defRPr/>
            </a:lvl1pPr>
          </a:lstStyle>
          <a:p>
            <a:pPr>
              <a:defRPr/>
            </a:pPr>
            <a:fld id="{2E991490-2515-4EEA-8450-D5D643CFD1D3}" type="slidenum">
              <a:rPr lang="tr-TR"/>
              <a:pPr>
                <a:defRPr/>
              </a:pPr>
              <a:t>‹#›</a:t>
            </a:fld>
            <a:endParaRPr lang="tr-T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p>
        </p:txBody>
      </p:sp>
      <p:sp>
        <p:nvSpPr>
          <p:cNvPr id="3" name="Rectangle 5"/>
          <p:cNvSpPr>
            <a:spLocks noGrp="1" noChangeArrowheads="1"/>
          </p:cNvSpPr>
          <p:nvPr>
            <p:ph type="ftr" sz="quarter" idx="11"/>
          </p:nvPr>
        </p:nvSpPr>
        <p:spPr>
          <a:ln/>
        </p:spPr>
        <p:txBody>
          <a:bodyPr/>
          <a:lstStyle>
            <a:lvl1pPr>
              <a:defRPr/>
            </a:lvl1pPr>
          </a:lstStyle>
          <a:p>
            <a:pPr>
              <a:defRPr/>
            </a:pPr>
            <a:endParaRPr lang="tr-TR"/>
          </a:p>
        </p:txBody>
      </p:sp>
      <p:sp>
        <p:nvSpPr>
          <p:cNvPr id="4" name="Rectangle 6"/>
          <p:cNvSpPr>
            <a:spLocks noGrp="1" noChangeArrowheads="1"/>
          </p:cNvSpPr>
          <p:nvPr>
            <p:ph type="sldNum" sz="quarter" idx="12"/>
          </p:nvPr>
        </p:nvSpPr>
        <p:spPr>
          <a:ln/>
        </p:spPr>
        <p:txBody>
          <a:bodyPr/>
          <a:lstStyle>
            <a:lvl1pPr>
              <a:defRPr/>
            </a:lvl1pPr>
          </a:lstStyle>
          <a:p>
            <a:pPr>
              <a:defRPr/>
            </a:pPr>
            <a:fld id="{972731E1-196F-4A23-B4B7-C11C910E2D8F}" type="slidenum">
              <a:rPr lang="tr-TR"/>
              <a:pPr>
                <a:defRPr/>
              </a:pPr>
              <a:t>‹#›</a:t>
            </a:fld>
            <a:endParaRPr lang="tr-T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5918B9E7-64B3-4A7B-BF61-BBCE48B818D7}" type="slidenum">
              <a:rPr lang="tr-TR"/>
              <a:pPr>
                <a:defRPr/>
              </a:pPr>
              <a:t>‹#›</a:t>
            </a:fld>
            <a:endParaRPr lang="tr-T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55A6CD39-9E23-46CF-9F26-831C024001A6}" type="slidenum">
              <a:rPr lang="tr-TR"/>
              <a:pPr>
                <a:defRPr/>
              </a:pPr>
              <a:t>‹#›</a:t>
            </a:fld>
            <a:endParaRPr lang="tr-T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4198E301-AF2D-4A71-871E-DB88A17D8FF1}" type="slidenum">
              <a:rPr lang="tr-TR"/>
              <a:pPr>
                <a:defRPr/>
              </a:pPr>
              <a:t>‹#›</a:t>
            </a:fld>
            <a:endParaRPr lang="tr-T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5CE60982-41FB-4D68-991F-2FCEF804C049}" type="slidenum">
              <a:rPr lang="tr-TR"/>
              <a:pPr>
                <a:defRPr/>
              </a:pPr>
              <a:t>‹#›</a:t>
            </a:fld>
            <a:endParaRPr lang="tr-T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09C16272-BD11-4DF1-BCE1-CB8BDF53E089}" type="slidenum">
              <a:rPr lang="tr-TR"/>
              <a:pPr>
                <a:defRPr/>
              </a:pPr>
              <a:t>‹#›</a:t>
            </a:fld>
            <a:endParaRPr lang="tr-T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lgn="ctr">
              <a:defRPr/>
            </a:pPr>
            <a:endParaRPr lang="tr-TR">
              <a:solidFill>
                <a:srgbClr val="FFFFFF"/>
              </a:solidFill>
              <a:latin typeface="Arial" charset="0"/>
              <a:cs typeface="+mn-cs"/>
            </a:endParaRPr>
          </a:p>
        </p:txBody>
      </p:sp>
      <p:sp>
        <p:nvSpPr>
          <p:cNvPr id="26626" name="Rectangle 2"/>
          <p:cNvSpPr>
            <a:spLocks noGrp="1" noChangeArrowheads="1"/>
          </p:cNvSpPr>
          <p:nvPr>
            <p:ph type="ctrTitle" sz="quarter"/>
          </p:nvPr>
        </p:nvSpPr>
        <p:spPr>
          <a:xfrm>
            <a:off x="685800" y="1997075"/>
            <a:ext cx="7772400" cy="1431925"/>
          </a:xfrm>
        </p:spPr>
        <p:txBody>
          <a:bodyPr anchor="b" anchorCtr="1"/>
          <a:lstStyle>
            <a:lvl1pPr>
              <a:defRPr/>
            </a:lvl1pPr>
          </a:lstStyle>
          <a:p>
            <a:r>
              <a:rPr lang="tr-TR"/>
              <a:t>Asıl başlık stili için tıklatın</a:t>
            </a:r>
          </a:p>
        </p:txBody>
      </p:sp>
      <p:sp>
        <p:nvSpPr>
          <p:cNvPr id="2662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tr-TR"/>
              <a:t>Asıl alt başlık stilini düzenlemek için tıklatın</a:t>
            </a:r>
          </a:p>
        </p:txBody>
      </p:sp>
      <p:sp>
        <p:nvSpPr>
          <p:cNvPr id="5" name="Rectangle 5"/>
          <p:cNvSpPr>
            <a:spLocks noGrp="1" noChangeArrowheads="1"/>
          </p:cNvSpPr>
          <p:nvPr>
            <p:ph type="ftr" sz="quarter" idx="10"/>
          </p:nvPr>
        </p:nvSpPr>
        <p:spPr/>
        <p:txBody>
          <a:bodyPr/>
          <a:lstStyle>
            <a:lvl1pPr>
              <a:defRPr/>
            </a:lvl1pPr>
          </a:lstStyle>
          <a:p>
            <a:pPr>
              <a:defRPr/>
            </a:pPr>
            <a:endParaRPr lang="tr-TR"/>
          </a:p>
        </p:txBody>
      </p:sp>
      <p:sp>
        <p:nvSpPr>
          <p:cNvPr id="6" name="Rectangle 6"/>
          <p:cNvSpPr>
            <a:spLocks noGrp="1" noChangeArrowheads="1"/>
          </p:cNvSpPr>
          <p:nvPr>
            <p:ph type="sldNum" sz="quarter" idx="11"/>
          </p:nvPr>
        </p:nvSpPr>
        <p:spPr/>
        <p:txBody>
          <a:bodyPr/>
          <a:lstStyle>
            <a:lvl1pPr>
              <a:defRPr/>
            </a:lvl1pPr>
          </a:lstStyle>
          <a:p>
            <a:pPr>
              <a:defRPr/>
            </a:pPr>
            <a:fld id="{C8B5B9F7-C69D-4EF3-A93F-8279458F3CFF}" type="slidenum">
              <a:rPr lang="tr-TR"/>
              <a:pPr>
                <a:defRPr/>
              </a:pPr>
              <a:t>‹#›</a:t>
            </a:fld>
            <a:endParaRPr lang="tr-TR"/>
          </a:p>
        </p:txBody>
      </p:sp>
      <p:sp>
        <p:nvSpPr>
          <p:cNvPr id="7" name="Rectangle 7"/>
          <p:cNvSpPr>
            <a:spLocks noGrp="1" noChangeArrowheads="1"/>
          </p:cNvSpPr>
          <p:nvPr>
            <p:ph type="dt" sz="quarter" idx="12"/>
          </p:nvPr>
        </p:nvSpPr>
        <p:spPr/>
        <p:txBody>
          <a:bodyPr/>
          <a:lstStyle>
            <a:lvl1pPr>
              <a:defRPr/>
            </a:lvl1pPr>
          </a:lstStyle>
          <a:p>
            <a:pPr>
              <a:defRPr/>
            </a:pPr>
            <a:endParaRPr lang="tr-T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6DB3B8C0-F109-4FC2-8820-522D941FE6B6}" type="slidenum">
              <a:rPr lang="tr-TR"/>
              <a:pPr>
                <a:defRPr/>
              </a:pPr>
              <a:t>‹#›</a:t>
            </a:fld>
            <a:endParaRPr lang="tr-T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CB4C90E8-E365-4AB8-9118-0AF0F2EA83E2}" type="slidenum">
              <a:rPr lang="tr-TR"/>
              <a:pPr>
                <a:defRPr/>
              </a:pPr>
              <a:t>‹#›</a:t>
            </a:fld>
            <a:endParaRPr lang="tr-T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E836BA40-B4C4-4E3A-A1B9-840E8B6CCDD0}"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4306809-8E38-4D71-9E3B-873938A3C5E0}" type="datetimeFigureOut">
              <a:rPr lang="tr-TR"/>
              <a:pPr>
                <a:defRPr/>
              </a:pPr>
              <a:t>26.01.2024</a:t>
            </a:fld>
            <a:endParaRPr lang="tr-TR"/>
          </a:p>
        </p:txBody>
      </p:sp>
      <p:sp>
        <p:nvSpPr>
          <p:cNvPr id="6" name="Footer Placeholder 4"/>
          <p:cNvSpPr>
            <a:spLocks noGrp="1"/>
          </p:cNvSpPr>
          <p:nvPr>
            <p:ph type="ftr" sz="quarter" idx="11"/>
          </p:nvPr>
        </p:nvSpPr>
        <p:spPr/>
        <p:txBody>
          <a:bodyPr/>
          <a:lstStyle>
            <a:lvl1pPr>
              <a:defRPr/>
            </a:lvl1pPr>
          </a:lstStyle>
          <a:p>
            <a:pPr>
              <a:defRPr/>
            </a:pPr>
            <a:endParaRPr lang="tr-TR"/>
          </a:p>
        </p:txBody>
      </p:sp>
      <p:sp>
        <p:nvSpPr>
          <p:cNvPr id="7" name="Slide Number Placeholder 5"/>
          <p:cNvSpPr>
            <a:spLocks noGrp="1"/>
          </p:cNvSpPr>
          <p:nvPr>
            <p:ph type="sldNum" sz="quarter" idx="12"/>
          </p:nvPr>
        </p:nvSpPr>
        <p:spPr/>
        <p:txBody>
          <a:bodyPr/>
          <a:lstStyle>
            <a:lvl1pPr>
              <a:defRPr/>
            </a:lvl1pPr>
          </a:lstStyle>
          <a:p>
            <a:pPr>
              <a:defRPr/>
            </a:pPr>
            <a:fld id="{79DD5D2F-BA29-4BED-947B-83B4075E8939}" type="slidenum">
              <a:rPr lang="tr-TR"/>
              <a:pPr>
                <a:defRPr/>
              </a:pPr>
              <a:t>‹#›</a:t>
            </a:fld>
            <a:endParaRPr lang="tr-T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p>
        </p:txBody>
      </p:sp>
      <p:sp>
        <p:nvSpPr>
          <p:cNvPr id="8" name="Rectangle 5"/>
          <p:cNvSpPr>
            <a:spLocks noGrp="1" noChangeArrowheads="1"/>
          </p:cNvSpPr>
          <p:nvPr>
            <p:ph type="ftr" sz="quarter" idx="11"/>
          </p:nvPr>
        </p:nvSpPr>
        <p:spPr>
          <a:ln/>
        </p:spPr>
        <p:txBody>
          <a:bodyPr/>
          <a:lstStyle>
            <a:lvl1pPr>
              <a:defRPr/>
            </a:lvl1pPr>
          </a:lstStyle>
          <a:p>
            <a:pPr>
              <a:defRPr/>
            </a:pPr>
            <a:endParaRPr lang="tr-TR"/>
          </a:p>
        </p:txBody>
      </p:sp>
      <p:sp>
        <p:nvSpPr>
          <p:cNvPr id="9" name="Rectangle 6"/>
          <p:cNvSpPr>
            <a:spLocks noGrp="1" noChangeArrowheads="1"/>
          </p:cNvSpPr>
          <p:nvPr>
            <p:ph type="sldNum" sz="quarter" idx="12"/>
          </p:nvPr>
        </p:nvSpPr>
        <p:spPr>
          <a:ln/>
        </p:spPr>
        <p:txBody>
          <a:bodyPr/>
          <a:lstStyle>
            <a:lvl1pPr>
              <a:defRPr/>
            </a:lvl1pPr>
          </a:lstStyle>
          <a:p>
            <a:pPr>
              <a:defRPr/>
            </a:pPr>
            <a:fld id="{7998C6DE-BD2D-475D-AF2E-C089BB9A2DD0}" type="slidenum">
              <a:rPr lang="tr-TR"/>
              <a:pPr>
                <a:defRPr/>
              </a:pPr>
              <a:t>‹#›</a:t>
            </a:fld>
            <a:endParaRPr lang="tr-T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7A206E8A-672C-418A-81B6-D76234FA459E}" type="slidenum">
              <a:rPr lang="tr-TR"/>
              <a:pPr>
                <a:defRPr/>
              </a:pPr>
              <a:t>‹#›</a:t>
            </a:fld>
            <a:endParaRPr lang="tr-T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p>
        </p:txBody>
      </p:sp>
      <p:sp>
        <p:nvSpPr>
          <p:cNvPr id="3" name="Rectangle 5"/>
          <p:cNvSpPr>
            <a:spLocks noGrp="1" noChangeArrowheads="1"/>
          </p:cNvSpPr>
          <p:nvPr>
            <p:ph type="ftr" sz="quarter" idx="11"/>
          </p:nvPr>
        </p:nvSpPr>
        <p:spPr>
          <a:ln/>
        </p:spPr>
        <p:txBody>
          <a:bodyPr/>
          <a:lstStyle>
            <a:lvl1pPr>
              <a:defRPr/>
            </a:lvl1pPr>
          </a:lstStyle>
          <a:p>
            <a:pPr>
              <a:defRPr/>
            </a:pPr>
            <a:endParaRPr lang="tr-TR"/>
          </a:p>
        </p:txBody>
      </p:sp>
      <p:sp>
        <p:nvSpPr>
          <p:cNvPr id="4" name="Rectangle 6"/>
          <p:cNvSpPr>
            <a:spLocks noGrp="1" noChangeArrowheads="1"/>
          </p:cNvSpPr>
          <p:nvPr>
            <p:ph type="sldNum" sz="quarter" idx="12"/>
          </p:nvPr>
        </p:nvSpPr>
        <p:spPr>
          <a:ln/>
        </p:spPr>
        <p:txBody>
          <a:bodyPr/>
          <a:lstStyle>
            <a:lvl1pPr>
              <a:defRPr/>
            </a:lvl1pPr>
          </a:lstStyle>
          <a:p>
            <a:pPr>
              <a:defRPr/>
            </a:pPr>
            <a:fld id="{8AF6B459-D087-49E1-A4DF-306B60DE3A37}" type="slidenum">
              <a:rPr lang="tr-TR"/>
              <a:pPr>
                <a:defRPr/>
              </a:pPr>
              <a:t>‹#›</a:t>
            </a:fld>
            <a:endParaRPr lang="tr-T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45BDEF9E-CDB3-48D3-9B84-2AD853DCEC93}" type="slidenum">
              <a:rPr lang="tr-TR"/>
              <a:pPr>
                <a:defRPr/>
              </a:pPr>
              <a:t>‹#›</a:t>
            </a:fld>
            <a:endParaRPr lang="tr-T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4A3972B0-00A1-4956-96F1-3291397E4DE5}" type="slidenum">
              <a:rPr lang="tr-TR"/>
              <a:pPr>
                <a:defRPr/>
              </a:pPr>
              <a:t>‹#›</a:t>
            </a:fld>
            <a:endParaRPr lang="tr-T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85061C6C-1270-4A6F-BACC-F6E69A363D6E}" type="slidenum">
              <a:rPr lang="tr-TR"/>
              <a:pPr>
                <a:defRPr/>
              </a:pPr>
              <a:t>‹#›</a:t>
            </a:fld>
            <a:endParaRPr lang="tr-T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DEF7EF84-2D14-4C7E-84DA-EB6DC9AAEEBF}" type="slidenum">
              <a:rPr lang="tr-TR"/>
              <a:pPr>
                <a:defRPr/>
              </a:pPr>
              <a:t>‹#›</a:t>
            </a:fld>
            <a:endParaRPr lang="tr-T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1FA33B8F-9F05-4E90-88DB-DACD94CB0B3A}" type="slidenum">
              <a:rPr lang="tr-TR"/>
              <a:pPr>
                <a:defRPr/>
              </a:pPr>
              <a:t>‹#›</a:t>
            </a:fld>
            <a:endParaRPr lang="tr-T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484FE9B2-5952-4F7D-BF96-F5EC918905B6}" type="slidenum">
              <a:rPr lang="tr-TR"/>
              <a:pPr>
                <a:defRPr/>
              </a:pPr>
              <a:t>‹#›</a:t>
            </a:fld>
            <a:endParaRPr lang="tr-T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F0ADF281-41BE-4D18-8593-926D7B9DC3FE}"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ED4D8DC-E557-4A91-A7BF-D3508D73BB52}" type="datetimeFigureOut">
              <a:rPr lang="tr-TR"/>
              <a:pPr>
                <a:defRPr/>
              </a:pPr>
              <a:t>26.01.2024</a:t>
            </a:fld>
            <a:endParaRPr lang="tr-TR"/>
          </a:p>
        </p:txBody>
      </p:sp>
      <p:sp>
        <p:nvSpPr>
          <p:cNvPr id="6" name="Footer Placeholder 4"/>
          <p:cNvSpPr>
            <a:spLocks noGrp="1"/>
          </p:cNvSpPr>
          <p:nvPr>
            <p:ph type="ftr" sz="quarter" idx="11"/>
          </p:nvPr>
        </p:nvSpPr>
        <p:spPr/>
        <p:txBody>
          <a:bodyPr/>
          <a:lstStyle>
            <a:lvl1pPr>
              <a:defRPr/>
            </a:lvl1pPr>
          </a:lstStyle>
          <a:p>
            <a:pPr>
              <a:defRPr/>
            </a:pPr>
            <a:endParaRPr lang="tr-TR"/>
          </a:p>
        </p:txBody>
      </p:sp>
      <p:sp>
        <p:nvSpPr>
          <p:cNvPr id="7" name="Slide Number Placeholder 5"/>
          <p:cNvSpPr>
            <a:spLocks noGrp="1"/>
          </p:cNvSpPr>
          <p:nvPr>
            <p:ph type="sldNum" sz="quarter" idx="12"/>
          </p:nvPr>
        </p:nvSpPr>
        <p:spPr/>
        <p:txBody>
          <a:bodyPr/>
          <a:lstStyle>
            <a:lvl1pPr>
              <a:defRPr/>
            </a:lvl1pPr>
          </a:lstStyle>
          <a:p>
            <a:pPr>
              <a:defRPr/>
            </a:pPr>
            <a:fld id="{B19FAD0A-086C-4051-97FA-5031FA5EB2DC}" type="slidenum">
              <a:rPr lang="tr-TR"/>
              <a:pPr>
                <a:defRPr/>
              </a:pPr>
              <a:t>‹#›</a:t>
            </a:fld>
            <a:endParaRPr lang="tr-T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EF161653-5209-4C2D-A3EF-0B6A7139E6D2}" type="slidenum">
              <a:rPr lang="tr-TR"/>
              <a:pPr>
                <a:defRPr/>
              </a:pPr>
              <a:t>‹#›</a:t>
            </a:fld>
            <a:endParaRPr lang="tr-T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5DB003F2-27BD-4D85-87E9-9A7D09BD7A44}" type="slidenum">
              <a:rPr lang="tr-TR"/>
              <a:pPr>
                <a:defRPr/>
              </a:pPr>
              <a:t>‹#›</a:t>
            </a:fld>
            <a:endParaRPr lang="tr-T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p>
        </p:txBody>
      </p:sp>
      <p:sp>
        <p:nvSpPr>
          <p:cNvPr id="8" name="Rectangle 5"/>
          <p:cNvSpPr>
            <a:spLocks noGrp="1" noChangeArrowheads="1"/>
          </p:cNvSpPr>
          <p:nvPr>
            <p:ph type="ftr" sz="quarter" idx="11"/>
          </p:nvPr>
        </p:nvSpPr>
        <p:spPr>
          <a:ln/>
        </p:spPr>
        <p:txBody>
          <a:bodyPr/>
          <a:lstStyle>
            <a:lvl1pPr>
              <a:defRPr/>
            </a:lvl1pPr>
          </a:lstStyle>
          <a:p>
            <a:pPr>
              <a:defRPr/>
            </a:pPr>
            <a:endParaRPr lang="tr-TR"/>
          </a:p>
        </p:txBody>
      </p:sp>
      <p:sp>
        <p:nvSpPr>
          <p:cNvPr id="9" name="Rectangle 6"/>
          <p:cNvSpPr>
            <a:spLocks noGrp="1" noChangeArrowheads="1"/>
          </p:cNvSpPr>
          <p:nvPr>
            <p:ph type="sldNum" sz="quarter" idx="12"/>
          </p:nvPr>
        </p:nvSpPr>
        <p:spPr>
          <a:ln/>
        </p:spPr>
        <p:txBody>
          <a:bodyPr/>
          <a:lstStyle>
            <a:lvl1pPr>
              <a:defRPr/>
            </a:lvl1pPr>
          </a:lstStyle>
          <a:p>
            <a:pPr>
              <a:defRPr/>
            </a:pPr>
            <a:fld id="{0A91DE89-316B-4AA0-AF12-4040C64D392C}" type="slidenum">
              <a:rPr lang="tr-TR"/>
              <a:pPr>
                <a:defRPr/>
              </a:pPr>
              <a:t>‹#›</a:t>
            </a:fld>
            <a:endParaRPr lang="tr-T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FD2A4308-2ACF-434D-B2E7-A3AD8F1EFDD1}" type="slidenum">
              <a:rPr lang="tr-TR"/>
              <a:pPr>
                <a:defRPr/>
              </a:pPr>
              <a:t>‹#›</a:t>
            </a:fld>
            <a:endParaRPr lang="tr-T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p>
        </p:txBody>
      </p:sp>
      <p:sp>
        <p:nvSpPr>
          <p:cNvPr id="3" name="Rectangle 5"/>
          <p:cNvSpPr>
            <a:spLocks noGrp="1" noChangeArrowheads="1"/>
          </p:cNvSpPr>
          <p:nvPr>
            <p:ph type="ftr" sz="quarter" idx="11"/>
          </p:nvPr>
        </p:nvSpPr>
        <p:spPr>
          <a:ln/>
        </p:spPr>
        <p:txBody>
          <a:bodyPr/>
          <a:lstStyle>
            <a:lvl1pPr>
              <a:defRPr/>
            </a:lvl1pPr>
          </a:lstStyle>
          <a:p>
            <a:pPr>
              <a:defRPr/>
            </a:pPr>
            <a:endParaRPr lang="tr-TR"/>
          </a:p>
        </p:txBody>
      </p:sp>
      <p:sp>
        <p:nvSpPr>
          <p:cNvPr id="4" name="Rectangle 6"/>
          <p:cNvSpPr>
            <a:spLocks noGrp="1" noChangeArrowheads="1"/>
          </p:cNvSpPr>
          <p:nvPr>
            <p:ph type="sldNum" sz="quarter" idx="12"/>
          </p:nvPr>
        </p:nvSpPr>
        <p:spPr>
          <a:ln/>
        </p:spPr>
        <p:txBody>
          <a:bodyPr/>
          <a:lstStyle>
            <a:lvl1pPr>
              <a:defRPr/>
            </a:lvl1pPr>
          </a:lstStyle>
          <a:p>
            <a:pPr>
              <a:defRPr/>
            </a:pPr>
            <a:fld id="{357C7BDC-E35A-4F8D-A3DA-35A69EA6DA90}" type="slidenum">
              <a:rPr lang="tr-TR"/>
              <a:pPr>
                <a:defRPr/>
              </a:pPr>
              <a:t>‹#›</a:t>
            </a:fld>
            <a:endParaRPr lang="tr-T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CF3E976F-F33C-4C84-8B88-2DE8CEA60C2C}" type="slidenum">
              <a:rPr lang="tr-TR"/>
              <a:pPr>
                <a:defRPr/>
              </a:pPr>
              <a:t>‹#›</a:t>
            </a:fld>
            <a:endParaRPr lang="tr-T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4ABD89C0-A726-433B-9A81-04AE7E4A6EDC}" type="slidenum">
              <a:rPr lang="tr-TR"/>
              <a:pPr>
                <a:defRPr/>
              </a:pPr>
              <a:t>‹#›</a:t>
            </a:fld>
            <a:endParaRPr lang="tr-T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83062D7F-810E-471F-BA76-2F06B233475D}" type="slidenum">
              <a:rPr lang="tr-TR"/>
              <a:pPr>
                <a:defRPr/>
              </a:pPr>
              <a:t>‹#›</a:t>
            </a:fld>
            <a:endParaRPr lang="tr-T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76DC5D33-DEE2-4C30-9D8B-6659B522A329}" type="slidenum">
              <a:rPr lang="tr-TR"/>
              <a:pPr>
                <a:defRPr/>
              </a:pPr>
              <a:t>‹#›</a:t>
            </a:fld>
            <a:endParaRPr lang="tr-T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6EA6A3A2-3A98-4C8F-84BF-8C4BBE5B8BA2}" type="slidenum">
              <a:rPr lang="tr-TR"/>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2.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0.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theme" Target="../theme/theme11.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2.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1.jpe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3.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3.pn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4.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image" Target="../media/image5.png"/><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image" Target="../media/image4.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image" Target="../media/image6.png"/><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5.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image" Target="../media/image6.png"/><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6.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1.jpeg"/><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7.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8.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19.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0.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1.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2.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3.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4.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5.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26.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27.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image" Target="../media/image7.png"/><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28.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image" Target="../media/image7.png"/><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theme" Target="../theme/theme29.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slideLayout" Target="../slideLayouts/slideLayout348.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5" Type="http://schemas.openxmlformats.org/officeDocument/2006/relationships/theme" Target="../theme/theme3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slideLayout" Target="../slideLayouts/slideLayout34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31.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theme" Target="../theme/theme32.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theme" Target="../theme/theme33.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92.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34.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35.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36.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25.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37.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6.xml"/><Relationship Id="rId13" Type="http://schemas.openxmlformats.org/officeDocument/2006/relationships/theme" Target="../theme/theme38.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slideLayout" Target="../slideLayouts/slideLayout440.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theme" Target="../theme/theme39.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slideLayout" Target="../slideLayouts/slideLayout452.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7.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9.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tr-T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9573A00-DDF5-4537-B5A1-D54B60EEDA14}" type="datetimeFigureOut">
              <a:rPr lang="tr-TR"/>
              <a:pPr>
                <a:defRPr/>
              </a:pPr>
              <a:t>26.01.2024</a:t>
            </a:fld>
            <a:endParaRPr lang="tr-T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DA2B4DF-ADFF-4209-9C88-6776E245C7A7}"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5151" r:id="rId1"/>
    <p:sldLayoutId id="2147485152" r:id="rId2"/>
    <p:sldLayoutId id="2147485153" r:id="rId3"/>
    <p:sldLayoutId id="2147485154" r:id="rId4"/>
    <p:sldLayoutId id="2147485155" r:id="rId5"/>
    <p:sldLayoutId id="2147485156" r:id="rId6"/>
    <p:sldLayoutId id="2147485157" r:id="rId7"/>
    <p:sldLayoutId id="2147485158" r:id="rId8"/>
    <p:sldLayoutId id="2147485159" r:id="rId9"/>
    <p:sldLayoutId id="2147485160" r:id="rId10"/>
    <p:sldLayoutId id="214748516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descr="malu orkide"/>
          <p:cNvPicPr>
            <a:picLocks noChangeAspect="1" noChangeArrowheads="1"/>
          </p:cNvPicPr>
          <p:nvPr userDrawn="1"/>
        </p:nvPicPr>
        <p:blipFill>
          <a:blip r:embed="rId13" cstate="email">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16387" name="Rectangle 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a:t>Asıl başlık stili için tıklatın</a:t>
            </a:r>
          </a:p>
        </p:txBody>
      </p:sp>
      <p:sp>
        <p:nvSpPr>
          <p:cNvPr id="16388"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272389"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cs typeface="+mn-cs"/>
              </a:defRPr>
            </a:lvl1pPr>
          </a:lstStyle>
          <a:p>
            <a:pPr>
              <a:defRPr/>
            </a:pPr>
            <a:endParaRPr lang="tr-TR"/>
          </a:p>
        </p:txBody>
      </p:sp>
      <p:sp>
        <p:nvSpPr>
          <p:cNvPr id="272390"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tr-TR"/>
          </a:p>
        </p:txBody>
      </p:sp>
      <p:sp>
        <p:nvSpPr>
          <p:cNvPr id="272391"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A447F947-38F4-438D-BA75-172E881A22E5}"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5744" r:id="rId1"/>
    <p:sldLayoutId id="2147485745" r:id="rId2"/>
    <p:sldLayoutId id="2147485746" r:id="rId3"/>
    <p:sldLayoutId id="2147485747" r:id="rId4"/>
    <p:sldLayoutId id="2147485748" r:id="rId5"/>
    <p:sldLayoutId id="2147485749" r:id="rId6"/>
    <p:sldLayoutId id="2147485750" r:id="rId7"/>
    <p:sldLayoutId id="2147485751" r:id="rId8"/>
    <p:sldLayoutId id="2147485752" r:id="rId9"/>
    <p:sldLayoutId id="2147485753" r:id="rId10"/>
    <p:sldLayoutId id="214748575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tr-TR" sz="2400">
              <a:solidFill>
                <a:srgbClr val="000000"/>
              </a:solidFill>
              <a:latin typeface="Tahoma" pitchFamily="34" charset="0"/>
              <a:cs typeface="+mn-cs"/>
            </a:endParaRPr>
          </a:p>
        </p:txBody>
      </p:sp>
      <p:sp>
        <p:nvSpPr>
          <p:cNvPr id="10243"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tr-TR" sz="2400">
              <a:solidFill>
                <a:srgbClr val="000000"/>
              </a:solidFill>
              <a:latin typeface="Tahoma" pitchFamily="34" charset="0"/>
              <a:cs typeface="+mn-cs"/>
            </a:endParaRPr>
          </a:p>
        </p:txBody>
      </p:sp>
      <p:sp>
        <p:nvSpPr>
          <p:cNvPr id="10244"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tr-TR" sz="2400">
              <a:solidFill>
                <a:srgbClr val="000000"/>
              </a:solidFill>
              <a:latin typeface="Tahoma" pitchFamily="34" charset="0"/>
              <a:cs typeface="+mn-cs"/>
            </a:endParaRPr>
          </a:p>
        </p:txBody>
      </p:sp>
      <p:sp>
        <p:nvSpPr>
          <p:cNvPr id="10245"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tr-TR" sz="2400">
              <a:solidFill>
                <a:srgbClr val="000000"/>
              </a:solidFill>
              <a:latin typeface="Tahoma" pitchFamily="34" charset="0"/>
              <a:cs typeface="+mn-cs"/>
            </a:endParaRPr>
          </a:p>
        </p:txBody>
      </p:sp>
      <p:sp>
        <p:nvSpPr>
          <p:cNvPr id="10246"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tr-TR" sz="2400">
              <a:solidFill>
                <a:srgbClr val="000000"/>
              </a:solidFill>
              <a:latin typeface="Tahoma" pitchFamily="34" charset="0"/>
              <a:cs typeface="+mn-cs"/>
            </a:endParaRPr>
          </a:p>
        </p:txBody>
      </p:sp>
      <p:sp>
        <p:nvSpPr>
          <p:cNvPr id="10247"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tr-TR" sz="2400">
              <a:solidFill>
                <a:srgbClr val="000000"/>
              </a:solidFill>
              <a:latin typeface="Tahoma" pitchFamily="34" charset="0"/>
              <a:cs typeface="+mn-cs"/>
            </a:endParaRPr>
          </a:p>
        </p:txBody>
      </p:sp>
      <p:sp>
        <p:nvSpPr>
          <p:cNvPr id="10248"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tr-TR" sz="2400">
              <a:solidFill>
                <a:srgbClr val="000000"/>
              </a:solidFill>
              <a:latin typeface="Tahoma" pitchFamily="34" charset="0"/>
              <a:cs typeface="+mn-cs"/>
            </a:endParaRPr>
          </a:p>
        </p:txBody>
      </p:sp>
      <p:sp>
        <p:nvSpPr>
          <p:cNvPr id="17417" name="Rectangle 9"/>
          <p:cNvSpPr>
            <a:spLocks noGrp="1" noChangeArrowheads="1"/>
          </p:cNvSpPr>
          <p:nvPr>
            <p:ph type="title"/>
          </p:nvPr>
        </p:nvSpPr>
        <p:spPr bwMode="auto">
          <a:xfrm>
            <a:off x="1150938" y="214313"/>
            <a:ext cx="7793037" cy="14620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tr-TR"/>
              <a:t>Asıl başlık stili için tıklatın</a:t>
            </a:r>
          </a:p>
        </p:txBody>
      </p:sp>
      <p:sp>
        <p:nvSpPr>
          <p:cNvPr id="17418"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10251"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000000"/>
                </a:solidFill>
                <a:latin typeface="+mn-lt"/>
                <a:cs typeface="+mn-cs"/>
              </a:defRPr>
            </a:lvl1pPr>
          </a:lstStyle>
          <a:p>
            <a:pPr>
              <a:defRPr/>
            </a:pPr>
            <a:endParaRPr lang="tr-TR"/>
          </a:p>
        </p:txBody>
      </p:sp>
      <p:sp>
        <p:nvSpPr>
          <p:cNvPr id="10252"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mn-lt"/>
                <a:cs typeface="+mn-cs"/>
              </a:defRPr>
            </a:lvl1pPr>
          </a:lstStyle>
          <a:p>
            <a:pPr>
              <a:defRPr/>
            </a:pPr>
            <a:endParaRPr lang="tr-TR"/>
          </a:p>
        </p:txBody>
      </p:sp>
      <p:sp>
        <p:nvSpPr>
          <p:cNvPr id="10253"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mn-lt"/>
                <a:cs typeface="+mn-cs"/>
              </a:defRPr>
            </a:lvl1pPr>
          </a:lstStyle>
          <a:p>
            <a:pPr>
              <a:defRPr/>
            </a:pPr>
            <a:fld id="{92A88D9F-7D14-4F2E-BD3C-F9FFA25C4EA7}"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5755" r:id="rId1"/>
    <p:sldLayoutId id="2147485260" r:id="rId2"/>
    <p:sldLayoutId id="2147485261" r:id="rId3"/>
    <p:sldLayoutId id="2147485262" r:id="rId4"/>
    <p:sldLayoutId id="2147485263" r:id="rId5"/>
    <p:sldLayoutId id="2147485264" r:id="rId6"/>
    <p:sldLayoutId id="2147485265" r:id="rId7"/>
    <p:sldLayoutId id="2147485266" r:id="rId8"/>
    <p:sldLayoutId id="2147485267" r:id="rId9"/>
    <p:sldLayoutId id="2147485268" r:id="rId10"/>
    <p:sldLayoutId id="2147485269" r:id="rId11"/>
    <p:sldLayoutId id="2147485270" r:id="rId12"/>
    <p:sldLayoutId id="2147485271" r:id="rId13"/>
    <p:sldLayoutId id="2147485272" r:id="rId14"/>
  </p:sldLayoutIdLst>
  <p:transition advClick="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FF"/>
            </a:gs>
          </a:gsLst>
          <a:lin ang="5400000" scaled="1"/>
        </a:gra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a:t>Asıl başlık biçemi için tıklatın</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t>Asıl metin biçemlerini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cSld>
  <p:clrMap bg1="lt1" tx1="dk1" bg2="lt2" tx2="dk2" accent1="accent1" accent2="accent2" accent3="accent3" accent4="accent4" accent5="accent5" accent6="accent6" hlink="hlink" folHlink="folHlink"/>
  <p:sldLayoutIdLst>
    <p:sldLayoutId id="2147485273" r:id="rId1"/>
    <p:sldLayoutId id="2147485274" r:id="rId2"/>
    <p:sldLayoutId id="2147485275" r:id="rId3"/>
    <p:sldLayoutId id="2147485276" r:id="rId4"/>
    <p:sldLayoutId id="2147485277" r:id="rId5"/>
    <p:sldLayoutId id="2147485278" r:id="rId6"/>
    <p:sldLayoutId id="2147485279" r:id="rId7"/>
    <p:sldLayoutId id="2147485280" r:id="rId8"/>
    <p:sldLayoutId id="2147485281" r:id="rId9"/>
    <p:sldLayoutId id="2147485282" r:id="rId10"/>
    <p:sldLayoutId id="21474852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a:t>Click to edit Master title style</a:t>
            </a:r>
          </a:p>
        </p:txBody>
      </p:sp>
      <p:sp>
        <p:nvSpPr>
          <p:cNvPr id="37891"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FFFFFF"/>
                </a:solidFill>
                <a:effectLst>
                  <a:outerShdw blurRad="38100" dist="38100" dir="2700000" algn="tl">
                    <a:srgbClr val="000000"/>
                  </a:outerShdw>
                </a:effectLst>
                <a:latin typeface="Arial" charset="0"/>
                <a:cs typeface="+mn-cs"/>
              </a:defRPr>
            </a:lvl1pPr>
          </a:lstStyle>
          <a:p>
            <a:pPr>
              <a:defRPr/>
            </a:pPr>
            <a:endParaRPr lang="tr-T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latin typeface="Arial" charset="0"/>
                <a:cs typeface="+mn-cs"/>
              </a:defRPr>
            </a:lvl1pPr>
          </a:lstStyle>
          <a:p>
            <a:pPr>
              <a:defRPr/>
            </a:pPr>
            <a:endParaRPr lang="tr-T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latin typeface="Arial" charset="0"/>
                <a:cs typeface="+mn-cs"/>
              </a:defRPr>
            </a:lvl1pPr>
          </a:lstStyle>
          <a:p>
            <a:pPr>
              <a:defRPr/>
            </a:pPr>
            <a:fld id="{CCED8410-4F37-40F8-A9AA-F609840BC2DD}" type="slidenum">
              <a:rPr lang="tr-TR"/>
              <a:pPr>
                <a:defRPr/>
              </a:pPr>
              <a:t>‹#›</a:t>
            </a:fld>
            <a:endParaRPr lang="tr-TR"/>
          </a:p>
        </p:txBody>
      </p:sp>
    </p:spTree>
  </p:cSld>
  <p:clrMap bg1="dk2" tx1="lt1" bg2="dk1" tx2="lt2" accent1="accent1" accent2="accent2" accent3="accent3" accent4="accent4" accent5="accent5" accent6="accent6" hlink="hlink" folHlink="folHlink"/>
  <p:sldLayoutIdLst>
    <p:sldLayoutId id="2147485756" r:id="rId1"/>
    <p:sldLayoutId id="2147485284" r:id="rId2"/>
    <p:sldLayoutId id="2147485285" r:id="rId3"/>
    <p:sldLayoutId id="2147485286" r:id="rId4"/>
    <p:sldLayoutId id="2147485287" r:id="rId5"/>
    <p:sldLayoutId id="2147485288" r:id="rId6"/>
    <p:sldLayoutId id="2147485289" r:id="rId7"/>
    <p:sldLayoutId id="2147485290" r:id="rId8"/>
    <p:sldLayoutId id="2147485291" r:id="rId9"/>
    <p:sldLayoutId id="2147485292" r:id="rId10"/>
    <p:sldLayoutId id="2147485293"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246063" y="930275"/>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685800" y="214788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000000"/>
                </a:solidFill>
                <a:latin typeface="+mj-lt"/>
                <a:cs typeface="+mn-cs"/>
              </a:defRPr>
            </a:lvl1pPr>
          </a:lstStyle>
          <a:p>
            <a:pPr>
              <a:defRPr/>
            </a:pPr>
            <a:endParaRPr lang="en-US"/>
          </a:p>
        </p:txBody>
      </p:sp>
      <p:sp>
        <p:nvSpPr>
          <p:cNvPr id="239621" name="Rectangle 5"/>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mj-lt"/>
                <a:cs typeface="+mn-cs"/>
              </a:defRPr>
            </a:lvl1pPr>
          </a:lstStyle>
          <a:p>
            <a:pPr>
              <a:defRPr/>
            </a:pPr>
            <a:endParaRPr lang="en-US"/>
          </a:p>
        </p:txBody>
      </p:sp>
      <p:sp>
        <p:nvSpPr>
          <p:cNvPr id="239622"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mj-lt"/>
                <a:cs typeface="+mn-cs"/>
              </a:defRPr>
            </a:lvl1pPr>
          </a:lstStyle>
          <a:p>
            <a:pPr>
              <a:defRPr/>
            </a:pPr>
            <a:fld id="{0E482597-037C-467A-94DE-33FFBE9AFCA2}" type="slidenum">
              <a:rPr lang="en-US"/>
              <a:pPr>
                <a:defRPr/>
              </a:pPr>
              <a:t>‹#›</a:t>
            </a:fld>
            <a:endParaRPr lang="en-US"/>
          </a:p>
        </p:txBody>
      </p:sp>
      <p:grpSp>
        <p:nvGrpSpPr>
          <p:cNvPr id="21511" name="Group 7"/>
          <p:cNvGrpSpPr>
            <a:grpSpLocks/>
          </p:cNvGrpSpPr>
          <p:nvPr/>
        </p:nvGrpSpPr>
        <p:grpSpPr bwMode="auto">
          <a:xfrm>
            <a:off x="261938" y="87313"/>
            <a:ext cx="8488362" cy="831850"/>
            <a:chOff x="165" y="55"/>
            <a:chExt cx="5347" cy="524"/>
          </a:xfrm>
        </p:grpSpPr>
        <p:grpSp>
          <p:nvGrpSpPr>
            <p:cNvPr id="21512" name="Group 8"/>
            <p:cNvGrpSpPr>
              <a:grpSpLocks/>
            </p:cNvGrpSpPr>
            <p:nvPr userDrawn="1"/>
          </p:nvGrpSpPr>
          <p:grpSpPr bwMode="auto">
            <a:xfrm>
              <a:off x="664" y="104"/>
              <a:ext cx="4848" cy="432"/>
              <a:chOff x="664" y="104"/>
              <a:chExt cx="4848" cy="432"/>
            </a:xfrm>
          </p:grpSpPr>
          <p:sp>
            <p:nvSpPr>
              <p:cNvPr id="239625" name="Freeform 9"/>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p:spPr>
            <p:txBody>
              <a:bodyPr wrap="none" anchor="ctr"/>
              <a:lstStyle/>
              <a:p>
                <a:pPr algn="ctr">
                  <a:defRPr/>
                </a:pPr>
                <a:endParaRPr lang="tr-TR">
                  <a:solidFill>
                    <a:srgbClr val="000000"/>
                  </a:solidFill>
                  <a:latin typeface="Arial" charset="0"/>
                  <a:cs typeface="+mn-cs"/>
                </a:endParaRPr>
              </a:p>
            </p:txBody>
          </p:sp>
          <p:grpSp>
            <p:nvGrpSpPr>
              <p:cNvPr id="21515" name="Group 10"/>
              <p:cNvGrpSpPr>
                <a:grpSpLocks/>
              </p:cNvGrpSpPr>
              <p:nvPr/>
            </p:nvGrpSpPr>
            <p:grpSpPr bwMode="auto">
              <a:xfrm>
                <a:off x="1195" y="104"/>
                <a:ext cx="3827" cy="429"/>
                <a:chOff x="1021" y="240"/>
                <a:chExt cx="3827" cy="429"/>
              </a:xfrm>
            </p:grpSpPr>
            <p:grpSp>
              <p:nvGrpSpPr>
                <p:cNvPr id="21564" name="Group 11"/>
                <p:cNvGrpSpPr>
                  <a:grpSpLocks/>
                </p:cNvGrpSpPr>
                <p:nvPr/>
              </p:nvGrpSpPr>
              <p:grpSpPr bwMode="auto">
                <a:xfrm>
                  <a:off x="1021" y="241"/>
                  <a:ext cx="2208" cy="427"/>
                  <a:chOff x="1021" y="241"/>
                  <a:chExt cx="2208" cy="427"/>
                </a:xfrm>
              </p:grpSpPr>
              <p:sp>
                <p:nvSpPr>
                  <p:cNvPr id="239628" name="Freeform 12"/>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29" name="Freeform 13"/>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30" name="Freeform 14"/>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31" name="Freeform 15"/>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32" name="Freeform 16"/>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33" name="Freeform 17"/>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34" name="Freeform 18"/>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35" name="Freeform 19"/>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36" name="Freeform 20"/>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37" name="Freeform 21"/>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38" name="Freeform 22"/>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39" name="Freeform 23"/>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40" name="Freeform 24"/>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41" name="Freeform 25"/>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42" name="Freeform 26"/>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43" name="Freeform 27"/>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44" name="Freeform 28"/>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45" name="Freeform 29"/>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46" name="Freeform 30"/>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47" name="Freeform 31"/>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48" name="Freeform 32"/>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49" name="Freeform 33"/>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50" name="Freeform 34"/>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51" name="Freeform 35"/>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52" name="Freeform 36"/>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53" name="Freeform 37"/>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54" name="Freeform 38"/>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55" name="Freeform 39"/>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56" name="Freeform 40"/>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57" name="Freeform 41"/>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58" name="Freeform 42"/>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59" name="Freeform 43"/>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60" name="Freeform 44"/>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61" name="Freeform 45"/>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62" name="Freeform 46"/>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63" name="Freeform 47"/>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64" name="Freeform 48"/>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65" name="Freeform 49"/>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66" name="Freeform 50"/>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67" name="Freeform 51"/>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68" name="Freeform 52"/>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69" name="Freeform 53"/>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70" name="Freeform 54"/>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71" name="Freeform 55"/>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72" name="Freeform 56"/>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73" name="Freeform 57"/>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74" name="Freeform 58"/>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75" name="Freeform 59"/>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76" name="Freeform 60"/>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77" name="Freeform 61"/>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78" name="Freeform 62"/>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79" name="Freeform 63"/>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80" name="Freeform 64"/>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81" name="Freeform 65"/>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82" name="Freeform 66"/>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83" name="Freeform 67"/>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grpSp>
            <p:grpSp>
              <p:nvGrpSpPr>
                <p:cNvPr id="21565" name="Group 68"/>
                <p:cNvGrpSpPr>
                  <a:grpSpLocks/>
                </p:cNvGrpSpPr>
                <p:nvPr/>
              </p:nvGrpSpPr>
              <p:grpSpPr bwMode="auto">
                <a:xfrm>
                  <a:off x="3709" y="240"/>
                  <a:ext cx="1139" cy="429"/>
                  <a:chOff x="3709" y="240"/>
                  <a:chExt cx="1139" cy="429"/>
                </a:xfrm>
              </p:grpSpPr>
              <p:sp>
                <p:nvSpPr>
                  <p:cNvPr id="239685" name="Freeform 69"/>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86" name="Freeform 70"/>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87" name="Freeform 71"/>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88" name="Freeform 72"/>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89" name="Freeform 73"/>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90" name="Freeform 74"/>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91" name="Freeform 75"/>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92" name="Freeform 76"/>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93" name="Freeform 77"/>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94" name="Freeform 78"/>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95" name="Freeform 79"/>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96" name="Freeform 80"/>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97" name="Freeform 81"/>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98" name="Freeform 82"/>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699" name="Freeform 83"/>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00" name="Freeform 84"/>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01" name="Freeform 85"/>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02" name="Freeform 86"/>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03" name="Freeform 87"/>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04" name="Freeform 88"/>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05" name="Freeform 89"/>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06" name="Freeform 90"/>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07" name="Freeform 91"/>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08" name="Freeform 92"/>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09" name="Freeform 93"/>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10" name="Freeform 94"/>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11" name="Freeform 95"/>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12" name="Freeform 96"/>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13" name="Freeform 97"/>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14" name="Freeform 98"/>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15" name="Freeform 99"/>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16" name="Freeform 100"/>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17" name="Freeform 101"/>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18" name="Freeform 102"/>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19" name="Freeform 103"/>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20" name="Freeform 104"/>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21" name="Freeform 105"/>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22" name="Freeform 106"/>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23" name="Freeform 107"/>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24" name="Freeform 108"/>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25" name="Freeform 109"/>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26" name="Freeform 110"/>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lstStyle/>
                  <a:p>
                    <a:pPr algn="ctr">
                      <a:defRPr/>
                    </a:pPr>
                    <a:endParaRPr lang="tr-TR">
                      <a:solidFill>
                        <a:srgbClr val="000000"/>
                      </a:solidFill>
                      <a:latin typeface="Arial" charset="0"/>
                      <a:cs typeface="+mn-cs"/>
                    </a:endParaRPr>
                  </a:p>
                </p:txBody>
              </p:sp>
            </p:grpSp>
          </p:grpSp>
          <p:grpSp>
            <p:nvGrpSpPr>
              <p:cNvPr id="21516" name="Group 111"/>
              <p:cNvGrpSpPr>
                <a:grpSpLocks/>
              </p:cNvGrpSpPr>
              <p:nvPr/>
            </p:nvGrpSpPr>
            <p:grpSpPr bwMode="auto">
              <a:xfrm>
                <a:off x="798" y="111"/>
                <a:ext cx="4702" cy="418"/>
                <a:chOff x="798" y="255"/>
                <a:chExt cx="4702" cy="418"/>
              </a:xfrm>
            </p:grpSpPr>
            <p:sp>
              <p:nvSpPr>
                <p:cNvPr id="239728" name="Line 112"/>
                <p:cNvSpPr>
                  <a:spLocks noChangeShapeType="1"/>
                </p:cNvSpPr>
                <p:nvPr/>
              </p:nvSpPr>
              <p:spPr bwMode="white">
                <a:xfrm>
                  <a:off x="798" y="476"/>
                  <a:ext cx="4702" cy="0"/>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29" name="Line 113"/>
                <p:cNvSpPr>
                  <a:spLocks noChangeShapeType="1"/>
                </p:cNvSpPr>
                <p:nvPr/>
              </p:nvSpPr>
              <p:spPr bwMode="white">
                <a:xfrm>
                  <a:off x="1026" y="255"/>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30" name="Line 114"/>
                <p:cNvSpPr>
                  <a:spLocks noChangeShapeType="1"/>
                </p:cNvSpPr>
                <p:nvPr/>
              </p:nvSpPr>
              <p:spPr bwMode="white">
                <a:xfrm>
                  <a:off x="1254" y="255"/>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31" name="Line 115"/>
                <p:cNvSpPr>
                  <a:spLocks noChangeShapeType="1"/>
                </p:cNvSpPr>
                <p:nvPr/>
              </p:nvSpPr>
              <p:spPr bwMode="white">
                <a:xfrm>
                  <a:off x="1482" y="255"/>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32" name="Line 116"/>
                <p:cNvSpPr>
                  <a:spLocks noChangeShapeType="1"/>
                </p:cNvSpPr>
                <p:nvPr/>
              </p:nvSpPr>
              <p:spPr bwMode="white">
                <a:xfrm>
                  <a:off x="1710" y="255"/>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33" name="Line 117"/>
                <p:cNvSpPr>
                  <a:spLocks noChangeShapeType="1"/>
                </p:cNvSpPr>
                <p:nvPr/>
              </p:nvSpPr>
              <p:spPr bwMode="white">
                <a:xfrm>
                  <a:off x="1938" y="255"/>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34" name="Line 118"/>
                <p:cNvSpPr>
                  <a:spLocks noChangeShapeType="1"/>
                </p:cNvSpPr>
                <p:nvPr/>
              </p:nvSpPr>
              <p:spPr bwMode="white">
                <a:xfrm>
                  <a:off x="2166" y="255"/>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35" name="Line 119"/>
                <p:cNvSpPr>
                  <a:spLocks noChangeShapeType="1"/>
                </p:cNvSpPr>
                <p:nvPr/>
              </p:nvSpPr>
              <p:spPr bwMode="white">
                <a:xfrm>
                  <a:off x="2394" y="255"/>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36" name="Line 120"/>
                <p:cNvSpPr>
                  <a:spLocks noChangeShapeType="1"/>
                </p:cNvSpPr>
                <p:nvPr/>
              </p:nvSpPr>
              <p:spPr bwMode="white">
                <a:xfrm>
                  <a:off x="2622" y="255"/>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37" name="Line 121"/>
                <p:cNvSpPr>
                  <a:spLocks noChangeShapeType="1"/>
                </p:cNvSpPr>
                <p:nvPr/>
              </p:nvSpPr>
              <p:spPr bwMode="white">
                <a:xfrm>
                  <a:off x="2850" y="255"/>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38" name="Line 122"/>
                <p:cNvSpPr>
                  <a:spLocks noChangeShapeType="1"/>
                </p:cNvSpPr>
                <p:nvPr/>
              </p:nvSpPr>
              <p:spPr bwMode="white">
                <a:xfrm>
                  <a:off x="3078" y="255"/>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39" name="Line 123"/>
                <p:cNvSpPr>
                  <a:spLocks noChangeShapeType="1"/>
                </p:cNvSpPr>
                <p:nvPr/>
              </p:nvSpPr>
              <p:spPr bwMode="white">
                <a:xfrm>
                  <a:off x="3306" y="255"/>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40" name="Line 124"/>
                <p:cNvSpPr>
                  <a:spLocks noChangeShapeType="1"/>
                </p:cNvSpPr>
                <p:nvPr/>
              </p:nvSpPr>
              <p:spPr bwMode="white">
                <a:xfrm>
                  <a:off x="3534" y="255"/>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41" name="Line 125"/>
                <p:cNvSpPr>
                  <a:spLocks noChangeShapeType="1"/>
                </p:cNvSpPr>
                <p:nvPr/>
              </p:nvSpPr>
              <p:spPr bwMode="white">
                <a:xfrm>
                  <a:off x="3762" y="255"/>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42" name="Line 126"/>
                <p:cNvSpPr>
                  <a:spLocks noChangeShapeType="1"/>
                </p:cNvSpPr>
                <p:nvPr/>
              </p:nvSpPr>
              <p:spPr bwMode="white">
                <a:xfrm>
                  <a:off x="3990" y="255"/>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43" name="Line 127"/>
                <p:cNvSpPr>
                  <a:spLocks noChangeShapeType="1"/>
                </p:cNvSpPr>
                <p:nvPr/>
              </p:nvSpPr>
              <p:spPr bwMode="white">
                <a:xfrm>
                  <a:off x="4218" y="255"/>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44" name="Line 128"/>
                <p:cNvSpPr>
                  <a:spLocks noChangeShapeType="1"/>
                </p:cNvSpPr>
                <p:nvPr/>
              </p:nvSpPr>
              <p:spPr bwMode="white">
                <a:xfrm>
                  <a:off x="4446" y="255"/>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45" name="Line 129"/>
                <p:cNvSpPr>
                  <a:spLocks noChangeShapeType="1"/>
                </p:cNvSpPr>
                <p:nvPr/>
              </p:nvSpPr>
              <p:spPr bwMode="white">
                <a:xfrm>
                  <a:off x="4674" y="255"/>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46" name="Line 130"/>
                <p:cNvSpPr>
                  <a:spLocks noChangeShapeType="1"/>
                </p:cNvSpPr>
                <p:nvPr/>
              </p:nvSpPr>
              <p:spPr bwMode="white">
                <a:xfrm>
                  <a:off x="4902" y="255"/>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47" name="Line 131"/>
                <p:cNvSpPr>
                  <a:spLocks noChangeShapeType="1"/>
                </p:cNvSpPr>
                <p:nvPr/>
              </p:nvSpPr>
              <p:spPr bwMode="white">
                <a:xfrm>
                  <a:off x="5130" y="255"/>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48" name="Line 132"/>
                <p:cNvSpPr>
                  <a:spLocks noChangeShapeType="1"/>
                </p:cNvSpPr>
                <p:nvPr/>
              </p:nvSpPr>
              <p:spPr bwMode="white">
                <a:xfrm>
                  <a:off x="5358" y="255"/>
                  <a:ext cx="0" cy="418"/>
                </a:xfrm>
                <a:prstGeom prst="line">
                  <a:avLst/>
                </a:prstGeom>
                <a:noFill/>
                <a:ln w="9525">
                  <a:solidFill>
                    <a:schemeClr val="folHlink"/>
                  </a:solidFill>
                  <a:round/>
                  <a:headEnd/>
                  <a:tailEnd/>
                </a:ln>
                <a:effectLst/>
              </p:spPr>
              <p:txBody>
                <a:bodyPr wrap="none" anchor="ctr"/>
                <a:lstStyle/>
                <a:p>
                  <a:pPr algn="ctr">
                    <a:defRPr/>
                  </a:pPr>
                  <a:endParaRPr lang="tr-TR">
                    <a:solidFill>
                      <a:srgbClr val="000000"/>
                    </a:solidFill>
                    <a:latin typeface="Arial" charset="0"/>
                    <a:cs typeface="+mn-cs"/>
                  </a:endParaRPr>
                </a:p>
              </p:txBody>
            </p:sp>
          </p:grpSp>
          <p:grpSp>
            <p:nvGrpSpPr>
              <p:cNvPr id="21517" name="Group 133"/>
              <p:cNvGrpSpPr>
                <a:grpSpLocks/>
              </p:cNvGrpSpPr>
              <p:nvPr/>
            </p:nvGrpSpPr>
            <p:grpSpPr bwMode="auto">
              <a:xfrm>
                <a:off x="1208" y="109"/>
                <a:ext cx="3694" cy="423"/>
                <a:chOff x="1034" y="245"/>
                <a:chExt cx="3694" cy="423"/>
              </a:xfrm>
            </p:grpSpPr>
            <p:sp>
              <p:nvSpPr>
                <p:cNvPr id="239750" name="Line 134"/>
                <p:cNvSpPr>
                  <a:spLocks noChangeShapeType="1"/>
                </p:cNvSpPr>
                <p:nvPr/>
              </p:nvSpPr>
              <p:spPr bwMode="ltGray">
                <a:xfrm>
                  <a:off x="2676" y="246"/>
                  <a:ext cx="0" cy="142"/>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51" name="Line 135"/>
                <p:cNvSpPr>
                  <a:spLocks noChangeShapeType="1"/>
                </p:cNvSpPr>
                <p:nvPr/>
              </p:nvSpPr>
              <p:spPr bwMode="ltGray">
                <a:xfrm>
                  <a:off x="2798" y="468"/>
                  <a:ext cx="70" cy="0"/>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52" name="Line 136"/>
                <p:cNvSpPr>
                  <a:spLocks noChangeShapeType="1"/>
                </p:cNvSpPr>
                <p:nvPr/>
              </p:nvSpPr>
              <p:spPr bwMode="ltGray">
                <a:xfrm>
                  <a:off x="2904" y="486"/>
                  <a:ext cx="0" cy="28"/>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53" name="Line 137"/>
                <p:cNvSpPr>
                  <a:spLocks noChangeShapeType="1"/>
                </p:cNvSpPr>
                <p:nvPr/>
              </p:nvSpPr>
              <p:spPr bwMode="ltGray">
                <a:xfrm>
                  <a:off x="3132" y="586"/>
                  <a:ext cx="0" cy="79"/>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54" name="Line 138"/>
                <p:cNvSpPr>
                  <a:spLocks noChangeShapeType="1"/>
                </p:cNvSpPr>
                <p:nvPr/>
              </p:nvSpPr>
              <p:spPr bwMode="ltGray">
                <a:xfrm>
                  <a:off x="3816" y="358"/>
                  <a:ext cx="0" cy="180"/>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55" name="Line 139"/>
                <p:cNvSpPr>
                  <a:spLocks noChangeShapeType="1"/>
                </p:cNvSpPr>
                <p:nvPr/>
              </p:nvSpPr>
              <p:spPr bwMode="ltGray">
                <a:xfrm>
                  <a:off x="3722" y="468"/>
                  <a:ext cx="348" cy="0"/>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56" name="Line 140"/>
                <p:cNvSpPr>
                  <a:spLocks noChangeShapeType="1"/>
                </p:cNvSpPr>
                <p:nvPr/>
              </p:nvSpPr>
              <p:spPr bwMode="ltGray">
                <a:xfrm>
                  <a:off x="4044" y="372"/>
                  <a:ext cx="0" cy="294"/>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57" name="Line 141"/>
                <p:cNvSpPr>
                  <a:spLocks noChangeShapeType="1"/>
                </p:cNvSpPr>
                <p:nvPr/>
              </p:nvSpPr>
              <p:spPr bwMode="ltGray">
                <a:xfrm flipV="1">
                  <a:off x="4046" y="248"/>
                  <a:ext cx="0" cy="50"/>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58" name="Line 142"/>
                <p:cNvSpPr>
                  <a:spLocks noChangeShapeType="1"/>
                </p:cNvSpPr>
                <p:nvPr/>
              </p:nvSpPr>
              <p:spPr bwMode="ltGray">
                <a:xfrm flipV="1">
                  <a:off x="4272" y="246"/>
                  <a:ext cx="0" cy="182"/>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59" name="Line 143"/>
                <p:cNvSpPr>
                  <a:spLocks noChangeShapeType="1"/>
                </p:cNvSpPr>
                <p:nvPr/>
              </p:nvSpPr>
              <p:spPr bwMode="ltGray">
                <a:xfrm flipH="1">
                  <a:off x="4422" y="468"/>
                  <a:ext cx="78" cy="0"/>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60" name="Line 144"/>
                <p:cNvSpPr>
                  <a:spLocks noChangeShapeType="1"/>
                </p:cNvSpPr>
                <p:nvPr/>
              </p:nvSpPr>
              <p:spPr bwMode="ltGray">
                <a:xfrm flipH="1">
                  <a:off x="4290" y="468"/>
                  <a:ext cx="62" cy="0"/>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61" name="Line 145"/>
                <p:cNvSpPr>
                  <a:spLocks noChangeShapeType="1"/>
                </p:cNvSpPr>
                <p:nvPr/>
              </p:nvSpPr>
              <p:spPr bwMode="ltGray">
                <a:xfrm flipV="1">
                  <a:off x="4500" y="246"/>
                  <a:ext cx="0" cy="270"/>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62" name="Line 146"/>
                <p:cNvSpPr>
                  <a:spLocks noChangeShapeType="1"/>
                </p:cNvSpPr>
                <p:nvPr/>
              </p:nvSpPr>
              <p:spPr bwMode="ltGray">
                <a:xfrm>
                  <a:off x="4728" y="606"/>
                  <a:ext cx="0" cy="34"/>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63" name="Line 147"/>
                <p:cNvSpPr>
                  <a:spLocks noChangeShapeType="1"/>
                </p:cNvSpPr>
                <p:nvPr/>
              </p:nvSpPr>
              <p:spPr bwMode="ltGray">
                <a:xfrm>
                  <a:off x="1992" y="250"/>
                  <a:ext cx="0" cy="62"/>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64" name="Line 148"/>
                <p:cNvSpPr>
                  <a:spLocks noChangeShapeType="1"/>
                </p:cNvSpPr>
                <p:nvPr/>
              </p:nvSpPr>
              <p:spPr bwMode="ltGray">
                <a:xfrm>
                  <a:off x="1764" y="247"/>
                  <a:ext cx="0" cy="337"/>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65" name="Line 149"/>
                <p:cNvSpPr>
                  <a:spLocks noChangeShapeType="1"/>
                </p:cNvSpPr>
                <p:nvPr/>
              </p:nvSpPr>
              <p:spPr bwMode="ltGray">
                <a:xfrm flipH="1">
                  <a:off x="1738" y="468"/>
                  <a:ext cx="68" cy="0"/>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66" name="Line 150"/>
                <p:cNvSpPr>
                  <a:spLocks noChangeShapeType="1"/>
                </p:cNvSpPr>
                <p:nvPr/>
              </p:nvSpPr>
              <p:spPr bwMode="ltGray">
                <a:xfrm>
                  <a:off x="1604" y="468"/>
                  <a:ext cx="60" cy="0"/>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67" name="Line 151"/>
                <p:cNvSpPr>
                  <a:spLocks noChangeShapeType="1"/>
                </p:cNvSpPr>
                <p:nvPr/>
              </p:nvSpPr>
              <p:spPr bwMode="ltGray">
                <a:xfrm flipH="1">
                  <a:off x="1404" y="468"/>
                  <a:ext cx="82" cy="0"/>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68" name="Line 152"/>
                <p:cNvSpPr>
                  <a:spLocks noChangeShapeType="1"/>
                </p:cNvSpPr>
                <p:nvPr/>
              </p:nvSpPr>
              <p:spPr bwMode="ltGray">
                <a:xfrm>
                  <a:off x="1034" y="468"/>
                  <a:ext cx="348" cy="0"/>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69" name="Line 153"/>
                <p:cNvSpPr>
                  <a:spLocks noChangeShapeType="1"/>
                </p:cNvSpPr>
                <p:nvPr/>
              </p:nvSpPr>
              <p:spPr bwMode="ltGray">
                <a:xfrm>
                  <a:off x="1306" y="370"/>
                  <a:ext cx="0" cy="298"/>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70" name="Line 154"/>
                <p:cNvSpPr>
                  <a:spLocks noChangeShapeType="1"/>
                </p:cNvSpPr>
                <p:nvPr/>
              </p:nvSpPr>
              <p:spPr bwMode="ltGray">
                <a:xfrm>
                  <a:off x="1080" y="388"/>
                  <a:ext cx="0" cy="156"/>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71" name="Line 155"/>
                <p:cNvSpPr>
                  <a:spLocks noChangeShapeType="1"/>
                </p:cNvSpPr>
                <p:nvPr/>
              </p:nvSpPr>
              <p:spPr bwMode="ltGray">
                <a:xfrm flipH="1" flipV="1">
                  <a:off x="1308" y="245"/>
                  <a:ext cx="0" cy="27"/>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72" name="Line 156"/>
                <p:cNvSpPr>
                  <a:spLocks noChangeShapeType="1"/>
                </p:cNvSpPr>
                <p:nvPr/>
              </p:nvSpPr>
              <p:spPr bwMode="ltGray">
                <a:xfrm>
                  <a:off x="1536" y="316"/>
                  <a:ext cx="0" cy="96"/>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73" name="Line 157"/>
                <p:cNvSpPr>
                  <a:spLocks noChangeShapeType="1"/>
                </p:cNvSpPr>
                <p:nvPr/>
              </p:nvSpPr>
              <p:spPr bwMode="ltGray">
                <a:xfrm flipV="1">
                  <a:off x="1536" y="247"/>
                  <a:ext cx="0" cy="22"/>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sp>
              <p:nvSpPr>
                <p:cNvPr id="239774" name="Line 158"/>
                <p:cNvSpPr>
                  <a:spLocks noChangeShapeType="1"/>
                </p:cNvSpPr>
                <p:nvPr/>
              </p:nvSpPr>
              <p:spPr bwMode="ltGray">
                <a:xfrm>
                  <a:off x="4095" y="467"/>
                  <a:ext cx="80" cy="0"/>
                </a:xfrm>
                <a:prstGeom prst="line">
                  <a:avLst/>
                </a:prstGeom>
                <a:noFill/>
                <a:ln w="9525">
                  <a:solidFill>
                    <a:schemeClr val="hlink"/>
                  </a:solidFill>
                  <a:round/>
                  <a:headEnd/>
                  <a:tailEnd/>
                </a:ln>
                <a:effectLst/>
              </p:spPr>
              <p:txBody>
                <a:bodyPr wrap="none" anchor="ctr"/>
                <a:lstStyle/>
                <a:p>
                  <a:pPr algn="ctr">
                    <a:defRPr/>
                  </a:pPr>
                  <a:endParaRPr lang="tr-TR">
                    <a:solidFill>
                      <a:srgbClr val="000000"/>
                    </a:solidFill>
                    <a:latin typeface="Arial" charset="0"/>
                    <a:cs typeface="+mn-cs"/>
                  </a:endParaRPr>
                </a:p>
              </p:txBody>
            </p:sp>
          </p:grpSp>
        </p:grpSp>
        <p:pic>
          <p:nvPicPr>
            <p:cNvPr id="21513" name="Picture 159" descr="earth"/>
            <p:cNvPicPr>
              <a:picLocks noChangeAspect="1" noChangeArrowheads="1"/>
            </p:cNvPicPr>
            <p:nvPr userDrawn="1"/>
          </p:nvPicPr>
          <p:blipFill>
            <a:blip r:embed="rId1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65" y="55"/>
              <a:ext cx="562" cy="524"/>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5758" r:id="rId1"/>
    <p:sldLayoutId id="2147485304" r:id="rId2"/>
    <p:sldLayoutId id="2147485305" r:id="rId3"/>
    <p:sldLayoutId id="2147485306" r:id="rId4"/>
    <p:sldLayoutId id="2147485307" r:id="rId5"/>
    <p:sldLayoutId id="2147485308" r:id="rId6"/>
    <p:sldLayoutId id="2147485309" r:id="rId7"/>
    <p:sldLayoutId id="2147485310" r:id="rId8"/>
    <p:sldLayoutId id="2147485311" r:id="rId9"/>
    <p:sldLayoutId id="2147485312" r:id="rId10"/>
    <p:sldLayoutId id="2147485313" r:id="rId11"/>
  </p:sldLayoutIdLst>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defRPr>
      </a:lvl5pPr>
      <a:lvl6pPr marL="457200" algn="l" rtl="0" fontAlgn="base">
        <a:spcBef>
          <a:spcPct val="0"/>
        </a:spcBef>
        <a:spcAft>
          <a:spcPct val="0"/>
        </a:spcAft>
        <a:defRPr sz="4400" i="1">
          <a:solidFill>
            <a:schemeClr val="tx2"/>
          </a:solidFill>
          <a:latin typeface="Times New Roman" pitchFamily="18" charset="0"/>
        </a:defRPr>
      </a:lvl6pPr>
      <a:lvl7pPr marL="914400" algn="l" rtl="0" fontAlgn="base">
        <a:spcBef>
          <a:spcPct val="0"/>
        </a:spcBef>
        <a:spcAft>
          <a:spcPct val="0"/>
        </a:spcAft>
        <a:defRPr sz="4400" i="1">
          <a:solidFill>
            <a:schemeClr val="tx2"/>
          </a:solidFill>
          <a:latin typeface="Times New Roman" pitchFamily="18" charset="0"/>
        </a:defRPr>
      </a:lvl7pPr>
      <a:lvl8pPr marL="1371600" algn="l" rtl="0" fontAlgn="base">
        <a:spcBef>
          <a:spcPct val="0"/>
        </a:spcBef>
        <a:spcAft>
          <a:spcPct val="0"/>
        </a:spcAft>
        <a:defRPr sz="4400" i="1">
          <a:solidFill>
            <a:schemeClr val="tx2"/>
          </a:solidFill>
          <a:latin typeface="Times New Roman" pitchFamily="18" charset="0"/>
        </a:defRPr>
      </a:lvl8pPr>
      <a:lvl9pPr marL="1828800" algn="l"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Blip>
          <a:blip r:embed="rId15"/>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2530" name="Group 2"/>
          <p:cNvGrpSpPr>
            <a:grpSpLocks/>
          </p:cNvGrpSpPr>
          <p:nvPr/>
        </p:nvGrpSpPr>
        <p:grpSpPr bwMode="auto">
          <a:xfrm>
            <a:off x="0" y="0"/>
            <a:ext cx="9144000" cy="6858000"/>
            <a:chOff x="0" y="0"/>
            <a:chExt cx="5760" cy="4320"/>
          </a:xfrm>
        </p:grpSpPr>
        <p:grpSp>
          <p:nvGrpSpPr>
            <p:cNvPr id="22536" name="Group 3"/>
            <p:cNvGrpSpPr>
              <a:grpSpLocks/>
            </p:cNvGrpSpPr>
            <p:nvPr/>
          </p:nvGrpSpPr>
          <p:grpSpPr bwMode="auto">
            <a:xfrm>
              <a:off x="0" y="0"/>
              <a:ext cx="5760" cy="4320"/>
              <a:chOff x="0" y="0"/>
              <a:chExt cx="5760" cy="4320"/>
            </a:xfrm>
          </p:grpSpPr>
          <p:sp>
            <p:nvSpPr>
              <p:cNvPr id="357380" name="Rectangle 4"/>
              <p:cNvSpPr>
                <a:spLocks noChangeArrowheads="1"/>
              </p:cNvSpPr>
              <p:nvPr/>
            </p:nvSpPr>
            <p:spPr bwMode="white">
              <a:xfrm>
                <a:off x="0" y="0"/>
                <a:ext cx="5760" cy="384"/>
              </a:xfrm>
              <a:prstGeom prst="rect">
                <a:avLst/>
              </a:prstGeom>
              <a:gradFill rotWithShape="0">
                <a:gsLst>
                  <a:gs pos="0">
                    <a:schemeClr val="hlink"/>
                  </a:gs>
                  <a:gs pos="100000">
                    <a:schemeClr val="bg2"/>
                  </a:gs>
                </a:gsLst>
                <a:lin ang="5400000" scaled="1"/>
              </a:gradFill>
              <a:ln w="9525">
                <a:noFill/>
                <a:miter lim="800000"/>
                <a:headEnd/>
                <a:tailEnd/>
              </a:ln>
            </p:spPr>
            <p:txBody>
              <a:bodyPr wrap="none" anchor="ctr"/>
              <a:lstStyle/>
              <a:p>
                <a:pPr algn="ctr">
                  <a:defRPr/>
                </a:pPr>
                <a:endParaRPr lang="tr-TR">
                  <a:solidFill>
                    <a:srgbClr val="660066"/>
                  </a:solidFill>
                  <a:latin typeface="Arial" charset="0"/>
                  <a:cs typeface="+mn-cs"/>
                </a:endParaRPr>
              </a:p>
            </p:txBody>
          </p:sp>
          <p:sp>
            <p:nvSpPr>
              <p:cNvPr id="357381" name="Rectangle 5"/>
              <p:cNvSpPr>
                <a:spLocks noChangeArrowheads="1"/>
              </p:cNvSpPr>
              <p:nvPr/>
            </p:nvSpPr>
            <p:spPr bwMode="white">
              <a:xfrm>
                <a:off x="0" y="384"/>
                <a:ext cx="5760" cy="393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a:defRPr/>
                </a:pPr>
                <a:endParaRPr lang="tr-TR">
                  <a:solidFill>
                    <a:srgbClr val="660066"/>
                  </a:solidFill>
                  <a:latin typeface="Arial" charset="0"/>
                  <a:cs typeface="+mn-cs"/>
                </a:endParaRPr>
              </a:p>
            </p:txBody>
          </p:sp>
        </p:grpSp>
        <p:grpSp>
          <p:nvGrpSpPr>
            <p:cNvPr id="22537" name="Group 6"/>
            <p:cNvGrpSpPr>
              <a:grpSpLocks/>
            </p:cNvGrpSpPr>
            <p:nvPr/>
          </p:nvGrpSpPr>
          <p:grpSpPr bwMode="auto">
            <a:xfrm>
              <a:off x="0" y="0"/>
              <a:ext cx="1667" cy="3613"/>
              <a:chOff x="0" y="0"/>
              <a:chExt cx="1667" cy="3613"/>
            </a:xfrm>
          </p:grpSpPr>
          <p:pic>
            <p:nvPicPr>
              <p:cNvPr id="22538" name="Picture 7" descr="grapes"/>
              <p:cNvPicPr>
                <a:picLocks noChangeAspect="1" noChangeArrowheads="1"/>
              </p:cNvPicPr>
              <p:nvPr/>
            </p:nvPicPr>
            <p:blipFill>
              <a:blip r:embed="rId13" cstate="email"/>
              <a:srcRect/>
              <a:stretch>
                <a:fillRect/>
              </a:stretch>
            </p:blipFill>
            <p:spPr bwMode="ltGray">
              <a:xfrm>
                <a:off x="163" y="0"/>
                <a:ext cx="534" cy="3152"/>
              </a:xfrm>
              <a:prstGeom prst="rect">
                <a:avLst/>
              </a:prstGeom>
              <a:noFill/>
              <a:ln w="9525">
                <a:noFill/>
                <a:miter lim="800000"/>
                <a:headEnd/>
                <a:tailEnd/>
              </a:ln>
            </p:spPr>
          </p:pic>
          <p:grpSp>
            <p:nvGrpSpPr>
              <p:cNvPr id="22539" name="Group 8"/>
              <p:cNvGrpSpPr>
                <a:grpSpLocks/>
              </p:cNvGrpSpPr>
              <p:nvPr/>
            </p:nvGrpSpPr>
            <p:grpSpPr bwMode="auto">
              <a:xfrm>
                <a:off x="226" y="0"/>
                <a:ext cx="80" cy="3613"/>
                <a:chOff x="226" y="0"/>
                <a:chExt cx="80" cy="3613"/>
              </a:xfrm>
            </p:grpSpPr>
            <p:sp>
              <p:nvSpPr>
                <p:cNvPr id="357385" name="Rectangle 9"/>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w="9525">
                  <a:noFill/>
                  <a:miter lim="800000"/>
                  <a:headEnd/>
                  <a:tailEnd/>
                </a:ln>
              </p:spPr>
              <p:txBody>
                <a:bodyPr wrap="none" anchor="ctr"/>
                <a:lstStyle/>
                <a:p>
                  <a:pPr algn="ctr">
                    <a:defRPr/>
                  </a:pPr>
                  <a:endParaRPr lang="tr-TR">
                    <a:solidFill>
                      <a:srgbClr val="660066"/>
                    </a:solidFill>
                    <a:latin typeface="Arial" charset="0"/>
                    <a:cs typeface="+mn-cs"/>
                  </a:endParaRPr>
                </a:p>
              </p:txBody>
            </p:sp>
            <p:sp>
              <p:nvSpPr>
                <p:cNvPr id="357386" name="Rectangle 10"/>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w="9525">
                  <a:noFill/>
                  <a:miter lim="800000"/>
                  <a:headEnd/>
                  <a:tailEnd/>
                </a:ln>
              </p:spPr>
              <p:txBody>
                <a:bodyPr wrap="none" anchor="ctr"/>
                <a:lstStyle/>
                <a:p>
                  <a:pPr algn="ctr">
                    <a:defRPr/>
                  </a:pPr>
                  <a:endParaRPr lang="tr-TR">
                    <a:solidFill>
                      <a:srgbClr val="660066"/>
                    </a:solidFill>
                    <a:latin typeface="Arial" charset="0"/>
                    <a:cs typeface="+mn-cs"/>
                  </a:endParaRPr>
                </a:p>
              </p:txBody>
            </p:sp>
          </p:grpSp>
          <p:sp>
            <p:nvSpPr>
              <p:cNvPr id="357387" name="Rectangle 11"/>
              <p:cNvSpPr>
                <a:spLocks noChangeArrowheads="1"/>
              </p:cNvSpPr>
              <p:nvPr/>
            </p:nvSpPr>
            <p:spPr bwMode="ltGray">
              <a:xfrm>
                <a:off x="0" y="347"/>
                <a:ext cx="1667" cy="80"/>
              </a:xfrm>
              <a:prstGeom prst="rect">
                <a:avLst/>
              </a:prstGeom>
              <a:gradFill rotWithShape="0">
                <a:gsLst>
                  <a:gs pos="0">
                    <a:schemeClr val="hlink"/>
                  </a:gs>
                  <a:gs pos="100000">
                    <a:schemeClr val="bg2"/>
                  </a:gs>
                </a:gsLst>
                <a:lin ang="0" scaled="1"/>
              </a:gradFill>
              <a:ln w="9525">
                <a:noFill/>
                <a:miter lim="800000"/>
                <a:headEnd/>
                <a:tailEnd/>
              </a:ln>
            </p:spPr>
            <p:txBody>
              <a:bodyPr wrap="none" anchor="ctr"/>
              <a:lstStyle/>
              <a:p>
                <a:pPr algn="ctr">
                  <a:defRPr/>
                </a:pPr>
                <a:endParaRPr lang="tr-TR">
                  <a:solidFill>
                    <a:srgbClr val="660066"/>
                  </a:solidFill>
                  <a:latin typeface="Arial" charset="0"/>
                  <a:cs typeface="+mn-cs"/>
                </a:endParaRPr>
              </a:p>
            </p:txBody>
          </p:sp>
        </p:grpSp>
      </p:grpSp>
      <p:sp>
        <p:nvSpPr>
          <p:cNvPr id="22531" name="Rectangle 12"/>
          <p:cNvSpPr>
            <a:spLocks noGrp="1" noChangeArrowheads="1"/>
          </p:cNvSpPr>
          <p:nvPr>
            <p:ph type="title"/>
          </p:nvPr>
        </p:nvSpPr>
        <p:spPr bwMode="auto">
          <a:xfrm>
            <a:off x="12954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a:t>Asıl başlık biçemi için tıklatın</a:t>
            </a:r>
          </a:p>
        </p:txBody>
      </p:sp>
      <p:sp>
        <p:nvSpPr>
          <p:cNvPr id="22532" name="Rectangle 13"/>
          <p:cNvSpPr>
            <a:spLocks noGrp="1" noChangeArrowheads="1"/>
          </p:cNvSpPr>
          <p:nvPr>
            <p:ph type="body" idx="1"/>
          </p:nvPr>
        </p:nvSpPr>
        <p:spPr bwMode="auto">
          <a:xfrm>
            <a:off x="12954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t>Asıl metin biçemleri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357390" name="Rectangle 14"/>
          <p:cNvSpPr>
            <a:spLocks noGrp="1" noChangeArrowheads="1"/>
          </p:cNvSpPr>
          <p:nvPr>
            <p:ph type="dt" sz="half" idx="2"/>
          </p:nvPr>
        </p:nvSpPr>
        <p:spPr bwMode="auto">
          <a:xfrm>
            <a:off x="1295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660066"/>
                </a:solidFill>
                <a:latin typeface="+mn-lt"/>
                <a:cs typeface="+mn-cs"/>
              </a:defRPr>
            </a:lvl1pPr>
          </a:lstStyle>
          <a:p>
            <a:pPr>
              <a:defRPr/>
            </a:pPr>
            <a:endParaRPr lang="tr-TR"/>
          </a:p>
        </p:txBody>
      </p:sp>
      <p:sp>
        <p:nvSpPr>
          <p:cNvPr id="357391" name="Rectangle 15"/>
          <p:cNvSpPr>
            <a:spLocks noGrp="1" noChangeArrowheads="1"/>
          </p:cNvSpPr>
          <p:nvPr>
            <p:ph type="ftr" sz="quarter" idx="3"/>
          </p:nvPr>
        </p:nvSpPr>
        <p:spPr bwMode="auto">
          <a:xfrm>
            <a:off x="37338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660066"/>
                </a:solidFill>
                <a:latin typeface="+mn-lt"/>
                <a:cs typeface="+mn-cs"/>
              </a:defRPr>
            </a:lvl1pPr>
          </a:lstStyle>
          <a:p>
            <a:pPr>
              <a:defRPr/>
            </a:pPr>
            <a:endParaRPr lang="tr-TR"/>
          </a:p>
        </p:txBody>
      </p:sp>
      <p:sp>
        <p:nvSpPr>
          <p:cNvPr id="357392" name="Rectangle 16"/>
          <p:cNvSpPr>
            <a:spLocks noGrp="1" noChangeArrowheads="1"/>
          </p:cNvSpPr>
          <p:nvPr>
            <p:ph type="sldNum" sz="quarter" idx="4"/>
          </p:nvPr>
        </p:nvSpPr>
        <p:spPr bwMode="auto">
          <a:xfrm>
            <a:off x="7162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660066"/>
                </a:solidFill>
                <a:latin typeface="+mn-lt"/>
                <a:cs typeface="+mn-cs"/>
              </a:defRPr>
            </a:lvl1pPr>
          </a:lstStyle>
          <a:p>
            <a:pPr>
              <a:defRPr/>
            </a:pPr>
            <a:fld id="{715236C4-6488-4C3E-AFCE-C8C42BF7C1A9}"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5759" r:id="rId1"/>
    <p:sldLayoutId id="2147485314" r:id="rId2"/>
    <p:sldLayoutId id="2147485315" r:id="rId3"/>
    <p:sldLayoutId id="2147485316" r:id="rId4"/>
    <p:sldLayoutId id="2147485317" r:id="rId5"/>
    <p:sldLayoutId id="2147485318" r:id="rId6"/>
    <p:sldLayoutId id="2147485319" r:id="rId7"/>
    <p:sldLayoutId id="2147485320" r:id="rId8"/>
    <p:sldLayoutId id="2147485321" r:id="rId9"/>
    <p:sldLayoutId id="2147485322" r:id="rId10"/>
    <p:sldLayoutId id="2147485323"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Impact" pitchFamily="34" charset="0"/>
        </a:defRPr>
      </a:lvl2pPr>
      <a:lvl3pPr algn="l" rtl="0" eaLnBrk="0" fontAlgn="base" hangingPunct="0">
        <a:spcBef>
          <a:spcPct val="0"/>
        </a:spcBef>
        <a:spcAft>
          <a:spcPct val="0"/>
        </a:spcAft>
        <a:defRPr kumimoji="1" sz="4400">
          <a:solidFill>
            <a:schemeClr val="tx2"/>
          </a:solidFill>
          <a:latin typeface="Impact" pitchFamily="34" charset="0"/>
        </a:defRPr>
      </a:lvl3pPr>
      <a:lvl4pPr algn="l" rtl="0" eaLnBrk="0" fontAlgn="base" hangingPunct="0">
        <a:spcBef>
          <a:spcPct val="0"/>
        </a:spcBef>
        <a:spcAft>
          <a:spcPct val="0"/>
        </a:spcAft>
        <a:defRPr kumimoji="1" sz="4400">
          <a:solidFill>
            <a:schemeClr val="tx2"/>
          </a:solidFill>
          <a:latin typeface="Impact" pitchFamily="34" charset="0"/>
        </a:defRPr>
      </a:lvl4pPr>
      <a:lvl5pPr algn="l" rtl="0" eaLnBrk="0" fontAlgn="base" hangingPunct="0">
        <a:spcBef>
          <a:spcPct val="0"/>
        </a:spcBef>
        <a:spcAft>
          <a:spcPct val="0"/>
        </a:spcAft>
        <a:defRPr kumimoji="1" sz="4400">
          <a:solidFill>
            <a:schemeClr val="tx2"/>
          </a:solidFill>
          <a:latin typeface="Impact" pitchFamily="34" charset="0"/>
        </a:defRPr>
      </a:lvl5pPr>
      <a:lvl6pPr marL="457200" algn="l" rtl="0" fontAlgn="base">
        <a:spcBef>
          <a:spcPct val="0"/>
        </a:spcBef>
        <a:spcAft>
          <a:spcPct val="0"/>
        </a:spcAft>
        <a:defRPr kumimoji="1" sz="4400">
          <a:solidFill>
            <a:schemeClr val="tx2"/>
          </a:solidFill>
          <a:latin typeface="Impact" pitchFamily="34" charset="0"/>
        </a:defRPr>
      </a:lvl6pPr>
      <a:lvl7pPr marL="914400" algn="l" rtl="0" fontAlgn="base">
        <a:spcBef>
          <a:spcPct val="0"/>
        </a:spcBef>
        <a:spcAft>
          <a:spcPct val="0"/>
        </a:spcAft>
        <a:defRPr kumimoji="1" sz="4400">
          <a:solidFill>
            <a:schemeClr val="tx2"/>
          </a:solidFill>
          <a:latin typeface="Impact" pitchFamily="34" charset="0"/>
        </a:defRPr>
      </a:lvl7pPr>
      <a:lvl8pPr marL="1371600" algn="l" rtl="0" fontAlgn="base">
        <a:spcBef>
          <a:spcPct val="0"/>
        </a:spcBef>
        <a:spcAft>
          <a:spcPct val="0"/>
        </a:spcAft>
        <a:defRPr kumimoji="1" sz="4400">
          <a:solidFill>
            <a:schemeClr val="tx2"/>
          </a:solidFill>
          <a:latin typeface="Impact" pitchFamily="34" charset="0"/>
        </a:defRPr>
      </a:lvl8pPr>
      <a:lvl9pPr marL="1828800" algn="l" rtl="0" fontAlgn="base">
        <a:spcBef>
          <a:spcPct val="0"/>
        </a:spcBef>
        <a:spcAft>
          <a:spcPct val="0"/>
        </a:spcAft>
        <a:defRPr kumimoji="1" sz="4400">
          <a:solidFill>
            <a:schemeClr val="tx2"/>
          </a:solidFill>
          <a:latin typeface="Impact" pitchFamily="34"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3554" name="Group 2"/>
          <p:cNvGrpSpPr>
            <a:grpSpLocks/>
          </p:cNvGrpSpPr>
          <p:nvPr/>
        </p:nvGrpSpPr>
        <p:grpSpPr bwMode="auto">
          <a:xfrm>
            <a:off x="0" y="0"/>
            <a:ext cx="9144000" cy="6858000"/>
            <a:chOff x="0" y="0"/>
            <a:chExt cx="5760" cy="4320"/>
          </a:xfrm>
        </p:grpSpPr>
        <p:grpSp>
          <p:nvGrpSpPr>
            <p:cNvPr id="23560" name="Group 3"/>
            <p:cNvGrpSpPr>
              <a:grpSpLocks/>
            </p:cNvGrpSpPr>
            <p:nvPr/>
          </p:nvGrpSpPr>
          <p:grpSpPr bwMode="auto">
            <a:xfrm>
              <a:off x="0" y="0"/>
              <a:ext cx="5760" cy="4320"/>
              <a:chOff x="0" y="0"/>
              <a:chExt cx="5760" cy="4320"/>
            </a:xfrm>
          </p:grpSpPr>
          <p:sp>
            <p:nvSpPr>
              <p:cNvPr id="54276" name="Rectangle 4"/>
              <p:cNvSpPr>
                <a:spLocks noChangeArrowheads="1"/>
              </p:cNvSpPr>
              <p:nvPr/>
            </p:nvSpPr>
            <p:spPr bwMode="white">
              <a:xfrm>
                <a:off x="0" y="0"/>
                <a:ext cx="5760" cy="384"/>
              </a:xfrm>
              <a:prstGeom prst="rect">
                <a:avLst/>
              </a:prstGeom>
              <a:gradFill rotWithShape="0">
                <a:gsLst>
                  <a:gs pos="0">
                    <a:schemeClr val="hlink"/>
                  </a:gs>
                  <a:gs pos="100000">
                    <a:schemeClr val="bg2"/>
                  </a:gs>
                </a:gsLst>
                <a:lin ang="5400000" scaled="1"/>
              </a:gradFill>
              <a:ln w="9525">
                <a:noFill/>
                <a:miter lim="800000"/>
                <a:headEnd/>
                <a:tailEnd/>
              </a:ln>
            </p:spPr>
            <p:txBody>
              <a:bodyPr wrap="none" anchor="ctr"/>
              <a:lstStyle/>
              <a:p>
                <a:pPr algn="ctr">
                  <a:defRPr/>
                </a:pPr>
                <a:endParaRPr lang="tr-TR">
                  <a:solidFill>
                    <a:srgbClr val="660066"/>
                  </a:solidFill>
                  <a:latin typeface="Arial" charset="0"/>
                  <a:cs typeface="+mn-cs"/>
                </a:endParaRPr>
              </a:p>
            </p:txBody>
          </p:sp>
          <p:sp>
            <p:nvSpPr>
              <p:cNvPr id="54277" name="Rectangle 5"/>
              <p:cNvSpPr>
                <a:spLocks noChangeArrowheads="1"/>
              </p:cNvSpPr>
              <p:nvPr/>
            </p:nvSpPr>
            <p:spPr bwMode="white">
              <a:xfrm>
                <a:off x="0" y="384"/>
                <a:ext cx="5760" cy="393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a:defRPr/>
                </a:pPr>
                <a:endParaRPr lang="tr-TR">
                  <a:solidFill>
                    <a:srgbClr val="660066"/>
                  </a:solidFill>
                  <a:latin typeface="Arial" charset="0"/>
                  <a:cs typeface="+mn-cs"/>
                </a:endParaRPr>
              </a:p>
            </p:txBody>
          </p:sp>
        </p:grpSp>
        <p:grpSp>
          <p:nvGrpSpPr>
            <p:cNvPr id="23561" name="Group 6"/>
            <p:cNvGrpSpPr>
              <a:grpSpLocks/>
            </p:cNvGrpSpPr>
            <p:nvPr/>
          </p:nvGrpSpPr>
          <p:grpSpPr bwMode="auto">
            <a:xfrm>
              <a:off x="0" y="0"/>
              <a:ext cx="1667" cy="3613"/>
              <a:chOff x="0" y="0"/>
              <a:chExt cx="1667" cy="3613"/>
            </a:xfrm>
          </p:grpSpPr>
          <p:pic>
            <p:nvPicPr>
              <p:cNvPr id="23562" name="Picture 7" descr="grapes"/>
              <p:cNvPicPr>
                <a:picLocks noChangeAspect="1" noChangeArrowheads="1"/>
              </p:cNvPicPr>
              <p:nvPr/>
            </p:nvPicPr>
            <p:blipFill>
              <a:blip r:embed="rId13" cstate="email"/>
              <a:srcRect/>
              <a:stretch>
                <a:fillRect/>
              </a:stretch>
            </p:blipFill>
            <p:spPr bwMode="ltGray">
              <a:xfrm>
                <a:off x="163" y="0"/>
                <a:ext cx="534" cy="3152"/>
              </a:xfrm>
              <a:prstGeom prst="rect">
                <a:avLst/>
              </a:prstGeom>
              <a:noFill/>
              <a:ln w="9525">
                <a:noFill/>
                <a:miter lim="800000"/>
                <a:headEnd/>
                <a:tailEnd/>
              </a:ln>
            </p:spPr>
          </p:pic>
          <p:grpSp>
            <p:nvGrpSpPr>
              <p:cNvPr id="23563" name="Group 8"/>
              <p:cNvGrpSpPr>
                <a:grpSpLocks/>
              </p:cNvGrpSpPr>
              <p:nvPr/>
            </p:nvGrpSpPr>
            <p:grpSpPr bwMode="auto">
              <a:xfrm>
                <a:off x="226" y="0"/>
                <a:ext cx="80" cy="3613"/>
                <a:chOff x="226" y="0"/>
                <a:chExt cx="80" cy="3613"/>
              </a:xfrm>
            </p:grpSpPr>
            <p:sp>
              <p:nvSpPr>
                <p:cNvPr id="54281" name="Rectangle 9"/>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w="9525">
                  <a:noFill/>
                  <a:miter lim="800000"/>
                  <a:headEnd/>
                  <a:tailEnd/>
                </a:ln>
              </p:spPr>
              <p:txBody>
                <a:bodyPr wrap="none" anchor="ctr"/>
                <a:lstStyle/>
                <a:p>
                  <a:pPr algn="ctr">
                    <a:defRPr/>
                  </a:pPr>
                  <a:endParaRPr lang="tr-TR">
                    <a:solidFill>
                      <a:srgbClr val="660066"/>
                    </a:solidFill>
                    <a:latin typeface="Arial" charset="0"/>
                    <a:cs typeface="+mn-cs"/>
                  </a:endParaRPr>
                </a:p>
              </p:txBody>
            </p:sp>
            <p:sp>
              <p:nvSpPr>
                <p:cNvPr id="54282" name="Rectangle 10"/>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w="9525">
                  <a:noFill/>
                  <a:miter lim="800000"/>
                  <a:headEnd/>
                  <a:tailEnd/>
                </a:ln>
              </p:spPr>
              <p:txBody>
                <a:bodyPr wrap="none" anchor="ctr"/>
                <a:lstStyle/>
                <a:p>
                  <a:pPr algn="ctr">
                    <a:defRPr/>
                  </a:pPr>
                  <a:endParaRPr lang="tr-TR">
                    <a:solidFill>
                      <a:srgbClr val="660066"/>
                    </a:solidFill>
                    <a:latin typeface="Arial" charset="0"/>
                    <a:cs typeface="+mn-cs"/>
                  </a:endParaRPr>
                </a:p>
              </p:txBody>
            </p:sp>
          </p:grpSp>
          <p:sp>
            <p:nvSpPr>
              <p:cNvPr id="54283" name="Rectangle 11"/>
              <p:cNvSpPr>
                <a:spLocks noChangeArrowheads="1"/>
              </p:cNvSpPr>
              <p:nvPr/>
            </p:nvSpPr>
            <p:spPr bwMode="ltGray">
              <a:xfrm>
                <a:off x="0" y="347"/>
                <a:ext cx="1667" cy="80"/>
              </a:xfrm>
              <a:prstGeom prst="rect">
                <a:avLst/>
              </a:prstGeom>
              <a:gradFill rotWithShape="0">
                <a:gsLst>
                  <a:gs pos="0">
                    <a:schemeClr val="hlink"/>
                  </a:gs>
                  <a:gs pos="100000">
                    <a:schemeClr val="bg2"/>
                  </a:gs>
                </a:gsLst>
                <a:lin ang="0" scaled="1"/>
              </a:gradFill>
              <a:ln w="9525">
                <a:noFill/>
                <a:miter lim="800000"/>
                <a:headEnd/>
                <a:tailEnd/>
              </a:ln>
            </p:spPr>
            <p:txBody>
              <a:bodyPr wrap="none" anchor="ctr"/>
              <a:lstStyle/>
              <a:p>
                <a:pPr algn="ctr">
                  <a:defRPr/>
                </a:pPr>
                <a:endParaRPr lang="tr-TR">
                  <a:solidFill>
                    <a:srgbClr val="660066"/>
                  </a:solidFill>
                  <a:latin typeface="Arial" charset="0"/>
                  <a:cs typeface="+mn-cs"/>
                </a:endParaRPr>
              </a:p>
            </p:txBody>
          </p:sp>
        </p:grpSp>
      </p:grpSp>
      <p:sp>
        <p:nvSpPr>
          <p:cNvPr id="23555" name="Rectangle 12"/>
          <p:cNvSpPr>
            <a:spLocks noGrp="1" noChangeArrowheads="1"/>
          </p:cNvSpPr>
          <p:nvPr>
            <p:ph type="title"/>
          </p:nvPr>
        </p:nvSpPr>
        <p:spPr bwMode="auto">
          <a:xfrm>
            <a:off x="12954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a:t>Asıl başlık biçemi için tıklatın</a:t>
            </a:r>
          </a:p>
        </p:txBody>
      </p:sp>
      <p:sp>
        <p:nvSpPr>
          <p:cNvPr id="23556" name="Rectangle 13"/>
          <p:cNvSpPr>
            <a:spLocks noGrp="1" noChangeArrowheads="1"/>
          </p:cNvSpPr>
          <p:nvPr>
            <p:ph type="body" idx="1"/>
          </p:nvPr>
        </p:nvSpPr>
        <p:spPr bwMode="auto">
          <a:xfrm>
            <a:off x="12954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t>Asıl metin biçemleri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4286" name="Rectangle 14"/>
          <p:cNvSpPr>
            <a:spLocks noGrp="1" noChangeArrowheads="1"/>
          </p:cNvSpPr>
          <p:nvPr>
            <p:ph type="dt" sz="half" idx="2"/>
          </p:nvPr>
        </p:nvSpPr>
        <p:spPr bwMode="auto">
          <a:xfrm>
            <a:off x="1295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660066"/>
                </a:solidFill>
                <a:latin typeface="+mn-lt"/>
                <a:cs typeface="+mn-cs"/>
              </a:defRPr>
            </a:lvl1pPr>
          </a:lstStyle>
          <a:p>
            <a:pPr>
              <a:defRPr/>
            </a:pPr>
            <a:endParaRPr lang="tr-TR"/>
          </a:p>
        </p:txBody>
      </p:sp>
      <p:sp>
        <p:nvSpPr>
          <p:cNvPr id="54287" name="Rectangle 15"/>
          <p:cNvSpPr>
            <a:spLocks noGrp="1" noChangeArrowheads="1"/>
          </p:cNvSpPr>
          <p:nvPr>
            <p:ph type="ftr" sz="quarter" idx="3"/>
          </p:nvPr>
        </p:nvSpPr>
        <p:spPr bwMode="auto">
          <a:xfrm>
            <a:off x="37338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660066"/>
                </a:solidFill>
                <a:latin typeface="+mn-lt"/>
                <a:cs typeface="+mn-cs"/>
              </a:defRPr>
            </a:lvl1pPr>
          </a:lstStyle>
          <a:p>
            <a:pPr>
              <a:defRPr/>
            </a:pPr>
            <a:endParaRPr lang="tr-TR"/>
          </a:p>
        </p:txBody>
      </p:sp>
      <p:sp>
        <p:nvSpPr>
          <p:cNvPr id="54288" name="Rectangle 16"/>
          <p:cNvSpPr>
            <a:spLocks noGrp="1" noChangeArrowheads="1"/>
          </p:cNvSpPr>
          <p:nvPr>
            <p:ph type="sldNum" sz="quarter" idx="4"/>
          </p:nvPr>
        </p:nvSpPr>
        <p:spPr bwMode="auto">
          <a:xfrm>
            <a:off x="7162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660066"/>
                </a:solidFill>
                <a:latin typeface="+mn-lt"/>
                <a:cs typeface="+mn-cs"/>
              </a:defRPr>
            </a:lvl1pPr>
          </a:lstStyle>
          <a:p>
            <a:pPr>
              <a:defRPr/>
            </a:pPr>
            <a:fld id="{7E1FC2E8-3D71-4BAF-A35F-0E0DB980E50B}"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5760" r:id="rId1"/>
    <p:sldLayoutId id="2147485324" r:id="rId2"/>
    <p:sldLayoutId id="2147485325" r:id="rId3"/>
    <p:sldLayoutId id="2147485326" r:id="rId4"/>
    <p:sldLayoutId id="2147485327" r:id="rId5"/>
    <p:sldLayoutId id="2147485328" r:id="rId6"/>
    <p:sldLayoutId id="2147485329" r:id="rId7"/>
    <p:sldLayoutId id="2147485330" r:id="rId8"/>
    <p:sldLayoutId id="2147485331" r:id="rId9"/>
    <p:sldLayoutId id="2147485332" r:id="rId10"/>
    <p:sldLayoutId id="2147485333"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Impact" pitchFamily="34" charset="0"/>
        </a:defRPr>
      </a:lvl2pPr>
      <a:lvl3pPr algn="l" rtl="0" eaLnBrk="0" fontAlgn="base" hangingPunct="0">
        <a:spcBef>
          <a:spcPct val="0"/>
        </a:spcBef>
        <a:spcAft>
          <a:spcPct val="0"/>
        </a:spcAft>
        <a:defRPr kumimoji="1" sz="4400">
          <a:solidFill>
            <a:schemeClr val="tx2"/>
          </a:solidFill>
          <a:latin typeface="Impact" pitchFamily="34" charset="0"/>
        </a:defRPr>
      </a:lvl3pPr>
      <a:lvl4pPr algn="l" rtl="0" eaLnBrk="0" fontAlgn="base" hangingPunct="0">
        <a:spcBef>
          <a:spcPct val="0"/>
        </a:spcBef>
        <a:spcAft>
          <a:spcPct val="0"/>
        </a:spcAft>
        <a:defRPr kumimoji="1" sz="4400">
          <a:solidFill>
            <a:schemeClr val="tx2"/>
          </a:solidFill>
          <a:latin typeface="Impact" pitchFamily="34" charset="0"/>
        </a:defRPr>
      </a:lvl4pPr>
      <a:lvl5pPr algn="l" rtl="0" eaLnBrk="0" fontAlgn="base" hangingPunct="0">
        <a:spcBef>
          <a:spcPct val="0"/>
        </a:spcBef>
        <a:spcAft>
          <a:spcPct val="0"/>
        </a:spcAft>
        <a:defRPr kumimoji="1" sz="4400">
          <a:solidFill>
            <a:schemeClr val="tx2"/>
          </a:solidFill>
          <a:latin typeface="Impact" pitchFamily="34" charset="0"/>
        </a:defRPr>
      </a:lvl5pPr>
      <a:lvl6pPr marL="457200" algn="l" rtl="0" fontAlgn="base">
        <a:spcBef>
          <a:spcPct val="0"/>
        </a:spcBef>
        <a:spcAft>
          <a:spcPct val="0"/>
        </a:spcAft>
        <a:defRPr kumimoji="1" sz="4400">
          <a:solidFill>
            <a:schemeClr val="tx2"/>
          </a:solidFill>
          <a:latin typeface="Impact" pitchFamily="34" charset="0"/>
        </a:defRPr>
      </a:lvl6pPr>
      <a:lvl7pPr marL="914400" algn="l" rtl="0" fontAlgn="base">
        <a:spcBef>
          <a:spcPct val="0"/>
        </a:spcBef>
        <a:spcAft>
          <a:spcPct val="0"/>
        </a:spcAft>
        <a:defRPr kumimoji="1" sz="4400">
          <a:solidFill>
            <a:schemeClr val="tx2"/>
          </a:solidFill>
          <a:latin typeface="Impact" pitchFamily="34" charset="0"/>
        </a:defRPr>
      </a:lvl7pPr>
      <a:lvl8pPr marL="1371600" algn="l" rtl="0" fontAlgn="base">
        <a:spcBef>
          <a:spcPct val="0"/>
        </a:spcBef>
        <a:spcAft>
          <a:spcPct val="0"/>
        </a:spcAft>
        <a:defRPr kumimoji="1" sz="4400">
          <a:solidFill>
            <a:schemeClr val="tx2"/>
          </a:solidFill>
          <a:latin typeface="Impact" pitchFamily="34" charset="0"/>
        </a:defRPr>
      </a:lvl8pPr>
      <a:lvl9pPr marL="1828800" algn="l" rtl="0" fontAlgn="base">
        <a:spcBef>
          <a:spcPct val="0"/>
        </a:spcBef>
        <a:spcAft>
          <a:spcPct val="0"/>
        </a:spcAft>
        <a:defRPr kumimoji="1" sz="4400">
          <a:solidFill>
            <a:schemeClr val="tx2"/>
          </a:solidFill>
          <a:latin typeface="Impact" pitchFamily="34"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a:t>Click to edit Master title style</a:t>
            </a:r>
          </a:p>
        </p:txBody>
      </p:sp>
      <p:sp>
        <p:nvSpPr>
          <p:cNvPr id="4608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p>
        </p:txBody>
      </p:sp>
      <p:sp>
        <p:nvSpPr>
          <p:cNvPr id="46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FFFFFF"/>
                </a:solidFill>
                <a:effectLst>
                  <a:outerShdw blurRad="38100" dist="38100" dir="2700000" algn="tl">
                    <a:srgbClr val="000000"/>
                  </a:outerShdw>
                </a:effectLst>
                <a:latin typeface="Arial" charset="0"/>
                <a:cs typeface="+mn-cs"/>
              </a:defRPr>
            </a:lvl1pPr>
          </a:lstStyle>
          <a:p>
            <a:pPr>
              <a:defRPr/>
            </a:pPr>
            <a:endParaRPr lang="tr-TR"/>
          </a:p>
        </p:txBody>
      </p:sp>
      <p:sp>
        <p:nvSpPr>
          <p:cNvPr id="46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latin typeface="Arial" charset="0"/>
                <a:cs typeface="+mn-cs"/>
              </a:defRPr>
            </a:lvl1pPr>
          </a:lstStyle>
          <a:p>
            <a:pPr>
              <a:defRPr/>
            </a:pPr>
            <a:endParaRPr lang="tr-TR"/>
          </a:p>
        </p:txBody>
      </p:sp>
      <p:sp>
        <p:nvSpPr>
          <p:cNvPr id="46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latin typeface="Arial" charset="0"/>
                <a:cs typeface="+mn-cs"/>
              </a:defRPr>
            </a:lvl1pPr>
          </a:lstStyle>
          <a:p>
            <a:pPr>
              <a:defRPr/>
            </a:pPr>
            <a:fld id="{BE5BEEA8-14AB-42EB-9AAD-FB0BDB1FA0B5}" type="slidenum">
              <a:rPr lang="tr-TR"/>
              <a:pPr>
                <a:defRPr/>
              </a:pPr>
              <a:t>‹#›</a:t>
            </a:fld>
            <a:endParaRPr lang="tr-TR"/>
          </a:p>
        </p:txBody>
      </p:sp>
    </p:spTree>
  </p:cSld>
  <p:clrMap bg1="dk2" tx1="lt1" bg2="dk1" tx2="lt2" accent1="accent1" accent2="accent2" accent3="accent3" accent4="accent4" accent5="accent5" accent6="accent6" hlink="hlink" folHlink="folHlink"/>
  <p:sldLayoutIdLst>
    <p:sldLayoutId id="2147485761" r:id="rId1"/>
    <p:sldLayoutId id="2147485762" r:id="rId2"/>
    <p:sldLayoutId id="2147485763" r:id="rId3"/>
    <p:sldLayoutId id="2147485764" r:id="rId4"/>
    <p:sldLayoutId id="2147485765" r:id="rId5"/>
    <p:sldLayoutId id="2147485766" r:id="rId6"/>
    <p:sldLayoutId id="2147485767" r:id="rId7"/>
    <p:sldLayoutId id="2147485768" r:id="rId8"/>
    <p:sldLayoutId id="2147485769" r:id="rId9"/>
    <p:sldLayoutId id="2147485770" r:id="rId10"/>
    <p:sldLayoutId id="2147485771" r:id="rId11"/>
  </p:sldLayoutIdLst>
  <p:transition spd="slow"/>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1586" name="AutoShape 2"/>
          <p:cNvSpPr>
            <a:spLocks noChangeArrowheads="1"/>
          </p:cNvSpPr>
          <p:nvPr/>
        </p:nvSpPr>
        <p:spPr bwMode="auto">
          <a:xfrm>
            <a:off x="0" y="265113"/>
            <a:ext cx="8915400" cy="6589712"/>
          </a:xfrm>
          <a:prstGeom prst="rtTriangle">
            <a:avLst/>
          </a:prstGeom>
          <a:gradFill rotWithShape="0">
            <a:gsLst>
              <a:gs pos="0">
                <a:schemeClr val="bg1">
                  <a:gamma/>
                  <a:shade val="46275"/>
                  <a:invGamma/>
                </a:schemeClr>
              </a:gs>
              <a:gs pos="100000">
                <a:schemeClr val="bg1"/>
              </a:gs>
            </a:gsLst>
            <a:path path="shape">
              <a:fillToRect l="50000" t="50000" r="50000" b="50000"/>
            </a:path>
          </a:gradFill>
          <a:ln w="9525">
            <a:noFill/>
            <a:miter lim="800000"/>
            <a:headEnd/>
            <a:tailEnd/>
          </a:ln>
        </p:spPr>
        <p:txBody>
          <a:bodyPr wrap="none" anchor="ctr"/>
          <a:lstStyle/>
          <a:p>
            <a:pPr algn="ctr">
              <a:defRPr/>
            </a:pPr>
            <a:endParaRPr lang="tr-TR">
              <a:solidFill>
                <a:srgbClr val="FFFFFF"/>
              </a:solidFill>
              <a:latin typeface="Arial" charset="0"/>
              <a:cs typeface="+mn-cs"/>
            </a:endParaRPr>
          </a:p>
        </p:txBody>
      </p:sp>
      <p:sp>
        <p:nvSpPr>
          <p:cNvPr id="451587" name="Rectangle 3"/>
          <p:cNvSpPr>
            <a:spLocks noChangeArrowheads="1"/>
          </p:cNvSpPr>
          <p:nvPr/>
        </p:nvSpPr>
        <p:spPr bwMode="auto">
          <a:xfrm>
            <a:off x="5638800" y="5275263"/>
            <a:ext cx="3389313" cy="685800"/>
          </a:xfrm>
          <a:prstGeom prst="rect">
            <a:avLst/>
          </a:prstGeom>
          <a:gradFill rotWithShape="0">
            <a:gsLst>
              <a:gs pos="0">
                <a:schemeClr val="bg1">
                  <a:gamma/>
                  <a:shade val="46275"/>
                  <a:invGamma/>
                </a:schemeClr>
              </a:gs>
              <a:gs pos="50000">
                <a:schemeClr val="bg1">
                  <a:alpha val="50000"/>
                </a:schemeClr>
              </a:gs>
              <a:gs pos="100000">
                <a:schemeClr val="bg1">
                  <a:gamma/>
                  <a:shade val="46275"/>
                  <a:invGamma/>
                </a:schemeClr>
              </a:gs>
            </a:gsLst>
            <a:lin ang="0" scaled="1"/>
          </a:gradFill>
          <a:ln w="9525">
            <a:noFill/>
            <a:miter lim="800000"/>
            <a:headEnd/>
            <a:tailEnd/>
          </a:ln>
          <a:effectLst/>
        </p:spPr>
        <p:txBody>
          <a:bodyPr/>
          <a:lstStyle/>
          <a:p>
            <a:pPr algn="ctr">
              <a:defRPr/>
            </a:pPr>
            <a:endParaRPr lang="tr-TR">
              <a:solidFill>
                <a:srgbClr val="FFFFFF"/>
              </a:solidFill>
              <a:latin typeface="Arial" charset="0"/>
              <a:cs typeface="+mn-cs"/>
            </a:endParaRPr>
          </a:p>
        </p:txBody>
      </p:sp>
      <p:sp>
        <p:nvSpPr>
          <p:cNvPr id="451588" name="Rectangle 4"/>
          <p:cNvSpPr>
            <a:spLocks noChangeArrowheads="1"/>
          </p:cNvSpPr>
          <p:nvPr/>
        </p:nvSpPr>
        <p:spPr bwMode="auto">
          <a:xfrm>
            <a:off x="15875" y="1066800"/>
            <a:ext cx="9128125" cy="1320800"/>
          </a:xfrm>
          <a:prstGeom prst="rect">
            <a:avLst/>
          </a:prstGeom>
          <a:gradFill rotWithShape="0">
            <a:gsLst>
              <a:gs pos="0">
                <a:schemeClr val="bg1">
                  <a:gamma/>
                  <a:shade val="46275"/>
                  <a:invGamma/>
                </a:schemeClr>
              </a:gs>
              <a:gs pos="50000">
                <a:schemeClr val="bg1"/>
              </a:gs>
              <a:gs pos="100000">
                <a:schemeClr val="bg1">
                  <a:gamma/>
                  <a:shade val="46275"/>
                  <a:invGamma/>
                </a:schemeClr>
              </a:gs>
            </a:gsLst>
            <a:lin ang="0" scaled="1"/>
          </a:gradFill>
          <a:ln w="9525">
            <a:noFill/>
            <a:miter lim="800000"/>
            <a:headEnd/>
            <a:tailEnd/>
          </a:ln>
          <a:effectLst/>
        </p:spPr>
        <p:txBody>
          <a:bodyPr/>
          <a:lstStyle/>
          <a:p>
            <a:pPr algn="ctr">
              <a:defRPr/>
            </a:pPr>
            <a:endParaRPr lang="tr-TR">
              <a:solidFill>
                <a:srgbClr val="FFFFFF"/>
              </a:solidFill>
              <a:latin typeface="Arial" charset="0"/>
              <a:cs typeface="+mn-cs"/>
            </a:endParaRPr>
          </a:p>
        </p:txBody>
      </p:sp>
      <p:sp>
        <p:nvSpPr>
          <p:cNvPr id="25605" name="Rectangle 5"/>
          <p:cNvSpPr>
            <a:spLocks noGrp="1" noChangeArrowheads="1"/>
          </p:cNvSpPr>
          <p:nvPr>
            <p:ph type="title"/>
          </p:nvPr>
        </p:nvSpPr>
        <p:spPr bwMode="auto">
          <a:xfrm>
            <a:off x="390525" y="1081088"/>
            <a:ext cx="8421688" cy="1241425"/>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5606" name="Rectangle 6"/>
          <p:cNvSpPr>
            <a:spLocks noGrp="1" noChangeArrowheads="1"/>
          </p:cNvSpPr>
          <p:nvPr>
            <p:ph type="body" idx="1"/>
          </p:nvPr>
        </p:nvSpPr>
        <p:spPr bwMode="auto">
          <a:xfrm>
            <a:off x="669925" y="2574925"/>
            <a:ext cx="4948238" cy="34163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1591" name="Rectangle 7"/>
          <p:cNvSpPr>
            <a:spLocks noGrp="1" noChangeArrowheads="1"/>
          </p:cNvSpPr>
          <p:nvPr>
            <p:ph type="ftr" sz="quarter" idx="3"/>
          </p:nvPr>
        </p:nvSpPr>
        <p:spPr bwMode="auto">
          <a:xfrm>
            <a:off x="2568575" y="6119813"/>
            <a:ext cx="3908425" cy="476250"/>
          </a:xfrm>
          <a:prstGeom prst="rect">
            <a:avLst/>
          </a:prstGeom>
          <a:noFill/>
          <a:ln w="9525">
            <a:noFill/>
            <a:miter lim="800000"/>
            <a:headEnd/>
            <a:tailEnd/>
          </a:ln>
          <a:effectLst/>
        </p:spPr>
        <p:txBody>
          <a:bodyPr vert="horz" wrap="none" lIns="92075" tIns="46038" rIns="92075" bIns="46038" numCol="1" anchor="t" anchorCtr="0" compatLnSpc="1">
            <a:prstTxWarp prst="textNoShape">
              <a:avLst/>
            </a:prstTxWarp>
          </a:bodyPr>
          <a:lstStyle>
            <a:lvl1pPr algn="ctr" eaLnBrk="0" hangingPunct="0">
              <a:defRPr sz="1400">
                <a:solidFill>
                  <a:srgbClr val="FFFFFF"/>
                </a:solidFill>
                <a:latin typeface="Times New Roman" pitchFamily="18" charset="0"/>
                <a:cs typeface="+mn-cs"/>
              </a:defRPr>
            </a:lvl1pPr>
          </a:lstStyle>
          <a:p>
            <a:pPr>
              <a:defRPr/>
            </a:pPr>
            <a:endParaRPr lang="tr-TR"/>
          </a:p>
        </p:txBody>
      </p:sp>
      <p:sp>
        <p:nvSpPr>
          <p:cNvPr id="451592" name="Rectangle 8"/>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pitchFamily="18" charset="0"/>
                <a:cs typeface="+mn-cs"/>
              </a:defRPr>
            </a:lvl1pPr>
          </a:lstStyle>
          <a:p>
            <a:pPr>
              <a:defRPr/>
            </a:pPr>
            <a:fld id="{360FAAB4-6089-4AB7-9A41-FE059AC16B1A}" type="slidenum">
              <a:rPr lang="tr-TR"/>
              <a:pPr>
                <a:defRPr/>
              </a:pPr>
              <a:t>‹#›</a:t>
            </a:fld>
            <a:endParaRPr lang="tr-TR"/>
          </a:p>
        </p:txBody>
      </p:sp>
      <p:sp>
        <p:nvSpPr>
          <p:cNvPr id="451593" name="Arc 9"/>
          <p:cNvSpPr>
            <a:spLocks/>
          </p:cNvSpPr>
          <p:nvPr/>
        </p:nvSpPr>
        <p:spPr bwMode="auto">
          <a:xfrm flipH="1">
            <a:off x="5719763" y="3175"/>
            <a:ext cx="3429000" cy="6851650"/>
          </a:xfrm>
          <a:custGeom>
            <a:avLst/>
            <a:gdLst>
              <a:gd name="G0" fmla="+- 0 0 0"/>
              <a:gd name="G1" fmla="+- 21577 0 0"/>
              <a:gd name="G2" fmla="+- 21600 0 0"/>
              <a:gd name="T0" fmla="*/ 1003 w 21600"/>
              <a:gd name="T1" fmla="*/ 0 h 43161"/>
              <a:gd name="T2" fmla="*/ 820 w 21600"/>
              <a:gd name="T3" fmla="*/ 43161 h 43161"/>
              <a:gd name="T4" fmla="*/ 0 w 21600"/>
              <a:gd name="T5" fmla="*/ 21577 h 43161"/>
            </a:gdLst>
            <a:ahLst/>
            <a:cxnLst>
              <a:cxn ang="0">
                <a:pos x="T0" y="T1"/>
              </a:cxn>
              <a:cxn ang="0">
                <a:pos x="T2" y="T3"/>
              </a:cxn>
              <a:cxn ang="0">
                <a:pos x="T4" y="T5"/>
              </a:cxn>
            </a:cxnLst>
            <a:rect l="0" t="0" r="r" b="b"/>
            <a:pathLst>
              <a:path w="21600" h="43161" fill="none" extrusionOk="0">
                <a:moveTo>
                  <a:pt x="1002" y="0"/>
                </a:moveTo>
                <a:cubicBezTo>
                  <a:pt x="12529" y="536"/>
                  <a:pt x="21600" y="10037"/>
                  <a:pt x="21600" y="21577"/>
                </a:cubicBezTo>
                <a:cubicBezTo>
                  <a:pt x="21600" y="33187"/>
                  <a:pt x="12421" y="42720"/>
                  <a:pt x="820" y="43161"/>
                </a:cubicBezTo>
              </a:path>
              <a:path w="21600" h="43161" stroke="0" extrusionOk="0">
                <a:moveTo>
                  <a:pt x="1002" y="0"/>
                </a:moveTo>
                <a:cubicBezTo>
                  <a:pt x="12529" y="536"/>
                  <a:pt x="21600" y="10037"/>
                  <a:pt x="21600" y="21577"/>
                </a:cubicBezTo>
                <a:cubicBezTo>
                  <a:pt x="21600" y="33187"/>
                  <a:pt x="12421" y="42720"/>
                  <a:pt x="820" y="43161"/>
                </a:cubicBezTo>
                <a:lnTo>
                  <a:pt x="0" y="21577"/>
                </a:lnTo>
                <a:close/>
              </a:path>
            </a:pathLst>
          </a:custGeom>
          <a:noFill/>
          <a:ln w="9525">
            <a:solidFill>
              <a:schemeClr val="bg1"/>
            </a:solidFill>
            <a:round/>
            <a:headEnd/>
            <a:tailEnd/>
          </a:ln>
        </p:spPr>
        <p:txBody>
          <a:bodyPr wrap="none" anchor="ctr"/>
          <a:lstStyle/>
          <a:p>
            <a:pPr algn="ctr">
              <a:defRPr/>
            </a:pPr>
            <a:endParaRPr lang="tr-TR">
              <a:solidFill>
                <a:srgbClr val="FFFFFF"/>
              </a:solidFill>
              <a:latin typeface="Arial" charset="0"/>
              <a:cs typeface="+mn-cs"/>
            </a:endParaRPr>
          </a:p>
        </p:txBody>
      </p:sp>
      <p:sp>
        <p:nvSpPr>
          <p:cNvPr id="451594" name="Arc 10"/>
          <p:cNvSpPr>
            <a:spLocks/>
          </p:cNvSpPr>
          <p:nvPr/>
        </p:nvSpPr>
        <p:spPr bwMode="auto">
          <a:xfrm flipV="1">
            <a:off x="6932613" y="-838200"/>
            <a:ext cx="2211387" cy="2362200"/>
          </a:xfrm>
          <a:custGeom>
            <a:avLst/>
            <a:gdLst>
              <a:gd name="G0" fmla="+- 20223 0 0"/>
              <a:gd name="G1" fmla="+- 21599 0 0"/>
              <a:gd name="G2" fmla="+- 21600 0 0"/>
              <a:gd name="T0" fmla="*/ 0 w 20223"/>
              <a:gd name="T1" fmla="*/ 14009 h 21599"/>
              <a:gd name="T2" fmla="*/ 19986 w 20223"/>
              <a:gd name="T3" fmla="*/ 0 h 21599"/>
              <a:gd name="T4" fmla="*/ 20223 w 20223"/>
              <a:gd name="T5" fmla="*/ 21599 h 21599"/>
            </a:gdLst>
            <a:ahLst/>
            <a:cxnLst>
              <a:cxn ang="0">
                <a:pos x="T0" y="T1"/>
              </a:cxn>
              <a:cxn ang="0">
                <a:pos x="T2" y="T3"/>
              </a:cxn>
              <a:cxn ang="0">
                <a:pos x="T4" y="T5"/>
              </a:cxn>
            </a:cxnLst>
            <a:rect l="0" t="0" r="r" b="b"/>
            <a:pathLst>
              <a:path w="20223" h="21599" fill="none" extrusionOk="0">
                <a:moveTo>
                  <a:pt x="0" y="14009"/>
                </a:moveTo>
                <a:cubicBezTo>
                  <a:pt x="3132" y="5662"/>
                  <a:pt x="11071" y="98"/>
                  <a:pt x="19986" y="0"/>
                </a:cubicBezTo>
              </a:path>
              <a:path w="20223" h="21599" stroke="0" extrusionOk="0">
                <a:moveTo>
                  <a:pt x="0" y="14009"/>
                </a:moveTo>
                <a:cubicBezTo>
                  <a:pt x="3132" y="5662"/>
                  <a:pt x="11071" y="98"/>
                  <a:pt x="19986" y="0"/>
                </a:cubicBezTo>
                <a:lnTo>
                  <a:pt x="20223" y="21599"/>
                </a:lnTo>
                <a:close/>
              </a:path>
            </a:pathLst>
          </a:custGeom>
          <a:noFill/>
          <a:ln w="9525">
            <a:solidFill>
              <a:schemeClr val="bg1"/>
            </a:solidFill>
            <a:round/>
            <a:headEnd/>
            <a:tailEnd/>
          </a:ln>
        </p:spPr>
        <p:txBody>
          <a:bodyPr wrap="none" anchor="ctr"/>
          <a:lstStyle/>
          <a:p>
            <a:pPr algn="ctr">
              <a:defRPr/>
            </a:pPr>
            <a:endParaRPr lang="tr-TR">
              <a:solidFill>
                <a:srgbClr val="FFFFFF"/>
              </a:solidFill>
              <a:latin typeface="Arial" charset="0"/>
              <a:cs typeface="+mn-cs"/>
            </a:endParaRPr>
          </a:p>
        </p:txBody>
      </p:sp>
      <p:sp>
        <p:nvSpPr>
          <p:cNvPr id="451595" name="Line 11"/>
          <p:cNvSpPr>
            <a:spLocks noChangeShapeType="1"/>
          </p:cNvSpPr>
          <p:nvPr/>
        </p:nvSpPr>
        <p:spPr bwMode="auto">
          <a:xfrm rot="2975352" flipH="1">
            <a:off x="6092825" y="1331913"/>
            <a:ext cx="3608388" cy="30162"/>
          </a:xfrm>
          <a:prstGeom prst="line">
            <a:avLst/>
          </a:prstGeom>
          <a:noFill/>
          <a:ln w="9525">
            <a:solidFill>
              <a:schemeClr val="bg1"/>
            </a:solidFill>
            <a:round/>
            <a:headEnd/>
            <a:tailEnd/>
          </a:ln>
        </p:spPr>
        <p:txBody>
          <a:bodyPr wrap="none" anchor="ctr"/>
          <a:lstStyle/>
          <a:p>
            <a:pPr algn="ctr">
              <a:defRPr/>
            </a:pPr>
            <a:endParaRPr lang="tr-TR">
              <a:solidFill>
                <a:srgbClr val="FFFFFF"/>
              </a:solidFill>
              <a:latin typeface="Arial" charset="0"/>
              <a:cs typeface="+mn-cs"/>
            </a:endParaRPr>
          </a:p>
        </p:txBody>
      </p:sp>
      <p:sp>
        <p:nvSpPr>
          <p:cNvPr id="451596" name="Line 12"/>
          <p:cNvSpPr>
            <a:spLocks noChangeShapeType="1"/>
          </p:cNvSpPr>
          <p:nvPr/>
        </p:nvSpPr>
        <p:spPr bwMode="auto">
          <a:xfrm>
            <a:off x="7243763" y="-12700"/>
            <a:ext cx="1587" cy="6811963"/>
          </a:xfrm>
          <a:prstGeom prst="line">
            <a:avLst/>
          </a:prstGeom>
          <a:noFill/>
          <a:ln w="9525">
            <a:solidFill>
              <a:schemeClr val="bg1"/>
            </a:solidFill>
            <a:round/>
            <a:headEnd/>
            <a:tailEnd/>
          </a:ln>
        </p:spPr>
        <p:txBody>
          <a:bodyPr wrap="none" anchor="ctr"/>
          <a:lstStyle/>
          <a:p>
            <a:pPr algn="ctr">
              <a:defRPr/>
            </a:pPr>
            <a:endParaRPr lang="tr-TR">
              <a:solidFill>
                <a:srgbClr val="FFFFFF"/>
              </a:solidFill>
              <a:latin typeface="Arial" charset="0"/>
              <a:cs typeface="+mn-cs"/>
            </a:endParaRPr>
          </a:p>
        </p:txBody>
      </p:sp>
      <p:sp>
        <p:nvSpPr>
          <p:cNvPr id="451597" name="Line 13"/>
          <p:cNvSpPr>
            <a:spLocks noChangeShapeType="1"/>
          </p:cNvSpPr>
          <p:nvPr/>
        </p:nvSpPr>
        <p:spPr bwMode="auto">
          <a:xfrm>
            <a:off x="0" y="596900"/>
            <a:ext cx="9144000" cy="0"/>
          </a:xfrm>
          <a:prstGeom prst="line">
            <a:avLst/>
          </a:prstGeom>
          <a:noFill/>
          <a:ln w="9525">
            <a:solidFill>
              <a:schemeClr val="bg1"/>
            </a:solidFill>
            <a:round/>
            <a:headEnd/>
            <a:tailEnd/>
          </a:ln>
        </p:spPr>
        <p:txBody>
          <a:bodyPr wrap="none" anchor="ctr"/>
          <a:lstStyle/>
          <a:p>
            <a:pPr algn="ctr">
              <a:defRPr/>
            </a:pPr>
            <a:endParaRPr lang="tr-TR">
              <a:solidFill>
                <a:srgbClr val="FFFFFF"/>
              </a:solidFill>
              <a:latin typeface="Arial" charset="0"/>
              <a:cs typeface="+mn-cs"/>
            </a:endParaRPr>
          </a:p>
        </p:txBody>
      </p:sp>
    </p:spTree>
  </p:cSld>
  <p:clrMap bg1="dk2" tx1="lt1" bg2="dk1" tx2="lt2" accent1="accent1" accent2="accent2" accent3="accent3" accent4="accent4" accent5="accent5" accent6="accent6" hlink="hlink" folHlink="folHlink"/>
  <p:sldLayoutIdLst>
    <p:sldLayoutId id="2147485772" r:id="rId1"/>
    <p:sldLayoutId id="2147485334" r:id="rId2"/>
    <p:sldLayoutId id="2147485335" r:id="rId3"/>
    <p:sldLayoutId id="2147485336" r:id="rId4"/>
    <p:sldLayoutId id="2147485337" r:id="rId5"/>
    <p:sldLayoutId id="2147485338" r:id="rId6"/>
    <p:sldLayoutId id="2147485339" r:id="rId7"/>
    <p:sldLayoutId id="2147485340" r:id="rId8"/>
    <p:sldLayoutId id="2147485341" r:id="rId9"/>
    <p:sldLayoutId id="2147485342" r:id="rId10"/>
    <p:sldLayoutId id="2147485343" r:id="rId11"/>
  </p:sldLayoutIdLst>
  <p:transition spd="slow">
    <p:wipe dir="r"/>
  </p:transition>
  <p:txStyles>
    <p:titleStyle>
      <a:lvl1pPr algn="l" rtl="0" eaLnBrk="0" fontAlgn="base" hangingPunct="0">
        <a:lnSpc>
          <a:spcPct val="85000"/>
        </a:lnSpc>
        <a:spcBef>
          <a:spcPct val="0"/>
        </a:spcBef>
        <a:spcAft>
          <a:spcPct val="0"/>
        </a:spcAft>
        <a:defRPr kumimoji="1" sz="4000">
          <a:solidFill>
            <a:schemeClr val="tx1"/>
          </a:solidFill>
          <a:latin typeface="+mj-lt"/>
          <a:ea typeface="+mj-ea"/>
          <a:cs typeface="+mj-cs"/>
        </a:defRPr>
      </a:lvl1pPr>
      <a:lvl2pPr algn="l" rtl="0" eaLnBrk="0" fontAlgn="base" hangingPunct="0">
        <a:lnSpc>
          <a:spcPct val="85000"/>
        </a:lnSpc>
        <a:spcBef>
          <a:spcPct val="0"/>
        </a:spcBef>
        <a:spcAft>
          <a:spcPct val="0"/>
        </a:spcAft>
        <a:defRPr kumimoji="1" sz="4000">
          <a:solidFill>
            <a:schemeClr val="tx1"/>
          </a:solidFill>
          <a:latin typeface="Arial Narrow" pitchFamily="34" charset="0"/>
        </a:defRPr>
      </a:lvl2pPr>
      <a:lvl3pPr algn="l" rtl="0" eaLnBrk="0" fontAlgn="base" hangingPunct="0">
        <a:lnSpc>
          <a:spcPct val="85000"/>
        </a:lnSpc>
        <a:spcBef>
          <a:spcPct val="0"/>
        </a:spcBef>
        <a:spcAft>
          <a:spcPct val="0"/>
        </a:spcAft>
        <a:defRPr kumimoji="1" sz="4000">
          <a:solidFill>
            <a:schemeClr val="tx1"/>
          </a:solidFill>
          <a:latin typeface="Arial Narrow" pitchFamily="34" charset="0"/>
        </a:defRPr>
      </a:lvl3pPr>
      <a:lvl4pPr algn="l" rtl="0" eaLnBrk="0" fontAlgn="base" hangingPunct="0">
        <a:lnSpc>
          <a:spcPct val="85000"/>
        </a:lnSpc>
        <a:spcBef>
          <a:spcPct val="0"/>
        </a:spcBef>
        <a:spcAft>
          <a:spcPct val="0"/>
        </a:spcAft>
        <a:defRPr kumimoji="1" sz="4000">
          <a:solidFill>
            <a:schemeClr val="tx1"/>
          </a:solidFill>
          <a:latin typeface="Arial Narrow" pitchFamily="34" charset="0"/>
        </a:defRPr>
      </a:lvl4pPr>
      <a:lvl5pPr algn="l" rtl="0" eaLnBrk="0" fontAlgn="base" hangingPunct="0">
        <a:lnSpc>
          <a:spcPct val="85000"/>
        </a:lnSpc>
        <a:spcBef>
          <a:spcPct val="0"/>
        </a:spcBef>
        <a:spcAft>
          <a:spcPct val="0"/>
        </a:spcAft>
        <a:defRPr kumimoji="1" sz="4000">
          <a:solidFill>
            <a:schemeClr val="tx1"/>
          </a:solidFill>
          <a:latin typeface="Arial Narrow" pitchFamily="34" charset="0"/>
        </a:defRPr>
      </a:lvl5pPr>
      <a:lvl6pPr marL="457200" algn="l" rtl="0" fontAlgn="base">
        <a:lnSpc>
          <a:spcPct val="85000"/>
        </a:lnSpc>
        <a:spcBef>
          <a:spcPct val="0"/>
        </a:spcBef>
        <a:spcAft>
          <a:spcPct val="0"/>
        </a:spcAft>
        <a:defRPr kumimoji="1" sz="4000">
          <a:solidFill>
            <a:schemeClr val="tx1"/>
          </a:solidFill>
          <a:latin typeface="Arial Narrow" pitchFamily="34" charset="0"/>
        </a:defRPr>
      </a:lvl6pPr>
      <a:lvl7pPr marL="914400" algn="l" rtl="0" fontAlgn="base">
        <a:lnSpc>
          <a:spcPct val="85000"/>
        </a:lnSpc>
        <a:spcBef>
          <a:spcPct val="0"/>
        </a:spcBef>
        <a:spcAft>
          <a:spcPct val="0"/>
        </a:spcAft>
        <a:defRPr kumimoji="1" sz="4000">
          <a:solidFill>
            <a:schemeClr val="tx1"/>
          </a:solidFill>
          <a:latin typeface="Arial Narrow" pitchFamily="34" charset="0"/>
        </a:defRPr>
      </a:lvl7pPr>
      <a:lvl8pPr marL="1371600" algn="l" rtl="0" fontAlgn="base">
        <a:lnSpc>
          <a:spcPct val="85000"/>
        </a:lnSpc>
        <a:spcBef>
          <a:spcPct val="0"/>
        </a:spcBef>
        <a:spcAft>
          <a:spcPct val="0"/>
        </a:spcAft>
        <a:defRPr kumimoji="1" sz="4000">
          <a:solidFill>
            <a:schemeClr val="tx1"/>
          </a:solidFill>
          <a:latin typeface="Arial Narrow" pitchFamily="34" charset="0"/>
        </a:defRPr>
      </a:lvl8pPr>
      <a:lvl9pPr marL="1828800" algn="l" rtl="0" fontAlgn="base">
        <a:lnSpc>
          <a:spcPct val="85000"/>
        </a:lnSpc>
        <a:spcBef>
          <a:spcPct val="0"/>
        </a:spcBef>
        <a:spcAft>
          <a:spcPct val="0"/>
        </a:spcAft>
        <a:defRPr kumimoji="1" sz="4000">
          <a:solidFill>
            <a:schemeClr val="tx1"/>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u"/>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70000"/>
        <a:buFont typeface="Monotype Sorts" pitchFamily="2" charset="2"/>
        <a:buChar char="u"/>
        <a:defRPr kumimoji="1" sz="2400">
          <a:solidFill>
            <a:schemeClr val="tx1"/>
          </a:solidFill>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u"/>
        <a:defRPr kumimoji="1" sz="2000">
          <a:solidFill>
            <a:schemeClr val="tx1"/>
          </a:solidFill>
          <a:latin typeface="+mn-lt"/>
        </a:defRPr>
      </a:lvl3pPr>
      <a:lvl4pPr marL="1600200" indent="-228600" algn="l" rtl="0" eaLnBrk="0" fontAlgn="base" hangingPunct="0">
        <a:spcBef>
          <a:spcPct val="20000"/>
        </a:spcBef>
        <a:spcAft>
          <a:spcPct val="0"/>
        </a:spcAft>
        <a:buClr>
          <a:schemeClr val="hlink"/>
        </a:buClr>
        <a:buSzPct val="70000"/>
        <a:buFont typeface="Wingdings" pitchFamily="2" charset="2"/>
        <a:buChar char="u"/>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u"/>
        <a:defRPr kumimoji="1" sz="2000">
          <a:solidFill>
            <a:schemeClr val="tx1"/>
          </a:solidFill>
          <a:latin typeface="+mn-lt"/>
        </a:defRPr>
      </a:lvl5pPr>
      <a:lvl6pPr marL="2514600" indent="-228600" algn="l" rtl="0" fontAlgn="base">
        <a:spcBef>
          <a:spcPct val="20000"/>
        </a:spcBef>
        <a:spcAft>
          <a:spcPct val="0"/>
        </a:spcAft>
        <a:buClr>
          <a:schemeClr val="hlink"/>
        </a:buClr>
        <a:buSzPct val="70000"/>
        <a:buFont typeface="Wingdings" pitchFamily="2" charset="2"/>
        <a:buChar char="u"/>
        <a:defRPr kumimoji="1">
          <a:solidFill>
            <a:schemeClr val="tx1"/>
          </a:solidFill>
          <a:latin typeface="+mn-lt"/>
        </a:defRPr>
      </a:lvl6pPr>
      <a:lvl7pPr marL="2971800" indent="-228600" algn="l" rtl="0" fontAlgn="base">
        <a:spcBef>
          <a:spcPct val="20000"/>
        </a:spcBef>
        <a:spcAft>
          <a:spcPct val="0"/>
        </a:spcAft>
        <a:buClr>
          <a:schemeClr val="hlink"/>
        </a:buClr>
        <a:buSzPct val="70000"/>
        <a:buFont typeface="Wingdings" pitchFamily="2" charset="2"/>
        <a:buChar char="u"/>
        <a:defRPr kumimoji="1">
          <a:solidFill>
            <a:schemeClr val="tx1"/>
          </a:solidFill>
          <a:latin typeface="+mn-lt"/>
        </a:defRPr>
      </a:lvl7pPr>
      <a:lvl8pPr marL="3429000" indent="-228600" algn="l" rtl="0" fontAlgn="base">
        <a:spcBef>
          <a:spcPct val="20000"/>
        </a:spcBef>
        <a:spcAft>
          <a:spcPct val="0"/>
        </a:spcAft>
        <a:buClr>
          <a:schemeClr val="hlink"/>
        </a:buClr>
        <a:buSzPct val="70000"/>
        <a:buFont typeface="Wingdings" pitchFamily="2" charset="2"/>
        <a:buChar char="u"/>
        <a:defRPr kumimoji="1">
          <a:solidFill>
            <a:schemeClr val="tx1"/>
          </a:solidFill>
          <a:latin typeface="+mn-lt"/>
        </a:defRPr>
      </a:lvl8pPr>
      <a:lvl9pPr marL="3886200" indent="-228600" algn="l" rtl="0" fontAlgn="base">
        <a:spcBef>
          <a:spcPct val="20000"/>
        </a:spcBef>
        <a:spcAft>
          <a:spcPct val="0"/>
        </a:spcAft>
        <a:buClr>
          <a:schemeClr val="hlink"/>
        </a:buClr>
        <a:buSzPct val="70000"/>
        <a:buFont typeface="Wingdings" pitchFamily="2" charset="2"/>
        <a:buChar char="u"/>
        <a:defRPr kumimoji="1">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0"/>
            <a:ext cx="9159875" cy="6858000"/>
            <a:chOff x="0" y="0"/>
            <a:chExt cx="5770" cy="4320"/>
          </a:xfrm>
        </p:grpSpPr>
        <p:sp>
          <p:nvSpPr>
            <p:cNvPr id="20992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09924"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09925"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09926"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09927"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09928"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0992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0993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09931"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09932"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09933"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09934"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0993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09936"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0993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09938"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0993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09940"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09941"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09942"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lgn="ctr">
                <a:defRPr/>
              </a:pPr>
              <a:endParaRPr lang="tr-TR">
                <a:solidFill>
                  <a:srgbClr val="FFFFFF"/>
                </a:solidFill>
                <a:latin typeface="Arial" charset="0"/>
                <a:cs typeface="+mn-cs"/>
              </a:endParaRPr>
            </a:p>
          </p:txBody>
        </p:sp>
        <p:sp>
          <p:nvSpPr>
            <p:cNvPr id="20994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lgn="ctr">
                <a:defRPr/>
              </a:pPr>
              <a:endParaRPr lang="tr-TR">
                <a:solidFill>
                  <a:srgbClr val="FFFFFF"/>
                </a:solidFill>
                <a:latin typeface="Arial" charset="0"/>
                <a:cs typeface="+mn-cs"/>
              </a:endParaRPr>
            </a:p>
          </p:txBody>
        </p:sp>
      </p:grpSp>
      <p:sp>
        <p:nvSpPr>
          <p:cNvPr id="20994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tr-TR"/>
              <a:t>Asıl başlık stili için tıklatın</a:t>
            </a:r>
          </a:p>
        </p:txBody>
      </p:sp>
      <p:sp>
        <p:nvSpPr>
          <p:cNvPr id="20994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20994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mn-lt"/>
                <a:cs typeface="+mn-cs"/>
              </a:defRPr>
            </a:lvl1pPr>
          </a:lstStyle>
          <a:p>
            <a:pPr>
              <a:defRPr/>
            </a:pPr>
            <a:endParaRPr lang="tr-TR"/>
          </a:p>
        </p:txBody>
      </p:sp>
      <p:sp>
        <p:nvSpPr>
          <p:cNvPr id="20994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mn-lt"/>
                <a:cs typeface="+mn-cs"/>
              </a:defRPr>
            </a:lvl1pPr>
          </a:lstStyle>
          <a:p>
            <a:pPr>
              <a:defRPr/>
            </a:pPr>
            <a:fld id="{F721F3AA-5DE7-4534-9054-8464973CAC64}" type="slidenum">
              <a:rPr lang="tr-TR"/>
              <a:pPr>
                <a:defRPr/>
              </a:pPr>
              <a:t>‹#›</a:t>
            </a:fld>
            <a:endParaRPr lang="tr-TR"/>
          </a:p>
        </p:txBody>
      </p:sp>
      <p:sp>
        <p:nvSpPr>
          <p:cNvPr id="20994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FFFFFF"/>
                </a:solidFill>
                <a:effectLst>
                  <a:outerShdw blurRad="38100" dist="38100" dir="2700000" algn="tl">
                    <a:srgbClr val="000000"/>
                  </a:outerShdw>
                </a:effectLst>
                <a:latin typeface="+mn-lt"/>
                <a:cs typeface="+mn-cs"/>
              </a:defRPr>
            </a:lvl1pPr>
          </a:lstStyle>
          <a:p>
            <a:pPr>
              <a:defRPr/>
            </a:pPr>
            <a:endParaRPr lang="tr-TR"/>
          </a:p>
        </p:txBody>
      </p:sp>
    </p:spTree>
  </p:cSld>
  <p:clrMap bg1="dk2" tx1="lt1" bg2="dk1" tx2="lt2" accent1="accent1" accent2="accent2" accent3="accent3" accent4="accent4" accent5="accent5" accent6="accent6" hlink="hlink" folHlink="folHlink"/>
  <p:sldLayoutIdLst>
    <p:sldLayoutId id="2147485773" r:id="rId1"/>
    <p:sldLayoutId id="2147485355" r:id="rId2"/>
    <p:sldLayoutId id="2147485356" r:id="rId3"/>
    <p:sldLayoutId id="2147485357" r:id="rId4"/>
    <p:sldLayoutId id="2147485358" r:id="rId5"/>
    <p:sldLayoutId id="2147485359" r:id="rId6"/>
    <p:sldLayoutId id="2147485360" r:id="rId7"/>
    <p:sldLayoutId id="2147485361" r:id="rId8"/>
    <p:sldLayoutId id="2147485362" r:id="rId9"/>
    <p:sldLayoutId id="2147485363" r:id="rId10"/>
    <p:sldLayoutId id="2147485364"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a:t>Asıl başlık stili için tıklatın</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cs typeface="+mn-cs"/>
              </a:defRPr>
            </a:lvl1pPr>
          </a:lstStyle>
          <a:p>
            <a:pPr>
              <a:defRPr/>
            </a:pPr>
            <a:endParaRPr lang="tr-T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tr-T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a:defRPr/>
            </a:pPr>
            <a:fld id="{313D838D-08DF-4D80-8943-4CEA2629504F}"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5162" r:id="rId1"/>
    <p:sldLayoutId id="2147485163" r:id="rId2"/>
    <p:sldLayoutId id="2147485164" r:id="rId3"/>
    <p:sldLayoutId id="2147485165" r:id="rId4"/>
    <p:sldLayoutId id="2147485166" r:id="rId5"/>
    <p:sldLayoutId id="2147485167" r:id="rId6"/>
    <p:sldLayoutId id="2147485168" r:id="rId7"/>
    <p:sldLayoutId id="2147485169" r:id="rId8"/>
    <p:sldLayoutId id="2147485170" r:id="rId9"/>
    <p:sldLayoutId id="2147485171" r:id="rId10"/>
    <p:sldLayoutId id="2147485172" r:id="rId11"/>
    <p:sldLayoutId id="2147485173" r:id="rId12"/>
    <p:sldLayoutId id="214748517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3238500" y="0"/>
            <a:ext cx="11925300" cy="3810000"/>
            <a:chOff x="-2040" y="0"/>
            <a:chExt cx="7512" cy="2400"/>
          </a:xfrm>
        </p:grpSpPr>
        <p:sp>
          <p:nvSpPr>
            <p:cNvPr id="212995" name="AutoShape 3"/>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296" y="5746"/>
                </a:cxn>
                <a:cxn ang="0">
                  <a:pos x="64000" y="32000"/>
                </a:cxn>
                <a:cxn ang="0">
                  <a:pos x="50296" y="58253"/>
                </a:cxn>
                <a:cxn ang="0">
                  <a:pos x="50296" y="58253"/>
                </a:cxn>
                <a:cxn ang="0">
                  <a:pos x="50295" y="58253"/>
                </a:cxn>
                <a:cxn ang="0">
                  <a:pos x="50296" y="58254"/>
                </a:cxn>
                <a:cxn ang="0">
                  <a:pos x="50296" y="5746"/>
                </a:cxn>
                <a:cxn ang="0">
                  <a:pos x="50295" y="5746"/>
                </a:cxn>
                <a:cxn ang="0">
                  <a:pos x="50296" y="5746"/>
                </a:cxn>
              </a:cxnLst>
              <a:rect l="T13" t="T15" r="T17" b="T19"/>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w="9525">
              <a:noFill/>
              <a:miter lim="800000"/>
              <a:headEnd/>
              <a:tailEnd/>
            </a:ln>
          </p:spPr>
          <p:txBody>
            <a:bodyPr/>
            <a:lstStyle/>
            <a:p>
              <a:pPr>
                <a:defRPr/>
              </a:pPr>
              <a:endParaRPr lang="tr-TR" sz="2400">
                <a:solidFill>
                  <a:srgbClr val="000000"/>
                </a:solidFill>
                <a:latin typeface="Times New Roman" pitchFamily="18" charset="0"/>
                <a:cs typeface="+mn-cs"/>
              </a:endParaRPr>
            </a:p>
          </p:txBody>
        </p:sp>
        <p:sp>
          <p:nvSpPr>
            <p:cNvPr id="212996" name="AutoShape 4"/>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077" y="5595"/>
                </a:cxn>
                <a:cxn ang="0">
                  <a:pos x="64000" y="32000"/>
                </a:cxn>
                <a:cxn ang="0">
                  <a:pos x="50077" y="58404"/>
                </a:cxn>
                <a:cxn ang="0">
                  <a:pos x="50077" y="58404"/>
                </a:cxn>
                <a:cxn ang="0">
                  <a:pos x="50076" y="58404"/>
                </a:cxn>
                <a:cxn ang="0">
                  <a:pos x="50077" y="58405"/>
                </a:cxn>
                <a:cxn ang="0">
                  <a:pos x="50077" y="5595"/>
                </a:cxn>
                <a:cxn ang="0">
                  <a:pos x="50076" y="5595"/>
                </a:cxn>
                <a:cxn ang="0">
                  <a:pos x="50077" y="5595"/>
                </a:cxn>
              </a:cxnLst>
              <a:rect l="T13" t="T15" r="T17" b="T19"/>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w="9525">
              <a:noFill/>
              <a:miter lim="800000"/>
              <a:headEnd/>
              <a:tailEnd/>
            </a:ln>
          </p:spPr>
          <p:txBody>
            <a:bodyPr/>
            <a:lstStyle/>
            <a:p>
              <a:pPr>
                <a:defRPr/>
              </a:pPr>
              <a:endParaRPr lang="tr-TR">
                <a:solidFill>
                  <a:srgbClr val="000000"/>
                </a:solidFill>
                <a:latin typeface="Arial" charset="0"/>
                <a:cs typeface="+mn-cs"/>
              </a:endParaRPr>
            </a:p>
          </p:txBody>
        </p:sp>
        <p:sp>
          <p:nvSpPr>
            <p:cNvPr id="212997" name="Line 5"/>
            <p:cNvSpPr>
              <a:spLocks noChangeShapeType="1"/>
            </p:cNvSpPr>
            <p:nvPr/>
          </p:nvSpPr>
          <p:spPr bwMode="auto">
            <a:xfrm>
              <a:off x="864" y="960"/>
              <a:ext cx="4608" cy="0"/>
            </a:xfrm>
            <a:prstGeom prst="line">
              <a:avLst/>
            </a:prstGeom>
            <a:noFill/>
            <a:ln w="12700">
              <a:solidFill>
                <a:schemeClr val="tx1"/>
              </a:solidFill>
              <a:round/>
              <a:headEnd/>
              <a:tailEnd/>
            </a:ln>
            <a:effectLst/>
          </p:spPr>
          <p:txBody>
            <a:bodyPr/>
            <a:lstStyle/>
            <a:p>
              <a:pPr algn="ctr">
                <a:defRPr/>
              </a:pPr>
              <a:endParaRPr lang="tr-TR">
                <a:solidFill>
                  <a:srgbClr val="000000"/>
                </a:solidFill>
                <a:latin typeface="Arial" charset="0"/>
                <a:cs typeface="+mn-cs"/>
              </a:endParaRPr>
            </a:p>
          </p:txBody>
        </p:sp>
      </p:grpSp>
      <p:sp>
        <p:nvSpPr>
          <p:cNvPr id="27651" name="Rectangle 6"/>
          <p:cNvSpPr>
            <a:spLocks noGrp="1" noChangeArrowheads="1"/>
          </p:cNvSpPr>
          <p:nvPr>
            <p:ph type="title"/>
          </p:nvPr>
        </p:nvSpPr>
        <p:spPr bwMode="auto">
          <a:xfrm>
            <a:off x="1370013" y="301625"/>
            <a:ext cx="731361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tr-TR"/>
              <a:t>Asıl başlık stili için tıklatın</a:t>
            </a:r>
          </a:p>
        </p:txBody>
      </p:sp>
      <p:sp>
        <p:nvSpPr>
          <p:cNvPr id="27652" name="Rectangle 7"/>
          <p:cNvSpPr>
            <a:spLocks noGrp="1" noChangeArrowheads="1"/>
          </p:cNvSpPr>
          <p:nvPr>
            <p:ph type="body" idx="1"/>
          </p:nvPr>
        </p:nvSpPr>
        <p:spPr bwMode="auto">
          <a:xfrm>
            <a:off x="1370013" y="1827213"/>
            <a:ext cx="731361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213000"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rgbClr val="000000"/>
                </a:solidFill>
                <a:latin typeface="+mn-lt"/>
                <a:cs typeface="+mn-cs"/>
              </a:defRPr>
            </a:lvl1pPr>
          </a:lstStyle>
          <a:p>
            <a:pPr>
              <a:defRPr/>
            </a:pPr>
            <a:endParaRPr lang="tr-TR"/>
          </a:p>
        </p:txBody>
      </p:sp>
      <p:sp>
        <p:nvSpPr>
          <p:cNvPr id="213001"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n-lt"/>
                <a:cs typeface="+mn-cs"/>
              </a:defRPr>
            </a:lvl1pPr>
          </a:lstStyle>
          <a:p>
            <a:pPr>
              <a:defRPr/>
            </a:pPr>
            <a:endParaRPr lang="tr-TR"/>
          </a:p>
        </p:txBody>
      </p:sp>
      <p:sp>
        <p:nvSpPr>
          <p:cNvPr id="213002"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mn-lt"/>
                <a:cs typeface="+mn-cs"/>
              </a:defRPr>
            </a:lvl1pPr>
          </a:lstStyle>
          <a:p>
            <a:pPr>
              <a:defRPr/>
            </a:pPr>
            <a:fld id="{CA46EF79-86E3-4C7B-BE6E-A4D1CB2A5ECF}"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5774" r:id="rId1"/>
    <p:sldLayoutId id="2147485365" r:id="rId2"/>
    <p:sldLayoutId id="2147485366" r:id="rId3"/>
    <p:sldLayoutId id="2147485367" r:id="rId4"/>
    <p:sldLayoutId id="2147485368" r:id="rId5"/>
    <p:sldLayoutId id="2147485369" r:id="rId6"/>
    <p:sldLayoutId id="2147485370" r:id="rId7"/>
    <p:sldLayoutId id="2147485371" r:id="rId8"/>
    <p:sldLayoutId id="2147485372" r:id="rId9"/>
    <p:sldLayoutId id="2147485373" r:id="rId10"/>
    <p:sldLayoutId id="2147485374" r:id="rId11"/>
  </p:sldLayoutIdLst>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l"/>
        <a:defRPr sz="25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l"/>
        <a:defRPr sz="19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0" y="-4763"/>
            <a:ext cx="1063625" cy="6858001"/>
            <a:chOff x="0" y="-3"/>
            <a:chExt cx="670" cy="4320"/>
          </a:xfrm>
        </p:grpSpPr>
        <p:grpSp>
          <p:nvGrpSpPr>
            <p:cNvPr id="28680" name="Group 3"/>
            <p:cNvGrpSpPr>
              <a:grpSpLocks/>
            </p:cNvGrpSpPr>
            <p:nvPr/>
          </p:nvGrpSpPr>
          <p:grpSpPr bwMode="auto">
            <a:xfrm rot="16200000" flipH="1">
              <a:off x="-1815" y="1838"/>
              <a:ext cx="4320" cy="638"/>
              <a:chOff x="-2" y="1562"/>
              <a:chExt cx="5762" cy="638"/>
            </a:xfrm>
          </p:grpSpPr>
          <p:sp>
            <p:nvSpPr>
              <p:cNvPr id="233476" name="Freeform 4"/>
              <p:cNvSpPr>
                <a:spLocks/>
              </p:cNvSpPr>
              <p:nvPr/>
            </p:nvSpPr>
            <p:spPr bwMode="ltGray">
              <a:xfrm rot="-5400000">
                <a:off x="2554" y="-990"/>
                <a:ext cx="624" cy="5745"/>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33477" name="Freeform 5"/>
              <p:cNvSpPr>
                <a:spLocks/>
              </p:cNvSpPr>
              <p:nvPr/>
            </p:nvSpPr>
            <p:spPr bwMode="ltGray">
              <a:xfrm rot="-5400000">
                <a:off x="1323"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33478" name="Freeform 6"/>
              <p:cNvSpPr>
                <a:spLocks/>
              </p:cNvSpPr>
              <p:nvPr/>
            </p:nvSpPr>
            <p:spPr bwMode="ltGray">
              <a:xfrm rot="-5400000">
                <a:off x="976" y="1671"/>
                <a:ext cx="624" cy="423"/>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33479" name="Freeform 7"/>
              <p:cNvSpPr>
                <a:spLocks/>
              </p:cNvSpPr>
              <p:nvPr/>
            </p:nvSpPr>
            <p:spPr bwMode="ltGray">
              <a:xfrm rot="-5400000">
                <a:off x="-63" y="1755"/>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33480" name="Freeform 8"/>
              <p:cNvSpPr>
                <a:spLocks/>
              </p:cNvSpPr>
              <p:nvPr/>
            </p:nvSpPr>
            <p:spPr bwMode="ltGray">
              <a:xfrm rot="-5400000">
                <a:off x="664" y="1733"/>
                <a:ext cx="624" cy="293"/>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33481" name="Freeform 9"/>
              <p:cNvSpPr>
                <a:spLocks/>
              </p:cNvSpPr>
              <p:nvPr/>
            </p:nvSpPr>
            <p:spPr bwMode="ltGray">
              <a:xfrm rot="-5400000">
                <a:off x="439" y="1699"/>
                <a:ext cx="624" cy="364"/>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33482" name="Freeform 10"/>
              <p:cNvSpPr>
                <a:spLocks/>
              </p:cNvSpPr>
              <p:nvPr/>
            </p:nvSpPr>
            <p:spPr bwMode="ltGray">
              <a:xfrm rot="-5400000">
                <a:off x="152" y="1728"/>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33483" name="Freeform 11"/>
              <p:cNvSpPr>
                <a:spLocks/>
              </p:cNvSpPr>
              <p:nvPr/>
            </p:nvSpPr>
            <p:spPr bwMode="ltGray">
              <a:xfrm rot="-5400000">
                <a:off x="3203" y="1662"/>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33484" name="Freeform 12"/>
              <p:cNvSpPr>
                <a:spLocks/>
              </p:cNvSpPr>
              <p:nvPr/>
            </p:nvSpPr>
            <p:spPr bwMode="ltGray">
              <a:xfrm rot="-5400000">
                <a:off x="2870" y="1664"/>
                <a:ext cx="624" cy="421"/>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33485" name="Freeform 13"/>
              <p:cNvSpPr>
                <a:spLocks/>
              </p:cNvSpPr>
              <p:nvPr/>
            </p:nvSpPr>
            <p:spPr bwMode="ltGray">
              <a:xfrm rot="-5400000">
                <a:off x="1829" y="1747"/>
                <a:ext cx="624" cy="256"/>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33486" name="Freeform 14"/>
              <p:cNvSpPr>
                <a:spLocks/>
              </p:cNvSpPr>
              <p:nvPr/>
            </p:nvSpPr>
            <p:spPr bwMode="ltGray">
              <a:xfrm rot="-5400000">
                <a:off x="2548" y="1729"/>
                <a:ext cx="624" cy="29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33487" name="Freeform 15"/>
              <p:cNvSpPr>
                <a:spLocks/>
              </p:cNvSpPr>
              <p:nvPr/>
            </p:nvSpPr>
            <p:spPr bwMode="ltGray">
              <a:xfrm rot="-5400000">
                <a:off x="2330" y="1695"/>
                <a:ext cx="624" cy="360"/>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33488" name="Freeform 16"/>
              <p:cNvSpPr>
                <a:spLocks/>
              </p:cNvSpPr>
              <p:nvPr/>
            </p:nvSpPr>
            <p:spPr bwMode="ltGray">
              <a:xfrm rot="-5400000">
                <a:off x="2039"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33489" name="Freeform 17"/>
              <p:cNvSpPr>
                <a:spLocks/>
              </p:cNvSpPr>
              <p:nvPr/>
            </p:nvSpPr>
            <p:spPr bwMode="ltGray">
              <a:xfrm rot="-5400000">
                <a:off x="4071" y="1664"/>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33490" name="Freeform 18"/>
              <p:cNvSpPr>
                <a:spLocks/>
              </p:cNvSpPr>
              <p:nvPr/>
            </p:nvSpPr>
            <p:spPr bwMode="ltGray">
              <a:xfrm rot="-5400000">
                <a:off x="3725" y="1665"/>
                <a:ext cx="624" cy="423"/>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33491" name="Freeform 19"/>
              <p:cNvSpPr>
                <a:spLocks/>
              </p:cNvSpPr>
              <p:nvPr/>
            </p:nvSpPr>
            <p:spPr bwMode="ltGray">
              <a:xfrm rot="-5400000">
                <a:off x="4572" y="1744"/>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33492" name="Freeform 20"/>
              <p:cNvSpPr>
                <a:spLocks/>
              </p:cNvSpPr>
              <p:nvPr/>
            </p:nvSpPr>
            <p:spPr bwMode="ltGray">
              <a:xfrm>
                <a:off x="5469" y="1559"/>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33493" name="Freeform 21"/>
              <p:cNvSpPr>
                <a:spLocks/>
              </p:cNvSpPr>
              <p:nvPr/>
            </p:nvSpPr>
            <p:spPr bwMode="ltGray">
              <a:xfrm rot="-5400000">
                <a:off x="5075" y="1688"/>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pPr algn="ctr">
                  <a:defRPr/>
                </a:pPr>
                <a:endParaRPr lang="tr-TR">
                  <a:solidFill>
                    <a:srgbClr val="000000"/>
                  </a:solidFill>
                  <a:latin typeface="Arial" charset="0"/>
                  <a:cs typeface="+mn-cs"/>
                </a:endParaRPr>
              </a:p>
            </p:txBody>
          </p:sp>
          <p:sp>
            <p:nvSpPr>
              <p:cNvPr id="233494" name="Freeform 22"/>
              <p:cNvSpPr>
                <a:spLocks/>
              </p:cNvSpPr>
              <p:nvPr/>
            </p:nvSpPr>
            <p:spPr bwMode="ltGray">
              <a:xfrm rot="-5400000">
                <a:off x="4788" y="1715"/>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pPr algn="ctr">
                  <a:defRPr/>
                </a:pPr>
                <a:endParaRPr lang="tr-TR">
                  <a:solidFill>
                    <a:srgbClr val="000000"/>
                  </a:solidFill>
                  <a:latin typeface="Arial" charset="0"/>
                  <a:cs typeface="+mn-cs"/>
                </a:endParaRPr>
              </a:p>
            </p:txBody>
          </p:sp>
        </p:grpSp>
        <p:sp>
          <p:nvSpPr>
            <p:cNvPr id="233495" name="Freeform 23"/>
            <p:cNvSpPr>
              <a:spLocks/>
            </p:cNvSpPr>
            <p:nvPr/>
          </p:nvSpPr>
          <p:spPr bwMode="ltGray">
            <a:xfrm rot="16200000" flipH="1">
              <a:off x="-1954" y="1951"/>
              <a:ext cx="4320"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w="9525" cap="flat">
              <a:noFill/>
              <a:prstDash val="solid"/>
              <a:miter lim="800000"/>
              <a:headEnd type="none" w="med" len="med"/>
              <a:tailEnd type="none" w="med" len="med"/>
            </a:ln>
            <a:effectLst/>
          </p:spPr>
          <p:txBody>
            <a:bodyPr wrap="none" anchor="ctr"/>
            <a:lstStyle/>
            <a:p>
              <a:pPr algn="ctr">
                <a:defRPr/>
              </a:pPr>
              <a:endParaRPr lang="tr-TR">
                <a:solidFill>
                  <a:srgbClr val="000000"/>
                </a:solidFill>
                <a:latin typeface="Arial" charset="0"/>
                <a:cs typeface="+mn-cs"/>
              </a:endParaRPr>
            </a:p>
          </p:txBody>
        </p:sp>
        <p:sp>
          <p:nvSpPr>
            <p:cNvPr id="233496" name="Freeform 24"/>
            <p:cNvSpPr>
              <a:spLocks/>
            </p:cNvSpPr>
            <p:nvPr/>
          </p:nvSpPr>
          <p:spPr bwMode="ltGray">
            <a:xfrm rot="16200000" flipH="1">
              <a:off x="-1584" y="2062"/>
              <a:ext cx="4319"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w="9525" cap="flat">
              <a:noFill/>
              <a:prstDash val="solid"/>
              <a:miter lim="800000"/>
              <a:headEnd type="none" w="med" len="med"/>
              <a:tailEnd type="none" w="med" len="med"/>
            </a:ln>
            <a:effectLst/>
          </p:spPr>
          <p:txBody>
            <a:bodyPr wrap="none" anchor="ctr"/>
            <a:lstStyle/>
            <a:p>
              <a:pPr algn="ctr">
                <a:defRPr/>
              </a:pPr>
              <a:endParaRPr lang="tr-TR">
                <a:solidFill>
                  <a:srgbClr val="000000"/>
                </a:solidFill>
                <a:latin typeface="Arial" charset="0"/>
                <a:cs typeface="+mn-cs"/>
              </a:endParaRPr>
            </a:p>
          </p:txBody>
        </p:sp>
      </p:grpSp>
      <p:sp>
        <p:nvSpPr>
          <p:cNvPr id="28675" name="Rectangle 25"/>
          <p:cNvSpPr>
            <a:spLocks noGrp="1" noChangeArrowheads="1"/>
          </p:cNvSpPr>
          <p:nvPr>
            <p:ph type="title"/>
          </p:nvPr>
        </p:nvSpPr>
        <p:spPr bwMode="auto">
          <a:xfrm>
            <a:off x="1173163" y="457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a:t>Asıl başlık stili için tıklatın</a:t>
            </a:r>
          </a:p>
        </p:txBody>
      </p:sp>
      <p:sp>
        <p:nvSpPr>
          <p:cNvPr id="28676" name="Rectangle 26"/>
          <p:cNvSpPr>
            <a:spLocks noGrp="1" noChangeArrowheads="1"/>
          </p:cNvSpPr>
          <p:nvPr>
            <p:ph type="body" idx="1"/>
          </p:nvPr>
        </p:nvSpPr>
        <p:spPr bwMode="auto">
          <a:xfrm>
            <a:off x="1173163"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2334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a:solidFill>
                  <a:srgbClr val="000000"/>
                </a:solidFill>
                <a:latin typeface="Arial" charset="0"/>
                <a:cs typeface="+mn-cs"/>
              </a:defRPr>
            </a:lvl1pPr>
          </a:lstStyle>
          <a:p>
            <a:pPr>
              <a:defRPr/>
            </a:pPr>
            <a:endParaRPr lang="tr-TR"/>
          </a:p>
        </p:txBody>
      </p:sp>
      <p:sp>
        <p:nvSpPr>
          <p:cNvPr id="2335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Arial" charset="0"/>
                <a:cs typeface="+mn-cs"/>
              </a:defRPr>
            </a:lvl1pPr>
          </a:lstStyle>
          <a:p>
            <a:pPr>
              <a:defRPr/>
            </a:pPr>
            <a:endParaRPr lang="tr-TR"/>
          </a:p>
        </p:txBody>
      </p:sp>
      <p:sp>
        <p:nvSpPr>
          <p:cNvPr id="2335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Arial" charset="0"/>
                <a:cs typeface="+mn-cs"/>
              </a:defRPr>
            </a:lvl1pPr>
          </a:lstStyle>
          <a:p>
            <a:pPr>
              <a:defRPr/>
            </a:pPr>
            <a:fld id="{14AB4BB0-02A6-41A8-96F4-903DE08CD6E3}"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5775" r:id="rId1"/>
    <p:sldLayoutId id="2147485375" r:id="rId2"/>
    <p:sldLayoutId id="2147485376" r:id="rId3"/>
    <p:sldLayoutId id="2147485377" r:id="rId4"/>
    <p:sldLayoutId id="2147485378" r:id="rId5"/>
    <p:sldLayoutId id="2147485379" r:id="rId6"/>
    <p:sldLayoutId id="2147485380" r:id="rId7"/>
    <p:sldLayoutId id="2147485381" r:id="rId8"/>
    <p:sldLayoutId id="2147485382" r:id="rId9"/>
    <p:sldLayoutId id="2147485383" r:id="rId10"/>
    <p:sldLayoutId id="2147485384"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0"/>
            <a:ext cx="9159875" cy="6858000"/>
            <a:chOff x="0" y="0"/>
            <a:chExt cx="5770" cy="4320"/>
          </a:xfrm>
        </p:grpSpPr>
        <p:sp>
          <p:nvSpPr>
            <p:cNvPr id="2457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45764"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45765"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45766"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45767"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45768"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457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457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45771"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45772"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45773"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45774"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457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45776"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457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45778"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457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45780"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45781"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Arial" charset="0"/>
                <a:cs typeface="+mn-cs"/>
              </a:endParaRPr>
            </a:p>
          </p:txBody>
        </p:sp>
        <p:sp>
          <p:nvSpPr>
            <p:cNvPr id="245782"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lgn="ctr">
                <a:defRPr/>
              </a:pPr>
              <a:endParaRPr lang="tr-TR">
                <a:solidFill>
                  <a:srgbClr val="FFFFFF"/>
                </a:solidFill>
                <a:latin typeface="Arial" charset="0"/>
                <a:cs typeface="+mn-cs"/>
              </a:endParaRPr>
            </a:p>
          </p:txBody>
        </p:sp>
        <p:sp>
          <p:nvSpPr>
            <p:cNvPr id="2457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lgn="ctr">
                <a:defRPr/>
              </a:pPr>
              <a:endParaRPr lang="tr-TR">
                <a:solidFill>
                  <a:srgbClr val="FFFFFF"/>
                </a:solidFill>
                <a:latin typeface="Arial" charset="0"/>
                <a:cs typeface="+mn-cs"/>
              </a:endParaRPr>
            </a:p>
          </p:txBody>
        </p:sp>
      </p:grpSp>
      <p:sp>
        <p:nvSpPr>
          <p:cNvPr id="2457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tr-TR"/>
              <a:t>Asıl başlık stili için tıklatın</a:t>
            </a:r>
          </a:p>
        </p:txBody>
      </p:sp>
      <p:sp>
        <p:nvSpPr>
          <p:cNvPr id="2457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2457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mn-lt"/>
                <a:cs typeface="+mn-cs"/>
              </a:defRPr>
            </a:lvl1pPr>
          </a:lstStyle>
          <a:p>
            <a:pPr>
              <a:defRPr/>
            </a:pPr>
            <a:endParaRPr lang="tr-TR"/>
          </a:p>
        </p:txBody>
      </p:sp>
      <p:sp>
        <p:nvSpPr>
          <p:cNvPr id="2457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mn-lt"/>
                <a:cs typeface="+mn-cs"/>
              </a:defRPr>
            </a:lvl1pPr>
          </a:lstStyle>
          <a:p>
            <a:pPr>
              <a:defRPr/>
            </a:pPr>
            <a:fld id="{5DC989FF-F367-4DC2-B547-6AE2CF0E3E17}" type="slidenum">
              <a:rPr lang="tr-TR"/>
              <a:pPr>
                <a:defRPr/>
              </a:pPr>
              <a:t>‹#›</a:t>
            </a:fld>
            <a:endParaRPr lang="tr-TR"/>
          </a:p>
        </p:txBody>
      </p:sp>
      <p:sp>
        <p:nvSpPr>
          <p:cNvPr id="2457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FFFFFF"/>
                </a:solidFill>
                <a:effectLst>
                  <a:outerShdw blurRad="38100" dist="38100" dir="2700000" algn="tl">
                    <a:srgbClr val="000000"/>
                  </a:outerShdw>
                </a:effectLst>
                <a:latin typeface="+mn-lt"/>
                <a:cs typeface="+mn-cs"/>
              </a:defRPr>
            </a:lvl1pPr>
          </a:lstStyle>
          <a:p>
            <a:pPr>
              <a:defRPr/>
            </a:pPr>
            <a:endParaRPr lang="tr-TR"/>
          </a:p>
        </p:txBody>
      </p:sp>
    </p:spTree>
  </p:cSld>
  <p:clrMap bg1="dk2" tx1="lt1" bg2="dk1" tx2="lt2" accent1="accent1" accent2="accent2" accent3="accent3" accent4="accent4" accent5="accent5" accent6="accent6" hlink="hlink" folHlink="folHlink"/>
  <p:sldLayoutIdLst>
    <p:sldLayoutId id="2147485776" r:id="rId1"/>
    <p:sldLayoutId id="2147485385" r:id="rId2"/>
    <p:sldLayoutId id="2147485386" r:id="rId3"/>
    <p:sldLayoutId id="2147485387" r:id="rId4"/>
    <p:sldLayoutId id="2147485388" r:id="rId5"/>
    <p:sldLayoutId id="2147485389" r:id="rId6"/>
    <p:sldLayoutId id="2147485390" r:id="rId7"/>
    <p:sldLayoutId id="2147485391" r:id="rId8"/>
    <p:sldLayoutId id="2147485392" r:id="rId9"/>
    <p:sldLayoutId id="2147485393" r:id="rId10"/>
    <p:sldLayoutId id="2147485394"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a:t>Asıl başlık stili için tıklatın</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389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cs typeface="+mn-cs"/>
              </a:defRPr>
            </a:lvl1pPr>
          </a:lstStyle>
          <a:p>
            <a:pPr>
              <a:defRPr/>
            </a:pPr>
            <a:endParaRPr lang="tr-TR"/>
          </a:p>
        </p:txBody>
      </p:sp>
      <p:sp>
        <p:nvSpPr>
          <p:cNvPr id="389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tr-TR"/>
          </a:p>
        </p:txBody>
      </p:sp>
      <p:sp>
        <p:nvSpPr>
          <p:cNvPr id="389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a:defRPr/>
            </a:pPr>
            <a:fld id="{58716CBE-19A4-4C5A-8D30-F00241D53FD7}"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5395" r:id="rId1"/>
    <p:sldLayoutId id="2147485396" r:id="rId2"/>
    <p:sldLayoutId id="2147485397" r:id="rId3"/>
    <p:sldLayoutId id="2147485398" r:id="rId4"/>
    <p:sldLayoutId id="2147485399" r:id="rId5"/>
    <p:sldLayoutId id="2147485400" r:id="rId6"/>
    <p:sldLayoutId id="2147485401" r:id="rId7"/>
    <p:sldLayoutId id="2147485402" r:id="rId8"/>
    <p:sldLayoutId id="2147485403" r:id="rId9"/>
    <p:sldLayoutId id="2147485404" r:id="rId10"/>
    <p:sldLayoutId id="214748540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0"/>
            <a:ext cx="9142413" cy="6856413"/>
            <a:chOff x="0" y="0"/>
            <a:chExt cx="5759" cy="4319"/>
          </a:xfrm>
        </p:grpSpPr>
        <p:sp>
          <p:nvSpPr>
            <p:cNvPr id="414723" name="Freeform 3"/>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grpSp>
          <p:nvGrpSpPr>
            <p:cNvPr id="31753" name="Group 4"/>
            <p:cNvGrpSpPr>
              <a:grpSpLocks/>
            </p:cNvGrpSpPr>
            <p:nvPr userDrawn="1"/>
          </p:nvGrpSpPr>
          <p:grpSpPr bwMode="auto">
            <a:xfrm>
              <a:off x="0" y="0"/>
              <a:ext cx="5759" cy="4319"/>
              <a:chOff x="0" y="0"/>
              <a:chExt cx="5759" cy="4319"/>
            </a:xfrm>
          </p:grpSpPr>
          <p:sp>
            <p:nvSpPr>
              <p:cNvPr id="414725" name="Freeform 5"/>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26" name="Freeform 6"/>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27" name="Freeform 7"/>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28" name="Freeform 8"/>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29" name="Freeform 9"/>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30" name="Freeform 10"/>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31" name="Freeform 11"/>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32" name="Freeform 12"/>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33" name="Freeform 13"/>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34" name="Freeform 14"/>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35" name="Freeform 15"/>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36" name="Freeform 16"/>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37" name="Freeform 17"/>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38" name="Freeform 18"/>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39" name="Freeform 19"/>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40" name="Freeform 20"/>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41" name="Freeform 21"/>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42" name="Freeform 22"/>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43" name="Freeform 23"/>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44" name="Freeform 24"/>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45" name="Freeform 25"/>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46" name="Freeform 26"/>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47" name="Freeform 27"/>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48" name="Freeform 28"/>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49" name="Freeform 29"/>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grpSp>
            <p:nvGrpSpPr>
              <p:cNvPr id="31779" name="Group 30"/>
              <p:cNvGrpSpPr>
                <a:grpSpLocks/>
              </p:cNvGrpSpPr>
              <p:nvPr userDrawn="1"/>
            </p:nvGrpSpPr>
            <p:grpSpPr bwMode="auto">
              <a:xfrm>
                <a:off x="0" y="0"/>
                <a:ext cx="5758" cy="1045"/>
                <a:chOff x="0" y="0"/>
                <a:chExt cx="5758" cy="1045"/>
              </a:xfrm>
            </p:grpSpPr>
            <p:sp>
              <p:nvSpPr>
                <p:cNvPr id="414751"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52"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53"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54"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55"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56"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57"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58"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59"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60"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61"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62"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63"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64"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65"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grpSp>
          <p:grpSp>
            <p:nvGrpSpPr>
              <p:cNvPr id="31780" name="Group 46"/>
              <p:cNvGrpSpPr>
                <a:grpSpLocks/>
              </p:cNvGrpSpPr>
              <p:nvPr userDrawn="1"/>
            </p:nvGrpSpPr>
            <p:grpSpPr bwMode="auto">
              <a:xfrm>
                <a:off x="0" y="558"/>
                <a:ext cx="5758" cy="487"/>
                <a:chOff x="0" y="558"/>
                <a:chExt cx="5758" cy="487"/>
              </a:xfrm>
            </p:grpSpPr>
            <p:sp>
              <p:nvSpPr>
                <p:cNvPr id="414767"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algn="ctr">
                    <a:defRPr/>
                  </a:pPr>
                  <a:endParaRPr lang="tr-TR">
                    <a:solidFill>
                      <a:srgbClr val="EAEAEA"/>
                    </a:solidFill>
                    <a:latin typeface="Arial" charset="0"/>
                    <a:cs typeface="+mn-cs"/>
                  </a:endParaRPr>
                </a:p>
              </p:txBody>
            </p:sp>
            <p:sp>
              <p:nvSpPr>
                <p:cNvPr id="414768"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algn="ctr">
                    <a:defRPr/>
                  </a:pPr>
                  <a:endParaRPr lang="tr-TR">
                    <a:solidFill>
                      <a:srgbClr val="EAEAEA"/>
                    </a:solidFill>
                    <a:latin typeface="Arial" charset="0"/>
                    <a:cs typeface="+mn-cs"/>
                  </a:endParaRPr>
                </a:p>
              </p:txBody>
            </p:sp>
          </p:grpSp>
          <p:grpSp>
            <p:nvGrpSpPr>
              <p:cNvPr id="31781" name="Group 49"/>
              <p:cNvGrpSpPr>
                <a:grpSpLocks/>
              </p:cNvGrpSpPr>
              <p:nvPr userDrawn="1"/>
            </p:nvGrpSpPr>
            <p:grpSpPr bwMode="auto">
              <a:xfrm>
                <a:off x="264" y="1039"/>
                <a:ext cx="5200" cy="3280"/>
                <a:chOff x="264" y="1039"/>
                <a:chExt cx="5200" cy="3280"/>
              </a:xfrm>
            </p:grpSpPr>
            <p:sp>
              <p:nvSpPr>
                <p:cNvPr id="414770"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71"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72"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73"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74"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75"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76"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77"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78"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grpSp>
          <p:sp>
            <p:nvSpPr>
              <p:cNvPr id="414779" name="Freeform 59"/>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80" name="Freeform 60"/>
              <p:cNvSpPr>
                <a:spLocks/>
              </p:cNvSpPr>
              <p:nvPr userDrawn="1"/>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algn="ctr">
                  <a:defRPr/>
                </a:pPr>
                <a:endParaRPr lang="tr-TR">
                  <a:solidFill>
                    <a:srgbClr val="EAEAEA"/>
                  </a:solidFill>
                  <a:latin typeface="Arial" charset="0"/>
                  <a:cs typeface="+mn-cs"/>
                </a:endParaRPr>
              </a:p>
            </p:txBody>
          </p:sp>
          <p:sp>
            <p:nvSpPr>
              <p:cNvPr id="414781" name="Freeform 61"/>
              <p:cNvSpPr>
                <a:spLocks/>
              </p:cNvSpPr>
              <p:nvPr userDrawn="1"/>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algn="ctr">
                  <a:defRPr/>
                </a:pPr>
                <a:endParaRPr lang="tr-TR">
                  <a:solidFill>
                    <a:srgbClr val="EAEAEA"/>
                  </a:solidFill>
                  <a:latin typeface="Arial" charset="0"/>
                  <a:cs typeface="+mn-cs"/>
                </a:endParaRPr>
              </a:p>
            </p:txBody>
          </p:sp>
          <p:sp>
            <p:nvSpPr>
              <p:cNvPr id="414782" name="Freeform 62"/>
              <p:cNvSpPr>
                <a:spLocks/>
              </p:cNvSpPr>
              <p:nvPr userDrawn="1"/>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algn="ctr">
                  <a:defRPr/>
                </a:pPr>
                <a:endParaRPr lang="tr-TR">
                  <a:solidFill>
                    <a:srgbClr val="EAEAEA"/>
                  </a:solidFill>
                  <a:latin typeface="Arial" charset="0"/>
                  <a:cs typeface="+mn-cs"/>
                </a:endParaRPr>
              </a:p>
            </p:txBody>
          </p:sp>
          <p:sp>
            <p:nvSpPr>
              <p:cNvPr id="414783" name="Freeform 63"/>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tr-TR">
                  <a:solidFill>
                    <a:srgbClr val="EAEAEA"/>
                  </a:solidFill>
                  <a:latin typeface="Arial" charset="0"/>
                  <a:cs typeface="+mn-cs"/>
                </a:endParaRPr>
              </a:p>
            </p:txBody>
          </p:sp>
          <p:sp>
            <p:nvSpPr>
              <p:cNvPr id="414784" name="Freeform 64"/>
              <p:cNvSpPr>
                <a:spLocks/>
              </p:cNvSpPr>
              <p:nvPr userDrawn="1"/>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algn="ctr">
                  <a:defRPr/>
                </a:pPr>
                <a:endParaRPr lang="tr-TR">
                  <a:solidFill>
                    <a:srgbClr val="EAEAEA"/>
                  </a:solidFill>
                  <a:latin typeface="Arial" charset="0"/>
                  <a:cs typeface="+mn-cs"/>
                </a:endParaRPr>
              </a:p>
            </p:txBody>
          </p:sp>
          <p:sp>
            <p:nvSpPr>
              <p:cNvPr id="414785" name="Freeform 65"/>
              <p:cNvSpPr>
                <a:spLocks/>
              </p:cNvSpPr>
              <p:nvPr userDrawn="1"/>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algn="ctr">
                  <a:defRPr/>
                </a:pPr>
                <a:endParaRPr lang="tr-TR">
                  <a:solidFill>
                    <a:srgbClr val="EAEAEA"/>
                  </a:solidFill>
                  <a:latin typeface="Arial" charset="0"/>
                  <a:cs typeface="+mn-cs"/>
                </a:endParaRPr>
              </a:p>
            </p:txBody>
          </p:sp>
          <p:sp>
            <p:nvSpPr>
              <p:cNvPr id="414786" name="Freeform 66"/>
              <p:cNvSpPr>
                <a:spLocks/>
              </p:cNvSpPr>
              <p:nvPr userDrawn="1"/>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algn="ctr">
                  <a:defRPr/>
                </a:pPr>
                <a:endParaRPr lang="tr-TR">
                  <a:solidFill>
                    <a:srgbClr val="EAEAEA"/>
                  </a:solidFill>
                  <a:latin typeface="Arial" charset="0"/>
                  <a:cs typeface="+mn-cs"/>
                </a:endParaRPr>
              </a:p>
            </p:txBody>
          </p:sp>
        </p:grpSp>
      </p:grpSp>
      <p:sp>
        <p:nvSpPr>
          <p:cNvPr id="414787" name="Rectangle 67"/>
          <p:cNvSpPr>
            <a:spLocks noGrp="1" noChangeArrowheads="1"/>
          </p:cNvSpPr>
          <p:nvPr>
            <p:ph type="title"/>
          </p:nvPr>
        </p:nvSpPr>
        <p:spPr bwMode="auto">
          <a:xfrm>
            <a:off x="455613" y="273050"/>
            <a:ext cx="8226425"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tr-TR"/>
              <a:t>Asıl başlık stili için tıklatın</a:t>
            </a:r>
          </a:p>
        </p:txBody>
      </p:sp>
      <p:sp>
        <p:nvSpPr>
          <p:cNvPr id="414788" name="Rectangle 68"/>
          <p:cNvSpPr>
            <a:spLocks noGrp="1" noChangeArrowheads="1"/>
          </p:cNvSpPr>
          <p:nvPr>
            <p:ph type="dt" sz="half" idx="2"/>
          </p:nvPr>
        </p:nvSpPr>
        <p:spPr bwMode="auto">
          <a:xfrm>
            <a:off x="455613"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EAEAEA"/>
                </a:solidFill>
                <a:effectLst>
                  <a:outerShdw blurRad="38100" dist="38100" dir="2700000" algn="tl">
                    <a:srgbClr val="000000"/>
                  </a:outerShdw>
                </a:effectLst>
                <a:latin typeface="Arial" charset="0"/>
                <a:cs typeface="+mn-cs"/>
              </a:defRPr>
            </a:lvl1pPr>
          </a:lstStyle>
          <a:p>
            <a:pPr>
              <a:defRPr/>
            </a:pPr>
            <a:endParaRPr lang="tr-TR"/>
          </a:p>
        </p:txBody>
      </p:sp>
      <p:sp>
        <p:nvSpPr>
          <p:cNvPr id="414789" name="Rectangle 69"/>
          <p:cNvSpPr>
            <a:spLocks noGrp="1" noChangeArrowheads="1"/>
          </p:cNvSpPr>
          <p:nvPr>
            <p:ph type="ftr" sz="quarter" idx="3"/>
          </p:nvPr>
        </p:nvSpPr>
        <p:spPr bwMode="auto">
          <a:xfrm>
            <a:off x="3124200" y="6242050"/>
            <a:ext cx="28956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EAEAEA"/>
                </a:solidFill>
                <a:effectLst>
                  <a:outerShdw blurRad="38100" dist="38100" dir="2700000" algn="tl">
                    <a:srgbClr val="000000"/>
                  </a:outerShdw>
                </a:effectLst>
                <a:latin typeface="Arial" charset="0"/>
                <a:cs typeface="+mn-cs"/>
              </a:defRPr>
            </a:lvl1pPr>
          </a:lstStyle>
          <a:p>
            <a:pPr>
              <a:defRPr/>
            </a:pPr>
            <a:endParaRPr lang="tr-TR"/>
          </a:p>
        </p:txBody>
      </p:sp>
      <p:sp>
        <p:nvSpPr>
          <p:cNvPr id="414790" name="Rectangle 70"/>
          <p:cNvSpPr>
            <a:spLocks noGrp="1" noChangeArrowheads="1"/>
          </p:cNvSpPr>
          <p:nvPr>
            <p:ph type="sldNum" sz="quarter" idx="4"/>
          </p:nvPr>
        </p:nvSpPr>
        <p:spPr bwMode="auto">
          <a:xfrm>
            <a:off x="6553200"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EAEAEA"/>
                </a:solidFill>
                <a:effectLst>
                  <a:outerShdw blurRad="38100" dist="38100" dir="2700000" algn="tl">
                    <a:srgbClr val="000000"/>
                  </a:outerShdw>
                </a:effectLst>
                <a:latin typeface="Arial" charset="0"/>
                <a:cs typeface="+mn-cs"/>
              </a:defRPr>
            </a:lvl1pPr>
          </a:lstStyle>
          <a:p>
            <a:pPr>
              <a:defRPr/>
            </a:pPr>
            <a:fld id="{DFEF8538-9387-4DAE-9473-9C5CA8F140F1}" type="slidenum">
              <a:rPr lang="tr-TR"/>
              <a:pPr>
                <a:defRPr/>
              </a:pPr>
              <a:t>‹#›</a:t>
            </a:fld>
            <a:endParaRPr lang="tr-TR"/>
          </a:p>
        </p:txBody>
      </p:sp>
      <p:sp>
        <p:nvSpPr>
          <p:cNvPr id="414791" name="Rectangle 71"/>
          <p:cNvSpPr>
            <a:spLocks noGrp="1" noChangeArrowheads="1"/>
          </p:cNvSpPr>
          <p:nvPr>
            <p:ph type="body" idx="1"/>
          </p:nvPr>
        </p:nvSpPr>
        <p:spPr bwMode="auto">
          <a:xfrm>
            <a:off x="455613" y="1598613"/>
            <a:ext cx="8226425"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cSld>
  <p:clrMap bg1="dk2" tx1="lt1" bg2="dk1" tx2="lt2" accent1="accent1" accent2="accent2" accent3="accent3" accent4="accent4" accent5="accent5" accent6="accent6" hlink="hlink" folHlink="folHlink"/>
  <p:sldLayoutIdLst>
    <p:sldLayoutId id="2147485777"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1588"/>
            <a:ext cx="9132888" cy="6845300"/>
            <a:chOff x="0" y="1"/>
            <a:chExt cx="5753" cy="4312"/>
          </a:xfrm>
        </p:grpSpPr>
        <p:sp>
          <p:nvSpPr>
            <p:cNvPr id="43110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a:defRPr/>
              </a:pPr>
              <a:endParaRPr lang="tr-TR">
                <a:solidFill>
                  <a:srgbClr val="FFFFFF"/>
                </a:solidFill>
                <a:latin typeface="Arial" charset="0"/>
                <a:cs typeface="+mn-cs"/>
              </a:endParaRPr>
            </a:p>
          </p:txBody>
        </p:sp>
        <p:sp>
          <p:nvSpPr>
            <p:cNvPr id="431108"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ctr">
                <a:defRPr/>
              </a:pPr>
              <a:endParaRPr lang="tr-TR">
                <a:solidFill>
                  <a:srgbClr val="FFFFFF"/>
                </a:solidFill>
                <a:latin typeface="Arial" charset="0"/>
                <a:cs typeface="+mn-cs"/>
              </a:endParaRPr>
            </a:p>
          </p:txBody>
        </p:sp>
      </p:grpSp>
      <p:sp>
        <p:nvSpPr>
          <p:cNvPr id="43110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tr-TR"/>
              <a:t>Asıl başlık stili için tıklatın</a:t>
            </a:r>
          </a:p>
        </p:txBody>
      </p:sp>
      <p:sp>
        <p:nvSpPr>
          <p:cNvPr id="43111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mn-lt"/>
                <a:cs typeface="+mn-cs"/>
              </a:defRPr>
            </a:lvl1pPr>
          </a:lstStyle>
          <a:p>
            <a:pPr>
              <a:defRPr/>
            </a:pPr>
            <a:endParaRPr lang="tr-TR"/>
          </a:p>
        </p:txBody>
      </p:sp>
      <p:sp>
        <p:nvSpPr>
          <p:cNvPr id="43111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mn-lt"/>
                <a:cs typeface="+mn-cs"/>
              </a:defRPr>
            </a:lvl1pPr>
          </a:lstStyle>
          <a:p>
            <a:pPr>
              <a:defRPr/>
            </a:pPr>
            <a:endParaRPr lang="tr-TR"/>
          </a:p>
        </p:txBody>
      </p:sp>
      <p:sp>
        <p:nvSpPr>
          <p:cNvPr id="43111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latin typeface="+mn-lt"/>
                <a:cs typeface="+mn-cs"/>
              </a:defRPr>
            </a:lvl1pPr>
          </a:lstStyle>
          <a:p>
            <a:pPr>
              <a:defRPr/>
            </a:pPr>
            <a:fld id="{E89EC545-349E-4A19-AF2D-3D702FA57168}" type="slidenum">
              <a:rPr lang="tr-TR"/>
              <a:pPr>
                <a:defRPr/>
              </a:pPr>
              <a:t>‹#›</a:t>
            </a:fld>
            <a:endParaRPr lang="tr-TR"/>
          </a:p>
        </p:txBody>
      </p:sp>
      <p:sp>
        <p:nvSpPr>
          <p:cNvPr id="32775" name="Rectangle 9"/>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cSld>
  <p:clrMap bg1="dk2" tx1="lt1" bg2="dk1" tx2="lt2" accent1="accent1" accent2="accent2" accent3="accent3" accent4="accent4" accent5="accent5" accent6="accent6" hlink="hlink" folHlink="folHlink"/>
  <p:sldLayoutIdLst>
    <p:sldLayoutId id="2147485778" r:id="rId1"/>
    <p:sldLayoutId id="2147485416" r:id="rId2"/>
    <p:sldLayoutId id="2147485417" r:id="rId3"/>
    <p:sldLayoutId id="2147485418" r:id="rId4"/>
    <p:sldLayoutId id="2147485419" r:id="rId5"/>
    <p:sldLayoutId id="2147485420" r:id="rId6"/>
    <p:sldLayoutId id="2147485421" r:id="rId7"/>
    <p:sldLayoutId id="2147485422" r:id="rId8"/>
    <p:sldLayoutId id="2147485423" r:id="rId9"/>
    <p:sldLayoutId id="2147485424" r:id="rId10"/>
    <p:sldLayoutId id="214748542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818" name="Group 2"/>
          <p:cNvGrpSpPr>
            <a:grpSpLocks/>
          </p:cNvGrpSpPr>
          <p:nvPr/>
        </p:nvGrpSpPr>
        <p:grpSpPr bwMode="auto">
          <a:xfrm>
            <a:off x="0" y="0"/>
            <a:ext cx="9159875" cy="6858000"/>
            <a:chOff x="0" y="0"/>
            <a:chExt cx="5770" cy="4320"/>
          </a:xfrm>
        </p:grpSpPr>
        <p:sp>
          <p:nvSpPr>
            <p:cNvPr id="89088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890884"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890885"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890886"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890887"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890888"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89088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89089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890891"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890892"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890893"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890894"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89089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890896"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89089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890898"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89089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890900"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890901"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lgn="ctr">
                <a:defRPr/>
              </a:pPr>
              <a:endParaRPr lang="tr-TR">
                <a:solidFill>
                  <a:srgbClr val="FFFFFF"/>
                </a:solidFill>
                <a:latin typeface="Times New Roman" pitchFamily="18" charset="0"/>
                <a:cs typeface="+mn-cs"/>
              </a:endParaRPr>
            </a:p>
          </p:txBody>
        </p:sp>
        <p:sp>
          <p:nvSpPr>
            <p:cNvPr id="890902"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lgn="ctr">
                <a:defRPr/>
              </a:pPr>
              <a:endParaRPr lang="tr-TR">
                <a:solidFill>
                  <a:srgbClr val="FFFFFF"/>
                </a:solidFill>
                <a:latin typeface="Times New Roman" pitchFamily="18" charset="0"/>
                <a:cs typeface="+mn-cs"/>
              </a:endParaRPr>
            </a:p>
          </p:txBody>
        </p:sp>
        <p:sp>
          <p:nvSpPr>
            <p:cNvPr id="89090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lgn="ctr">
                <a:defRPr/>
              </a:pPr>
              <a:endParaRPr lang="tr-TR">
                <a:solidFill>
                  <a:srgbClr val="FFFFFF"/>
                </a:solidFill>
                <a:latin typeface="Times New Roman" pitchFamily="18" charset="0"/>
                <a:cs typeface="+mn-cs"/>
              </a:endParaRPr>
            </a:p>
          </p:txBody>
        </p:sp>
      </p:grpSp>
      <p:sp>
        <p:nvSpPr>
          <p:cNvPr id="89090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tr-TR"/>
              <a:t>Asıl başlık stili için tıklatın</a:t>
            </a:r>
          </a:p>
        </p:txBody>
      </p:sp>
      <p:sp>
        <p:nvSpPr>
          <p:cNvPr id="89090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89090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mn-lt"/>
                <a:cs typeface="+mn-cs"/>
              </a:defRPr>
            </a:lvl1pPr>
          </a:lstStyle>
          <a:p>
            <a:pPr>
              <a:defRPr/>
            </a:pPr>
            <a:r>
              <a:rPr lang="tr-TR"/>
              <a:t>Prof.Dr.A.SALTIK-AÜTF</a:t>
            </a:r>
          </a:p>
        </p:txBody>
      </p:sp>
      <p:sp>
        <p:nvSpPr>
          <p:cNvPr id="89090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mn-lt"/>
                <a:cs typeface="+mn-cs"/>
              </a:defRPr>
            </a:lvl1pPr>
          </a:lstStyle>
          <a:p>
            <a:pPr>
              <a:defRPr/>
            </a:pPr>
            <a:fld id="{1AD7689B-0E94-474F-BEEF-B043C970CA42}" type="slidenum">
              <a:rPr lang="tr-TR"/>
              <a:pPr>
                <a:defRPr/>
              </a:pPr>
              <a:t>‹#›</a:t>
            </a:fld>
            <a:endParaRPr lang="tr-TR"/>
          </a:p>
        </p:txBody>
      </p:sp>
      <p:sp>
        <p:nvSpPr>
          <p:cNvPr id="89090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FFFFFF"/>
                </a:solidFill>
                <a:effectLst>
                  <a:outerShdw blurRad="38100" dist="38100" dir="2700000" algn="tl">
                    <a:srgbClr val="000000"/>
                  </a:outerShdw>
                </a:effectLst>
                <a:latin typeface="+mn-lt"/>
                <a:cs typeface="+mn-cs"/>
              </a:defRPr>
            </a:lvl1pPr>
          </a:lstStyle>
          <a:p>
            <a:pPr>
              <a:defRPr/>
            </a:pPr>
            <a:fld id="{3BBD843D-6A88-4451-87B4-22F1BC7ED58F}" type="datetime1">
              <a:rPr lang="tr-TR"/>
              <a:pPr>
                <a:defRPr/>
              </a:pPr>
              <a:t>26.01.2024</a:t>
            </a:fld>
            <a:endParaRPr lang="tr-TR"/>
          </a:p>
        </p:txBody>
      </p:sp>
    </p:spTree>
  </p:cSld>
  <p:clrMap bg1="dk2" tx1="lt1" bg2="dk1" tx2="lt2" accent1="accent1" accent2="accent2" accent3="accent3" accent4="accent4" accent5="accent5" accent6="accent6" hlink="hlink" folHlink="folHlink"/>
  <p:sldLayoutIdLst>
    <p:sldLayoutId id="2147485779" r:id="rId1"/>
    <p:sldLayoutId id="2147485438" r:id="rId2"/>
    <p:sldLayoutId id="2147485439" r:id="rId3"/>
    <p:sldLayoutId id="2147485440" r:id="rId4"/>
    <p:sldLayoutId id="2147485441" r:id="rId5"/>
    <p:sldLayoutId id="2147485442" r:id="rId6"/>
    <p:sldLayoutId id="2147485443" r:id="rId7"/>
    <p:sldLayoutId id="2147485444" r:id="rId8"/>
    <p:sldLayoutId id="2147485445" r:id="rId9"/>
    <p:sldLayoutId id="2147485446" r:id="rId10"/>
    <p:sldLayoutId id="2147485447" r:id="rId11"/>
  </p:sldLayoutIdLst>
  <p:hf hdr="0"/>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938" name="1 Başlık Yer Tutucusu"/>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a:t>Asıl başlık stili için tıklatın</a:t>
            </a:r>
          </a:p>
        </p:txBody>
      </p:sp>
      <p:sp>
        <p:nvSpPr>
          <p:cNvPr id="39939" name="2 Metin Yer Tutucusu"/>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75730A11-D134-4EDA-9D65-89F470D3219E}" type="datetimeFigureOut">
              <a:rPr lang="tr-TR"/>
              <a:pPr>
                <a:defRPr/>
              </a:pPr>
              <a:t>26.01.2024</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89A72D08-5A48-4AF1-8A84-DFC79BCD6880}"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7714" name="Rectangle 2"/>
          <p:cNvSpPr>
            <a:spLocks noChangeArrowheads="1"/>
          </p:cNvSpPr>
          <p:nvPr/>
        </p:nvSpPr>
        <p:spPr bwMode="auto">
          <a:xfrm>
            <a:off x="685800" y="6248400"/>
            <a:ext cx="1905000" cy="457200"/>
          </a:xfrm>
          <a:prstGeom prst="rect">
            <a:avLst/>
          </a:prstGeom>
          <a:noFill/>
          <a:ln w="9525">
            <a:noFill/>
            <a:miter lim="800000"/>
            <a:headEnd/>
            <a:tailEnd/>
          </a:ln>
          <a:effectLst/>
        </p:spPr>
        <p:txBody>
          <a:bodyPr wrap="none" lIns="92075" tIns="46038" rIns="92075" bIns="46038" anchor="ctr"/>
          <a:lstStyle/>
          <a:p>
            <a:pPr eaLnBrk="0" hangingPunct="0">
              <a:defRPr/>
            </a:pPr>
            <a:r>
              <a:rPr lang="en-AU" sz="1400">
                <a:solidFill>
                  <a:srgbClr val="000000"/>
                </a:solidFill>
                <a:latin typeface="Century Schoolbook" pitchFamily="18" charset="0"/>
                <a:cs typeface="+mn-cs"/>
              </a:rPr>
              <a:t>22.03.07</a:t>
            </a:r>
          </a:p>
        </p:txBody>
      </p:sp>
      <p:sp>
        <p:nvSpPr>
          <p:cNvPr id="1267715" name="Rectangle 3"/>
          <p:cNvSpPr>
            <a:spLocks noChangeArrowheads="1"/>
          </p:cNvSpPr>
          <p:nvPr/>
        </p:nvSpPr>
        <p:spPr bwMode="auto">
          <a:xfrm>
            <a:off x="3124200" y="6248400"/>
            <a:ext cx="2895600" cy="457200"/>
          </a:xfrm>
          <a:prstGeom prst="rect">
            <a:avLst/>
          </a:prstGeom>
          <a:noFill/>
          <a:ln w="9525">
            <a:noFill/>
            <a:miter lim="800000"/>
            <a:headEnd/>
            <a:tailEnd/>
          </a:ln>
          <a:effectLst/>
        </p:spPr>
        <p:txBody>
          <a:bodyPr wrap="none" lIns="92075" tIns="46038" rIns="92075" bIns="46038" anchor="ctr"/>
          <a:lstStyle/>
          <a:p>
            <a:pPr algn="ctr" eaLnBrk="0" hangingPunct="0">
              <a:defRPr/>
            </a:pPr>
            <a:r>
              <a:rPr lang="en-AU" sz="1400">
                <a:solidFill>
                  <a:srgbClr val="000000"/>
                </a:solidFill>
                <a:latin typeface="Century Schoolbook" pitchFamily="18" charset="0"/>
                <a:cs typeface="+mn-cs"/>
              </a:rPr>
              <a:t>Prof.Dr.A.SALTIK-AÜTF</a:t>
            </a:r>
          </a:p>
        </p:txBody>
      </p:sp>
      <p:sp>
        <p:nvSpPr>
          <p:cNvPr id="1267716" name="Rectangle 4"/>
          <p:cNvSpPr>
            <a:spLocks noChangeArrowheads="1"/>
          </p:cNvSpPr>
          <p:nvPr/>
        </p:nvSpPr>
        <p:spPr bwMode="auto">
          <a:xfrm>
            <a:off x="6553200" y="6248400"/>
            <a:ext cx="1905000" cy="457200"/>
          </a:xfrm>
          <a:prstGeom prst="rect">
            <a:avLst/>
          </a:prstGeom>
          <a:noFill/>
          <a:ln w="9525">
            <a:noFill/>
            <a:miter lim="800000"/>
            <a:headEnd/>
            <a:tailEnd/>
          </a:ln>
          <a:effectLst/>
        </p:spPr>
        <p:txBody>
          <a:bodyPr wrap="none" lIns="92075" tIns="46038" rIns="92075" bIns="46038" anchor="ctr"/>
          <a:lstStyle/>
          <a:p>
            <a:pPr algn="r" eaLnBrk="0" hangingPunct="0">
              <a:defRPr/>
            </a:pPr>
            <a:fld id="{B78057E0-4D3F-41B6-8151-649E06CD233B}" type="slidenum">
              <a:rPr lang="en-AU" sz="1400">
                <a:solidFill>
                  <a:srgbClr val="000000"/>
                </a:solidFill>
                <a:latin typeface="Century Schoolbook" pitchFamily="18" charset="0"/>
                <a:cs typeface="+mn-cs"/>
              </a:rPr>
              <a:pPr algn="r" eaLnBrk="0" hangingPunct="0">
                <a:defRPr/>
              </a:pPr>
              <a:t>‹#›</a:t>
            </a:fld>
            <a:endParaRPr lang="en-AU" sz="1400">
              <a:solidFill>
                <a:srgbClr val="000000"/>
              </a:solidFill>
              <a:latin typeface="Century Schoolbook" pitchFamily="18" charset="0"/>
              <a:cs typeface="+mn-cs"/>
            </a:endParaRPr>
          </a:p>
        </p:txBody>
      </p:sp>
      <p:pic>
        <p:nvPicPr>
          <p:cNvPr id="45061" name="Picture 5"/>
          <p:cNvPicPr>
            <a:picLocks noChangeArrowheads="1"/>
          </p:cNvPicPr>
          <p:nvPr/>
        </p:nvPicPr>
        <p:blipFill>
          <a:blip r:embed="rId13" cstate="email"/>
          <a:srcRect/>
          <a:stretch>
            <a:fillRect/>
          </a:stretch>
        </p:blipFill>
        <p:spPr bwMode="auto">
          <a:xfrm>
            <a:off x="0" y="0"/>
            <a:ext cx="9144000" cy="6858000"/>
          </a:xfrm>
          <a:prstGeom prst="rect">
            <a:avLst/>
          </a:prstGeom>
          <a:noFill/>
          <a:ln w="9525">
            <a:noFill/>
            <a:miter lim="800000"/>
            <a:headEnd/>
            <a:tailEnd/>
          </a:ln>
        </p:spPr>
      </p:pic>
      <p:sp>
        <p:nvSpPr>
          <p:cNvPr id="1267718" name="Rectangle 6"/>
          <p:cNvSpPr>
            <a:spLocks noChangeArrowheads="1"/>
          </p:cNvSpPr>
          <p:nvPr/>
        </p:nvSpPr>
        <p:spPr bwMode="auto">
          <a:xfrm>
            <a:off x="419100" y="428625"/>
            <a:ext cx="8316913" cy="6019800"/>
          </a:xfrm>
          <a:prstGeom prst="rect">
            <a:avLst/>
          </a:prstGeom>
          <a:gradFill rotWithShape="0">
            <a:gsLst>
              <a:gs pos="0">
                <a:srgbClr val="000066"/>
              </a:gs>
              <a:gs pos="100000">
                <a:srgbClr val="000066">
                  <a:gamma/>
                  <a:shade val="26275"/>
                  <a:invGamma/>
                </a:srgbClr>
              </a:gs>
            </a:gsLst>
            <a:path path="shape">
              <a:fillToRect l="50000" t="50000" r="50000" b="50000"/>
            </a:path>
          </a:gradFill>
          <a:ln w="9525">
            <a:noFill/>
            <a:miter lim="800000"/>
            <a:headEnd/>
            <a:tailEnd/>
          </a:ln>
          <a:effectLst/>
        </p:spPr>
        <p:txBody>
          <a:bodyPr wrap="none" anchor="ctr"/>
          <a:lstStyle/>
          <a:p>
            <a:pPr algn="ctr">
              <a:defRPr/>
            </a:pPr>
            <a:endParaRPr lang="tr-TR">
              <a:solidFill>
                <a:srgbClr val="000000"/>
              </a:solidFill>
              <a:latin typeface="Times New Roman" pitchFamily="18" charset="0"/>
              <a:cs typeface="+mn-cs"/>
            </a:endParaRPr>
          </a:p>
        </p:txBody>
      </p:sp>
    </p:spTree>
  </p:cSld>
  <p:clrMap bg1="lt1" tx1="dk1" bg2="lt2" tx2="dk2" accent1="accent1" accent2="accent2" accent3="accent3" accent4="accent4" accent5="accent5" accent6="accent6" hlink="hlink" folHlink="folHlink"/>
  <p:sldLayoutIdLst>
    <p:sldLayoutId id="2147485547" r:id="rId1"/>
    <p:sldLayoutId id="2147485548" r:id="rId2"/>
    <p:sldLayoutId id="2147485549" r:id="rId3"/>
    <p:sldLayoutId id="2147485550" r:id="rId4"/>
    <p:sldLayoutId id="2147485551" r:id="rId5"/>
    <p:sldLayoutId id="2147485552" r:id="rId6"/>
    <p:sldLayoutId id="2147485553" r:id="rId7"/>
    <p:sldLayoutId id="2147485554" r:id="rId8"/>
    <p:sldLayoutId id="2147485555" r:id="rId9"/>
    <p:sldLayoutId id="2147485556" r:id="rId10"/>
    <p:sldLayoutId id="2147485557" r:id="rId11"/>
  </p:sldLayoutIdLst>
  <p:transition/>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7714" name="Rectangle 2"/>
          <p:cNvSpPr>
            <a:spLocks noChangeArrowheads="1"/>
          </p:cNvSpPr>
          <p:nvPr/>
        </p:nvSpPr>
        <p:spPr bwMode="auto">
          <a:xfrm>
            <a:off x="685800" y="6248400"/>
            <a:ext cx="1905000" cy="457200"/>
          </a:xfrm>
          <a:prstGeom prst="rect">
            <a:avLst/>
          </a:prstGeom>
          <a:noFill/>
          <a:ln w="9525">
            <a:noFill/>
            <a:miter lim="800000"/>
            <a:headEnd/>
            <a:tailEnd/>
          </a:ln>
          <a:effectLst/>
        </p:spPr>
        <p:txBody>
          <a:bodyPr wrap="none" lIns="92075" tIns="46038" rIns="92075" bIns="46038" anchor="ctr"/>
          <a:lstStyle/>
          <a:p>
            <a:pPr eaLnBrk="0" hangingPunct="0">
              <a:defRPr/>
            </a:pPr>
            <a:r>
              <a:rPr lang="en-AU" sz="1400">
                <a:solidFill>
                  <a:srgbClr val="000000"/>
                </a:solidFill>
                <a:latin typeface="Century Schoolbook" pitchFamily="18" charset="0"/>
                <a:cs typeface="+mn-cs"/>
              </a:rPr>
              <a:t>22.03.07</a:t>
            </a:r>
          </a:p>
        </p:txBody>
      </p:sp>
      <p:sp>
        <p:nvSpPr>
          <p:cNvPr id="1267715" name="Rectangle 3"/>
          <p:cNvSpPr>
            <a:spLocks noChangeArrowheads="1"/>
          </p:cNvSpPr>
          <p:nvPr/>
        </p:nvSpPr>
        <p:spPr bwMode="auto">
          <a:xfrm>
            <a:off x="3124200" y="6248400"/>
            <a:ext cx="2895600" cy="457200"/>
          </a:xfrm>
          <a:prstGeom prst="rect">
            <a:avLst/>
          </a:prstGeom>
          <a:noFill/>
          <a:ln w="9525">
            <a:noFill/>
            <a:miter lim="800000"/>
            <a:headEnd/>
            <a:tailEnd/>
          </a:ln>
          <a:effectLst/>
        </p:spPr>
        <p:txBody>
          <a:bodyPr wrap="none" lIns="92075" tIns="46038" rIns="92075" bIns="46038" anchor="ctr"/>
          <a:lstStyle/>
          <a:p>
            <a:pPr algn="ctr" eaLnBrk="0" hangingPunct="0">
              <a:defRPr/>
            </a:pPr>
            <a:r>
              <a:rPr lang="en-AU" sz="1400">
                <a:solidFill>
                  <a:srgbClr val="000000"/>
                </a:solidFill>
                <a:latin typeface="Century Schoolbook" pitchFamily="18" charset="0"/>
                <a:cs typeface="+mn-cs"/>
              </a:rPr>
              <a:t>Prof.Dr.A.SALTIK-AÜTF</a:t>
            </a:r>
          </a:p>
        </p:txBody>
      </p:sp>
      <p:sp>
        <p:nvSpPr>
          <p:cNvPr id="1267716" name="Rectangle 4"/>
          <p:cNvSpPr>
            <a:spLocks noChangeArrowheads="1"/>
          </p:cNvSpPr>
          <p:nvPr/>
        </p:nvSpPr>
        <p:spPr bwMode="auto">
          <a:xfrm>
            <a:off x="6553200" y="6248400"/>
            <a:ext cx="1905000" cy="457200"/>
          </a:xfrm>
          <a:prstGeom prst="rect">
            <a:avLst/>
          </a:prstGeom>
          <a:noFill/>
          <a:ln w="9525">
            <a:noFill/>
            <a:miter lim="800000"/>
            <a:headEnd/>
            <a:tailEnd/>
          </a:ln>
          <a:effectLst/>
        </p:spPr>
        <p:txBody>
          <a:bodyPr wrap="none" lIns="92075" tIns="46038" rIns="92075" bIns="46038" anchor="ctr"/>
          <a:lstStyle/>
          <a:p>
            <a:pPr algn="r" eaLnBrk="0" hangingPunct="0">
              <a:defRPr/>
            </a:pPr>
            <a:fld id="{8D3754A8-53B0-4CE3-89FF-A71FF684B5DF}" type="slidenum">
              <a:rPr lang="en-AU" sz="1400">
                <a:solidFill>
                  <a:srgbClr val="000000"/>
                </a:solidFill>
                <a:latin typeface="Century Schoolbook" pitchFamily="18" charset="0"/>
                <a:cs typeface="+mn-cs"/>
              </a:rPr>
              <a:pPr algn="r" eaLnBrk="0" hangingPunct="0">
                <a:defRPr/>
              </a:pPr>
              <a:t>‹#›</a:t>
            </a:fld>
            <a:endParaRPr lang="en-AU" sz="1400">
              <a:solidFill>
                <a:srgbClr val="000000"/>
              </a:solidFill>
              <a:latin typeface="Century Schoolbook" pitchFamily="18" charset="0"/>
              <a:cs typeface="+mn-cs"/>
            </a:endParaRPr>
          </a:p>
        </p:txBody>
      </p:sp>
      <p:pic>
        <p:nvPicPr>
          <p:cNvPr id="46085" name="Picture 5"/>
          <p:cNvPicPr>
            <a:picLocks noChangeArrowheads="1"/>
          </p:cNvPicPr>
          <p:nvPr/>
        </p:nvPicPr>
        <p:blipFill>
          <a:blip r:embed="rId13" cstate="email"/>
          <a:srcRect/>
          <a:stretch>
            <a:fillRect/>
          </a:stretch>
        </p:blipFill>
        <p:spPr bwMode="auto">
          <a:xfrm>
            <a:off x="0" y="0"/>
            <a:ext cx="9144000" cy="6858000"/>
          </a:xfrm>
          <a:prstGeom prst="rect">
            <a:avLst/>
          </a:prstGeom>
          <a:noFill/>
          <a:ln w="9525">
            <a:noFill/>
            <a:miter lim="800000"/>
            <a:headEnd/>
            <a:tailEnd/>
          </a:ln>
        </p:spPr>
      </p:pic>
      <p:sp>
        <p:nvSpPr>
          <p:cNvPr id="1267718" name="Rectangle 6"/>
          <p:cNvSpPr>
            <a:spLocks noChangeArrowheads="1"/>
          </p:cNvSpPr>
          <p:nvPr/>
        </p:nvSpPr>
        <p:spPr bwMode="auto">
          <a:xfrm>
            <a:off x="419100" y="428625"/>
            <a:ext cx="8316913" cy="6019800"/>
          </a:xfrm>
          <a:prstGeom prst="rect">
            <a:avLst/>
          </a:prstGeom>
          <a:gradFill rotWithShape="0">
            <a:gsLst>
              <a:gs pos="0">
                <a:srgbClr val="000066"/>
              </a:gs>
              <a:gs pos="100000">
                <a:srgbClr val="000066">
                  <a:gamma/>
                  <a:shade val="26275"/>
                  <a:invGamma/>
                </a:srgbClr>
              </a:gs>
            </a:gsLst>
            <a:path path="shape">
              <a:fillToRect l="50000" t="50000" r="50000" b="50000"/>
            </a:path>
          </a:gradFill>
          <a:ln w="9525">
            <a:noFill/>
            <a:miter lim="800000"/>
            <a:headEnd/>
            <a:tailEnd/>
          </a:ln>
          <a:effectLst/>
        </p:spPr>
        <p:txBody>
          <a:bodyPr wrap="none" anchor="ctr"/>
          <a:lstStyle/>
          <a:p>
            <a:pPr algn="ctr">
              <a:defRPr/>
            </a:pPr>
            <a:endParaRPr lang="tr-TR">
              <a:solidFill>
                <a:srgbClr val="000000"/>
              </a:solidFill>
              <a:latin typeface="Times New Roman" pitchFamily="18" charset="0"/>
              <a:cs typeface="+mn-cs"/>
            </a:endParaRPr>
          </a:p>
        </p:txBody>
      </p:sp>
    </p:spTree>
  </p:cSld>
  <p:clrMap bg1="lt1" tx1="dk1" bg2="lt2" tx2="dk2" accent1="accent1" accent2="accent2" accent3="accent3" accent4="accent4" accent5="accent5" accent6="accent6" hlink="hlink" folHlink="folHlink"/>
  <p:sldLayoutIdLst>
    <p:sldLayoutId id="2147485558" r:id="rId1"/>
    <p:sldLayoutId id="2147485559" r:id="rId2"/>
    <p:sldLayoutId id="2147485560" r:id="rId3"/>
    <p:sldLayoutId id="2147485561" r:id="rId4"/>
    <p:sldLayoutId id="2147485562" r:id="rId5"/>
    <p:sldLayoutId id="2147485563" r:id="rId6"/>
    <p:sldLayoutId id="2147485564" r:id="rId7"/>
    <p:sldLayoutId id="2147485565" r:id="rId8"/>
    <p:sldLayoutId id="2147485566" r:id="rId9"/>
    <p:sldLayoutId id="2147485567" r:id="rId10"/>
    <p:sldLayoutId id="2147485568" r:id="rId11"/>
  </p:sldLayoutIdLst>
  <p:transition/>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a:t>Asıl başlık stili için tıklatın</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cs typeface="+mn-cs"/>
              </a:defRPr>
            </a:lvl1pPr>
          </a:lstStyle>
          <a:p>
            <a:pPr>
              <a:defRPr/>
            </a:pPr>
            <a:endParaRPr lang="tr-T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tr-T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a:defRPr/>
            </a:pPr>
            <a:fld id="{084DB7C1-8B20-47C3-A65B-269DB204958B}"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5175" r:id="rId1"/>
    <p:sldLayoutId id="2147485176" r:id="rId2"/>
    <p:sldLayoutId id="2147485177" r:id="rId3"/>
    <p:sldLayoutId id="2147485178" r:id="rId4"/>
    <p:sldLayoutId id="2147485179" r:id="rId5"/>
    <p:sldLayoutId id="2147485180" r:id="rId6"/>
    <p:sldLayoutId id="2147485181" r:id="rId7"/>
    <p:sldLayoutId id="2147485182" r:id="rId8"/>
    <p:sldLayoutId id="2147485183" r:id="rId9"/>
    <p:sldLayoutId id="2147485184" r:id="rId10"/>
    <p:sldLayoutId id="2147485185" r:id="rId11"/>
    <p:sldLayoutId id="2147485186" r:id="rId12"/>
    <p:sldLayoutId id="214748518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tr-TR" sz="2400">
              <a:solidFill>
                <a:srgbClr val="000000"/>
              </a:solidFill>
              <a:latin typeface="Tahoma" pitchFamily="34" charset="0"/>
              <a:cs typeface="+mn-cs"/>
            </a:endParaRPr>
          </a:p>
        </p:txBody>
      </p:sp>
      <p:sp>
        <p:nvSpPr>
          <p:cNvPr id="9011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tr-TR" sz="2400">
              <a:solidFill>
                <a:srgbClr val="000000"/>
              </a:solidFill>
              <a:latin typeface="Tahoma" pitchFamily="34" charset="0"/>
              <a:cs typeface="+mn-cs"/>
            </a:endParaRPr>
          </a:p>
        </p:txBody>
      </p:sp>
      <p:sp>
        <p:nvSpPr>
          <p:cNvPr id="9011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tr-TR" sz="2400">
              <a:solidFill>
                <a:srgbClr val="000000"/>
              </a:solidFill>
              <a:latin typeface="Tahoma" pitchFamily="34" charset="0"/>
              <a:cs typeface="+mn-cs"/>
            </a:endParaRPr>
          </a:p>
        </p:txBody>
      </p:sp>
      <p:sp>
        <p:nvSpPr>
          <p:cNvPr id="9011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tr-TR" sz="2400">
              <a:solidFill>
                <a:srgbClr val="000000"/>
              </a:solidFill>
              <a:latin typeface="Tahoma" pitchFamily="34" charset="0"/>
              <a:cs typeface="+mn-cs"/>
            </a:endParaRPr>
          </a:p>
        </p:txBody>
      </p:sp>
      <p:sp>
        <p:nvSpPr>
          <p:cNvPr id="9011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tr-TR" sz="2400">
              <a:solidFill>
                <a:srgbClr val="000000"/>
              </a:solidFill>
              <a:latin typeface="Tahoma" pitchFamily="34" charset="0"/>
              <a:cs typeface="+mn-cs"/>
            </a:endParaRPr>
          </a:p>
        </p:txBody>
      </p:sp>
      <p:sp>
        <p:nvSpPr>
          <p:cNvPr id="9011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tr-TR" sz="2400">
              <a:solidFill>
                <a:srgbClr val="000000"/>
              </a:solidFill>
              <a:latin typeface="Tahoma" pitchFamily="34" charset="0"/>
              <a:cs typeface="+mn-cs"/>
            </a:endParaRPr>
          </a:p>
        </p:txBody>
      </p:sp>
      <p:sp>
        <p:nvSpPr>
          <p:cNvPr id="9012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tr-TR" sz="2400">
              <a:solidFill>
                <a:srgbClr val="000000"/>
              </a:solidFill>
              <a:latin typeface="Tahoma" pitchFamily="34" charset="0"/>
              <a:cs typeface="+mn-cs"/>
            </a:endParaRPr>
          </a:p>
        </p:txBody>
      </p:sp>
      <p:sp>
        <p:nvSpPr>
          <p:cNvPr id="59401" name="Rectangle 9"/>
          <p:cNvSpPr>
            <a:spLocks noGrp="1" noChangeArrowheads="1"/>
          </p:cNvSpPr>
          <p:nvPr>
            <p:ph type="title"/>
          </p:nvPr>
        </p:nvSpPr>
        <p:spPr bwMode="auto">
          <a:xfrm>
            <a:off x="1150938" y="214313"/>
            <a:ext cx="7793037" cy="14620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tr-TR"/>
              <a:t>Asıl başlık stili için tıklatın</a:t>
            </a:r>
          </a:p>
        </p:txBody>
      </p:sp>
      <p:sp>
        <p:nvSpPr>
          <p:cNvPr id="59402"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90123"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mn-lt"/>
                <a:cs typeface="+mn-cs"/>
              </a:defRPr>
            </a:lvl1pPr>
          </a:lstStyle>
          <a:p>
            <a:pPr>
              <a:defRPr/>
            </a:pPr>
            <a:fld id="{729D4F7F-9E1A-419B-9DA1-1FBF93A32676}" type="datetime1">
              <a:rPr lang="tr-TR"/>
              <a:pPr>
                <a:defRPr/>
              </a:pPr>
              <a:t>26.01.2024</a:t>
            </a:fld>
            <a:endParaRPr lang="tr-TR"/>
          </a:p>
        </p:txBody>
      </p:sp>
      <p:sp>
        <p:nvSpPr>
          <p:cNvPr id="90124"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mn-lt"/>
                <a:cs typeface="+mn-cs"/>
              </a:defRPr>
            </a:lvl1pPr>
          </a:lstStyle>
          <a:p>
            <a:pPr>
              <a:defRPr/>
            </a:pPr>
            <a:r>
              <a:rPr lang="tr-TR"/>
              <a:t>Prof. A. SALTIK-AÜTF</a:t>
            </a:r>
          </a:p>
        </p:txBody>
      </p:sp>
      <p:sp>
        <p:nvSpPr>
          <p:cNvPr id="90125"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mn-lt"/>
                <a:cs typeface="+mn-cs"/>
              </a:defRPr>
            </a:lvl1pPr>
          </a:lstStyle>
          <a:p>
            <a:pPr>
              <a:defRPr/>
            </a:pPr>
            <a:fld id="{6595FEA7-BED9-4595-AC9E-5AE595B02D0A}"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5788" r:id="rId1"/>
    <p:sldLayoutId id="2147485706" r:id="rId2"/>
    <p:sldLayoutId id="2147485707" r:id="rId3"/>
    <p:sldLayoutId id="2147485708" r:id="rId4"/>
    <p:sldLayoutId id="2147485709" r:id="rId5"/>
    <p:sldLayoutId id="2147485710" r:id="rId6"/>
    <p:sldLayoutId id="2147485711" r:id="rId7"/>
    <p:sldLayoutId id="2147485712" r:id="rId8"/>
    <p:sldLayoutId id="2147485713" r:id="rId9"/>
    <p:sldLayoutId id="2147485714" r:id="rId10"/>
    <p:sldLayoutId id="2147485715" r:id="rId11"/>
    <p:sldLayoutId id="2147485716" r:id="rId12"/>
    <p:sldLayoutId id="2147485717" r:id="rId13"/>
    <p:sldLayoutId id="2147485718" r:id="rId14"/>
  </p:sldLayoutIdLst>
  <p:hf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4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tr-TR"/>
          </a:p>
        </p:txBody>
      </p:sp>
      <p:sp>
        <p:nvSpPr>
          <p:cNvPr id="6144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3331EF36-3270-4F3E-8C0F-027CED785E93}" type="datetimeFigureOut">
              <a:rPr lang="tr-TR"/>
              <a:pPr>
                <a:defRPr/>
              </a:pPr>
              <a:t>26.01.2024</a:t>
            </a:fld>
            <a:endParaRPr lang="tr-T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tr-T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1DC79358-2DEB-42B5-B5BD-9C39A0BE8111}"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5730" r:id="rId1"/>
    <p:sldLayoutId id="2147485731" r:id="rId2"/>
    <p:sldLayoutId id="2147485732" r:id="rId3"/>
    <p:sldLayoutId id="2147485733" r:id="rId4"/>
    <p:sldLayoutId id="2147485734" r:id="rId5"/>
    <p:sldLayoutId id="2147485735" r:id="rId6"/>
    <p:sldLayoutId id="2147485736" r:id="rId7"/>
    <p:sldLayoutId id="2147485737" r:id="rId8"/>
    <p:sldLayoutId id="2147485738" r:id="rId9"/>
    <p:sldLayoutId id="2147485739" r:id="rId10"/>
    <p:sldLayoutId id="21474857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50000">
              <a:srgbClr val="EDE7B1"/>
            </a:gs>
            <a:gs pos="100000">
              <a:schemeClr val="bg1"/>
            </a:gs>
          </a:gsLst>
          <a:lin ang="5400000" scaled="1"/>
        </a:gra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533400"/>
            <a:ext cx="82296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tr-TR"/>
              <a:t>Asıl başlık stili için tıklatın</a:t>
            </a:r>
          </a:p>
        </p:txBody>
      </p:sp>
      <p:sp>
        <p:nvSpPr>
          <p:cNvPr id="62467" name="Rectangle 3"/>
          <p:cNvSpPr>
            <a:spLocks noGrp="1" noChangeArrowheads="1"/>
          </p:cNvSpPr>
          <p:nvPr>
            <p:ph type="body" idx="1"/>
          </p:nvPr>
        </p:nvSpPr>
        <p:spPr bwMode="auto">
          <a:xfrm>
            <a:off x="457200" y="1828800"/>
            <a:ext cx="8229600" cy="4302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871428" name="Rectangle 4"/>
          <p:cNvSpPr>
            <a:spLocks noGrp="1" noChangeArrowheads="1"/>
          </p:cNvSpPr>
          <p:nvPr>
            <p:ph type="dt" sz="half" idx="2"/>
          </p:nvPr>
        </p:nvSpPr>
        <p:spPr bwMode="auto">
          <a:xfrm>
            <a:off x="457200" y="6248400"/>
            <a:ext cx="1676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000000"/>
                </a:solidFill>
                <a:latin typeface="Arial" charset="0"/>
              </a:defRPr>
            </a:lvl1pPr>
          </a:lstStyle>
          <a:p>
            <a:pPr>
              <a:defRPr/>
            </a:pPr>
            <a:fld id="{537B03B1-1C2D-47A7-BBB9-15157F31C7F5}" type="datetime1">
              <a:rPr lang="tr-TR"/>
              <a:pPr>
                <a:defRPr/>
              </a:pPr>
              <a:t>26.01.2024</a:t>
            </a:fld>
            <a:endParaRPr lang="tr-TR"/>
          </a:p>
        </p:txBody>
      </p:sp>
      <p:sp>
        <p:nvSpPr>
          <p:cNvPr id="871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latin typeface="Arial" charset="0"/>
              </a:defRPr>
            </a:lvl1pPr>
          </a:lstStyle>
          <a:p>
            <a:pPr>
              <a:defRPr/>
            </a:pPr>
            <a:r>
              <a:rPr lang="tr-TR"/>
              <a:t>Prof.Dr.A.SALTIK-AÜTF</a:t>
            </a:r>
          </a:p>
        </p:txBody>
      </p:sp>
      <p:sp>
        <p:nvSpPr>
          <p:cNvPr id="871430"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latin typeface="Arial" charset="0"/>
              </a:defRPr>
            </a:lvl1pPr>
          </a:lstStyle>
          <a:p>
            <a:pPr>
              <a:defRPr/>
            </a:pPr>
            <a:fld id="{BAA3925C-7589-490E-80E3-F3B73DD8154A}" type="slidenum">
              <a:rPr lang="tr-TR"/>
              <a:pPr>
                <a:defRPr/>
              </a:pPr>
              <a:t>‹#›</a:t>
            </a:fld>
            <a:endParaRPr lang="tr-TR"/>
          </a:p>
        </p:txBody>
      </p:sp>
      <p:grpSp>
        <p:nvGrpSpPr>
          <p:cNvPr id="62471" name="Group 7"/>
          <p:cNvGrpSpPr>
            <a:grpSpLocks/>
          </p:cNvGrpSpPr>
          <p:nvPr/>
        </p:nvGrpSpPr>
        <p:grpSpPr bwMode="auto">
          <a:xfrm>
            <a:off x="279400" y="152400"/>
            <a:ext cx="8686800" cy="1600200"/>
            <a:chOff x="176" y="96"/>
            <a:chExt cx="5472" cy="1008"/>
          </a:xfrm>
        </p:grpSpPr>
        <p:sp>
          <p:nvSpPr>
            <p:cNvPr id="871432" name="Line 8"/>
            <p:cNvSpPr>
              <a:spLocks noChangeShapeType="1"/>
            </p:cNvSpPr>
            <p:nvPr/>
          </p:nvSpPr>
          <p:spPr bwMode="auto">
            <a:xfrm flipH="1">
              <a:off x="288" y="1104"/>
              <a:ext cx="5232" cy="0"/>
            </a:xfrm>
            <a:prstGeom prst="line">
              <a:avLst/>
            </a:prstGeom>
            <a:noFill/>
            <a:ln w="12700">
              <a:solidFill>
                <a:schemeClr val="tx1"/>
              </a:solidFill>
              <a:round/>
              <a:headEnd/>
              <a:tailEnd/>
            </a:ln>
            <a:effectLst/>
          </p:spPr>
          <p:txBody>
            <a:bodyPr/>
            <a:lstStyle/>
            <a:p>
              <a:pPr>
                <a:defRPr/>
              </a:pPr>
              <a:endParaRPr lang="tr-TR">
                <a:solidFill>
                  <a:srgbClr val="000000"/>
                </a:solidFill>
              </a:endParaRPr>
            </a:p>
          </p:txBody>
        </p:sp>
        <p:sp>
          <p:nvSpPr>
            <p:cNvPr id="871433" name="Rectangle 9"/>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p:spPr>
          <p:txBody>
            <a:bodyPr wrap="none" anchor="ctr"/>
            <a:lstStyle/>
            <a:p>
              <a:pPr>
                <a:defRPr/>
              </a:pPr>
              <a:endParaRPr lang="tr-TR" sz="2400">
                <a:solidFill>
                  <a:srgbClr val="000000"/>
                </a:solidFill>
              </a:endParaRPr>
            </a:p>
          </p:txBody>
        </p:sp>
        <p:sp>
          <p:nvSpPr>
            <p:cNvPr id="871434" name="Rectangle 10"/>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p:spPr>
          <p:txBody>
            <a:bodyPr wrap="none" anchor="ctr"/>
            <a:lstStyle/>
            <a:p>
              <a:pPr>
                <a:defRPr/>
              </a:pPr>
              <a:endParaRPr lang="tr-TR" sz="2400">
                <a:solidFill>
                  <a:srgbClr val="000000"/>
                </a:solidFill>
              </a:endParaRPr>
            </a:p>
          </p:txBody>
        </p:sp>
        <p:sp>
          <p:nvSpPr>
            <p:cNvPr id="871435" name="Rectangle 11"/>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p:spPr>
          <p:txBody>
            <a:bodyPr wrap="none" anchor="ctr"/>
            <a:lstStyle/>
            <a:p>
              <a:pPr>
                <a:defRPr/>
              </a:pPr>
              <a:endParaRPr lang="tr-TR" sz="2400">
                <a:solidFill>
                  <a:srgbClr val="000000"/>
                </a:solidFill>
              </a:endParaRPr>
            </a:p>
          </p:txBody>
        </p:sp>
        <p:sp>
          <p:nvSpPr>
            <p:cNvPr id="871436" name="Rectangle 12"/>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p:spPr>
          <p:txBody>
            <a:bodyPr wrap="none" anchor="ctr"/>
            <a:lstStyle/>
            <a:p>
              <a:pPr>
                <a:defRPr/>
              </a:pPr>
              <a:endParaRPr lang="tr-TR" sz="240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5789" r:id="rId1"/>
    <p:sldLayoutId id="2147485790" r:id="rId2"/>
    <p:sldLayoutId id="2147485791" r:id="rId3"/>
    <p:sldLayoutId id="2147485792" r:id="rId4"/>
    <p:sldLayoutId id="2147485793" r:id="rId5"/>
    <p:sldLayoutId id="2147485794" r:id="rId6"/>
    <p:sldLayoutId id="2147485795" r:id="rId7"/>
    <p:sldLayoutId id="2147485796" r:id="rId8"/>
    <p:sldLayoutId id="2147485797" r:id="rId9"/>
    <p:sldLayoutId id="2147485798" r:id="rId10"/>
    <p:sldLayoutId id="2147485799" r:id="rId11"/>
    <p:sldLayoutId id="2147485800" r:id="rId12"/>
  </p:sldLayoutIdLst>
  <p:hf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469900" indent="-469900" algn="l" rtl="0" eaLnBrk="0" fontAlgn="base" hangingPunct="0">
        <a:spcBef>
          <a:spcPct val="20000"/>
        </a:spcBef>
        <a:spcAft>
          <a:spcPct val="0"/>
        </a:spcAft>
        <a:buClr>
          <a:schemeClr val="bg2"/>
        </a:buClr>
        <a:buSzPct val="70000"/>
        <a:buFont typeface="Wingdings" pitchFamily="2" charset="2"/>
        <a:buChar char="o"/>
        <a:defRPr sz="3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7950" indent="-468313" algn="l" rtl="0" eaLnBrk="0" fontAlgn="base" hangingPunct="0">
        <a:spcBef>
          <a:spcPct val="20000"/>
        </a:spcBef>
        <a:spcAft>
          <a:spcPct val="0"/>
        </a:spcAft>
        <a:buClr>
          <a:schemeClr val="bg2"/>
        </a:buClr>
        <a:buSzPct val="65000"/>
        <a:buFont typeface="Wingdings" pitchFamily="2" charset="2"/>
        <a:buChar char="o"/>
        <a:defRPr sz="2400">
          <a:solidFill>
            <a:schemeClr val="tx1"/>
          </a:solidFill>
          <a:latin typeface="+mn-lt"/>
        </a:defRPr>
      </a:lvl3pPr>
      <a:lvl4pPr marL="1827213" indent="-438150" algn="l" rtl="0" eaLnBrk="0" fontAlgn="base" hangingPunct="0">
        <a:spcBef>
          <a:spcPct val="20000"/>
        </a:spcBef>
        <a:spcAft>
          <a:spcPct val="0"/>
        </a:spcAft>
        <a:buClr>
          <a:schemeClr val="accent2"/>
        </a:buClr>
        <a:buSzPct val="75000"/>
        <a:buFont typeface="Wingdings" pitchFamily="2" charset="2"/>
        <a:buChar char="n"/>
        <a:defRPr sz="2000">
          <a:solidFill>
            <a:schemeClr val="tx1"/>
          </a:solidFill>
          <a:latin typeface="+mn-lt"/>
        </a:defRPr>
      </a:lvl4pPr>
      <a:lvl5pPr marL="2297113" indent="-468313" algn="l" rtl="0" eaLnBrk="0" fontAlgn="base" hangingPunct="0">
        <a:spcBef>
          <a:spcPct val="20000"/>
        </a:spcBef>
        <a:spcAft>
          <a:spcPct val="0"/>
        </a:spcAft>
        <a:buClr>
          <a:schemeClr val="accent1"/>
        </a:buClr>
        <a:buSzPct val="50000"/>
        <a:buFont typeface="Wingdings" pitchFamily="2" charset="2"/>
        <a:buChar char="o"/>
        <a:defRPr sz="2000">
          <a:solidFill>
            <a:schemeClr val="tx1"/>
          </a:solidFill>
          <a:latin typeface="+mn-lt"/>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67ECE3A4-07D5-4A4B-ABAD-195248BC5BEE}" type="datetime1">
              <a:rPr lang="tr-TR" smtClean="0">
                <a:solidFill>
                  <a:prstClr val="black">
                    <a:tint val="75000"/>
                  </a:prstClr>
                </a:solidFill>
                <a:latin typeface="Calibri"/>
                <a:cs typeface="+mn-cs"/>
              </a:rPr>
              <a:pPr defTabSz="685800" fontAlgn="auto">
                <a:spcBef>
                  <a:spcPts val="0"/>
                </a:spcBef>
                <a:spcAft>
                  <a:spcPts val="0"/>
                </a:spcAft>
              </a:pPr>
              <a:t>26.01.2024</a:t>
            </a:fld>
            <a:endParaRPr lang="tr-TR">
              <a:solidFill>
                <a:prstClr val="black">
                  <a:tint val="75000"/>
                </a:prstClr>
              </a:solidFill>
              <a:latin typeface="Calibri"/>
              <a:cs typeface="+mn-cs"/>
            </a:endParaRPr>
          </a:p>
        </p:txBody>
      </p:sp>
      <p:sp>
        <p:nvSpPr>
          <p:cNvPr id="5" name="Altbilgi Yer Tutucusu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r>
              <a:rPr lang="tr-TR" smtClean="0">
                <a:solidFill>
                  <a:prstClr val="black">
                    <a:tint val="75000"/>
                  </a:prstClr>
                </a:solidFill>
                <a:latin typeface="Calibri"/>
                <a:cs typeface="+mn-cs"/>
              </a:rPr>
              <a:t>www.ahmetsaltik.net</a:t>
            </a:r>
            <a:endParaRPr lang="tr-TR">
              <a:solidFill>
                <a:prstClr val="black">
                  <a:tint val="75000"/>
                </a:prstClr>
              </a:solidFill>
              <a:latin typeface="Calibri"/>
              <a:cs typeface="+mn-cs"/>
            </a:endParaRPr>
          </a:p>
        </p:txBody>
      </p:sp>
      <p:sp>
        <p:nvSpPr>
          <p:cNvPr id="6" name="Slayt Numarası Yer Tutucusu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815F130E-58AD-4523-A049-27ED927AC6C0}" type="slidenum">
              <a:rPr lang="tr-TR" smtClean="0">
                <a:solidFill>
                  <a:prstClr val="black">
                    <a:tint val="75000"/>
                  </a:prstClr>
                </a:solidFill>
                <a:latin typeface="Calibri"/>
                <a:cs typeface="+mn-cs"/>
              </a:rPr>
              <a:pPr defTabSz="685800" fontAlgn="auto">
                <a:spcBef>
                  <a:spcPts val="0"/>
                </a:spcBef>
                <a:spcAft>
                  <a:spcPts val="0"/>
                </a:spcAft>
              </a:pPr>
              <a:t>‹#›</a:t>
            </a:fld>
            <a:endParaRPr lang="tr-TR">
              <a:solidFill>
                <a:prstClr val="black">
                  <a:tint val="75000"/>
                </a:prstClr>
              </a:solidFill>
              <a:latin typeface="Calibri"/>
              <a:cs typeface="+mn-cs"/>
            </a:endParaRPr>
          </a:p>
        </p:txBody>
      </p:sp>
    </p:spTree>
    <p:extLst>
      <p:ext uri="{BB962C8B-B14F-4D97-AF65-F5344CB8AC3E}">
        <p14:creationId xmlns:p14="http://schemas.microsoft.com/office/powerpoint/2010/main" val="1417433134"/>
      </p:ext>
    </p:extLst>
  </p:cSld>
  <p:clrMap bg1="lt1" tx1="dk1" bg2="lt2" tx2="dk2" accent1="accent1" accent2="accent2" accent3="accent3" accent4="accent4" accent5="accent5" accent6="accent6" hlink="hlink" folHlink="folHlink"/>
  <p:sldLayoutIdLst>
    <p:sldLayoutId id="2147485802" r:id="rId1"/>
    <p:sldLayoutId id="2147485803" r:id="rId2"/>
    <p:sldLayoutId id="2147485804" r:id="rId3"/>
    <p:sldLayoutId id="2147485805" r:id="rId4"/>
    <p:sldLayoutId id="2147485806" r:id="rId5"/>
    <p:sldLayoutId id="2147485807" r:id="rId6"/>
    <p:sldLayoutId id="2147485808" r:id="rId7"/>
    <p:sldLayoutId id="2147485809" r:id="rId8"/>
    <p:sldLayoutId id="2147485810" r:id="rId9"/>
    <p:sldLayoutId id="2147485811" r:id="rId10"/>
    <p:sldLayoutId id="2147485812" r:id="rId11"/>
    <p:sldLayoutId id="2147485813" r:id="rId12"/>
  </p:sldLayoutIdLst>
  <p:hf hdr="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800100" y="936842"/>
            <a:ext cx="6665163" cy="95366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802386" y="2139697"/>
            <a:ext cx="6662877" cy="36776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804F519-BA47-2B81-CC1C-7E1F119EC69E}"/>
              </a:ext>
            </a:extLst>
          </p:cNvPr>
          <p:cNvSpPr>
            <a:spLocks noGrp="1"/>
          </p:cNvSpPr>
          <p:nvPr>
            <p:ph type="dt" sz="half" idx="2"/>
          </p:nvPr>
        </p:nvSpPr>
        <p:spPr>
          <a:xfrm rot="5400000">
            <a:off x="7526346" y="4675385"/>
            <a:ext cx="2653508" cy="273844"/>
          </a:xfrm>
          <a:prstGeom prst="rect">
            <a:avLst/>
          </a:prstGeom>
        </p:spPr>
        <p:txBody>
          <a:bodyPr vert="horz" lIns="91440" tIns="45720" rIns="91440" bIns="45720" rtlCol="0" anchor="ctr"/>
          <a:lstStyle>
            <a:lvl1pPr algn="r">
              <a:defRPr sz="675">
                <a:solidFill>
                  <a:schemeClr val="tx1"/>
                </a:solidFill>
              </a:defRPr>
            </a:lvl1pPr>
          </a:lstStyle>
          <a:p>
            <a:pPr defTabSz="685800" fontAlgn="auto">
              <a:spcBef>
                <a:spcPts val="0"/>
              </a:spcBef>
              <a:spcAft>
                <a:spcPts val="0"/>
              </a:spcAft>
            </a:pPr>
            <a:fld id="{1E351CED-465B-40B5-ADCE-957C918F227B}" type="datetimeFigureOut">
              <a:rPr lang="en-US" smtClean="0">
                <a:solidFill>
                  <a:prstClr val="black"/>
                </a:solidFill>
                <a:latin typeface="Neue Haas Grotesk Text Pro"/>
                <a:cs typeface="+mn-cs"/>
              </a:rPr>
              <a:pPr defTabSz="685800" fontAlgn="auto">
                <a:spcBef>
                  <a:spcPts val="0"/>
                </a:spcBef>
                <a:spcAft>
                  <a:spcPts val="0"/>
                </a:spcAft>
              </a:pPr>
              <a:t>1/26/2024</a:t>
            </a:fld>
            <a:endParaRPr lang="en-US">
              <a:solidFill>
                <a:prstClr val="black"/>
              </a:solidFill>
              <a:latin typeface="Neue Haas Grotesk Text Pro"/>
              <a:cs typeface="+mn-cs"/>
            </a:endParaRPr>
          </a:p>
        </p:txBody>
      </p:sp>
      <p:sp>
        <p:nvSpPr>
          <p:cNvPr id="5" name="Footer Placeholder 4">
            <a:extLst>
              <a:ext uri="{FF2B5EF4-FFF2-40B4-BE49-F238E27FC236}">
                <a16:creationId xmlns:a16="http://schemas.microsoft.com/office/drawing/2014/main" id="{BE952D7B-C352-1630-4C3D-7D5983C04D4A}"/>
              </a:ext>
            </a:extLst>
          </p:cNvPr>
          <p:cNvSpPr>
            <a:spLocks noGrp="1"/>
          </p:cNvSpPr>
          <p:nvPr>
            <p:ph type="ftr" sz="quarter" idx="3"/>
          </p:nvPr>
        </p:nvSpPr>
        <p:spPr>
          <a:xfrm>
            <a:off x="6457951" y="6318447"/>
            <a:ext cx="2057399" cy="365125"/>
          </a:xfrm>
          <a:prstGeom prst="rect">
            <a:avLst/>
          </a:prstGeom>
        </p:spPr>
        <p:txBody>
          <a:bodyPr vert="horz" lIns="91440" tIns="45720" rIns="91440" bIns="45720" rtlCol="0" anchor="ctr"/>
          <a:lstStyle>
            <a:lvl1pPr algn="r">
              <a:defRPr sz="675">
                <a:solidFill>
                  <a:schemeClr val="tx1"/>
                </a:solidFill>
              </a:defRPr>
            </a:lvl1pPr>
          </a:lstStyle>
          <a:p>
            <a:pPr defTabSz="685800" fontAlgn="auto">
              <a:spcBef>
                <a:spcPts val="0"/>
              </a:spcBef>
              <a:spcAft>
                <a:spcPts val="0"/>
              </a:spcAft>
            </a:pPr>
            <a:endParaRPr lang="en-US">
              <a:solidFill>
                <a:prstClr val="black"/>
              </a:solidFill>
              <a:latin typeface="Neue Haas Grotesk Text Pro"/>
              <a:cs typeface="+mn-cs"/>
            </a:endParaRPr>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8515350" y="6318447"/>
            <a:ext cx="461772" cy="365125"/>
          </a:xfrm>
          <a:prstGeom prst="rect">
            <a:avLst/>
          </a:prstGeom>
        </p:spPr>
        <p:txBody>
          <a:bodyPr vert="horz" lIns="91440" tIns="45720" rIns="91440" bIns="45720" rtlCol="0" anchor="ctr"/>
          <a:lstStyle>
            <a:lvl1pPr algn="r">
              <a:defRPr sz="1200" b="1">
                <a:solidFill>
                  <a:schemeClr val="tx1"/>
                </a:solidFill>
              </a:defRPr>
            </a:lvl1pPr>
          </a:lstStyle>
          <a:p>
            <a:pPr defTabSz="685800" fontAlgn="auto">
              <a:spcBef>
                <a:spcPts val="0"/>
              </a:spcBef>
              <a:spcAft>
                <a:spcPts val="0"/>
              </a:spcAft>
            </a:pPr>
            <a:fld id="{5A33CB2A-1702-4C1D-9CC4-8D472D39F19E}" type="slidenum">
              <a:rPr lang="en-US" smtClean="0">
                <a:solidFill>
                  <a:prstClr val="black"/>
                </a:solidFill>
                <a:latin typeface="Neue Haas Grotesk Text Pro"/>
                <a:cs typeface="+mn-cs"/>
              </a:rPr>
              <a:pPr defTabSz="685800" fontAlgn="auto">
                <a:spcBef>
                  <a:spcPts val="0"/>
                </a:spcBef>
                <a:spcAft>
                  <a:spcPts val="0"/>
                </a:spcAft>
              </a:pPr>
              <a:t>‹#›</a:t>
            </a:fld>
            <a:endParaRPr lang="en-US">
              <a:solidFill>
                <a:prstClr val="black"/>
              </a:solidFill>
              <a:latin typeface="Neue Haas Grotesk Text Pro"/>
              <a:cs typeface="+mn-cs"/>
            </a:endParaRPr>
          </a:p>
        </p:txBody>
      </p:sp>
    </p:spTree>
    <p:extLst>
      <p:ext uri="{BB962C8B-B14F-4D97-AF65-F5344CB8AC3E}">
        <p14:creationId xmlns:p14="http://schemas.microsoft.com/office/powerpoint/2010/main" val="2640466865"/>
      </p:ext>
    </p:extLst>
  </p:cSld>
  <p:clrMap bg1="lt1" tx1="dk1" bg2="lt2" tx2="dk2" accent1="accent1" accent2="accent2" accent3="accent3" accent4="accent4" accent5="accent5" accent6="accent6" hlink="hlink" folHlink="folHlink"/>
  <p:sldLayoutIdLst>
    <p:sldLayoutId id="2147485815" r:id="rId1"/>
    <p:sldLayoutId id="2147485816" r:id="rId2"/>
    <p:sldLayoutId id="2147485817" r:id="rId3"/>
    <p:sldLayoutId id="2147485818" r:id="rId4"/>
    <p:sldLayoutId id="2147485819" r:id="rId5"/>
    <p:sldLayoutId id="2147485820" r:id="rId6"/>
    <p:sldLayoutId id="2147485821" r:id="rId7"/>
    <p:sldLayoutId id="2147485822" r:id="rId8"/>
    <p:sldLayoutId id="2147485823" r:id="rId9"/>
    <p:sldLayoutId id="2147485824" r:id="rId10"/>
    <p:sldLayoutId id="2147485825" r:id="rId11"/>
  </p:sldLayoutIdLst>
  <p:txStyles>
    <p:titleStyle>
      <a:lvl1pPr algn="l" defTabSz="6858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350" kern="1200">
          <a:solidFill>
            <a:schemeClr val="tx1"/>
          </a:solidFill>
          <a:latin typeface="+mn-lt"/>
          <a:ea typeface="+mn-ea"/>
          <a:cs typeface="+mn-cs"/>
        </a:defRPr>
      </a:lvl1pPr>
      <a:lvl2pPr marL="411480" indent="-171450" algn="l" defTabSz="685800" rtl="0" eaLnBrk="1" latinLnBrk="0" hangingPunct="1">
        <a:lnSpc>
          <a:spcPct val="120000"/>
        </a:lnSpc>
        <a:spcBef>
          <a:spcPts val="375"/>
        </a:spcBef>
        <a:buFont typeface="Neue Haas Grotesk Text Pro" panose="020B0504020202020204" pitchFamily="34" charset="0"/>
        <a:buChar char="–"/>
        <a:defRPr sz="1200" kern="1200">
          <a:solidFill>
            <a:schemeClr val="tx1"/>
          </a:solidFill>
          <a:latin typeface="+mn-lt"/>
          <a:ea typeface="+mn-ea"/>
          <a:cs typeface="+mn-cs"/>
        </a:defRPr>
      </a:lvl2pPr>
      <a:lvl3pPr marL="58293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3pPr>
      <a:lvl4pPr marL="685800" indent="-171450" algn="l" defTabSz="685800" rtl="0" eaLnBrk="1" latinLnBrk="0" hangingPunct="1">
        <a:lnSpc>
          <a:spcPct val="120000"/>
        </a:lnSpc>
        <a:spcBef>
          <a:spcPts val="375"/>
        </a:spcBef>
        <a:buFont typeface="Neue Haas Grotesk Text Pro" panose="020B0504020202020204" pitchFamily="34" charset="0"/>
        <a:buChar char="–"/>
        <a:defRPr sz="900" kern="1200">
          <a:solidFill>
            <a:schemeClr val="tx1"/>
          </a:solidFill>
          <a:latin typeface="+mn-lt"/>
          <a:ea typeface="+mn-ea"/>
          <a:cs typeface="+mn-cs"/>
        </a:defRPr>
      </a:lvl4pPr>
      <a:lvl5pPr marL="82296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5" name="Altbilgi Yer Tutucusu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6" name="Slayt Numarası Yer Tutucus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651116209"/>
      </p:ext>
    </p:extLst>
  </p:cSld>
  <p:clrMap bg1="lt1" tx1="dk1" bg2="lt2" tx2="dk2" accent1="accent1" accent2="accent2" accent3="accent3" accent4="accent4" accent5="accent5" accent6="accent6" hlink="hlink" folHlink="folHlink"/>
  <p:sldLayoutIdLst>
    <p:sldLayoutId id="2147485827" r:id="rId1"/>
    <p:sldLayoutId id="2147485828" r:id="rId2"/>
    <p:sldLayoutId id="2147485829" r:id="rId3"/>
    <p:sldLayoutId id="2147485830" r:id="rId4"/>
    <p:sldLayoutId id="2147485831" r:id="rId5"/>
    <p:sldLayoutId id="2147485832" r:id="rId6"/>
    <p:sldLayoutId id="2147485833" r:id="rId7"/>
    <p:sldLayoutId id="2147485834" r:id="rId8"/>
    <p:sldLayoutId id="2147485835" r:id="rId9"/>
    <p:sldLayoutId id="2147485836" r:id="rId10"/>
    <p:sldLayoutId id="214748583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5" name="Altbilgi Yer Tutucusu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6" name="Slayt Numarası Yer Tutucus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855843911"/>
      </p:ext>
    </p:extLst>
  </p:cSld>
  <p:clrMap bg1="lt1" tx1="dk1" bg2="lt2" tx2="dk2" accent1="accent1" accent2="accent2" accent3="accent3" accent4="accent4" accent5="accent5" accent6="accent6" hlink="hlink" folHlink="folHlink"/>
  <p:sldLayoutIdLst>
    <p:sldLayoutId id="2147485839" r:id="rId1"/>
    <p:sldLayoutId id="2147485840" r:id="rId2"/>
    <p:sldLayoutId id="2147485841" r:id="rId3"/>
    <p:sldLayoutId id="2147485842" r:id="rId4"/>
    <p:sldLayoutId id="2147485843" r:id="rId5"/>
    <p:sldLayoutId id="2147485844" r:id="rId6"/>
    <p:sldLayoutId id="2147485845" r:id="rId7"/>
    <p:sldLayoutId id="2147485846" r:id="rId8"/>
    <p:sldLayoutId id="2147485847" r:id="rId9"/>
    <p:sldLayoutId id="2147485848" r:id="rId10"/>
    <p:sldLayoutId id="21474858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defRPr/>
            </a:pPr>
            <a:fld id="{157DB2AA-D594-46AC-9E1D-072A1343084B}" type="datetimeFigureOut">
              <a:rPr lang="tr-TR" smtClean="0">
                <a:solidFill>
                  <a:prstClr val="black">
                    <a:tint val="75000"/>
                  </a:prstClr>
                </a:solidFill>
                <a:latin typeface="Calibri" panose="020F0502020204030204"/>
                <a:cs typeface="+mn-cs"/>
              </a:rPr>
              <a:pPr defTabSz="685800" fontAlgn="auto">
                <a:spcBef>
                  <a:spcPts val="0"/>
                </a:spcBef>
                <a:spcAft>
                  <a:spcPts val="0"/>
                </a:spcAft>
                <a:defRPr/>
              </a:pPr>
              <a:t>26.01.2024</a:t>
            </a:fld>
            <a:endParaRPr lang="tr-TR">
              <a:solidFill>
                <a:prstClr val="black">
                  <a:tint val="75000"/>
                </a:prstClr>
              </a:solidFill>
              <a:latin typeface="Calibri" panose="020F0502020204030204"/>
              <a:cs typeface="+mn-cs"/>
            </a:endParaRPr>
          </a:p>
        </p:txBody>
      </p:sp>
      <p:sp>
        <p:nvSpPr>
          <p:cNvPr id="5" name="Altbilgi Yer Tutucusu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defRPr/>
            </a:pPr>
            <a:endParaRPr lang="tr-TR">
              <a:solidFill>
                <a:prstClr val="black">
                  <a:tint val="75000"/>
                </a:prstClr>
              </a:solidFill>
              <a:latin typeface="Calibri" panose="020F0502020204030204"/>
              <a:cs typeface="+mn-cs"/>
            </a:endParaRPr>
          </a:p>
        </p:txBody>
      </p:sp>
      <p:sp>
        <p:nvSpPr>
          <p:cNvPr id="6" name="Slayt Numarası Yer Tutucus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defRPr/>
            </a:pPr>
            <a:fld id="{0B11737C-9F14-4E73-A92B-98EE582864EA}" type="slidenum">
              <a:rPr lang="tr-TR" smtClean="0">
                <a:solidFill>
                  <a:prstClr val="black">
                    <a:tint val="75000"/>
                  </a:prstClr>
                </a:solidFill>
                <a:latin typeface="Calibri" panose="020F0502020204030204"/>
                <a:cs typeface="+mn-cs"/>
              </a:rPr>
              <a:pPr defTabSz="685800" fontAlgn="auto">
                <a:spcBef>
                  <a:spcPts val="0"/>
                </a:spcBef>
                <a:spcAft>
                  <a:spcPts val="0"/>
                </a:spcAft>
                <a:defRPr/>
              </a:pPr>
              <a:t>‹#›</a:t>
            </a:fld>
            <a:endParaRPr lang="tr-T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144197227"/>
      </p:ext>
    </p:extLst>
  </p:cSld>
  <p:clrMap bg1="lt1" tx1="dk1" bg2="lt2" tx2="dk2" accent1="accent1" accent2="accent2" accent3="accent3" accent4="accent4" accent5="accent5" accent6="accent6" hlink="hlink" folHlink="folHlink"/>
  <p:sldLayoutIdLst>
    <p:sldLayoutId id="2147485851" r:id="rId1"/>
    <p:sldLayoutId id="2147485852" r:id="rId2"/>
    <p:sldLayoutId id="2147485853" r:id="rId3"/>
    <p:sldLayoutId id="2147485854" r:id="rId4"/>
    <p:sldLayoutId id="2147485855" r:id="rId5"/>
    <p:sldLayoutId id="2147485856" r:id="rId6"/>
    <p:sldLayoutId id="2147485857" r:id="rId7"/>
    <p:sldLayoutId id="2147485858" r:id="rId8"/>
    <p:sldLayoutId id="2147485859" r:id="rId9"/>
    <p:sldLayoutId id="2147485860" r:id="rId10"/>
    <p:sldLayoutId id="21474858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defRPr/>
            </a:pPr>
            <a:fld id="{605827F0-0350-4088-9531-8344C48CCF1C}"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586483539"/>
      </p:ext>
    </p:extLst>
  </p:cSld>
  <p:clrMap bg1="lt1" tx1="dk1" bg2="lt2" tx2="dk2" accent1="accent1" accent2="accent2" accent3="accent3" accent4="accent4" accent5="accent5" accent6="accent6" hlink="hlink" folHlink="folHlink"/>
  <p:sldLayoutIdLst>
    <p:sldLayoutId id="2147485863" r:id="rId1"/>
    <p:sldLayoutId id="2147485864" r:id="rId2"/>
    <p:sldLayoutId id="2147485865" r:id="rId3"/>
    <p:sldLayoutId id="2147485866" r:id="rId4"/>
    <p:sldLayoutId id="2147485867" r:id="rId5"/>
    <p:sldLayoutId id="2147485868" r:id="rId6"/>
    <p:sldLayoutId id="2147485869" r:id="rId7"/>
    <p:sldLayoutId id="2147485870" r:id="rId8"/>
    <p:sldLayoutId id="2147485871" r:id="rId9"/>
    <p:sldLayoutId id="2147485872" r:id="rId10"/>
    <p:sldLayoutId id="2147485873" r:id="rId11"/>
    <p:sldLayoutId id="2147485874" r:id="rId12"/>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defRPr/>
            </a:pPr>
            <a:fld id="{605827F0-0350-4088-9531-8344C48CCF1C}" type="datetime1">
              <a:rPr lang="tr-TR" smtClean="0">
                <a:solidFill>
                  <a:prstClr val="black">
                    <a:tint val="75000"/>
                  </a:prstClr>
                </a:solidFill>
                <a:latin typeface="Calibri"/>
                <a:cs typeface="+mn-cs"/>
              </a:rPr>
              <a:pPr defTabSz="685800" fontAlgn="auto">
                <a:spcBef>
                  <a:spcPts val="0"/>
                </a:spcBef>
                <a:spcAft>
                  <a:spcPts val="0"/>
                </a:spcAft>
                <a:defRPr/>
              </a:pPr>
              <a:t>26.01.2024</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defRPr/>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defRPr/>
            </a:pPr>
            <a:fld id="{9B618960-8005-486C-9A75-10CB2AAC16F9}" type="slidenum">
              <a:rPr lang="en-US" smtClean="0">
                <a:solidFill>
                  <a:prstClr val="black">
                    <a:tint val="75000"/>
                  </a:prstClr>
                </a:solidFill>
                <a:latin typeface="Calibri"/>
                <a:cs typeface="+mn-cs"/>
              </a:rPr>
              <a:pPr defTabSz="685800" fontAlgn="auto">
                <a:spcBef>
                  <a:spcPts val="0"/>
                </a:spcBef>
                <a:spcAft>
                  <a:spcPts val="0"/>
                </a:spcAft>
                <a:defRPr/>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378514210"/>
      </p:ext>
    </p:extLst>
  </p:cSld>
  <p:clrMap bg1="lt1" tx1="dk1" bg2="lt2" tx2="dk2" accent1="accent1" accent2="accent2" accent3="accent3" accent4="accent4" accent5="accent5" accent6="accent6" hlink="hlink" folHlink="folHlink"/>
  <p:sldLayoutIdLst>
    <p:sldLayoutId id="2147485876" r:id="rId1"/>
    <p:sldLayoutId id="2147485877" r:id="rId2"/>
    <p:sldLayoutId id="2147485878" r:id="rId3"/>
    <p:sldLayoutId id="2147485879" r:id="rId4"/>
    <p:sldLayoutId id="2147485880" r:id="rId5"/>
    <p:sldLayoutId id="2147485881" r:id="rId6"/>
    <p:sldLayoutId id="2147485882" r:id="rId7"/>
    <p:sldLayoutId id="2147485883" r:id="rId8"/>
    <p:sldLayoutId id="2147485884" r:id="rId9"/>
    <p:sldLayoutId id="2147485885" r:id="rId10"/>
    <p:sldLayoutId id="2147485886" r:id="rId11"/>
    <p:sldLayoutId id="2147485887" r:id="rId12"/>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a:t>Asıl başlık stili için tıklatın</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cs typeface="+mn-cs"/>
              </a:defRPr>
            </a:lvl1pPr>
          </a:lstStyle>
          <a:p>
            <a:pPr>
              <a:defRPr/>
            </a:pPr>
            <a:endParaRPr lang="tr-T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tr-T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a:defRPr/>
            </a:pPr>
            <a:fld id="{E03DAC3C-B4B2-4866-AD10-897BB4D08F81}"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5188" r:id="rId1"/>
    <p:sldLayoutId id="2147485189" r:id="rId2"/>
    <p:sldLayoutId id="2147485190" r:id="rId3"/>
    <p:sldLayoutId id="2147485191" r:id="rId4"/>
    <p:sldLayoutId id="2147485192" r:id="rId5"/>
    <p:sldLayoutId id="2147485193" r:id="rId6"/>
    <p:sldLayoutId id="2147485194" r:id="rId7"/>
    <p:sldLayoutId id="2147485195" r:id="rId8"/>
    <p:sldLayoutId id="2147485196" r:id="rId9"/>
    <p:sldLayoutId id="2147485197" r:id="rId10"/>
    <p:sldLayoutId id="2147485198" r:id="rId11"/>
    <p:sldLayoutId id="2147485199" r:id="rId12"/>
    <p:sldLayoutId id="214748520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a:t>Asıl başlık stili için tıklatın</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cs typeface="+mn-cs"/>
              </a:defRPr>
            </a:lvl1pPr>
          </a:lstStyle>
          <a:p>
            <a:pPr>
              <a:defRPr/>
            </a:pPr>
            <a:endParaRPr lang="tr-T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tr-T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a:defRPr/>
            </a:pPr>
            <a:fld id="{5B355F38-9E0C-4E1F-B5BE-3773C84D3CF3}"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5201" r:id="rId1"/>
    <p:sldLayoutId id="2147485202" r:id="rId2"/>
    <p:sldLayoutId id="2147485203" r:id="rId3"/>
    <p:sldLayoutId id="2147485204" r:id="rId4"/>
    <p:sldLayoutId id="2147485205" r:id="rId5"/>
    <p:sldLayoutId id="2147485206" r:id="rId6"/>
    <p:sldLayoutId id="2147485207" r:id="rId7"/>
    <p:sldLayoutId id="2147485208" r:id="rId8"/>
    <p:sldLayoutId id="2147485209" r:id="rId9"/>
    <p:sldLayoutId id="2147485210" r:id="rId10"/>
    <p:sldLayoutId id="2147485211" r:id="rId11"/>
    <p:sldLayoutId id="2147485212" r:id="rId12"/>
    <p:sldLayoutId id="214748521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a:t>Asıl başlık stili için tıklatın</a:t>
            </a:r>
          </a:p>
        </p:txBody>
      </p:sp>
      <p:sp>
        <p:nvSpPr>
          <p:cNvPr id="2560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FFFFFF"/>
                </a:solidFill>
                <a:effectLst>
                  <a:outerShdw blurRad="38100" dist="38100" dir="2700000" algn="tl">
                    <a:srgbClr val="000000"/>
                  </a:outerShdw>
                </a:effectLst>
                <a:latin typeface="Arial" charset="0"/>
                <a:cs typeface="+mn-cs"/>
              </a:defRPr>
            </a:lvl1pPr>
          </a:lstStyle>
          <a:p>
            <a:pPr>
              <a:defRPr/>
            </a:pPr>
            <a:endParaRPr lang="tr-T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latin typeface="Arial" charset="0"/>
                <a:cs typeface="+mn-cs"/>
              </a:defRPr>
            </a:lvl1pPr>
          </a:lstStyle>
          <a:p>
            <a:pPr>
              <a:defRPr/>
            </a:pPr>
            <a:endParaRPr lang="tr-T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latin typeface="Arial" charset="0"/>
                <a:cs typeface="+mn-cs"/>
              </a:defRPr>
            </a:lvl1pPr>
          </a:lstStyle>
          <a:p>
            <a:pPr>
              <a:defRPr/>
            </a:pPr>
            <a:fld id="{D68A227D-97A1-446B-8106-15F5E521B95C}" type="slidenum">
              <a:rPr lang="tr-TR"/>
              <a:pPr>
                <a:defRPr/>
              </a:pPr>
              <a:t>‹#›</a:t>
            </a:fld>
            <a:endParaRPr lang="tr-TR"/>
          </a:p>
        </p:txBody>
      </p:sp>
    </p:spTree>
  </p:cSld>
  <p:clrMap bg1="dk2" tx1="lt1" bg2="dk1" tx2="lt2" accent1="accent1" accent2="accent2" accent3="accent3" accent4="accent4" accent5="accent5" accent6="accent6" hlink="hlink" folHlink="folHlink"/>
  <p:sldLayoutIdLst>
    <p:sldLayoutId id="2147485741" r:id="rId1"/>
    <p:sldLayoutId id="2147485214" r:id="rId2"/>
    <p:sldLayoutId id="2147485215" r:id="rId3"/>
    <p:sldLayoutId id="2147485216" r:id="rId4"/>
    <p:sldLayoutId id="2147485217" r:id="rId5"/>
    <p:sldLayoutId id="2147485218" r:id="rId6"/>
    <p:sldLayoutId id="2147485219" r:id="rId7"/>
    <p:sldLayoutId id="2147485220" r:id="rId8"/>
    <p:sldLayoutId id="2147485221" r:id="rId9"/>
    <p:sldLayoutId id="2147485222" r:id="rId10"/>
    <p:sldLayoutId id="2147485223" r:id="rId11"/>
    <p:sldLayoutId id="2147485224" r:id="rId12"/>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a:t>Asıl başlık stili için tıklatın</a:t>
            </a:r>
          </a:p>
        </p:txBody>
      </p:sp>
      <p:sp>
        <p:nvSpPr>
          <p:cNvPr id="2560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FFFFFF"/>
                </a:solidFill>
                <a:effectLst>
                  <a:outerShdw blurRad="38100" dist="38100" dir="2700000" algn="tl">
                    <a:srgbClr val="000000"/>
                  </a:outerShdw>
                </a:effectLst>
                <a:latin typeface="Arial" charset="0"/>
                <a:cs typeface="+mn-cs"/>
              </a:defRPr>
            </a:lvl1pPr>
          </a:lstStyle>
          <a:p>
            <a:pPr>
              <a:defRPr/>
            </a:pPr>
            <a:endParaRPr lang="tr-T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latin typeface="Arial" charset="0"/>
                <a:cs typeface="+mn-cs"/>
              </a:defRPr>
            </a:lvl1pPr>
          </a:lstStyle>
          <a:p>
            <a:pPr>
              <a:defRPr/>
            </a:pPr>
            <a:endParaRPr lang="tr-T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latin typeface="Arial" charset="0"/>
                <a:cs typeface="+mn-cs"/>
              </a:defRPr>
            </a:lvl1pPr>
          </a:lstStyle>
          <a:p>
            <a:pPr>
              <a:defRPr/>
            </a:pPr>
            <a:fld id="{2C94C181-D68A-4D1F-A232-D1EEB676D618}" type="slidenum">
              <a:rPr lang="tr-TR"/>
              <a:pPr>
                <a:defRPr/>
              </a:pPr>
              <a:t>‹#›</a:t>
            </a:fld>
            <a:endParaRPr lang="tr-TR"/>
          </a:p>
        </p:txBody>
      </p:sp>
    </p:spTree>
  </p:cSld>
  <p:clrMap bg1="dk2" tx1="lt1" bg2="dk1" tx2="lt2" accent1="accent1" accent2="accent2" accent3="accent3" accent4="accent4" accent5="accent5" accent6="accent6" hlink="hlink" folHlink="folHlink"/>
  <p:sldLayoutIdLst>
    <p:sldLayoutId id="2147485742" r:id="rId1"/>
    <p:sldLayoutId id="2147485225" r:id="rId2"/>
    <p:sldLayoutId id="2147485226" r:id="rId3"/>
    <p:sldLayoutId id="2147485227" r:id="rId4"/>
    <p:sldLayoutId id="2147485228" r:id="rId5"/>
    <p:sldLayoutId id="2147485229" r:id="rId6"/>
    <p:sldLayoutId id="2147485230" r:id="rId7"/>
    <p:sldLayoutId id="2147485231" r:id="rId8"/>
    <p:sldLayoutId id="2147485232" r:id="rId9"/>
    <p:sldLayoutId id="2147485233" r:id="rId10"/>
    <p:sldLayoutId id="2147485234" r:id="rId11"/>
    <p:sldLayoutId id="2147485235" r:id="rId12"/>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a:t>Asıl başlık stili için tıklatın</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cs typeface="+mn-cs"/>
              </a:defRPr>
            </a:lvl1pPr>
          </a:lstStyle>
          <a:p>
            <a:pPr>
              <a:defRPr/>
            </a:pPr>
            <a:endParaRPr lang="tr-T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tr-T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a:defRPr/>
            </a:pPr>
            <a:fld id="{3E8B72D9-28EB-4290-B0E4-D11803249676}"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5236" r:id="rId1"/>
    <p:sldLayoutId id="2147485237" r:id="rId2"/>
    <p:sldLayoutId id="2147485238" r:id="rId3"/>
    <p:sldLayoutId id="2147485239" r:id="rId4"/>
    <p:sldLayoutId id="2147485240" r:id="rId5"/>
    <p:sldLayoutId id="2147485241" r:id="rId6"/>
    <p:sldLayoutId id="2147485242" r:id="rId7"/>
    <p:sldLayoutId id="2147485243" r:id="rId8"/>
    <p:sldLayoutId id="2147485244" r:id="rId9"/>
    <p:sldLayoutId id="2147485245" r:id="rId10"/>
    <p:sldLayoutId id="2147485246" r:id="rId11"/>
    <p:sldLayoutId id="2147485247" r:id="rId12"/>
    <p:sldLayoutId id="214748524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a:t>Asıl başlık stili için tıklatın</a:t>
            </a:r>
          </a:p>
        </p:txBody>
      </p:sp>
      <p:sp>
        <p:nvSpPr>
          <p:cNvPr id="2560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FFFFFF"/>
                </a:solidFill>
                <a:effectLst>
                  <a:outerShdw blurRad="38100" dist="38100" dir="2700000" algn="tl">
                    <a:srgbClr val="000000"/>
                  </a:outerShdw>
                </a:effectLst>
                <a:latin typeface="Arial" charset="0"/>
                <a:cs typeface="+mn-cs"/>
              </a:defRPr>
            </a:lvl1pPr>
          </a:lstStyle>
          <a:p>
            <a:pPr>
              <a:defRPr/>
            </a:pPr>
            <a:endParaRPr lang="tr-T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latin typeface="Arial" charset="0"/>
                <a:cs typeface="+mn-cs"/>
              </a:defRPr>
            </a:lvl1pPr>
          </a:lstStyle>
          <a:p>
            <a:pPr>
              <a:defRPr/>
            </a:pPr>
            <a:endParaRPr lang="tr-T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latin typeface="Arial" charset="0"/>
                <a:cs typeface="+mn-cs"/>
              </a:defRPr>
            </a:lvl1pPr>
          </a:lstStyle>
          <a:p>
            <a:pPr>
              <a:defRPr/>
            </a:pPr>
            <a:fld id="{26337ADF-F493-4953-8141-1A43A2CF7B17}" type="slidenum">
              <a:rPr lang="tr-TR"/>
              <a:pPr>
                <a:defRPr/>
              </a:pPr>
              <a:t>‹#›</a:t>
            </a:fld>
            <a:endParaRPr lang="tr-TR"/>
          </a:p>
        </p:txBody>
      </p:sp>
    </p:spTree>
  </p:cSld>
  <p:clrMap bg1="dk2" tx1="lt1" bg2="dk1" tx2="lt2" accent1="accent1" accent2="accent2" accent3="accent3" accent4="accent4" accent5="accent5" accent6="accent6" hlink="hlink" folHlink="folHlink"/>
  <p:sldLayoutIdLst>
    <p:sldLayoutId id="2147485743" r:id="rId1"/>
    <p:sldLayoutId id="2147485249" r:id="rId2"/>
    <p:sldLayoutId id="2147485250" r:id="rId3"/>
    <p:sldLayoutId id="2147485251" r:id="rId4"/>
    <p:sldLayoutId id="2147485252" r:id="rId5"/>
    <p:sldLayoutId id="2147485253" r:id="rId6"/>
    <p:sldLayoutId id="2147485254" r:id="rId7"/>
    <p:sldLayoutId id="2147485255" r:id="rId8"/>
    <p:sldLayoutId id="2147485256" r:id="rId9"/>
    <p:sldLayoutId id="2147485257" r:id="rId10"/>
    <p:sldLayoutId id="2147485258" r:id="rId11"/>
    <p:sldLayoutId id="2147485259" r:id="rId12"/>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8.xml"/><Relationship Id="rId7" Type="http://schemas.openxmlformats.org/officeDocument/2006/relationships/oleObject" Target="../embeddings/oleObject1.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_rels/slide10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0.xml"/><Relationship Id="rId1" Type="http://schemas.openxmlformats.org/officeDocument/2006/relationships/slideLayout" Target="../slideLayouts/slideLayout227.xml"/><Relationship Id="rId4" Type="http://schemas.openxmlformats.org/officeDocument/2006/relationships/image" Target="../media/image110.jpeg"/></Relationships>
</file>

<file path=ppt/slides/_rels/slide10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1.xml"/><Relationship Id="rId1" Type="http://schemas.openxmlformats.org/officeDocument/2006/relationships/slideLayout" Target="../slideLayouts/slideLayout227.xml"/><Relationship Id="rId4" Type="http://schemas.openxmlformats.org/officeDocument/2006/relationships/image" Target="../media/image112.png"/></Relationships>
</file>

<file path=ppt/slides/_rels/slide10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8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41.xml"/></Relationships>
</file>

<file path=ppt/slides/_rels/slide10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g"/><Relationship Id="rId1" Type="http://schemas.openxmlformats.org/officeDocument/2006/relationships/slideLayout" Target="../slideLayouts/slideLayout408.xml"/></Relationships>
</file>

<file path=ppt/slides/_rels/slide105.xml.rels><?xml version="1.0" encoding="UTF-8" standalone="yes"?>
<Relationships xmlns="http://schemas.openxmlformats.org/package/2006/relationships"><Relationship Id="rId3" Type="http://schemas.openxmlformats.org/officeDocument/2006/relationships/hyperlink" Target="http://www.ahmetsaltik.net/"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gif"/></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88.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02.xml"/><Relationship Id="rId5" Type="http://schemas.microsoft.com/office/2007/relationships/hdphoto" Target="../media/hdphoto1.wdp"/><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0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88.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99.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hyperlink" Target="http://www.ahmetsaltik.net/" TargetMode="External"/><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02.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02.xml"/><Relationship Id="rId4" Type="http://schemas.openxmlformats.org/officeDocument/2006/relationships/image" Target="../media/image42.gi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5.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0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89.xml"/><Relationship Id="rId4" Type="http://schemas.openxmlformats.org/officeDocument/2006/relationships/image" Target="../media/image46.gif"/></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44.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44.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94.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89.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50.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18.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125.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125.xml"/><Relationship Id="rId5" Type="http://schemas.openxmlformats.org/officeDocument/2006/relationships/image" Target="../media/image57.wmf"/><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125.xml"/><Relationship Id="rId4" Type="http://schemas.openxmlformats.org/officeDocument/2006/relationships/hyperlink" Target="http://www.cumhuriyet.com.tr/"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5.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02.xml"/></Relationships>
</file>

<file path=ppt/slides/_rels/slide46.xml.rels><?xml version="1.0" encoding="UTF-8" standalone="yes"?>
<Relationships xmlns="http://schemas.openxmlformats.org/package/2006/relationships"><Relationship Id="rId3" Type="http://schemas.openxmlformats.org/officeDocument/2006/relationships/hyperlink" Target="http://www.aksam.com/" TargetMode="External"/><Relationship Id="rId2" Type="http://schemas.openxmlformats.org/officeDocument/2006/relationships/notesSlide" Target="../notesSlides/notesSlide41.xml"/><Relationship Id="rId1" Type="http://schemas.openxmlformats.org/officeDocument/2006/relationships/slideLayout" Target="../slideLayouts/slideLayout125.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351.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362.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6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97.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362.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62.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62.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36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0.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8.xml"/><Relationship Id="rId1" Type="http://schemas.openxmlformats.org/officeDocument/2006/relationships/slideLayout" Target="../slideLayouts/slideLayout130.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130.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94.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155.xml"/><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3" Type="http://schemas.openxmlformats.org/officeDocument/2006/relationships/hyperlink" Target="http://www.ahmetsaltik.net/" TargetMode="External"/><Relationship Id="rId2" Type="http://schemas.openxmlformats.org/officeDocument/2006/relationships/image" Target="../media/image15.jpeg"/><Relationship Id="rId1" Type="http://schemas.openxmlformats.org/officeDocument/2006/relationships/slideLayout" Target="../slideLayouts/slideLayout430.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8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2.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102.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183.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6.xml"/><Relationship Id="rId1" Type="http://schemas.openxmlformats.org/officeDocument/2006/relationships/slideLayout" Target="../slideLayouts/slideLayout94.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7.xml"/><Relationship Id="rId1" Type="http://schemas.openxmlformats.org/officeDocument/2006/relationships/slideLayout" Target="../slideLayouts/slideLayout194.xml"/></Relationships>
</file>

<file path=ppt/slides/_rels/slide6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77.jpeg"/><Relationship Id="rId7"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194.xml"/><Relationship Id="rId6" Type="http://schemas.openxmlformats.org/officeDocument/2006/relationships/customXml" Target="../ink/ink2.xml"/><Relationship Id="rId5" Type="http://schemas.openxmlformats.org/officeDocument/2006/relationships/image" Target="../media/image74.png"/><Relationship Id="rId4" Type="http://schemas.openxmlformats.org/officeDocument/2006/relationships/customXml" Target="../ink/ink1.xml"/><Relationship Id="rId9"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10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9.xml"/></Relationships>
</file>

<file path=ppt/slides/_rels/slide69.xml.rels><?xml version="1.0" encoding="UTF-8" standalone="yes"?>
<Relationships xmlns="http://schemas.openxmlformats.org/package/2006/relationships"><Relationship Id="rId3" Type="http://schemas.openxmlformats.org/officeDocument/2006/relationships/hyperlink" Target="http://www.cumhuriyet.com.tr/" TargetMode="External"/><Relationship Id="rId2" Type="http://schemas.openxmlformats.org/officeDocument/2006/relationships/notesSlide" Target="../notesSlides/notesSlide61.xml"/><Relationship Id="rId1" Type="http://schemas.openxmlformats.org/officeDocument/2006/relationships/slideLayout" Target="../slideLayouts/slideLayout12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hyperlink" Target="http://www.cumhuriyet.com.tr/" TargetMode="External"/><Relationship Id="rId2" Type="http://schemas.openxmlformats.org/officeDocument/2006/relationships/notesSlide" Target="../notesSlides/notesSlide62.xml"/><Relationship Id="rId1" Type="http://schemas.openxmlformats.org/officeDocument/2006/relationships/slideLayout" Target="../slideLayouts/slideLayout1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0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61.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7.xml"/><Relationship Id="rId1" Type="http://schemas.openxmlformats.org/officeDocument/2006/relationships/slideLayout" Target="../slideLayouts/slideLayout176.xml"/></Relationships>
</file>

<file path=ppt/slides/_rels/slide76.xml.rels><?xml version="1.0" encoding="UTF-8" standalone="yes"?>
<Relationships xmlns="http://schemas.openxmlformats.org/package/2006/relationships"><Relationship Id="rId3" Type="http://schemas.openxmlformats.org/officeDocument/2006/relationships/hyperlink" Target="http://www.yukselendeniz.com/" TargetMode="External"/><Relationship Id="rId2" Type="http://schemas.openxmlformats.org/officeDocument/2006/relationships/notesSlide" Target="../notesSlides/notesSlide68.xml"/><Relationship Id="rId1" Type="http://schemas.openxmlformats.org/officeDocument/2006/relationships/slideLayout" Target="../slideLayouts/slideLayout337.xml"/><Relationship Id="rId4" Type="http://schemas.openxmlformats.org/officeDocument/2006/relationships/image" Target="../media/image80.jpeg"/></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9.xml"/><Relationship Id="rId1" Type="http://schemas.openxmlformats.org/officeDocument/2006/relationships/slideLayout" Target="../slideLayouts/slideLayout14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9.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2.xml"/><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2.xml"/><Relationship Id="rId1" Type="http://schemas.openxmlformats.org/officeDocument/2006/relationships/slideLayout" Target="../slideLayouts/slideLayout137.xml"/><Relationship Id="rId5" Type="http://schemas.openxmlformats.org/officeDocument/2006/relationships/image" Target="../media/image85.jpeg"/><Relationship Id="rId4" Type="http://schemas.openxmlformats.org/officeDocument/2006/relationships/image" Target="../media/image84.gif"/></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3.xml"/><Relationship Id="rId1" Type="http://schemas.openxmlformats.org/officeDocument/2006/relationships/slideLayout" Target="../slideLayouts/slideLayout13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16.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232.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155.xml"/></Relationships>
</file>

<file path=ppt/slides/_rels/slide8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7.xml"/><Relationship Id="rId1" Type="http://schemas.openxmlformats.org/officeDocument/2006/relationships/slideLayout" Target="../slideLayouts/slideLayout149.xml"/></Relationships>
</file>

<file path=ppt/slides/_rels/slide86.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78.xml"/><Relationship Id="rId1" Type="http://schemas.openxmlformats.org/officeDocument/2006/relationships/slideLayout" Target="../slideLayouts/slideLayout238.xml"/></Relationships>
</file>

<file path=ppt/slides/_rels/slide87.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79.xml"/><Relationship Id="rId1" Type="http://schemas.openxmlformats.org/officeDocument/2006/relationships/slideLayout" Target="../slideLayouts/slideLayout166.xml"/></Relationships>
</file>

<file path=ppt/slides/_rels/slide8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0.xml"/><Relationship Id="rId1" Type="http://schemas.openxmlformats.org/officeDocument/2006/relationships/slideLayout" Target="../slideLayouts/slideLayout254.xml"/></Relationships>
</file>

<file path=ppt/slides/_rels/slide89.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81.xml"/><Relationship Id="rId1" Type="http://schemas.openxmlformats.org/officeDocument/2006/relationships/slideLayout" Target="../slideLayouts/slideLayout23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5.xml"/><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2.xml"/><Relationship Id="rId1" Type="http://schemas.openxmlformats.org/officeDocument/2006/relationships/slideLayout" Target="../slideLayouts/slideLayout125.xml"/><Relationship Id="rId4" Type="http://schemas.openxmlformats.org/officeDocument/2006/relationships/image" Target="../media/image95.jpeg"/></Relationships>
</file>

<file path=ppt/slides/_rels/slide9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3.xml"/><Relationship Id="rId1" Type="http://schemas.openxmlformats.org/officeDocument/2006/relationships/slideLayout" Target="../slideLayouts/slideLayout125.xml"/><Relationship Id="rId4" Type="http://schemas.openxmlformats.org/officeDocument/2006/relationships/image" Target="../media/image97.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89.xml"/><Relationship Id="rId1" Type="http://schemas.openxmlformats.org/officeDocument/2006/relationships/audio" Target="file:///C:\Documents%20and%20Settings\Ahmet%20SALTIK\My%20Documents\U&#287;ur%20Mumcu\yi&#287;idim%20aslan&#305;m.mp3" TargetMode="Externa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65.xml"/></Relationships>
</file>

<file path=ppt/slides/_rels/slide9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20.xml"/></Relationships>
</file>

<file path=ppt/slides/_rels/slide9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31.xml"/></Relationships>
</file>

<file path=ppt/slides/_rels/slide9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6.xml"/><Relationship Id="rId1" Type="http://schemas.openxmlformats.org/officeDocument/2006/relationships/slideLayout" Target="../slideLayouts/slideLayout276.xml"/></Relationships>
</file>

<file path=ppt/slides/_rels/slide97.xml.rels><?xml version="1.0" encoding="UTF-8" standalone="yes"?>
<Relationships xmlns="http://schemas.openxmlformats.org/package/2006/relationships"><Relationship Id="rId3" Type="http://schemas.openxmlformats.org/officeDocument/2006/relationships/hyperlink" Target="http://www.ahmetsaltik.net/" TargetMode="External"/><Relationship Id="rId2" Type="http://schemas.openxmlformats.org/officeDocument/2006/relationships/notesSlide" Target="../notesSlides/notesSlide87.xml"/><Relationship Id="rId1" Type="http://schemas.openxmlformats.org/officeDocument/2006/relationships/slideLayout" Target="../slideLayouts/slideLayout374.xml"/><Relationship Id="rId4" Type="http://schemas.openxmlformats.org/officeDocument/2006/relationships/image" Target="../media/image104.png"/></Relationships>
</file>

<file path=ppt/slides/_rels/slide98.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notesSlide" Target="../notesSlides/notesSlide88.xml"/><Relationship Id="rId1" Type="http://schemas.openxmlformats.org/officeDocument/2006/relationships/slideLayout" Target="../slideLayouts/slideLayout286.xml"/></Relationships>
</file>

<file path=ppt/slides/_rels/slide9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9.xml"/><Relationship Id="rId1" Type="http://schemas.openxmlformats.org/officeDocument/2006/relationships/slideLayout" Target="../slideLayouts/slideLayout227.xml"/><Relationship Id="rId5" Type="http://schemas.openxmlformats.org/officeDocument/2006/relationships/image" Target="../media/image108.gif"/><Relationship Id="rId4" Type="http://schemas.openxmlformats.org/officeDocument/2006/relationships/image" Target="../media/image10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drcont"/>
          <p:cNvPicPr>
            <a:picLocks noChangeAspect="1" noChangeArrowheads="1"/>
          </p:cNvPicPr>
          <p:nvPr/>
        </p:nvPicPr>
        <p:blipFill>
          <a:blip r:embed="rId5" cstate="email"/>
          <a:srcRect/>
          <a:stretch>
            <a:fillRect/>
          </a:stretch>
        </p:blipFill>
        <p:spPr bwMode="auto">
          <a:xfrm>
            <a:off x="0" y="0"/>
            <a:ext cx="2509838" cy="6858000"/>
          </a:xfrm>
          <a:prstGeom prst="rect">
            <a:avLst/>
          </a:prstGeom>
          <a:noFill/>
          <a:ln w="9525">
            <a:noFill/>
            <a:miter lim="800000"/>
            <a:headEnd/>
            <a:tailEnd/>
          </a:ln>
        </p:spPr>
      </p:pic>
      <p:pic>
        <p:nvPicPr>
          <p:cNvPr id="2052" name="Picture 3" descr="drcont2"/>
          <p:cNvPicPr>
            <a:picLocks noChangeAspect="1" noChangeArrowheads="1"/>
          </p:cNvPicPr>
          <p:nvPr/>
        </p:nvPicPr>
        <p:blipFill>
          <a:blip r:embed="rId6" cstate="email"/>
          <a:srcRect/>
          <a:stretch>
            <a:fillRect/>
          </a:stretch>
        </p:blipFill>
        <p:spPr bwMode="auto">
          <a:xfrm>
            <a:off x="6610350" y="0"/>
            <a:ext cx="2533650" cy="6858000"/>
          </a:xfrm>
          <a:prstGeom prst="rect">
            <a:avLst/>
          </a:prstGeom>
          <a:noFill/>
          <a:ln w="9525">
            <a:noFill/>
            <a:miter lim="800000"/>
            <a:headEnd/>
            <a:tailEnd/>
          </a:ln>
        </p:spPr>
      </p:pic>
      <p:sp>
        <p:nvSpPr>
          <p:cNvPr id="18436" name="Text Box 4"/>
          <p:cNvSpPr txBox="1">
            <a:spLocks noChangeArrowheads="1"/>
          </p:cNvSpPr>
          <p:nvPr/>
        </p:nvSpPr>
        <p:spPr bwMode="auto">
          <a:xfrm>
            <a:off x="1258888" y="2825750"/>
            <a:ext cx="6769100" cy="3354765"/>
          </a:xfrm>
          <a:prstGeom prst="rect">
            <a:avLst/>
          </a:prstGeom>
          <a:noFill/>
          <a:ln w="9525">
            <a:noFill/>
            <a:miter lim="800000"/>
            <a:headEnd/>
            <a:tailEnd/>
          </a:ln>
        </p:spPr>
        <p:txBody>
          <a:bodyPr>
            <a:spAutoFit/>
          </a:bodyPr>
          <a:lstStyle/>
          <a:p>
            <a:pPr algn="ctr" eaLnBrk="0" hangingPunct="0"/>
            <a:r>
              <a:rPr lang="tr-TR" sz="3200" b="1" dirty="0" smtClean="0">
                <a:solidFill>
                  <a:srgbClr val="0000FF"/>
                </a:solidFill>
                <a:latin typeface="Verdana" pitchFamily="34" charset="0"/>
              </a:rPr>
              <a:t>Çankaya Şb</a:t>
            </a:r>
            <a:r>
              <a:rPr lang="tr-TR" sz="3200" b="1" dirty="0">
                <a:solidFill>
                  <a:srgbClr val="0000FF"/>
                </a:solidFill>
                <a:latin typeface="Verdana" pitchFamily="34" charset="0"/>
              </a:rPr>
              <a:t>.</a:t>
            </a:r>
            <a:br>
              <a:rPr lang="tr-TR" sz="3200" b="1" dirty="0">
                <a:solidFill>
                  <a:srgbClr val="0000FF"/>
                </a:solidFill>
                <a:latin typeface="Verdana" pitchFamily="34" charset="0"/>
              </a:rPr>
            </a:br>
            <a:r>
              <a:rPr lang="tr-TR" sz="3200" b="1" dirty="0" smtClean="0">
                <a:solidFill>
                  <a:srgbClr val="0000FF"/>
                </a:solidFill>
                <a:latin typeface="Verdana" pitchFamily="34" charset="0"/>
              </a:rPr>
              <a:t>Yüksek </a:t>
            </a:r>
            <a:r>
              <a:rPr lang="tr-TR" sz="3200" b="1" dirty="0" err="1" smtClean="0">
                <a:solidFill>
                  <a:srgbClr val="0000FF"/>
                </a:solidFill>
                <a:latin typeface="Verdana" pitchFamily="34" charset="0"/>
              </a:rPr>
              <a:t>Ticaretli</a:t>
            </a:r>
            <a:r>
              <a:rPr lang="tr-TR" sz="3200" b="1" dirty="0" err="1" smtClean="0">
                <a:solidFill>
                  <a:srgbClr val="0000FF"/>
                </a:solidFill>
                <a:latin typeface="Verdana" pitchFamily="34" charset="0"/>
              </a:rPr>
              <a:t>ler</a:t>
            </a:r>
            <a:r>
              <a:rPr lang="tr-TR" sz="3200" b="1" dirty="0" smtClean="0">
                <a:solidFill>
                  <a:srgbClr val="0000FF"/>
                </a:solidFill>
                <a:latin typeface="Verdana" pitchFamily="34" charset="0"/>
              </a:rPr>
              <a:t> </a:t>
            </a:r>
            <a:r>
              <a:rPr lang="tr-TR" sz="3200" b="1" dirty="0" err="1" smtClean="0">
                <a:solidFill>
                  <a:srgbClr val="0000FF"/>
                </a:solidFill>
                <a:latin typeface="Verdana" pitchFamily="34" charset="0"/>
              </a:rPr>
              <a:t>Drn</a:t>
            </a:r>
            <a:r>
              <a:rPr lang="tr-TR" sz="3200" b="1" dirty="0" smtClean="0">
                <a:solidFill>
                  <a:srgbClr val="0000FF"/>
                </a:solidFill>
                <a:latin typeface="Verdana" pitchFamily="34" charset="0"/>
              </a:rPr>
              <a:t>.</a:t>
            </a:r>
            <a:r>
              <a:rPr lang="tr-TR" sz="3000" b="1" dirty="0" smtClean="0">
                <a:solidFill>
                  <a:srgbClr val="000000"/>
                </a:solidFill>
                <a:latin typeface="Verdana" pitchFamily="34" charset="0"/>
              </a:rPr>
              <a:t> </a:t>
            </a:r>
            <a:endParaRPr lang="tr-TR" sz="3200" dirty="0">
              <a:solidFill>
                <a:srgbClr val="660066"/>
              </a:solidFill>
              <a:latin typeface="Verdana" pitchFamily="34" charset="0"/>
            </a:endParaRPr>
          </a:p>
          <a:p>
            <a:pPr algn="ctr" eaLnBrk="0" hangingPunct="0"/>
            <a:endParaRPr lang="tr-TR" sz="1200" b="1" dirty="0">
              <a:solidFill>
                <a:srgbClr val="0000FF"/>
              </a:solidFill>
              <a:latin typeface="Verdana" pitchFamily="34" charset="0"/>
            </a:endParaRPr>
          </a:p>
          <a:p>
            <a:pPr algn="ctr" eaLnBrk="0" hangingPunct="0"/>
            <a:r>
              <a:rPr lang="tr-TR" sz="3200" b="1" dirty="0">
                <a:solidFill>
                  <a:srgbClr val="660066"/>
                </a:solidFill>
                <a:latin typeface="Verdana" pitchFamily="34" charset="0"/>
              </a:rPr>
              <a:t>Prof. Dr. Ahmet SALTIK</a:t>
            </a:r>
          </a:p>
          <a:p>
            <a:pPr algn="ctr" eaLnBrk="0" hangingPunct="0"/>
            <a:endParaRPr lang="tr-TR" sz="400" b="1" dirty="0">
              <a:solidFill>
                <a:srgbClr val="660066"/>
              </a:solidFill>
              <a:latin typeface="Verdana" pitchFamily="34" charset="0"/>
            </a:endParaRPr>
          </a:p>
          <a:p>
            <a:pPr algn="ctr" eaLnBrk="0" hangingPunct="0"/>
            <a:r>
              <a:rPr lang="tr-TR" sz="2000" b="1" i="1" dirty="0">
                <a:solidFill>
                  <a:srgbClr val="0000FF"/>
                </a:solidFill>
                <a:latin typeface="Verdana" pitchFamily="34" charset="0"/>
              </a:rPr>
              <a:t>Hekim, Hukukçu, Siyaset Bilimci</a:t>
            </a:r>
            <a:br>
              <a:rPr lang="tr-TR" sz="2000" b="1" i="1" dirty="0">
                <a:solidFill>
                  <a:srgbClr val="0000FF"/>
                </a:solidFill>
                <a:latin typeface="Verdana" pitchFamily="34" charset="0"/>
              </a:rPr>
            </a:br>
            <a:r>
              <a:rPr lang="tr-TR" sz="2000" b="1" i="1" dirty="0">
                <a:solidFill>
                  <a:srgbClr val="0000FF"/>
                </a:solidFill>
                <a:latin typeface="Verdana" pitchFamily="34" charset="0"/>
              </a:rPr>
              <a:t>ADD Bilim Kurulu 2. Bşk.</a:t>
            </a:r>
          </a:p>
          <a:p>
            <a:pPr algn="ctr" eaLnBrk="0" hangingPunct="0"/>
            <a:r>
              <a:rPr lang="tr-TR" sz="2000" b="1" i="1" dirty="0">
                <a:solidFill>
                  <a:srgbClr val="0000FF"/>
                </a:solidFill>
                <a:latin typeface="Verdana" pitchFamily="34" charset="0"/>
              </a:rPr>
              <a:t>Atılım Üniv. Tıp Fak</a:t>
            </a:r>
            <a:r>
              <a:rPr lang="tr-TR" sz="2400" b="1" dirty="0">
                <a:solidFill>
                  <a:srgbClr val="0000FF"/>
                </a:solidFill>
                <a:latin typeface="Verdana" pitchFamily="34" charset="0"/>
              </a:rPr>
              <a:t>.</a:t>
            </a:r>
          </a:p>
          <a:p>
            <a:pPr algn="ctr" eaLnBrk="0" hangingPunct="0"/>
            <a:r>
              <a:rPr lang="tr-TR" sz="1200" b="1" i="1" dirty="0">
                <a:solidFill>
                  <a:srgbClr val="003300"/>
                </a:solidFill>
                <a:latin typeface="Verdana" pitchFamily="34" charset="0"/>
              </a:rPr>
              <a:t/>
            </a:r>
            <a:br>
              <a:rPr lang="tr-TR" sz="1200" b="1" i="1" dirty="0">
                <a:solidFill>
                  <a:srgbClr val="003300"/>
                </a:solidFill>
                <a:latin typeface="Verdana" pitchFamily="34" charset="0"/>
              </a:rPr>
            </a:br>
            <a:r>
              <a:rPr lang="tr-TR" sz="2400" b="1" i="1" dirty="0" smtClean="0">
                <a:solidFill>
                  <a:srgbClr val="003300"/>
                </a:solidFill>
                <a:latin typeface="Verdana" pitchFamily="34" charset="0"/>
              </a:rPr>
              <a:t>26 </a:t>
            </a:r>
            <a:r>
              <a:rPr lang="tr-TR" sz="2400" b="1" i="1" dirty="0">
                <a:solidFill>
                  <a:srgbClr val="003300"/>
                </a:solidFill>
                <a:latin typeface="Verdana" pitchFamily="34" charset="0"/>
              </a:rPr>
              <a:t>Ocak </a:t>
            </a:r>
            <a:r>
              <a:rPr lang="tr-TR" sz="2400" b="1" i="1" dirty="0" smtClean="0">
                <a:solidFill>
                  <a:srgbClr val="003300"/>
                </a:solidFill>
                <a:latin typeface="Verdana" pitchFamily="34" charset="0"/>
              </a:rPr>
              <a:t>2024, Ankara</a:t>
            </a:r>
            <a:endParaRPr lang="tr-TR" sz="2400" b="1" i="1" dirty="0">
              <a:solidFill>
                <a:srgbClr val="003300"/>
              </a:solidFill>
              <a:latin typeface="Verdana" pitchFamily="34" charset="0"/>
            </a:endParaRPr>
          </a:p>
        </p:txBody>
      </p:sp>
      <p:graphicFrame>
        <p:nvGraphicFramePr>
          <p:cNvPr id="2050" name="Object 5"/>
          <p:cNvGraphicFramePr>
            <a:graphicFrameLocks noChangeAspect="1"/>
          </p:cNvGraphicFramePr>
          <p:nvPr/>
        </p:nvGraphicFramePr>
        <p:xfrm>
          <a:off x="1763713" y="1341438"/>
          <a:ext cx="5329237" cy="1395412"/>
        </p:xfrm>
        <a:graphic>
          <a:graphicData uri="http://schemas.openxmlformats.org/presentationml/2006/ole">
            <mc:AlternateContent xmlns:mc="http://schemas.openxmlformats.org/markup-compatibility/2006">
              <mc:Choice xmlns:v="urn:schemas-microsoft-com:vml" Requires="v">
                <p:oleObj spid="_x0000_s1039" name="Bit Eşlem Resmi" r:id="rId7" imgW="4629796" imgH="876190" progId="Paint.Picture">
                  <p:embed/>
                </p:oleObj>
              </mc:Choice>
              <mc:Fallback>
                <p:oleObj name="Bit Eşlem Resmi" r:id="rId7" imgW="4629796" imgH="876190" progId="Paint.Picture">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3713" y="1341438"/>
                        <a:ext cx="5329237" cy="1395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4" name="Picture 6" descr="bayrak"/>
          <p:cNvPicPr>
            <a:picLocks noChangeAspect="1" noChangeArrowheads="1"/>
          </p:cNvPicPr>
          <p:nvPr/>
        </p:nvPicPr>
        <p:blipFill>
          <a:blip r:embed="rId9" cstate="email"/>
          <a:srcRect/>
          <a:stretch>
            <a:fillRect/>
          </a:stretch>
        </p:blipFill>
        <p:spPr bwMode="auto">
          <a:xfrm>
            <a:off x="3924300" y="44450"/>
            <a:ext cx="2044700" cy="1503363"/>
          </a:xfrm>
          <a:prstGeom prst="rect">
            <a:avLst/>
          </a:prstGeom>
          <a:noFill/>
          <a:ln w="9525">
            <a:noFill/>
            <a:miter lim="800000"/>
            <a:headEnd/>
            <a:tailEnd/>
          </a:ln>
        </p:spPr>
      </p:pic>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lt">
                                    <p:tmPct val="100000"/>
                                  </p:iterate>
                                  <p:childTnLst>
                                    <p:set>
                                      <p:cBhvr>
                                        <p:cTn id="6" dur="1" fill="hold">
                                          <p:stCondLst>
                                            <p:cond delay="0"/>
                                          </p:stCondLst>
                                        </p:cTn>
                                        <p:tgtEl>
                                          <p:spTgt spid="18436"/>
                                        </p:tgtEl>
                                        <p:attrNameLst>
                                          <p:attrName>style.visibility</p:attrName>
                                        </p:attrNameLst>
                                      </p:cBhvr>
                                      <p:to>
                                        <p:strVal val="visible"/>
                                      </p:to>
                                    </p:set>
                                    <p:anim calcmode="lin" valueType="num">
                                      <p:cBhvr>
                                        <p:cTn id="7" dur="75" fill="hold"/>
                                        <p:tgtEl>
                                          <p:spTgt spid="18436"/>
                                        </p:tgtEl>
                                        <p:attrNameLst>
                                          <p:attrName>ppt_w</p:attrName>
                                        </p:attrNameLst>
                                      </p:cBhvr>
                                      <p:tavLst>
                                        <p:tav tm="0">
                                          <p:val>
                                            <p:fltVal val="0"/>
                                          </p:val>
                                        </p:tav>
                                        <p:tav tm="100000">
                                          <p:val>
                                            <p:strVal val="#ppt_w"/>
                                          </p:val>
                                        </p:tav>
                                      </p:tavLst>
                                    </p:anim>
                                    <p:anim calcmode="lin" valueType="num">
                                      <p:cBhvr>
                                        <p:cTn id="8" dur="75" fill="hold"/>
                                        <p:tgtEl>
                                          <p:spTgt spid="18436"/>
                                        </p:tgtEl>
                                        <p:attrNameLst>
                                          <p:attrName>ppt_h</p:attrName>
                                        </p:attrNameLst>
                                      </p:cBhvr>
                                      <p:tavLst>
                                        <p:tav tm="0">
                                          <p:val>
                                            <p:fltVal val="0"/>
                                          </p:val>
                                        </p:tav>
                                        <p:tav tm="100000">
                                          <p:val>
                                            <p:strVal val="#ppt_h"/>
                                          </p:val>
                                        </p:tav>
                                      </p:tavLst>
                                    </p:anim>
                                    <p:anim calcmode="lin" valueType="num">
                                      <p:cBhvr>
                                        <p:cTn id="9" dur="75" fill="hold"/>
                                        <p:tgtEl>
                                          <p:spTgt spid="18436"/>
                                        </p:tgtEl>
                                        <p:attrNameLst>
                                          <p:attrName>ppt_x</p:attrName>
                                        </p:attrNameLst>
                                      </p:cBhvr>
                                      <p:tavLst>
                                        <p:tav tm="0">
                                          <p:val>
                                            <p:fltVal val="0.5"/>
                                          </p:val>
                                        </p:tav>
                                        <p:tav tm="100000">
                                          <p:val>
                                            <p:strVal val="#ppt_x"/>
                                          </p:val>
                                        </p:tav>
                                      </p:tavLst>
                                    </p:anim>
                                    <p:anim calcmode="lin" valueType="num">
                                      <p:cBhvr>
                                        <p:cTn id="10" dur="75" fill="hold"/>
                                        <p:tgtEl>
                                          <p:spTgt spid="184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9138" name="Text Box 2"/>
          <p:cNvSpPr txBox="1">
            <a:spLocks noChangeArrowheads="1"/>
          </p:cNvSpPr>
          <p:nvPr/>
        </p:nvSpPr>
        <p:spPr bwMode="auto">
          <a:xfrm>
            <a:off x="1887538" y="3346450"/>
            <a:ext cx="184150" cy="396875"/>
          </a:xfrm>
          <a:prstGeom prst="rect">
            <a:avLst/>
          </a:prstGeom>
          <a:noFill/>
          <a:ln w="9525">
            <a:noFill/>
            <a:miter lim="800000"/>
            <a:headEnd/>
            <a:tailEnd/>
          </a:ln>
          <a:effectLst/>
        </p:spPr>
        <p:txBody>
          <a:bodyPr wrap="none">
            <a:spAutoFit/>
          </a:bodyPr>
          <a:lstStyle/>
          <a:p>
            <a:pPr algn="r">
              <a:defRPr/>
            </a:pPr>
            <a:endParaRPr lang="tr-TR" sz="2000">
              <a:solidFill>
                <a:srgbClr val="FFFFFF"/>
              </a:solidFill>
              <a:effectLst>
                <a:outerShdw blurRad="38100" dist="38100" dir="2700000" algn="tl">
                  <a:srgbClr val="C0C0C0"/>
                </a:outerShdw>
              </a:effectLst>
              <a:latin typeface="Tahoma" pitchFamily="34" charset="0"/>
              <a:cs typeface="+mn-cs"/>
            </a:endParaRPr>
          </a:p>
        </p:txBody>
      </p:sp>
      <p:sp>
        <p:nvSpPr>
          <p:cNvPr id="3" name="TextBox 2">
            <a:extLst>
              <a:ext uri="{FF2B5EF4-FFF2-40B4-BE49-F238E27FC236}">
                <a16:creationId xmlns:a16="http://schemas.microsoft.com/office/drawing/2014/main" id="{30282A5E-287E-8905-DF86-2411CAAF2E30}"/>
              </a:ext>
            </a:extLst>
          </p:cNvPr>
          <p:cNvSpPr txBox="1"/>
          <p:nvPr/>
        </p:nvSpPr>
        <p:spPr>
          <a:xfrm>
            <a:off x="179512" y="457786"/>
            <a:ext cx="8712968" cy="6139566"/>
          </a:xfrm>
          <a:prstGeom prst="rect">
            <a:avLst/>
          </a:prstGeom>
          <a:noFill/>
        </p:spPr>
        <p:txBody>
          <a:bodyPr wrap="square">
            <a:spAutoFit/>
          </a:bodyPr>
          <a:lstStyle/>
          <a:p>
            <a:pPr>
              <a:lnSpc>
                <a:spcPct val="107000"/>
              </a:lnSpc>
              <a:spcAft>
                <a:spcPts val="800"/>
              </a:spcAft>
            </a:pPr>
            <a:r>
              <a:rPr lang="tr-TR" sz="4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1993 yılı ardışık cinayetleri..</a:t>
            </a:r>
            <a:endParaRPr lang="en-US"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r>
            <a:br>
              <a:rPr lang="tr-T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tr-TR"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1993 yılının başı..</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800" b="1"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rPr>
              <a:t>Uğur Mumcu, zamanın Cumhurbaşkanı Turgut Özal’dan randevu istiyor. </a:t>
            </a:r>
            <a:br>
              <a:rPr lang="tr-TR" sz="1800" b="1"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rPr>
            </a:br>
            <a:r>
              <a:rPr lang="tr-TR" sz="1800" b="1"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rPr>
              <a:t>Çok önemli bir konu olduğunu söylüyor ve randevuyu alıyor.. </a:t>
            </a:r>
            <a:endParaRPr lang="en-US" sz="1400"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800" b="1"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rPr>
              <a:t>Turgut Özal, konunun önemini anlıyor ve yanına en güvendiği insan Adnan Kahveci ve </a:t>
            </a:r>
            <a:br>
              <a:rPr lang="tr-TR" sz="1800" b="1"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rPr>
            </a:br>
            <a:r>
              <a:rPr lang="tr-TR" sz="1800" b="1"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rPr>
              <a:t>Jandarma Genel Komutanı Eşref Bitlis’i çağırıyor. Neler konuşuluyor bilmiyoruz??!!</a:t>
            </a:r>
            <a:endParaRPr lang="en-US" sz="1400"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800" b="1"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rPr>
              <a:t>14 gün geçiyor 24 Ocak 1993’te Uğur Mumcu, arabasına konan bomba ile katlediliyor. </a:t>
            </a:r>
            <a:endParaRPr lang="en-US" sz="1400"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800" b="1"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rPr>
              <a:t>12 gün geçiyor 5 Şubat 1993’te Adnan Kahveci kuşkulu bir trafik kazasında ölüyor... </a:t>
            </a:r>
            <a:endParaRPr lang="en-US" sz="1400"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800" b="1"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rPr>
              <a:t>12 gün geçiyor 17 Şubat 1993’te Eşref Bitlis kuşkulu bir uçak kazasında ölüyor... </a:t>
            </a:r>
            <a:endParaRPr lang="en-US" sz="1400"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800" b="1"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rPr>
              <a:t>17 Nisan 1993’te Turgut Özal aniden kuşkulu bir biçimde ölüyor.. </a:t>
            </a:r>
            <a:endParaRPr lang="en-US" sz="1400"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800" b="1"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rPr>
              <a:t>36 gün geçiyor, 24 Mayıs 1993’te PKK tarihinin en büyük katliamını yapıyor; </a:t>
            </a:r>
            <a:br>
              <a:rPr lang="tr-TR" sz="1800" b="1"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rPr>
            </a:br>
            <a:r>
              <a:rPr lang="tr-TR" sz="1800" b="1"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rPr>
              <a:t>sevkedilen silahsız 33 askerimizi şehit ediyor!!</a:t>
            </a:r>
            <a:br>
              <a:rPr lang="tr-TR" sz="1800" b="1"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rPr>
            </a:br>
            <a:r>
              <a:rPr lang="tr-TR" sz="1800" b="1"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rPr>
              <a:t>***</a:t>
            </a:r>
            <a:br>
              <a:rPr lang="tr-TR" sz="1800" b="1"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rPr>
            </a:br>
            <a:r>
              <a:rPr lang="tr-TR" sz="1800" b="1"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rPr>
              <a:t>Şimdi, bu ölümlerin hepsi bir rastlantı olabilir mi ? </a:t>
            </a:r>
            <a:endParaRPr lang="en-US" sz="1400" dirty="0">
              <a:solidFill>
                <a:srgbClr val="8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800" b="1" dirty="0">
                <a:solidFill>
                  <a:srgbClr val="8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Uğur Mumcu neyi keşfetmişti acaba???</a:t>
            </a:r>
            <a:endParaRPr lang="en-US" sz="1400" dirty="0">
              <a:solidFill>
                <a:srgbClr val="8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63613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0402" name="Picture 2" descr="atayildiz"/>
          <p:cNvPicPr>
            <a:picLocks noChangeAspect="1" noChangeArrowheads="1"/>
          </p:cNvPicPr>
          <p:nvPr/>
        </p:nvPicPr>
        <p:blipFill>
          <a:blip r:embed="rId3" cstate="email"/>
          <a:srcRect/>
          <a:stretch>
            <a:fillRect/>
          </a:stretch>
        </p:blipFill>
        <p:spPr bwMode="auto">
          <a:xfrm>
            <a:off x="714348" y="214290"/>
            <a:ext cx="3619285" cy="5087959"/>
          </a:xfrm>
          <a:prstGeom prst="rect">
            <a:avLst/>
          </a:prstGeom>
          <a:ln w="88900" cap="sq" cmpd="thickThin">
            <a:solidFill>
              <a:srgbClr val="000000"/>
            </a:solidFill>
            <a:prstDash val="solid"/>
            <a:miter lim="800000"/>
          </a:ln>
          <a:effectLst>
            <a:innerShdw blurRad="76200">
              <a:srgbClr val="000000"/>
            </a:innerShdw>
          </a:effectLst>
        </p:spPr>
      </p:pic>
      <p:sp>
        <p:nvSpPr>
          <p:cNvPr id="230403" name="Text Box 3"/>
          <p:cNvSpPr txBox="1">
            <a:spLocks noChangeArrowheads="1"/>
          </p:cNvSpPr>
          <p:nvPr/>
        </p:nvSpPr>
        <p:spPr bwMode="auto">
          <a:xfrm>
            <a:off x="107950" y="5516563"/>
            <a:ext cx="8893175" cy="1306512"/>
          </a:xfrm>
          <a:prstGeom prst="rect">
            <a:avLst/>
          </a:prstGeom>
          <a:solidFill>
            <a:srgbClr val="FFCCCC">
              <a:alpha val="54117"/>
            </a:srgbClr>
          </a:solidFill>
          <a:ln w="57150">
            <a:solidFill>
              <a:srgbClr val="00FF00"/>
            </a:solidFill>
            <a:miter lim="800000"/>
            <a:headEnd/>
            <a:tailEnd/>
          </a:ln>
        </p:spPr>
        <p:txBody>
          <a:bodyPr>
            <a:spAutoFit/>
          </a:bodyPr>
          <a:lstStyle/>
          <a:p>
            <a:pPr algn="ctr"/>
            <a:r>
              <a:rPr lang="tr-TR" sz="2400" b="1">
                <a:solidFill>
                  <a:srgbClr val="000066"/>
                </a:solidFill>
                <a:latin typeface="Verdana" pitchFamily="34" charset="0"/>
              </a:rPr>
              <a:t>Yüce ATATÜRK’e ve tüm Aydınlanma Devrimi Şehitlerimize selam olsun, ışıkları sonsuz olsun; </a:t>
            </a:r>
          </a:p>
          <a:p>
            <a:pPr algn="ctr"/>
            <a:r>
              <a:rPr lang="tr-TR" sz="2700" b="1">
                <a:solidFill>
                  <a:srgbClr val="660066"/>
                </a:solidFill>
                <a:latin typeface="Verdana" pitchFamily="34" charset="0"/>
              </a:rPr>
              <a:t>GÜNAYDIN TÜM İNSANLIK; ARTIK UYANIN</a:t>
            </a:r>
            <a:r>
              <a:rPr lang="tr-TR" sz="2800" b="1">
                <a:solidFill>
                  <a:srgbClr val="660066"/>
                </a:solidFill>
                <a:latin typeface="Verdana" pitchFamily="34" charset="0"/>
              </a:rPr>
              <a:t>!</a:t>
            </a:r>
          </a:p>
        </p:txBody>
      </p:sp>
      <p:pic>
        <p:nvPicPr>
          <p:cNvPr id="311300" name="Picture 2" descr="I:\T-Prof. A. SALTIK\Tdocs\Pictures\gul_buketi.jpg"/>
          <p:cNvPicPr>
            <a:picLocks noChangeAspect="1" noChangeArrowheads="1"/>
          </p:cNvPicPr>
          <p:nvPr/>
        </p:nvPicPr>
        <p:blipFill>
          <a:blip r:embed="rId4" cstate="email"/>
          <a:srcRect/>
          <a:stretch>
            <a:fillRect/>
          </a:stretch>
        </p:blipFill>
        <p:spPr bwMode="auto">
          <a:xfrm>
            <a:off x="4976813" y="692696"/>
            <a:ext cx="3524250" cy="4286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0402"/>
                                        </p:tgtEl>
                                        <p:attrNameLst>
                                          <p:attrName>style.visibility</p:attrName>
                                        </p:attrNameLst>
                                      </p:cBhvr>
                                      <p:to>
                                        <p:strVal val="visible"/>
                                      </p:to>
                                    </p:set>
                                    <p:animEffect transition="in" filter="wipe(down)">
                                      <p:cBhvr>
                                        <p:cTn id="7" dur="500"/>
                                        <p:tgtEl>
                                          <p:spTgt spid="23040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30403"/>
                                        </p:tgtEl>
                                        <p:attrNameLst>
                                          <p:attrName>style.visibility</p:attrName>
                                        </p:attrNameLst>
                                      </p:cBhvr>
                                      <p:to>
                                        <p:strVal val="visible"/>
                                      </p:to>
                                    </p:set>
                                    <p:animEffect transition="in" filter="strips(downLeft)">
                                      <p:cBhvr>
                                        <p:cTn id="12" dur="500"/>
                                        <p:tgtEl>
                                          <p:spTgt spid="230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315528" y="476672"/>
            <a:ext cx="8576952" cy="4824536"/>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254" y="5349577"/>
            <a:ext cx="6667500" cy="1247775"/>
          </a:xfrm>
          <a:prstGeom prst="rect">
            <a:avLst/>
          </a:prstGeom>
        </p:spPr>
      </p:pic>
      <p:sp>
        <p:nvSpPr>
          <p:cNvPr id="9" name="Date Placeholder 3">
            <a:extLst>
              <a:ext uri="{FF2B5EF4-FFF2-40B4-BE49-F238E27FC236}">
                <a16:creationId xmlns:a16="http://schemas.microsoft.com/office/drawing/2014/main" id="{4EEF7C6B-035A-6C99-1A3A-358CC3CDBB59}"/>
              </a:ext>
            </a:extLst>
          </p:cNvPr>
          <p:cNvSpPr>
            <a:spLocks noGrp="1"/>
          </p:cNvSpPr>
          <p:nvPr>
            <p:ph type="dt" sz="half" idx="10"/>
          </p:nvPr>
        </p:nvSpPr>
        <p:spPr>
          <a:xfrm>
            <a:off x="57150" y="6611540"/>
            <a:ext cx="1600200" cy="273844"/>
          </a:xfrm>
        </p:spPr>
        <p:txBody>
          <a:bodyPr vert="horz" lIns="68580" tIns="34290" rIns="68580" bIns="34290" rtlCol="0" anchor="ctr">
            <a:normAutofit/>
          </a:bodyPr>
          <a:lstStyle/>
          <a:p>
            <a:pPr defTabSz="685800" fontAlgn="auto">
              <a:spcBef>
                <a:spcPts val="0"/>
              </a:spcBef>
              <a:spcAft>
                <a:spcPts val="450"/>
              </a:spcAft>
            </a:pPr>
            <a:fld id="{7FD3B1F4-5872-40E9-B664-BE65EDDFA2EA}" type="datetime1">
              <a:rPr lang="tr-TR" sz="1050">
                <a:solidFill>
                  <a:prstClr val="black">
                    <a:tint val="75000"/>
                  </a:prstClr>
                </a:solidFill>
                <a:latin typeface="Calibri"/>
                <a:cs typeface="+mn-cs"/>
              </a:rPr>
              <a:pPr defTabSz="685800" fontAlgn="auto">
                <a:spcBef>
                  <a:spcPts val="0"/>
                </a:spcBef>
                <a:spcAft>
                  <a:spcPts val="450"/>
                </a:spcAft>
              </a:pPr>
              <a:t>26.01.2024</a:t>
            </a:fld>
            <a:endParaRPr lang="tr-TR" sz="1050" dirty="0">
              <a:solidFill>
                <a:prstClr val="black">
                  <a:tint val="75000"/>
                </a:prstClr>
              </a:solidFill>
              <a:latin typeface="Calibri"/>
              <a:cs typeface="+mn-cs"/>
            </a:endParaRPr>
          </a:p>
        </p:txBody>
      </p:sp>
      <p:sp>
        <p:nvSpPr>
          <p:cNvPr id="10" name="Slide Number Placeholder 5">
            <a:extLst>
              <a:ext uri="{FF2B5EF4-FFF2-40B4-BE49-F238E27FC236}">
                <a16:creationId xmlns:a16="http://schemas.microsoft.com/office/drawing/2014/main" id="{79288DEC-A96F-CC7E-1F11-C8E4E799F229}"/>
              </a:ext>
            </a:extLst>
          </p:cNvPr>
          <p:cNvSpPr>
            <a:spLocks noGrp="1"/>
          </p:cNvSpPr>
          <p:nvPr>
            <p:ph type="sldNum" sz="quarter" idx="12"/>
          </p:nvPr>
        </p:nvSpPr>
        <p:spPr>
          <a:xfrm>
            <a:off x="7483367" y="6608792"/>
            <a:ext cx="1600200" cy="273844"/>
          </a:xfrm>
        </p:spPr>
        <p:txBody>
          <a:bodyPr vert="horz" lIns="68580" tIns="34290" rIns="68580" bIns="34290" rtlCol="0" anchor="ctr">
            <a:normAutofit/>
          </a:bodyPr>
          <a:lstStyle/>
          <a:p>
            <a:pPr defTabSz="685800" fontAlgn="auto">
              <a:spcBef>
                <a:spcPts val="0"/>
              </a:spcBef>
              <a:spcAft>
                <a:spcPts val="450"/>
              </a:spcAft>
            </a:pPr>
            <a:fld id="{815F130E-58AD-4523-A049-27ED927AC6C0}" type="slidenum">
              <a:rPr lang="tr-TR" sz="1050">
                <a:solidFill>
                  <a:prstClr val="black">
                    <a:tint val="75000"/>
                  </a:prstClr>
                </a:solidFill>
                <a:latin typeface="Calibri"/>
                <a:cs typeface="+mn-cs"/>
              </a:rPr>
              <a:pPr defTabSz="685800" fontAlgn="auto">
                <a:spcBef>
                  <a:spcPts val="0"/>
                </a:spcBef>
                <a:spcAft>
                  <a:spcPts val="450"/>
                </a:spcAft>
              </a:pPr>
              <a:t>97</a:t>
            </a:fld>
            <a:endParaRPr lang="tr-TR" sz="1050" dirty="0">
              <a:solidFill>
                <a:prstClr val="black">
                  <a:tint val="75000"/>
                </a:prstClr>
              </a:solidFill>
              <a:latin typeface="Calibri"/>
              <a:cs typeface="+mn-cs"/>
            </a:endParaRPr>
          </a:p>
        </p:txBody>
      </p:sp>
    </p:spTree>
    <p:extLst>
      <p:ext uri="{BB962C8B-B14F-4D97-AF65-F5344CB8AC3E}">
        <p14:creationId xmlns:p14="http://schemas.microsoft.com/office/powerpoint/2010/main" val="408949012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3E57FA7-FC0E-BBE3-7D63-183AD7D597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Neue Haas Grotesk Text Pro"/>
            </a:endParaRPr>
          </a:p>
        </p:txBody>
      </p:sp>
      <p:sp>
        <p:nvSpPr>
          <p:cNvPr id="14" name="Freeform: Shape 13">
            <a:extLst>
              <a:ext uri="{FF2B5EF4-FFF2-40B4-BE49-F238E27FC236}">
                <a16:creationId xmlns:a16="http://schemas.microsoft.com/office/drawing/2014/main" id="{11E5B6C2-78FB-7E80-635C-539384B6A1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40000" flipV="1">
            <a:off x="-44187" y="777849"/>
            <a:ext cx="9232374" cy="5302302"/>
          </a:xfrm>
          <a:custGeom>
            <a:avLst/>
            <a:gdLst>
              <a:gd name="connsiteX0" fmla="*/ 119689 w 12309832"/>
              <a:gd name="connsiteY0" fmla="*/ 7069736 h 7069736"/>
              <a:gd name="connsiteX1" fmla="*/ 12309832 w 12309832"/>
              <a:gd name="connsiteY1" fmla="*/ 6856956 h 7069736"/>
              <a:gd name="connsiteX2" fmla="*/ 12190143 w 12309832"/>
              <a:gd name="connsiteY2" fmla="*/ 0 h 7069736"/>
              <a:gd name="connsiteX3" fmla="*/ 0 w 12309832"/>
              <a:gd name="connsiteY3" fmla="*/ 212780 h 7069736"/>
            </a:gdLst>
            <a:ahLst/>
            <a:cxnLst>
              <a:cxn ang="0">
                <a:pos x="connsiteX0" y="connsiteY0"/>
              </a:cxn>
              <a:cxn ang="0">
                <a:pos x="connsiteX1" y="connsiteY1"/>
              </a:cxn>
              <a:cxn ang="0">
                <a:pos x="connsiteX2" y="connsiteY2"/>
              </a:cxn>
              <a:cxn ang="0">
                <a:pos x="connsiteX3" y="connsiteY3"/>
              </a:cxn>
            </a:cxnLst>
            <a:rect l="l" t="t" r="r" b="b"/>
            <a:pathLst>
              <a:path w="12309832" h="7069736">
                <a:moveTo>
                  <a:pt x="119689" y="7069736"/>
                </a:moveTo>
                <a:lnTo>
                  <a:pt x="12309832" y="6856956"/>
                </a:lnTo>
                <a:lnTo>
                  <a:pt x="12190143" y="0"/>
                </a:lnTo>
                <a:lnTo>
                  <a:pt x="0" y="212780"/>
                </a:lnTo>
                <a:close/>
              </a:path>
            </a:pathLst>
          </a:custGeom>
          <a:gradFill>
            <a:gsLst>
              <a:gs pos="32000">
                <a:schemeClr val="bg2"/>
              </a:gs>
              <a:gs pos="100000">
                <a:schemeClr val="accent1">
                  <a:lumMod val="60000"/>
                  <a:lumOff val="4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defRPr/>
            </a:pPr>
            <a:endParaRPr lang="en-US" sz="1350">
              <a:solidFill>
                <a:prstClr val="white"/>
              </a:solidFill>
              <a:latin typeface="Neue Haas Grotesk Text Pro"/>
            </a:endParaRPr>
          </a:p>
        </p:txBody>
      </p:sp>
      <p:pic>
        <p:nvPicPr>
          <p:cNvPr id="3" name="Picture 2">
            <a:extLst>
              <a:ext uri="{FF2B5EF4-FFF2-40B4-BE49-F238E27FC236}">
                <a16:creationId xmlns:a16="http://schemas.microsoft.com/office/drawing/2014/main" id="{1524AD96-2B52-1BCD-BDF7-5D3316A45DFB}"/>
              </a:ext>
            </a:extLst>
          </p:cNvPr>
          <p:cNvPicPr>
            <a:picLocks noChangeAspect="1"/>
          </p:cNvPicPr>
          <p:nvPr/>
        </p:nvPicPr>
        <p:blipFill>
          <a:blip r:embed="rId2"/>
          <a:stretch>
            <a:fillRect/>
          </a:stretch>
        </p:blipFill>
        <p:spPr>
          <a:xfrm>
            <a:off x="2143125" y="1000125"/>
            <a:ext cx="4857750" cy="4857750"/>
          </a:xfrm>
          <a:prstGeom prst="rect">
            <a:avLst/>
          </a:prstGeom>
          <a:ln w="38100">
            <a:solidFill>
              <a:srgbClr val="0000FF"/>
            </a:solidFill>
          </a:ln>
        </p:spPr>
      </p:pic>
      <p:sp>
        <p:nvSpPr>
          <p:cNvPr id="5" name="Date Placeholder 3">
            <a:extLst>
              <a:ext uri="{FF2B5EF4-FFF2-40B4-BE49-F238E27FC236}">
                <a16:creationId xmlns:a16="http://schemas.microsoft.com/office/drawing/2014/main" id="{4EEF7C6B-035A-6C99-1A3A-358CC3CDBB59}"/>
              </a:ext>
            </a:extLst>
          </p:cNvPr>
          <p:cNvSpPr>
            <a:spLocks noGrp="1"/>
          </p:cNvSpPr>
          <p:nvPr>
            <p:ph type="dt" sz="half" idx="10"/>
          </p:nvPr>
        </p:nvSpPr>
        <p:spPr>
          <a:xfrm>
            <a:off x="-349961" y="6611540"/>
            <a:ext cx="1600200" cy="273844"/>
          </a:xfrm>
        </p:spPr>
        <p:txBody>
          <a:bodyPr vert="horz" lIns="68580" tIns="34290" rIns="68580" bIns="34290" rtlCol="0" anchor="ctr">
            <a:normAutofit/>
          </a:bodyPr>
          <a:lstStyle/>
          <a:p>
            <a:pPr defTabSz="685800" fontAlgn="auto">
              <a:spcBef>
                <a:spcPts val="0"/>
              </a:spcBef>
              <a:spcAft>
                <a:spcPts val="450"/>
              </a:spcAft>
            </a:pPr>
            <a:fld id="{7FD3B1F4-5872-40E9-B664-BE65EDDFA2EA}" type="datetime1">
              <a:rPr lang="tr-TR" sz="1050">
                <a:latin typeface="Calibri"/>
                <a:cs typeface="+mn-cs"/>
              </a:rPr>
              <a:pPr defTabSz="685800" fontAlgn="auto">
                <a:spcBef>
                  <a:spcPts val="0"/>
                </a:spcBef>
                <a:spcAft>
                  <a:spcPts val="450"/>
                </a:spcAft>
              </a:pPr>
              <a:t>26.01.2024</a:t>
            </a:fld>
            <a:endParaRPr lang="tr-TR" sz="1050" dirty="0">
              <a:latin typeface="Calibri"/>
              <a:cs typeface="+mn-cs"/>
            </a:endParaRPr>
          </a:p>
        </p:txBody>
      </p:sp>
      <p:sp>
        <p:nvSpPr>
          <p:cNvPr id="6" name="Slide Number Placeholder 5">
            <a:extLst>
              <a:ext uri="{FF2B5EF4-FFF2-40B4-BE49-F238E27FC236}">
                <a16:creationId xmlns:a16="http://schemas.microsoft.com/office/drawing/2014/main" id="{79288DEC-A96F-CC7E-1F11-C8E4E799F229}"/>
              </a:ext>
            </a:extLst>
          </p:cNvPr>
          <p:cNvSpPr>
            <a:spLocks noGrp="1"/>
          </p:cNvSpPr>
          <p:nvPr>
            <p:ph type="sldNum" sz="quarter" idx="12"/>
          </p:nvPr>
        </p:nvSpPr>
        <p:spPr>
          <a:xfrm>
            <a:off x="7076256" y="6608792"/>
            <a:ext cx="1600200" cy="273844"/>
          </a:xfrm>
        </p:spPr>
        <p:txBody>
          <a:bodyPr vert="horz" lIns="68580" tIns="34290" rIns="68580" bIns="34290" rtlCol="0" anchor="ctr">
            <a:normAutofit/>
          </a:bodyPr>
          <a:lstStyle/>
          <a:p>
            <a:pPr defTabSz="685800" fontAlgn="auto">
              <a:spcBef>
                <a:spcPts val="0"/>
              </a:spcBef>
              <a:spcAft>
                <a:spcPts val="450"/>
              </a:spcAft>
            </a:pPr>
            <a:fld id="{815F130E-58AD-4523-A049-27ED927AC6C0}" type="slidenum">
              <a:rPr lang="tr-TR" sz="1050">
                <a:latin typeface="Calibri"/>
                <a:cs typeface="+mn-cs"/>
              </a:rPr>
              <a:pPr defTabSz="685800" fontAlgn="auto">
                <a:spcBef>
                  <a:spcPts val="0"/>
                </a:spcBef>
                <a:spcAft>
                  <a:spcPts val="450"/>
                </a:spcAft>
              </a:pPr>
              <a:t>97</a:t>
            </a:fld>
            <a:endParaRPr lang="tr-TR" sz="1050" dirty="0">
              <a:latin typeface="Calibri"/>
              <a:cs typeface="+mn-cs"/>
            </a:endParaRPr>
          </a:p>
        </p:txBody>
      </p:sp>
    </p:spTree>
    <p:extLst>
      <p:ext uri="{BB962C8B-B14F-4D97-AF65-F5344CB8AC3E}">
        <p14:creationId xmlns:p14="http://schemas.microsoft.com/office/powerpoint/2010/main" val="14845662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83695" y="1077688"/>
            <a:ext cx="8756196" cy="4799584"/>
          </a:xfrm>
        </p:spPr>
        <p:style>
          <a:lnRef idx="1">
            <a:schemeClr val="accent2"/>
          </a:lnRef>
          <a:fillRef idx="2">
            <a:schemeClr val="accent2"/>
          </a:fillRef>
          <a:effectRef idx="1">
            <a:schemeClr val="accent2"/>
          </a:effectRef>
          <a:fontRef idx="minor">
            <a:schemeClr val="dk1"/>
          </a:fontRef>
        </p:style>
        <p:txBody>
          <a:bodyPr>
            <a:noAutofit/>
          </a:bodyPr>
          <a:lstStyle/>
          <a:p>
            <a:pPr algn="ctr"/>
            <a:r>
              <a:rPr lang="tr-TR" sz="2250" i="1" dirty="0">
                <a:latin typeface="Calibri" panose="020F0502020204030204" pitchFamily="34" charset="0"/>
                <a:ea typeface="Calibri" panose="020F0502020204030204" pitchFamily="34" charset="0"/>
                <a:cs typeface="Calibri" panose="020F0502020204030204" pitchFamily="34" charset="0"/>
              </a:rPr>
              <a:t>«..Adam fesi atar, şapkayı giyer ama alnında fesin izi vardır. </a:t>
            </a:r>
            <a:br>
              <a:rPr lang="tr-TR" sz="2250" i="1" dirty="0">
                <a:latin typeface="Calibri" panose="020F0502020204030204" pitchFamily="34" charset="0"/>
                <a:ea typeface="Calibri" panose="020F0502020204030204" pitchFamily="34" charset="0"/>
                <a:cs typeface="Calibri" panose="020F0502020204030204" pitchFamily="34" charset="0"/>
              </a:rPr>
            </a:br>
            <a:r>
              <a:rPr lang="tr-TR" sz="2250" i="1" dirty="0">
                <a:latin typeface="Calibri" panose="020F0502020204030204" pitchFamily="34" charset="0"/>
                <a:ea typeface="Calibri" panose="020F0502020204030204" pitchFamily="34" charset="0"/>
                <a:cs typeface="Calibri" panose="020F0502020204030204" pitchFamily="34" charset="0"/>
              </a:rPr>
              <a:t>Siz sarıkla gezmeyi yasaklarsınız, kimse sarıkla dolaşmaz. </a:t>
            </a:r>
            <a:br>
              <a:rPr lang="tr-TR" sz="2250" i="1" dirty="0">
                <a:latin typeface="Calibri" panose="020F0502020204030204" pitchFamily="34" charset="0"/>
                <a:ea typeface="Calibri" panose="020F0502020204030204" pitchFamily="34" charset="0"/>
                <a:cs typeface="Calibri" panose="020F0502020204030204" pitchFamily="34" charset="0"/>
              </a:rPr>
            </a:br>
            <a:r>
              <a:rPr lang="tr-TR" sz="2250" i="1" dirty="0">
                <a:latin typeface="Calibri" panose="020F0502020204030204" pitchFamily="34" charset="0"/>
                <a:ea typeface="Calibri" panose="020F0502020204030204" pitchFamily="34" charset="0"/>
                <a:cs typeface="Calibri" panose="020F0502020204030204" pitchFamily="34" charset="0"/>
              </a:rPr>
              <a:t>Ama bazı insanlardaki görünmeyen sarıkları yok edemezsiniz. </a:t>
            </a:r>
            <a:br>
              <a:rPr lang="tr-TR" sz="2250" i="1" dirty="0">
                <a:latin typeface="Calibri" panose="020F0502020204030204" pitchFamily="34" charset="0"/>
                <a:ea typeface="Calibri" panose="020F0502020204030204" pitchFamily="34" charset="0"/>
                <a:cs typeface="Calibri" panose="020F0502020204030204" pitchFamily="34" charset="0"/>
              </a:rPr>
            </a:br>
            <a:r>
              <a:rPr lang="tr-TR" sz="2250" i="1" dirty="0">
                <a:latin typeface="Calibri" panose="020F0502020204030204" pitchFamily="34" charset="0"/>
                <a:ea typeface="Calibri" panose="020F0502020204030204" pitchFamily="34" charset="0"/>
                <a:cs typeface="Calibri" panose="020F0502020204030204" pitchFamily="34" charset="0"/>
              </a:rPr>
              <a:t>Çünkü onlar zihniyetin içindedir. Zihniyet binlerce yılın birikimidir. </a:t>
            </a:r>
            <a:br>
              <a:rPr lang="tr-TR" sz="2250" i="1" dirty="0">
                <a:latin typeface="Calibri" panose="020F0502020204030204" pitchFamily="34" charset="0"/>
                <a:ea typeface="Calibri" panose="020F0502020204030204" pitchFamily="34" charset="0"/>
                <a:cs typeface="Calibri" panose="020F0502020204030204" pitchFamily="34" charset="0"/>
              </a:rPr>
            </a:br>
            <a:r>
              <a:rPr lang="tr-TR" sz="2250" i="1" dirty="0">
                <a:latin typeface="Calibri" panose="020F0502020204030204" pitchFamily="34" charset="0"/>
                <a:ea typeface="Calibri" panose="020F0502020204030204" pitchFamily="34" charset="0"/>
                <a:cs typeface="Calibri" panose="020F0502020204030204" pitchFamily="34" charset="0"/>
              </a:rPr>
              <a:t>O birikimi bir anda yok edemezsiniz, onunla boğuşursunuz. </a:t>
            </a:r>
            <a:br>
              <a:rPr lang="tr-TR" sz="2250" i="1" dirty="0">
                <a:latin typeface="Calibri" panose="020F0502020204030204" pitchFamily="34" charset="0"/>
                <a:ea typeface="Calibri" panose="020F0502020204030204" pitchFamily="34" charset="0"/>
                <a:cs typeface="Calibri" panose="020F0502020204030204" pitchFamily="34" charset="0"/>
              </a:rPr>
            </a:br>
            <a:r>
              <a:rPr lang="tr-TR" sz="2250" i="1" dirty="0">
                <a:latin typeface="Calibri" panose="020F0502020204030204" pitchFamily="34" charset="0"/>
                <a:ea typeface="Calibri" panose="020F0502020204030204" pitchFamily="34" charset="0"/>
                <a:cs typeface="Calibri" panose="020F0502020204030204" pitchFamily="34" charset="0"/>
              </a:rPr>
              <a:t>Yeni bir zihniyet, yeni bir ahlak yerleştirinceye kadar boğuşursunuz ve sonunda başarılı olursunuz. </a:t>
            </a:r>
            <a:br>
              <a:rPr lang="tr-TR" sz="2250" i="1" dirty="0">
                <a:latin typeface="Calibri" panose="020F0502020204030204" pitchFamily="34" charset="0"/>
                <a:ea typeface="Calibri" panose="020F0502020204030204" pitchFamily="34" charset="0"/>
                <a:cs typeface="Calibri" panose="020F0502020204030204" pitchFamily="34" charset="0"/>
              </a:rPr>
            </a:br>
            <a:r>
              <a:rPr lang="tr-TR" sz="2250" b="1" i="1" u="sng" dirty="0">
                <a:solidFill>
                  <a:srgbClr val="002060"/>
                </a:solidFill>
                <a:latin typeface="Calibri" panose="020F0502020204030204" pitchFamily="34" charset="0"/>
                <a:ea typeface="Calibri" panose="020F0502020204030204" pitchFamily="34" charset="0"/>
                <a:cs typeface="Calibri" panose="020F0502020204030204" pitchFamily="34" charset="0"/>
              </a:rPr>
              <a:t>Önemli olan boğuşmaktan yorulmamak, umutsuzluğa düşmemektir</a:t>
            </a:r>
            <a:r>
              <a:rPr lang="tr-TR" sz="2250" i="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tr-TR" sz="2250" i="1" dirty="0">
                <a:latin typeface="Calibri" panose="020F0502020204030204" pitchFamily="34" charset="0"/>
                <a:ea typeface="Calibri" panose="020F0502020204030204" pitchFamily="34" charset="0"/>
                <a:cs typeface="Calibri" panose="020F0502020204030204" pitchFamily="34" charset="0"/>
              </a:rPr>
              <a:t>Milletler böyle ilerler. </a:t>
            </a:r>
            <a:r>
              <a:rPr lang="tr-TR" sz="2250" b="1" i="1" dirty="0">
                <a:solidFill>
                  <a:srgbClr val="FF0000"/>
                </a:solidFill>
                <a:latin typeface="Calibri" panose="020F0502020204030204" pitchFamily="34" charset="0"/>
                <a:ea typeface="Calibri" panose="020F0502020204030204" pitchFamily="34" charset="0"/>
                <a:cs typeface="Calibri" panose="020F0502020204030204" pitchFamily="34" charset="0"/>
              </a:rPr>
              <a:t>Yorulan, umutsuzluğa kapılan yenilir</a:t>
            </a:r>
            <a:r>
              <a:rPr lang="tr-TR" sz="2250" i="1" dirty="0">
                <a:latin typeface="Calibri" panose="020F0502020204030204" pitchFamily="34" charset="0"/>
                <a:ea typeface="Calibri" panose="020F0502020204030204" pitchFamily="34" charset="0"/>
                <a:cs typeface="Calibri" panose="020F0502020204030204" pitchFamily="34" charset="0"/>
              </a:rPr>
              <a:t>. </a:t>
            </a:r>
            <a:br>
              <a:rPr lang="tr-TR" sz="2250" i="1" dirty="0">
                <a:latin typeface="Calibri" panose="020F0502020204030204" pitchFamily="34" charset="0"/>
                <a:ea typeface="Calibri" panose="020F0502020204030204" pitchFamily="34" charset="0"/>
                <a:cs typeface="Calibri" panose="020F0502020204030204" pitchFamily="34" charset="0"/>
              </a:rPr>
            </a:br>
            <a:r>
              <a:rPr lang="tr-TR" sz="2250" i="1" dirty="0">
                <a:latin typeface="Calibri" panose="020F0502020204030204" pitchFamily="34" charset="0"/>
                <a:ea typeface="Calibri" panose="020F0502020204030204" pitchFamily="34" charset="0"/>
                <a:cs typeface="Calibri" panose="020F0502020204030204" pitchFamily="34" charset="0"/>
              </a:rPr>
              <a:t>Biz biliyoruz ki, inandığımız şey doğrudur, yenidir, ileridir. </a:t>
            </a:r>
            <a:br>
              <a:rPr lang="tr-TR" sz="2250" i="1" dirty="0">
                <a:latin typeface="Calibri" panose="020F0502020204030204" pitchFamily="34" charset="0"/>
                <a:ea typeface="Calibri" panose="020F0502020204030204" pitchFamily="34" charset="0"/>
                <a:cs typeface="Calibri" panose="020F0502020204030204" pitchFamily="34" charset="0"/>
              </a:rPr>
            </a:br>
            <a:r>
              <a:rPr lang="tr-TR" sz="2250" i="1" dirty="0">
                <a:latin typeface="Calibri" panose="020F0502020204030204" pitchFamily="34" charset="0"/>
                <a:ea typeface="Calibri" panose="020F0502020204030204" pitchFamily="34" charset="0"/>
                <a:cs typeface="Calibri" panose="020F0502020204030204" pitchFamily="34" charset="0"/>
              </a:rPr>
              <a:t>Öyleyse; eskiyi, geriyi, işe yaramazı mutlaka yeneceğiz demektir. </a:t>
            </a:r>
            <a:br>
              <a:rPr lang="tr-TR" sz="2250" i="1" dirty="0">
                <a:latin typeface="Calibri" panose="020F0502020204030204" pitchFamily="34" charset="0"/>
                <a:ea typeface="Calibri" panose="020F0502020204030204" pitchFamily="34" charset="0"/>
                <a:cs typeface="Calibri" panose="020F0502020204030204" pitchFamily="34" charset="0"/>
              </a:rPr>
            </a:br>
            <a:r>
              <a:rPr lang="tr-TR" sz="2250" i="1" dirty="0">
                <a:latin typeface="Calibri" panose="020F0502020204030204" pitchFamily="34" charset="0"/>
                <a:ea typeface="Calibri" panose="020F0502020204030204" pitchFamily="34" charset="0"/>
                <a:cs typeface="Calibri" panose="020F0502020204030204" pitchFamily="34" charset="0"/>
              </a:rPr>
              <a:t>Çünkü ilerlemenin başka çaresi yoktur. Yaşamak kanunu budur...»</a:t>
            </a:r>
            <a:br>
              <a:rPr lang="tr-TR" sz="2250" i="1" dirty="0">
                <a:latin typeface="Calibri" panose="020F0502020204030204" pitchFamily="34" charset="0"/>
                <a:ea typeface="Calibri" panose="020F0502020204030204" pitchFamily="34" charset="0"/>
                <a:cs typeface="Calibri" panose="020F0502020204030204" pitchFamily="34" charset="0"/>
              </a:rPr>
            </a:br>
            <a:r>
              <a:rPr lang="tr-TR" sz="750" i="1" dirty="0">
                <a:latin typeface="Calibri" panose="020F0502020204030204" pitchFamily="34" charset="0"/>
                <a:ea typeface="Calibri" panose="020F0502020204030204" pitchFamily="34" charset="0"/>
                <a:cs typeface="Calibri" panose="020F0502020204030204" pitchFamily="34" charset="0"/>
              </a:rPr>
              <a:t/>
            </a:r>
            <a:br>
              <a:rPr lang="tr-TR" sz="750" i="1" dirty="0">
                <a:latin typeface="Calibri" panose="020F0502020204030204" pitchFamily="34" charset="0"/>
                <a:ea typeface="Calibri" panose="020F0502020204030204" pitchFamily="34" charset="0"/>
                <a:cs typeface="Calibri" panose="020F0502020204030204" pitchFamily="34" charset="0"/>
              </a:rPr>
            </a:br>
            <a:r>
              <a:rPr lang="tr-TR" sz="2700" b="1" dirty="0">
                <a:latin typeface="Calibri" panose="020F0502020204030204" pitchFamily="34" charset="0"/>
                <a:ea typeface="Calibri" panose="020F0502020204030204" pitchFamily="34" charset="0"/>
                <a:cs typeface="Calibri" panose="020F0502020204030204" pitchFamily="34" charset="0"/>
              </a:rPr>
              <a:t>Mustafa Kemal ATATÜRK</a:t>
            </a:r>
            <a:br>
              <a:rPr lang="tr-TR" sz="2700" b="1" dirty="0">
                <a:latin typeface="Calibri" panose="020F0502020204030204" pitchFamily="34" charset="0"/>
                <a:ea typeface="Calibri" panose="020F0502020204030204" pitchFamily="34" charset="0"/>
                <a:cs typeface="Calibri" panose="020F0502020204030204" pitchFamily="34" charset="0"/>
              </a:rPr>
            </a:br>
            <a:r>
              <a:rPr lang="tr-TR" sz="600" i="1" dirty="0">
                <a:latin typeface="Calibri" panose="020F0502020204030204" pitchFamily="34" charset="0"/>
                <a:ea typeface="Calibri" panose="020F0502020204030204" pitchFamily="34" charset="0"/>
                <a:cs typeface="Calibri" panose="020F0502020204030204" pitchFamily="34" charset="0"/>
              </a:rPr>
              <a:t/>
            </a:r>
            <a:br>
              <a:rPr lang="tr-TR" sz="600" i="1" dirty="0">
                <a:latin typeface="Calibri" panose="020F0502020204030204" pitchFamily="34" charset="0"/>
                <a:ea typeface="Calibri" panose="020F0502020204030204" pitchFamily="34" charset="0"/>
                <a:cs typeface="Calibri" panose="020F0502020204030204" pitchFamily="34" charset="0"/>
              </a:rPr>
            </a:br>
            <a:r>
              <a:rPr lang="tr-TR" sz="2100" i="1" dirty="0">
                <a:latin typeface="Calibri" panose="020F0502020204030204" pitchFamily="34" charset="0"/>
                <a:ea typeface="Calibri" panose="020F0502020204030204" pitchFamily="34" charset="0"/>
                <a:cs typeface="Calibri" panose="020F0502020204030204" pitchFamily="34" charset="0"/>
              </a:rPr>
              <a:t>(29 Ekim 1933, Cumhuriyet balosunda)</a:t>
            </a:r>
            <a:endParaRPr lang="tr-TR"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14292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0205D939-00C4-4F2E-9797-3170DD040D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a:endParaRPr>
          </a:p>
        </p:txBody>
      </p:sp>
      <p:sp>
        <p:nvSpPr>
          <p:cNvPr id="1033" name="Rectangle 1032">
            <a:extLst>
              <a:ext uri="{FF2B5EF4-FFF2-40B4-BE49-F238E27FC236}">
                <a16:creationId xmlns:a16="http://schemas.microsoft.com/office/drawing/2014/main" id="{38EE4E44-1403-472B-8C01-D354CB8F5A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2649" y="1217295"/>
            <a:ext cx="409359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a:endParaRPr>
          </a:p>
        </p:txBody>
      </p:sp>
      <p:pic>
        <p:nvPicPr>
          <p:cNvPr id="4" name="Picture 3" descr="A group of birds on a heart shaped object&#10;&#10;Description automatically generated">
            <a:extLst>
              <a:ext uri="{FF2B5EF4-FFF2-40B4-BE49-F238E27FC236}">
                <a16:creationId xmlns:a16="http://schemas.microsoft.com/office/drawing/2014/main" id="{24959FFB-CCDE-4D68-32C1-F9A09F698222}"/>
              </a:ext>
            </a:extLst>
          </p:cNvPr>
          <p:cNvPicPr>
            <a:picLocks noChangeAspect="1"/>
          </p:cNvPicPr>
          <p:nvPr/>
        </p:nvPicPr>
        <p:blipFill rotWithShape="1">
          <a:blip r:embed="rId2">
            <a:extLst>
              <a:ext uri="{28A0092B-C50C-407E-A947-70E740481C1C}">
                <a14:useLocalDpi xmlns:a14="http://schemas.microsoft.com/office/drawing/2010/main" val="0"/>
              </a:ext>
            </a:extLst>
          </a:blip>
          <a:srcRect t="7217" r="1" b="18120"/>
          <a:stretch/>
        </p:blipFill>
        <p:spPr>
          <a:xfrm>
            <a:off x="4815776" y="1339850"/>
            <a:ext cx="3847338" cy="4178300"/>
          </a:xfrm>
          <a:prstGeom prst="rect">
            <a:avLst/>
          </a:prstGeom>
        </p:spPr>
      </p:pic>
      <p:sp>
        <p:nvSpPr>
          <p:cNvPr id="1035" name="Rectangle 1034">
            <a:extLst>
              <a:ext uri="{FF2B5EF4-FFF2-40B4-BE49-F238E27FC236}">
                <a16:creationId xmlns:a16="http://schemas.microsoft.com/office/drawing/2014/main" id="{583CCE40-4C5F-42D3-86D9-7892AD1E98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1217295"/>
            <a:ext cx="4093591"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a:endParaRPr>
          </a:p>
        </p:txBody>
      </p:sp>
      <p:pic>
        <p:nvPicPr>
          <p:cNvPr id="1026" name="Picture 2" descr="Image">
            <a:extLst>
              <a:ext uri="{FF2B5EF4-FFF2-40B4-BE49-F238E27FC236}">
                <a16:creationId xmlns:a16="http://schemas.microsoft.com/office/drawing/2014/main" id="{F72773B7-96D2-D298-4F19-BE14A545E26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549" r="-2" b="-2"/>
          <a:stretch/>
        </p:blipFill>
        <p:spPr bwMode="auto">
          <a:xfrm>
            <a:off x="480885" y="1339850"/>
            <a:ext cx="3847338" cy="41783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a:extLst>
              <a:ext uri="{FF2B5EF4-FFF2-40B4-BE49-F238E27FC236}">
                <a16:creationId xmlns:a16="http://schemas.microsoft.com/office/drawing/2014/main" id="{82665981-75D6-DAB4-B255-20BE0D48CED6}"/>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tr-TR" sz="1350">
              <a:solidFill>
                <a:prstClr val="black"/>
              </a:solidFill>
              <a:latin typeface="Calibri"/>
              <a:cs typeface="+mn-cs"/>
            </a:endParaRPr>
          </a:p>
        </p:txBody>
      </p:sp>
    </p:spTree>
    <p:extLst>
      <p:ext uri="{BB962C8B-B14F-4D97-AF65-F5344CB8AC3E}">
        <p14:creationId xmlns:p14="http://schemas.microsoft.com/office/powerpoint/2010/main" val="37514739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431601" y="5445224"/>
            <a:ext cx="4716463" cy="1384995"/>
          </a:xfrm>
          <a:prstGeom prst="rect">
            <a:avLst/>
          </a:prstGeom>
          <a:solidFill>
            <a:srgbClr val="FFFF00"/>
          </a:solidFill>
          <a:ln w="9525">
            <a:noFill/>
            <a:miter lim="800000"/>
            <a:headEnd/>
            <a:tailEnd/>
          </a:ln>
        </p:spPr>
        <p:txBody>
          <a:bodyPr>
            <a:spAutoFit/>
          </a:bodyPr>
          <a:lstStyle/>
          <a:p>
            <a:pPr algn="ctr"/>
            <a:r>
              <a:rPr lang="tr-TR" sz="2400" b="1" dirty="0">
                <a:solidFill>
                  <a:srgbClr val="000000"/>
                </a:solidFill>
                <a:latin typeface="Tahoma" pitchFamily="34" charset="0"/>
              </a:rPr>
              <a:t>Prof. Dr. Ahmet SALTIK</a:t>
            </a:r>
          </a:p>
          <a:p>
            <a:pPr algn="ctr"/>
            <a:r>
              <a:rPr lang="tr-TR" sz="2000" b="1" i="1" dirty="0">
                <a:solidFill>
                  <a:srgbClr val="660033"/>
                </a:solidFill>
                <a:latin typeface="Tahoma" pitchFamily="34" charset="0"/>
              </a:rPr>
              <a:t>Atılım Üniv.  Tıp Fak.</a:t>
            </a:r>
          </a:p>
          <a:p>
            <a:pPr algn="ctr"/>
            <a:r>
              <a:rPr lang="tr-TR" sz="2000" b="1" i="1" dirty="0">
                <a:solidFill>
                  <a:srgbClr val="660033"/>
                </a:solidFill>
                <a:latin typeface="Tahoma" pitchFamily="34" charset="0"/>
              </a:rPr>
              <a:t>Hekim, Hukukçu, Siyaset </a:t>
            </a:r>
            <a:r>
              <a:rPr lang="tr-TR" sz="2000" b="1" i="1" dirty="0" smtClean="0">
                <a:solidFill>
                  <a:srgbClr val="660033"/>
                </a:solidFill>
                <a:latin typeface="Tahoma" pitchFamily="34" charset="0"/>
              </a:rPr>
              <a:t>Bilimci</a:t>
            </a:r>
          </a:p>
          <a:p>
            <a:pPr algn="ctr"/>
            <a:r>
              <a:rPr lang="tr-TR" sz="2000" b="1" i="1" dirty="0" smtClean="0">
                <a:solidFill>
                  <a:srgbClr val="660033"/>
                </a:solidFill>
                <a:latin typeface="Tahoma" pitchFamily="34" charset="0"/>
                <a:hlinkClick r:id="rId3"/>
              </a:rPr>
              <a:t>www.ahmetsaltik.net</a:t>
            </a:r>
            <a:r>
              <a:rPr lang="tr-TR" sz="2000" b="1" i="1" dirty="0" smtClean="0">
                <a:solidFill>
                  <a:srgbClr val="660033"/>
                </a:solidFill>
                <a:latin typeface="Tahoma" pitchFamily="34" charset="0"/>
              </a:rPr>
              <a:t> </a:t>
            </a:r>
            <a:endParaRPr lang="tr-TR" sz="2000" b="1" i="1" dirty="0">
              <a:solidFill>
                <a:srgbClr val="660033"/>
              </a:solidFill>
              <a:latin typeface="Tahoma" pitchFamily="34" charset="0"/>
            </a:endParaRPr>
          </a:p>
        </p:txBody>
      </p:sp>
      <p:sp>
        <p:nvSpPr>
          <p:cNvPr id="312323" name="Text Box 3"/>
          <p:cNvSpPr txBox="1">
            <a:spLocks noChangeArrowheads="1"/>
          </p:cNvSpPr>
          <p:nvPr/>
        </p:nvSpPr>
        <p:spPr bwMode="auto">
          <a:xfrm>
            <a:off x="5572125" y="5373688"/>
            <a:ext cx="3214688" cy="1446550"/>
          </a:xfrm>
          <a:prstGeom prst="rect">
            <a:avLst/>
          </a:prstGeom>
          <a:solidFill>
            <a:srgbClr val="FFFF99"/>
          </a:solidFill>
          <a:ln w="9525">
            <a:noFill/>
            <a:miter lim="800000"/>
            <a:headEnd/>
            <a:tailEnd/>
          </a:ln>
        </p:spPr>
        <p:txBody>
          <a:bodyPr wrap="square">
            <a:spAutoFit/>
          </a:bodyPr>
          <a:lstStyle/>
          <a:p>
            <a:pPr algn="ctr">
              <a:lnSpc>
                <a:spcPct val="110000"/>
              </a:lnSpc>
            </a:pPr>
            <a:r>
              <a:rPr lang="tr-TR" sz="2000" i="1" dirty="0">
                <a:solidFill>
                  <a:srgbClr val="0000FF"/>
                </a:solidFill>
                <a:latin typeface="Calibri" panose="020F0502020204030204" pitchFamily="34" charset="0"/>
                <a:ea typeface="Calibri" panose="020F0502020204030204" pitchFamily="34" charset="0"/>
                <a:hlinkClick r:id="rId3"/>
              </a:rPr>
              <a:t>www.ahmetsaltik.net</a:t>
            </a:r>
            <a:r>
              <a:rPr lang="tr-TR" sz="2000" i="1" dirty="0">
                <a:solidFill>
                  <a:srgbClr val="0000FF"/>
                </a:solidFill>
                <a:latin typeface="Calibri" panose="020F0502020204030204" pitchFamily="34" charset="0"/>
                <a:ea typeface="Calibri" panose="020F0502020204030204" pitchFamily="34" charset="0"/>
              </a:rPr>
              <a:t> profsaltik@gmail.com  </a:t>
            </a:r>
            <a:br>
              <a:rPr lang="tr-TR" sz="2000" i="1" dirty="0">
                <a:solidFill>
                  <a:srgbClr val="0000FF"/>
                </a:solidFill>
                <a:latin typeface="Calibri" panose="020F0502020204030204" pitchFamily="34" charset="0"/>
                <a:ea typeface="Calibri" panose="020F0502020204030204" pitchFamily="34" charset="0"/>
              </a:rPr>
            </a:br>
            <a:r>
              <a:rPr lang="tr-TR" sz="2000" i="1" dirty="0">
                <a:solidFill>
                  <a:srgbClr val="0000FF"/>
                </a:solidFill>
                <a:latin typeface="Calibri" panose="020F0502020204030204" pitchFamily="34" charset="0"/>
                <a:ea typeface="Calibri" panose="020F0502020204030204" pitchFamily="34" charset="0"/>
              </a:rPr>
              <a:t>facebook.com/profsaltik </a:t>
            </a:r>
            <a:br>
              <a:rPr lang="tr-TR" sz="2000" i="1" dirty="0">
                <a:solidFill>
                  <a:srgbClr val="0000FF"/>
                </a:solidFill>
                <a:latin typeface="Calibri" panose="020F0502020204030204" pitchFamily="34" charset="0"/>
                <a:ea typeface="Calibri" panose="020F0502020204030204" pitchFamily="34" charset="0"/>
              </a:rPr>
            </a:br>
            <a:r>
              <a:rPr lang="tr-TR" sz="2000" b="1" i="1" dirty="0" smtClean="0">
                <a:solidFill>
                  <a:srgbClr val="0000FF"/>
                </a:solidFill>
                <a:latin typeface="Calibri" panose="020F0502020204030204" pitchFamily="34" charset="0"/>
                <a:ea typeface="Calibri" panose="020F0502020204030204" pitchFamily="34" charset="0"/>
              </a:rPr>
              <a:t>X</a:t>
            </a:r>
            <a:r>
              <a:rPr lang="tr-TR" sz="2000" i="1" dirty="0" smtClean="0">
                <a:solidFill>
                  <a:srgbClr val="0000FF"/>
                </a:solidFill>
                <a:latin typeface="Calibri" panose="020F0502020204030204" pitchFamily="34" charset="0"/>
                <a:ea typeface="Calibri" panose="020F0502020204030204" pitchFamily="34" charset="0"/>
              </a:rPr>
              <a:t> </a:t>
            </a:r>
            <a:r>
              <a:rPr lang="tr-TR" sz="2000" i="1" dirty="0">
                <a:solidFill>
                  <a:srgbClr val="0000FF"/>
                </a:solidFill>
                <a:latin typeface="Calibri" panose="020F0502020204030204" pitchFamily="34" charset="0"/>
                <a:ea typeface="Calibri" panose="020F0502020204030204" pitchFamily="34" charset="0"/>
              </a:rPr>
              <a:t>: @profsaltik</a:t>
            </a:r>
            <a:endParaRPr lang="tr-TR" sz="2000" b="1" dirty="0">
              <a:solidFill>
                <a:srgbClr val="000066"/>
              </a:solidFill>
              <a:latin typeface="Tahoma" pitchFamily="34" charset="0"/>
            </a:endParaRPr>
          </a:p>
        </p:txBody>
      </p:sp>
      <p:sp>
        <p:nvSpPr>
          <p:cNvPr id="312324" name="Rectangle 4"/>
          <p:cNvSpPr>
            <a:spLocks noGrp="1" noChangeArrowheads="1"/>
          </p:cNvSpPr>
          <p:nvPr>
            <p:ph type="title"/>
          </p:nvPr>
        </p:nvSpPr>
        <p:spPr>
          <a:xfrm>
            <a:off x="-142875" y="-71438"/>
            <a:ext cx="9286875" cy="1143001"/>
          </a:xfrm>
        </p:spPr>
        <p:txBody>
          <a:bodyPr/>
          <a:lstStyle/>
          <a:p>
            <a:pPr eaLnBrk="1" hangingPunct="1"/>
            <a:r>
              <a:rPr lang="tr-TR" sz="5400" b="1" i="1">
                <a:solidFill>
                  <a:srgbClr val="000066"/>
                </a:solidFill>
                <a:latin typeface="Comic Sans MS" pitchFamily="66" charset="0"/>
              </a:rPr>
              <a:t>T e ş e k k ü r ederim..</a:t>
            </a:r>
          </a:p>
        </p:txBody>
      </p:sp>
      <p:pic>
        <p:nvPicPr>
          <p:cNvPr id="312325" name="Picture 5" descr="download?mid=1_367857_AIbPjkQAAEtfRZOcQAXDl3XckFE&amp;pid=2&amp;fid=Inbox&amp;inline=1"/>
          <p:cNvPicPr>
            <a:picLocks noChangeAspect="1" noChangeArrowheads="1" noCrop="1"/>
          </p:cNvPicPr>
          <p:nvPr/>
        </p:nvPicPr>
        <p:blipFill>
          <a:blip r:embed="rId4" cstate="email"/>
          <a:srcRect/>
          <a:stretch>
            <a:fillRect/>
          </a:stretch>
        </p:blipFill>
        <p:spPr bwMode="auto">
          <a:xfrm>
            <a:off x="431601" y="527050"/>
            <a:ext cx="4854774" cy="4896729"/>
          </a:xfrm>
          <a:prstGeom prst="rect">
            <a:avLst/>
          </a:prstGeom>
          <a:noFill/>
          <a:ln w="9525">
            <a:noFill/>
            <a:miter lim="800000"/>
            <a:headEnd/>
            <a:tailEnd/>
          </a:ln>
        </p:spPr>
      </p:pic>
      <p:pic>
        <p:nvPicPr>
          <p:cNvPr id="9" name="Picture 3" descr="A06"/>
          <p:cNvPicPr>
            <a:picLocks noChangeAspect="1" noChangeArrowheads="1"/>
          </p:cNvPicPr>
          <p:nvPr/>
        </p:nvPicPr>
        <p:blipFill>
          <a:blip r:embed="rId5" cstate="email"/>
          <a:srcRect/>
          <a:stretch>
            <a:fillRect/>
          </a:stretch>
        </p:blipFill>
        <p:spPr bwMode="auto">
          <a:xfrm>
            <a:off x="5572125" y="1014958"/>
            <a:ext cx="3214688" cy="4286250"/>
          </a:xfrm>
          <a:prstGeom prst="rect">
            <a:avLst/>
          </a:prstGeom>
          <a:noFill/>
          <a:ln w="50800">
            <a:solidFill>
              <a:srgbClr val="00FFFF"/>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4978" name="Text Box 2"/>
          <p:cNvSpPr txBox="1">
            <a:spLocks noChangeArrowheads="1"/>
          </p:cNvSpPr>
          <p:nvPr/>
        </p:nvSpPr>
        <p:spPr bwMode="auto">
          <a:xfrm>
            <a:off x="1887538" y="3346450"/>
            <a:ext cx="184150" cy="396875"/>
          </a:xfrm>
          <a:prstGeom prst="rect">
            <a:avLst/>
          </a:prstGeom>
          <a:noFill/>
          <a:ln w="9525">
            <a:noFill/>
            <a:miter lim="800000"/>
            <a:headEnd/>
            <a:tailEnd/>
          </a:ln>
          <a:effectLst/>
        </p:spPr>
        <p:txBody>
          <a:bodyPr wrap="none">
            <a:spAutoFit/>
          </a:bodyPr>
          <a:lstStyle/>
          <a:p>
            <a:pPr algn="r">
              <a:defRPr/>
            </a:pPr>
            <a:endParaRPr lang="tr-TR" sz="2000">
              <a:solidFill>
                <a:srgbClr val="FFFFFF"/>
              </a:solidFill>
              <a:effectLst>
                <a:outerShdw blurRad="38100" dist="38100" dir="2700000" algn="tl">
                  <a:srgbClr val="C0C0C0"/>
                </a:outerShdw>
              </a:effectLst>
              <a:latin typeface="Tahoma" pitchFamily="34" charset="0"/>
              <a:cs typeface="+mn-cs"/>
            </a:endParaRPr>
          </a:p>
        </p:txBody>
      </p:sp>
      <p:sp>
        <p:nvSpPr>
          <p:cNvPr id="254980" name="Rectangle 4"/>
          <p:cNvSpPr>
            <a:spLocks noChangeArrowheads="1"/>
          </p:cNvSpPr>
          <p:nvPr/>
        </p:nvSpPr>
        <p:spPr bwMode="auto">
          <a:xfrm>
            <a:off x="4859338" y="188913"/>
            <a:ext cx="3348037" cy="1876425"/>
          </a:xfrm>
          <a:prstGeom prst="rect">
            <a:avLst/>
          </a:prstGeom>
          <a:noFill/>
          <a:ln w="76200">
            <a:solidFill>
              <a:srgbClr val="660066"/>
            </a:solidFill>
            <a:miter lim="800000"/>
            <a:headEnd/>
            <a:tailEnd/>
          </a:ln>
          <a:effectLst/>
        </p:spPr>
        <p:txBody>
          <a:bodyPr anchor="ctr">
            <a:spAutoFit/>
          </a:bodyPr>
          <a:lstStyle/>
          <a:p>
            <a:pPr algn="ctr">
              <a:defRPr/>
            </a:pPr>
            <a:r>
              <a:rPr lang="tr-TR" sz="2800" b="1">
                <a:solidFill>
                  <a:srgbClr val="000066"/>
                </a:solidFill>
                <a:latin typeface="Tahoma" pitchFamily="34" charset="0"/>
                <a:cs typeface="+mn-cs"/>
              </a:rPr>
              <a:t>Prof. Dr. Muammer </a:t>
            </a:r>
          </a:p>
          <a:p>
            <a:pPr algn="ctr">
              <a:defRPr/>
            </a:pPr>
            <a:r>
              <a:rPr lang="tr-TR" sz="2800" b="1">
                <a:solidFill>
                  <a:srgbClr val="000066"/>
                </a:solidFill>
                <a:latin typeface="Tahoma" pitchFamily="34" charset="0"/>
                <a:cs typeface="+mn-cs"/>
              </a:rPr>
              <a:t>AKSOY</a:t>
            </a:r>
            <a:br>
              <a:rPr lang="tr-TR" sz="2800" b="1">
                <a:solidFill>
                  <a:srgbClr val="000066"/>
                </a:solidFill>
                <a:latin typeface="Tahoma" pitchFamily="34" charset="0"/>
                <a:cs typeface="+mn-cs"/>
              </a:rPr>
            </a:br>
            <a:r>
              <a:rPr lang="tr-TR" sz="2800" b="1" i="1">
                <a:solidFill>
                  <a:srgbClr val="000066"/>
                </a:solidFill>
                <a:latin typeface="Tahoma" pitchFamily="34" charset="0"/>
                <a:cs typeface="+mn-cs"/>
              </a:rPr>
              <a:t>31 Ocak 1990</a:t>
            </a:r>
            <a:endParaRPr lang="tr-TR" sz="2000">
              <a:solidFill>
                <a:srgbClr val="000066"/>
              </a:solidFill>
              <a:effectLst>
                <a:outerShdw blurRad="38100" dist="38100" dir="2700000" algn="tl">
                  <a:srgbClr val="C0C0C0"/>
                </a:outerShdw>
              </a:effectLst>
              <a:latin typeface="Tahoma" pitchFamily="34" charset="0"/>
              <a:cs typeface="+mn-cs"/>
            </a:endParaRPr>
          </a:p>
        </p:txBody>
      </p:sp>
      <p:sp>
        <p:nvSpPr>
          <p:cNvPr id="254981" name="Text Box 5"/>
          <p:cNvSpPr txBox="1">
            <a:spLocks noChangeArrowheads="1"/>
          </p:cNvSpPr>
          <p:nvPr/>
        </p:nvSpPr>
        <p:spPr bwMode="auto">
          <a:xfrm>
            <a:off x="4572000" y="2205038"/>
            <a:ext cx="3924300" cy="1895475"/>
          </a:xfrm>
          <a:prstGeom prst="rect">
            <a:avLst/>
          </a:prstGeom>
          <a:solidFill>
            <a:srgbClr val="000066"/>
          </a:solidFill>
          <a:ln w="38100">
            <a:solidFill>
              <a:srgbClr val="00FF00"/>
            </a:solidFill>
            <a:miter lim="800000"/>
            <a:headEnd/>
            <a:tailEnd/>
          </a:ln>
        </p:spPr>
        <p:txBody>
          <a:bodyPr>
            <a:spAutoFit/>
          </a:bodyPr>
          <a:lstStyle/>
          <a:p>
            <a:pPr algn="ctr"/>
            <a:endParaRPr lang="tr-TR" sz="1000" b="1">
              <a:solidFill>
                <a:srgbClr val="66FFFF"/>
              </a:solidFill>
              <a:latin typeface="Albertus" pitchFamily="34" charset="0"/>
            </a:endParaRPr>
          </a:p>
          <a:p>
            <a:pPr algn="ctr"/>
            <a:r>
              <a:rPr lang="tr-TR" sz="2400" b="1">
                <a:solidFill>
                  <a:srgbClr val="66FFFF"/>
                </a:solidFill>
                <a:latin typeface="Albertus" pitchFamily="34" charset="0"/>
              </a:rPr>
              <a:t>ADD </a:t>
            </a:r>
            <a:br>
              <a:rPr lang="tr-TR" sz="2400" b="1">
                <a:solidFill>
                  <a:srgbClr val="66FFFF"/>
                </a:solidFill>
                <a:latin typeface="Albertus" pitchFamily="34" charset="0"/>
              </a:rPr>
            </a:br>
            <a:r>
              <a:rPr lang="tr-TR" sz="2400" b="1">
                <a:solidFill>
                  <a:srgbClr val="66FFFF"/>
                </a:solidFill>
                <a:latin typeface="Albertus" pitchFamily="34" charset="0"/>
              </a:rPr>
              <a:t>kurucu genel başkanı..</a:t>
            </a:r>
          </a:p>
          <a:p>
            <a:pPr algn="ctr"/>
            <a:r>
              <a:rPr lang="tr-TR" sz="2400" b="1">
                <a:solidFill>
                  <a:srgbClr val="66FFFF"/>
                </a:solidFill>
                <a:latin typeface="Albertus" pitchFamily="34" charset="0"/>
              </a:rPr>
              <a:t>19 Mayıs 1989 ve </a:t>
            </a:r>
          </a:p>
          <a:p>
            <a:pPr algn="ctr"/>
            <a:r>
              <a:rPr lang="tr-TR" sz="2400" b="1">
                <a:solidFill>
                  <a:srgbClr val="66FFFF"/>
                </a:solidFill>
                <a:latin typeface="Albertus" pitchFamily="34" charset="0"/>
              </a:rPr>
              <a:t>31 Ocak 1990..</a:t>
            </a:r>
          </a:p>
          <a:p>
            <a:pPr algn="ctr"/>
            <a:endParaRPr lang="tr-TR" sz="1000" b="1">
              <a:solidFill>
                <a:srgbClr val="66FFFF"/>
              </a:solidFill>
              <a:latin typeface="Albertus" pitchFamily="34" charset="0"/>
            </a:endParaRPr>
          </a:p>
        </p:txBody>
      </p:sp>
      <p:sp>
        <p:nvSpPr>
          <p:cNvPr id="254986" name="Text Box 10"/>
          <p:cNvSpPr txBox="1">
            <a:spLocks noChangeArrowheads="1"/>
          </p:cNvSpPr>
          <p:nvPr/>
        </p:nvSpPr>
        <p:spPr bwMode="auto">
          <a:xfrm>
            <a:off x="295275" y="4230688"/>
            <a:ext cx="8529638" cy="1430337"/>
          </a:xfrm>
          <a:prstGeom prst="rect">
            <a:avLst/>
          </a:prstGeom>
          <a:solidFill>
            <a:srgbClr val="FFFF99"/>
          </a:solidFill>
          <a:ln w="57150">
            <a:solidFill>
              <a:srgbClr val="000000"/>
            </a:solidFill>
            <a:miter lim="800000"/>
            <a:headEnd/>
            <a:tailEnd/>
          </a:ln>
        </p:spPr>
        <p:txBody>
          <a:bodyPr wrap="none">
            <a:spAutoFit/>
          </a:bodyPr>
          <a:lstStyle/>
          <a:p>
            <a:pPr algn="ctr"/>
            <a:r>
              <a:rPr lang="tr-TR" sz="2800" b="1">
                <a:solidFill>
                  <a:srgbClr val="990000"/>
                </a:solidFill>
                <a:latin typeface="Comic Sans MS" pitchFamily="66" charset="0"/>
              </a:rPr>
              <a:t>Geçmiş cinayetleri kolaylıkla unutan bir toplum, </a:t>
            </a:r>
          </a:p>
          <a:p>
            <a:pPr algn="ctr"/>
            <a:r>
              <a:rPr lang="tr-TR" sz="2800" b="1">
                <a:solidFill>
                  <a:srgbClr val="990000"/>
                </a:solidFill>
                <a:latin typeface="Comic Sans MS" pitchFamily="66" charset="0"/>
              </a:rPr>
              <a:t>bundan sonra dökülecek kanların da </a:t>
            </a:r>
          </a:p>
          <a:p>
            <a:pPr algn="ctr"/>
            <a:r>
              <a:rPr lang="tr-TR" sz="2800" b="1">
                <a:solidFill>
                  <a:srgbClr val="990000"/>
                </a:solidFill>
                <a:latin typeface="Comic Sans MS" pitchFamily="66" charset="0"/>
              </a:rPr>
              <a:t>sorumluluğuna ortak olur..</a:t>
            </a:r>
          </a:p>
        </p:txBody>
      </p:sp>
      <p:sp>
        <p:nvSpPr>
          <p:cNvPr id="254987" name="Text Box 11"/>
          <p:cNvSpPr txBox="1">
            <a:spLocks noChangeArrowheads="1"/>
          </p:cNvSpPr>
          <p:nvPr/>
        </p:nvSpPr>
        <p:spPr bwMode="auto">
          <a:xfrm>
            <a:off x="611188" y="5805488"/>
            <a:ext cx="7985125" cy="1003300"/>
          </a:xfrm>
          <a:prstGeom prst="rect">
            <a:avLst/>
          </a:prstGeom>
          <a:solidFill>
            <a:srgbClr val="FF0000"/>
          </a:solidFill>
          <a:ln w="57150">
            <a:solidFill>
              <a:srgbClr val="00FF00"/>
            </a:solidFill>
            <a:miter lim="800000"/>
            <a:headEnd/>
            <a:tailEnd/>
          </a:ln>
        </p:spPr>
        <p:txBody>
          <a:bodyPr>
            <a:spAutoFit/>
          </a:bodyPr>
          <a:lstStyle/>
          <a:p>
            <a:pPr algn="ctr"/>
            <a:r>
              <a:rPr lang="tr-TR" sz="2800" b="1">
                <a:solidFill>
                  <a:srgbClr val="000000"/>
                </a:solidFill>
                <a:latin typeface="Comic Sans MS" pitchFamily="66" charset="0"/>
              </a:rPr>
              <a:t>Aydınlar ölüm korkuyla sindirilerek, bir </a:t>
            </a:r>
          </a:p>
          <a:p>
            <a:pPr algn="ctr"/>
            <a:r>
              <a:rPr lang="tr-TR" sz="2800" b="1">
                <a:solidFill>
                  <a:srgbClr val="0066FF"/>
                </a:solidFill>
                <a:latin typeface="Comic Sans MS" pitchFamily="66" charset="0"/>
              </a:rPr>
              <a:t>AYDIN YABANCILAŞtırılMASI</a:t>
            </a:r>
            <a:r>
              <a:rPr lang="tr-TR" sz="2800" b="1">
                <a:solidFill>
                  <a:srgbClr val="000000"/>
                </a:solidFill>
                <a:latin typeface="Comic Sans MS" pitchFamily="66" charset="0"/>
              </a:rPr>
              <a:t> yaratıldı..</a:t>
            </a:r>
          </a:p>
        </p:txBody>
      </p:sp>
      <p:pic>
        <p:nvPicPr>
          <p:cNvPr id="3074" name="Picture 2" descr="Muammer Aksoy - Vikipedi">
            <a:extLst>
              <a:ext uri="{FF2B5EF4-FFF2-40B4-BE49-F238E27FC236}">
                <a16:creationId xmlns:a16="http://schemas.microsoft.com/office/drawing/2014/main" id="{B217501E-F105-2109-55B8-CBF1536D5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84501"/>
            <a:ext cx="2980581" cy="382056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54980"/>
                                        </p:tgtEl>
                                        <p:attrNameLst>
                                          <p:attrName>style.visibility</p:attrName>
                                        </p:attrNameLst>
                                      </p:cBhvr>
                                      <p:to>
                                        <p:strVal val="visible"/>
                                      </p:to>
                                    </p:set>
                                    <p:animEffect transition="in" filter="barn(inHorizontal)">
                                      <p:cBhvr>
                                        <p:cTn id="7" dur="500"/>
                                        <p:tgtEl>
                                          <p:spTgt spid="25498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4981"/>
                                        </p:tgtEl>
                                        <p:attrNameLst>
                                          <p:attrName>style.visibility</p:attrName>
                                        </p:attrNameLst>
                                      </p:cBhvr>
                                      <p:to>
                                        <p:strVal val="visible"/>
                                      </p:to>
                                    </p:set>
                                    <p:anim calcmode="lin" valueType="num">
                                      <p:cBhvr additive="base">
                                        <p:cTn id="12" dur="500" fill="hold"/>
                                        <p:tgtEl>
                                          <p:spTgt spid="254981"/>
                                        </p:tgtEl>
                                        <p:attrNameLst>
                                          <p:attrName>ppt_x</p:attrName>
                                        </p:attrNameLst>
                                      </p:cBhvr>
                                      <p:tavLst>
                                        <p:tav tm="0">
                                          <p:val>
                                            <p:strVal val="#ppt_x"/>
                                          </p:val>
                                        </p:tav>
                                        <p:tav tm="100000">
                                          <p:val>
                                            <p:strVal val="#ppt_x"/>
                                          </p:val>
                                        </p:tav>
                                      </p:tavLst>
                                    </p:anim>
                                    <p:anim calcmode="lin" valueType="num">
                                      <p:cBhvr additive="base">
                                        <p:cTn id="13" dur="500" fill="hold"/>
                                        <p:tgtEl>
                                          <p:spTgt spid="25498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54986"/>
                                        </p:tgtEl>
                                        <p:attrNameLst>
                                          <p:attrName>style.visibility</p:attrName>
                                        </p:attrNameLst>
                                      </p:cBhvr>
                                      <p:to>
                                        <p:strVal val="visible"/>
                                      </p:to>
                                    </p:set>
                                    <p:animEffect transition="in" filter="circle(in)">
                                      <p:cBhvr>
                                        <p:cTn id="18" dur="2000"/>
                                        <p:tgtEl>
                                          <p:spTgt spid="254986"/>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54987"/>
                                        </p:tgtEl>
                                        <p:attrNameLst>
                                          <p:attrName>style.visibility</p:attrName>
                                        </p:attrNameLst>
                                      </p:cBhvr>
                                      <p:to>
                                        <p:strVal val="visible"/>
                                      </p:to>
                                    </p:set>
                                    <p:animEffect transition="in" filter="diamond(in)">
                                      <p:cBhvr>
                                        <p:cTn id="23" dur="2000"/>
                                        <p:tgtEl>
                                          <p:spTgt spid="254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animBg="1"/>
      <p:bldP spid="254981" grpId="0" animBg="1"/>
      <p:bldP spid="254986" grpId="0" animBg="1"/>
      <p:bldP spid="25498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154880" y="199087"/>
            <a:ext cx="4569520" cy="1104900"/>
          </a:xfrm>
          <a:prstGeom prst="rect">
            <a:avLst/>
          </a:prstGeom>
          <a:solidFill>
            <a:srgbClr val="000000"/>
          </a:solidFill>
          <a:ln w="38100">
            <a:solidFill>
              <a:srgbClr val="FF0000"/>
            </a:solidFill>
            <a:miter lim="800000"/>
            <a:headEnd/>
            <a:tailEnd/>
          </a:ln>
        </p:spPr>
        <p:txBody>
          <a:bodyPr wrap="square">
            <a:spAutoFit/>
          </a:bodyPr>
          <a:lstStyle/>
          <a:p>
            <a:pPr algn="ctr"/>
            <a:r>
              <a:rPr lang="tr-TR" sz="3200" b="1" dirty="0">
                <a:solidFill>
                  <a:srgbClr val="66FFFF"/>
                </a:solidFill>
              </a:rPr>
              <a:t>Turan Dursun</a:t>
            </a:r>
          </a:p>
          <a:p>
            <a:pPr algn="ctr"/>
            <a:r>
              <a:rPr lang="tr-TR" sz="3200" b="1" dirty="0">
                <a:solidFill>
                  <a:srgbClr val="66FFFF"/>
                </a:solidFill>
              </a:rPr>
              <a:t>4 Eylül 1990</a:t>
            </a:r>
          </a:p>
        </p:txBody>
      </p:sp>
      <p:sp>
        <p:nvSpPr>
          <p:cNvPr id="2" name="AutoShape 2" descr="Kuran Ansiklopedisi - Turan Dursun - 1000Kitap">
            <a:extLst>
              <a:ext uri="{FF2B5EF4-FFF2-40B4-BE49-F238E27FC236}">
                <a16:creationId xmlns:a16="http://schemas.microsoft.com/office/drawing/2014/main" id="{F82AC6C3-0A5A-31D3-5D8C-E02A1A89057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32 YIL SONRA BAHRİYE ÜÇOK ve TURAN DURSUN CİNAYETLERİ.. | Prof. Dr. Ahmet  SALTIK MD, BSc, LLM">
            <a:extLst>
              <a:ext uri="{FF2B5EF4-FFF2-40B4-BE49-F238E27FC236}">
                <a16:creationId xmlns:a16="http://schemas.microsoft.com/office/drawing/2014/main" id="{8A30A197-2981-498C-4C00-A79A1B765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82" y="1484785"/>
            <a:ext cx="8640960" cy="51845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4" name="Picture 6" descr="Rose"/>
          <p:cNvPicPr>
            <a:picLocks noChangeAspect="1" noChangeArrowheads="1"/>
          </p:cNvPicPr>
          <p:nvPr/>
        </p:nvPicPr>
        <p:blipFill>
          <a:blip r:embed="rId4" cstate="email"/>
          <a:srcRect/>
          <a:stretch>
            <a:fillRect/>
          </a:stretch>
        </p:blipFill>
        <p:spPr bwMode="auto">
          <a:xfrm>
            <a:off x="5436096" y="22880"/>
            <a:ext cx="2948685" cy="22539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strips(downLeft)">
                                      <p:cBhvr>
                                        <p:cTn id="7" dur="5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 to="" calcmode="lin" valueType="num">
                                      <p:cBhvr>
                                        <p:cTn id="12" dur="1" fill="hold"/>
                                        <p:tgtEl>
                                          <p:spTgt spid="205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499992" y="4365104"/>
            <a:ext cx="4176464" cy="2300090"/>
          </a:xfrm>
          <a:solidFill>
            <a:srgbClr val="FF0000"/>
          </a:solidFill>
          <a:ln w="57150">
            <a:solidFill>
              <a:srgbClr val="000000"/>
            </a:solidFill>
          </a:ln>
        </p:spPr>
        <p:txBody>
          <a:bodyPr/>
          <a:lstStyle/>
          <a:p>
            <a:pPr algn="ctr" eaLnBrk="1" hangingPunct="1">
              <a:defRPr/>
            </a:pPr>
            <a:r>
              <a:rPr lang="tr-TR" sz="4000" dirty="0"/>
              <a:t/>
            </a:r>
            <a:br>
              <a:rPr lang="tr-TR" sz="4000" dirty="0"/>
            </a:br>
            <a:r>
              <a:rPr lang="tr-TR" sz="4000" dirty="0"/>
              <a:t>Doç. Dr. </a:t>
            </a:r>
            <a:br>
              <a:rPr lang="tr-TR" sz="4000" dirty="0"/>
            </a:br>
            <a:r>
              <a:rPr lang="tr-TR" sz="4000" dirty="0"/>
              <a:t>Bahriye ÜÇOK</a:t>
            </a:r>
            <a:br>
              <a:rPr lang="tr-TR" sz="4000" dirty="0"/>
            </a:br>
            <a:r>
              <a:rPr lang="tr-TR" sz="3200" dirty="0">
                <a:solidFill>
                  <a:srgbClr val="000000"/>
                </a:solidFill>
                <a:effectLst/>
              </a:rPr>
              <a:t>6 Kasım 1990</a:t>
            </a:r>
            <a:r>
              <a:rPr lang="tr-TR" sz="4000" dirty="0">
                <a:effectLst/>
              </a:rPr>
              <a:t/>
            </a:r>
            <a:br>
              <a:rPr lang="tr-TR" sz="4000" dirty="0">
                <a:effectLst/>
              </a:rPr>
            </a:br>
            <a:endParaRPr lang="tr-TR" sz="4000" dirty="0">
              <a:effectLst/>
            </a:endParaRPr>
          </a:p>
        </p:txBody>
      </p:sp>
      <p:pic>
        <p:nvPicPr>
          <p:cNvPr id="258053" name="Picture 5" descr="Yağmur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44" y="4365104"/>
            <a:ext cx="3546627" cy="237626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122" name="Picture 2">
            <a:extLst>
              <a:ext uri="{FF2B5EF4-FFF2-40B4-BE49-F238E27FC236}">
                <a16:creationId xmlns:a16="http://schemas.microsoft.com/office/drawing/2014/main" id="{513B567D-644C-4517-3FA9-2DC0A1E82DD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6138"/>
          <a:stretch/>
        </p:blipFill>
        <p:spPr bwMode="auto">
          <a:xfrm>
            <a:off x="161615" y="192806"/>
            <a:ext cx="8798617" cy="39562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8050"/>
                                        </p:tgtEl>
                                        <p:attrNameLst>
                                          <p:attrName>style.visibility</p:attrName>
                                        </p:attrNameLst>
                                      </p:cBhvr>
                                      <p:to>
                                        <p:strVal val="visible"/>
                                      </p:to>
                                    </p:set>
                                    <p:anim calcmode="lin" valueType="num">
                                      <p:cBhvr additive="base">
                                        <p:cTn id="7" dur="500" fill="hold"/>
                                        <p:tgtEl>
                                          <p:spTgt spid="258050"/>
                                        </p:tgtEl>
                                        <p:attrNameLst>
                                          <p:attrName>ppt_x</p:attrName>
                                        </p:attrNameLst>
                                      </p:cBhvr>
                                      <p:tavLst>
                                        <p:tav tm="0">
                                          <p:val>
                                            <p:strVal val="#ppt_x"/>
                                          </p:val>
                                        </p:tav>
                                        <p:tav tm="100000">
                                          <p:val>
                                            <p:strVal val="#ppt_x"/>
                                          </p:val>
                                        </p:tav>
                                      </p:tavLst>
                                    </p:anim>
                                    <p:anim calcmode="lin" valueType="num">
                                      <p:cBhvr additive="base">
                                        <p:cTn id="8" dur="500" fill="hold"/>
                                        <p:tgtEl>
                                          <p:spTgt spid="258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58053"/>
                                        </p:tgtEl>
                                        <p:attrNameLst>
                                          <p:attrName>style.visibility</p:attrName>
                                        </p:attrNameLst>
                                      </p:cBhvr>
                                      <p:to>
                                        <p:strVal val="visible"/>
                                      </p:to>
                                    </p:set>
                                    <p:animEffect transition="in" filter="dissolve">
                                      <p:cBhvr>
                                        <p:cTn id="13" dur="500"/>
                                        <p:tgtEl>
                                          <p:spTgt spid="258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4778375" y="460375"/>
            <a:ext cx="3609975" cy="2392363"/>
          </a:xfrm>
          <a:solidFill>
            <a:srgbClr val="FF0000"/>
          </a:solidFill>
          <a:ln w="57150">
            <a:solidFill>
              <a:srgbClr val="000000"/>
            </a:solidFill>
          </a:ln>
        </p:spPr>
        <p:txBody>
          <a:bodyPr/>
          <a:lstStyle/>
          <a:p>
            <a:pPr algn="ctr" eaLnBrk="1" hangingPunct="1">
              <a:defRPr/>
            </a:pPr>
            <a:r>
              <a:rPr lang="tr-TR" sz="4000" dirty="0"/>
              <a:t/>
            </a:r>
            <a:br>
              <a:rPr lang="tr-TR" sz="4000" dirty="0"/>
            </a:br>
            <a:r>
              <a:rPr lang="tr-TR" sz="4000" dirty="0"/>
              <a:t>Onat KUTLAR</a:t>
            </a:r>
            <a:br>
              <a:rPr lang="tr-TR" sz="4000" dirty="0"/>
            </a:br>
            <a:r>
              <a:rPr lang="tr-TR" sz="2800" dirty="0">
                <a:solidFill>
                  <a:srgbClr val="000000"/>
                </a:solidFill>
                <a:effectLst/>
              </a:rPr>
              <a:t>11 Ocak 1995</a:t>
            </a:r>
            <a:r>
              <a:rPr lang="tr-TR" sz="4000" dirty="0">
                <a:effectLst/>
              </a:rPr>
              <a:t/>
            </a:r>
            <a:br>
              <a:rPr lang="tr-TR" sz="4000" dirty="0">
                <a:effectLst/>
              </a:rPr>
            </a:br>
            <a:endParaRPr lang="tr-TR" sz="4000" dirty="0">
              <a:effectLst/>
            </a:endParaRPr>
          </a:p>
        </p:txBody>
      </p:sp>
      <p:pic>
        <p:nvPicPr>
          <p:cNvPr id="260101" name="Picture 5" descr="Onat kutlar"/>
          <p:cNvPicPr>
            <a:picLocks noChangeAspect="1" noChangeArrowheads="1"/>
          </p:cNvPicPr>
          <p:nvPr/>
        </p:nvPicPr>
        <p:blipFill>
          <a:blip r:embed="rId3" cstate="email"/>
          <a:srcRect/>
          <a:stretch>
            <a:fillRect/>
          </a:stretch>
        </p:blipFill>
        <p:spPr bwMode="auto">
          <a:xfrm>
            <a:off x="180975" y="714375"/>
            <a:ext cx="3814763" cy="5305425"/>
          </a:xfrm>
          <a:prstGeom prst="rect">
            <a:avLst/>
          </a:prstGeom>
          <a:noFill/>
          <a:ln w="88900">
            <a:solidFill>
              <a:srgbClr val="660033"/>
            </a:solidFill>
            <a:miter lim="800000"/>
            <a:headEnd/>
            <a:tailEnd/>
          </a:ln>
        </p:spPr>
      </p:pic>
      <p:pic>
        <p:nvPicPr>
          <p:cNvPr id="260102" name="Picture 6" descr="Yağmur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97350" y="3213100"/>
            <a:ext cx="4838700" cy="34432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0101"/>
                                        </p:tgtEl>
                                        <p:attrNameLst>
                                          <p:attrName>style.visibility</p:attrName>
                                        </p:attrNameLst>
                                      </p:cBhvr>
                                      <p:to>
                                        <p:strVal val="visible"/>
                                      </p:to>
                                    </p:set>
                                    <p:animEffect transition="in" filter="circle(in)">
                                      <p:cBhvr>
                                        <p:cTn id="7" dur="2000"/>
                                        <p:tgtEl>
                                          <p:spTgt spid="26010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260098"/>
                                        </p:tgtEl>
                                        <p:attrNameLst>
                                          <p:attrName>style.visibility</p:attrName>
                                        </p:attrNameLst>
                                      </p:cBhvr>
                                      <p:to>
                                        <p:strVal val="visible"/>
                                      </p:to>
                                    </p:set>
                                    <p:animEffect transition="in" filter="wheel(4)">
                                      <p:cBhvr>
                                        <p:cTn id="12" dur="2000"/>
                                        <p:tgtEl>
                                          <p:spTgt spid="260098"/>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260102"/>
                                        </p:tgtEl>
                                        <p:attrNameLst>
                                          <p:attrName>style.visibility</p:attrName>
                                        </p:attrNameLst>
                                      </p:cBhvr>
                                      <p:to>
                                        <p:strVal val="visible"/>
                                      </p:to>
                                    </p:set>
                                    <p:animEffect transition="in" filter="plus(in)">
                                      <p:cBhvr>
                                        <p:cTn id="17" dur="1000"/>
                                        <p:tgtEl>
                                          <p:spTgt spid="260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8"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4484688" y="2428875"/>
            <a:ext cx="9144001" cy="0"/>
          </a:xfrm>
          <a:prstGeom prst="rect">
            <a:avLst/>
          </a:prstGeom>
          <a:noFill/>
          <a:ln w="9525">
            <a:noFill/>
            <a:miter lim="800000"/>
            <a:headEnd/>
            <a:tailEnd/>
          </a:ln>
        </p:spPr>
        <p:txBody>
          <a:bodyPr wrap="none" anchor="ctr">
            <a:spAutoFit/>
          </a:bodyPr>
          <a:lstStyle/>
          <a:p>
            <a:endParaRPr lang="tr-TR">
              <a:solidFill>
                <a:srgbClr val="000000"/>
              </a:solidFill>
            </a:endParaRPr>
          </a:p>
        </p:txBody>
      </p:sp>
      <p:pic>
        <p:nvPicPr>
          <p:cNvPr id="185347" name="Picture 3" descr="1-uyangazi"/>
          <p:cNvPicPr>
            <a:picLocks noChangeAspect="1" noChangeArrowheads="1"/>
          </p:cNvPicPr>
          <p:nvPr/>
        </p:nvPicPr>
        <p:blipFill>
          <a:blip r:embed="rId3" cstate="email"/>
          <a:srcRect/>
          <a:stretch>
            <a:fillRect/>
          </a:stretch>
        </p:blipFill>
        <p:spPr bwMode="auto">
          <a:xfrm>
            <a:off x="107950" y="1052513"/>
            <a:ext cx="2592388" cy="4537075"/>
          </a:xfrm>
          <a:prstGeom prst="rect">
            <a:avLst/>
          </a:prstGeom>
          <a:noFill/>
          <a:ln w="9525">
            <a:noFill/>
            <a:miter lim="800000"/>
            <a:headEnd/>
            <a:tailEnd/>
          </a:ln>
        </p:spPr>
      </p:pic>
      <p:sp>
        <p:nvSpPr>
          <p:cNvPr id="185348" name="Rectangle 4"/>
          <p:cNvSpPr>
            <a:spLocks noChangeArrowheads="1"/>
          </p:cNvSpPr>
          <p:nvPr/>
        </p:nvSpPr>
        <p:spPr bwMode="auto">
          <a:xfrm>
            <a:off x="2736850" y="25400"/>
            <a:ext cx="6156325" cy="6821488"/>
          </a:xfrm>
          <a:prstGeom prst="rect">
            <a:avLst/>
          </a:prstGeom>
          <a:solidFill>
            <a:srgbClr val="FFFF99"/>
          </a:solidFill>
          <a:ln w="57150" cmpd="thinThick">
            <a:solidFill>
              <a:srgbClr val="FF0000"/>
            </a:solidFill>
            <a:miter lim="800000"/>
            <a:headEnd/>
            <a:tailEnd/>
          </a:ln>
        </p:spPr>
        <p:txBody>
          <a:bodyPr anchor="ctr">
            <a:spAutoFit/>
          </a:bodyPr>
          <a:lstStyle/>
          <a:p>
            <a:pPr algn="ctr"/>
            <a:endParaRPr lang="tr-TR" sz="500" b="1">
              <a:solidFill>
                <a:srgbClr val="003300"/>
              </a:solidFill>
              <a:latin typeface="Comic Sans MS" pitchFamily="66" charset="0"/>
            </a:endParaRPr>
          </a:p>
          <a:p>
            <a:pPr algn="ctr"/>
            <a:r>
              <a:rPr lang="tr-TR" sz="2100" b="1">
                <a:solidFill>
                  <a:srgbClr val="003300"/>
                </a:solidFill>
                <a:latin typeface="Comic Sans MS" pitchFamily="66" charset="0"/>
              </a:rPr>
              <a:t>“ </a:t>
            </a:r>
            <a:r>
              <a:rPr lang="tr-TR" sz="2100" b="1">
                <a:solidFill>
                  <a:srgbClr val="003300"/>
                </a:solidFill>
                <a:latin typeface="Comic Sans MS" pitchFamily="66" charset="0"/>
                <a:cs typeface="Times New Roman" pitchFamily="18" charset="0"/>
              </a:rPr>
              <a:t>Biz, ... istiklalimizi emin bulundurabilmek </a:t>
            </a:r>
            <a:r>
              <a:rPr lang="tr-TR" sz="2100" b="1">
                <a:solidFill>
                  <a:srgbClr val="003300"/>
                </a:solidFill>
                <a:latin typeface="Comic Sans MS" pitchFamily="66" charset="0"/>
              </a:rPr>
              <a:t/>
            </a:r>
            <a:br>
              <a:rPr lang="tr-TR" sz="2100" b="1">
                <a:solidFill>
                  <a:srgbClr val="003300"/>
                </a:solidFill>
                <a:latin typeface="Comic Sans MS" pitchFamily="66" charset="0"/>
              </a:rPr>
            </a:br>
            <a:r>
              <a:rPr lang="tr-TR" sz="2100" b="1">
                <a:solidFill>
                  <a:srgbClr val="003300"/>
                </a:solidFill>
                <a:latin typeface="Comic Sans MS" pitchFamily="66" charset="0"/>
                <a:cs typeface="Times New Roman" pitchFamily="18" charset="0"/>
              </a:rPr>
              <a:t>için heyet-i umumiyemizce (hepimiz), </a:t>
            </a:r>
            <a:r>
              <a:rPr lang="tr-TR" sz="2100" b="1">
                <a:solidFill>
                  <a:srgbClr val="003300"/>
                </a:solidFill>
                <a:latin typeface="Comic Sans MS" pitchFamily="66" charset="0"/>
              </a:rPr>
              <a:t/>
            </a:r>
            <a:br>
              <a:rPr lang="tr-TR" sz="2100" b="1">
                <a:solidFill>
                  <a:srgbClr val="003300"/>
                </a:solidFill>
                <a:latin typeface="Comic Sans MS" pitchFamily="66" charset="0"/>
              </a:rPr>
            </a:br>
            <a:r>
              <a:rPr lang="tr-TR" sz="2100" b="1">
                <a:solidFill>
                  <a:srgbClr val="003300"/>
                </a:solidFill>
                <a:latin typeface="Comic Sans MS" pitchFamily="66" charset="0"/>
                <a:cs typeface="Times New Roman" pitchFamily="18" charset="0"/>
              </a:rPr>
              <a:t>heyet-i milliyemizce (tüm ulus olarak) </a:t>
            </a:r>
            <a:r>
              <a:rPr lang="tr-TR" sz="2100" b="1">
                <a:solidFill>
                  <a:srgbClr val="003300"/>
                </a:solidFill>
                <a:latin typeface="Comic Sans MS" pitchFamily="66" charset="0"/>
              </a:rPr>
              <a:t/>
            </a:r>
            <a:br>
              <a:rPr lang="tr-TR" sz="2100" b="1">
                <a:solidFill>
                  <a:srgbClr val="003300"/>
                </a:solidFill>
                <a:latin typeface="Comic Sans MS" pitchFamily="66" charset="0"/>
              </a:rPr>
            </a:br>
            <a:r>
              <a:rPr lang="tr-TR" sz="2100" b="1">
                <a:solidFill>
                  <a:srgbClr val="003300"/>
                </a:solidFill>
                <a:latin typeface="Comic Sans MS" pitchFamily="66" charset="0"/>
                <a:cs typeface="Times New Roman" pitchFamily="18" charset="0"/>
              </a:rPr>
              <a:t>bizi mahvetmek isteyen </a:t>
            </a:r>
            <a:r>
              <a:rPr lang="tr-TR" sz="2100" b="1" u="sng">
                <a:solidFill>
                  <a:srgbClr val="993300"/>
                </a:solidFill>
                <a:latin typeface="Comic Sans MS" pitchFamily="66" charset="0"/>
                <a:cs typeface="Times New Roman" pitchFamily="18" charset="0"/>
              </a:rPr>
              <a:t>emperyalizme</a:t>
            </a:r>
            <a:r>
              <a:rPr lang="tr-TR" sz="2100" b="1">
                <a:solidFill>
                  <a:srgbClr val="003300"/>
                </a:solidFill>
                <a:latin typeface="Comic Sans MS" pitchFamily="66" charset="0"/>
                <a:cs typeface="Times New Roman" pitchFamily="18" charset="0"/>
              </a:rPr>
              <a:t> karşı ve bizi yutmak isteyen </a:t>
            </a:r>
            <a:r>
              <a:rPr lang="tr-TR" sz="2100" b="1" u="sng">
                <a:solidFill>
                  <a:srgbClr val="993300"/>
                </a:solidFill>
                <a:latin typeface="Comic Sans MS" pitchFamily="66" charset="0"/>
                <a:cs typeface="Times New Roman" pitchFamily="18" charset="0"/>
              </a:rPr>
              <a:t>kapitalizme</a:t>
            </a:r>
            <a:r>
              <a:rPr lang="tr-TR" sz="2100" b="1">
                <a:solidFill>
                  <a:srgbClr val="003300"/>
                </a:solidFill>
                <a:latin typeface="Comic Sans MS" pitchFamily="66" charset="0"/>
                <a:cs typeface="Times New Roman" pitchFamily="18" charset="0"/>
              </a:rPr>
              <a:t> karşı </a:t>
            </a:r>
            <a:r>
              <a:rPr lang="tr-TR" sz="2100" b="1">
                <a:solidFill>
                  <a:srgbClr val="003300"/>
                </a:solidFill>
                <a:latin typeface="Comic Sans MS" pitchFamily="66" charset="0"/>
              </a:rPr>
              <a:t/>
            </a:r>
            <a:br>
              <a:rPr lang="tr-TR" sz="2100" b="1">
                <a:solidFill>
                  <a:srgbClr val="003300"/>
                </a:solidFill>
                <a:latin typeface="Comic Sans MS" pitchFamily="66" charset="0"/>
              </a:rPr>
            </a:br>
            <a:r>
              <a:rPr lang="tr-TR" sz="2100" b="1">
                <a:solidFill>
                  <a:srgbClr val="003300"/>
                </a:solidFill>
                <a:latin typeface="Comic Sans MS" pitchFamily="66" charset="0"/>
                <a:cs typeface="Times New Roman" pitchFamily="18" charset="0"/>
              </a:rPr>
              <a:t>heyet-i milliyece (bütün ulusça) mücahedeyi (savaşmayı) caiz (gerekli) gören bir mesleği takip eden insanlarız...</a:t>
            </a:r>
            <a:r>
              <a:rPr lang="tr-TR" sz="2100" b="1">
                <a:solidFill>
                  <a:srgbClr val="003300"/>
                </a:solidFill>
                <a:latin typeface="Comic Sans MS" pitchFamily="66" charset="0"/>
              </a:rPr>
              <a:t>”</a:t>
            </a:r>
            <a:r>
              <a:rPr lang="tr-TR" sz="2200" b="1">
                <a:solidFill>
                  <a:srgbClr val="003300"/>
                </a:solidFill>
                <a:latin typeface="Comic Sans MS" pitchFamily="66" charset="0"/>
                <a:cs typeface="Times New Roman" pitchFamily="18" charset="0"/>
              </a:rPr>
              <a:t> </a:t>
            </a:r>
          </a:p>
          <a:p>
            <a:pPr algn="ctr"/>
            <a:endParaRPr lang="tr-TR" sz="1000" b="1">
              <a:solidFill>
                <a:srgbClr val="003300"/>
              </a:solidFill>
              <a:latin typeface="Verdana" pitchFamily="34" charset="0"/>
              <a:cs typeface="Times New Roman" pitchFamily="18" charset="0"/>
            </a:endParaRPr>
          </a:p>
          <a:p>
            <a:pPr algn="ctr" eaLnBrk="0" hangingPunct="0"/>
            <a:r>
              <a:rPr lang="tr-TR" sz="2400" b="1">
                <a:solidFill>
                  <a:srgbClr val="000066"/>
                </a:solidFill>
                <a:latin typeface="Verdana" pitchFamily="34" charset="0"/>
              </a:rPr>
              <a:t>Gazi </a:t>
            </a:r>
            <a:r>
              <a:rPr lang="tr-TR" sz="2400" b="1">
                <a:solidFill>
                  <a:srgbClr val="000066"/>
                </a:solidFill>
                <a:latin typeface="Verdana" pitchFamily="34" charset="0"/>
                <a:cs typeface="Times New Roman" pitchFamily="18" charset="0"/>
              </a:rPr>
              <a:t>Mustafa Kemal ATATÜRK </a:t>
            </a:r>
            <a:endParaRPr lang="tr-TR" sz="2400" b="1">
              <a:solidFill>
                <a:srgbClr val="000066"/>
              </a:solidFill>
              <a:latin typeface="Verdana" pitchFamily="34" charset="0"/>
            </a:endParaRPr>
          </a:p>
          <a:p>
            <a:pPr algn="ctr" eaLnBrk="0" hangingPunct="0"/>
            <a:r>
              <a:rPr lang="tr-TR" sz="2400" b="1">
                <a:solidFill>
                  <a:srgbClr val="3399FF"/>
                </a:solidFill>
              </a:rPr>
              <a:t>*	*	*	*	*	*	*</a:t>
            </a:r>
          </a:p>
          <a:p>
            <a:pPr algn="ctr" eaLnBrk="0" hangingPunct="0"/>
            <a:r>
              <a:rPr lang="tr-TR" sz="1900" b="1">
                <a:solidFill>
                  <a:srgbClr val="660033"/>
                </a:solidFill>
                <a:latin typeface="Tahoma" pitchFamily="34" charset="0"/>
                <a:cs typeface="Times New Roman" pitchFamily="18" charset="0"/>
              </a:rPr>
              <a:t>“ Biz, Ulusal Kurtuluş Savaşına </a:t>
            </a:r>
            <a:br>
              <a:rPr lang="tr-TR" sz="1900" b="1">
                <a:solidFill>
                  <a:srgbClr val="660033"/>
                </a:solidFill>
                <a:latin typeface="Tahoma" pitchFamily="34" charset="0"/>
                <a:cs typeface="Times New Roman" pitchFamily="18" charset="0"/>
              </a:rPr>
            </a:br>
            <a:r>
              <a:rPr lang="tr-TR" sz="1900" b="1">
                <a:solidFill>
                  <a:srgbClr val="660033"/>
                </a:solidFill>
                <a:latin typeface="Tahoma" pitchFamily="34" charset="0"/>
                <a:cs typeface="Times New Roman" pitchFamily="18" charset="0"/>
              </a:rPr>
              <a:t>ve bu savaşın yüce komutanı </a:t>
            </a:r>
            <a:br>
              <a:rPr lang="tr-TR" sz="1900" b="1">
                <a:solidFill>
                  <a:srgbClr val="660033"/>
                </a:solidFill>
                <a:latin typeface="Tahoma" pitchFamily="34" charset="0"/>
                <a:cs typeface="Times New Roman" pitchFamily="18" charset="0"/>
              </a:rPr>
            </a:br>
            <a:r>
              <a:rPr lang="tr-TR" sz="1900" b="1" u="sng">
                <a:solidFill>
                  <a:srgbClr val="003300"/>
                </a:solidFill>
                <a:latin typeface="Verdana" pitchFamily="34" charset="0"/>
                <a:cs typeface="Times New Roman" pitchFamily="18" charset="0"/>
              </a:rPr>
              <a:t>Gazi Mustafa Kemal Atatürk'e </a:t>
            </a:r>
            <a:br>
              <a:rPr lang="tr-TR" sz="1900" b="1" u="sng">
                <a:solidFill>
                  <a:srgbClr val="003300"/>
                </a:solidFill>
                <a:latin typeface="Verdana" pitchFamily="34" charset="0"/>
                <a:cs typeface="Times New Roman" pitchFamily="18" charset="0"/>
              </a:rPr>
            </a:br>
            <a:r>
              <a:rPr lang="tr-TR" sz="1900" b="1" u="sng">
                <a:solidFill>
                  <a:srgbClr val="003300"/>
                </a:solidFill>
                <a:latin typeface="Verdana" pitchFamily="34" charset="0"/>
                <a:cs typeface="Times New Roman" pitchFamily="18" charset="0"/>
              </a:rPr>
              <a:t>inançla bağlıyız</a:t>
            </a:r>
            <a:r>
              <a:rPr lang="tr-TR" sz="1900" b="1">
                <a:solidFill>
                  <a:srgbClr val="660033"/>
                </a:solidFill>
                <a:latin typeface="Tahoma" pitchFamily="34" charset="0"/>
                <a:cs typeface="Times New Roman" pitchFamily="18" charset="0"/>
              </a:rPr>
              <a:t>. </a:t>
            </a:r>
            <a:br>
              <a:rPr lang="tr-TR" sz="1900" b="1">
                <a:solidFill>
                  <a:srgbClr val="660033"/>
                </a:solidFill>
                <a:latin typeface="Tahoma" pitchFamily="34" charset="0"/>
                <a:cs typeface="Times New Roman" pitchFamily="18" charset="0"/>
              </a:rPr>
            </a:br>
            <a:r>
              <a:rPr lang="tr-TR" sz="1900" b="1">
                <a:solidFill>
                  <a:srgbClr val="660033"/>
                </a:solidFill>
                <a:latin typeface="Tahoma" pitchFamily="34" charset="0"/>
                <a:cs typeface="Times New Roman" pitchFamily="18" charset="0"/>
              </a:rPr>
              <a:t>İlerici düşüncemizin odağına </a:t>
            </a:r>
            <a:br>
              <a:rPr lang="tr-TR" sz="1900" b="1">
                <a:solidFill>
                  <a:srgbClr val="660033"/>
                </a:solidFill>
                <a:latin typeface="Tahoma" pitchFamily="34" charset="0"/>
                <a:cs typeface="Times New Roman" pitchFamily="18" charset="0"/>
              </a:rPr>
            </a:br>
            <a:r>
              <a:rPr lang="tr-TR" sz="1900" b="1">
                <a:solidFill>
                  <a:srgbClr val="660033"/>
                </a:solidFill>
                <a:latin typeface="Tahoma" pitchFamily="34" charset="0"/>
                <a:cs typeface="Times New Roman" pitchFamily="18" charset="0"/>
              </a:rPr>
              <a:t>‘</a:t>
            </a:r>
            <a:r>
              <a:rPr lang="tr-TR" sz="1900" b="1" u="sng">
                <a:solidFill>
                  <a:srgbClr val="660033"/>
                </a:solidFill>
                <a:latin typeface="Tahoma" pitchFamily="34" charset="0"/>
                <a:cs typeface="Times New Roman" pitchFamily="18" charset="0"/>
              </a:rPr>
              <a:t>Kemalist</a:t>
            </a:r>
            <a:r>
              <a:rPr lang="tr-TR" sz="1900" b="1">
                <a:solidFill>
                  <a:srgbClr val="660033"/>
                </a:solidFill>
                <a:latin typeface="Tahoma" pitchFamily="34" charset="0"/>
                <a:cs typeface="Times New Roman" pitchFamily="18" charset="0"/>
              </a:rPr>
              <a:t>’ düşüncenin </a:t>
            </a:r>
            <a:br>
              <a:rPr lang="tr-TR" sz="1900" b="1">
                <a:solidFill>
                  <a:srgbClr val="660033"/>
                </a:solidFill>
                <a:latin typeface="Tahoma" pitchFamily="34" charset="0"/>
                <a:cs typeface="Times New Roman" pitchFamily="18" charset="0"/>
              </a:rPr>
            </a:br>
            <a:r>
              <a:rPr lang="tr-TR" sz="1900" b="1">
                <a:solidFill>
                  <a:srgbClr val="000099"/>
                </a:solidFill>
                <a:latin typeface="Tahoma" pitchFamily="34" charset="0"/>
                <a:cs typeface="Times New Roman" pitchFamily="18" charset="0"/>
              </a:rPr>
              <a:t>kutsal </a:t>
            </a:r>
            <a:r>
              <a:rPr lang="tr-TR" sz="1900" b="1" u="sng">
                <a:solidFill>
                  <a:srgbClr val="000099"/>
                </a:solidFill>
                <a:latin typeface="Tahoma" pitchFamily="34" charset="0"/>
                <a:cs typeface="Times New Roman" pitchFamily="18" charset="0"/>
              </a:rPr>
              <a:t>bağımsızlık</a:t>
            </a:r>
            <a:r>
              <a:rPr lang="tr-TR" sz="1900" b="1">
                <a:solidFill>
                  <a:srgbClr val="000099"/>
                </a:solidFill>
                <a:latin typeface="Tahoma" pitchFamily="34" charset="0"/>
                <a:cs typeface="Times New Roman" pitchFamily="18" charset="0"/>
              </a:rPr>
              <a:t> harcı</a:t>
            </a:r>
            <a:r>
              <a:rPr lang="tr-TR" sz="1900" b="1">
                <a:solidFill>
                  <a:srgbClr val="660033"/>
                </a:solidFill>
                <a:latin typeface="Tahoma" pitchFamily="34" charset="0"/>
                <a:cs typeface="Times New Roman" pitchFamily="18" charset="0"/>
              </a:rPr>
              <a:t>nı koyarız. </a:t>
            </a:r>
            <a:br>
              <a:rPr lang="tr-TR" sz="1900" b="1">
                <a:solidFill>
                  <a:srgbClr val="660033"/>
                </a:solidFill>
                <a:latin typeface="Tahoma" pitchFamily="34" charset="0"/>
                <a:cs typeface="Times New Roman" pitchFamily="18" charset="0"/>
              </a:rPr>
            </a:br>
            <a:r>
              <a:rPr lang="tr-TR" sz="1900" b="1">
                <a:solidFill>
                  <a:srgbClr val="660033"/>
                </a:solidFill>
                <a:latin typeface="Tahoma" pitchFamily="34" charset="0"/>
                <a:cs typeface="Times New Roman" pitchFamily="18" charset="0"/>
              </a:rPr>
              <a:t>Ulusal Kurtuluş Savaşını benimsememiş düşünce ve akımlarla hiç ama hiç bağdaşmayız.”</a:t>
            </a:r>
            <a:r>
              <a:rPr lang="tr-TR" sz="1900" b="1">
                <a:solidFill>
                  <a:srgbClr val="660033"/>
                </a:solidFill>
                <a:cs typeface="Times New Roman" pitchFamily="18" charset="0"/>
              </a:rPr>
              <a:t> </a:t>
            </a:r>
            <a:endParaRPr lang="tr-TR" sz="1900" b="1">
              <a:solidFill>
                <a:srgbClr val="660033"/>
              </a:solidFill>
            </a:endParaRPr>
          </a:p>
          <a:p>
            <a:pPr algn="ctr" eaLnBrk="0" hangingPunct="0"/>
            <a:endParaRPr lang="tr-TR" sz="600" b="1">
              <a:solidFill>
                <a:srgbClr val="660033"/>
              </a:solidFill>
            </a:endParaRPr>
          </a:p>
          <a:p>
            <a:pPr algn="ctr" eaLnBrk="0" hangingPunct="0"/>
            <a:r>
              <a:rPr lang="tr-TR" sz="2400" b="1">
                <a:solidFill>
                  <a:srgbClr val="003366"/>
                </a:solidFill>
                <a:latin typeface="Verdana" pitchFamily="34" charset="0"/>
                <a:cs typeface="Times New Roman" pitchFamily="18" charset="0"/>
              </a:rPr>
              <a:t>Uğur MUMCU</a:t>
            </a:r>
          </a:p>
          <a:p>
            <a:pPr algn="ctr" eaLnBrk="0" hangingPunct="0"/>
            <a:r>
              <a:rPr lang="tr-TR" sz="500">
                <a:solidFill>
                  <a:srgbClr val="000000"/>
                </a:solidFill>
                <a:cs typeface="Times New Roman" pitchFamily="18" charset="0"/>
              </a:rPr>
              <a:t> </a:t>
            </a:r>
            <a:endParaRPr lang="tr-TR" sz="500">
              <a:solidFill>
                <a:srgbClr val="0000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85347"/>
                                        </p:tgtEl>
                                        <p:attrNameLst>
                                          <p:attrName>style.visibility</p:attrName>
                                        </p:attrNameLst>
                                      </p:cBhvr>
                                      <p:to>
                                        <p:strVal val="visible"/>
                                      </p:to>
                                    </p:set>
                                    <p:animEffect transition="in" filter="plus(in)">
                                      <p:cBhvr>
                                        <p:cTn id="7" dur="2000"/>
                                        <p:tgtEl>
                                          <p:spTgt spid="185347"/>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85348"/>
                                        </p:tgtEl>
                                        <p:attrNameLst>
                                          <p:attrName>style.visibility</p:attrName>
                                        </p:attrNameLst>
                                      </p:cBhvr>
                                      <p:to>
                                        <p:strVal val="visible"/>
                                      </p:to>
                                    </p:set>
                                    <p:anim to="" calcmode="lin" valueType="num">
                                      <p:cBhvr>
                                        <p:cTn id="12" dur="1" fill="hold"/>
                                        <p:tgtEl>
                                          <p:spTgt spid="18534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Picture 4" descr="mumcu"/>
          <p:cNvPicPr>
            <a:picLocks noGrp="1" noChangeAspect="1" noChangeArrowheads="1"/>
          </p:cNvPicPr>
          <p:nvPr>
            <p:ph type="subTitle" idx="1"/>
          </p:nvPr>
        </p:nvPicPr>
        <p:blipFill>
          <a:blip r:embed="rId3" cstate="email"/>
          <a:srcRect/>
          <a:stretch>
            <a:fillRect/>
          </a:stretch>
        </p:blipFill>
        <p:spPr>
          <a:xfrm>
            <a:off x="250825" y="115888"/>
            <a:ext cx="4684713" cy="6673850"/>
          </a:xfrm>
          <a:noFill/>
          <a:ln w="120650" cmpd="thickThin">
            <a:solidFill>
              <a:srgbClr val="800000"/>
            </a:solidFill>
          </a:ln>
        </p:spPr>
      </p:pic>
      <p:pic>
        <p:nvPicPr>
          <p:cNvPr id="92165" name="Picture 5" descr="Gül 1"/>
          <p:cNvPicPr>
            <a:picLocks noChangeAspect="1" noChangeArrowheads="1"/>
          </p:cNvPicPr>
          <p:nvPr/>
        </p:nvPicPr>
        <p:blipFill>
          <a:blip r:embed="rId4" cstate="email"/>
          <a:srcRect/>
          <a:stretch>
            <a:fillRect/>
          </a:stretch>
        </p:blipFill>
        <p:spPr bwMode="auto">
          <a:xfrm>
            <a:off x="5141913" y="71438"/>
            <a:ext cx="3967162" cy="2968625"/>
          </a:xfrm>
          <a:prstGeom prst="rect">
            <a:avLst/>
          </a:prstGeom>
          <a:noFill/>
          <a:ln w="9525">
            <a:noFill/>
            <a:miter lim="800000"/>
            <a:headEnd/>
            <a:tailEnd/>
          </a:ln>
        </p:spPr>
      </p:pic>
      <p:sp>
        <p:nvSpPr>
          <p:cNvPr id="92166" name="Text Box 6"/>
          <p:cNvSpPr txBox="1">
            <a:spLocks noChangeArrowheads="1"/>
          </p:cNvSpPr>
          <p:nvPr/>
        </p:nvSpPr>
        <p:spPr bwMode="auto">
          <a:xfrm>
            <a:off x="5148263" y="3071813"/>
            <a:ext cx="3924300" cy="3908762"/>
          </a:xfrm>
          <a:prstGeom prst="rect">
            <a:avLst/>
          </a:prstGeom>
          <a:solidFill>
            <a:srgbClr val="003300"/>
          </a:solidFill>
          <a:ln w="38100">
            <a:solidFill>
              <a:srgbClr val="FF9900"/>
            </a:solidFill>
            <a:miter lim="800000"/>
            <a:headEnd/>
            <a:tailEnd/>
          </a:ln>
        </p:spPr>
        <p:txBody>
          <a:bodyPr>
            <a:spAutoFit/>
          </a:bodyPr>
          <a:lstStyle/>
          <a:p>
            <a:pPr algn="ctr"/>
            <a:endParaRPr lang="tr-TR" sz="1000" b="1" dirty="0">
              <a:solidFill>
                <a:srgbClr val="66FFFF"/>
              </a:solidFill>
              <a:latin typeface="Albertus" pitchFamily="34" charset="0"/>
            </a:endParaRPr>
          </a:p>
          <a:p>
            <a:pPr algn="ctr">
              <a:spcBef>
                <a:spcPts val="600"/>
              </a:spcBef>
              <a:spcAft>
                <a:spcPts val="600"/>
              </a:spcAft>
            </a:pPr>
            <a:r>
              <a:rPr lang="tr-TR" sz="2400" b="1" dirty="0">
                <a:solidFill>
                  <a:srgbClr val="66FFFF"/>
                </a:solidFill>
                <a:latin typeface="Albertus" pitchFamily="34" charset="0"/>
              </a:rPr>
              <a:t>Hatırası, bir gonca gül gibi yüreğimizde, beynimizde,</a:t>
            </a:r>
          </a:p>
          <a:p>
            <a:pPr algn="ctr">
              <a:spcBef>
                <a:spcPts val="600"/>
              </a:spcBef>
              <a:spcAft>
                <a:spcPts val="600"/>
              </a:spcAft>
            </a:pPr>
            <a:r>
              <a:rPr lang="tr-TR" sz="2400" b="1" dirty="0">
                <a:solidFill>
                  <a:srgbClr val="66FFFF"/>
                </a:solidFill>
                <a:latin typeface="Albertus" pitchFamily="34" charset="0"/>
              </a:rPr>
              <a:t>gönlümüzde ve bilincimizde</a:t>
            </a:r>
          </a:p>
          <a:p>
            <a:pPr algn="ctr">
              <a:spcBef>
                <a:spcPts val="600"/>
              </a:spcBef>
              <a:spcAft>
                <a:spcPts val="600"/>
              </a:spcAft>
            </a:pPr>
            <a:r>
              <a:rPr lang="tr-TR" sz="2400" b="1" dirty="0">
                <a:solidFill>
                  <a:srgbClr val="66FFFF"/>
                </a:solidFill>
                <a:latin typeface="Albertus" pitchFamily="34" charset="0"/>
              </a:rPr>
              <a:t>24 Ocak 1993 tazeliğini,</a:t>
            </a:r>
          </a:p>
          <a:p>
            <a:pPr algn="ctr">
              <a:spcBef>
                <a:spcPts val="600"/>
              </a:spcBef>
              <a:spcAft>
                <a:spcPts val="600"/>
              </a:spcAft>
            </a:pPr>
            <a:r>
              <a:rPr lang="tr-TR" sz="2400" b="1" dirty="0">
                <a:solidFill>
                  <a:srgbClr val="66FFFF"/>
                </a:solidFill>
                <a:latin typeface="Albertus" pitchFamily="34" charset="0"/>
              </a:rPr>
              <a:t>“özgürlüğe adanmış”</a:t>
            </a:r>
          </a:p>
          <a:p>
            <a:pPr algn="ctr">
              <a:spcBef>
                <a:spcPts val="600"/>
              </a:spcBef>
              <a:spcAft>
                <a:spcPts val="600"/>
              </a:spcAft>
            </a:pPr>
            <a:r>
              <a:rPr lang="tr-TR" sz="2400" b="1" dirty="0">
                <a:solidFill>
                  <a:srgbClr val="66FFFF"/>
                </a:solidFill>
                <a:latin typeface="Albertus" pitchFamily="34" charset="0"/>
              </a:rPr>
              <a:t>bir tomar gonca gül</a:t>
            </a:r>
          </a:p>
          <a:p>
            <a:pPr algn="ctr">
              <a:spcBef>
                <a:spcPts val="600"/>
              </a:spcBef>
              <a:spcAft>
                <a:spcPts val="600"/>
              </a:spcAft>
            </a:pPr>
            <a:r>
              <a:rPr lang="tr-TR" sz="2400" b="1" dirty="0">
                <a:solidFill>
                  <a:srgbClr val="66FFFF"/>
                </a:solidFill>
                <a:latin typeface="Albertus" pitchFamily="34" charset="0"/>
              </a:rPr>
              <a:t>hâlâ koruyor, koruyacak..</a:t>
            </a:r>
          </a:p>
          <a:p>
            <a:pPr algn="ctr"/>
            <a:endParaRPr lang="tr-TR" sz="1000" b="1" dirty="0">
              <a:solidFill>
                <a:srgbClr val="66FFFF"/>
              </a:solidFill>
              <a:latin typeface="Albertu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2166"/>
                                        </p:tgtEl>
                                        <p:attrNameLst>
                                          <p:attrName>style.visibility</p:attrName>
                                        </p:attrNameLst>
                                      </p:cBhvr>
                                      <p:to>
                                        <p:strVal val="visible"/>
                                      </p:to>
                                    </p:set>
                                    <p:animEffect transition="in" filter="wheel(4)">
                                      <p:cBhvr>
                                        <p:cTn id="7" dur="2000"/>
                                        <p:tgtEl>
                                          <p:spTgt spid="9216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92165"/>
                                        </p:tgtEl>
                                        <p:attrNameLst>
                                          <p:attrName>style.visibility</p:attrName>
                                        </p:attrNameLst>
                                      </p:cBhvr>
                                      <p:to>
                                        <p:strVal val="visible"/>
                                      </p:to>
                                    </p:set>
                                    <p:animEffect transition="in" filter="strips(downLeft)">
                                      <p:cBhvr>
                                        <p:cTn id="12" dur="500"/>
                                        <p:tgtEl>
                                          <p:spTgt spid="92165"/>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92164"/>
                                        </p:tgtEl>
                                        <p:attrNameLst>
                                          <p:attrName>style.visibility</p:attrName>
                                        </p:attrNameLst>
                                      </p:cBhvr>
                                      <p:to>
                                        <p:strVal val="visible"/>
                                      </p:to>
                                    </p:set>
                                    <p:animEffect transition="in" filter="plus(in)">
                                      <p:cBhvr>
                                        <p:cTn id="17" dur="2000"/>
                                        <p:tgtEl>
                                          <p:spTgt spid="92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112713"/>
            <a:ext cx="8229600" cy="1444625"/>
          </a:xfrm>
          <a:solidFill>
            <a:schemeClr val="tx2"/>
          </a:solidFill>
          <a:ln w="76200">
            <a:solidFill>
              <a:srgbClr val="FFFF00"/>
            </a:solidFill>
          </a:ln>
        </p:spPr>
        <p:txBody>
          <a:bodyPr/>
          <a:lstStyle/>
          <a:p>
            <a:pPr eaLnBrk="1" hangingPunct="1"/>
            <a:r>
              <a:rPr lang="tr-TR" sz="1000" b="1">
                <a:solidFill>
                  <a:srgbClr val="FF3300"/>
                </a:solidFill>
              </a:rPr>
              <a:t/>
            </a:r>
            <a:br>
              <a:rPr lang="tr-TR" sz="1000" b="1">
                <a:solidFill>
                  <a:srgbClr val="FF3300"/>
                </a:solidFill>
              </a:rPr>
            </a:br>
            <a:r>
              <a:rPr lang="tr-TR" sz="1000" b="1">
                <a:solidFill>
                  <a:srgbClr val="FF3300"/>
                </a:solidFill>
              </a:rPr>
              <a:t/>
            </a:r>
            <a:br>
              <a:rPr lang="tr-TR" sz="1000" b="1">
                <a:solidFill>
                  <a:srgbClr val="FF3300"/>
                </a:solidFill>
              </a:rPr>
            </a:br>
            <a:r>
              <a:rPr lang="tr-TR" sz="1000" b="1">
                <a:solidFill>
                  <a:srgbClr val="FF3300"/>
                </a:solidFill>
              </a:rPr>
              <a:t/>
            </a:r>
            <a:br>
              <a:rPr lang="tr-TR" sz="1000" b="1">
                <a:solidFill>
                  <a:srgbClr val="FF3300"/>
                </a:solidFill>
              </a:rPr>
            </a:br>
            <a:r>
              <a:rPr lang="tr-TR" sz="1000" b="1">
                <a:solidFill>
                  <a:srgbClr val="FF3300"/>
                </a:solidFill>
              </a:rPr>
              <a:t/>
            </a:r>
            <a:br>
              <a:rPr lang="tr-TR" sz="1000" b="1">
                <a:solidFill>
                  <a:srgbClr val="FF3300"/>
                </a:solidFill>
              </a:rPr>
            </a:br>
            <a:r>
              <a:rPr lang="tr-TR" sz="4000" b="1">
                <a:solidFill>
                  <a:srgbClr val="FF3300"/>
                </a:solidFill>
              </a:rPr>
              <a:t>Uğur Mumcu’nun Sokağı, </a:t>
            </a:r>
            <a:br>
              <a:rPr lang="tr-TR" sz="4000" b="1">
                <a:solidFill>
                  <a:srgbClr val="FF3300"/>
                </a:solidFill>
              </a:rPr>
            </a:br>
            <a:r>
              <a:rPr lang="tr-TR" sz="4000" b="1">
                <a:solidFill>
                  <a:srgbClr val="FF3300"/>
                </a:solidFill>
              </a:rPr>
              <a:t>24 Ocak 1993 / Pazar, Ankara</a:t>
            </a:r>
            <a:br>
              <a:rPr lang="tr-TR" sz="4000" b="1">
                <a:solidFill>
                  <a:srgbClr val="FF3300"/>
                </a:solidFill>
              </a:rPr>
            </a:br>
            <a:endParaRPr lang="tr-TR" sz="4000" b="1">
              <a:solidFill>
                <a:srgbClr val="FF3300"/>
              </a:solidFill>
            </a:endParaRPr>
          </a:p>
        </p:txBody>
      </p:sp>
      <p:pic>
        <p:nvPicPr>
          <p:cNvPr id="137219" name="Picture 3" descr="Uğur Mumcu, 24"/>
          <p:cNvPicPr>
            <a:picLocks noChangeAspect="1" noChangeArrowheads="1"/>
          </p:cNvPicPr>
          <p:nvPr/>
        </p:nvPicPr>
        <p:blipFill>
          <a:blip r:embed="rId3" cstate="email"/>
          <a:srcRect/>
          <a:stretch>
            <a:fillRect/>
          </a:stretch>
        </p:blipFill>
        <p:spPr bwMode="auto">
          <a:xfrm>
            <a:off x="323850" y="1500188"/>
            <a:ext cx="8391525" cy="52863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73058"/>
                                        </p:tgtEl>
                                        <p:attrNameLst>
                                          <p:attrName>style.visibility</p:attrName>
                                        </p:attrNameLst>
                                      </p:cBhvr>
                                      <p:to>
                                        <p:strVal val="visible"/>
                                      </p:to>
                                    </p:set>
                                    <p:animEffect transition="in" filter="wheel(4)">
                                      <p:cBhvr>
                                        <p:cTn id="7" dur="2000"/>
                                        <p:tgtEl>
                                          <p:spTgt spid="173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112713"/>
            <a:ext cx="8229600" cy="1444625"/>
          </a:xfrm>
          <a:solidFill>
            <a:schemeClr val="tx2"/>
          </a:solidFill>
          <a:ln w="76200">
            <a:solidFill>
              <a:srgbClr val="FFFF00"/>
            </a:solidFill>
          </a:ln>
        </p:spPr>
        <p:txBody>
          <a:bodyPr/>
          <a:lstStyle/>
          <a:p>
            <a:pPr eaLnBrk="1" hangingPunct="1"/>
            <a:r>
              <a:rPr lang="tr-TR" sz="1000" b="1" dirty="0">
                <a:solidFill>
                  <a:srgbClr val="FF3300"/>
                </a:solidFill>
              </a:rPr>
              <a:t/>
            </a:r>
            <a:br>
              <a:rPr lang="tr-TR" sz="1000" b="1" dirty="0">
                <a:solidFill>
                  <a:srgbClr val="FF3300"/>
                </a:solidFill>
              </a:rPr>
            </a:br>
            <a:r>
              <a:rPr lang="tr-TR" sz="1000" b="1" dirty="0">
                <a:solidFill>
                  <a:srgbClr val="FF3300"/>
                </a:solidFill>
              </a:rPr>
              <a:t/>
            </a:r>
            <a:br>
              <a:rPr lang="tr-TR" sz="1000" b="1" dirty="0">
                <a:solidFill>
                  <a:srgbClr val="FF3300"/>
                </a:solidFill>
              </a:rPr>
            </a:br>
            <a:r>
              <a:rPr lang="tr-TR" sz="1000" b="1" dirty="0">
                <a:solidFill>
                  <a:srgbClr val="FF3300"/>
                </a:solidFill>
              </a:rPr>
              <a:t/>
            </a:r>
            <a:br>
              <a:rPr lang="tr-TR" sz="1000" b="1" dirty="0">
                <a:solidFill>
                  <a:srgbClr val="FF3300"/>
                </a:solidFill>
              </a:rPr>
            </a:br>
            <a:r>
              <a:rPr lang="tr-TR" sz="1000" b="1" dirty="0">
                <a:solidFill>
                  <a:srgbClr val="FF3300"/>
                </a:solidFill>
              </a:rPr>
              <a:t/>
            </a:r>
            <a:br>
              <a:rPr lang="tr-TR" sz="1000" b="1" dirty="0">
                <a:solidFill>
                  <a:srgbClr val="FF3300"/>
                </a:solidFill>
              </a:rPr>
            </a:br>
            <a:r>
              <a:rPr lang="tr-TR" sz="4000" b="1" dirty="0">
                <a:solidFill>
                  <a:srgbClr val="FFC000"/>
                </a:solidFill>
              </a:rPr>
              <a:t>Uğur Mumcu’nun arabası, </a:t>
            </a:r>
            <a:br>
              <a:rPr lang="tr-TR" sz="4000" b="1" dirty="0">
                <a:solidFill>
                  <a:srgbClr val="FFC000"/>
                </a:solidFill>
              </a:rPr>
            </a:br>
            <a:r>
              <a:rPr lang="tr-TR" sz="4000" b="1" dirty="0">
                <a:solidFill>
                  <a:srgbClr val="FFC000"/>
                </a:solidFill>
              </a:rPr>
              <a:t>Eskişehir’de müzede..</a:t>
            </a:r>
            <a:r>
              <a:rPr lang="tr-TR" sz="4000" b="1" dirty="0">
                <a:solidFill>
                  <a:srgbClr val="FF3300"/>
                </a:solidFill>
              </a:rPr>
              <a:t/>
            </a:r>
            <a:br>
              <a:rPr lang="tr-TR" sz="4000" b="1" dirty="0">
                <a:solidFill>
                  <a:srgbClr val="FF3300"/>
                </a:solidFill>
              </a:rPr>
            </a:br>
            <a:endParaRPr lang="tr-TR" sz="4000" b="1" dirty="0">
              <a:solidFill>
                <a:srgbClr val="FF3300"/>
              </a:solidFill>
            </a:endParaRPr>
          </a:p>
        </p:txBody>
      </p:sp>
      <p:pic>
        <p:nvPicPr>
          <p:cNvPr id="2" name="Picture 1">
            <a:extLst>
              <a:ext uri="{FF2B5EF4-FFF2-40B4-BE49-F238E27FC236}">
                <a16:creationId xmlns:a16="http://schemas.microsoft.com/office/drawing/2014/main" id="{CCFB080F-7EA5-B486-AE39-82C81ADFE1AA}"/>
              </a:ext>
            </a:extLst>
          </p:cNvPr>
          <p:cNvPicPr>
            <a:picLocks noChangeAspect="1"/>
          </p:cNvPicPr>
          <p:nvPr/>
        </p:nvPicPr>
        <p:blipFill>
          <a:blip r:embed="rId3"/>
          <a:stretch>
            <a:fillRect/>
          </a:stretch>
        </p:blipFill>
        <p:spPr>
          <a:xfrm>
            <a:off x="289042" y="1847850"/>
            <a:ext cx="8560109" cy="4461470"/>
          </a:xfrm>
          <a:prstGeom prst="rect">
            <a:avLst/>
          </a:prstGeom>
        </p:spPr>
      </p:pic>
    </p:spTree>
    <p:extLst>
      <p:ext uri="{BB962C8B-B14F-4D97-AF65-F5344CB8AC3E}">
        <p14:creationId xmlns:p14="http://schemas.microsoft.com/office/powerpoint/2010/main" val="20126449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73058"/>
                                        </p:tgtEl>
                                        <p:attrNameLst>
                                          <p:attrName>style.visibility</p:attrName>
                                        </p:attrNameLst>
                                      </p:cBhvr>
                                      <p:to>
                                        <p:strVal val="visible"/>
                                      </p:to>
                                    </p:set>
                                    <p:animEffect transition="in" filter="wheel(4)">
                                      <p:cBhvr>
                                        <p:cTn id="7" dur="2000"/>
                                        <p:tgtEl>
                                          <p:spTgt spid="173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rgbClr val="B2B2B2"/>
        </a:solidFill>
        <a:effectLst/>
      </p:bgPr>
    </p:bg>
    <p:spTree>
      <p:nvGrpSpPr>
        <p:cNvPr id="1" name=""/>
        <p:cNvGrpSpPr/>
        <p:nvPr/>
      </p:nvGrpSpPr>
      <p:grpSpPr>
        <a:xfrm>
          <a:off x="0" y="0"/>
          <a:ext cx="0" cy="0"/>
          <a:chOff x="0" y="0"/>
          <a:chExt cx="0" cy="0"/>
        </a:xfrm>
      </p:grpSpPr>
      <p:sp>
        <p:nvSpPr>
          <p:cNvPr id="189442" name="Rectangle 2"/>
          <p:cNvSpPr>
            <a:spLocks noChangeArrowheads="1"/>
          </p:cNvSpPr>
          <p:nvPr/>
        </p:nvSpPr>
        <p:spPr bwMode="auto">
          <a:xfrm>
            <a:off x="539750" y="2754313"/>
            <a:ext cx="8135938" cy="3875087"/>
          </a:xfrm>
          <a:prstGeom prst="rect">
            <a:avLst/>
          </a:prstGeom>
          <a:solidFill>
            <a:srgbClr val="008000"/>
          </a:solidFill>
          <a:ln w="76200">
            <a:solidFill>
              <a:srgbClr val="3366FF"/>
            </a:solidFill>
            <a:miter lim="800000"/>
            <a:headEnd/>
            <a:tailEnd/>
          </a:ln>
        </p:spPr>
        <p:txBody>
          <a:bodyPr anchor="ctr">
            <a:spAutoFit/>
          </a:bodyPr>
          <a:lstStyle/>
          <a:p>
            <a:pPr algn="ctr">
              <a:lnSpc>
                <a:spcPct val="105000"/>
              </a:lnSpc>
            </a:pPr>
            <a:endParaRPr lang="tr-TR" sz="1200" b="1" dirty="0">
              <a:solidFill>
                <a:srgbClr val="FF3300"/>
              </a:solidFill>
            </a:endParaRPr>
          </a:p>
          <a:p>
            <a:pPr algn="ctr">
              <a:lnSpc>
                <a:spcPct val="105000"/>
              </a:lnSpc>
            </a:pPr>
            <a:r>
              <a:rPr lang="tr-TR" b="1" dirty="0">
                <a:solidFill>
                  <a:srgbClr val="FFFF66"/>
                </a:solidFill>
              </a:rPr>
              <a:t>UĞUR MUMCU’dan SÖZ EDERKEN HER ZAMAN '</a:t>
            </a:r>
            <a:r>
              <a:rPr lang="tr-TR" b="1" dirty="0">
                <a:solidFill>
                  <a:srgbClr val="FF6600"/>
                </a:solidFill>
              </a:rPr>
              <a:t>YİĞİT GENÇ DOSTUM ve DEĞERLİ MESLEKTAŞIM</a:t>
            </a:r>
            <a:r>
              <a:rPr lang="tr-TR" b="1" dirty="0">
                <a:solidFill>
                  <a:srgbClr val="FFFF66"/>
                </a:solidFill>
              </a:rPr>
              <a:t>', DERİM. BU KEZ DE, LAİK TÜRKİYE CUMHURİYETİ'Nİ KORUMAK UĞRUNA HER TEHLİKEYİ GÖZE ALARAK , ÜLKENİN DIŞINDA ve İÇİNDE YUVALANMIŞ TÜRKLÜK DÜŞMANI </a:t>
            </a:r>
            <a:br>
              <a:rPr lang="tr-TR" b="1" dirty="0">
                <a:solidFill>
                  <a:srgbClr val="FFFF66"/>
                </a:solidFill>
              </a:rPr>
            </a:br>
            <a:r>
              <a:rPr lang="tr-TR" b="1" dirty="0">
                <a:solidFill>
                  <a:srgbClr val="FFFF66"/>
                </a:solidFill>
              </a:rPr>
              <a:t>BÜTÜN İSLAMCI ÖRGÜTLERİ -</a:t>
            </a:r>
            <a:r>
              <a:rPr lang="tr-TR" b="1" dirty="0">
                <a:solidFill>
                  <a:srgbClr val="CCECFF"/>
                </a:solidFill>
              </a:rPr>
              <a:t>ATATÜRK'ÜN DEVRİMCİ, LAİK CUMHURİYETİNİ EMANET ETTİĞİ GENÇLERDEN BİRİ OLARAK</a:t>
            </a:r>
            <a:r>
              <a:rPr lang="tr-TR" b="1" dirty="0">
                <a:solidFill>
                  <a:srgbClr val="FFFF66"/>
                </a:solidFill>
              </a:rPr>
              <a:t>- </a:t>
            </a:r>
            <a:br>
              <a:rPr lang="tr-TR" b="1" dirty="0">
                <a:solidFill>
                  <a:srgbClr val="FFFF66"/>
                </a:solidFill>
              </a:rPr>
            </a:br>
            <a:r>
              <a:rPr lang="tr-TR" b="1" dirty="0">
                <a:solidFill>
                  <a:srgbClr val="FFFF66"/>
                </a:solidFill>
              </a:rPr>
              <a:t>USTA BİR GAZETECİNİN ve HER YAZDIĞINI BELGEYE DAYANDIRAN </a:t>
            </a:r>
            <a:br>
              <a:rPr lang="tr-TR" b="1" dirty="0">
                <a:solidFill>
                  <a:srgbClr val="FFFF66"/>
                </a:solidFill>
              </a:rPr>
            </a:br>
            <a:r>
              <a:rPr lang="tr-TR" b="1" dirty="0">
                <a:solidFill>
                  <a:srgbClr val="FFFF66"/>
                </a:solidFill>
              </a:rPr>
              <a:t>BİR BİLİM ADAMININ DİKKAT ve TİTİZLİĞİYLE ARAŞTIRDI ve ÇIKARIP ORTAYA KOYDU. GERÇEKTEN KUTLANASI BİR HİZMET OLDU BU."....</a:t>
            </a:r>
          </a:p>
          <a:p>
            <a:pPr algn="ctr"/>
            <a:endParaRPr lang="tr-TR" sz="1200" b="1" dirty="0">
              <a:solidFill>
                <a:srgbClr val="FFFF66"/>
              </a:solidFill>
            </a:endParaRPr>
          </a:p>
          <a:p>
            <a:pPr algn="ctr"/>
            <a:r>
              <a:rPr lang="tr-TR" b="1" u="sng" dirty="0">
                <a:solidFill>
                  <a:srgbClr val="FF9900"/>
                </a:solidFill>
              </a:rPr>
              <a:t>ORD. PROF. DR. HIFZI VELDET VELİDEDEOĞLU</a:t>
            </a:r>
          </a:p>
          <a:p>
            <a:pPr algn="ctr"/>
            <a:r>
              <a:rPr lang="tr-TR" b="1" dirty="0">
                <a:solidFill>
                  <a:srgbClr val="FFFFFF"/>
                </a:solidFill>
              </a:rPr>
              <a:t>Atatürkçü Düşünce Derneği Onursal Genel Başkanı</a:t>
            </a:r>
          </a:p>
          <a:p>
            <a:pPr algn="ctr"/>
            <a:endParaRPr lang="tr-TR" sz="1200" b="1" u="sng" dirty="0">
              <a:solidFill>
                <a:srgbClr val="FFFFFF"/>
              </a:solidFill>
            </a:endParaRPr>
          </a:p>
        </p:txBody>
      </p:sp>
      <p:pic>
        <p:nvPicPr>
          <p:cNvPr id="189443" name="Picture 3" descr="uğur-2"/>
          <p:cNvPicPr>
            <a:picLocks noGrp="1" noChangeAspect="1" noChangeArrowheads="1"/>
          </p:cNvPicPr>
          <p:nvPr>
            <p:ph/>
          </p:nvPr>
        </p:nvPicPr>
        <p:blipFill>
          <a:blip r:embed="rId3" cstate="email"/>
          <a:srcRect/>
          <a:stretch>
            <a:fillRect/>
          </a:stretch>
        </p:blipFill>
        <p:spPr>
          <a:xfrm>
            <a:off x="539750" y="115888"/>
            <a:ext cx="4032250" cy="2447925"/>
          </a:xfrm>
          <a:noFill/>
        </p:spPr>
      </p:pic>
      <p:pic>
        <p:nvPicPr>
          <p:cNvPr id="189447" name="Picture 7" descr="112"/>
          <p:cNvPicPr>
            <a:picLocks noChangeAspect="1" noChangeArrowheads="1"/>
          </p:cNvPicPr>
          <p:nvPr/>
        </p:nvPicPr>
        <p:blipFill>
          <a:blip r:embed="rId4" cstate="email"/>
          <a:srcRect/>
          <a:stretch>
            <a:fillRect/>
          </a:stretch>
        </p:blipFill>
        <p:spPr bwMode="auto">
          <a:xfrm>
            <a:off x="4716463" y="117475"/>
            <a:ext cx="3959225" cy="2447925"/>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189443"/>
                                        </p:tgtEl>
                                        <p:attrNameLst>
                                          <p:attrName>style.visibility</p:attrName>
                                        </p:attrNameLst>
                                      </p:cBhvr>
                                      <p:to>
                                        <p:strVal val="visible"/>
                                      </p:to>
                                    </p:set>
                                    <p:animEffect transition="in" filter="barn(inHorizontal)">
                                      <p:cBhvr>
                                        <p:cTn id="7" dur="500"/>
                                        <p:tgtEl>
                                          <p:spTgt spid="18944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9447"/>
                                        </p:tgtEl>
                                        <p:attrNameLst>
                                          <p:attrName>style.visibility</p:attrName>
                                        </p:attrNameLst>
                                      </p:cBhvr>
                                      <p:to>
                                        <p:strVal val="visible"/>
                                      </p:to>
                                    </p:set>
                                    <p:animEffect transition="in" filter="randombar(horizontal)">
                                      <p:cBhvr>
                                        <p:cTn id="12" dur="500"/>
                                        <p:tgtEl>
                                          <p:spTgt spid="18944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89442"/>
                                        </p:tgtEl>
                                        <p:attrNameLst>
                                          <p:attrName>style.visibility</p:attrName>
                                        </p:attrNameLst>
                                      </p:cBhvr>
                                      <p:to>
                                        <p:strVal val="visible"/>
                                      </p:to>
                                    </p:set>
                                    <p:animEffect transition="in" filter="slide(fromBottom)">
                                      <p:cBhvr>
                                        <p:cTn id="17" dur="1000"/>
                                        <p:tgtEl>
                                          <p:spTgt spid="189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ctrTitle"/>
          </p:nvPr>
        </p:nvSpPr>
        <p:spPr>
          <a:xfrm>
            <a:off x="142875" y="258763"/>
            <a:ext cx="8893175" cy="3313112"/>
          </a:xfrm>
          <a:solidFill>
            <a:srgbClr val="FF9933">
              <a:alpha val="30196"/>
            </a:srgbClr>
          </a:solidFill>
          <a:ln w="127000" cmpd="thickThin">
            <a:solidFill>
              <a:srgbClr val="660066"/>
            </a:solidFill>
          </a:ln>
        </p:spPr>
        <p:txBody>
          <a:bodyPr/>
          <a:lstStyle/>
          <a:p>
            <a:pPr eaLnBrk="1" hangingPunct="1">
              <a:lnSpc>
                <a:spcPct val="110000"/>
              </a:lnSpc>
            </a:pPr>
            <a:r>
              <a:rPr lang="tr-TR" b="1" i="1" dirty="0" smtClean="0">
                <a:solidFill>
                  <a:srgbClr val="000066"/>
                </a:solidFill>
                <a:latin typeface="Calibri" panose="020F0502020204030204" pitchFamily="34" charset="0"/>
                <a:cs typeface="Calibri" panose="020F0502020204030204" pitchFamily="34" charset="0"/>
              </a:rPr>
              <a:t>31. </a:t>
            </a:r>
            <a:r>
              <a:rPr lang="en-US" b="1" i="1" dirty="0" smtClean="0">
                <a:solidFill>
                  <a:srgbClr val="000066"/>
                </a:solidFill>
                <a:latin typeface="Calibri" panose="020F0502020204030204" pitchFamily="34" charset="0"/>
                <a:cs typeface="Calibri" panose="020F0502020204030204" pitchFamily="34" charset="0"/>
              </a:rPr>
              <a:t>ADALET </a:t>
            </a:r>
            <a:r>
              <a:rPr lang="en-US" b="1" i="1" dirty="0" err="1" smtClean="0">
                <a:solidFill>
                  <a:srgbClr val="000066"/>
                </a:solidFill>
                <a:latin typeface="Calibri" panose="020F0502020204030204" pitchFamily="34" charset="0"/>
                <a:cs typeface="Calibri" panose="020F0502020204030204" pitchFamily="34" charset="0"/>
              </a:rPr>
              <a:t>ve</a:t>
            </a:r>
            <a:r>
              <a:rPr lang="tr-TR" b="1" i="1" dirty="0" smtClean="0">
                <a:solidFill>
                  <a:srgbClr val="000066"/>
                </a:solidFill>
                <a:latin typeface="Calibri" panose="020F0502020204030204" pitchFamily="34" charset="0"/>
                <a:cs typeface="Calibri" panose="020F0502020204030204" pitchFamily="34" charset="0"/>
              </a:rPr>
              <a:t> </a:t>
            </a:r>
            <a:r>
              <a:rPr lang="en-US" b="1" i="1" dirty="0" smtClean="0">
                <a:solidFill>
                  <a:srgbClr val="000066"/>
                </a:solidFill>
                <a:latin typeface="Calibri" panose="020F0502020204030204" pitchFamily="34" charset="0"/>
                <a:cs typeface="Calibri" panose="020F0502020204030204" pitchFamily="34" charset="0"/>
              </a:rPr>
              <a:t>DEMOKRASİ HAFTASI</a:t>
            </a:r>
            <a:r>
              <a:rPr lang="tr-TR" sz="4000" b="1" i="1" dirty="0" smtClean="0">
                <a:solidFill>
                  <a:srgbClr val="000066"/>
                </a:solidFill>
                <a:latin typeface="Calibri" panose="020F0502020204030204" pitchFamily="34" charset="0"/>
                <a:cs typeface="Calibri" panose="020F0502020204030204" pitchFamily="34" charset="0"/>
              </a:rPr>
              <a:t/>
            </a:r>
            <a:br>
              <a:rPr lang="tr-TR" sz="4000" b="1" i="1" dirty="0" smtClean="0">
                <a:solidFill>
                  <a:srgbClr val="000066"/>
                </a:solidFill>
                <a:latin typeface="Calibri" panose="020F0502020204030204" pitchFamily="34" charset="0"/>
                <a:cs typeface="Calibri" panose="020F0502020204030204" pitchFamily="34" charset="0"/>
              </a:rPr>
            </a:br>
            <a:r>
              <a:rPr lang="tr-TR" sz="3200" b="1" i="1" dirty="0" smtClean="0">
                <a:solidFill>
                  <a:srgbClr val="000066"/>
                </a:solidFill>
                <a:latin typeface="Calibri" panose="020F0502020204030204" pitchFamily="34" charset="0"/>
                <a:cs typeface="Calibri" panose="020F0502020204030204" pitchFamily="34" charset="0"/>
              </a:rPr>
              <a:t>24-31 </a:t>
            </a:r>
            <a:r>
              <a:rPr lang="tr-TR" sz="3200" b="1" i="1" dirty="0">
                <a:solidFill>
                  <a:srgbClr val="000066"/>
                </a:solidFill>
                <a:latin typeface="Calibri" panose="020F0502020204030204" pitchFamily="34" charset="0"/>
                <a:cs typeface="Calibri" panose="020F0502020204030204" pitchFamily="34" charset="0"/>
              </a:rPr>
              <a:t>Ocak </a:t>
            </a:r>
            <a:r>
              <a:rPr lang="tr-TR" sz="3200" b="1" i="1" dirty="0" smtClean="0">
                <a:solidFill>
                  <a:srgbClr val="000066"/>
                </a:solidFill>
                <a:latin typeface="Calibri" panose="020F0502020204030204" pitchFamily="34" charset="0"/>
                <a:cs typeface="Calibri" panose="020F0502020204030204" pitchFamily="34" charset="0"/>
              </a:rPr>
              <a:t>1993 </a:t>
            </a:r>
            <a:r>
              <a:rPr lang="tr-TR" sz="3200" b="1" i="1" dirty="0">
                <a:solidFill>
                  <a:srgbClr val="000066"/>
                </a:solidFill>
                <a:latin typeface="Calibri" panose="020F0502020204030204" pitchFamily="34" charset="0"/>
                <a:cs typeface="Calibri" panose="020F0502020204030204" pitchFamily="34" charset="0"/>
              </a:rPr>
              <a:t>/  24-31 Ocak </a:t>
            </a:r>
            <a:r>
              <a:rPr lang="tr-TR" sz="3200" b="1" i="1" dirty="0" smtClean="0">
                <a:solidFill>
                  <a:srgbClr val="000066"/>
                </a:solidFill>
                <a:latin typeface="Calibri" panose="020F0502020204030204" pitchFamily="34" charset="0"/>
                <a:cs typeface="Calibri" panose="020F0502020204030204" pitchFamily="34" charset="0"/>
              </a:rPr>
              <a:t>2024</a:t>
            </a:r>
            <a:r>
              <a:rPr lang="en-US" b="1" i="1" dirty="0">
                <a:solidFill>
                  <a:srgbClr val="000066"/>
                </a:solidFill>
                <a:latin typeface="Calibri" panose="020F0502020204030204" pitchFamily="34" charset="0"/>
                <a:cs typeface="Calibri" panose="020F0502020204030204" pitchFamily="34" charset="0"/>
              </a:rPr>
              <a:t/>
            </a:r>
            <a:br>
              <a:rPr lang="en-US" b="1" i="1" dirty="0">
                <a:solidFill>
                  <a:srgbClr val="000066"/>
                </a:solidFill>
                <a:latin typeface="Calibri" panose="020F0502020204030204" pitchFamily="34" charset="0"/>
                <a:cs typeface="Calibri" panose="020F0502020204030204" pitchFamily="34" charset="0"/>
              </a:rPr>
            </a:br>
            <a:r>
              <a:rPr lang="tr-TR" sz="4000" b="1" dirty="0" err="1" smtClean="0">
                <a:solidFill>
                  <a:srgbClr val="C00000"/>
                </a:solidFill>
                <a:latin typeface="Verdana" pitchFamily="34" charset="0"/>
              </a:rPr>
              <a:t>TÜRKİYE’de</a:t>
            </a:r>
            <a:r>
              <a:rPr lang="tr-TR" sz="4000" b="1" dirty="0" smtClean="0">
                <a:solidFill>
                  <a:srgbClr val="C00000"/>
                </a:solidFill>
                <a:latin typeface="Verdana" pitchFamily="34" charset="0"/>
              </a:rPr>
              <a:t> KONTRGERİLLA CİNAYETLERİ</a:t>
            </a:r>
            <a:endParaRPr lang="tr-TR" sz="4000" b="1" dirty="0">
              <a:solidFill>
                <a:srgbClr val="C00000"/>
              </a:solidFill>
              <a:latin typeface="Verdana" pitchFamily="34" charset="0"/>
            </a:endParaRPr>
          </a:p>
        </p:txBody>
      </p:sp>
      <p:sp>
        <p:nvSpPr>
          <p:cNvPr id="112643" name="Rectangle 3"/>
          <p:cNvSpPr>
            <a:spLocks noGrp="1" noChangeArrowheads="1"/>
          </p:cNvSpPr>
          <p:nvPr>
            <p:ph type="subTitle" idx="1"/>
          </p:nvPr>
        </p:nvSpPr>
        <p:spPr>
          <a:xfrm>
            <a:off x="142875" y="3714750"/>
            <a:ext cx="8839200" cy="3071813"/>
          </a:xfrm>
          <a:noFill/>
        </p:spPr>
        <p:txBody>
          <a:bodyPr/>
          <a:lstStyle/>
          <a:p>
            <a:pPr eaLnBrk="1" hangingPunct="1"/>
            <a:r>
              <a:rPr lang="tr-TR" sz="1600" b="1" dirty="0">
                <a:solidFill>
                  <a:srgbClr val="003300"/>
                </a:solidFill>
                <a:latin typeface="Verdana" pitchFamily="34" charset="0"/>
              </a:rPr>
              <a:t/>
            </a:r>
            <a:br>
              <a:rPr lang="tr-TR" sz="1600" b="1" dirty="0">
                <a:solidFill>
                  <a:srgbClr val="003300"/>
                </a:solidFill>
                <a:latin typeface="Verdana" pitchFamily="34" charset="0"/>
              </a:rPr>
            </a:br>
            <a:r>
              <a:rPr lang="tr-TR" b="1" dirty="0">
                <a:solidFill>
                  <a:srgbClr val="003300"/>
                </a:solidFill>
                <a:latin typeface="Verdana" pitchFamily="34" charset="0"/>
              </a:rPr>
              <a:t>Prof. Dr. Ahmet SALTIK </a:t>
            </a:r>
            <a:r>
              <a:rPr lang="tr-TR" sz="2400" b="1" dirty="0">
                <a:solidFill>
                  <a:srgbClr val="003300"/>
                </a:solidFill>
                <a:latin typeface="Verdana" pitchFamily="34" charset="0"/>
              </a:rPr>
              <a:t>MD, BSc, LLM</a:t>
            </a:r>
          </a:p>
          <a:p>
            <a:r>
              <a:rPr lang="tr-TR" sz="2000" b="1" i="1" dirty="0">
                <a:solidFill>
                  <a:srgbClr val="0000FF"/>
                </a:solidFill>
                <a:latin typeface="Verdana" pitchFamily="34" charset="0"/>
              </a:rPr>
              <a:t>Hekim, Hukukçu, Siyaset Bilimci</a:t>
            </a:r>
            <a:br>
              <a:rPr lang="tr-TR" sz="2000" b="1" i="1" dirty="0">
                <a:solidFill>
                  <a:srgbClr val="0000FF"/>
                </a:solidFill>
                <a:latin typeface="Verdana" pitchFamily="34" charset="0"/>
              </a:rPr>
            </a:br>
            <a:r>
              <a:rPr lang="tr-TR" sz="2000" b="1" i="1" dirty="0">
                <a:solidFill>
                  <a:srgbClr val="0000FF"/>
                </a:solidFill>
                <a:latin typeface="Verdana" pitchFamily="34" charset="0"/>
              </a:rPr>
              <a:t>ADD Bilim Kurulu 2. Bşk., Atılım Üniv. Tıp Fak</a:t>
            </a:r>
            <a:r>
              <a:rPr lang="tr-TR" sz="2400" b="1" dirty="0">
                <a:solidFill>
                  <a:srgbClr val="0000FF"/>
                </a:solidFill>
                <a:latin typeface="Verdana" pitchFamily="34" charset="0"/>
              </a:rPr>
              <a:t>.</a:t>
            </a:r>
            <a:br>
              <a:rPr lang="tr-TR" sz="2400" b="1" dirty="0">
                <a:solidFill>
                  <a:srgbClr val="0000FF"/>
                </a:solidFill>
                <a:latin typeface="Verdana" pitchFamily="34" charset="0"/>
              </a:rPr>
            </a:br>
            <a:r>
              <a:rPr lang="tr-TR" sz="2400" i="1" dirty="0">
                <a:solidFill>
                  <a:srgbClr val="0000FF"/>
                </a:solidFill>
                <a:latin typeface="Calibri" panose="020F0502020204030204" pitchFamily="34" charset="0"/>
                <a:ea typeface="Calibri" panose="020F0502020204030204" pitchFamily="34" charset="0"/>
                <a:hlinkClick r:id="rId3"/>
              </a:rPr>
              <a:t>www.ahmetsaltik.net</a:t>
            </a:r>
            <a:r>
              <a:rPr lang="tr-TR" sz="2400" i="1" dirty="0">
                <a:solidFill>
                  <a:srgbClr val="0000FF"/>
                </a:solidFill>
                <a:latin typeface="Calibri" panose="020F0502020204030204" pitchFamily="34" charset="0"/>
                <a:ea typeface="Calibri" panose="020F0502020204030204" pitchFamily="34" charset="0"/>
              </a:rPr>
              <a:t>        </a:t>
            </a:r>
            <a:r>
              <a:rPr lang="tr-TR" sz="1800" i="1" dirty="0">
                <a:solidFill>
                  <a:srgbClr val="0000FF"/>
                </a:solidFill>
                <a:latin typeface="Calibri" panose="020F0502020204030204" pitchFamily="34" charset="0"/>
                <a:ea typeface="Calibri" panose="020F0502020204030204" pitchFamily="34" charset="0"/>
              </a:rPr>
              <a:t>profsaltik@gmail.com  </a:t>
            </a:r>
            <a:br>
              <a:rPr lang="tr-TR" sz="1800" i="1" dirty="0">
                <a:solidFill>
                  <a:srgbClr val="0000FF"/>
                </a:solidFill>
                <a:latin typeface="Calibri" panose="020F0502020204030204" pitchFamily="34" charset="0"/>
                <a:ea typeface="Calibri" panose="020F0502020204030204" pitchFamily="34" charset="0"/>
              </a:rPr>
            </a:br>
            <a:r>
              <a:rPr lang="tr-TR" sz="1800" i="1" dirty="0">
                <a:solidFill>
                  <a:srgbClr val="0000FF"/>
                </a:solidFill>
                <a:latin typeface="Calibri" panose="020F0502020204030204" pitchFamily="34" charset="0"/>
                <a:ea typeface="Calibri" panose="020F0502020204030204" pitchFamily="34" charset="0"/>
              </a:rPr>
              <a:t>facebook.com/profsaltik               </a:t>
            </a:r>
            <a:r>
              <a:rPr lang="tr-TR" sz="1800" i="1" dirty="0" err="1" smtClean="0">
                <a:solidFill>
                  <a:srgbClr val="0000FF"/>
                </a:solidFill>
                <a:latin typeface="Calibri" panose="020F0502020204030204" pitchFamily="34" charset="0"/>
                <a:ea typeface="Calibri" panose="020F0502020204030204" pitchFamily="34" charset="0"/>
              </a:rPr>
              <a:t>twitter</a:t>
            </a:r>
            <a:r>
              <a:rPr lang="tr-TR" sz="1800" i="1" dirty="0" smtClean="0">
                <a:solidFill>
                  <a:srgbClr val="0000FF"/>
                </a:solidFill>
                <a:latin typeface="Calibri" panose="020F0502020204030204" pitchFamily="34" charset="0"/>
                <a:ea typeface="Calibri" panose="020F0502020204030204" pitchFamily="34" charset="0"/>
              </a:rPr>
              <a:t> </a:t>
            </a:r>
            <a:r>
              <a:rPr lang="tr-TR" sz="1800" i="1" dirty="0">
                <a:solidFill>
                  <a:srgbClr val="0000FF"/>
                </a:solidFill>
                <a:latin typeface="Calibri" panose="020F0502020204030204" pitchFamily="34" charset="0"/>
                <a:ea typeface="Calibri" panose="020F0502020204030204" pitchFamily="34" charset="0"/>
              </a:rPr>
              <a:t>: @profsaltik     </a:t>
            </a:r>
            <a:r>
              <a:rPr lang="tr-TR" sz="1800" i="1" dirty="0">
                <a:latin typeface="Calibri" panose="020F0502020204030204" pitchFamily="34" charset="0"/>
                <a:ea typeface="Calibri" panose="020F0502020204030204" pitchFamily="34" charset="0"/>
              </a:rPr>
              <a:t/>
            </a:r>
            <a:br>
              <a:rPr lang="tr-TR" sz="1800" i="1" dirty="0">
                <a:latin typeface="Calibri" panose="020F0502020204030204" pitchFamily="34" charset="0"/>
                <a:ea typeface="Calibri" panose="020F0502020204030204" pitchFamily="34" charset="0"/>
              </a:rPr>
            </a:br>
            <a:r>
              <a:rPr kumimoji="1" lang="tr-TR" sz="1800" b="1" dirty="0">
                <a:solidFill>
                  <a:srgbClr val="0000FF"/>
                </a:solidFill>
              </a:rPr>
              <a:t/>
            </a:r>
            <a:br>
              <a:rPr kumimoji="1" lang="tr-TR" sz="1800" b="1" dirty="0">
                <a:solidFill>
                  <a:srgbClr val="0000FF"/>
                </a:solidFill>
              </a:rPr>
            </a:br>
            <a:r>
              <a:rPr lang="tr-TR" sz="2400" b="1" i="1" dirty="0" smtClean="0">
                <a:solidFill>
                  <a:srgbClr val="003300"/>
                </a:solidFill>
                <a:latin typeface="Verdana" pitchFamily="34" charset="0"/>
              </a:rPr>
              <a:t>26 </a:t>
            </a:r>
            <a:r>
              <a:rPr lang="tr-TR" sz="2400" b="1" i="1" dirty="0">
                <a:solidFill>
                  <a:srgbClr val="003300"/>
                </a:solidFill>
                <a:latin typeface="Verdana" pitchFamily="34" charset="0"/>
              </a:rPr>
              <a:t>Ocak </a:t>
            </a:r>
            <a:r>
              <a:rPr lang="tr-TR" sz="2400" b="1" i="1" dirty="0" smtClean="0">
                <a:solidFill>
                  <a:srgbClr val="003300"/>
                </a:solidFill>
                <a:latin typeface="Verdana" pitchFamily="34" charset="0"/>
              </a:rPr>
              <a:t>2024, Ankara</a:t>
            </a:r>
            <a:endParaRPr kumimoji="1" lang="tr-TR" sz="2800" b="1"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42"/>
                                        </p:tgtEl>
                                        <p:attrNameLst>
                                          <p:attrName>style.visibility</p:attrName>
                                        </p:attrNameLst>
                                      </p:cBhvr>
                                      <p:to>
                                        <p:strVal val="visible"/>
                                      </p:to>
                                    </p:set>
                                    <p:animEffect transition="in" filter="blinds(horizontal)">
                                      <p:cBhvr>
                                        <p:cTn id="7" dur="500"/>
                                        <p:tgtEl>
                                          <p:spTgt spid="11264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2643">
                                            <p:txEl>
                                              <p:pRg st="0" end="0"/>
                                            </p:txEl>
                                          </p:spTgt>
                                        </p:tgtEl>
                                        <p:attrNameLst>
                                          <p:attrName>style.visibility</p:attrName>
                                        </p:attrNameLst>
                                      </p:cBhvr>
                                      <p:to>
                                        <p:strVal val="visible"/>
                                      </p:to>
                                    </p:set>
                                    <p:animEffect transition="in" filter="circle(in)">
                                      <p:cBhvr>
                                        <p:cTn id="10" dur="2000"/>
                                        <p:tgtEl>
                                          <p:spTgt spid="112643">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2643">
                                            <p:txEl>
                                              <p:pRg st="1" end="1"/>
                                            </p:txEl>
                                          </p:spTgt>
                                        </p:tgtEl>
                                        <p:attrNameLst>
                                          <p:attrName>style.visibility</p:attrName>
                                        </p:attrNameLst>
                                      </p:cBhvr>
                                      <p:to>
                                        <p:strVal val="visible"/>
                                      </p:to>
                                    </p:set>
                                    <p:animEffect transition="in" filter="circle(in)">
                                      <p:cBhvr>
                                        <p:cTn id="13" dur="2000"/>
                                        <p:tgtEl>
                                          <p:spTgt spid="1126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2" grpId="0" animBg="1"/>
      <p:bldP spid="11264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4386" name="Picture 2" descr="CURSY041"/>
          <p:cNvPicPr>
            <a:picLocks noChangeAspect="1" noChangeArrowheads="1"/>
          </p:cNvPicPr>
          <p:nvPr/>
        </p:nvPicPr>
        <p:blipFill>
          <a:blip r:embed="rId3" cstate="email">
            <a:lum bright="6000"/>
          </a:blip>
          <a:srcRect/>
          <a:stretch>
            <a:fillRect/>
          </a:stretch>
        </p:blipFill>
        <p:spPr bwMode="auto">
          <a:xfrm>
            <a:off x="142875" y="333375"/>
            <a:ext cx="8893175" cy="6186488"/>
          </a:xfrm>
          <a:prstGeom prst="rect">
            <a:avLst/>
          </a:prstGeom>
          <a:noFill/>
          <a:ln w="9525">
            <a:noFill/>
            <a:miter lim="800000"/>
            <a:headEnd/>
            <a:tailEnd/>
          </a:ln>
        </p:spPr>
      </p:pic>
      <p:sp>
        <p:nvSpPr>
          <p:cNvPr id="273411" name="Text Box 3"/>
          <p:cNvSpPr txBox="1">
            <a:spLocks noChangeArrowheads="1"/>
          </p:cNvSpPr>
          <p:nvPr/>
        </p:nvSpPr>
        <p:spPr bwMode="auto">
          <a:xfrm>
            <a:off x="3851275" y="692150"/>
            <a:ext cx="5116513" cy="984250"/>
          </a:xfrm>
          <a:prstGeom prst="rect">
            <a:avLst/>
          </a:prstGeom>
          <a:solidFill>
            <a:srgbClr val="CCFFFF"/>
          </a:solidFill>
          <a:ln w="38100">
            <a:solidFill>
              <a:srgbClr val="660066"/>
            </a:solidFill>
            <a:miter lim="800000"/>
            <a:headEnd/>
            <a:tailEnd/>
          </a:ln>
        </p:spPr>
        <p:txBody>
          <a:bodyPr wrap="none">
            <a:spAutoFit/>
          </a:bodyPr>
          <a:lstStyle/>
          <a:p>
            <a:pPr algn="ctr"/>
            <a:r>
              <a:rPr lang="tr-TR" sz="2800" b="1">
                <a:solidFill>
                  <a:srgbClr val="000000"/>
                </a:solidFill>
              </a:rPr>
              <a:t>Yeni yeryüzü tanrısı = PARA!</a:t>
            </a:r>
          </a:p>
          <a:p>
            <a:pPr algn="ctr"/>
            <a:r>
              <a:rPr lang="tr-TR" sz="2800" b="1">
                <a:solidFill>
                  <a:srgbClr val="000000"/>
                </a:solidFill>
              </a:rPr>
              <a:t>Özellikle din tacirleri için.. </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73411"/>
                                        </p:tgtEl>
                                        <p:attrNameLst>
                                          <p:attrName>style.visibility</p:attrName>
                                        </p:attrNameLst>
                                      </p:cBhvr>
                                      <p:to>
                                        <p:strVal val="visible"/>
                                      </p:to>
                                    </p:set>
                                    <p:animEffect transition="in" filter="diamond(in)">
                                      <p:cBhvr>
                                        <p:cTn id="7" dur="2000"/>
                                        <p:tgtEl>
                                          <p:spTgt spid="273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0" y="274638"/>
            <a:ext cx="9144000" cy="1143000"/>
          </a:xfrm>
        </p:spPr>
        <p:txBody>
          <a:bodyPr/>
          <a:lstStyle/>
          <a:p>
            <a:pPr eaLnBrk="1" hangingPunct="1"/>
            <a:r>
              <a:rPr lang="tr-TR" sz="4000" b="1" u="sng">
                <a:solidFill>
                  <a:srgbClr val="990000"/>
                </a:solidFill>
              </a:rPr>
              <a:t>2 Temmuz 1993 :</a:t>
            </a:r>
            <a:r>
              <a:rPr lang="tr-TR" sz="4000" b="1">
                <a:solidFill>
                  <a:srgbClr val="990000"/>
                </a:solidFill>
              </a:rPr>
              <a:t> </a:t>
            </a:r>
            <a:r>
              <a:rPr lang="tr-TR" sz="4000" b="1">
                <a:solidFill>
                  <a:srgbClr val="660066"/>
                </a:solidFill>
              </a:rPr>
              <a:t>Uygarlık tarihinin kara lekesi; Sivas kıyımı.. 37 can..</a:t>
            </a:r>
            <a:r>
              <a:rPr lang="tr-TR" sz="4000">
                <a:solidFill>
                  <a:srgbClr val="660066"/>
                </a:solidFill>
              </a:rPr>
              <a:t>  </a:t>
            </a:r>
          </a:p>
        </p:txBody>
      </p:sp>
      <p:pic>
        <p:nvPicPr>
          <p:cNvPr id="256003" name="Picture 3" descr="otel"/>
          <p:cNvPicPr>
            <a:picLocks noGrp="1" noChangeAspect="1" noChangeArrowheads="1"/>
          </p:cNvPicPr>
          <p:nvPr>
            <p:ph idx="1"/>
          </p:nvPr>
        </p:nvPicPr>
        <p:blipFill>
          <a:blip r:embed="rId3" cstate="email"/>
          <a:srcRect/>
          <a:stretch>
            <a:fillRect/>
          </a:stretch>
        </p:blipFill>
        <p:spPr>
          <a:xfrm>
            <a:off x="1187450" y="1700213"/>
            <a:ext cx="6840538" cy="4945062"/>
          </a:xfrm>
          <a:noFill/>
          <a:ln w="1524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Effect transition="in" filter="slide(fromBottom)">
                                      <p:cBhvr>
                                        <p:cTn id="7" dur="500"/>
                                        <p:tgtEl>
                                          <p:spTgt spid="25600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6003"/>
                                        </p:tgtEl>
                                        <p:attrNameLst>
                                          <p:attrName>style.visibility</p:attrName>
                                        </p:attrNameLst>
                                      </p:cBhvr>
                                      <p:to>
                                        <p:strVal val="visible"/>
                                      </p:to>
                                    </p:set>
                                    <p:animEffect transition="in" filter="randombar(horizontal)">
                                      <p:cBhvr>
                                        <p:cTn id="12" dur="1000"/>
                                        <p:tgtEl>
                                          <p:spTgt spid="256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31C1730F-1831-929B-A853-5F4011EB7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348880"/>
            <a:ext cx="6660232" cy="4323370"/>
          </a:xfrm>
          <a:prstGeom prst="rect">
            <a:avLst/>
          </a:prstGeom>
          <a:noFill/>
          <a:extLst>
            <a:ext uri="{909E8E84-426E-40DD-AFC4-6F175D3DCCD1}">
              <a14:hiddenFill xmlns:a14="http://schemas.microsoft.com/office/drawing/2010/main">
                <a:solidFill>
                  <a:srgbClr val="FFFFFF"/>
                </a:solidFill>
              </a14:hiddenFill>
            </a:ext>
          </a:extLst>
        </p:spPr>
      </p:pic>
      <p:sp>
        <p:nvSpPr>
          <p:cNvPr id="249873" name="Rectangle 17"/>
          <p:cNvSpPr>
            <a:spLocks noGrp="1" noChangeArrowheads="1"/>
          </p:cNvSpPr>
          <p:nvPr>
            <p:ph type="title"/>
          </p:nvPr>
        </p:nvSpPr>
        <p:spPr>
          <a:xfrm>
            <a:off x="900113" y="116632"/>
            <a:ext cx="7272337" cy="2509838"/>
          </a:xfrm>
          <a:solidFill>
            <a:srgbClr val="000000"/>
          </a:solidFill>
          <a:ln w="57150">
            <a:solidFill>
              <a:srgbClr val="FFFF00"/>
            </a:solidFill>
          </a:ln>
        </p:spPr>
        <p:txBody>
          <a:bodyPr/>
          <a:lstStyle/>
          <a:p>
            <a:pPr eaLnBrk="1" hangingPunct="1"/>
            <a:r>
              <a:rPr lang="tr-TR" sz="5400" b="1" dirty="0">
                <a:solidFill>
                  <a:srgbClr val="FF0000"/>
                </a:solidFill>
                <a:latin typeface="Albertus" pitchFamily="34" charset="0"/>
              </a:rPr>
              <a:t>Şükrü Demirkürek</a:t>
            </a:r>
            <a:r>
              <a:rPr lang="tr-TR" dirty="0">
                <a:solidFill>
                  <a:srgbClr val="FF0000"/>
                </a:solidFill>
              </a:rPr>
              <a:t> </a:t>
            </a:r>
            <a:br>
              <a:rPr lang="tr-TR" dirty="0">
                <a:solidFill>
                  <a:srgbClr val="FF0000"/>
                </a:solidFill>
              </a:rPr>
            </a:br>
            <a:r>
              <a:rPr lang="tr-TR" dirty="0">
                <a:solidFill>
                  <a:srgbClr val="FF0000"/>
                </a:solidFill>
              </a:rPr>
              <a:t>Bağcılar ADD</a:t>
            </a:r>
            <a:br>
              <a:rPr lang="tr-TR" dirty="0">
                <a:solidFill>
                  <a:srgbClr val="FF0000"/>
                </a:solidFill>
              </a:rPr>
            </a:br>
            <a:r>
              <a:rPr lang="tr-TR" sz="4000" dirty="0">
                <a:solidFill>
                  <a:srgbClr val="FF0000"/>
                </a:solidFill>
              </a:rPr>
              <a:t>(12 Kasım 1999)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49873"/>
                                        </p:tgtEl>
                                        <p:attrNameLst>
                                          <p:attrName>style.visibility</p:attrName>
                                        </p:attrNameLst>
                                      </p:cBhvr>
                                      <p:to>
                                        <p:strVal val="visible"/>
                                      </p:to>
                                    </p:set>
                                    <p:animEffect transition="in" filter="plus(in)">
                                      <p:cBhvr>
                                        <p:cTn id="7" dur="2000"/>
                                        <p:tgtEl>
                                          <p:spTgt spid="249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7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Ahmet Taner Kışlalı olmadan 19 yıl! Ahmet Taner Kışlalı kimdir? - Son  dakika haberleri – Sözcü">
            <a:extLst>
              <a:ext uri="{FF2B5EF4-FFF2-40B4-BE49-F238E27FC236}">
                <a16:creationId xmlns:a16="http://schemas.microsoft.com/office/drawing/2014/main" id="{C863C30B-037B-D2E4-E903-66A5A504B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88640"/>
            <a:ext cx="6696298" cy="6480720"/>
          </a:xfrm>
          <a:prstGeom prst="rect">
            <a:avLst/>
          </a:prstGeom>
          <a:noFill/>
          <a:extLst>
            <a:ext uri="{909E8E84-426E-40DD-AFC4-6F175D3DCCD1}">
              <a14:hiddenFill xmlns:a14="http://schemas.microsoft.com/office/drawing/2010/main">
                <a:solidFill>
                  <a:srgbClr val="FFFFFF"/>
                </a:solidFill>
              </a14:hiddenFill>
            </a:ext>
          </a:extLst>
        </p:spPr>
      </p:pic>
      <p:sp>
        <p:nvSpPr>
          <p:cNvPr id="222211" name="Rectangle 3"/>
          <p:cNvSpPr>
            <a:spLocks noChangeArrowheads="1"/>
          </p:cNvSpPr>
          <p:nvPr/>
        </p:nvSpPr>
        <p:spPr bwMode="auto">
          <a:xfrm>
            <a:off x="395982" y="5602595"/>
            <a:ext cx="2519834" cy="1138773"/>
          </a:xfrm>
          <a:prstGeom prst="rect">
            <a:avLst/>
          </a:prstGeom>
          <a:solidFill>
            <a:srgbClr val="FFFF99"/>
          </a:solidFill>
          <a:ln w="76200">
            <a:solidFill>
              <a:srgbClr val="660066"/>
            </a:solidFill>
            <a:miter lim="800000"/>
            <a:headEnd/>
            <a:tailEnd/>
          </a:ln>
          <a:effectLst/>
        </p:spPr>
        <p:txBody>
          <a:bodyPr wrap="square" anchor="ctr">
            <a:spAutoFit/>
          </a:bodyPr>
          <a:lstStyle/>
          <a:p>
            <a:pPr algn="ctr">
              <a:defRPr/>
            </a:pPr>
            <a:r>
              <a:rPr lang="tr-TR" sz="2400" b="1" dirty="0">
                <a:solidFill>
                  <a:srgbClr val="000066"/>
                </a:solidFill>
                <a:latin typeface="Tahoma" pitchFamily="34" charset="0"/>
                <a:cs typeface="+mn-cs"/>
              </a:rPr>
              <a:t>Ahmet Taner</a:t>
            </a:r>
          </a:p>
          <a:p>
            <a:pPr algn="ctr">
              <a:defRPr/>
            </a:pPr>
            <a:r>
              <a:rPr lang="tr-TR" sz="2400" b="1" dirty="0">
                <a:solidFill>
                  <a:srgbClr val="000066"/>
                </a:solidFill>
                <a:latin typeface="Tahoma" pitchFamily="34" charset="0"/>
                <a:cs typeface="+mn-cs"/>
              </a:rPr>
              <a:t>KIŞLALI</a:t>
            </a:r>
            <a:br>
              <a:rPr lang="tr-TR" sz="2400" b="1" dirty="0">
                <a:solidFill>
                  <a:srgbClr val="000066"/>
                </a:solidFill>
                <a:latin typeface="Tahoma" pitchFamily="34" charset="0"/>
                <a:cs typeface="+mn-cs"/>
              </a:rPr>
            </a:br>
            <a:r>
              <a:rPr lang="tr-TR" sz="2000" b="1" dirty="0">
                <a:solidFill>
                  <a:srgbClr val="000066"/>
                </a:solidFill>
                <a:latin typeface="Tahoma" pitchFamily="34" charset="0"/>
                <a:cs typeface="+mn-cs"/>
              </a:rPr>
              <a:t>(</a:t>
            </a:r>
            <a:r>
              <a:rPr lang="tr-TR" sz="2000" b="1" i="1" dirty="0">
                <a:solidFill>
                  <a:srgbClr val="000066"/>
                </a:solidFill>
                <a:latin typeface="Tahoma" pitchFamily="34" charset="0"/>
                <a:cs typeface="+mn-cs"/>
              </a:rPr>
              <a:t>21 Ekim 1999)</a:t>
            </a:r>
            <a:endParaRPr lang="tr-TR" sz="1600" dirty="0">
              <a:solidFill>
                <a:srgbClr val="000066"/>
              </a:solidFill>
              <a:effectLst>
                <a:outerShdw blurRad="38100" dist="38100" dir="2700000" algn="tl">
                  <a:srgbClr val="000000"/>
                </a:outerShdw>
              </a:effectLst>
              <a:latin typeface="Tahoma" pitchFamily="34" charset="0"/>
              <a:cs typeface="+mn-cs"/>
            </a:endParaRPr>
          </a:p>
        </p:txBody>
      </p:sp>
      <p:pic>
        <p:nvPicPr>
          <p:cNvPr id="222212" name="Picture 4" descr="020"/>
          <p:cNvPicPr>
            <a:picLocks noChangeAspect="1" noChangeArrowheads="1"/>
          </p:cNvPicPr>
          <p:nvPr/>
        </p:nvPicPr>
        <p:blipFill>
          <a:blip r:embed="rId4" cstate="email"/>
          <a:srcRect/>
          <a:stretch>
            <a:fillRect/>
          </a:stretch>
        </p:blipFill>
        <p:spPr bwMode="auto">
          <a:xfrm>
            <a:off x="6412125" y="1628800"/>
            <a:ext cx="2581975" cy="230425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22211"/>
                                        </p:tgtEl>
                                        <p:attrNameLst>
                                          <p:attrName>style.visibility</p:attrName>
                                        </p:attrNameLst>
                                      </p:cBhvr>
                                      <p:to>
                                        <p:strVal val="visible"/>
                                      </p:to>
                                    </p:set>
                                    <p:animEffect transition="in" filter="wedge">
                                      <p:cBhvr>
                                        <p:cTn id="7" dur="2000"/>
                                        <p:tgtEl>
                                          <p:spTgt spid="22221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22212"/>
                                        </p:tgtEl>
                                        <p:attrNameLst>
                                          <p:attrName>style.visibility</p:attrName>
                                        </p:attrNameLst>
                                      </p:cBhvr>
                                      <p:to>
                                        <p:strVal val="visible"/>
                                      </p:to>
                                    </p:set>
                                    <p:animEffect transition="in" filter="strips(downLeft)">
                                      <p:cBhvr>
                                        <p:cTn id="12" dur="500"/>
                                        <p:tgtEl>
                                          <p:spTgt spid="222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1907" name="Rectangle 3"/>
          <p:cNvSpPr>
            <a:spLocks noChangeArrowheads="1"/>
          </p:cNvSpPr>
          <p:nvPr/>
        </p:nvSpPr>
        <p:spPr bwMode="auto">
          <a:xfrm>
            <a:off x="5435600" y="491301"/>
            <a:ext cx="2879725" cy="2862322"/>
          </a:xfrm>
          <a:prstGeom prst="rect">
            <a:avLst/>
          </a:prstGeom>
          <a:solidFill>
            <a:srgbClr val="FFFF99"/>
          </a:solidFill>
          <a:ln w="76200">
            <a:solidFill>
              <a:srgbClr val="660066"/>
            </a:solidFill>
            <a:miter lim="800000"/>
            <a:headEnd/>
            <a:tailEnd/>
          </a:ln>
          <a:effectLst/>
        </p:spPr>
        <p:txBody>
          <a:bodyPr anchor="ctr">
            <a:spAutoFit/>
          </a:bodyPr>
          <a:lstStyle/>
          <a:p>
            <a:pPr algn="ctr">
              <a:defRPr/>
            </a:pPr>
            <a:r>
              <a:rPr lang="tr-TR" sz="2800" b="1" dirty="0">
                <a:solidFill>
                  <a:srgbClr val="000066"/>
                </a:solidFill>
                <a:latin typeface="Tahoma" pitchFamily="34" charset="0"/>
                <a:cs typeface="+mn-cs"/>
              </a:rPr>
              <a:t>Prof. Dr. Ahmet Taner</a:t>
            </a:r>
          </a:p>
          <a:p>
            <a:pPr algn="ctr">
              <a:defRPr/>
            </a:pPr>
            <a:r>
              <a:rPr lang="tr-TR" sz="2800" b="1" dirty="0">
                <a:solidFill>
                  <a:srgbClr val="000066"/>
                </a:solidFill>
                <a:latin typeface="Tahoma" pitchFamily="34" charset="0"/>
                <a:cs typeface="+mn-cs"/>
              </a:rPr>
              <a:t>KIŞLALI</a:t>
            </a:r>
          </a:p>
          <a:p>
            <a:pPr algn="ctr">
              <a:defRPr/>
            </a:pPr>
            <a:r>
              <a:rPr lang="tr-TR" sz="2400" b="1" i="1" dirty="0">
                <a:solidFill>
                  <a:srgbClr val="000066"/>
                </a:solidFill>
                <a:latin typeface="Tahoma" pitchFamily="34" charset="0"/>
                <a:cs typeface="+mn-cs"/>
              </a:rPr>
              <a:t>ADD Genel Başkan Yardımcısı </a:t>
            </a:r>
            <a:r>
              <a:rPr lang="tr-TR" sz="2800" b="1" dirty="0">
                <a:solidFill>
                  <a:srgbClr val="000066"/>
                </a:solidFill>
                <a:latin typeface="Tahoma" pitchFamily="34" charset="0"/>
                <a:cs typeface="+mn-cs"/>
              </a:rPr>
              <a:t/>
            </a:r>
            <a:br>
              <a:rPr lang="tr-TR" sz="2800" b="1" dirty="0">
                <a:solidFill>
                  <a:srgbClr val="000066"/>
                </a:solidFill>
                <a:latin typeface="Tahoma" pitchFamily="34" charset="0"/>
                <a:cs typeface="+mn-cs"/>
              </a:rPr>
            </a:br>
            <a:r>
              <a:rPr lang="tr-TR" sz="2400" b="1" dirty="0">
                <a:solidFill>
                  <a:srgbClr val="000066"/>
                </a:solidFill>
                <a:latin typeface="Tahoma" pitchFamily="34" charset="0"/>
                <a:cs typeface="+mn-cs"/>
              </a:rPr>
              <a:t>(</a:t>
            </a:r>
            <a:r>
              <a:rPr lang="tr-TR" sz="2400" b="1" i="1" dirty="0">
                <a:solidFill>
                  <a:srgbClr val="000066"/>
                </a:solidFill>
                <a:latin typeface="Tahoma" pitchFamily="34" charset="0"/>
                <a:cs typeface="+mn-cs"/>
              </a:rPr>
              <a:t>21 Ekim 1999)</a:t>
            </a:r>
            <a:endParaRPr lang="tr-TR" dirty="0">
              <a:solidFill>
                <a:srgbClr val="000066"/>
              </a:solidFill>
              <a:effectLst>
                <a:outerShdw blurRad="38100" dist="38100" dir="2700000" algn="tl">
                  <a:srgbClr val="000000"/>
                </a:outerShdw>
              </a:effectLst>
              <a:latin typeface="Tahoma" pitchFamily="34" charset="0"/>
              <a:cs typeface="+mn-cs"/>
            </a:endParaRPr>
          </a:p>
        </p:txBody>
      </p:sp>
      <p:pic>
        <p:nvPicPr>
          <p:cNvPr id="251910" name="Picture 6" descr="Ahmet Taner Kıilalı"/>
          <p:cNvPicPr>
            <a:picLocks noChangeAspect="1" noChangeArrowheads="1"/>
          </p:cNvPicPr>
          <p:nvPr/>
        </p:nvPicPr>
        <p:blipFill>
          <a:blip r:embed="rId3" cstate="email"/>
          <a:srcRect/>
          <a:stretch>
            <a:fillRect/>
          </a:stretch>
        </p:blipFill>
        <p:spPr bwMode="auto">
          <a:xfrm>
            <a:off x="754063" y="225425"/>
            <a:ext cx="3889375" cy="3490913"/>
          </a:xfrm>
          <a:prstGeom prst="rect">
            <a:avLst/>
          </a:prstGeom>
          <a:noFill/>
          <a:ln w="9525">
            <a:noFill/>
            <a:miter lim="800000"/>
            <a:headEnd/>
            <a:tailEnd/>
          </a:ln>
        </p:spPr>
      </p:pic>
      <p:pic>
        <p:nvPicPr>
          <p:cNvPr id="251914" name="Picture 10" descr="Yağmur 4"/>
          <p:cNvPicPr>
            <a:picLocks noChangeAspect="1" noChangeArrowheads="1" noCrop="1"/>
          </p:cNvPicPr>
          <p:nvPr/>
        </p:nvPicPr>
        <p:blipFill>
          <a:blip r:embed="rId4" cstate="email"/>
          <a:srcRect/>
          <a:stretch>
            <a:fillRect/>
          </a:stretch>
        </p:blipFill>
        <p:spPr bwMode="auto">
          <a:xfrm>
            <a:off x="755650" y="3933825"/>
            <a:ext cx="7632700" cy="2762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51910"/>
                                        </p:tgtEl>
                                        <p:attrNameLst>
                                          <p:attrName>style.visibility</p:attrName>
                                        </p:attrNameLst>
                                      </p:cBhvr>
                                      <p:to>
                                        <p:strVal val="visible"/>
                                      </p:to>
                                    </p:set>
                                    <p:animEffect transition="in" filter="wheel(4)">
                                      <p:cBhvr>
                                        <p:cTn id="7" dur="2000"/>
                                        <p:tgtEl>
                                          <p:spTgt spid="2519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51907"/>
                                        </p:tgtEl>
                                        <p:attrNameLst>
                                          <p:attrName>style.visibility</p:attrName>
                                        </p:attrNameLst>
                                      </p:cBhvr>
                                      <p:to>
                                        <p:strVal val="visible"/>
                                      </p:to>
                                    </p:set>
                                    <p:animEffect transition="in" filter="strips(downLeft)">
                                      <p:cBhvr>
                                        <p:cTn id="12" dur="2000"/>
                                        <p:tgtEl>
                                          <p:spTgt spid="251907"/>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51914"/>
                                        </p:tgtEl>
                                        <p:attrNameLst>
                                          <p:attrName>style.visibility</p:attrName>
                                        </p:attrNameLst>
                                      </p:cBhvr>
                                      <p:to>
                                        <p:strVal val="visible"/>
                                      </p:to>
                                    </p:set>
                                    <p:anim to="" calcmode="lin" valueType="num">
                                      <p:cBhvr>
                                        <p:cTn id="17" dur="1" fill="hold"/>
                                        <p:tgtEl>
                                          <p:spTgt spid="2519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8482" name="Slide Number Placeholder 5"/>
          <p:cNvSpPr>
            <a:spLocks noGrp="1"/>
          </p:cNvSpPr>
          <p:nvPr>
            <p:ph type="sldNum" sz="quarter" idx="12"/>
          </p:nvPr>
        </p:nvSpPr>
        <p:spPr/>
        <p:txBody>
          <a:bodyPr/>
          <a:lstStyle/>
          <a:p>
            <a:pPr>
              <a:defRPr/>
            </a:pPr>
            <a:fld id="{B8A80331-ECAF-43B6-B67B-73A06B7F4A06}" type="slidenum">
              <a:rPr lang="tr-TR" smtClean="0"/>
              <a:pPr>
                <a:defRPr/>
              </a:pPr>
              <a:t>25</a:t>
            </a:fld>
            <a:endParaRPr lang="tr-TR"/>
          </a:p>
        </p:txBody>
      </p:sp>
      <p:sp>
        <p:nvSpPr>
          <p:cNvPr id="148483" name="Text Box 2"/>
          <p:cNvSpPr txBox="1">
            <a:spLocks noChangeArrowheads="1"/>
          </p:cNvSpPr>
          <p:nvPr/>
        </p:nvSpPr>
        <p:spPr bwMode="auto">
          <a:xfrm>
            <a:off x="107950" y="1773238"/>
            <a:ext cx="8964613" cy="5008562"/>
          </a:xfrm>
          <a:prstGeom prst="rect">
            <a:avLst/>
          </a:prstGeom>
          <a:solidFill>
            <a:srgbClr val="CCFFFF">
              <a:alpha val="29019"/>
            </a:srgbClr>
          </a:solidFill>
          <a:ln w="73025">
            <a:solidFill>
              <a:srgbClr val="000066"/>
            </a:solidFill>
            <a:miter lim="800000"/>
            <a:headEnd/>
            <a:tailEnd/>
          </a:ln>
        </p:spPr>
        <p:txBody>
          <a:bodyPr>
            <a:spAutoFit/>
          </a:bodyPr>
          <a:lstStyle/>
          <a:p>
            <a:pPr marL="342900" indent="-342900" algn="ctr"/>
            <a:endParaRPr lang="tr-TR" sz="800" b="1">
              <a:solidFill>
                <a:srgbClr val="CC0000"/>
              </a:solidFill>
            </a:endParaRPr>
          </a:p>
          <a:p>
            <a:pPr marL="342900" indent="-342900" algn="ctr"/>
            <a:r>
              <a:rPr lang="tr-TR" sz="3000" b="1">
                <a:solidFill>
                  <a:srgbClr val="000066"/>
                </a:solidFill>
                <a:latin typeface="Verdana" pitchFamily="34" charset="0"/>
              </a:rPr>
              <a:t>“</a:t>
            </a:r>
            <a:r>
              <a:rPr lang="tr-TR" sz="3000" b="1">
                <a:solidFill>
                  <a:srgbClr val="CC0000"/>
                </a:solidFill>
                <a:latin typeface="Verdana" pitchFamily="34" charset="0"/>
              </a:rPr>
              <a:t> 21. Yüzyıla Doğru Türkiye.. </a:t>
            </a:r>
            <a:r>
              <a:rPr lang="tr-TR" sz="3000" b="1">
                <a:solidFill>
                  <a:srgbClr val="000066"/>
                </a:solidFill>
                <a:latin typeface="Verdana" pitchFamily="34" charset="0"/>
              </a:rPr>
              <a:t>”</a:t>
            </a:r>
          </a:p>
          <a:p>
            <a:pPr marL="342900" indent="-342900" algn="ctr"/>
            <a:endParaRPr lang="tr-TR" sz="1200" b="1">
              <a:solidFill>
                <a:srgbClr val="000066"/>
              </a:solidFill>
            </a:endParaRPr>
          </a:p>
          <a:p>
            <a:pPr marL="342900" indent="-342900" algn="ctr">
              <a:lnSpc>
                <a:spcPct val="105000"/>
              </a:lnSpc>
            </a:pPr>
            <a:r>
              <a:rPr lang="tr-TR" sz="2200" b="1">
                <a:solidFill>
                  <a:srgbClr val="000066"/>
                </a:solidFill>
              </a:rPr>
              <a:t>“ Atatürk ilkeleri</a:t>
            </a:r>
          </a:p>
          <a:p>
            <a:pPr marL="342900" indent="-342900" algn="ctr">
              <a:lnSpc>
                <a:spcPct val="105000"/>
              </a:lnSpc>
            </a:pPr>
            <a:r>
              <a:rPr lang="tr-TR" sz="2200" b="1">
                <a:solidFill>
                  <a:srgbClr val="000066"/>
                </a:solidFill>
              </a:rPr>
              <a:t>soğuk savaş döneminde görevini yapmıştır ama;</a:t>
            </a:r>
          </a:p>
          <a:p>
            <a:pPr marL="342900" indent="-342900" algn="ctr">
              <a:lnSpc>
                <a:spcPct val="105000"/>
              </a:lnSpc>
            </a:pPr>
            <a:r>
              <a:rPr lang="tr-TR" sz="2200" b="1">
                <a:solidFill>
                  <a:srgbClr val="000066"/>
                </a:solidFill>
              </a:rPr>
              <a:t>‘</a:t>
            </a:r>
            <a:r>
              <a:rPr lang="tr-TR" sz="2200" b="1">
                <a:solidFill>
                  <a:srgbClr val="CC0000"/>
                </a:solidFill>
              </a:rPr>
              <a:t>Yeni Dünya Düzeni</a:t>
            </a:r>
            <a:r>
              <a:rPr lang="tr-TR" sz="2200" b="1">
                <a:solidFill>
                  <a:srgbClr val="000066"/>
                </a:solidFill>
              </a:rPr>
              <a:t>’ ile birlikte gerekliliği de kalmamıştır. </a:t>
            </a:r>
          </a:p>
          <a:p>
            <a:pPr marL="342900" indent="-342900" algn="ctr">
              <a:lnSpc>
                <a:spcPct val="105000"/>
              </a:lnSpc>
            </a:pPr>
            <a:r>
              <a:rPr lang="tr-TR" sz="2200" b="1">
                <a:solidFill>
                  <a:srgbClr val="000066"/>
                </a:solidFill>
              </a:rPr>
              <a:t>Klasik Atatürkçülük ölmüştür...</a:t>
            </a:r>
          </a:p>
          <a:p>
            <a:pPr marL="342900" indent="-342900" algn="ctr">
              <a:lnSpc>
                <a:spcPct val="105000"/>
              </a:lnSpc>
            </a:pPr>
            <a:r>
              <a:rPr lang="tr-TR" sz="2200" b="1">
                <a:solidFill>
                  <a:srgbClr val="000066"/>
                </a:solidFill>
              </a:rPr>
              <a:t>Aydınların İmam Hatip Okulları konusunda endişeleri yersizdir.</a:t>
            </a:r>
          </a:p>
          <a:p>
            <a:pPr marL="342900" indent="-342900" algn="ctr">
              <a:lnSpc>
                <a:spcPct val="105000"/>
              </a:lnSpc>
            </a:pPr>
            <a:r>
              <a:rPr lang="tr-TR" sz="2200" b="1">
                <a:solidFill>
                  <a:srgbClr val="000066"/>
                </a:solidFill>
              </a:rPr>
              <a:t>İran ve Arap parası ile desteklenen köktendincilik, </a:t>
            </a:r>
          </a:p>
          <a:p>
            <a:pPr marL="342900" indent="-342900" algn="ctr">
              <a:lnSpc>
                <a:spcPct val="105000"/>
              </a:lnSpc>
            </a:pPr>
            <a:r>
              <a:rPr lang="tr-TR" sz="2200" b="1">
                <a:solidFill>
                  <a:srgbClr val="000066"/>
                </a:solidFill>
              </a:rPr>
              <a:t>Türkiye için ciddi tehdit değildir..</a:t>
            </a:r>
          </a:p>
          <a:p>
            <a:pPr marL="342900" indent="-342900" algn="ctr">
              <a:lnSpc>
                <a:spcPct val="105000"/>
              </a:lnSpc>
            </a:pPr>
            <a:r>
              <a:rPr lang="tr-TR" sz="2200" b="1">
                <a:solidFill>
                  <a:srgbClr val="000066"/>
                </a:solidFill>
              </a:rPr>
              <a:t>Atatürk’e deccal diyen </a:t>
            </a:r>
            <a:r>
              <a:rPr lang="tr-TR" sz="2200" b="1" u="sng">
                <a:solidFill>
                  <a:srgbClr val="000066"/>
                </a:solidFill>
              </a:rPr>
              <a:t>Said-i Nursi ve Nurcular ilericidir</a:t>
            </a:r>
            <a:r>
              <a:rPr lang="tr-TR" sz="2200" b="1">
                <a:solidFill>
                  <a:srgbClr val="000066"/>
                </a:solidFill>
              </a:rPr>
              <a:t>. </a:t>
            </a:r>
          </a:p>
          <a:p>
            <a:pPr marL="342900" indent="-342900" algn="ctr">
              <a:lnSpc>
                <a:spcPct val="105000"/>
              </a:lnSpc>
            </a:pPr>
            <a:r>
              <a:rPr lang="tr-TR" sz="2200" b="1">
                <a:solidFill>
                  <a:srgbClr val="000066"/>
                </a:solidFill>
              </a:rPr>
              <a:t>Nakşibendiler geriye dönük değillerdir. </a:t>
            </a:r>
          </a:p>
          <a:p>
            <a:pPr marL="342900" indent="-342900" algn="ctr">
              <a:lnSpc>
                <a:spcPct val="105000"/>
              </a:lnSpc>
            </a:pPr>
            <a:r>
              <a:rPr lang="tr-TR" sz="2200" b="1">
                <a:solidFill>
                  <a:srgbClr val="000066"/>
                </a:solidFill>
              </a:rPr>
              <a:t>Orta Asya Türk Cumhuriyetleri ile bağlantıyı sağlayabilirler.. ” (?!) </a:t>
            </a:r>
            <a:br>
              <a:rPr lang="tr-TR" sz="2200" b="1">
                <a:solidFill>
                  <a:srgbClr val="000066"/>
                </a:solidFill>
              </a:rPr>
            </a:br>
            <a:endParaRPr lang="tr-TR" sz="1000" b="1">
              <a:solidFill>
                <a:srgbClr val="CC0000"/>
              </a:solidFill>
            </a:endParaRPr>
          </a:p>
          <a:p>
            <a:pPr marL="342900" indent="-342900" algn="ctr"/>
            <a:r>
              <a:rPr lang="tr-TR" sz="2000" b="1" i="1">
                <a:solidFill>
                  <a:srgbClr val="000000"/>
                </a:solidFill>
              </a:rPr>
              <a:t>[ Prof. Dr. Ahmet Taner KIŞLALI, Haziran 1996, </a:t>
            </a:r>
            <a:r>
              <a:rPr lang="tr-TR" sz="2000" b="1" i="1">
                <a:solidFill>
                  <a:srgbClr val="990000"/>
                </a:solidFill>
              </a:rPr>
              <a:t>Cumhuriyet </a:t>
            </a:r>
            <a:r>
              <a:rPr lang="tr-TR" sz="2000" b="1" i="1">
                <a:solidFill>
                  <a:srgbClr val="000000"/>
                </a:solidFill>
              </a:rPr>
              <a:t>]</a:t>
            </a:r>
          </a:p>
          <a:p>
            <a:pPr marL="342900" indent="-342900" algn="ctr"/>
            <a:endParaRPr lang="tr-TR" sz="600" b="1" i="1">
              <a:solidFill>
                <a:srgbClr val="000000"/>
              </a:solidFill>
            </a:endParaRPr>
          </a:p>
        </p:txBody>
      </p:sp>
      <p:sp>
        <p:nvSpPr>
          <p:cNvPr id="148484" name="Text Box 3"/>
          <p:cNvSpPr txBox="1">
            <a:spLocks noChangeArrowheads="1"/>
          </p:cNvSpPr>
          <p:nvPr/>
        </p:nvSpPr>
        <p:spPr bwMode="auto">
          <a:xfrm>
            <a:off x="0" y="44450"/>
            <a:ext cx="9144000" cy="1555750"/>
          </a:xfrm>
          <a:prstGeom prst="rect">
            <a:avLst/>
          </a:prstGeom>
          <a:solidFill>
            <a:srgbClr val="FFFF99"/>
          </a:solidFill>
          <a:ln w="9525">
            <a:noFill/>
            <a:miter lim="800000"/>
            <a:headEnd/>
            <a:tailEnd/>
          </a:ln>
        </p:spPr>
        <p:txBody>
          <a:bodyPr>
            <a:spAutoFit/>
          </a:bodyPr>
          <a:lstStyle/>
          <a:p>
            <a:pPr algn="ctr"/>
            <a:r>
              <a:rPr lang="tr-TR" sz="4800" b="1">
                <a:solidFill>
                  <a:srgbClr val="003300"/>
                </a:solidFill>
              </a:rPr>
              <a:t>PAUL HENZE’nin </a:t>
            </a:r>
            <a:br>
              <a:rPr lang="tr-TR" sz="4800" b="1">
                <a:solidFill>
                  <a:srgbClr val="003300"/>
                </a:solidFill>
              </a:rPr>
            </a:br>
            <a:r>
              <a:rPr lang="tr-TR" sz="4800" b="1">
                <a:solidFill>
                  <a:srgbClr val="003300"/>
                </a:solidFill>
              </a:rPr>
              <a:t>TÜRKİYE RAPORU-1993</a:t>
            </a:r>
          </a:p>
        </p:txBody>
      </p:sp>
    </p:spTree>
  </p:cSld>
  <p:clrMapOvr>
    <a:masterClrMapping/>
  </p:clrMapOvr>
  <p:transition>
    <p:blinds dir="vert"/>
  </p:transition>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9506" name="Slide Number Placeholder 5"/>
          <p:cNvSpPr>
            <a:spLocks noGrp="1"/>
          </p:cNvSpPr>
          <p:nvPr>
            <p:ph type="sldNum" sz="quarter" idx="12"/>
          </p:nvPr>
        </p:nvSpPr>
        <p:spPr/>
        <p:txBody>
          <a:bodyPr/>
          <a:lstStyle/>
          <a:p>
            <a:pPr>
              <a:defRPr/>
            </a:pPr>
            <a:fld id="{F718CD83-A0A0-4431-85FA-9D651BD4DEC9}" type="slidenum">
              <a:rPr lang="tr-TR" smtClean="0"/>
              <a:pPr>
                <a:defRPr/>
              </a:pPr>
              <a:t>26</a:t>
            </a:fld>
            <a:endParaRPr lang="tr-TR"/>
          </a:p>
        </p:txBody>
      </p:sp>
      <p:sp>
        <p:nvSpPr>
          <p:cNvPr id="68611" name="Text Box 2"/>
          <p:cNvSpPr txBox="1">
            <a:spLocks noChangeArrowheads="1"/>
          </p:cNvSpPr>
          <p:nvPr/>
        </p:nvSpPr>
        <p:spPr bwMode="auto">
          <a:xfrm>
            <a:off x="107950" y="1500188"/>
            <a:ext cx="8964613" cy="5297487"/>
          </a:xfrm>
          <a:prstGeom prst="rect">
            <a:avLst/>
          </a:prstGeom>
          <a:solidFill>
            <a:srgbClr val="CCFFFF">
              <a:alpha val="29019"/>
            </a:srgbClr>
          </a:solidFill>
          <a:ln w="73025">
            <a:solidFill>
              <a:srgbClr val="000066"/>
            </a:solidFill>
            <a:miter lim="800000"/>
            <a:headEnd/>
            <a:tailEnd/>
          </a:ln>
        </p:spPr>
        <p:txBody>
          <a:bodyPr>
            <a:spAutoFit/>
          </a:bodyPr>
          <a:lstStyle/>
          <a:p>
            <a:pPr marL="342900" indent="-342900" algn="ctr">
              <a:defRPr/>
            </a:pPr>
            <a:endParaRPr lang="tr-TR" sz="600" b="1" dirty="0">
              <a:solidFill>
                <a:srgbClr val="000066"/>
              </a:solidFill>
              <a:latin typeface="Arial" charset="0"/>
              <a:cs typeface="+mn-cs"/>
            </a:endParaRPr>
          </a:p>
          <a:p>
            <a:pPr marL="342900" indent="-342900" algn="ctr">
              <a:defRPr/>
            </a:pPr>
            <a:r>
              <a:rPr lang="tr-TR" sz="2500" b="1" dirty="0">
                <a:solidFill>
                  <a:srgbClr val="000066"/>
                </a:solidFill>
                <a:latin typeface="Arial" charset="0"/>
                <a:cs typeface="+mn-cs"/>
              </a:rPr>
              <a:t>“ Irak’ın üniter yapısını koruması </a:t>
            </a:r>
            <a:br>
              <a:rPr lang="tr-TR" sz="2500" b="1" dirty="0">
                <a:solidFill>
                  <a:srgbClr val="000066"/>
                </a:solidFill>
                <a:latin typeface="Arial" charset="0"/>
                <a:cs typeface="+mn-cs"/>
              </a:rPr>
            </a:br>
            <a:r>
              <a:rPr lang="tr-TR" sz="2500" b="1" dirty="0">
                <a:solidFill>
                  <a:srgbClr val="000066"/>
                </a:solidFill>
                <a:latin typeface="Arial" charset="0"/>
                <a:cs typeface="+mn-cs"/>
              </a:rPr>
              <a:t>ABD çıkarlarına uygun değildir. </a:t>
            </a:r>
          </a:p>
          <a:p>
            <a:pPr marL="342900" indent="-342900" algn="ctr">
              <a:defRPr/>
            </a:pPr>
            <a:r>
              <a:rPr lang="tr-TR" sz="2500" b="1" dirty="0">
                <a:solidFill>
                  <a:srgbClr val="000066"/>
                </a:solidFill>
                <a:latin typeface="Arial" charset="0"/>
                <a:cs typeface="+mn-cs"/>
              </a:rPr>
              <a:t>Türkiye Kürtlere özerklik verirse, </a:t>
            </a:r>
          </a:p>
          <a:p>
            <a:pPr marL="342900" indent="-342900" algn="ctr">
              <a:defRPr/>
            </a:pPr>
            <a:r>
              <a:rPr lang="tr-TR" sz="2500" b="1" dirty="0">
                <a:solidFill>
                  <a:srgbClr val="000066"/>
                </a:solidFill>
                <a:latin typeface="Arial" charset="0"/>
                <a:cs typeface="+mn-cs"/>
              </a:rPr>
              <a:t>Kuzey Irak’taki Kürtlerle bir bütünleşme gerçekleşebilir. </a:t>
            </a:r>
          </a:p>
          <a:p>
            <a:pPr marL="342900" indent="-342900" algn="ctr">
              <a:defRPr/>
            </a:pPr>
            <a:r>
              <a:rPr lang="tr-TR" sz="2500" b="1" dirty="0">
                <a:solidFill>
                  <a:srgbClr val="000066"/>
                </a:solidFill>
                <a:latin typeface="Arial" charset="0"/>
                <a:cs typeface="+mn-cs"/>
              </a:rPr>
              <a:t>En kötü şey, Türkiye’nin Irak’a yakınlaşmasıdır. ”</a:t>
            </a:r>
            <a:br>
              <a:rPr lang="tr-TR" sz="2500" b="1" dirty="0">
                <a:solidFill>
                  <a:srgbClr val="000066"/>
                </a:solidFill>
                <a:latin typeface="Arial" charset="0"/>
                <a:cs typeface="+mn-cs"/>
              </a:rPr>
            </a:br>
            <a:endParaRPr lang="tr-TR" sz="600" b="1" dirty="0">
              <a:solidFill>
                <a:srgbClr val="000066"/>
              </a:solidFill>
              <a:latin typeface="Arial" charset="0"/>
              <a:cs typeface="+mn-cs"/>
            </a:endParaRPr>
          </a:p>
          <a:p>
            <a:pPr marL="342900" indent="-342900" algn="ctr">
              <a:defRPr/>
            </a:pPr>
            <a:r>
              <a:rPr lang="tr-TR" b="1" i="1" dirty="0">
                <a:solidFill>
                  <a:srgbClr val="000000"/>
                </a:solidFill>
                <a:latin typeface="Arial" charset="0"/>
                <a:cs typeface="+mn-cs"/>
              </a:rPr>
              <a:t>[ CIA Türkiye ve Ortadoğu Masa Şeflerinden</a:t>
            </a:r>
          </a:p>
          <a:p>
            <a:pPr marL="342900" indent="-342900" algn="ctr">
              <a:defRPr/>
            </a:pPr>
            <a:r>
              <a:rPr lang="tr-TR" b="1" i="1" dirty="0">
                <a:solidFill>
                  <a:srgbClr val="000000"/>
                </a:solidFill>
                <a:latin typeface="Arial" charset="0"/>
                <a:cs typeface="+mn-cs"/>
              </a:rPr>
              <a:t>Prof. Dr. Ahmet Taner KIŞLALI, Haziran 1996, </a:t>
            </a:r>
            <a:r>
              <a:rPr lang="tr-TR" b="1" i="1" dirty="0">
                <a:solidFill>
                  <a:srgbClr val="990000"/>
                </a:solidFill>
                <a:latin typeface="Arial" charset="0"/>
                <a:cs typeface="+mn-cs"/>
              </a:rPr>
              <a:t>Cumhuriyet </a:t>
            </a:r>
            <a:r>
              <a:rPr lang="tr-TR" b="1" i="1" dirty="0">
                <a:solidFill>
                  <a:srgbClr val="000000"/>
                </a:solidFill>
                <a:latin typeface="Arial" charset="0"/>
                <a:cs typeface="+mn-cs"/>
              </a:rPr>
              <a:t>]</a:t>
            </a:r>
          </a:p>
          <a:p>
            <a:pPr marL="342900" indent="-342900" algn="ctr">
              <a:defRPr/>
            </a:pPr>
            <a:endParaRPr lang="tr-TR" sz="600" b="1" dirty="0">
              <a:solidFill>
                <a:srgbClr val="000066"/>
              </a:solidFill>
              <a:latin typeface="Arial" charset="0"/>
              <a:cs typeface="+mn-cs"/>
            </a:endParaRPr>
          </a:p>
          <a:p>
            <a:pPr marL="342900" indent="-342900" algn="ctr">
              <a:lnSpc>
                <a:spcPct val="125000"/>
              </a:lnSpc>
              <a:defRPr/>
            </a:pPr>
            <a:r>
              <a:rPr lang="tr-TR" sz="2500" b="1" dirty="0">
                <a:solidFill>
                  <a:srgbClr val="CC0000"/>
                </a:solidFill>
                <a:latin typeface="Arial" charset="0"/>
                <a:cs typeface="+mn-cs"/>
              </a:rPr>
              <a:t>ABD servisleri Atatürk’e / Kemalizm’e neden düşman?</a:t>
            </a:r>
          </a:p>
          <a:p>
            <a:pPr marL="342900" indent="-342900" algn="ctr">
              <a:defRPr/>
            </a:pPr>
            <a:endParaRPr lang="tr-TR" sz="600" b="1" dirty="0">
              <a:solidFill>
                <a:srgbClr val="660066"/>
              </a:solidFill>
              <a:latin typeface="Comic Sans MS" pitchFamily="66" charset="0"/>
              <a:cs typeface="+mn-cs"/>
            </a:endParaRPr>
          </a:p>
          <a:p>
            <a:pPr marL="342900" indent="-342900" algn="ctr">
              <a:defRPr/>
            </a:pPr>
            <a:r>
              <a:rPr lang="tr-TR" sz="2200" b="1" dirty="0">
                <a:solidFill>
                  <a:srgbClr val="660066"/>
                </a:solidFill>
                <a:latin typeface="Comic Sans MS" pitchFamily="66" charset="0"/>
                <a:cs typeface="+mn-cs"/>
              </a:rPr>
              <a:t>Çünkü; Kemalizm’in temelinde </a:t>
            </a:r>
            <a:r>
              <a:rPr lang="tr-TR" sz="2100" b="1" u="sng" dirty="0">
                <a:solidFill>
                  <a:srgbClr val="663300"/>
                </a:solidFill>
                <a:latin typeface="Verdana" pitchFamily="34" charset="0"/>
                <a:cs typeface="+mn-cs"/>
              </a:rPr>
              <a:t>ulusal birlik ve tam bağımsızlık</a:t>
            </a:r>
          </a:p>
          <a:p>
            <a:pPr marL="342900" indent="-342900" algn="ctr">
              <a:defRPr/>
            </a:pPr>
            <a:r>
              <a:rPr lang="tr-TR" sz="2200" b="1" dirty="0">
                <a:solidFill>
                  <a:srgbClr val="660066"/>
                </a:solidFill>
                <a:latin typeface="Comic Sans MS" pitchFamily="66" charset="0"/>
                <a:cs typeface="+mn-cs"/>
              </a:rPr>
              <a:t>ilkeleri vardır. Bu ise ABD’nin ve genel olarak tüm Batı’nın</a:t>
            </a:r>
          </a:p>
          <a:p>
            <a:pPr marL="342900" indent="-342900" algn="ctr">
              <a:defRPr/>
            </a:pPr>
            <a:r>
              <a:rPr lang="tr-TR" sz="2200" b="1" dirty="0">
                <a:solidFill>
                  <a:srgbClr val="660066"/>
                </a:solidFill>
                <a:latin typeface="Comic Sans MS" pitchFamily="66" charset="0"/>
                <a:cs typeface="+mn-cs"/>
              </a:rPr>
              <a:t>çıkarlarına terstir. </a:t>
            </a:r>
            <a:r>
              <a:rPr lang="tr-TR" sz="2400" b="1" dirty="0">
                <a:solidFill>
                  <a:srgbClr val="800000"/>
                </a:solidFill>
                <a:latin typeface="Calibri" pitchFamily="34" charset="0"/>
                <a:cs typeface="+mn-cs"/>
              </a:rPr>
              <a:t>Türkiye ne yıkılmalı ne de tam bağımsız</a:t>
            </a:r>
          </a:p>
          <a:p>
            <a:pPr marL="342900" indent="-342900" algn="ctr">
              <a:defRPr/>
            </a:pPr>
            <a:r>
              <a:rPr lang="tr-TR" sz="2400" b="1" dirty="0">
                <a:solidFill>
                  <a:srgbClr val="800000"/>
                </a:solidFill>
                <a:latin typeface="Calibri" pitchFamily="34" charset="0"/>
                <a:cs typeface="+mn-cs"/>
              </a:rPr>
              <a:t>davranacak denli güçlenmelidir. Türkiye Ortadoğu’da </a:t>
            </a:r>
            <a:br>
              <a:rPr lang="tr-TR" sz="2400" b="1" dirty="0">
                <a:solidFill>
                  <a:srgbClr val="800000"/>
                </a:solidFill>
                <a:latin typeface="Calibri" pitchFamily="34" charset="0"/>
                <a:cs typeface="+mn-cs"/>
              </a:rPr>
            </a:br>
            <a:r>
              <a:rPr lang="tr-TR" sz="2400" b="1" dirty="0">
                <a:solidFill>
                  <a:srgbClr val="800000"/>
                </a:solidFill>
                <a:latin typeface="Calibri" pitchFamily="34" charset="0"/>
                <a:cs typeface="+mn-cs"/>
              </a:rPr>
              <a:t>büyük bir güç ol</a:t>
            </a:r>
            <a:r>
              <a:rPr lang="tr-TR" sz="2400" b="1" u="sng" dirty="0">
                <a:solidFill>
                  <a:srgbClr val="800000"/>
                </a:solidFill>
                <a:latin typeface="Calibri" pitchFamily="34" charset="0"/>
                <a:cs typeface="+mn-cs"/>
              </a:rPr>
              <a:t>MA</a:t>
            </a:r>
            <a:r>
              <a:rPr lang="tr-TR" sz="2400" b="1" dirty="0">
                <a:solidFill>
                  <a:srgbClr val="800000"/>
                </a:solidFill>
                <a:latin typeface="Calibri" pitchFamily="34" charset="0"/>
                <a:cs typeface="+mn-cs"/>
              </a:rPr>
              <a:t>malıdır, de-stabilize tutulmalıdır.</a:t>
            </a:r>
            <a:endParaRPr lang="tr-TR" sz="1050" b="1" dirty="0">
              <a:solidFill>
                <a:srgbClr val="800000"/>
              </a:solidFill>
              <a:latin typeface="Calibri" pitchFamily="34" charset="0"/>
              <a:cs typeface="+mn-cs"/>
            </a:endParaRPr>
          </a:p>
          <a:p>
            <a:pPr marL="342900" indent="-342900" algn="ctr">
              <a:defRPr/>
            </a:pPr>
            <a:endParaRPr lang="tr-TR" sz="600" b="1" i="1" dirty="0">
              <a:solidFill>
                <a:srgbClr val="000000"/>
              </a:solidFill>
              <a:latin typeface="Arial" charset="0"/>
              <a:cs typeface="+mn-cs"/>
            </a:endParaRPr>
          </a:p>
        </p:txBody>
      </p:sp>
      <p:sp>
        <p:nvSpPr>
          <p:cNvPr id="149508" name="Text Box 3"/>
          <p:cNvSpPr txBox="1">
            <a:spLocks noChangeArrowheads="1"/>
          </p:cNvSpPr>
          <p:nvPr/>
        </p:nvSpPr>
        <p:spPr bwMode="auto">
          <a:xfrm>
            <a:off x="0" y="44450"/>
            <a:ext cx="9144000" cy="1446213"/>
          </a:xfrm>
          <a:prstGeom prst="rect">
            <a:avLst/>
          </a:prstGeom>
          <a:solidFill>
            <a:srgbClr val="FFFF99"/>
          </a:solidFill>
          <a:ln w="9525">
            <a:noFill/>
            <a:miter lim="800000"/>
            <a:headEnd/>
            <a:tailEnd/>
          </a:ln>
        </p:spPr>
        <p:txBody>
          <a:bodyPr>
            <a:spAutoFit/>
          </a:bodyPr>
          <a:lstStyle/>
          <a:p>
            <a:pPr algn="ctr"/>
            <a:r>
              <a:rPr lang="tr-TR" sz="4400" b="1">
                <a:solidFill>
                  <a:srgbClr val="003300"/>
                </a:solidFill>
              </a:rPr>
              <a:t>Graham Fuller’in </a:t>
            </a:r>
            <a:br>
              <a:rPr lang="tr-TR" sz="4400" b="1">
                <a:solidFill>
                  <a:srgbClr val="003300"/>
                </a:solidFill>
              </a:rPr>
            </a:br>
            <a:r>
              <a:rPr lang="tr-TR" sz="4400" b="1">
                <a:solidFill>
                  <a:srgbClr val="003300"/>
                </a:solidFill>
              </a:rPr>
              <a:t>TÜRKİYE RAPORU-1993</a:t>
            </a:r>
          </a:p>
        </p:txBody>
      </p:sp>
    </p:spTree>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01730" name="Picture 2" descr="Necip Hablemitoğlu, öldürülmesi 18"/>
          <p:cNvPicPr>
            <a:picLocks noGrp="1" noChangeAspect="1" noChangeArrowheads="1"/>
          </p:cNvPicPr>
          <p:nvPr>
            <p:ph idx="1"/>
          </p:nvPr>
        </p:nvPicPr>
        <p:blipFill>
          <a:blip r:embed="rId3" cstate="email"/>
          <a:srcRect/>
          <a:stretch>
            <a:fillRect/>
          </a:stretch>
        </p:blipFill>
        <p:spPr>
          <a:xfrm>
            <a:off x="152400" y="357188"/>
            <a:ext cx="4348163" cy="6057900"/>
          </a:xfrm>
          <a:noFill/>
          <a:ln w="111125">
            <a:solidFill>
              <a:srgbClr val="006600"/>
            </a:solidFill>
          </a:ln>
        </p:spPr>
      </p:pic>
      <p:sp>
        <p:nvSpPr>
          <p:cNvPr id="201731" name="Text Box 3"/>
          <p:cNvSpPr txBox="1">
            <a:spLocks noChangeArrowheads="1"/>
          </p:cNvSpPr>
          <p:nvPr/>
        </p:nvSpPr>
        <p:spPr bwMode="auto">
          <a:xfrm>
            <a:off x="4678363" y="214313"/>
            <a:ext cx="4394200" cy="6477000"/>
          </a:xfrm>
          <a:prstGeom prst="rect">
            <a:avLst/>
          </a:prstGeom>
          <a:solidFill>
            <a:srgbClr val="FFFF99"/>
          </a:solidFill>
          <a:ln w="60325">
            <a:solidFill>
              <a:srgbClr val="800000"/>
            </a:solidFill>
            <a:miter lim="800000"/>
            <a:headEnd/>
            <a:tailEnd/>
          </a:ln>
        </p:spPr>
        <p:txBody>
          <a:bodyPr>
            <a:spAutoFit/>
          </a:bodyPr>
          <a:lstStyle/>
          <a:p>
            <a:pPr algn="ctr">
              <a:lnSpc>
                <a:spcPct val="114000"/>
              </a:lnSpc>
            </a:pPr>
            <a:r>
              <a:rPr lang="tr-TR" sz="1900" b="1" dirty="0">
                <a:solidFill>
                  <a:srgbClr val="FFFFFF"/>
                </a:solidFill>
                <a:latin typeface="Calibri" pitchFamily="34" charset="0"/>
              </a:rPr>
              <a:t>“</a:t>
            </a:r>
            <a:r>
              <a:rPr lang="tr-TR" sz="1900" b="1" dirty="0">
                <a:solidFill>
                  <a:srgbClr val="990099"/>
                </a:solidFill>
                <a:latin typeface="Calibri" pitchFamily="34" charset="0"/>
              </a:rPr>
              <a:t>.. İşlerini ve işyerlerini kaybedenler, üniversite kapılarında bekleyenler, </a:t>
            </a:r>
            <a:br>
              <a:rPr lang="tr-TR" sz="1900" b="1" dirty="0">
                <a:solidFill>
                  <a:srgbClr val="990099"/>
                </a:solidFill>
                <a:latin typeface="Calibri" pitchFamily="34" charset="0"/>
              </a:rPr>
            </a:br>
            <a:r>
              <a:rPr lang="tr-TR" sz="1900" b="1" dirty="0">
                <a:solidFill>
                  <a:srgbClr val="990099"/>
                </a:solidFill>
                <a:latin typeface="Calibri" pitchFamily="34" charset="0"/>
              </a:rPr>
              <a:t>sefalet sınırının altında yaşayanlar, </a:t>
            </a:r>
            <a:br>
              <a:rPr lang="tr-TR" sz="1900" b="1" dirty="0">
                <a:solidFill>
                  <a:srgbClr val="990099"/>
                </a:solidFill>
                <a:latin typeface="Calibri" pitchFamily="34" charset="0"/>
              </a:rPr>
            </a:br>
            <a:r>
              <a:rPr lang="tr-TR" sz="1900" b="1" dirty="0">
                <a:solidFill>
                  <a:srgbClr val="990099"/>
                </a:solidFill>
                <a:latin typeface="Calibri" pitchFamily="34" charset="0"/>
              </a:rPr>
              <a:t>ülke güvenliğini sağlamaya çalışırken baba ocağına tabut içinde dönenler, </a:t>
            </a:r>
            <a:r>
              <a:rPr lang="tr-TR" sz="1900" b="1" dirty="0">
                <a:solidFill>
                  <a:srgbClr val="000000"/>
                </a:solidFill>
                <a:highlight>
                  <a:srgbClr val="00FFFF"/>
                </a:highlight>
                <a:latin typeface="Calibri" pitchFamily="34" charset="0"/>
              </a:rPr>
              <a:t>Mumcular</a:t>
            </a:r>
            <a:r>
              <a:rPr lang="tr-TR" sz="1900" b="1" dirty="0">
                <a:solidFill>
                  <a:srgbClr val="000000"/>
                </a:solidFill>
                <a:latin typeface="Calibri" pitchFamily="34" charset="0"/>
              </a:rPr>
              <a:t>, Üçoklar, Aksoylar, Kışlalılar </a:t>
            </a:r>
            <a:r>
              <a:rPr lang="tr-TR" sz="1900" b="1" dirty="0">
                <a:solidFill>
                  <a:srgbClr val="990099"/>
                </a:solidFill>
                <a:latin typeface="Calibri" pitchFamily="34" charset="0"/>
              </a:rPr>
              <a:t>ve olup-biteni izleyen  milyonlarca örgütsüz, dağınık  Türk yurtseveri!.. Karşı tarafta ise, ülkeyi etnik ve mezhepsel esasa dayalı olarak bölmeye, yer altı-yerüstü ekonomik kaynaklarını pazarlamaya</a:t>
            </a:r>
            <a:r>
              <a:rPr lang="tr-TR" sz="1900" b="1" dirty="0">
                <a:solidFill>
                  <a:srgbClr val="FFFFFF"/>
                </a:solidFill>
                <a:latin typeface="Calibri" pitchFamily="34" charset="0"/>
              </a:rPr>
              <a:t> </a:t>
            </a:r>
            <a:r>
              <a:rPr lang="en-US" sz="1900" b="1" dirty="0">
                <a:solidFill>
                  <a:srgbClr val="FFFFFF"/>
                </a:solidFill>
                <a:latin typeface="Calibri" pitchFamily="34" charset="0"/>
              </a:rPr>
              <a:t/>
            </a:r>
            <a:br>
              <a:rPr lang="en-US" sz="1900" b="1" dirty="0">
                <a:solidFill>
                  <a:srgbClr val="FFFFFF"/>
                </a:solidFill>
                <a:latin typeface="Calibri" pitchFamily="34" charset="0"/>
              </a:rPr>
            </a:br>
            <a:r>
              <a:rPr lang="tr-TR" sz="1900" b="1" dirty="0">
                <a:solidFill>
                  <a:srgbClr val="CC3300"/>
                </a:solidFill>
                <a:latin typeface="Calibri" pitchFamily="34" charset="0"/>
              </a:rPr>
              <a:t>din devleti kurma</a:t>
            </a:r>
            <a:r>
              <a:rPr lang="tr-TR" sz="1900" b="1" dirty="0">
                <a:solidFill>
                  <a:srgbClr val="008000"/>
                </a:solidFill>
                <a:latin typeface="Calibri" pitchFamily="34" charset="0"/>
              </a:rPr>
              <a:t>ya ve halkın dinsel inançlarını sömürmeye, hatta Cumhuriyet'in başına numara koymaya kararlı</a:t>
            </a:r>
            <a:r>
              <a:rPr lang="tr-TR" sz="1900" b="1" dirty="0">
                <a:solidFill>
                  <a:srgbClr val="FFFFFF"/>
                </a:solidFill>
                <a:latin typeface="Calibri" pitchFamily="34" charset="0"/>
              </a:rPr>
              <a:t>, </a:t>
            </a:r>
            <a:r>
              <a:rPr lang="tr-TR" sz="1900" b="1" dirty="0">
                <a:solidFill>
                  <a:srgbClr val="CC3300"/>
                </a:solidFill>
                <a:latin typeface="Calibri" pitchFamily="34" charset="0"/>
              </a:rPr>
              <a:t>zengin, güçlü, dış destekli, </a:t>
            </a:r>
            <a:r>
              <a:rPr lang="tr-TR" sz="2300" b="1" dirty="0">
                <a:solidFill>
                  <a:srgbClr val="CC3300"/>
                </a:solidFill>
                <a:latin typeface="Calibri" pitchFamily="34" charset="0"/>
              </a:rPr>
              <a:t>örgütlü vatan hainleri </a:t>
            </a:r>
            <a:r>
              <a:rPr lang="tr-TR" sz="1900" b="1" dirty="0">
                <a:solidFill>
                  <a:srgbClr val="CC3300"/>
                </a:solidFill>
                <a:latin typeface="Calibri" pitchFamily="34" charset="0"/>
              </a:rPr>
              <a:t/>
            </a:r>
            <a:br>
              <a:rPr lang="tr-TR" sz="1900" b="1" dirty="0">
                <a:solidFill>
                  <a:srgbClr val="CC3300"/>
                </a:solidFill>
                <a:latin typeface="Calibri" pitchFamily="34" charset="0"/>
              </a:rPr>
            </a:br>
            <a:r>
              <a:rPr lang="tr-TR" sz="1900" b="1" dirty="0">
                <a:solidFill>
                  <a:srgbClr val="0000FF"/>
                </a:solidFill>
                <a:latin typeface="Calibri" pitchFamily="34" charset="0"/>
              </a:rPr>
              <a:t>ve işbirlikçileri ile peşlerinden sürükledikleri ulusal bilinçten yoksun diğer bir kesim!</a:t>
            </a:r>
            <a:r>
              <a:rPr lang="tr-TR" sz="1900" b="1" dirty="0">
                <a:solidFill>
                  <a:srgbClr val="FFFFFF"/>
                </a:solidFill>
                <a:latin typeface="Calibri" pitchFamily="34" charset="0"/>
              </a:rPr>
              <a:t>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1730"/>
                                        </p:tgtEl>
                                        <p:attrNameLst>
                                          <p:attrName>style.visibility</p:attrName>
                                        </p:attrNameLst>
                                      </p:cBhvr>
                                      <p:to>
                                        <p:strVal val="visible"/>
                                      </p:to>
                                    </p:set>
                                    <p:animEffect transition="in" filter="randombar(horizontal)">
                                      <p:cBhvr>
                                        <p:cTn id="7" dur="500"/>
                                        <p:tgtEl>
                                          <p:spTgt spid="2017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01731"/>
                                        </p:tgtEl>
                                        <p:attrNameLst>
                                          <p:attrName>style.visibility</p:attrName>
                                        </p:attrNameLst>
                                      </p:cBhvr>
                                      <p:to>
                                        <p:strVal val="visible"/>
                                      </p:to>
                                    </p:set>
                                    <p:animEffect transition="in" filter="barn(inHorizontal)">
                                      <p:cBhvr>
                                        <p:cTn id="12" dur="2000"/>
                                        <p:tgtEl>
                                          <p:spTgt spid="201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0" y="0"/>
            <a:ext cx="9144000" cy="812800"/>
          </a:xfrm>
        </p:spPr>
        <p:txBody>
          <a:bodyPr/>
          <a:lstStyle/>
          <a:p>
            <a:pPr eaLnBrk="1" hangingPunct="1"/>
            <a:r>
              <a:rPr lang="tr-TR" sz="3800" b="1">
                <a:solidFill>
                  <a:srgbClr val="800000"/>
                </a:solidFill>
                <a:effectLst/>
              </a:rPr>
              <a:t> Hablemitoğlu’nun kalıtı ve vasiyeti..</a:t>
            </a:r>
          </a:p>
        </p:txBody>
      </p:sp>
      <p:pic>
        <p:nvPicPr>
          <p:cNvPr id="200707" name="Picture 3" descr="Kanije  Uyvar"/>
          <p:cNvPicPr>
            <a:picLocks noGrp="1" noChangeAspect="1" noChangeArrowheads="1"/>
          </p:cNvPicPr>
          <p:nvPr>
            <p:ph idx="1"/>
          </p:nvPr>
        </p:nvPicPr>
        <p:blipFill>
          <a:blip r:embed="rId3" cstate="email"/>
          <a:srcRect/>
          <a:stretch>
            <a:fillRect/>
          </a:stretch>
        </p:blipFill>
        <p:spPr>
          <a:xfrm>
            <a:off x="142875" y="928688"/>
            <a:ext cx="4000500" cy="5597525"/>
          </a:xfrm>
          <a:noFill/>
        </p:spPr>
      </p:pic>
      <p:sp>
        <p:nvSpPr>
          <p:cNvPr id="200708" name="Text Box 4"/>
          <p:cNvSpPr txBox="1">
            <a:spLocks noChangeArrowheads="1"/>
          </p:cNvSpPr>
          <p:nvPr/>
        </p:nvSpPr>
        <p:spPr bwMode="auto">
          <a:xfrm>
            <a:off x="4214813" y="776288"/>
            <a:ext cx="4857750" cy="6153150"/>
          </a:xfrm>
          <a:prstGeom prst="rect">
            <a:avLst/>
          </a:prstGeom>
          <a:noFill/>
          <a:ln w="9525">
            <a:noFill/>
            <a:miter lim="800000"/>
            <a:headEnd/>
            <a:tailEnd/>
          </a:ln>
        </p:spPr>
        <p:txBody>
          <a:bodyPr>
            <a:spAutoFit/>
          </a:bodyPr>
          <a:lstStyle/>
          <a:p>
            <a:pPr algn="ctr">
              <a:lnSpc>
                <a:spcPct val="110000"/>
              </a:lnSpc>
            </a:pPr>
            <a:r>
              <a:rPr lang="tr-TR" sz="2400" b="1" dirty="0">
                <a:solidFill>
                  <a:srgbClr val="000099"/>
                </a:solidFill>
                <a:latin typeface="Calibri" pitchFamily="34" charset="0"/>
              </a:rPr>
              <a:t>“Türkiye Cumhuriyeti, tarihinin </a:t>
            </a:r>
            <a:br>
              <a:rPr lang="tr-TR" sz="2400" b="1" dirty="0">
                <a:solidFill>
                  <a:srgbClr val="000099"/>
                </a:solidFill>
                <a:latin typeface="Calibri" pitchFamily="34" charset="0"/>
              </a:rPr>
            </a:br>
            <a:r>
              <a:rPr lang="tr-TR" sz="2400" b="1" dirty="0">
                <a:solidFill>
                  <a:srgbClr val="000099"/>
                </a:solidFill>
                <a:latin typeface="Calibri" pitchFamily="34" charset="0"/>
              </a:rPr>
              <a:t>en karanlık, en hazin dönemini yaşıyor. Bir tarafta, Türkiye Cumhuriyeti'ni koşulsuz savunan, Atatürk ilke ve devrimlerinin sahibi ve takipçisi, aydınlanmacı, </a:t>
            </a:r>
            <a:br>
              <a:rPr lang="tr-TR" sz="2400" b="1" dirty="0">
                <a:solidFill>
                  <a:srgbClr val="000099"/>
                </a:solidFill>
                <a:latin typeface="Calibri" pitchFamily="34" charset="0"/>
              </a:rPr>
            </a:br>
            <a:r>
              <a:rPr lang="tr-TR" sz="2400" b="1" dirty="0">
                <a:solidFill>
                  <a:srgbClr val="000099"/>
                </a:solidFill>
                <a:latin typeface="Calibri" pitchFamily="34" charset="0"/>
              </a:rPr>
              <a:t>tam bağımsızlıkçı, sömürünün </a:t>
            </a:r>
            <a:br>
              <a:rPr lang="tr-TR" sz="2400" b="1" dirty="0">
                <a:solidFill>
                  <a:srgbClr val="000099"/>
                </a:solidFill>
                <a:latin typeface="Calibri" pitchFamily="34" charset="0"/>
              </a:rPr>
            </a:br>
            <a:r>
              <a:rPr lang="tr-TR" sz="2400" b="1" dirty="0">
                <a:solidFill>
                  <a:srgbClr val="000099"/>
                </a:solidFill>
                <a:latin typeface="Calibri" pitchFamily="34" charset="0"/>
              </a:rPr>
              <a:t>her türüne karşı, evrensel barıştan yana,  </a:t>
            </a:r>
            <a:r>
              <a:rPr lang="tr-TR" sz="2400" b="1" i="1" u="sng" dirty="0">
                <a:solidFill>
                  <a:srgbClr val="000099"/>
                </a:solidFill>
                <a:latin typeface="Calibri" pitchFamily="34" charset="0"/>
              </a:rPr>
              <a:t>yurtsever, ilerici, ulusalcı </a:t>
            </a:r>
            <a:r>
              <a:rPr lang="tr-TR" sz="2400" b="1" dirty="0">
                <a:solidFill>
                  <a:srgbClr val="000099"/>
                </a:solidFill>
                <a:latin typeface="Calibri" pitchFamily="34" charset="0"/>
              </a:rPr>
              <a:t>kesim var. Ancak, ne bir siyasal partiye, ne basın ve yayın kuruluş-larına, ne de kendilerini destekle-yecek ulusal sermaye gücüne </a:t>
            </a:r>
            <a:r>
              <a:rPr lang="en-US" sz="2400" b="1" dirty="0">
                <a:solidFill>
                  <a:srgbClr val="000099"/>
                </a:solidFill>
                <a:latin typeface="Calibri" pitchFamily="34" charset="0"/>
              </a:rPr>
              <a:t/>
            </a:r>
            <a:br>
              <a:rPr lang="en-US" sz="2400" b="1" dirty="0">
                <a:solidFill>
                  <a:srgbClr val="000099"/>
                </a:solidFill>
                <a:latin typeface="Calibri" pitchFamily="34" charset="0"/>
              </a:rPr>
            </a:br>
            <a:r>
              <a:rPr lang="tr-TR" sz="2400" b="1" dirty="0">
                <a:solidFill>
                  <a:srgbClr val="000099"/>
                </a:solidFill>
                <a:latin typeface="Calibri" pitchFamily="34" charset="0"/>
              </a:rPr>
              <a:t>sahipler. </a:t>
            </a:r>
            <a:r>
              <a:rPr lang="tr-TR" sz="2400" b="1" dirty="0">
                <a:solidFill>
                  <a:srgbClr val="990000"/>
                </a:solidFill>
                <a:latin typeface="Calibri" pitchFamily="34" charset="0"/>
              </a:rPr>
              <a:t>Ülkenin elden gidişini </a:t>
            </a:r>
            <a:br>
              <a:rPr lang="tr-TR" sz="2400" b="1" dirty="0">
                <a:solidFill>
                  <a:srgbClr val="990000"/>
                </a:solidFill>
                <a:latin typeface="Calibri" pitchFamily="34" charset="0"/>
              </a:rPr>
            </a:br>
            <a:r>
              <a:rPr lang="tr-TR" sz="2400" b="1" dirty="0">
                <a:solidFill>
                  <a:srgbClr val="990000"/>
                </a:solidFill>
                <a:latin typeface="Calibri" pitchFamily="34" charset="0"/>
              </a:rPr>
              <a:t>sessiz çığlıklarla izliyorlar.. </a:t>
            </a:r>
            <a:r>
              <a:rPr lang="tr-TR" sz="2000" b="1" dirty="0">
                <a:solidFill>
                  <a:srgbClr val="990000"/>
                </a:solidFill>
                <a:latin typeface="Calibri" pitchFamily="34" charset="0"/>
              </a:rPr>
              <a:t>”</a:t>
            </a:r>
            <a:r>
              <a:rPr lang="tr-TR" sz="2400" b="1" dirty="0">
                <a:solidFill>
                  <a:srgbClr val="990000"/>
                </a:solidFill>
                <a:latin typeface="Calibri"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00706"/>
                                        </p:tgtEl>
                                        <p:attrNameLst>
                                          <p:attrName>style.visibility</p:attrName>
                                        </p:attrNameLst>
                                      </p:cBhvr>
                                      <p:to>
                                        <p:strVal val="visible"/>
                                      </p:to>
                                    </p:set>
                                    <p:animEffect transition="in" filter="strips(downLeft)">
                                      <p:cBhvr>
                                        <p:cTn id="7" dur="500"/>
                                        <p:tgtEl>
                                          <p:spTgt spid="20070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200707"/>
                                        </p:tgtEl>
                                        <p:attrNameLst>
                                          <p:attrName>style.visibility</p:attrName>
                                        </p:attrNameLst>
                                      </p:cBhvr>
                                      <p:to>
                                        <p:strVal val="visible"/>
                                      </p:to>
                                    </p:set>
                                    <p:animEffect transition="in" filter="wedge">
                                      <p:cBhvr>
                                        <p:cTn id="12" dur="2000"/>
                                        <p:tgtEl>
                                          <p:spTgt spid="20070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200708"/>
                                        </p:tgtEl>
                                        <p:attrNameLst>
                                          <p:attrName>style.visibility</p:attrName>
                                        </p:attrNameLst>
                                      </p:cBhvr>
                                      <p:to>
                                        <p:strVal val="visible"/>
                                      </p:to>
                                    </p:set>
                                    <p:animEffect transition="in" filter="wheel(4)">
                                      <p:cBhvr>
                                        <p:cTn id="17" dur="2000"/>
                                        <p:tgtEl>
                                          <p:spTgt spid="200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p:bldP spid="20070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Necip Hablemitoğlu, öldürülmesi 18"/>
          <p:cNvPicPr>
            <a:picLocks noChangeAspect="1" noChangeArrowheads="1"/>
          </p:cNvPicPr>
          <p:nvPr/>
        </p:nvPicPr>
        <p:blipFill>
          <a:blip r:embed="rId3" cstate="email"/>
          <a:srcRect/>
          <a:stretch>
            <a:fillRect/>
          </a:stretch>
        </p:blipFill>
        <p:spPr bwMode="auto">
          <a:xfrm>
            <a:off x="-36513" y="0"/>
            <a:ext cx="5251451" cy="6884988"/>
          </a:xfrm>
          <a:prstGeom prst="rect">
            <a:avLst/>
          </a:prstGeom>
          <a:noFill/>
          <a:ln w="9525">
            <a:noFill/>
            <a:miter lim="800000"/>
            <a:headEnd/>
            <a:tailEnd/>
          </a:ln>
        </p:spPr>
      </p:pic>
      <p:pic>
        <p:nvPicPr>
          <p:cNvPr id="202755" name="Picture 3" descr="Yağmur 3"/>
          <p:cNvPicPr>
            <a:picLocks noChangeAspect="1" noChangeArrowheads="1"/>
          </p:cNvPicPr>
          <p:nvPr/>
        </p:nvPicPr>
        <p:blipFill>
          <a:blip r:embed="rId4" cstate="email"/>
          <a:srcRect/>
          <a:stretch>
            <a:fillRect/>
          </a:stretch>
        </p:blipFill>
        <p:spPr bwMode="auto">
          <a:xfrm>
            <a:off x="4849813" y="0"/>
            <a:ext cx="4762500" cy="68849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02754"/>
                                        </p:tgtEl>
                                        <p:attrNameLst>
                                          <p:attrName>style.visibility</p:attrName>
                                        </p:attrNameLst>
                                      </p:cBhvr>
                                      <p:to>
                                        <p:strVal val="visible"/>
                                      </p:to>
                                    </p:set>
                                    <p:animEffect transition="in" filter="wheel(4)">
                                      <p:cBhvr>
                                        <p:cTn id="7" dur="2000"/>
                                        <p:tgtEl>
                                          <p:spTgt spid="2027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2755"/>
                                        </p:tgtEl>
                                        <p:attrNameLst>
                                          <p:attrName>style.visibility</p:attrName>
                                        </p:attrNameLst>
                                      </p:cBhvr>
                                      <p:to>
                                        <p:strVal val="visible"/>
                                      </p:to>
                                    </p:set>
                                    <p:animEffect transition="in" filter="wipe(down)">
                                      <p:cBhvr>
                                        <p:cTn id="12" dur="3000"/>
                                        <p:tgtEl>
                                          <p:spTgt spid="202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0477F45B-E5B5-6F17-64AC-534165578B5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a:extLst>
              <a:ext uri="{FF2B5EF4-FFF2-40B4-BE49-F238E27FC236}">
                <a16:creationId xmlns:a16="http://schemas.microsoft.com/office/drawing/2014/main" id="{48A720B5-672E-92EA-BF91-90B5CB0EB0A0}"/>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2" name="Rectangle 4"/>
          <p:cNvSpPr>
            <a:spLocks noGrp="1" noChangeArrowheads="1"/>
          </p:cNvSpPr>
          <p:nvPr>
            <p:ph type="ctrTitle"/>
          </p:nvPr>
        </p:nvSpPr>
        <p:spPr>
          <a:xfrm>
            <a:off x="685800" y="188913"/>
            <a:ext cx="7772400" cy="1252537"/>
          </a:xfrm>
          <a:solidFill>
            <a:srgbClr val="000066"/>
          </a:solidFill>
          <a:ln w="38100">
            <a:solidFill>
              <a:srgbClr val="FF0000"/>
            </a:solidFill>
          </a:ln>
        </p:spPr>
        <p:txBody>
          <a:bodyPr/>
          <a:lstStyle/>
          <a:p>
            <a:pPr eaLnBrk="1" hangingPunct="1"/>
            <a:r>
              <a:rPr lang="tr-TR" sz="3600">
                <a:solidFill>
                  <a:srgbClr val="FFFF66"/>
                </a:solidFill>
              </a:rPr>
              <a:t>Aydınlanma’nın şehitleri-gazileri </a:t>
            </a:r>
            <a:br>
              <a:rPr lang="tr-TR" sz="3600">
                <a:solidFill>
                  <a:srgbClr val="FFFF66"/>
                </a:solidFill>
              </a:rPr>
            </a:br>
            <a:r>
              <a:rPr lang="tr-TR" sz="3600">
                <a:solidFill>
                  <a:srgbClr val="FFFF66"/>
                </a:solidFill>
              </a:rPr>
              <a:t>uzun bir liste ne acı ki.. (1)</a:t>
            </a:r>
          </a:p>
        </p:txBody>
      </p:sp>
      <p:sp>
        <p:nvSpPr>
          <p:cNvPr id="278533" name="Rectangle 5"/>
          <p:cNvSpPr>
            <a:spLocks noGrp="1" noChangeArrowheads="1"/>
          </p:cNvSpPr>
          <p:nvPr>
            <p:ph type="subTitle" idx="1"/>
          </p:nvPr>
        </p:nvSpPr>
        <p:spPr>
          <a:xfrm>
            <a:off x="468313" y="1628775"/>
            <a:ext cx="8132762" cy="5084763"/>
          </a:xfrm>
          <a:solidFill>
            <a:srgbClr val="000000"/>
          </a:solidFill>
          <a:ln w="57150">
            <a:solidFill>
              <a:srgbClr val="00FF99"/>
            </a:solidFill>
          </a:ln>
        </p:spPr>
        <p:txBody>
          <a:bodyPr/>
          <a:lstStyle/>
          <a:p>
            <a:pPr algn="l" eaLnBrk="1" hangingPunct="1">
              <a:lnSpc>
                <a:spcPct val="90000"/>
              </a:lnSpc>
            </a:pPr>
            <a:endParaRPr lang="tr-TR" sz="800" dirty="0">
              <a:solidFill>
                <a:srgbClr val="FF3300"/>
              </a:solidFill>
            </a:endParaRPr>
          </a:p>
          <a:p>
            <a:pPr algn="l" eaLnBrk="1" hangingPunct="1">
              <a:lnSpc>
                <a:spcPct val="90000"/>
              </a:lnSpc>
              <a:buFontTx/>
              <a:buChar char="•"/>
            </a:pPr>
            <a:r>
              <a:rPr lang="tr-TR" sz="2800" dirty="0">
                <a:solidFill>
                  <a:srgbClr val="FF3300"/>
                </a:solidFill>
              </a:rPr>
              <a:t> Prof. Dr. Cavit Orhan TÜTENGİL</a:t>
            </a:r>
          </a:p>
          <a:p>
            <a:pPr algn="l" eaLnBrk="1" hangingPunct="1">
              <a:lnSpc>
                <a:spcPct val="90000"/>
              </a:lnSpc>
              <a:buFontTx/>
              <a:buChar char="•"/>
            </a:pPr>
            <a:r>
              <a:rPr lang="tr-TR" sz="2800" dirty="0">
                <a:solidFill>
                  <a:srgbClr val="FF3300"/>
                </a:solidFill>
              </a:rPr>
              <a:t> </a:t>
            </a:r>
            <a:r>
              <a:rPr lang="tr-TR" sz="2800" dirty="0">
                <a:solidFill>
                  <a:srgbClr val="FFFF66"/>
                </a:solidFill>
              </a:rPr>
              <a:t>Prof. Dr. Bedri KARAFAKİOĞLU</a:t>
            </a:r>
          </a:p>
          <a:p>
            <a:pPr algn="l" eaLnBrk="1" hangingPunct="1">
              <a:lnSpc>
                <a:spcPct val="90000"/>
              </a:lnSpc>
              <a:buFontTx/>
              <a:buChar char="•"/>
            </a:pPr>
            <a:r>
              <a:rPr lang="tr-TR" sz="2800" dirty="0">
                <a:solidFill>
                  <a:srgbClr val="FF3300"/>
                </a:solidFill>
              </a:rPr>
              <a:t> </a:t>
            </a:r>
            <a:r>
              <a:rPr lang="tr-TR" sz="2800" dirty="0">
                <a:solidFill>
                  <a:srgbClr val="66FF33"/>
                </a:solidFill>
              </a:rPr>
              <a:t>Savcı Doğan ÖZ</a:t>
            </a:r>
          </a:p>
          <a:p>
            <a:pPr algn="l" eaLnBrk="1" hangingPunct="1">
              <a:lnSpc>
                <a:spcPct val="90000"/>
              </a:lnSpc>
              <a:buFontTx/>
              <a:buChar char="•"/>
            </a:pPr>
            <a:r>
              <a:rPr lang="tr-TR" sz="2800" dirty="0">
                <a:solidFill>
                  <a:srgbClr val="FF3300"/>
                </a:solidFill>
              </a:rPr>
              <a:t> E. Oramiral Kemal KAYACAN</a:t>
            </a:r>
            <a:endParaRPr lang="tr-TR" sz="2800" dirty="0">
              <a:solidFill>
                <a:srgbClr val="66FFFF"/>
              </a:solidFill>
            </a:endParaRPr>
          </a:p>
          <a:p>
            <a:pPr algn="l" eaLnBrk="1" hangingPunct="1">
              <a:lnSpc>
                <a:spcPct val="90000"/>
              </a:lnSpc>
              <a:buFontTx/>
              <a:buChar char="•"/>
            </a:pPr>
            <a:r>
              <a:rPr lang="tr-TR" sz="2800" dirty="0">
                <a:solidFill>
                  <a:srgbClr val="FF3300"/>
                </a:solidFill>
              </a:rPr>
              <a:t> </a:t>
            </a:r>
            <a:r>
              <a:rPr lang="tr-TR" sz="2800" dirty="0">
                <a:solidFill>
                  <a:schemeClr val="bg1"/>
                </a:solidFill>
              </a:rPr>
              <a:t>Dr. Necdet GÜÇLÜ</a:t>
            </a:r>
          </a:p>
          <a:p>
            <a:pPr algn="l" eaLnBrk="1" hangingPunct="1">
              <a:lnSpc>
                <a:spcPct val="90000"/>
              </a:lnSpc>
              <a:buFontTx/>
              <a:buChar char="•"/>
            </a:pPr>
            <a:r>
              <a:rPr lang="tr-TR" sz="2800" dirty="0">
                <a:solidFill>
                  <a:srgbClr val="FF3300"/>
                </a:solidFill>
              </a:rPr>
              <a:t> </a:t>
            </a:r>
            <a:r>
              <a:rPr lang="tr-TR" sz="2800" dirty="0">
                <a:solidFill>
                  <a:srgbClr val="FFFF66"/>
                </a:solidFill>
              </a:rPr>
              <a:t>Emn. Md. Cevat YURDAKUL </a:t>
            </a:r>
            <a:r>
              <a:rPr lang="tr-TR" sz="2400" i="1" dirty="0">
                <a:solidFill>
                  <a:srgbClr val="FFFF66"/>
                </a:solidFill>
              </a:rPr>
              <a:t>(Adana)</a:t>
            </a:r>
          </a:p>
          <a:p>
            <a:pPr algn="l" eaLnBrk="1" hangingPunct="1">
              <a:lnSpc>
                <a:spcPct val="90000"/>
              </a:lnSpc>
              <a:buFontTx/>
              <a:buChar char="•"/>
            </a:pPr>
            <a:r>
              <a:rPr lang="tr-TR" sz="2800" dirty="0">
                <a:solidFill>
                  <a:srgbClr val="66FF33"/>
                </a:solidFill>
              </a:rPr>
              <a:t> Emn. Md. A. Gaffar OKKAN </a:t>
            </a:r>
            <a:r>
              <a:rPr lang="tr-TR" sz="2400" i="1" dirty="0">
                <a:solidFill>
                  <a:srgbClr val="66FF33"/>
                </a:solidFill>
              </a:rPr>
              <a:t>(Diyarbakır)</a:t>
            </a:r>
          </a:p>
          <a:p>
            <a:pPr algn="l" eaLnBrk="1" hangingPunct="1">
              <a:lnSpc>
                <a:spcPct val="90000"/>
              </a:lnSpc>
              <a:buFontTx/>
              <a:buChar char="•"/>
            </a:pPr>
            <a:r>
              <a:rPr lang="tr-TR" sz="2800" dirty="0">
                <a:solidFill>
                  <a:srgbClr val="66FFFF"/>
                </a:solidFill>
              </a:rPr>
              <a:t> 6 Mayıs 1972 sabahı idam edilen 3 fidan..</a:t>
            </a:r>
          </a:p>
          <a:p>
            <a:pPr algn="l" eaLnBrk="1" hangingPunct="1">
              <a:lnSpc>
                <a:spcPct val="90000"/>
              </a:lnSpc>
              <a:buFontTx/>
              <a:buChar char="•"/>
            </a:pPr>
            <a:r>
              <a:rPr lang="tr-TR" sz="2800" dirty="0">
                <a:solidFill>
                  <a:srgbClr val="66FFFF"/>
                </a:solidFill>
              </a:rPr>
              <a:t> Bahçelievler katliamı, 7 TİP’li genç.. 8 Eylül 1978</a:t>
            </a:r>
          </a:p>
          <a:p>
            <a:pPr algn="l" eaLnBrk="1" hangingPunct="1">
              <a:lnSpc>
                <a:spcPct val="90000"/>
              </a:lnSpc>
              <a:buFontTx/>
              <a:buChar char="•"/>
            </a:pPr>
            <a:r>
              <a:rPr lang="tr-TR" sz="2800" dirty="0">
                <a:solidFill>
                  <a:schemeClr val="bg1"/>
                </a:solidFill>
              </a:rPr>
              <a:t> Aydınlanma bilgesi </a:t>
            </a:r>
            <a:r>
              <a:rPr lang="tr-TR" sz="2800" b="1" u="sng" dirty="0">
                <a:solidFill>
                  <a:schemeClr val="bg1"/>
                </a:solidFill>
              </a:rPr>
              <a:t>Prof.</a:t>
            </a:r>
            <a:r>
              <a:rPr lang="en-US" sz="2800" b="1" u="sng" dirty="0">
                <a:solidFill>
                  <a:schemeClr val="bg1"/>
                </a:solidFill>
              </a:rPr>
              <a:t> </a:t>
            </a:r>
            <a:r>
              <a:rPr lang="tr-TR" sz="2800" b="1" u="sng" dirty="0">
                <a:solidFill>
                  <a:schemeClr val="bg1"/>
                </a:solidFill>
              </a:rPr>
              <a:t>Dr. Server TANİLLİ</a:t>
            </a:r>
            <a:r>
              <a:rPr lang="tr-TR" sz="2800" dirty="0">
                <a:solidFill>
                  <a:schemeClr val="bg1"/>
                </a:solidFill>
              </a:rPr>
              <a:t>..</a:t>
            </a:r>
            <a:r>
              <a:rPr lang="tr-TR" sz="2800" dirty="0">
                <a:solidFill>
                  <a:srgbClr val="FF33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8532"/>
                                        </p:tgtEl>
                                        <p:attrNameLst>
                                          <p:attrName>style.visibility</p:attrName>
                                        </p:attrNameLst>
                                      </p:cBhvr>
                                      <p:to>
                                        <p:strVal val="visible"/>
                                      </p:to>
                                    </p:set>
                                    <p:animEffect transition="in" filter="circle(in)">
                                      <p:cBhvr>
                                        <p:cTn id="7" dur="2000"/>
                                        <p:tgtEl>
                                          <p:spTgt spid="278532"/>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278533">
                                            <p:bg/>
                                          </p:spTgt>
                                        </p:tgtEl>
                                        <p:attrNameLst>
                                          <p:attrName>style.visibility</p:attrName>
                                        </p:attrNameLst>
                                      </p:cBhvr>
                                      <p:to>
                                        <p:strVal val="visible"/>
                                      </p:to>
                                    </p:set>
                                    <p:anim calcmode="lin" valueType="num">
                                      <p:cBhvr additive="base">
                                        <p:cTn id="12" dur="2000" fill="hold"/>
                                        <p:tgtEl>
                                          <p:spTgt spid="278533">
                                            <p:bg/>
                                          </p:spTgt>
                                        </p:tgtEl>
                                        <p:attrNameLst>
                                          <p:attrName>ppt_x</p:attrName>
                                        </p:attrNameLst>
                                      </p:cBhvr>
                                      <p:tavLst>
                                        <p:tav tm="0">
                                          <p:val>
                                            <p:strVal val="#ppt_x"/>
                                          </p:val>
                                        </p:tav>
                                        <p:tav tm="100000">
                                          <p:val>
                                            <p:strVal val="#ppt_x"/>
                                          </p:val>
                                        </p:tav>
                                      </p:tavLst>
                                    </p:anim>
                                    <p:anim calcmode="lin" valueType="num">
                                      <p:cBhvr additive="base">
                                        <p:cTn id="13" dur="2000" fill="hold"/>
                                        <p:tgtEl>
                                          <p:spTgt spid="27853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278533">
                                            <p:txEl>
                                              <p:pRg st="1" end="1"/>
                                            </p:txEl>
                                          </p:spTgt>
                                        </p:tgtEl>
                                        <p:attrNameLst>
                                          <p:attrName>style.visibility</p:attrName>
                                        </p:attrNameLst>
                                      </p:cBhvr>
                                      <p:to>
                                        <p:strVal val="visible"/>
                                      </p:to>
                                    </p:set>
                                    <p:anim calcmode="lin" valueType="num">
                                      <p:cBhvr additive="base">
                                        <p:cTn id="18" dur="2000" fill="hold"/>
                                        <p:tgtEl>
                                          <p:spTgt spid="278533">
                                            <p:txEl>
                                              <p:pRg st="1" end="1"/>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2785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7" presetClass="entr" presetSubtype="4" fill="hold" grpId="0" nodeType="clickEffect">
                                  <p:stCondLst>
                                    <p:cond delay="0"/>
                                  </p:stCondLst>
                                  <p:childTnLst>
                                    <p:set>
                                      <p:cBhvr>
                                        <p:cTn id="23" dur="1" fill="hold">
                                          <p:stCondLst>
                                            <p:cond delay="0"/>
                                          </p:stCondLst>
                                        </p:cTn>
                                        <p:tgtEl>
                                          <p:spTgt spid="278533">
                                            <p:txEl>
                                              <p:pRg st="2" end="2"/>
                                            </p:txEl>
                                          </p:spTgt>
                                        </p:tgtEl>
                                        <p:attrNameLst>
                                          <p:attrName>style.visibility</p:attrName>
                                        </p:attrNameLst>
                                      </p:cBhvr>
                                      <p:to>
                                        <p:strVal val="visible"/>
                                      </p:to>
                                    </p:set>
                                    <p:anim calcmode="lin" valueType="num">
                                      <p:cBhvr additive="base">
                                        <p:cTn id="24" dur="2000" fill="hold"/>
                                        <p:tgtEl>
                                          <p:spTgt spid="278533">
                                            <p:txEl>
                                              <p:pRg st="2" end="2"/>
                                            </p:txEl>
                                          </p:spTgt>
                                        </p:tgtEl>
                                        <p:attrNameLst>
                                          <p:attrName>ppt_x</p:attrName>
                                        </p:attrNameLst>
                                      </p:cBhvr>
                                      <p:tavLst>
                                        <p:tav tm="0">
                                          <p:val>
                                            <p:strVal val="#ppt_x"/>
                                          </p:val>
                                        </p:tav>
                                        <p:tav tm="100000">
                                          <p:val>
                                            <p:strVal val="#ppt_x"/>
                                          </p:val>
                                        </p:tav>
                                      </p:tavLst>
                                    </p:anim>
                                    <p:anim calcmode="lin" valueType="num">
                                      <p:cBhvr additive="base">
                                        <p:cTn id="25" dur="2000" fill="hold"/>
                                        <p:tgtEl>
                                          <p:spTgt spid="27853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7" presetClass="entr" presetSubtype="4" fill="hold" grpId="0" nodeType="clickEffect">
                                  <p:stCondLst>
                                    <p:cond delay="0"/>
                                  </p:stCondLst>
                                  <p:childTnLst>
                                    <p:set>
                                      <p:cBhvr>
                                        <p:cTn id="29" dur="1" fill="hold">
                                          <p:stCondLst>
                                            <p:cond delay="0"/>
                                          </p:stCondLst>
                                        </p:cTn>
                                        <p:tgtEl>
                                          <p:spTgt spid="278533">
                                            <p:txEl>
                                              <p:pRg st="3" end="3"/>
                                            </p:txEl>
                                          </p:spTgt>
                                        </p:tgtEl>
                                        <p:attrNameLst>
                                          <p:attrName>style.visibility</p:attrName>
                                        </p:attrNameLst>
                                      </p:cBhvr>
                                      <p:to>
                                        <p:strVal val="visible"/>
                                      </p:to>
                                    </p:set>
                                    <p:anim calcmode="lin" valueType="num">
                                      <p:cBhvr additive="base">
                                        <p:cTn id="30" dur="2000" fill="hold"/>
                                        <p:tgtEl>
                                          <p:spTgt spid="278533">
                                            <p:txEl>
                                              <p:pRg st="3" end="3"/>
                                            </p:txEl>
                                          </p:spTgt>
                                        </p:tgtEl>
                                        <p:attrNameLst>
                                          <p:attrName>ppt_x</p:attrName>
                                        </p:attrNameLst>
                                      </p:cBhvr>
                                      <p:tavLst>
                                        <p:tav tm="0">
                                          <p:val>
                                            <p:strVal val="#ppt_x"/>
                                          </p:val>
                                        </p:tav>
                                        <p:tav tm="100000">
                                          <p:val>
                                            <p:strVal val="#ppt_x"/>
                                          </p:val>
                                        </p:tav>
                                      </p:tavLst>
                                    </p:anim>
                                    <p:anim calcmode="lin" valueType="num">
                                      <p:cBhvr additive="base">
                                        <p:cTn id="31" dur="2000" fill="hold"/>
                                        <p:tgtEl>
                                          <p:spTgt spid="27853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7" presetClass="entr" presetSubtype="4" fill="hold" grpId="0" nodeType="clickEffect">
                                  <p:stCondLst>
                                    <p:cond delay="0"/>
                                  </p:stCondLst>
                                  <p:childTnLst>
                                    <p:set>
                                      <p:cBhvr>
                                        <p:cTn id="35" dur="1" fill="hold">
                                          <p:stCondLst>
                                            <p:cond delay="0"/>
                                          </p:stCondLst>
                                        </p:cTn>
                                        <p:tgtEl>
                                          <p:spTgt spid="278533">
                                            <p:txEl>
                                              <p:pRg st="4" end="4"/>
                                            </p:txEl>
                                          </p:spTgt>
                                        </p:tgtEl>
                                        <p:attrNameLst>
                                          <p:attrName>style.visibility</p:attrName>
                                        </p:attrNameLst>
                                      </p:cBhvr>
                                      <p:to>
                                        <p:strVal val="visible"/>
                                      </p:to>
                                    </p:set>
                                    <p:anim calcmode="lin" valueType="num">
                                      <p:cBhvr additive="base">
                                        <p:cTn id="36" dur="2000" fill="hold"/>
                                        <p:tgtEl>
                                          <p:spTgt spid="278533">
                                            <p:txEl>
                                              <p:pRg st="4" end="4"/>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27853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7" presetClass="entr" presetSubtype="4" fill="hold" grpId="0" nodeType="clickEffect">
                                  <p:stCondLst>
                                    <p:cond delay="0"/>
                                  </p:stCondLst>
                                  <p:childTnLst>
                                    <p:set>
                                      <p:cBhvr>
                                        <p:cTn id="41" dur="1" fill="hold">
                                          <p:stCondLst>
                                            <p:cond delay="0"/>
                                          </p:stCondLst>
                                        </p:cTn>
                                        <p:tgtEl>
                                          <p:spTgt spid="278533">
                                            <p:txEl>
                                              <p:pRg st="5" end="5"/>
                                            </p:txEl>
                                          </p:spTgt>
                                        </p:tgtEl>
                                        <p:attrNameLst>
                                          <p:attrName>style.visibility</p:attrName>
                                        </p:attrNameLst>
                                      </p:cBhvr>
                                      <p:to>
                                        <p:strVal val="visible"/>
                                      </p:to>
                                    </p:set>
                                    <p:anim calcmode="lin" valueType="num">
                                      <p:cBhvr additive="base">
                                        <p:cTn id="42" dur="2000" fill="hold"/>
                                        <p:tgtEl>
                                          <p:spTgt spid="278533">
                                            <p:txEl>
                                              <p:pRg st="5" end="5"/>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27853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7" presetClass="entr" presetSubtype="4" fill="hold" grpId="0" nodeType="clickEffect">
                                  <p:stCondLst>
                                    <p:cond delay="0"/>
                                  </p:stCondLst>
                                  <p:childTnLst>
                                    <p:set>
                                      <p:cBhvr>
                                        <p:cTn id="47" dur="1" fill="hold">
                                          <p:stCondLst>
                                            <p:cond delay="0"/>
                                          </p:stCondLst>
                                        </p:cTn>
                                        <p:tgtEl>
                                          <p:spTgt spid="278533">
                                            <p:txEl>
                                              <p:pRg st="6" end="6"/>
                                            </p:txEl>
                                          </p:spTgt>
                                        </p:tgtEl>
                                        <p:attrNameLst>
                                          <p:attrName>style.visibility</p:attrName>
                                        </p:attrNameLst>
                                      </p:cBhvr>
                                      <p:to>
                                        <p:strVal val="visible"/>
                                      </p:to>
                                    </p:set>
                                    <p:anim calcmode="lin" valueType="num">
                                      <p:cBhvr additive="base">
                                        <p:cTn id="48" dur="2000" fill="hold"/>
                                        <p:tgtEl>
                                          <p:spTgt spid="278533">
                                            <p:txEl>
                                              <p:pRg st="6" end="6"/>
                                            </p:txEl>
                                          </p:spTgt>
                                        </p:tgtEl>
                                        <p:attrNameLst>
                                          <p:attrName>ppt_x</p:attrName>
                                        </p:attrNameLst>
                                      </p:cBhvr>
                                      <p:tavLst>
                                        <p:tav tm="0">
                                          <p:val>
                                            <p:strVal val="#ppt_x"/>
                                          </p:val>
                                        </p:tav>
                                        <p:tav tm="100000">
                                          <p:val>
                                            <p:strVal val="#ppt_x"/>
                                          </p:val>
                                        </p:tav>
                                      </p:tavLst>
                                    </p:anim>
                                    <p:anim calcmode="lin" valueType="num">
                                      <p:cBhvr additive="base">
                                        <p:cTn id="49" dur="2000" fill="hold"/>
                                        <p:tgtEl>
                                          <p:spTgt spid="27853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7" presetClass="entr" presetSubtype="4" fill="hold" grpId="0" nodeType="clickEffect">
                                  <p:stCondLst>
                                    <p:cond delay="0"/>
                                  </p:stCondLst>
                                  <p:childTnLst>
                                    <p:set>
                                      <p:cBhvr>
                                        <p:cTn id="53" dur="1" fill="hold">
                                          <p:stCondLst>
                                            <p:cond delay="0"/>
                                          </p:stCondLst>
                                        </p:cTn>
                                        <p:tgtEl>
                                          <p:spTgt spid="278533">
                                            <p:txEl>
                                              <p:pRg st="7" end="7"/>
                                            </p:txEl>
                                          </p:spTgt>
                                        </p:tgtEl>
                                        <p:attrNameLst>
                                          <p:attrName>style.visibility</p:attrName>
                                        </p:attrNameLst>
                                      </p:cBhvr>
                                      <p:to>
                                        <p:strVal val="visible"/>
                                      </p:to>
                                    </p:set>
                                    <p:anim calcmode="lin" valueType="num">
                                      <p:cBhvr additive="base">
                                        <p:cTn id="54" dur="2000" fill="hold"/>
                                        <p:tgtEl>
                                          <p:spTgt spid="278533">
                                            <p:txEl>
                                              <p:pRg st="7" end="7"/>
                                            </p:txEl>
                                          </p:spTgt>
                                        </p:tgtEl>
                                        <p:attrNameLst>
                                          <p:attrName>ppt_x</p:attrName>
                                        </p:attrNameLst>
                                      </p:cBhvr>
                                      <p:tavLst>
                                        <p:tav tm="0">
                                          <p:val>
                                            <p:strVal val="#ppt_x"/>
                                          </p:val>
                                        </p:tav>
                                        <p:tav tm="100000">
                                          <p:val>
                                            <p:strVal val="#ppt_x"/>
                                          </p:val>
                                        </p:tav>
                                      </p:tavLst>
                                    </p:anim>
                                    <p:anim calcmode="lin" valueType="num">
                                      <p:cBhvr additive="base">
                                        <p:cTn id="55" dur="2000" fill="hold"/>
                                        <p:tgtEl>
                                          <p:spTgt spid="27853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7" presetClass="entr" presetSubtype="4" fill="hold" grpId="0" nodeType="clickEffect">
                                  <p:stCondLst>
                                    <p:cond delay="0"/>
                                  </p:stCondLst>
                                  <p:childTnLst>
                                    <p:set>
                                      <p:cBhvr>
                                        <p:cTn id="59" dur="1" fill="hold">
                                          <p:stCondLst>
                                            <p:cond delay="0"/>
                                          </p:stCondLst>
                                        </p:cTn>
                                        <p:tgtEl>
                                          <p:spTgt spid="278533">
                                            <p:txEl>
                                              <p:pRg st="8" end="8"/>
                                            </p:txEl>
                                          </p:spTgt>
                                        </p:tgtEl>
                                        <p:attrNameLst>
                                          <p:attrName>style.visibility</p:attrName>
                                        </p:attrNameLst>
                                      </p:cBhvr>
                                      <p:to>
                                        <p:strVal val="visible"/>
                                      </p:to>
                                    </p:set>
                                    <p:anim calcmode="lin" valueType="num">
                                      <p:cBhvr additive="base">
                                        <p:cTn id="60" dur="2000" fill="hold"/>
                                        <p:tgtEl>
                                          <p:spTgt spid="278533">
                                            <p:txEl>
                                              <p:pRg st="8" end="8"/>
                                            </p:txEl>
                                          </p:spTgt>
                                        </p:tgtEl>
                                        <p:attrNameLst>
                                          <p:attrName>ppt_x</p:attrName>
                                        </p:attrNameLst>
                                      </p:cBhvr>
                                      <p:tavLst>
                                        <p:tav tm="0">
                                          <p:val>
                                            <p:strVal val="#ppt_x"/>
                                          </p:val>
                                        </p:tav>
                                        <p:tav tm="100000">
                                          <p:val>
                                            <p:strVal val="#ppt_x"/>
                                          </p:val>
                                        </p:tav>
                                      </p:tavLst>
                                    </p:anim>
                                    <p:anim calcmode="lin" valueType="num">
                                      <p:cBhvr additive="base">
                                        <p:cTn id="61" dur="2000" fill="hold"/>
                                        <p:tgtEl>
                                          <p:spTgt spid="27853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7" presetClass="entr" presetSubtype="4" fill="hold" grpId="0" nodeType="clickEffect">
                                  <p:stCondLst>
                                    <p:cond delay="0"/>
                                  </p:stCondLst>
                                  <p:childTnLst>
                                    <p:set>
                                      <p:cBhvr>
                                        <p:cTn id="65" dur="1" fill="hold">
                                          <p:stCondLst>
                                            <p:cond delay="0"/>
                                          </p:stCondLst>
                                        </p:cTn>
                                        <p:tgtEl>
                                          <p:spTgt spid="278533">
                                            <p:txEl>
                                              <p:pRg st="9" end="9"/>
                                            </p:txEl>
                                          </p:spTgt>
                                        </p:tgtEl>
                                        <p:attrNameLst>
                                          <p:attrName>style.visibility</p:attrName>
                                        </p:attrNameLst>
                                      </p:cBhvr>
                                      <p:to>
                                        <p:strVal val="visible"/>
                                      </p:to>
                                    </p:set>
                                    <p:anim calcmode="lin" valueType="num">
                                      <p:cBhvr additive="base">
                                        <p:cTn id="66" dur="2000" fill="hold"/>
                                        <p:tgtEl>
                                          <p:spTgt spid="278533">
                                            <p:txEl>
                                              <p:pRg st="9" end="9"/>
                                            </p:txEl>
                                          </p:spTgt>
                                        </p:tgtEl>
                                        <p:attrNameLst>
                                          <p:attrName>ppt_x</p:attrName>
                                        </p:attrNameLst>
                                      </p:cBhvr>
                                      <p:tavLst>
                                        <p:tav tm="0">
                                          <p:val>
                                            <p:strVal val="#ppt_x"/>
                                          </p:val>
                                        </p:tav>
                                        <p:tav tm="100000">
                                          <p:val>
                                            <p:strVal val="#ppt_x"/>
                                          </p:val>
                                        </p:tav>
                                      </p:tavLst>
                                    </p:anim>
                                    <p:anim calcmode="lin" valueType="num">
                                      <p:cBhvr additive="base">
                                        <p:cTn id="67" dur="2000" fill="hold"/>
                                        <p:tgtEl>
                                          <p:spTgt spid="27853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7" presetClass="entr" presetSubtype="4" fill="hold" grpId="0" nodeType="clickEffect">
                                  <p:stCondLst>
                                    <p:cond delay="0"/>
                                  </p:stCondLst>
                                  <p:childTnLst>
                                    <p:set>
                                      <p:cBhvr>
                                        <p:cTn id="71" dur="1" fill="hold">
                                          <p:stCondLst>
                                            <p:cond delay="0"/>
                                          </p:stCondLst>
                                        </p:cTn>
                                        <p:tgtEl>
                                          <p:spTgt spid="278533">
                                            <p:txEl>
                                              <p:pRg st="10" end="10"/>
                                            </p:txEl>
                                          </p:spTgt>
                                        </p:tgtEl>
                                        <p:attrNameLst>
                                          <p:attrName>style.visibility</p:attrName>
                                        </p:attrNameLst>
                                      </p:cBhvr>
                                      <p:to>
                                        <p:strVal val="visible"/>
                                      </p:to>
                                    </p:set>
                                    <p:anim calcmode="lin" valueType="num">
                                      <p:cBhvr additive="base">
                                        <p:cTn id="72" dur="2000" fill="hold"/>
                                        <p:tgtEl>
                                          <p:spTgt spid="278533">
                                            <p:txEl>
                                              <p:pRg st="10" end="10"/>
                                            </p:txEl>
                                          </p:spTgt>
                                        </p:tgtEl>
                                        <p:attrNameLst>
                                          <p:attrName>ppt_x</p:attrName>
                                        </p:attrNameLst>
                                      </p:cBhvr>
                                      <p:tavLst>
                                        <p:tav tm="0">
                                          <p:val>
                                            <p:strVal val="#ppt_x"/>
                                          </p:val>
                                        </p:tav>
                                        <p:tav tm="100000">
                                          <p:val>
                                            <p:strVal val="#ppt_x"/>
                                          </p:val>
                                        </p:tav>
                                      </p:tavLst>
                                    </p:anim>
                                    <p:anim calcmode="lin" valueType="num">
                                      <p:cBhvr additive="base">
                                        <p:cTn id="73" dur="2000" fill="hold"/>
                                        <p:tgtEl>
                                          <p:spTgt spid="27853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2" grpId="0" animBg="1"/>
      <p:bldP spid="278533"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ctrTitle"/>
          </p:nvPr>
        </p:nvSpPr>
        <p:spPr>
          <a:xfrm>
            <a:off x="685800" y="188913"/>
            <a:ext cx="7772400" cy="1252537"/>
          </a:xfrm>
          <a:solidFill>
            <a:srgbClr val="000066"/>
          </a:solidFill>
          <a:ln w="38100">
            <a:solidFill>
              <a:srgbClr val="FF0000"/>
            </a:solidFill>
          </a:ln>
        </p:spPr>
        <p:txBody>
          <a:bodyPr/>
          <a:lstStyle/>
          <a:p>
            <a:pPr eaLnBrk="1" hangingPunct="1"/>
            <a:r>
              <a:rPr lang="tr-TR" sz="3600">
                <a:solidFill>
                  <a:srgbClr val="FFFF66"/>
                </a:solidFill>
              </a:rPr>
              <a:t>Aydınlanma’nın şehitleri-gazileri </a:t>
            </a:r>
            <a:br>
              <a:rPr lang="tr-TR" sz="3600">
                <a:solidFill>
                  <a:srgbClr val="FFFF66"/>
                </a:solidFill>
              </a:rPr>
            </a:br>
            <a:r>
              <a:rPr lang="tr-TR" sz="3600">
                <a:solidFill>
                  <a:srgbClr val="FFFF66"/>
                </a:solidFill>
              </a:rPr>
              <a:t>uzun bir liste ne acı ki.. (2)</a:t>
            </a:r>
          </a:p>
        </p:txBody>
      </p:sp>
      <p:sp>
        <p:nvSpPr>
          <p:cNvPr id="317443" name="Rectangle 3"/>
          <p:cNvSpPr>
            <a:spLocks noGrp="1" noChangeArrowheads="1"/>
          </p:cNvSpPr>
          <p:nvPr>
            <p:ph type="subTitle" idx="1"/>
          </p:nvPr>
        </p:nvSpPr>
        <p:spPr>
          <a:xfrm>
            <a:off x="468313" y="1628775"/>
            <a:ext cx="8132762" cy="5084763"/>
          </a:xfrm>
          <a:solidFill>
            <a:srgbClr val="000000"/>
          </a:solidFill>
          <a:ln w="57150">
            <a:solidFill>
              <a:srgbClr val="00FF99"/>
            </a:solidFill>
          </a:ln>
        </p:spPr>
        <p:txBody>
          <a:bodyPr/>
          <a:lstStyle/>
          <a:p>
            <a:pPr algn="l" eaLnBrk="1" hangingPunct="1">
              <a:lnSpc>
                <a:spcPct val="90000"/>
              </a:lnSpc>
            </a:pPr>
            <a:endParaRPr lang="tr-TR" sz="800">
              <a:solidFill>
                <a:srgbClr val="FF3300"/>
              </a:solidFill>
            </a:endParaRPr>
          </a:p>
          <a:p>
            <a:pPr algn="l" eaLnBrk="1" hangingPunct="1">
              <a:lnSpc>
                <a:spcPct val="90000"/>
              </a:lnSpc>
              <a:buFontTx/>
              <a:buChar char="•"/>
            </a:pPr>
            <a:r>
              <a:rPr lang="tr-TR" sz="2800">
                <a:solidFill>
                  <a:srgbClr val="FF3300"/>
                </a:solidFill>
              </a:rPr>
              <a:t> Prof. Dr. Ümit DOĞANAY</a:t>
            </a:r>
          </a:p>
          <a:p>
            <a:pPr algn="l" eaLnBrk="1" hangingPunct="1">
              <a:lnSpc>
                <a:spcPct val="90000"/>
              </a:lnSpc>
              <a:buFontTx/>
              <a:buChar char="•"/>
            </a:pPr>
            <a:r>
              <a:rPr lang="tr-TR" sz="2800">
                <a:solidFill>
                  <a:srgbClr val="FFFF66"/>
                </a:solidFill>
              </a:rPr>
              <a:t> Gazeteci-Yazar Abdi İPEKÇİ</a:t>
            </a:r>
          </a:p>
          <a:p>
            <a:pPr algn="l" eaLnBrk="1" hangingPunct="1">
              <a:lnSpc>
                <a:spcPct val="90000"/>
              </a:lnSpc>
              <a:buFontTx/>
              <a:buChar char="•"/>
            </a:pPr>
            <a:r>
              <a:rPr lang="tr-TR" sz="2800">
                <a:solidFill>
                  <a:srgbClr val="FF3300"/>
                </a:solidFill>
              </a:rPr>
              <a:t> </a:t>
            </a:r>
            <a:r>
              <a:rPr lang="tr-TR" sz="2800">
                <a:solidFill>
                  <a:srgbClr val="66FF33"/>
                </a:solidFill>
              </a:rPr>
              <a:t>Gazeteci-Yazar</a:t>
            </a:r>
            <a:r>
              <a:rPr lang="tr-TR" sz="2800">
                <a:solidFill>
                  <a:srgbClr val="FF3300"/>
                </a:solidFill>
              </a:rPr>
              <a:t> </a:t>
            </a:r>
            <a:r>
              <a:rPr lang="tr-TR" sz="2800">
                <a:solidFill>
                  <a:srgbClr val="66FF33"/>
                </a:solidFill>
              </a:rPr>
              <a:t>Çetin EMEÇ</a:t>
            </a:r>
          </a:p>
          <a:p>
            <a:pPr algn="l" eaLnBrk="1" hangingPunct="1">
              <a:lnSpc>
                <a:spcPct val="90000"/>
              </a:lnSpc>
              <a:buFontTx/>
              <a:buChar char="•"/>
            </a:pPr>
            <a:r>
              <a:rPr lang="tr-TR" sz="2800">
                <a:solidFill>
                  <a:srgbClr val="FF3300"/>
                </a:solidFill>
              </a:rPr>
              <a:t> </a:t>
            </a:r>
            <a:r>
              <a:rPr lang="tr-TR" sz="2800">
                <a:solidFill>
                  <a:srgbClr val="66FFFF"/>
                </a:solidFill>
              </a:rPr>
              <a:t>Doç.Dr.Bedrettin CÖMERT</a:t>
            </a:r>
          </a:p>
          <a:p>
            <a:pPr algn="l" eaLnBrk="1" hangingPunct="1">
              <a:lnSpc>
                <a:spcPct val="90000"/>
              </a:lnSpc>
              <a:buFontTx/>
              <a:buChar char="•"/>
            </a:pPr>
            <a:r>
              <a:rPr lang="tr-TR" sz="2800">
                <a:solidFill>
                  <a:srgbClr val="FF3300"/>
                </a:solidFill>
              </a:rPr>
              <a:t> </a:t>
            </a:r>
            <a:r>
              <a:rPr lang="tr-TR" sz="2800">
                <a:solidFill>
                  <a:schemeClr val="bg1"/>
                </a:solidFill>
              </a:rPr>
              <a:t>Dr. Sevinç ÖZGÜNER</a:t>
            </a:r>
          </a:p>
          <a:p>
            <a:pPr algn="l" eaLnBrk="1" hangingPunct="1">
              <a:lnSpc>
                <a:spcPct val="90000"/>
              </a:lnSpc>
              <a:buFontTx/>
              <a:buChar char="•"/>
            </a:pPr>
            <a:r>
              <a:rPr lang="tr-TR" sz="2800">
                <a:solidFill>
                  <a:srgbClr val="FF3300"/>
                </a:solidFill>
              </a:rPr>
              <a:t> </a:t>
            </a:r>
            <a:r>
              <a:rPr lang="tr-TR" sz="2800">
                <a:solidFill>
                  <a:srgbClr val="FFFF66"/>
                </a:solidFill>
              </a:rPr>
              <a:t>Ermeni</a:t>
            </a:r>
            <a:r>
              <a:rPr lang="tr-TR" sz="2800">
                <a:solidFill>
                  <a:srgbClr val="FF3300"/>
                </a:solidFill>
              </a:rPr>
              <a:t> </a:t>
            </a:r>
            <a:r>
              <a:rPr lang="tr-TR" sz="2800">
                <a:solidFill>
                  <a:srgbClr val="FFFF66"/>
                </a:solidFill>
              </a:rPr>
              <a:t>ASALA örgütü kurbanı Büyükelçilerimiz..</a:t>
            </a:r>
            <a:endParaRPr lang="tr-TR" sz="2400" i="1">
              <a:solidFill>
                <a:srgbClr val="FFFF66"/>
              </a:solidFill>
            </a:endParaRPr>
          </a:p>
          <a:p>
            <a:pPr algn="l" eaLnBrk="1" hangingPunct="1">
              <a:lnSpc>
                <a:spcPct val="90000"/>
              </a:lnSpc>
              <a:buFontTx/>
              <a:buChar char="•"/>
            </a:pPr>
            <a:r>
              <a:rPr lang="tr-TR" sz="2800">
                <a:solidFill>
                  <a:srgbClr val="66FF33"/>
                </a:solidFill>
              </a:rPr>
              <a:t> </a:t>
            </a:r>
            <a:r>
              <a:rPr lang="tr-TR" sz="2800">
                <a:solidFill>
                  <a:srgbClr val="66FFFF"/>
                </a:solidFill>
              </a:rPr>
              <a:t>İlhan ERDOST</a:t>
            </a:r>
          </a:p>
          <a:p>
            <a:pPr algn="l" eaLnBrk="1" hangingPunct="1">
              <a:lnSpc>
                <a:spcPct val="90000"/>
              </a:lnSpc>
              <a:buFontTx/>
              <a:buChar char="•"/>
            </a:pPr>
            <a:r>
              <a:rPr lang="tr-TR" sz="2700">
                <a:solidFill>
                  <a:schemeClr val="bg1"/>
                </a:solidFill>
              </a:rPr>
              <a:t> Sendikacı Kemal TÜRKLER (Maden-İş Gn. Bşk.)</a:t>
            </a:r>
          </a:p>
          <a:p>
            <a:pPr algn="l" eaLnBrk="1" hangingPunct="1">
              <a:lnSpc>
                <a:spcPct val="90000"/>
              </a:lnSpc>
              <a:buFontTx/>
              <a:buChar char="•"/>
            </a:pPr>
            <a:r>
              <a:rPr lang="tr-TR" sz="2800">
                <a:solidFill>
                  <a:srgbClr val="FF3300"/>
                </a:solidFill>
              </a:rPr>
              <a:t> Jnd. Gn. Kom. Org. Eşref BİTLİS..</a:t>
            </a:r>
          </a:p>
          <a:p>
            <a:pPr algn="l" eaLnBrk="1" hangingPunct="1">
              <a:lnSpc>
                <a:spcPct val="90000"/>
              </a:lnSpc>
              <a:buFontTx/>
              <a:buChar char="•"/>
            </a:pPr>
            <a:r>
              <a:rPr lang="tr-TR" sz="2800">
                <a:solidFill>
                  <a:srgbClr val="FF0066"/>
                </a:solidFill>
              </a:rPr>
              <a:t> Bölücü örgütle savaşımda verilen şehitler..</a:t>
            </a:r>
            <a:r>
              <a:rPr lang="tr-TR" sz="2800">
                <a:solidFill>
                  <a:srgbClr val="FF3300"/>
                </a:solidFill>
              </a:rPr>
              <a:t/>
            </a:r>
            <a:br>
              <a:rPr lang="tr-TR" sz="2800">
                <a:solidFill>
                  <a:srgbClr val="FF3300"/>
                </a:solidFill>
              </a:rPr>
            </a:br>
            <a:endParaRPr lang="tr-TR" sz="2800">
              <a:solidFill>
                <a:srgbClr val="FF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17442"/>
                                        </p:tgtEl>
                                        <p:attrNameLst>
                                          <p:attrName>style.visibility</p:attrName>
                                        </p:attrNameLst>
                                      </p:cBhvr>
                                      <p:to>
                                        <p:strVal val="visible"/>
                                      </p:to>
                                    </p:set>
                                    <p:animEffect transition="in" filter="circle(in)">
                                      <p:cBhvr>
                                        <p:cTn id="7" dur="2000"/>
                                        <p:tgtEl>
                                          <p:spTgt spid="317442"/>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317443">
                                            <p:bg/>
                                          </p:spTgt>
                                        </p:tgtEl>
                                        <p:attrNameLst>
                                          <p:attrName>style.visibility</p:attrName>
                                        </p:attrNameLst>
                                      </p:cBhvr>
                                      <p:to>
                                        <p:strVal val="visible"/>
                                      </p:to>
                                    </p:set>
                                    <p:anim calcmode="lin" valueType="num">
                                      <p:cBhvr additive="base">
                                        <p:cTn id="12" dur="2000" fill="hold"/>
                                        <p:tgtEl>
                                          <p:spTgt spid="317443">
                                            <p:bg/>
                                          </p:spTgt>
                                        </p:tgtEl>
                                        <p:attrNameLst>
                                          <p:attrName>ppt_x</p:attrName>
                                        </p:attrNameLst>
                                      </p:cBhvr>
                                      <p:tavLst>
                                        <p:tav tm="0">
                                          <p:val>
                                            <p:strVal val="#ppt_x"/>
                                          </p:val>
                                        </p:tav>
                                        <p:tav tm="100000">
                                          <p:val>
                                            <p:strVal val="#ppt_x"/>
                                          </p:val>
                                        </p:tav>
                                      </p:tavLst>
                                    </p:anim>
                                    <p:anim calcmode="lin" valueType="num">
                                      <p:cBhvr additive="base">
                                        <p:cTn id="13" dur="2000" fill="hold"/>
                                        <p:tgtEl>
                                          <p:spTgt spid="31744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317443">
                                            <p:txEl>
                                              <p:pRg st="1" end="1"/>
                                            </p:txEl>
                                          </p:spTgt>
                                        </p:tgtEl>
                                        <p:attrNameLst>
                                          <p:attrName>style.visibility</p:attrName>
                                        </p:attrNameLst>
                                      </p:cBhvr>
                                      <p:to>
                                        <p:strVal val="visible"/>
                                      </p:to>
                                    </p:set>
                                    <p:anim calcmode="lin" valueType="num">
                                      <p:cBhvr additive="base">
                                        <p:cTn id="18" dur="2000" fill="hold"/>
                                        <p:tgtEl>
                                          <p:spTgt spid="317443">
                                            <p:txEl>
                                              <p:pRg st="1" end="1"/>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317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7" presetClass="entr" presetSubtype="4" fill="hold" grpId="0" nodeType="clickEffect">
                                  <p:stCondLst>
                                    <p:cond delay="0"/>
                                  </p:stCondLst>
                                  <p:childTnLst>
                                    <p:set>
                                      <p:cBhvr>
                                        <p:cTn id="23" dur="1" fill="hold">
                                          <p:stCondLst>
                                            <p:cond delay="0"/>
                                          </p:stCondLst>
                                        </p:cTn>
                                        <p:tgtEl>
                                          <p:spTgt spid="317443">
                                            <p:txEl>
                                              <p:pRg st="2" end="2"/>
                                            </p:txEl>
                                          </p:spTgt>
                                        </p:tgtEl>
                                        <p:attrNameLst>
                                          <p:attrName>style.visibility</p:attrName>
                                        </p:attrNameLst>
                                      </p:cBhvr>
                                      <p:to>
                                        <p:strVal val="visible"/>
                                      </p:to>
                                    </p:set>
                                    <p:anim calcmode="lin" valueType="num">
                                      <p:cBhvr additive="base">
                                        <p:cTn id="24" dur="2000" fill="hold"/>
                                        <p:tgtEl>
                                          <p:spTgt spid="317443">
                                            <p:txEl>
                                              <p:pRg st="2" end="2"/>
                                            </p:txEl>
                                          </p:spTgt>
                                        </p:tgtEl>
                                        <p:attrNameLst>
                                          <p:attrName>ppt_x</p:attrName>
                                        </p:attrNameLst>
                                      </p:cBhvr>
                                      <p:tavLst>
                                        <p:tav tm="0">
                                          <p:val>
                                            <p:strVal val="#ppt_x"/>
                                          </p:val>
                                        </p:tav>
                                        <p:tav tm="100000">
                                          <p:val>
                                            <p:strVal val="#ppt_x"/>
                                          </p:val>
                                        </p:tav>
                                      </p:tavLst>
                                    </p:anim>
                                    <p:anim calcmode="lin" valueType="num">
                                      <p:cBhvr additive="base">
                                        <p:cTn id="25" dur="2000" fill="hold"/>
                                        <p:tgtEl>
                                          <p:spTgt spid="317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7" presetClass="entr" presetSubtype="4" fill="hold" grpId="0" nodeType="clickEffect">
                                  <p:stCondLst>
                                    <p:cond delay="0"/>
                                  </p:stCondLst>
                                  <p:childTnLst>
                                    <p:set>
                                      <p:cBhvr>
                                        <p:cTn id="29" dur="1" fill="hold">
                                          <p:stCondLst>
                                            <p:cond delay="0"/>
                                          </p:stCondLst>
                                        </p:cTn>
                                        <p:tgtEl>
                                          <p:spTgt spid="317443">
                                            <p:txEl>
                                              <p:pRg st="3" end="3"/>
                                            </p:txEl>
                                          </p:spTgt>
                                        </p:tgtEl>
                                        <p:attrNameLst>
                                          <p:attrName>style.visibility</p:attrName>
                                        </p:attrNameLst>
                                      </p:cBhvr>
                                      <p:to>
                                        <p:strVal val="visible"/>
                                      </p:to>
                                    </p:set>
                                    <p:anim calcmode="lin" valueType="num">
                                      <p:cBhvr additive="base">
                                        <p:cTn id="30" dur="2000" fill="hold"/>
                                        <p:tgtEl>
                                          <p:spTgt spid="317443">
                                            <p:txEl>
                                              <p:pRg st="3" end="3"/>
                                            </p:txEl>
                                          </p:spTgt>
                                        </p:tgtEl>
                                        <p:attrNameLst>
                                          <p:attrName>ppt_x</p:attrName>
                                        </p:attrNameLst>
                                      </p:cBhvr>
                                      <p:tavLst>
                                        <p:tav tm="0">
                                          <p:val>
                                            <p:strVal val="#ppt_x"/>
                                          </p:val>
                                        </p:tav>
                                        <p:tav tm="100000">
                                          <p:val>
                                            <p:strVal val="#ppt_x"/>
                                          </p:val>
                                        </p:tav>
                                      </p:tavLst>
                                    </p:anim>
                                    <p:anim calcmode="lin" valueType="num">
                                      <p:cBhvr additive="base">
                                        <p:cTn id="31" dur="2000" fill="hold"/>
                                        <p:tgtEl>
                                          <p:spTgt spid="3174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7" presetClass="entr" presetSubtype="4" fill="hold" grpId="0" nodeType="clickEffect">
                                  <p:stCondLst>
                                    <p:cond delay="0"/>
                                  </p:stCondLst>
                                  <p:childTnLst>
                                    <p:set>
                                      <p:cBhvr>
                                        <p:cTn id="35" dur="1" fill="hold">
                                          <p:stCondLst>
                                            <p:cond delay="0"/>
                                          </p:stCondLst>
                                        </p:cTn>
                                        <p:tgtEl>
                                          <p:spTgt spid="317443">
                                            <p:txEl>
                                              <p:pRg st="4" end="4"/>
                                            </p:txEl>
                                          </p:spTgt>
                                        </p:tgtEl>
                                        <p:attrNameLst>
                                          <p:attrName>style.visibility</p:attrName>
                                        </p:attrNameLst>
                                      </p:cBhvr>
                                      <p:to>
                                        <p:strVal val="visible"/>
                                      </p:to>
                                    </p:set>
                                    <p:anim calcmode="lin" valueType="num">
                                      <p:cBhvr additive="base">
                                        <p:cTn id="36" dur="2000" fill="hold"/>
                                        <p:tgtEl>
                                          <p:spTgt spid="317443">
                                            <p:txEl>
                                              <p:pRg st="4" end="4"/>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3174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7" presetClass="entr" presetSubtype="4" fill="hold" grpId="0" nodeType="clickEffect">
                                  <p:stCondLst>
                                    <p:cond delay="0"/>
                                  </p:stCondLst>
                                  <p:childTnLst>
                                    <p:set>
                                      <p:cBhvr>
                                        <p:cTn id="41" dur="1" fill="hold">
                                          <p:stCondLst>
                                            <p:cond delay="0"/>
                                          </p:stCondLst>
                                        </p:cTn>
                                        <p:tgtEl>
                                          <p:spTgt spid="317443">
                                            <p:txEl>
                                              <p:pRg st="5" end="5"/>
                                            </p:txEl>
                                          </p:spTgt>
                                        </p:tgtEl>
                                        <p:attrNameLst>
                                          <p:attrName>style.visibility</p:attrName>
                                        </p:attrNameLst>
                                      </p:cBhvr>
                                      <p:to>
                                        <p:strVal val="visible"/>
                                      </p:to>
                                    </p:set>
                                    <p:anim calcmode="lin" valueType="num">
                                      <p:cBhvr additive="base">
                                        <p:cTn id="42" dur="2000" fill="hold"/>
                                        <p:tgtEl>
                                          <p:spTgt spid="317443">
                                            <p:txEl>
                                              <p:pRg st="5" end="5"/>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31744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7" presetClass="entr" presetSubtype="4" fill="hold" grpId="0" nodeType="clickEffect">
                                  <p:stCondLst>
                                    <p:cond delay="0"/>
                                  </p:stCondLst>
                                  <p:childTnLst>
                                    <p:set>
                                      <p:cBhvr>
                                        <p:cTn id="47" dur="1" fill="hold">
                                          <p:stCondLst>
                                            <p:cond delay="0"/>
                                          </p:stCondLst>
                                        </p:cTn>
                                        <p:tgtEl>
                                          <p:spTgt spid="317443">
                                            <p:txEl>
                                              <p:pRg st="6" end="6"/>
                                            </p:txEl>
                                          </p:spTgt>
                                        </p:tgtEl>
                                        <p:attrNameLst>
                                          <p:attrName>style.visibility</p:attrName>
                                        </p:attrNameLst>
                                      </p:cBhvr>
                                      <p:to>
                                        <p:strVal val="visible"/>
                                      </p:to>
                                    </p:set>
                                    <p:anim calcmode="lin" valueType="num">
                                      <p:cBhvr additive="base">
                                        <p:cTn id="48" dur="2000" fill="hold"/>
                                        <p:tgtEl>
                                          <p:spTgt spid="317443">
                                            <p:txEl>
                                              <p:pRg st="6" end="6"/>
                                            </p:txEl>
                                          </p:spTgt>
                                        </p:tgtEl>
                                        <p:attrNameLst>
                                          <p:attrName>ppt_x</p:attrName>
                                        </p:attrNameLst>
                                      </p:cBhvr>
                                      <p:tavLst>
                                        <p:tav tm="0">
                                          <p:val>
                                            <p:strVal val="#ppt_x"/>
                                          </p:val>
                                        </p:tav>
                                        <p:tav tm="100000">
                                          <p:val>
                                            <p:strVal val="#ppt_x"/>
                                          </p:val>
                                        </p:tav>
                                      </p:tavLst>
                                    </p:anim>
                                    <p:anim calcmode="lin" valueType="num">
                                      <p:cBhvr additive="base">
                                        <p:cTn id="49" dur="2000" fill="hold"/>
                                        <p:tgtEl>
                                          <p:spTgt spid="31744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7" presetClass="entr" presetSubtype="4" fill="hold" grpId="0" nodeType="clickEffect">
                                  <p:stCondLst>
                                    <p:cond delay="0"/>
                                  </p:stCondLst>
                                  <p:childTnLst>
                                    <p:set>
                                      <p:cBhvr>
                                        <p:cTn id="53" dur="1" fill="hold">
                                          <p:stCondLst>
                                            <p:cond delay="0"/>
                                          </p:stCondLst>
                                        </p:cTn>
                                        <p:tgtEl>
                                          <p:spTgt spid="317443">
                                            <p:txEl>
                                              <p:pRg st="7" end="7"/>
                                            </p:txEl>
                                          </p:spTgt>
                                        </p:tgtEl>
                                        <p:attrNameLst>
                                          <p:attrName>style.visibility</p:attrName>
                                        </p:attrNameLst>
                                      </p:cBhvr>
                                      <p:to>
                                        <p:strVal val="visible"/>
                                      </p:to>
                                    </p:set>
                                    <p:anim calcmode="lin" valueType="num">
                                      <p:cBhvr additive="base">
                                        <p:cTn id="54" dur="2000" fill="hold"/>
                                        <p:tgtEl>
                                          <p:spTgt spid="317443">
                                            <p:txEl>
                                              <p:pRg st="7" end="7"/>
                                            </p:txEl>
                                          </p:spTgt>
                                        </p:tgtEl>
                                        <p:attrNameLst>
                                          <p:attrName>ppt_x</p:attrName>
                                        </p:attrNameLst>
                                      </p:cBhvr>
                                      <p:tavLst>
                                        <p:tav tm="0">
                                          <p:val>
                                            <p:strVal val="#ppt_x"/>
                                          </p:val>
                                        </p:tav>
                                        <p:tav tm="100000">
                                          <p:val>
                                            <p:strVal val="#ppt_x"/>
                                          </p:val>
                                        </p:tav>
                                      </p:tavLst>
                                    </p:anim>
                                    <p:anim calcmode="lin" valueType="num">
                                      <p:cBhvr additive="base">
                                        <p:cTn id="55" dur="2000" fill="hold"/>
                                        <p:tgtEl>
                                          <p:spTgt spid="31744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7" presetClass="entr" presetSubtype="4" fill="hold" grpId="0" nodeType="clickEffect">
                                  <p:stCondLst>
                                    <p:cond delay="0"/>
                                  </p:stCondLst>
                                  <p:childTnLst>
                                    <p:set>
                                      <p:cBhvr>
                                        <p:cTn id="59" dur="1" fill="hold">
                                          <p:stCondLst>
                                            <p:cond delay="0"/>
                                          </p:stCondLst>
                                        </p:cTn>
                                        <p:tgtEl>
                                          <p:spTgt spid="317443">
                                            <p:txEl>
                                              <p:pRg st="8" end="8"/>
                                            </p:txEl>
                                          </p:spTgt>
                                        </p:tgtEl>
                                        <p:attrNameLst>
                                          <p:attrName>style.visibility</p:attrName>
                                        </p:attrNameLst>
                                      </p:cBhvr>
                                      <p:to>
                                        <p:strVal val="visible"/>
                                      </p:to>
                                    </p:set>
                                    <p:anim calcmode="lin" valueType="num">
                                      <p:cBhvr additive="base">
                                        <p:cTn id="60" dur="2000" fill="hold"/>
                                        <p:tgtEl>
                                          <p:spTgt spid="317443">
                                            <p:txEl>
                                              <p:pRg st="8" end="8"/>
                                            </p:txEl>
                                          </p:spTgt>
                                        </p:tgtEl>
                                        <p:attrNameLst>
                                          <p:attrName>ppt_x</p:attrName>
                                        </p:attrNameLst>
                                      </p:cBhvr>
                                      <p:tavLst>
                                        <p:tav tm="0">
                                          <p:val>
                                            <p:strVal val="#ppt_x"/>
                                          </p:val>
                                        </p:tav>
                                        <p:tav tm="100000">
                                          <p:val>
                                            <p:strVal val="#ppt_x"/>
                                          </p:val>
                                        </p:tav>
                                      </p:tavLst>
                                    </p:anim>
                                    <p:anim calcmode="lin" valueType="num">
                                      <p:cBhvr additive="base">
                                        <p:cTn id="61" dur="2000" fill="hold"/>
                                        <p:tgtEl>
                                          <p:spTgt spid="31744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7" presetClass="entr" presetSubtype="4" fill="hold" grpId="0" nodeType="clickEffect">
                                  <p:stCondLst>
                                    <p:cond delay="0"/>
                                  </p:stCondLst>
                                  <p:childTnLst>
                                    <p:set>
                                      <p:cBhvr>
                                        <p:cTn id="65" dur="1" fill="hold">
                                          <p:stCondLst>
                                            <p:cond delay="0"/>
                                          </p:stCondLst>
                                        </p:cTn>
                                        <p:tgtEl>
                                          <p:spTgt spid="317443">
                                            <p:txEl>
                                              <p:pRg st="9" end="9"/>
                                            </p:txEl>
                                          </p:spTgt>
                                        </p:tgtEl>
                                        <p:attrNameLst>
                                          <p:attrName>style.visibility</p:attrName>
                                        </p:attrNameLst>
                                      </p:cBhvr>
                                      <p:to>
                                        <p:strVal val="visible"/>
                                      </p:to>
                                    </p:set>
                                    <p:anim calcmode="lin" valueType="num">
                                      <p:cBhvr additive="base">
                                        <p:cTn id="66" dur="2000" fill="hold"/>
                                        <p:tgtEl>
                                          <p:spTgt spid="317443">
                                            <p:txEl>
                                              <p:pRg st="9" end="9"/>
                                            </p:txEl>
                                          </p:spTgt>
                                        </p:tgtEl>
                                        <p:attrNameLst>
                                          <p:attrName>ppt_x</p:attrName>
                                        </p:attrNameLst>
                                      </p:cBhvr>
                                      <p:tavLst>
                                        <p:tav tm="0">
                                          <p:val>
                                            <p:strVal val="#ppt_x"/>
                                          </p:val>
                                        </p:tav>
                                        <p:tav tm="100000">
                                          <p:val>
                                            <p:strVal val="#ppt_x"/>
                                          </p:val>
                                        </p:tav>
                                      </p:tavLst>
                                    </p:anim>
                                    <p:anim calcmode="lin" valueType="num">
                                      <p:cBhvr additive="base">
                                        <p:cTn id="67" dur="2000" fill="hold"/>
                                        <p:tgtEl>
                                          <p:spTgt spid="31744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7" presetClass="entr" presetSubtype="4" fill="hold" grpId="0" nodeType="clickEffect">
                                  <p:stCondLst>
                                    <p:cond delay="0"/>
                                  </p:stCondLst>
                                  <p:childTnLst>
                                    <p:set>
                                      <p:cBhvr>
                                        <p:cTn id="71" dur="1" fill="hold">
                                          <p:stCondLst>
                                            <p:cond delay="0"/>
                                          </p:stCondLst>
                                        </p:cTn>
                                        <p:tgtEl>
                                          <p:spTgt spid="317443">
                                            <p:txEl>
                                              <p:pRg st="10" end="10"/>
                                            </p:txEl>
                                          </p:spTgt>
                                        </p:tgtEl>
                                        <p:attrNameLst>
                                          <p:attrName>style.visibility</p:attrName>
                                        </p:attrNameLst>
                                      </p:cBhvr>
                                      <p:to>
                                        <p:strVal val="visible"/>
                                      </p:to>
                                    </p:set>
                                    <p:anim calcmode="lin" valueType="num">
                                      <p:cBhvr additive="base">
                                        <p:cTn id="72" dur="2000" fill="hold"/>
                                        <p:tgtEl>
                                          <p:spTgt spid="317443">
                                            <p:txEl>
                                              <p:pRg st="10" end="10"/>
                                            </p:txEl>
                                          </p:spTgt>
                                        </p:tgtEl>
                                        <p:attrNameLst>
                                          <p:attrName>ppt_x</p:attrName>
                                        </p:attrNameLst>
                                      </p:cBhvr>
                                      <p:tavLst>
                                        <p:tav tm="0">
                                          <p:val>
                                            <p:strVal val="#ppt_x"/>
                                          </p:val>
                                        </p:tav>
                                        <p:tav tm="100000">
                                          <p:val>
                                            <p:strVal val="#ppt_x"/>
                                          </p:val>
                                        </p:tav>
                                      </p:tavLst>
                                    </p:anim>
                                    <p:anim calcmode="lin" valueType="num">
                                      <p:cBhvr additive="base">
                                        <p:cTn id="73" dur="2000" fill="hold"/>
                                        <p:tgtEl>
                                          <p:spTgt spid="31744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2" grpId="0" animBg="1"/>
      <p:bldP spid="317443"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ctrTitle"/>
          </p:nvPr>
        </p:nvSpPr>
        <p:spPr>
          <a:xfrm>
            <a:off x="685800" y="188913"/>
            <a:ext cx="7772400" cy="1252537"/>
          </a:xfrm>
          <a:solidFill>
            <a:srgbClr val="000066"/>
          </a:solidFill>
          <a:ln w="38100">
            <a:solidFill>
              <a:srgbClr val="FF0000"/>
            </a:solidFill>
          </a:ln>
        </p:spPr>
        <p:txBody>
          <a:bodyPr/>
          <a:lstStyle/>
          <a:p>
            <a:pPr eaLnBrk="1" hangingPunct="1"/>
            <a:r>
              <a:rPr lang="tr-TR" sz="3600">
                <a:solidFill>
                  <a:srgbClr val="FFFF66"/>
                </a:solidFill>
              </a:rPr>
              <a:t>Aydınlanma’nın şehitleri-gazileri </a:t>
            </a:r>
            <a:br>
              <a:rPr lang="tr-TR" sz="3600">
                <a:solidFill>
                  <a:srgbClr val="FFFF66"/>
                </a:solidFill>
              </a:rPr>
            </a:br>
            <a:r>
              <a:rPr lang="tr-TR" sz="3600">
                <a:solidFill>
                  <a:srgbClr val="FFFF66"/>
                </a:solidFill>
              </a:rPr>
              <a:t>uzun bir liste ne acı ki.. (3)</a:t>
            </a:r>
          </a:p>
        </p:txBody>
      </p:sp>
      <p:sp>
        <p:nvSpPr>
          <p:cNvPr id="447491" name="Rectangle 3"/>
          <p:cNvSpPr>
            <a:spLocks noGrp="1" noChangeArrowheads="1"/>
          </p:cNvSpPr>
          <p:nvPr>
            <p:ph type="subTitle" idx="1"/>
          </p:nvPr>
        </p:nvSpPr>
        <p:spPr>
          <a:xfrm>
            <a:off x="323528" y="1556792"/>
            <a:ext cx="8424935" cy="5084763"/>
          </a:xfrm>
          <a:solidFill>
            <a:srgbClr val="000000"/>
          </a:solidFill>
          <a:ln w="57150">
            <a:solidFill>
              <a:srgbClr val="00FF99"/>
            </a:solidFill>
          </a:ln>
        </p:spPr>
        <p:txBody>
          <a:bodyPr/>
          <a:lstStyle/>
          <a:p>
            <a:pPr algn="l" eaLnBrk="1" hangingPunct="1">
              <a:lnSpc>
                <a:spcPct val="90000"/>
              </a:lnSpc>
            </a:pPr>
            <a:endParaRPr lang="tr-TR" sz="700" dirty="0">
              <a:solidFill>
                <a:srgbClr val="FF3300"/>
              </a:solidFill>
            </a:endParaRPr>
          </a:p>
          <a:p>
            <a:pPr algn="l" eaLnBrk="1" hangingPunct="1">
              <a:lnSpc>
                <a:spcPct val="90000"/>
              </a:lnSpc>
              <a:buFontTx/>
              <a:buChar char="•"/>
            </a:pPr>
            <a:r>
              <a:rPr lang="tr-TR" sz="2400" dirty="0">
                <a:solidFill>
                  <a:srgbClr val="FF3300"/>
                </a:solidFill>
              </a:rPr>
              <a:t> 1 Mayıs 1977 katliamı</a:t>
            </a:r>
          </a:p>
          <a:p>
            <a:pPr algn="l" eaLnBrk="1" hangingPunct="1">
              <a:lnSpc>
                <a:spcPct val="90000"/>
              </a:lnSpc>
              <a:buFontTx/>
              <a:buChar char="•"/>
            </a:pPr>
            <a:r>
              <a:rPr lang="tr-TR" sz="2400" dirty="0">
                <a:solidFill>
                  <a:srgbClr val="FFFF66"/>
                </a:solidFill>
              </a:rPr>
              <a:t> Orhan YAVUZ</a:t>
            </a:r>
          </a:p>
          <a:p>
            <a:pPr algn="l" eaLnBrk="1" hangingPunct="1">
              <a:lnSpc>
                <a:spcPct val="90000"/>
              </a:lnSpc>
              <a:buFontTx/>
              <a:buChar char="•"/>
            </a:pPr>
            <a:r>
              <a:rPr lang="tr-TR" sz="2400" dirty="0">
                <a:solidFill>
                  <a:srgbClr val="FF3300"/>
                </a:solidFill>
              </a:rPr>
              <a:t> </a:t>
            </a:r>
            <a:r>
              <a:rPr lang="tr-TR" sz="2400" dirty="0">
                <a:solidFill>
                  <a:srgbClr val="66FF33"/>
                </a:solidFill>
              </a:rPr>
              <a:t>Gazeteci-Yazar</a:t>
            </a:r>
            <a:r>
              <a:rPr lang="tr-TR" sz="2400" dirty="0">
                <a:solidFill>
                  <a:srgbClr val="FF3300"/>
                </a:solidFill>
              </a:rPr>
              <a:t> </a:t>
            </a:r>
            <a:r>
              <a:rPr lang="tr-TR" sz="2400" dirty="0">
                <a:solidFill>
                  <a:srgbClr val="66FF33"/>
                </a:solidFill>
              </a:rPr>
              <a:t>Çetin EMEÇ</a:t>
            </a:r>
          </a:p>
          <a:p>
            <a:pPr algn="l" eaLnBrk="1" hangingPunct="1">
              <a:lnSpc>
                <a:spcPct val="90000"/>
              </a:lnSpc>
              <a:buFontTx/>
              <a:buChar char="•"/>
            </a:pPr>
            <a:r>
              <a:rPr lang="tr-TR" sz="2400" dirty="0">
                <a:solidFill>
                  <a:srgbClr val="FF3300"/>
                </a:solidFill>
              </a:rPr>
              <a:t> Kahramanmaraş katliamı (24 Aralık 1978)</a:t>
            </a:r>
            <a:endParaRPr lang="tr-TR" sz="2400" dirty="0">
              <a:solidFill>
                <a:srgbClr val="66FFFF"/>
              </a:solidFill>
            </a:endParaRPr>
          </a:p>
          <a:p>
            <a:pPr algn="l" eaLnBrk="1" hangingPunct="1">
              <a:lnSpc>
                <a:spcPct val="90000"/>
              </a:lnSpc>
              <a:buFontTx/>
              <a:buChar char="•"/>
            </a:pPr>
            <a:r>
              <a:rPr lang="tr-TR" sz="2400" dirty="0">
                <a:solidFill>
                  <a:srgbClr val="FF3300"/>
                </a:solidFill>
              </a:rPr>
              <a:t> </a:t>
            </a:r>
            <a:r>
              <a:rPr lang="tr-TR" sz="2400" dirty="0">
                <a:solidFill>
                  <a:schemeClr val="bg1"/>
                </a:solidFill>
              </a:rPr>
              <a:t>Ümit KAFTANCIOĞLU</a:t>
            </a:r>
          </a:p>
          <a:p>
            <a:pPr algn="l" eaLnBrk="1" hangingPunct="1">
              <a:lnSpc>
                <a:spcPct val="90000"/>
              </a:lnSpc>
              <a:buFontTx/>
              <a:buChar char="•"/>
            </a:pPr>
            <a:r>
              <a:rPr lang="tr-TR" sz="2400" dirty="0">
                <a:solidFill>
                  <a:srgbClr val="FF3300"/>
                </a:solidFill>
              </a:rPr>
              <a:t> Gün SAZAK (MHP Milletvekili)</a:t>
            </a:r>
            <a:r>
              <a:rPr lang="tr-TR" sz="2400" dirty="0">
                <a:solidFill>
                  <a:srgbClr val="FFFF66"/>
                </a:solidFill>
              </a:rPr>
              <a:t>..</a:t>
            </a:r>
            <a:endParaRPr lang="tr-TR" sz="2000" i="1" dirty="0">
              <a:solidFill>
                <a:srgbClr val="FFFF66"/>
              </a:solidFill>
            </a:endParaRPr>
          </a:p>
          <a:p>
            <a:pPr algn="l" eaLnBrk="1" hangingPunct="1">
              <a:lnSpc>
                <a:spcPct val="90000"/>
              </a:lnSpc>
              <a:buFontTx/>
              <a:buChar char="•"/>
            </a:pPr>
            <a:r>
              <a:rPr lang="tr-TR" sz="2400" dirty="0">
                <a:solidFill>
                  <a:srgbClr val="66FF33"/>
                </a:solidFill>
              </a:rPr>
              <a:t> Çorum katliamı (Temmuz 1981)</a:t>
            </a:r>
            <a:endParaRPr lang="tr-TR" sz="2400" dirty="0">
              <a:solidFill>
                <a:srgbClr val="00FF00"/>
              </a:solidFill>
            </a:endParaRPr>
          </a:p>
          <a:p>
            <a:pPr algn="l" eaLnBrk="1" hangingPunct="1">
              <a:lnSpc>
                <a:spcPct val="90000"/>
              </a:lnSpc>
              <a:buFontTx/>
              <a:buChar char="•"/>
            </a:pPr>
            <a:r>
              <a:rPr lang="tr-TR" sz="2400" dirty="0">
                <a:solidFill>
                  <a:srgbClr val="66FFFF"/>
                </a:solidFill>
              </a:rPr>
              <a:t> Adnan ERSÖZ, Hiram ABBAS </a:t>
            </a:r>
            <a:r>
              <a:rPr lang="tr-TR" sz="2400" i="1" dirty="0">
                <a:solidFill>
                  <a:srgbClr val="66FFFF"/>
                </a:solidFill>
              </a:rPr>
              <a:t>(MİT Müst. Yrd.)</a:t>
            </a:r>
          </a:p>
          <a:p>
            <a:pPr algn="l" eaLnBrk="1" hangingPunct="1">
              <a:lnSpc>
                <a:spcPct val="90000"/>
              </a:lnSpc>
              <a:buFontTx/>
              <a:buChar char="•"/>
            </a:pPr>
            <a:r>
              <a:rPr lang="tr-TR" sz="2400" dirty="0">
                <a:solidFill>
                  <a:schemeClr val="bg1"/>
                </a:solidFill>
              </a:rPr>
              <a:t> Mehmet TOPAÇ (Adalet Bakanı)</a:t>
            </a:r>
          </a:p>
          <a:p>
            <a:pPr algn="l" eaLnBrk="1" hangingPunct="1">
              <a:lnSpc>
                <a:spcPct val="90000"/>
              </a:lnSpc>
              <a:buFontTx/>
              <a:buChar char="•"/>
            </a:pPr>
            <a:r>
              <a:rPr lang="tr-TR" sz="2400" dirty="0">
                <a:solidFill>
                  <a:srgbClr val="FF3300"/>
                </a:solidFill>
              </a:rPr>
              <a:t> Askerler, polisler, öğretmenler, adsız yurttaşlar...</a:t>
            </a:r>
            <a:endParaRPr lang="en-US" sz="2400" dirty="0">
              <a:solidFill>
                <a:srgbClr val="FF3300"/>
              </a:solidFill>
            </a:endParaRPr>
          </a:p>
          <a:p>
            <a:pPr algn="l" eaLnBrk="1" hangingPunct="1">
              <a:lnSpc>
                <a:spcPct val="90000"/>
              </a:lnSpc>
              <a:buFontTx/>
              <a:buChar char="•"/>
            </a:pPr>
            <a:r>
              <a:rPr lang="en-US" sz="3600" dirty="0" err="1">
                <a:solidFill>
                  <a:srgbClr val="FF3300"/>
                </a:solidFill>
                <a:highlight>
                  <a:srgbClr val="00FFFF"/>
                </a:highlight>
              </a:rPr>
              <a:t>Kurtuluş</a:t>
            </a:r>
            <a:r>
              <a:rPr lang="en-US" sz="3600" dirty="0">
                <a:solidFill>
                  <a:srgbClr val="FF3300"/>
                </a:solidFill>
                <a:highlight>
                  <a:srgbClr val="00FFFF"/>
                </a:highlight>
              </a:rPr>
              <a:t> </a:t>
            </a:r>
            <a:r>
              <a:rPr lang="en-US" sz="3600" dirty="0" err="1">
                <a:solidFill>
                  <a:srgbClr val="FF3300"/>
                </a:solidFill>
                <a:highlight>
                  <a:srgbClr val="00FFFF"/>
                </a:highlight>
              </a:rPr>
              <a:t>Savaşı</a:t>
            </a:r>
            <a:r>
              <a:rPr lang="en-US" sz="3600" dirty="0">
                <a:solidFill>
                  <a:srgbClr val="FF3300"/>
                </a:solidFill>
                <a:highlight>
                  <a:srgbClr val="00FFFF"/>
                </a:highlight>
              </a:rPr>
              <a:t> </a:t>
            </a:r>
            <a:r>
              <a:rPr lang="en-US" sz="3600" dirty="0" err="1">
                <a:solidFill>
                  <a:srgbClr val="FF3300"/>
                </a:solidFill>
                <a:highlight>
                  <a:srgbClr val="00FFFF"/>
                </a:highlight>
              </a:rPr>
              <a:t>şehit</a:t>
            </a:r>
            <a:r>
              <a:rPr lang="en-US" sz="3600" dirty="0">
                <a:solidFill>
                  <a:srgbClr val="FF3300"/>
                </a:solidFill>
                <a:highlight>
                  <a:srgbClr val="00FFFF"/>
                </a:highlight>
              </a:rPr>
              <a:t>, </a:t>
            </a:r>
            <a:r>
              <a:rPr lang="en-US" sz="3600" dirty="0" err="1">
                <a:solidFill>
                  <a:srgbClr val="FF3300"/>
                </a:solidFill>
                <a:highlight>
                  <a:srgbClr val="00FFFF"/>
                </a:highlight>
              </a:rPr>
              <a:t>gazi</a:t>
            </a:r>
            <a:r>
              <a:rPr lang="en-US" sz="3600" dirty="0">
                <a:solidFill>
                  <a:srgbClr val="FF3300"/>
                </a:solidFill>
                <a:highlight>
                  <a:srgbClr val="00FFFF"/>
                </a:highlight>
              </a:rPr>
              <a:t> </a:t>
            </a:r>
            <a:r>
              <a:rPr lang="en-US" sz="3600" dirty="0" err="1">
                <a:solidFill>
                  <a:srgbClr val="FF3300"/>
                </a:solidFill>
                <a:highlight>
                  <a:srgbClr val="00FFFF"/>
                </a:highlight>
              </a:rPr>
              <a:t>ve</a:t>
            </a:r>
            <a:r>
              <a:rPr lang="en-US" sz="3600" dirty="0">
                <a:solidFill>
                  <a:srgbClr val="FF3300"/>
                </a:solidFill>
                <a:highlight>
                  <a:srgbClr val="00FFFF"/>
                </a:highlight>
              </a:rPr>
              <a:t> </a:t>
            </a:r>
            <a:r>
              <a:rPr lang="en-US" sz="3600" dirty="0" err="1">
                <a:solidFill>
                  <a:srgbClr val="FF3300"/>
                </a:solidFill>
                <a:highlight>
                  <a:srgbClr val="00FFFF"/>
                </a:highlight>
              </a:rPr>
              <a:t>yitikleri</a:t>
            </a:r>
            <a:r>
              <a:rPr lang="en-US" sz="3600" dirty="0">
                <a:solidFill>
                  <a:srgbClr val="FF3300"/>
                </a:solidFill>
                <a:highlight>
                  <a:srgbClr val="00FFFF"/>
                </a:highlight>
              </a:rPr>
              <a:t>..</a:t>
            </a:r>
            <a:endParaRPr lang="tr-TR" sz="3600" dirty="0">
              <a:solidFill>
                <a:srgbClr val="FF3300"/>
              </a:solidFill>
              <a:highlight>
                <a:srgbClr val="00FFFF"/>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47490"/>
                                        </p:tgtEl>
                                        <p:attrNameLst>
                                          <p:attrName>style.visibility</p:attrName>
                                        </p:attrNameLst>
                                      </p:cBhvr>
                                      <p:to>
                                        <p:strVal val="visible"/>
                                      </p:to>
                                    </p:set>
                                    <p:animEffect transition="in" filter="circle(in)">
                                      <p:cBhvr>
                                        <p:cTn id="7" dur="2000"/>
                                        <p:tgtEl>
                                          <p:spTgt spid="447490"/>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447491">
                                            <p:bg/>
                                          </p:spTgt>
                                        </p:tgtEl>
                                        <p:attrNameLst>
                                          <p:attrName>style.visibility</p:attrName>
                                        </p:attrNameLst>
                                      </p:cBhvr>
                                      <p:to>
                                        <p:strVal val="visible"/>
                                      </p:to>
                                    </p:set>
                                    <p:anim calcmode="lin" valueType="num">
                                      <p:cBhvr additive="base">
                                        <p:cTn id="12" dur="2000" fill="hold"/>
                                        <p:tgtEl>
                                          <p:spTgt spid="447491">
                                            <p:bg/>
                                          </p:spTgt>
                                        </p:tgtEl>
                                        <p:attrNameLst>
                                          <p:attrName>ppt_x</p:attrName>
                                        </p:attrNameLst>
                                      </p:cBhvr>
                                      <p:tavLst>
                                        <p:tav tm="0">
                                          <p:val>
                                            <p:strVal val="#ppt_x"/>
                                          </p:val>
                                        </p:tav>
                                        <p:tav tm="100000">
                                          <p:val>
                                            <p:strVal val="#ppt_x"/>
                                          </p:val>
                                        </p:tav>
                                      </p:tavLst>
                                    </p:anim>
                                    <p:anim calcmode="lin" valueType="num">
                                      <p:cBhvr additive="base">
                                        <p:cTn id="13" dur="2000" fill="hold"/>
                                        <p:tgtEl>
                                          <p:spTgt spid="447491">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447491">
                                            <p:txEl>
                                              <p:pRg st="1" end="1"/>
                                            </p:txEl>
                                          </p:spTgt>
                                        </p:tgtEl>
                                        <p:attrNameLst>
                                          <p:attrName>style.visibility</p:attrName>
                                        </p:attrNameLst>
                                      </p:cBhvr>
                                      <p:to>
                                        <p:strVal val="visible"/>
                                      </p:to>
                                    </p:set>
                                    <p:anim calcmode="lin" valueType="num">
                                      <p:cBhvr additive="base">
                                        <p:cTn id="18" dur="2000" fill="hold"/>
                                        <p:tgtEl>
                                          <p:spTgt spid="447491">
                                            <p:txEl>
                                              <p:pRg st="1" end="1"/>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447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7" presetClass="entr" presetSubtype="4" fill="hold" grpId="0" nodeType="clickEffect">
                                  <p:stCondLst>
                                    <p:cond delay="0"/>
                                  </p:stCondLst>
                                  <p:childTnLst>
                                    <p:set>
                                      <p:cBhvr>
                                        <p:cTn id="23" dur="1" fill="hold">
                                          <p:stCondLst>
                                            <p:cond delay="0"/>
                                          </p:stCondLst>
                                        </p:cTn>
                                        <p:tgtEl>
                                          <p:spTgt spid="447491">
                                            <p:txEl>
                                              <p:pRg st="2" end="2"/>
                                            </p:txEl>
                                          </p:spTgt>
                                        </p:tgtEl>
                                        <p:attrNameLst>
                                          <p:attrName>style.visibility</p:attrName>
                                        </p:attrNameLst>
                                      </p:cBhvr>
                                      <p:to>
                                        <p:strVal val="visible"/>
                                      </p:to>
                                    </p:set>
                                    <p:anim calcmode="lin" valueType="num">
                                      <p:cBhvr additive="base">
                                        <p:cTn id="24" dur="2000" fill="hold"/>
                                        <p:tgtEl>
                                          <p:spTgt spid="447491">
                                            <p:txEl>
                                              <p:pRg st="2" end="2"/>
                                            </p:txEl>
                                          </p:spTgt>
                                        </p:tgtEl>
                                        <p:attrNameLst>
                                          <p:attrName>ppt_x</p:attrName>
                                        </p:attrNameLst>
                                      </p:cBhvr>
                                      <p:tavLst>
                                        <p:tav tm="0">
                                          <p:val>
                                            <p:strVal val="#ppt_x"/>
                                          </p:val>
                                        </p:tav>
                                        <p:tav tm="100000">
                                          <p:val>
                                            <p:strVal val="#ppt_x"/>
                                          </p:val>
                                        </p:tav>
                                      </p:tavLst>
                                    </p:anim>
                                    <p:anim calcmode="lin" valueType="num">
                                      <p:cBhvr additive="base">
                                        <p:cTn id="25" dur="2000" fill="hold"/>
                                        <p:tgtEl>
                                          <p:spTgt spid="447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7" presetClass="entr" presetSubtype="4" fill="hold" grpId="0" nodeType="clickEffect">
                                  <p:stCondLst>
                                    <p:cond delay="0"/>
                                  </p:stCondLst>
                                  <p:childTnLst>
                                    <p:set>
                                      <p:cBhvr>
                                        <p:cTn id="29" dur="1" fill="hold">
                                          <p:stCondLst>
                                            <p:cond delay="0"/>
                                          </p:stCondLst>
                                        </p:cTn>
                                        <p:tgtEl>
                                          <p:spTgt spid="447491">
                                            <p:txEl>
                                              <p:pRg st="3" end="3"/>
                                            </p:txEl>
                                          </p:spTgt>
                                        </p:tgtEl>
                                        <p:attrNameLst>
                                          <p:attrName>style.visibility</p:attrName>
                                        </p:attrNameLst>
                                      </p:cBhvr>
                                      <p:to>
                                        <p:strVal val="visible"/>
                                      </p:to>
                                    </p:set>
                                    <p:anim calcmode="lin" valueType="num">
                                      <p:cBhvr additive="base">
                                        <p:cTn id="30" dur="2000" fill="hold"/>
                                        <p:tgtEl>
                                          <p:spTgt spid="447491">
                                            <p:txEl>
                                              <p:pRg st="3" end="3"/>
                                            </p:txEl>
                                          </p:spTgt>
                                        </p:tgtEl>
                                        <p:attrNameLst>
                                          <p:attrName>ppt_x</p:attrName>
                                        </p:attrNameLst>
                                      </p:cBhvr>
                                      <p:tavLst>
                                        <p:tav tm="0">
                                          <p:val>
                                            <p:strVal val="#ppt_x"/>
                                          </p:val>
                                        </p:tav>
                                        <p:tav tm="100000">
                                          <p:val>
                                            <p:strVal val="#ppt_x"/>
                                          </p:val>
                                        </p:tav>
                                      </p:tavLst>
                                    </p:anim>
                                    <p:anim calcmode="lin" valueType="num">
                                      <p:cBhvr additive="base">
                                        <p:cTn id="31" dur="2000" fill="hold"/>
                                        <p:tgtEl>
                                          <p:spTgt spid="4474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7" presetClass="entr" presetSubtype="4" fill="hold" grpId="0" nodeType="clickEffect">
                                  <p:stCondLst>
                                    <p:cond delay="0"/>
                                  </p:stCondLst>
                                  <p:childTnLst>
                                    <p:set>
                                      <p:cBhvr>
                                        <p:cTn id="35" dur="1" fill="hold">
                                          <p:stCondLst>
                                            <p:cond delay="0"/>
                                          </p:stCondLst>
                                        </p:cTn>
                                        <p:tgtEl>
                                          <p:spTgt spid="447491">
                                            <p:txEl>
                                              <p:pRg st="4" end="4"/>
                                            </p:txEl>
                                          </p:spTgt>
                                        </p:tgtEl>
                                        <p:attrNameLst>
                                          <p:attrName>style.visibility</p:attrName>
                                        </p:attrNameLst>
                                      </p:cBhvr>
                                      <p:to>
                                        <p:strVal val="visible"/>
                                      </p:to>
                                    </p:set>
                                    <p:anim calcmode="lin" valueType="num">
                                      <p:cBhvr additive="base">
                                        <p:cTn id="36" dur="2000" fill="hold"/>
                                        <p:tgtEl>
                                          <p:spTgt spid="447491">
                                            <p:txEl>
                                              <p:pRg st="4" end="4"/>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4474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7" presetClass="entr" presetSubtype="4" fill="hold" grpId="0" nodeType="clickEffect">
                                  <p:stCondLst>
                                    <p:cond delay="0"/>
                                  </p:stCondLst>
                                  <p:childTnLst>
                                    <p:set>
                                      <p:cBhvr>
                                        <p:cTn id="41" dur="1" fill="hold">
                                          <p:stCondLst>
                                            <p:cond delay="0"/>
                                          </p:stCondLst>
                                        </p:cTn>
                                        <p:tgtEl>
                                          <p:spTgt spid="447491">
                                            <p:txEl>
                                              <p:pRg st="5" end="5"/>
                                            </p:txEl>
                                          </p:spTgt>
                                        </p:tgtEl>
                                        <p:attrNameLst>
                                          <p:attrName>style.visibility</p:attrName>
                                        </p:attrNameLst>
                                      </p:cBhvr>
                                      <p:to>
                                        <p:strVal val="visible"/>
                                      </p:to>
                                    </p:set>
                                    <p:anim calcmode="lin" valueType="num">
                                      <p:cBhvr additive="base">
                                        <p:cTn id="42" dur="2000" fill="hold"/>
                                        <p:tgtEl>
                                          <p:spTgt spid="447491">
                                            <p:txEl>
                                              <p:pRg st="5" end="5"/>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4474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7" presetClass="entr" presetSubtype="4" fill="hold" grpId="0" nodeType="clickEffect">
                                  <p:stCondLst>
                                    <p:cond delay="0"/>
                                  </p:stCondLst>
                                  <p:childTnLst>
                                    <p:set>
                                      <p:cBhvr>
                                        <p:cTn id="47" dur="1" fill="hold">
                                          <p:stCondLst>
                                            <p:cond delay="0"/>
                                          </p:stCondLst>
                                        </p:cTn>
                                        <p:tgtEl>
                                          <p:spTgt spid="447491">
                                            <p:txEl>
                                              <p:pRg st="6" end="6"/>
                                            </p:txEl>
                                          </p:spTgt>
                                        </p:tgtEl>
                                        <p:attrNameLst>
                                          <p:attrName>style.visibility</p:attrName>
                                        </p:attrNameLst>
                                      </p:cBhvr>
                                      <p:to>
                                        <p:strVal val="visible"/>
                                      </p:to>
                                    </p:set>
                                    <p:anim calcmode="lin" valueType="num">
                                      <p:cBhvr additive="base">
                                        <p:cTn id="48" dur="2000" fill="hold"/>
                                        <p:tgtEl>
                                          <p:spTgt spid="447491">
                                            <p:txEl>
                                              <p:pRg st="6" end="6"/>
                                            </p:txEl>
                                          </p:spTgt>
                                        </p:tgtEl>
                                        <p:attrNameLst>
                                          <p:attrName>ppt_x</p:attrName>
                                        </p:attrNameLst>
                                      </p:cBhvr>
                                      <p:tavLst>
                                        <p:tav tm="0">
                                          <p:val>
                                            <p:strVal val="#ppt_x"/>
                                          </p:val>
                                        </p:tav>
                                        <p:tav tm="100000">
                                          <p:val>
                                            <p:strVal val="#ppt_x"/>
                                          </p:val>
                                        </p:tav>
                                      </p:tavLst>
                                    </p:anim>
                                    <p:anim calcmode="lin" valueType="num">
                                      <p:cBhvr additive="base">
                                        <p:cTn id="49" dur="2000" fill="hold"/>
                                        <p:tgtEl>
                                          <p:spTgt spid="4474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7" presetClass="entr" presetSubtype="4" fill="hold" grpId="0" nodeType="clickEffect">
                                  <p:stCondLst>
                                    <p:cond delay="0"/>
                                  </p:stCondLst>
                                  <p:childTnLst>
                                    <p:set>
                                      <p:cBhvr>
                                        <p:cTn id="53" dur="1" fill="hold">
                                          <p:stCondLst>
                                            <p:cond delay="0"/>
                                          </p:stCondLst>
                                        </p:cTn>
                                        <p:tgtEl>
                                          <p:spTgt spid="447491">
                                            <p:txEl>
                                              <p:pRg st="7" end="7"/>
                                            </p:txEl>
                                          </p:spTgt>
                                        </p:tgtEl>
                                        <p:attrNameLst>
                                          <p:attrName>style.visibility</p:attrName>
                                        </p:attrNameLst>
                                      </p:cBhvr>
                                      <p:to>
                                        <p:strVal val="visible"/>
                                      </p:to>
                                    </p:set>
                                    <p:anim calcmode="lin" valueType="num">
                                      <p:cBhvr additive="base">
                                        <p:cTn id="54" dur="2000" fill="hold"/>
                                        <p:tgtEl>
                                          <p:spTgt spid="447491">
                                            <p:txEl>
                                              <p:pRg st="7" end="7"/>
                                            </p:txEl>
                                          </p:spTgt>
                                        </p:tgtEl>
                                        <p:attrNameLst>
                                          <p:attrName>ppt_x</p:attrName>
                                        </p:attrNameLst>
                                      </p:cBhvr>
                                      <p:tavLst>
                                        <p:tav tm="0">
                                          <p:val>
                                            <p:strVal val="#ppt_x"/>
                                          </p:val>
                                        </p:tav>
                                        <p:tav tm="100000">
                                          <p:val>
                                            <p:strVal val="#ppt_x"/>
                                          </p:val>
                                        </p:tav>
                                      </p:tavLst>
                                    </p:anim>
                                    <p:anim calcmode="lin" valueType="num">
                                      <p:cBhvr additive="base">
                                        <p:cTn id="55" dur="2000" fill="hold"/>
                                        <p:tgtEl>
                                          <p:spTgt spid="44749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7" presetClass="entr" presetSubtype="4" fill="hold" grpId="0" nodeType="clickEffect">
                                  <p:stCondLst>
                                    <p:cond delay="0"/>
                                  </p:stCondLst>
                                  <p:childTnLst>
                                    <p:set>
                                      <p:cBhvr>
                                        <p:cTn id="59" dur="1" fill="hold">
                                          <p:stCondLst>
                                            <p:cond delay="0"/>
                                          </p:stCondLst>
                                        </p:cTn>
                                        <p:tgtEl>
                                          <p:spTgt spid="447491">
                                            <p:txEl>
                                              <p:pRg st="8" end="8"/>
                                            </p:txEl>
                                          </p:spTgt>
                                        </p:tgtEl>
                                        <p:attrNameLst>
                                          <p:attrName>style.visibility</p:attrName>
                                        </p:attrNameLst>
                                      </p:cBhvr>
                                      <p:to>
                                        <p:strVal val="visible"/>
                                      </p:to>
                                    </p:set>
                                    <p:anim calcmode="lin" valueType="num">
                                      <p:cBhvr additive="base">
                                        <p:cTn id="60" dur="2000" fill="hold"/>
                                        <p:tgtEl>
                                          <p:spTgt spid="447491">
                                            <p:txEl>
                                              <p:pRg st="8" end="8"/>
                                            </p:txEl>
                                          </p:spTgt>
                                        </p:tgtEl>
                                        <p:attrNameLst>
                                          <p:attrName>ppt_x</p:attrName>
                                        </p:attrNameLst>
                                      </p:cBhvr>
                                      <p:tavLst>
                                        <p:tav tm="0">
                                          <p:val>
                                            <p:strVal val="#ppt_x"/>
                                          </p:val>
                                        </p:tav>
                                        <p:tav tm="100000">
                                          <p:val>
                                            <p:strVal val="#ppt_x"/>
                                          </p:val>
                                        </p:tav>
                                      </p:tavLst>
                                    </p:anim>
                                    <p:anim calcmode="lin" valueType="num">
                                      <p:cBhvr additive="base">
                                        <p:cTn id="61" dur="2000" fill="hold"/>
                                        <p:tgtEl>
                                          <p:spTgt spid="44749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7" presetClass="entr" presetSubtype="4" fill="hold" grpId="0" nodeType="clickEffect">
                                  <p:stCondLst>
                                    <p:cond delay="0"/>
                                  </p:stCondLst>
                                  <p:childTnLst>
                                    <p:set>
                                      <p:cBhvr>
                                        <p:cTn id="65" dur="1" fill="hold">
                                          <p:stCondLst>
                                            <p:cond delay="0"/>
                                          </p:stCondLst>
                                        </p:cTn>
                                        <p:tgtEl>
                                          <p:spTgt spid="447491">
                                            <p:txEl>
                                              <p:pRg st="9" end="9"/>
                                            </p:txEl>
                                          </p:spTgt>
                                        </p:tgtEl>
                                        <p:attrNameLst>
                                          <p:attrName>style.visibility</p:attrName>
                                        </p:attrNameLst>
                                      </p:cBhvr>
                                      <p:to>
                                        <p:strVal val="visible"/>
                                      </p:to>
                                    </p:set>
                                    <p:anim calcmode="lin" valueType="num">
                                      <p:cBhvr additive="base">
                                        <p:cTn id="66" dur="2000" fill="hold"/>
                                        <p:tgtEl>
                                          <p:spTgt spid="447491">
                                            <p:txEl>
                                              <p:pRg st="9" end="9"/>
                                            </p:txEl>
                                          </p:spTgt>
                                        </p:tgtEl>
                                        <p:attrNameLst>
                                          <p:attrName>ppt_x</p:attrName>
                                        </p:attrNameLst>
                                      </p:cBhvr>
                                      <p:tavLst>
                                        <p:tav tm="0">
                                          <p:val>
                                            <p:strVal val="#ppt_x"/>
                                          </p:val>
                                        </p:tav>
                                        <p:tav tm="100000">
                                          <p:val>
                                            <p:strVal val="#ppt_x"/>
                                          </p:val>
                                        </p:tav>
                                      </p:tavLst>
                                    </p:anim>
                                    <p:anim calcmode="lin" valueType="num">
                                      <p:cBhvr additive="base">
                                        <p:cTn id="67" dur="2000" fill="hold"/>
                                        <p:tgtEl>
                                          <p:spTgt spid="44749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7" presetClass="entr" presetSubtype="4" fill="hold" grpId="0" nodeType="clickEffect">
                                  <p:stCondLst>
                                    <p:cond delay="0"/>
                                  </p:stCondLst>
                                  <p:childTnLst>
                                    <p:set>
                                      <p:cBhvr>
                                        <p:cTn id="71" dur="1" fill="hold">
                                          <p:stCondLst>
                                            <p:cond delay="0"/>
                                          </p:stCondLst>
                                        </p:cTn>
                                        <p:tgtEl>
                                          <p:spTgt spid="447491">
                                            <p:txEl>
                                              <p:pRg st="10" end="10"/>
                                            </p:txEl>
                                          </p:spTgt>
                                        </p:tgtEl>
                                        <p:attrNameLst>
                                          <p:attrName>style.visibility</p:attrName>
                                        </p:attrNameLst>
                                      </p:cBhvr>
                                      <p:to>
                                        <p:strVal val="visible"/>
                                      </p:to>
                                    </p:set>
                                    <p:anim calcmode="lin" valueType="num">
                                      <p:cBhvr additive="base">
                                        <p:cTn id="72" dur="2000" fill="hold"/>
                                        <p:tgtEl>
                                          <p:spTgt spid="447491">
                                            <p:txEl>
                                              <p:pRg st="10" end="10"/>
                                            </p:txEl>
                                          </p:spTgt>
                                        </p:tgtEl>
                                        <p:attrNameLst>
                                          <p:attrName>ppt_x</p:attrName>
                                        </p:attrNameLst>
                                      </p:cBhvr>
                                      <p:tavLst>
                                        <p:tav tm="0">
                                          <p:val>
                                            <p:strVal val="#ppt_x"/>
                                          </p:val>
                                        </p:tav>
                                        <p:tav tm="100000">
                                          <p:val>
                                            <p:strVal val="#ppt_x"/>
                                          </p:val>
                                        </p:tav>
                                      </p:tavLst>
                                    </p:anim>
                                    <p:anim calcmode="lin" valueType="num">
                                      <p:cBhvr additive="base">
                                        <p:cTn id="73" dur="2000" fill="hold"/>
                                        <p:tgtEl>
                                          <p:spTgt spid="447491">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7" presetClass="entr" presetSubtype="4" fill="hold" grpId="0" nodeType="clickEffect">
                                  <p:stCondLst>
                                    <p:cond delay="0"/>
                                  </p:stCondLst>
                                  <p:childTnLst>
                                    <p:set>
                                      <p:cBhvr>
                                        <p:cTn id="77" dur="1" fill="hold">
                                          <p:stCondLst>
                                            <p:cond delay="0"/>
                                          </p:stCondLst>
                                        </p:cTn>
                                        <p:tgtEl>
                                          <p:spTgt spid="447491">
                                            <p:txEl>
                                              <p:pRg st="11" end="11"/>
                                            </p:txEl>
                                          </p:spTgt>
                                        </p:tgtEl>
                                        <p:attrNameLst>
                                          <p:attrName>style.visibility</p:attrName>
                                        </p:attrNameLst>
                                      </p:cBhvr>
                                      <p:to>
                                        <p:strVal val="visible"/>
                                      </p:to>
                                    </p:set>
                                    <p:anim calcmode="lin" valueType="num">
                                      <p:cBhvr additive="base">
                                        <p:cTn id="78" dur="2000" fill="hold"/>
                                        <p:tgtEl>
                                          <p:spTgt spid="447491">
                                            <p:txEl>
                                              <p:pRg st="11" end="11"/>
                                            </p:txEl>
                                          </p:spTgt>
                                        </p:tgtEl>
                                        <p:attrNameLst>
                                          <p:attrName>ppt_x</p:attrName>
                                        </p:attrNameLst>
                                      </p:cBhvr>
                                      <p:tavLst>
                                        <p:tav tm="0">
                                          <p:val>
                                            <p:strVal val="#ppt_x"/>
                                          </p:val>
                                        </p:tav>
                                        <p:tav tm="100000">
                                          <p:val>
                                            <p:strVal val="#ppt_x"/>
                                          </p:val>
                                        </p:tav>
                                      </p:tavLst>
                                    </p:anim>
                                    <p:anim calcmode="lin" valueType="num">
                                      <p:cBhvr additive="base">
                                        <p:cTn id="79" dur="2000" fill="hold"/>
                                        <p:tgtEl>
                                          <p:spTgt spid="447491">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0" grpId="0" animBg="1"/>
      <p:bldP spid="447491"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16078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r="4167" b="4486"/>
            <a:stretch>
              <a:fillRect/>
            </a:stretch>
          </p:blipFill>
          <p:spPr bwMode="auto">
            <a:xfrm>
              <a:off x="0" y="0"/>
              <a:ext cx="5760" cy="4320"/>
            </a:xfrm>
            <a:prstGeom prst="rect">
              <a:avLst/>
            </a:prstGeom>
            <a:noFill/>
            <a:ln w="57150">
              <a:solidFill>
                <a:schemeClr val="bg1"/>
              </a:solidFill>
              <a:miter lim="800000"/>
              <a:headEnd/>
              <a:tailEnd/>
            </a:ln>
          </p:spPr>
        </p:pic>
        <p:sp>
          <p:nvSpPr>
            <p:cNvPr id="160788" name="Text Box 4"/>
            <p:cNvSpPr txBox="1">
              <a:spLocks noChangeArrowheads="1"/>
            </p:cNvSpPr>
            <p:nvPr/>
          </p:nvSpPr>
          <p:spPr bwMode="auto">
            <a:xfrm>
              <a:off x="2112" y="1944"/>
              <a:ext cx="960" cy="260"/>
            </a:xfrm>
            <a:prstGeom prst="rect">
              <a:avLst/>
            </a:prstGeom>
            <a:solidFill>
              <a:schemeClr val="bg1"/>
            </a:solidFill>
            <a:ln w="9525">
              <a:noFill/>
              <a:miter lim="800000"/>
              <a:headEnd/>
              <a:tailEnd/>
            </a:ln>
          </p:spPr>
          <p:txBody>
            <a:bodyPr>
              <a:spAutoFit/>
            </a:bodyPr>
            <a:lstStyle/>
            <a:p>
              <a:pPr algn="ctr" eaLnBrk="0" hangingPunct="0">
                <a:spcBef>
                  <a:spcPct val="50000"/>
                </a:spcBef>
              </a:pPr>
              <a:r>
                <a:rPr lang="tr-TR" sz="2100" b="1">
                  <a:solidFill>
                    <a:srgbClr val="990000"/>
                  </a:solidFill>
                  <a:latin typeface="Verdana" pitchFamily="34" charset="0"/>
                </a:rPr>
                <a:t>TÜRKİYE</a:t>
              </a:r>
            </a:p>
          </p:txBody>
        </p:sp>
      </p:grpSp>
      <p:sp>
        <p:nvSpPr>
          <p:cNvPr id="321541" name="Rectangle 5"/>
          <p:cNvSpPr>
            <a:spLocks noChangeArrowheads="1"/>
          </p:cNvSpPr>
          <p:nvPr/>
        </p:nvSpPr>
        <p:spPr bwMode="auto">
          <a:xfrm>
            <a:off x="428625" y="5916613"/>
            <a:ext cx="8215313" cy="727075"/>
          </a:xfrm>
          <a:prstGeom prst="rect">
            <a:avLst/>
          </a:prstGeom>
          <a:gradFill rotWithShape="0">
            <a:gsLst>
              <a:gs pos="0">
                <a:srgbClr val="FFFFFF">
                  <a:gamma/>
                  <a:shade val="77255"/>
                  <a:invGamma/>
                </a:srgbClr>
              </a:gs>
              <a:gs pos="50000">
                <a:srgbClr val="FFFFFF"/>
              </a:gs>
              <a:gs pos="100000">
                <a:srgbClr val="FFFFFF">
                  <a:gamma/>
                  <a:shade val="77255"/>
                  <a:invGamma/>
                </a:srgbClr>
              </a:gs>
            </a:gsLst>
            <a:lin ang="5400000" scaled="1"/>
          </a:gradFill>
          <a:ln w="12700">
            <a:solidFill>
              <a:schemeClr val="tx1"/>
            </a:solidFill>
            <a:miter lim="800000"/>
            <a:headEnd/>
            <a:tailEnd/>
          </a:ln>
          <a:effectLst>
            <a:outerShdw dist="107763" dir="18900000" algn="ctr" rotWithShape="0">
              <a:srgbClr val="808080"/>
            </a:outerShdw>
          </a:effectLst>
        </p:spPr>
        <p:txBody>
          <a:bodyPr lIns="0" tIns="0" rIns="0" bIns="0">
            <a:spAutoFit/>
          </a:bodyPr>
          <a:lstStyle/>
          <a:p>
            <a:pPr algn="ctr" eaLnBrk="0" hangingPunct="0">
              <a:lnSpc>
                <a:spcPct val="10000"/>
              </a:lnSpc>
              <a:defRPr/>
            </a:pPr>
            <a:endParaRPr lang="tr-TR" sz="3200" b="1" dirty="0">
              <a:solidFill>
                <a:srgbClr val="800000"/>
              </a:solidFill>
              <a:effectLst>
                <a:outerShdw blurRad="38100" dist="38100" dir="2700000" algn="tl">
                  <a:srgbClr val="C0C0C0"/>
                </a:outerShdw>
              </a:effectLst>
              <a:latin typeface="Calibri" pitchFamily="34" charset="0"/>
              <a:cs typeface="+mn-cs"/>
            </a:endParaRPr>
          </a:p>
          <a:p>
            <a:pPr algn="ctr" eaLnBrk="0" hangingPunct="0">
              <a:defRPr/>
            </a:pPr>
            <a:r>
              <a:rPr lang="tr-TR" sz="4000" b="1" dirty="0">
                <a:solidFill>
                  <a:srgbClr val="800000"/>
                </a:solidFill>
                <a:latin typeface="Calibri" pitchFamily="34" charset="0"/>
                <a:cs typeface="+mn-cs"/>
              </a:rPr>
              <a:t>Türkiye’nin krititk Jeopolitik konumu</a:t>
            </a:r>
          </a:p>
          <a:p>
            <a:pPr algn="ctr" eaLnBrk="0" hangingPunct="0">
              <a:lnSpc>
                <a:spcPct val="10000"/>
              </a:lnSpc>
              <a:defRPr/>
            </a:pPr>
            <a:endParaRPr lang="tr-TR" sz="4000" b="1" dirty="0">
              <a:solidFill>
                <a:srgbClr val="800000"/>
              </a:solidFill>
              <a:effectLst>
                <a:outerShdw blurRad="38100" dist="38100" dir="2700000" algn="tl">
                  <a:srgbClr val="C0C0C0"/>
                </a:outerShdw>
              </a:effectLst>
              <a:latin typeface="Calibri" pitchFamily="34" charset="0"/>
              <a:cs typeface="+mn-cs"/>
            </a:endParaRPr>
          </a:p>
        </p:txBody>
      </p:sp>
      <p:grpSp>
        <p:nvGrpSpPr>
          <p:cNvPr id="3" name="Group 6"/>
          <p:cNvGrpSpPr>
            <a:grpSpLocks/>
          </p:cNvGrpSpPr>
          <p:nvPr/>
        </p:nvGrpSpPr>
        <p:grpSpPr bwMode="auto">
          <a:xfrm>
            <a:off x="755650" y="2325688"/>
            <a:ext cx="2549525" cy="815975"/>
            <a:chOff x="25" y="528"/>
            <a:chExt cx="2254" cy="514"/>
          </a:xfrm>
        </p:grpSpPr>
        <p:sp>
          <p:nvSpPr>
            <p:cNvPr id="160785" name="Rectangle 7"/>
            <p:cNvSpPr>
              <a:spLocks noChangeArrowheads="1"/>
            </p:cNvSpPr>
            <p:nvPr/>
          </p:nvSpPr>
          <p:spPr bwMode="auto">
            <a:xfrm>
              <a:off x="71" y="528"/>
              <a:ext cx="2160" cy="514"/>
            </a:xfrm>
            <a:prstGeom prst="rect">
              <a:avLst/>
            </a:prstGeom>
            <a:gradFill rotWithShape="0">
              <a:gsLst>
                <a:gs pos="0">
                  <a:srgbClr val="6600FF"/>
                </a:gs>
                <a:gs pos="100000">
                  <a:schemeClr val="tx1"/>
                </a:gs>
              </a:gsLst>
              <a:lin ang="5400000" scaled="1"/>
            </a:gradFill>
            <a:ln w="9525">
              <a:solidFill>
                <a:schemeClr val="tx1"/>
              </a:solidFill>
              <a:miter lim="800000"/>
              <a:headEnd/>
              <a:tailEnd/>
            </a:ln>
          </p:spPr>
          <p:txBody>
            <a:bodyPr wrap="none" anchor="ctr"/>
            <a:lstStyle/>
            <a:p>
              <a:pPr algn="ctr"/>
              <a:endParaRPr lang="tr-TR">
                <a:solidFill>
                  <a:srgbClr val="000000"/>
                </a:solidFill>
              </a:endParaRPr>
            </a:p>
          </p:txBody>
        </p:sp>
        <p:sp>
          <p:nvSpPr>
            <p:cNvPr id="321544" name="Rectangle 8"/>
            <p:cNvSpPr>
              <a:spLocks noChangeArrowheads="1"/>
            </p:cNvSpPr>
            <p:nvPr/>
          </p:nvSpPr>
          <p:spPr bwMode="auto">
            <a:xfrm>
              <a:off x="25" y="624"/>
              <a:ext cx="2254" cy="321"/>
            </a:xfrm>
            <a:prstGeom prst="rect">
              <a:avLst/>
            </a:prstGeom>
            <a:noFill/>
            <a:ln w="12700">
              <a:noFill/>
              <a:miter lim="800000"/>
              <a:headEnd/>
              <a:tailEnd/>
            </a:ln>
            <a:effectLst/>
          </p:spPr>
          <p:txBody>
            <a:bodyPr lIns="92075" tIns="46038" rIns="92075" bIns="46038">
              <a:spAutoFit/>
            </a:bodyPr>
            <a:lstStyle/>
            <a:p>
              <a:pPr algn="ctr" eaLnBrk="0" hangingPunct="0">
                <a:lnSpc>
                  <a:spcPct val="105000"/>
                </a:lnSpc>
                <a:spcBef>
                  <a:spcPct val="30000"/>
                </a:spcBef>
                <a:buSzPct val="70000"/>
                <a:buFont typeface="Webdings" pitchFamily="18" charset="2"/>
                <a:buNone/>
                <a:tabLst>
                  <a:tab pos="476250" algn="l"/>
                  <a:tab pos="952500" algn="l"/>
                  <a:tab pos="1428750" algn="l"/>
                </a:tabLst>
                <a:defRPr/>
              </a:pPr>
              <a:r>
                <a:rPr lang="tr-TR" sz="2600" b="1">
                  <a:solidFill>
                    <a:srgbClr val="FFFFFF"/>
                  </a:solidFill>
                  <a:effectLst>
                    <a:outerShdw blurRad="38100" dist="38100" dir="2700000" algn="tl">
                      <a:srgbClr val="000000"/>
                    </a:outerShdw>
                  </a:effectLst>
                  <a:latin typeface="Arial Narrow" pitchFamily="34" charset="0"/>
                  <a:cs typeface="+mn-cs"/>
                </a:rPr>
                <a:t>Balkan ülkesi</a:t>
              </a:r>
            </a:p>
          </p:txBody>
        </p:sp>
      </p:grpSp>
      <p:grpSp>
        <p:nvGrpSpPr>
          <p:cNvPr id="4" name="Group 9"/>
          <p:cNvGrpSpPr>
            <a:grpSpLocks/>
          </p:cNvGrpSpPr>
          <p:nvPr/>
        </p:nvGrpSpPr>
        <p:grpSpPr bwMode="auto">
          <a:xfrm>
            <a:off x="1447800" y="3886200"/>
            <a:ext cx="2819400" cy="815975"/>
            <a:chOff x="25" y="528"/>
            <a:chExt cx="2254" cy="514"/>
          </a:xfrm>
        </p:grpSpPr>
        <p:sp>
          <p:nvSpPr>
            <p:cNvPr id="160783" name="Rectangle 10"/>
            <p:cNvSpPr>
              <a:spLocks noChangeArrowheads="1"/>
            </p:cNvSpPr>
            <p:nvPr/>
          </p:nvSpPr>
          <p:spPr bwMode="auto">
            <a:xfrm>
              <a:off x="71" y="528"/>
              <a:ext cx="2160" cy="514"/>
            </a:xfrm>
            <a:prstGeom prst="rect">
              <a:avLst/>
            </a:prstGeom>
            <a:gradFill rotWithShape="0">
              <a:gsLst>
                <a:gs pos="0">
                  <a:srgbClr val="6600FF"/>
                </a:gs>
                <a:gs pos="100000">
                  <a:schemeClr val="tx1"/>
                </a:gs>
              </a:gsLst>
              <a:lin ang="5400000" scaled="1"/>
            </a:gradFill>
            <a:ln w="9525">
              <a:solidFill>
                <a:schemeClr val="tx1"/>
              </a:solidFill>
              <a:miter lim="800000"/>
              <a:headEnd/>
              <a:tailEnd/>
            </a:ln>
          </p:spPr>
          <p:txBody>
            <a:bodyPr wrap="none" anchor="ctr"/>
            <a:lstStyle/>
            <a:p>
              <a:pPr algn="ctr"/>
              <a:endParaRPr lang="tr-TR">
                <a:solidFill>
                  <a:srgbClr val="000000"/>
                </a:solidFill>
              </a:endParaRPr>
            </a:p>
          </p:txBody>
        </p:sp>
        <p:sp>
          <p:nvSpPr>
            <p:cNvPr id="321547" name="Rectangle 11"/>
            <p:cNvSpPr>
              <a:spLocks noChangeArrowheads="1"/>
            </p:cNvSpPr>
            <p:nvPr/>
          </p:nvSpPr>
          <p:spPr bwMode="auto">
            <a:xfrm>
              <a:off x="25" y="624"/>
              <a:ext cx="2254" cy="321"/>
            </a:xfrm>
            <a:prstGeom prst="rect">
              <a:avLst/>
            </a:prstGeom>
            <a:noFill/>
            <a:ln w="12700">
              <a:noFill/>
              <a:miter lim="800000"/>
              <a:headEnd/>
              <a:tailEnd/>
            </a:ln>
            <a:effectLst/>
          </p:spPr>
          <p:txBody>
            <a:bodyPr lIns="92075" tIns="46038" rIns="92075" bIns="46038">
              <a:spAutoFit/>
            </a:bodyPr>
            <a:lstStyle/>
            <a:p>
              <a:pPr algn="ctr" eaLnBrk="0" hangingPunct="0">
                <a:lnSpc>
                  <a:spcPct val="105000"/>
                </a:lnSpc>
                <a:spcBef>
                  <a:spcPct val="30000"/>
                </a:spcBef>
                <a:buSzPct val="70000"/>
                <a:buFont typeface="Webdings" pitchFamily="18" charset="2"/>
                <a:buNone/>
                <a:tabLst>
                  <a:tab pos="476250" algn="l"/>
                  <a:tab pos="952500" algn="l"/>
                  <a:tab pos="1428750" algn="l"/>
                </a:tabLst>
                <a:defRPr/>
              </a:pPr>
              <a:r>
                <a:rPr lang="tr-TR" sz="2600" b="1">
                  <a:solidFill>
                    <a:srgbClr val="FFFFFF"/>
                  </a:solidFill>
                  <a:effectLst>
                    <a:outerShdw blurRad="38100" dist="38100" dir="2700000" algn="tl">
                      <a:srgbClr val="000000"/>
                    </a:outerShdw>
                  </a:effectLst>
                  <a:latin typeface="Arial Narrow" pitchFamily="34" charset="0"/>
                  <a:cs typeface="+mn-cs"/>
                </a:rPr>
                <a:t>Akdeniz ülkesi</a:t>
              </a:r>
            </a:p>
          </p:txBody>
        </p:sp>
      </p:grpSp>
      <p:grpSp>
        <p:nvGrpSpPr>
          <p:cNvPr id="5" name="Group 12"/>
          <p:cNvGrpSpPr>
            <a:grpSpLocks/>
          </p:cNvGrpSpPr>
          <p:nvPr/>
        </p:nvGrpSpPr>
        <p:grpSpPr bwMode="auto">
          <a:xfrm>
            <a:off x="5410200" y="3505200"/>
            <a:ext cx="2743200" cy="815975"/>
            <a:chOff x="25" y="528"/>
            <a:chExt cx="2254" cy="514"/>
          </a:xfrm>
        </p:grpSpPr>
        <p:sp>
          <p:nvSpPr>
            <p:cNvPr id="160781" name="Rectangle 13"/>
            <p:cNvSpPr>
              <a:spLocks noChangeArrowheads="1"/>
            </p:cNvSpPr>
            <p:nvPr/>
          </p:nvSpPr>
          <p:spPr bwMode="auto">
            <a:xfrm>
              <a:off x="71" y="528"/>
              <a:ext cx="2160" cy="514"/>
            </a:xfrm>
            <a:prstGeom prst="rect">
              <a:avLst/>
            </a:prstGeom>
            <a:gradFill rotWithShape="0">
              <a:gsLst>
                <a:gs pos="0">
                  <a:srgbClr val="6600FF"/>
                </a:gs>
                <a:gs pos="100000">
                  <a:schemeClr val="tx1"/>
                </a:gs>
              </a:gsLst>
              <a:lin ang="5400000" scaled="1"/>
            </a:gradFill>
            <a:ln w="9525">
              <a:solidFill>
                <a:schemeClr val="tx1"/>
              </a:solidFill>
              <a:miter lim="800000"/>
              <a:headEnd/>
              <a:tailEnd/>
            </a:ln>
          </p:spPr>
          <p:txBody>
            <a:bodyPr wrap="none" anchor="ctr"/>
            <a:lstStyle/>
            <a:p>
              <a:pPr algn="ctr"/>
              <a:endParaRPr lang="tr-TR">
                <a:solidFill>
                  <a:srgbClr val="000000"/>
                </a:solidFill>
              </a:endParaRPr>
            </a:p>
          </p:txBody>
        </p:sp>
        <p:sp>
          <p:nvSpPr>
            <p:cNvPr id="321550" name="Rectangle 14"/>
            <p:cNvSpPr>
              <a:spLocks noChangeArrowheads="1"/>
            </p:cNvSpPr>
            <p:nvPr/>
          </p:nvSpPr>
          <p:spPr bwMode="auto">
            <a:xfrm>
              <a:off x="25" y="624"/>
              <a:ext cx="2254" cy="321"/>
            </a:xfrm>
            <a:prstGeom prst="rect">
              <a:avLst/>
            </a:prstGeom>
            <a:noFill/>
            <a:ln w="12700">
              <a:noFill/>
              <a:miter lim="800000"/>
              <a:headEnd/>
              <a:tailEnd/>
            </a:ln>
            <a:effectLst/>
          </p:spPr>
          <p:txBody>
            <a:bodyPr lIns="92075" tIns="46038" rIns="92075" bIns="46038">
              <a:spAutoFit/>
            </a:bodyPr>
            <a:lstStyle/>
            <a:p>
              <a:pPr algn="ctr" eaLnBrk="0" hangingPunct="0">
                <a:lnSpc>
                  <a:spcPct val="105000"/>
                </a:lnSpc>
                <a:spcBef>
                  <a:spcPct val="30000"/>
                </a:spcBef>
                <a:buSzPct val="70000"/>
                <a:buFont typeface="Webdings" pitchFamily="18" charset="2"/>
                <a:buNone/>
                <a:tabLst>
                  <a:tab pos="476250" algn="l"/>
                  <a:tab pos="952500" algn="l"/>
                  <a:tab pos="1428750" algn="l"/>
                </a:tabLst>
                <a:defRPr/>
              </a:pPr>
              <a:r>
                <a:rPr lang="tr-TR" sz="2600" b="1">
                  <a:solidFill>
                    <a:srgbClr val="FFFFFF"/>
                  </a:solidFill>
                  <a:effectLst>
                    <a:outerShdw blurRad="38100" dist="38100" dir="2700000" algn="tl">
                      <a:srgbClr val="000000"/>
                    </a:outerShdw>
                  </a:effectLst>
                  <a:latin typeface="Arial Narrow" pitchFamily="34" charset="0"/>
                  <a:cs typeface="+mn-cs"/>
                </a:rPr>
                <a:t>Ortadoğu ülkesi</a:t>
              </a:r>
            </a:p>
          </p:txBody>
        </p:sp>
      </p:grpSp>
      <p:grpSp>
        <p:nvGrpSpPr>
          <p:cNvPr id="6" name="Group 15"/>
          <p:cNvGrpSpPr>
            <a:grpSpLocks/>
          </p:cNvGrpSpPr>
          <p:nvPr/>
        </p:nvGrpSpPr>
        <p:grpSpPr bwMode="auto">
          <a:xfrm>
            <a:off x="5148263" y="1628775"/>
            <a:ext cx="2743200" cy="815975"/>
            <a:chOff x="25" y="528"/>
            <a:chExt cx="2254" cy="514"/>
          </a:xfrm>
        </p:grpSpPr>
        <p:sp>
          <p:nvSpPr>
            <p:cNvPr id="160779" name="Rectangle 16"/>
            <p:cNvSpPr>
              <a:spLocks noChangeArrowheads="1"/>
            </p:cNvSpPr>
            <p:nvPr/>
          </p:nvSpPr>
          <p:spPr bwMode="auto">
            <a:xfrm>
              <a:off x="71" y="528"/>
              <a:ext cx="2160" cy="514"/>
            </a:xfrm>
            <a:prstGeom prst="rect">
              <a:avLst/>
            </a:prstGeom>
            <a:gradFill rotWithShape="0">
              <a:gsLst>
                <a:gs pos="0">
                  <a:srgbClr val="6600FF"/>
                </a:gs>
                <a:gs pos="100000">
                  <a:schemeClr val="tx1"/>
                </a:gs>
              </a:gsLst>
              <a:lin ang="5400000" scaled="1"/>
            </a:gradFill>
            <a:ln w="9525">
              <a:solidFill>
                <a:schemeClr val="tx1"/>
              </a:solidFill>
              <a:miter lim="800000"/>
              <a:headEnd/>
              <a:tailEnd/>
            </a:ln>
          </p:spPr>
          <p:txBody>
            <a:bodyPr wrap="none" anchor="ctr"/>
            <a:lstStyle/>
            <a:p>
              <a:pPr algn="ctr"/>
              <a:endParaRPr lang="tr-TR">
                <a:solidFill>
                  <a:srgbClr val="000000"/>
                </a:solidFill>
              </a:endParaRPr>
            </a:p>
          </p:txBody>
        </p:sp>
        <p:sp>
          <p:nvSpPr>
            <p:cNvPr id="321553" name="Rectangle 17"/>
            <p:cNvSpPr>
              <a:spLocks noChangeArrowheads="1"/>
            </p:cNvSpPr>
            <p:nvPr/>
          </p:nvSpPr>
          <p:spPr bwMode="auto">
            <a:xfrm>
              <a:off x="25" y="624"/>
              <a:ext cx="2254" cy="321"/>
            </a:xfrm>
            <a:prstGeom prst="rect">
              <a:avLst/>
            </a:prstGeom>
            <a:noFill/>
            <a:ln w="12700">
              <a:noFill/>
              <a:miter lim="800000"/>
              <a:headEnd/>
              <a:tailEnd/>
            </a:ln>
            <a:effectLst/>
          </p:spPr>
          <p:txBody>
            <a:bodyPr lIns="92075" tIns="46038" rIns="92075" bIns="46038">
              <a:spAutoFit/>
            </a:bodyPr>
            <a:lstStyle/>
            <a:p>
              <a:pPr algn="ctr" eaLnBrk="0" hangingPunct="0">
                <a:lnSpc>
                  <a:spcPct val="105000"/>
                </a:lnSpc>
                <a:spcBef>
                  <a:spcPct val="30000"/>
                </a:spcBef>
                <a:buSzPct val="70000"/>
                <a:buFont typeface="Webdings" pitchFamily="18" charset="2"/>
                <a:buNone/>
                <a:tabLst>
                  <a:tab pos="476250" algn="l"/>
                  <a:tab pos="952500" algn="l"/>
                  <a:tab pos="1428750" algn="l"/>
                </a:tabLst>
                <a:defRPr/>
              </a:pPr>
              <a:r>
                <a:rPr lang="tr-TR" sz="2600" b="1">
                  <a:solidFill>
                    <a:srgbClr val="FFFFFF"/>
                  </a:solidFill>
                  <a:effectLst>
                    <a:outerShdw blurRad="38100" dist="38100" dir="2700000" algn="tl">
                      <a:srgbClr val="000000"/>
                    </a:outerShdw>
                  </a:effectLst>
                  <a:latin typeface="Arial Narrow" pitchFamily="34" charset="0"/>
                  <a:cs typeface="+mn-cs"/>
                </a:rPr>
                <a:t>Kafkas ülkesi</a:t>
              </a:r>
            </a:p>
          </p:txBody>
        </p:sp>
      </p:grpSp>
      <p:grpSp>
        <p:nvGrpSpPr>
          <p:cNvPr id="7" name="Group 18"/>
          <p:cNvGrpSpPr>
            <a:grpSpLocks/>
          </p:cNvGrpSpPr>
          <p:nvPr/>
        </p:nvGrpSpPr>
        <p:grpSpPr bwMode="auto">
          <a:xfrm>
            <a:off x="1230313" y="836613"/>
            <a:ext cx="2549525" cy="815975"/>
            <a:chOff x="25" y="528"/>
            <a:chExt cx="2254" cy="514"/>
          </a:xfrm>
        </p:grpSpPr>
        <p:sp>
          <p:nvSpPr>
            <p:cNvPr id="160777" name="Rectangle 19"/>
            <p:cNvSpPr>
              <a:spLocks noChangeArrowheads="1"/>
            </p:cNvSpPr>
            <p:nvPr/>
          </p:nvSpPr>
          <p:spPr bwMode="auto">
            <a:xfrm>
              <a:off x="71" y="528"/>
              <a:ext cx="2160" cy="514"/>
            </a:xfrm>
            <a:prstGeom prst="rect">
              <a:avLst/>
            </a:prstGeom>
            <a:gradFill rotWithShape="0">
              <a:gsLst>
                <a:gs pos="0">
                  <a:srgbClr val="6600FF"/>
                </a:gs>
                <a:gs pos="100000">
                  <a:schemeClr val="tx1"/>
                </a:gs>
              </a:gsLst>
              <a:lin ang="5400000" scaled="1"/>
            </a:gradFill>
            <a:ln w="9525">
              <a:solidFill>
                <a:schemeClr val="tx1"/>
              </a:solidFill>
              <a:miter lim="800000"/>
              <a:headEnd/>
              <a:tailEnd/>
            </a:ln>
          </p:spPr>
          <p:txBody>
            <a:bodyPr wrap="none" anchor="ctr"/>
            <a:lstStyle/>
            <a:p>
              <a:pPr algn="ctr"/>
              <a:endParaRPr lang="tr-TR">
                <a:solidFill>
                  <a:srgbClr val="000000"/>
                </a:solidFill>
              </a:endParaRPr>
            </a:p>
          </p:txBody>
        </p:sp>
        <p:sp>
          <p:nvSpPr>
            <p:cNvPr id="321556" name="Rectangle 20"/>
            <p:cNvSpPr>
              <a:spLocks noChangeArrowheads="1"/>
            </p:cNvSpPr>
            <p:nvPr/>
          </p:nvSpPr>
          <p:spPr bwMode="auto">
            <a:xfrm>
              <a:off x="25" y="624"/>
              <a:ext cx="2254" cy="321"/>
            </a:xfrm>
            <a:prstGeom prst="rect">
              <a:avLst/>
            </a:prstGeom>
            <a:noFill/>
            <a:ln w="12700">
              <a:noFill/>
              <a:miter lim="800000"/>
              <a:headEnd/>
              <a:tailEnd/>
            </a:ln>
            <a:effectLst/>
          </p:spPr>
          <p:txBody>
            <a:bodyPr lIns="92075" tIns="46038" rIns="92075" bIns="46038">
              <a:spAutoFit/>
            </a:bodyPr>
            <a:lstStyle/>
            <a:p>
              <a:pPr algn="ctr" eaLnBrk="0" hangingPunct="0">
                <a:lnSpc>
                  <a:spcPct val="105000"/>
                </a:lnSpc>
                <a:spcBef>
                  <a:spcPct val="30000"/>
                </a:spcBef>
                <a:buSzPct val="70000"/>
                <a:buFont typeface="Webdings" pitchFamily="18" charset="2"/>
                <a:buNone/>
                <a:tabLst>
                  <a:tab pos="476250" algn="l"/>
                  <a:tab pos="952500" algn="l"/>
                  <a:tab pos="1428750" algn="l"/>
                </a:tabLst>
                <a:defRPr/>
              </a:pPr>
              <a:r>
                <a:rPr lang="tr-TR" sz="2600" b="1">
                  <a:solidFill>
                    <a:srgbClr val="FFFFFF"/>
                  </a:solidFill>
                  <a:effectLst>
                    <a:outerShdw blurRad="38100" dist="38100" dir="2700000" algn="tl">
                      <a:srgbClr val="000000"/>
                    </a:outerShdw>
                  </a:effectLst>
                  <a:latin typeface="Arial Narrow" pitchFamily="34" charset="0"/>
                  <a:cs typeface="+mn-cs"/>
                </a:rPr>
                <a:t>Avrupa ülkesi</a:t>
              </a:r>
            </a:p>
          </p:txBody>
        </p:sp>
      </p:gr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ChangeArrowheads="1"/>
          </p:cNvSpPr>
          <p:nvPr/>
        </p:nvSpPr>
        <p:spPr bwMode="auto">
          <a:xfrm>
            <a:off x="1276350" y="5716588"/>
            <a:ext cx="6575425" cy="952500"/>
          </a:xfrm>
          <a:prstGeom prst="rect">
            <a:avLst/>
          </a:prstGeom>
          <a:gradFill rotWithShape="0">
            <a:gsLst>
              <a:gs pos="0">
                <a:srgbClr val="0000FF"/>
              </a:gs>
              <a:gs pos="100000">
                <a:schemeClr val="tx1"/>
              </a:gs>
            </a:gsLst>
            <a:lin ang="5400000" scaled="1"/>
          </a:gradFill>
          <a:ln w="12700">
            <a:solidFill>
              <a:schemeClr val="bg1"/>
            </a:solidFill>
            <a:miter lim="800000"/>
            <a:headEnd/>
            <a:tailEnd/>
          </a:ln>
          <a:effectLst/>
        </p:spPr>
        <p:txBody>
          <a:bodyPr wrap="none" lIns="0" tIns="46038" rIns="0" bIns="46038" anchor="ctr" anchorCtr="1"/>
          <a:lstStyle/>
          <a:p>
            <a:pPr algn="ctr">
              <a:defRPr/>
            </a:pPr>
            <a:r>
              <a:rPr lang="tr-TR" sz="3200" b="1" dirty="0">
                <a:solidFill>
                  <a:srgbClr val="FFFF00"/>
                </a:solidFill>
                <a:effectLst>
                  <a:outerShdw blurRad="38100" dist="38100" dir="2700000" algn="tl">
                    <a:srgbClr val="000000"/>
                  </a:outerShdw>
                </a:effectLst>
                <a:latin typeface="Arial Narrow" pitchFamily="34" charset="0"/>
                <a:cs typeface="+mn-cs"/>
              </a:rPr>
              <a:t>Üç kıtayı</a:t>
            </a:r>
            <a:r>
              <a:rPr lang="tr-TR" sz="3200" b="1" dirty="0">
                <a:solidFill>
                  <a:srgbClr val="FFFFFF"/>
                </a:solidFill>
                <a:effectLst>
                  <a:outerShdw blurRad="38100" dist="38100" dir="2700000" algn="tl">
                    <a:srgbClr val="000000"/>
                  </a:outerShdw>
                </a:effectLst>
                <a:latin typeface="Arial Narrow" pitchFamily="34" charset="0"/>
                <a:cs typeface="+mn-cs"/>
              </a:rPr>
              <a:t> birleştiren ülke, TÜRKİYE !....</a:t>
            </a:r>
          </a:p>
        </p:txBody>
      </p:sp>
      <p:grpSp>
        <p:nvGrpSpPr>
          <p:cNvPr id="161795" name="Group 3"/>
          <p:cNvGrpSpPr>
            <a:grpSpLocks/>
          </p:cNvGrpSpPr>
          <p:nvPr/>
        </p:nvGrpSpPr>
        <p:grpSpPr bwMode="auto">
          <a:xfrm>
            <a:off x="900113" y="260350"/>
            <a:ext cx="7445375" cy="5280025"/>
            <a:chOff x="960" y="528"/>
            <a:chExt cx="3852" cy="2700"/>
          </a:xfrm>
        </p:grpSpPr>
        <p:grpSp>
          <p:nvGrpSpPr>
            <p:cNvPr id="161796" name="Group 4"/>
            <p:cNvGrpSpPr>
              <a:grpSpLocks/>
            </p:cNvGrpSpPr>
            <p:nvPr/>
          </p:nvGrpSpPr>
          <p:grpSpPr bwMode="auto">
            <a:xfrm>
              <a:off x="960" y="540"/>
              <a:ext cx="3852" cy="2688"/>
              <a:chOff x="936" y="540"/>
              <a:chExt cx="3852" cy="2688"/>
            </a:xfrm>
          </p:grpSpPr>
          <p:pic>
            <p:nvPicPr>
              <p:cNvPr id="322565" name="Picture 5"/>
              <p:cNvPicPr>
                <a:picLocks noChangeAspect="1" noChangeArrowheads="1"/>
              </p:cNvPicPr>
              <p:nvPr/>
            </p:nvPicPr>
            <p:blipFill>
              <a:blip r:embed="rId3" cstate="email"/>
              <a:srcRect/>
              <a:stretch>
                <a:fillRect/>
              </a:stretch>
            </p:blipFill>
            <p:spPr bwMode="auto">
              <a:xfrm>
                <a:off x="936" y="540"/>
                <a:ext cx="3852" cy="2640"/>
              </a:xfrm>
              <a:prstGeom prst="rect">
                <a:avLst/>
              </a:prstGeom>
              <a:noFill/>
              <a:ln w="12700">
                <a:noFill/>
                <a:miter lim="800000"/>
                <a:headEnd/>
                <a:tailEnd/>
              </a:ln>
              <a:effectLst>
                <a:outerShdw dist="35921" dir="2700000" algn="ctr" rotWithShape="0">
                  <a:srgbClr val="464646"/>
                </a:outerShdw>
              </a:effectLst>
            </p:spPr>
          </p:pic>
          <p:sp>
            <p:nvSpPr>
              <p:cNvPr id="322566" name="Oval 6"/>
              <p:cNvSpPr>
                <a:spLocks noChangeArrowheads="1"/>
              </p:cNvSpPr>
              <p:nvPr/>
            </p:nvSpPr>
            <p:spPr bwMode="auto">
              <a:xfrm>
                <a:off x="2717" y="1792"/>
                <a:ext cx="292" cy="184"/>
              </a:xfrm>
              <a:prstGeom prst="ellipse">
                <a:avLst/>
              </a:prstGeom>
              <a:noFill/>
              <a:ln w="38100">
                <a:solidFill>
                  <a:srgbClr val="FF3300"/>
                </a:solidFill>
                <a:round/>
                <a:headEnd/>
                <a:tailEnd/>
              </a:ln>
              <a:effectLst>
                <a:outerShdw dist="35921" dir="2700000" algn="ctr" rotWithShape="0">
                  <a:srgbClr val="464646"/>
                </a:outerShdw>
              </a:effectLst>
            </p:spPr>
            <p:txBody>
              <a:bodyPr wrap="none" lIns="0" tIns="46038" rIns="0" bIns="46038" anchor="ctr"/>
              <a:lstStyle/>
              <a:p>
                <a:pPr algn="ctr" defTabSz="762000" eaLnBrk="0" hangingPunct="0">
                  <a:spcBef>
                    <a:spcPct val="50000"/>
                  </a:spcBef>
                  <a:defRPr/>
                </a:pPr>
                <a:endParaRPr lang="tr-TR" sz="2800" b="1">
                  <a:solidFill>
                    <a:srgbClr val="000000"/>
                  </a:solidFill>
                  <a:latin typeface="Arial" charset="0"/>
                  <a:cs typeface="+mn-cs"/>
                </a:endParaRPr>
              </a:p>
            </p:txBody>
          </p:sp>
          <p:sp>
            <p:nvSpPr>
              <p:cNvPr id="322567" name="Line 7"/>
              <p:cNvSpPr>
                <a:spLocks noChangeShapeType="1"/>
              </p:cNvSpPr>
              <p:nvPr/>
            </p:nvSpPr>
            <p:spPr bwMode="auto">
              <a:xfrm flipV="1">
                <a:off x="2996" y="1645"/>
                <a:ext cx="399" cy="184"/>
              </a:xfrm>
              <a:prstGeom prst="line">
                <a:avLst/>
              </a:prstGeom>
              <a:noFill/>
              <a:ln w="38100">
                <a:solidFill>
                  <a:srgbClr val="FF3300"/>
                </a:solidFill>
                <a:round/>
                <a:headEnd/>
                <a:tailEnd type="triangle" w="med" len="med"/>
              </a:ln>
              <a:effectLst>
                <a:outerShdw dist="35921" dir="2700000" algn="ctr" rotWithShape="0">
                  <a:srgbClr val="464646"/>
                </a:outerShdw>
              </a:effectLst>
            </p:spPr>
            <p:txBody>
              <a:bodyPr wrap="none" lIns="0" tIns="46038" rIns="0" bIns="46038" anchor="ctr"/>
              <a:lstStyle/>
              <a:p>
                <a:pPr algn="ctr">
                  <a:defRPr/>
                </a:pPr>
                <a:endParaRPr lang="tr-TR">
                  <a:solidFill>
                    <a:srgbClr val="000000"/>
                  </a:solidFill>
                  <a:latin typeface="Arial" charset="0"/>
                  <a:cs typeface="+mn-cs"/>
                </a:endParaRPr>
              </a:p>
            </p:txBody>
          </p:sp>
          <p:sp>
            <p:nvSpPr>
              <p:cNvPr id="322568" name="Line 8"/>
              <p:cNvSpPr>
                <a:spLocks noChangeShapeType="1"/>
              </p:cNvSpPr>
              <p:nvPr/>
            </p:nvSpPr>
            <p:spPr bwMode="auto">
              <a:xfrm flipH="1" flipV="1">
                <a:off x="2608" y="1719"/>
                <a:ext cx="108" cy="110"/>
              </a:xfrm>
              <a:prstGeom prst="line">
                <a:avLst/>
              </a:prstGeom>
              <a:noFill/>
              <a:ln w="38100">
                <a:solidFill>
                  <a:srgbClr val="FF3300"/>
                </a:solidFill>
                <a:round/>
                <a:headEnd/>
                <a:tailEnd type="triangle" w="med" len="med"/>
              </a:ln>
              <a:effectLst>
                <a:outerShdw dist="35921" dir="2700000" algn="ctr" rotWithShape="0">
                  <a:srgbClr val="464646"/>
                </a:outerShdw>
              </a:effectLst>
            </p:spPr>
            <p:txBody>
              <a:bodyPr wrap="none" lIns="0" tIns="46038" rIns="0" bIns="46038" anchor="ctr"/>
              <a:lstStyle/>
              <a:p>
                <a:pPr algn="ctr">
                  <a:defRPr/>
                </a:pPr>
                <a:endParaRPr lang="tr-TR">
                  <a:solidFill>
                    <a:srgbClr val="000000"/>
                  </a:solidFill>
                  <a:latin typeface="Arial" charset="0"/>
                  <a:cs typeface="+mn-cs"/>
                </a:endParaRPr>
              </a:p>
            </p:txBody>
          </p:sp>
          <p:sp>
            <p:nvSpPr>
              <p:cNvPr id="322569" name="Line 9"/>
              <p:cNvSpPr>
                <a:spLocks noChangeShapeType="1"/>
              </p:cNvSpPr>
              <p:nvPr/>
            </p:nvSpPr>
            <p:spPr bwMode="auto">
              <a:xfrm flipH="1">
                <a:off x="2608" y="1976"/>
                <a:ext cx="182" cy="295"/>
              </a:xfrm>
              <a:prstGeom prst="line">
                <a:avLst/>
              </a:prstGeom>
              <a:noFill/>
              <a:ln w="38100">
                <a:solidFill>
                  <a:srgbClr val="FF3300"/>
                </a:solidFill>
                <a:round/>
                <a:headEnd/>
                <a:tailEnd type="triangle" w="med" len="med"/>
              </a:ln>
              <a:effectLst>
                <a:outerShdw dist="35921" dir="2700000" algn="ctr" rotWithShape="0">
                  <a:srgbClr val="464646"/>
                </a:outerShdw>
              </a:effectLst>
            </p:spPr>
            <p:txBody>
              <a:bodyPr wrap="none" lIns="0" tIns="46038" rIns="0" bIns="46038" anchor="ctr"/>
              <a:lstStyle/>
              <a:p>
                <a:pPr algn="ctr">
                  <a:defRPr/>
                </a:pPr>
                <a:endParaRPr lang="tr-TR">
                  <a:solidFill>
                    <a:srgbClr val="000000"/>
                  </a:solidFill>
                  <a:latin typeface="Arial" charset="0"/>
                  <a:cs typeface="+mn-cs"/>
                </a:endParaRPr>
              </a:p>
            </p:txBody>
          </p:sp>
          <p:sp>
            <p:nvSpPr>
              <p:cNvPr id="161803" name="Rectangle 10"/>
              <p:cNvSpPr>
                <a:spLocks noChangeArrowheads="1"/>
              </p:cNvSpPr>
              <p:nvPr/>
            </p:nvSpPr>
            <p:spPr bwMode="auto">
              <a:xfrm>
                <a:off x="936" y="3108"/>
                <a:ext cx="3852" cy="120"/>
              </a:xfrm>
              <a:prstGeom prst="rect">
                <a:avLst/>
              </a:prstGeom>
              <a:solidFill>
                <a:srgbClr val="000000"/>
              </a:solidFill>
              <a:ln w="9525">
                <a:solidFill>
                  <a:srgbClr val="000000"/>
                </a:solidFill>
                <a:miter lim="800000"/>
                <a:headEnd/>
                <a:tailEnd/>
              </a:ln>
            </p:spPr>
            <p:txBody>
              <a:bodyPr wrap="none" anchor="ctr"/>
              <a:lstStyle/>
              <a:p>
                <a:pPr algn="ctr"/>
                <a:endParaRPr lang="tr-TR">
                  <a:solidFill>
                    <a:srgbClr val="000000"/>
                  </a:solidFill>
                </a:endParaRPr>
              </a:p>
            </p:txBody>
          </p:sp>
        </p:grpSp>
        <p:sp>
          <p:nvSpPr>
            <p:cNvPr id="161797" name="Rectangle 11"/>
            <p:cNvSpPr>
              <a:spLocks noChangeArrowheads="1"/>
            </p:cNvSpPr>
            <p:nvPr/>
          </p:nvSpPr>
          <p:spPr bwMode="auto">
            <a:xfrm>
              <a:off x="960" y="528"/>
              <a:ext cx="3840" cy="2688"/>
            </a:xfrm>
            <a:prstGeom prst="rect">
              <a:avLst/>
            </a:prstGeom>
            <a:noFill/>
            <a:ln w="57150">
              <a:solidFill>
                <a:schemeClr val="bg1"/>
              </a:solidFill>
              <a:miter lim="800000"/>
              <a:headEnd/>
              <a:tailEnd/>
            </a:ln>
          </p:spPr>
          <p:txBody>
            <a:bodyPr wrap="none" anchor="ctr"/>
            <a:lstStyle/>
            <a:p>
              <a:pPr algn="ctr"/>
              <a:endParaRPr lang="tr-TR">
                <a:solidFill>
                  <a:srgbClr val="000000"/>
                </a:solidFill>
              </a:endParaRPr>
            </a:p>
          </p:txBody>
        </p:sp>
      </p:gr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22562"/>
                                        </p:tgtEl>
                                        <p:attrNameLst>
                                          <p:attrName>style.visibility</p:attrName>
                                        </p:attrNameLst>
                                      </p:cBhvr>
                                      <p:to>
                                        <p:strVal val="visible"/>
                                      </p:to>
                                    </p:set>
                                    <p:animEffect transition="in" filter="barn(outVertical)">
                                      <p:cBhvr>
                                        <p:cTn id="7" dur="500"/>
                                        <p:tgtEl>
                                          <p:spTgt spid="322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vicdan cezası"/>
          <p:cNvPicPr>
            <a:picLocks noChangeAspect="1" noChangeArrowheads="1"/>
          </p:cNvPicPr>
          <p:nvPr/>
        </p:nvPicPr>
        <p:blipFill>
          <a:blip r:embed="rId3" cstate="email">
            <a:lum bright="-18000" contrast="60000"/>
          </a:blip>
          <a:srcRect/>
          <a:stretch>
            <a:fillRect/>
          </a:stretch>
        </p:blipFill>
        <p:spPr bwMode="auto">
          <a:xfrm>
            <a:off x="36513" y="153988"/>
            <a:ext cx="9144000" cy="6548437"/>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57200" y="188913"/>
            <a:ext cx="8229600" cy="1143000"/>
          </a:xfrm>
          <a:solidFill>
            <a:srgbClr val="66FFFF">
              <a:alpha val="61960"/>
            </a:srgbClr>
          </a:solidFill>
          <a:ln w="28575">
            <a:solidFill>
              <a:srgbClr val="FF0000"/>
            </a:solidFill>
          </a:ln>
        </p:spPr>
        <p:txBody>
          <a:bodyPr/>
          <a:lstStyle/>
          <a:p>
            <a:pPr eaLnBrk="1" hangingPunct="1"/>
            <a:r>
              <a:rPr lang="tr-TR" sz="3200"/>
              <a:t>Yurtsever aydınlar yazmayı ve uyarmayı sürdürüyorlar.. İlhan Erdost’un ağabeyi de..</a:t>
            </a:r>
          </a:p>
        </p:txBody>
      </p:sp>
      <p:pic>
        <p:nvPicPr>
          <p:cNvPr id="297988" name="Picture 4" descr="Muzaffer İ"/>
          <p:cNvPicPr>
            <a:picLocks noChangeAspect="1" noChangeArrowheads="1"/>
          </p:cNvPicPr>
          <p:nvPr/>
        </p:nvPicPr>
        <p:blipFill>
          <a:blip r:embed="rId3" cstate="email"/>
          <a:srcRect/>
          <a:stretch>
            <a:fillRect/>
          </a:stretch>
        </p:blipFill>
        <p:spPr bwMode="auto">
          <a:xfrm>
            <a:off x="827088" y="1484313"/>
            <a:ext cx="3527425" cy="5202237"/>
          </a:xfrm>
          <a:prstGeom prst="rect">
            <a:avLst/>
          </a:prstGeom>
          <a:noFill/>
          <a:ln w="9525">
            <a:noFill/>
            <a:miter lim="800000"/>
            <a:headEnd/>
            <a:tailEnd/>
          </a:ln>
        </p:spPr>
      </p:pic>
      <p:pic>
        <p:nvPicPr>
          <p:cNvPr id="297989" name="Picture 5" descr="Sömürgeleşen TR, E"/>
          <p:cNvPicPr>
            <a:picLocks noChangeAspect="1" noChangeArrowheads="1"/>
          </p:cNvPicPr>
          <p:nvPr/>
        </p:nvPicPr>
        <p:blipFill>
          <a:blip r:embed="rId4" cstate="email"/>
          <a:srcRect/>
          <a:stretch>
            <a:fillRect/>
          </a:stretch>
        </p:blipFill>
        <p:spPr bwMode="auto">
          <a:xfrm>
            <a:off x="4713288" y="1484313"/>
            <a:ext cx="3675062" cy="5184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97988"/>
                                        </p:tgtEl>
                                        <p:attrNameLst>
                                          <p:attrName>style.visibility</p:attrName>
                                        </p:attrNameLst>
                                      </p:cBhvr>
                                      <p:to>
                                        <p:strVal val="visible"/>
                                      </p:to>
                                    </p:set>
                                    <p:animEffect transition="in" filter="wheel(4)">
                                      <p:cBhvr>
                                        <p:cTn id="7" dur="2000"/>
                                        <p:tgtEl>
                                          <p:spTgt spid="29798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297989"/>
                                        </p:tgtEl>
                                        <p:attrNameLst>
                                          <p:attrName>style.visibility</p:attrName>
                                        </p:attrNameLst>
                                      </p:cBhvr>
                                      <p:to>
                                        <p:strVal val="visible"/>
                                      </p:to>
                                    </p:set>
                                    <p:animEffect transition="in" filter="wheel(4)">
                                      <p:cBhvr>
                                        <p:cTn id="12" dur="2000"/>
                                        <p:tgtEl>
                                          <p:spTgt spid="297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FF"/>
        </a:solidFill>
        <a:effectLst/>
      </p:bgPr>
    </p:bg>
    <p:spTree>
      <p:nvGrpSpPr>
        <p:cNvPr id="1" name=""/>
        <p:cNvGrpSpPr/>
        <p:nvPr/>
      </p:nvGrpSpPr>
      <p:grpSpPr>
        <a:xfrm>
          <a:off x="0" y="0"/>
          <a:ext cx="0" cy="0"/>
          <a:chOff x="0" y="0"/>
          <a:chExt cx="0" cy="0"/>
        </a:xfrm>
      </p:grpSpPr>
      <p:pic>
        <p:nvPicPr>
          <p:cNvPr id="163842" name="Picture 2" descr="1"/>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9525" y="0"/>
            <a:ext cx="9118600" cy="6858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spd="slow">
    <p:zoom dir="in"/>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0"/>
          </p:nvPr>
        </p:nvSpPr>
        <p:spPr/>
        <p:txBody>
          <a:bodyPr/>
          <a:lstStyle/>
          <a:p>
            <a:pPr>
              <a:defRPr/>
            </a:pPr>
            <a:r>
              <a:rPr lang="tr-TR"/>
              <a:t>Prof.Dr.A.SALTIK-AÜTF</a:t>
            </a:r>
          </a:p>
        </p:txBody>
      </p:sp>
      <p:sp>
        <p:nvSpPr>
          <p:cNvPr id="4" name="Slide Number Placeholder 4"/>
          <p:cNvSpPr>
            <a:spLocks noGrp="1"/>
          </p:cNvSpPr>
          <p:nvPr>
            <p:ph type="sldNum" sz="quarter" idx="11"/>
          </p:nvPr>
        </p:nvSpPr>
        <p:spPr/>
        <p:txBody>
          <a:bodyPr/>
          <a:lstStyle/>
          <a:p>
            <a:pPr>
              <a:defRPr/>
            </a:pPr>
            <a:fld id="{C4489108-0AB1-46A5-9ABE-58B556F9B62F}" type="slidenum">
              <a:rPr lang="tr-TR"/>
              <a:pPr>
                <a:defRPr/>
              </a:pPr>
              <a:t>38</a:t>
            </a:fld>
            <a:endParaRPr lang="tr-TR"/>
          </a:p>
        </p:txBody>
      </p:sp>
      <p:sp>
        <p:nvSpPr>
          <p:cNvPr id="5" name="Date Placeholder 5"/>
          <p:cNvSpPr>
            <a:spLocks noGrp="1"/>
          </p:cNvSpPr>
          <p:nvPr>
            <p:ph type="dt" sz="quarter" idx="12"/>
          </p:nvPr>
        </p:nvSpPr>
        <p:spPr/>
        <p:txBody>
          <a:bodyPr/>
          <a:lstStyle/>
          <a:p>
            <a:pPr>
              <a:defRPr/>
            </a:pPr>
            <a:fld id="{9B2463C7-DA57-4B59-8A6D-0EBC683B5703}" type="datetime1">
              <a:rPr lang="tr-TR"/>
              <a:pPr>
                <a:defRPr/>
              </a:pPr>
              <a:t>26.01.2024</a:t>
            </a:fld>
            <a:endParaRPr lang="tr-TR"/>
          </a:p>
        </p:txBody>
      </p:sp>
      <p:pic>
        <p:nvPicPr>
          <p:cNvPr id="167941" name="Picture 2"/>
          <p:cNvPicPr>
            <a:picLocks noGrp="1" noChangeAspect="1" noChangeArrowheads="1"/>
          </p:cNvPicPr>
          <p:nvPr>
            <p:ph idx="1"/>
          </p:nvPr>
        </p:nvPicPr>
        <p:blipFill>
          <a:blip r:embed="rId2" cstate="email"/>
          <a:srcRect/>
          <a:stretch>
            <a:fillRect/>
          </a:stretch>
        </p:blipFill>
        <p:spPr>
          <a:xfrm>
            <a:off x="214313" y="379413"/>
            <a:ext cx="8643937" cy="5694362"/>
          </a:xfr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75" y="332656"/>
            <a:ext cx="8858250" cy="249299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rgbClr val="000000"/>
            </a:solidFill>
          </a:ln>
        </p:spPr>
        <p:txBody>
          <a:bodyPr wrap="square">
            <a:spAutoFit/>
          </a:bodyPr>
          <a:lstStyle/>
          <a:p>
            <a:pPr algn="ctr">
              <a:defRPr/>
            </a:pPr>
            <a:endParaRPr lang="tr-TR" sz="900" b="1" i="1" dirty="0">
              <a:solidFill>
                <a:srgbClr val="660033"/>
              </a:solidFill>
              <a:latin typeface="Times New Roman" pitchFamily="18" charset="0"/>
              <a:cs typeface="+mn-cs"/>
            </a:endParaRPr>
          </a:p>
          <a:p>
            <a:pPr algn="ctr">
              <a:defRPr/>
            </a:pPr>
            <a:r>
              <a:rPr lang="tr-TR" sz="3800" b="1" i="1" dirty="0">
                <a:solidFill>
                  <a:srgbClr val="660033"/>
                </a:solidFill>
                <a:latin typeface="Calibri" pitchFamily="34" charset="0"/>
                <a:cs typeface="+mn-cs"/>
              </a:rPr>
              <a:t>“Bir ulusu fethetmenin </a:t>
            </a:r>
            <a:br>
              <a:rPr lang="tr-TR" sz="3800" b="1" i="1" dirty="0">
                <a:solidFill>
                  <a:srgbClr val="660033"/>
                </a:solidFill>
                <a:latin typeface="Calibri" pitchFamily="34" charset="0"/>
                <a:cs typeface="+mn-cs"/>
              </a:rPr>
            </a:br>
            <a:r>
              <a:rPr lang="tr-TR" sz="3800" b="1" i="1" dirty="0">
                <a:solidFill>
                  <a:srgbClr val="660033"/>
                </a:solidFill>
                <a:latin typeface="Calibri" pitchFamily="34" charset="0"/>
                <a:cs typeface="+mn-cs"/>
              </a:rPr>
              <a:t>ve köleleştirmenin 2 yolu vardır: </a:t>
            </a:r>
            <a:br>
              <a:rPr lang="tr-TR" sz="3800" b="1" i="1" dirty="0">
                <a:solidFill>
                  <a:srgbClr val="660033"/>
                </a:solidFill>
                <a:latin typeface="Calibri" pitchFamily="34" charset="0"/>
                <a:cs typeface="+mn-cs"/>
              </a:rPr>
            </a:br>
            <a:r>
              <a:rPr lang="tr-TR" sz="3800" b="1" i="1" dirty="0">
                <a:solidFill>
                  <a:srgbClr val="660033"/>
                </a:solidFill>
                <a:latin typeface="Calibri" pitchFamily="34" charset="0"/>
                <a:cs typeface="+mn-cs"/>
              </a:rPr>
              <a:t>Birisi </a:t>
            </a:r>
            <a:r>
              <a:rPr lang="tr-TR" sz="3800" b="1" i="1" dirty="0">
                <a:solidFill>
                  <a:srgbClr val="000000"/>
                </a:solidFill>
                <a:latin typeface="Calibri" pitchFamily="34" charset="0"/>
                <a:cs typeface="+mn-cs"/>
              </a:rPr>
              <a:t>kılıçla</a:t>
            </a:r>
            <a:r>
              <a:rPr lang="tr-TR" sz="3800" b="1" i="1" dirty="0">
                <a:solidFill>
                  <a:srgbClr val="660033"/>
                </a:solidFill>
                <a:latin typeface="Calibri" pitchFamily="34" charset="0"/>
                <a:cs typeface="+mn-cs"/>
              </a:rPr>
              <a:t>, öbürü </a:t>
            </a:r>
            <a:r>
              <a:rPr lang="tr-TR" sz="3800" b="1" i="1" dirty="0">
                <a:solidFill>
                  <a:srgbClr val="000000"/>
                </a:solidFill>
                <a:latin typeface="Calibri" pitchFamily="34" charset="0"/>
                <a:cs typeface="+mn-cs"/>
              </a:rPr>
              <a:t>borçla</a:t>
            </a:r>
            <a:r>
              <a:rPr lang="tr-TR" sz="3800" b="1" i="1" dirty="0">
                <a:solidFill>
                  <a:srgbClr val="660033"/>
                </a:solidFill>
                <a:latin typeface="Calibri" pitchFamily="34" charset="0"/>
                <a:cs typeface="+mn-cs"/>
              </a:rPr>
              <a:t>.”</a:t>
            </a:r>
            <a:r>
              <a:rPr lang="tr-TR" sz="3600" b="1" i="1" dirty="0">
                <a:solidFill>
                  <a:srgbClr val="660033"/>
                </a:solidFill>
                <a:latin typeface="Calibri" pitchFamily="34" charset="0"/>
                <a:cs typeface="+mn-cs"/>
              </a:rPr>
              <a:t> </a:t>
            </a:r>
            <a:endParaRPr lang="tr-TR" sz="3600" b="1" dirty="0">
              <a:solidFill>
                <a:srgbClr val="660033"/>
              </a:solidFill>
              <a:latin typeface="Calibri" pitchFamily="34" charset="0"/>
              <a:cs typeface="+mn-cs"/>
            </a:endParaRPr>
          </a:p>
          <a:p>
            <a:pPr algn="ctr">
              <a:defRPr/>
            </a:pPr>
            <a:r>
              <a:rPr lang="tr-TR" sz="500" i="1" dirty="0">
                <a:solidFill>
                  <a:prstClr val="black"/>
                </a:solidFill>
                <a:latin typeface="Times New Roman" pitchFamily="18" charset="0"/>
                <a:cs typeface="+mn-cs"/>
              </a:rPr>
              <a:t/>
            </a:r>
            <a:br>
              <a:rPr lang="tr-TR" sz="500" i="1" dirty="0">
                <a:solidFill>
                  <a:prstClr val="black"/>
                </a:solidFill>
                <a:latin typeface="Times New Roman" pitchFamily="18" charset="0"/>
                <a:cs typeface="+mn-cs"/>
              </a:rPr>
            </a:br>
            <a:r>
              <a:rPr lang="tr-TR" sz="2800" b="1" i="1" dirty="0">
                <a:solidFill>
                  <a:srgbClr val="000066"/>
                </a:solidFill>
                <a:latin typeface="Calibri"/>
                <a:cs typeface="+mn-cs"/>
              </a:rPr>
              <a:t>John Adams </a:t>
            </a:r>
            <a:r>
              <a:rPr lang="tr-TR" sz="2400" b="1" i="1" dirty="0">
                <a:solidFill>
                  <a:srgbClr val="000066"/>
                </a:solidFill>
                <a:latin typeface="Calibri"/>
                <a:cs typeface="+mn-cs"/>
              </a:rPr>
              <a:t>(1735-1826)</a:t>
            </a:r>
            <a:endParaRPr lang="tr-TR" sz="2400" b="1" dirty="0">
              <a:solidFill>
                <a:srgbClr val="000066"/>
              </a:solidFill>
              <a:latin typeface="Calibri"/>
              <a:cs typeface="+mn-cs"/>
            </a:endParaRPr>
          </a:p>
        </p:txBody>
      </p:sp>
      <p:sp>
        <p:nvSpPr>
          <p:cNvPr id="168964" name="TextBox 3"/>
          <p:cNvSpPr txBox="1">
            <a:spLocks noChangeArrowheads="1"/>
          </p:cNvSpPr>
          <p:nvPr/>
        </p:nvSpPr>
        <p:spPr bwMode="auto">
          <a:xfrm>
            <a:off x="154707" y="3140968"/>
            <a:ext cx="8929687" cy="3046988"/>
          </a:xfrm>
          <a:prstGeom prst="rect">
            <a:avLst/>
          </a:prstGeom>
          <a:solidFill>
            <a:srgbClr val="FFFF00">
              <a:alpha val="29019"/>
            </a:srgbClr>
          </a:solidFill>
          <a:ln w="25400">
            <a:solidFill>
              <a:srgbClr val="003300"/>
            </a:solidFill>
            <a:miter lim="800000"/>
            <a:headEnd/>
            <a:tailEnd/>
          </a:ln>
        </p:spPr>
        <p:txBody>
          <a:bodyPr>
            <a:spAutoFit/>
          </a:bodyPr>
          <a:lstStyle/>
          <a:p>
            <a:pPr algn="ctr"/>
            <a:r>
              <a:rPr lang="tr-TR" sz="2400" b="1" dirty="0">
                <a:solidFill>
                  <a:srgbClr val="000066"/>
                </a:solidFill>
                <a:latin typeface="Calibri" pitchFamily="34" charset="0"/>
              </a:rPr>
              <a:t>Osmanlı ilk borcu, İngiltere’nin aracılığıyla Galata’daki Yahudi bankerlerden alarak 1854’te Kırım’a sefer düzenledi ve ağır yenilgi aldı. </a:t>
            </a:r>
            <a:r>
              <a:rPr lang="tr-TR" sz="2400" b="1" i="1" dirty="0">
                <a:solidFill>
                  <a:srgbClr val="003300"/>
                </a:solidFill>
                <a:latin typeface="Calibri" pitchFamily="34" charset="0"/>
              </a:rPr>
              <a:t>Büyü bozuldu, artık ganimet-vergiye bağlama bitmişti.</a:t>
            </a:r>
            <a:br>
              <a:rPr lang="tr-TR" sz="2400" b="1" i="1" dirty="0">
                <a:solidFill>
                  <a:srgbClr val="003300"/>
                </a:solidFill>
                <a:latin typeface="Calibri" pitchFamily="34" charset="0"/>
              </a:rPr>
            </a:br>
            <a:r>
              <a:rPr lang="tr-TR" sz="2400" b="1" i="1" dirty="0">
                <a:solidFill>
                  <a:srgbClr val="003300"/>
                </a:solidFill>
                <a:latin typeface="Calibri" pitchFamily="34" charset="0"/>
              </a:rPr>
              <a:t>Borç bağımlılığı başladı.</a:t>
            </a:r>
            <a:r>
              <a:rPr lang="tr-TR" sz="2400" b="1" dirty="0">
                <a:solidFill>
                  <a:srgbClr val="000066"/>
                </a:solidFill>
                <a:latin typeface="Calibri" pitchFamily="34" charset="0"/>
              </a:rPr>
              <a:t> </a:t>
            </a:r>
            <a:r>
              <a:rPr lang="tr-TR" sz="2400" b="1" dirty="0">
                <a:solidFill>
                  <a:srgbClr val="000000"/>
                </a:solidFill>
                <a:latin typeface="Calibri" pitchFamily="34" charset="0"/>
              </a:rPr>
              <a:t>1877’de borçlar çevrilemez boyuttaydı. </a:t>
            </a:r>
            <a:r>
              <a:rPr lang="tr-TR" sz="2400" b="1" dirty="0">
                <a:solidFill>
                  <a:srgbClr val="000066"/>
                </a:solidFill>
                <a:latin typeface="Calibri" pitchFamily="34" charset="0"/>
              </a:rPr>
              <a:t>1881’de “</a:t>
            </a:r>
            <a:r>
              <a:rPr lang="tr-TR" sz="2400" b="1" u="sng" dirty="0">
                <a:solidFill>
                  <a:srgbClr val="000066"/>
                </a:solidFill>
                <a:highlight>
                  <a:srgbClr val="FF00FF"/>
                </a:highlight>
                <a:latin typeface="Calibri" pitchFamily="34" charset="0"/>
              </a:rPr>
              <a:t>Düyun-u Umumiye İdaresi</a:t>
            </a:r>
            <a:r>
              <a:rPr lang="tr-TR" sz="2400" b="1" dirty="0">
                <a:solidFill>
                  <a:srgbClr val="000066"/>
                </a:solidFill>
                <a:latin typeface="Calibri" pitchFamily="34" charset="0"/>
              </a:rPr>
              <a:t>” kurularak Osmanlı Maliyesine alacaklı Batılılılarca el kondu. </a:t>
            </a:r>
            <a:r>
              <a:rPr lang="tr-TR" sz="2400" b="1" dirty="0">
                <a:solidFill>
                  <a:srgbClr val="660066"/>
                </a:solidFill>
                <a:latin typeface="Calibri" pitchFamily="34" charset="0"/>
              </a:rPr>
              <a:t>Vergileri, yabancılar adına bu Kurum topladı ve Osmanlı’ya “ölmeyecek” kadar ödenek aktardı</a:t>
            </a:r>
            <a:r>
              <a:rPr lang="tr-TR" sz="2400" b="1" dirty="0">
                <a:solidFill>
                  <a:srgbClr val="000066"/>
                </a:solidFill>
                <a:latin typeface="Calibri" pitchFamily="34" charset="0"/>
              </a:rPr>
              <a:t>. </a:t>
            </a:r>
            <a:br>
              <a:rPr lang="tr-TR" sz="2400" b="1" dirty="0">
                <a:solidFill>
                  <a:srgbClr val="000066"/>
                </a:solidFill>
                <a:latin typeface="Calibri" pitchFamily="34" charset="0"/>
              </a:rPr>
            </a:br>
            <a:r>
              <a:rPr lang="tr-TR" sz="2400" b="1" dirty="0">
                <a:solidFill>
                  <a:srgbClr val="000066"/>
                </a:solidFill>
                <a:latin typeface="Calibri" pitchFamily="34" charset="0"/>
              </a:rPr>
              <a:t>Borçlanma </a:t>
            </a:r>
            <a:r>
              <a:rPr lang="tr-TR" sz="2400" b="1" dirty="0">
                <a:solidFill>
                  <a:srgbClr val="800000"/>
                </a:solidFill>
                <a:latin typeface="Calibri" pitchFamily="34" charset="0"/>
              </a:rPr>
              <a:t>serüveni, SEVR ile parçalanmayla noktalandı.</a:t>
            </a:r>
            <a:endParaRPr lang="tr-TR" sz="2400" dirty="0">
              <a:solidFill>
                <a:srgbClr val="800000"/>
              </a:solidFill>
              <a:latin typeface="Calibri"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vid-19 Salgını: Mart 2022 Değerlendirme Rapo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87" y="692696"/>
            <a:ext cx="8837030" cy="5472608"/>
          </a:xfrm>
          <a:prstGeom prst="rect">
            <a:avLst/>
          </a:prstGeom>
          <a:noFill/>
          <a:ln w="57150">
            <a:solidFill>
              <a:srgbClr val="66006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23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75106" name="Picture 2" descr="Vatan satılıyor, 2004"/>
          <p:cNvPicPr>
            <a:picLocks noChangeAspect="1" noChangeArrowheads="1"/>
          </p:cNvPicPr>
          <p:nvPr/>
        </p:nvPicPr>
        <p:blipFill>
          <a:blip r:embed="rId3" cstate="email"/>
          <a:srcRect/>
          <a:stretch>
            <a:fillRect/>
          </a:stretch>
        </p:blipFill>
        <p:spPr bwMode="auto">
          <a:xfrm>
            <a:off x="-19050" y="-215900"/>
            <a:ext cx="9199563" cy="6958013"/>
          </a:xfrm>
          <a:prstGeom prst="rect">
            <a:avLst/>
          </a:prstGeom>
          <a:noFill/>
          <a:ln w="9525">
            <a:noFill/>
            <a:miter lim="800000"/>
            <a:headEnd/>
            <a:tailEnd/>
          </a:ln>
        </p:spPr>
      </p:pic>
      <p:sp>
        <p:nvSpPr>
          <p:cNvPr id="175107" name="Text Box 3"/>
          <p:cNvSpPr txBox="1">
            <a:spLocks noChangeArrowheads="1"/>
          </p:cNvSpPr>
          <p:nvPr/>
        </p:nvSpPr>
        <p:spPr bwMode="auto">
          <a:xfrm>
            <a:off x="3276600" y="4076700"/>
            <a:ext cx="5749925" cy="2070100"/>
          </a:xfrm>
          <a:prstGeom prst="rect">
            <a:avLst/>
          </a:prstGeom>
          <a:solidFill>
            <a:srgbClr val="FFFF99"/>
          </a:solidFill>
          <a:ln w="28575">
            <a:solidFill>
              <a:srgbClr val="00FF00"/>
            </a:solidFill>
            <a:miter lim="800000"/>
            <a:headEnd/>
            <a:tailEnd/>
          </a:ln>
        </p:spPr>
        <p:txBody>
          <a:bodyPr>
            <a:spAutoFit/>
          </a:bodyPr>
          <a:lstStyle/>
          <a:p>
            <a:pPr algn="ctr"/>
            <a:r>
              <a:rPr lang="tr-TR" sz="3200" b="1">
                <a:solidFill>
                  <a:srgbClr val="800000"/>
                </a:solidFill>
              </a:rPr>
              <a:t>AB karasevdasıyla, </a:t>
            </a:r>
            <a:br>
              <a:rPr lang="tr-TR" sz="3200" b="1">
                <a:solidFill>
                  <a:srgbClr val="800000"/>
                </a:solidFill>
              </a:rPr>
            </a:br>
            <a:r>
              <a:rPr lang="tr-TR" sz="3200" b="1">
                <a:solidFill>
                  <a:srgbClr val="800000"/>
                </a:solidFill>
              </a:rPr>
              <a:t>ve borç baskısıyla</a:t>
            </a:r>
          </a:p>
          <a:p>
            <a:pPr algn="ctr"/>
            <a:r>
              <a:rPr lang="tr-TR" sz="3200" b="1">
                <a:solidFill>
                  <a:srgbClr val="800000"/>
                </a:solidFill>
              </a:rPr>
              <a:t>vatan topraklarını</a:t>
            </a:r>
          </a:p>
          <a:p>
            <a:pPr algn="ctr"/>
            <a:r>
              <a:rPr lang="tr-TR" sz="3200" b="1">
                <a:solidFill>
                  <a:srgbClr val="800000"/>
                </a:solidFill>
              </a:rPr>
              <a:t>bile satmaya başladık!? </a:t>
            </a:r>
          </a:p>
        </p:txBody>
      </p:sp>
    </p:spTree>
  </p:cSld>
  <p:clrMapOvr>
    <a:masterClrMapping/>
  </p:clrMapOvr>
  <p:transition advClick="0">
    <p:comb dir="vert"/>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93220" name="Picture 4" descr="Satılık Hazine arazileri, Yeni Para Dergisi, 16-22 Ocak 2005"/>
          <p:cNvPicPr>
            <a:picLocks noChangeAspect="1" noChangeArrowheads="1"/>
          </p:cNvPicPr>
          <p:nvPr/>
        </p:nvPicPr>
        <p:blipFill>
          <a:blip r:embed="rId3" cstate="email"/>
          <a:srcRect/>
          <a:stretch>
            <a:fillRect/>
          </a:stretch>
        </p:blipFill>
        <p:spPr bwMode="auto">
          <a:xfrm>
            <a:off x="-36513" y="49213"/>
            <a:ext cx="4972051" cy="6692900"/>
          </a:xfrm>
          <a:prstGeom prst="rect">
            <a:avLst/>
          </a:prstGeom>
          <a:noFill/>
          <a:ln w="9525">
            <a:noFill/>
            <a:miter lim="800000"/>
            <a:headEnd/>
            <a:tailEnd/>
          </a:ln>
        </p:spPr>
      </p:pic>
      <p:pic>
        <p:nvPicPr>
          <p:cNvPr id="393221" name="Picture 5" descr="Satılık Hazine arazileri-1, Yeni Para Dergisi, Ocak 2005"/>
          <p:cNvPicPr>
            <a:picLocks noChangeAspect="1" noChangeArrowheads="1"/>
          </p:cNvPicPr>
          <p:nvPr/>
        </p:nvPicPr>
        <p:blipFill>
          <a:blip r:embed="rId4" cstate="email"/>
          <a:srcRect/>
          <a:stretch>
            <a:fillRect/>
          </a:stretch>
        </p:blipFill>
        <p:spPr bwMode="auto">
          <a:xfrm>
            <a:off x="3635375" y="0"/>
            <a:ext cx="5473700" cy="6742113"/>
          </a:xfrm>
          <a:prstGeom prst="rect">
            <a:avLst/>
          </a:prstGeom>
          <a:noFill/>
          <a:ln w="9525">
            <a:noFill/>
            <a:miter lim="800000"/>
            <a:headEnd/>
            <a:tailEnd/>
          </a:ln>
        </p:spPr>
      </p:pic>
      <p:pic>
        <p:nvPicPr>
          <p:cNvPr id="393222" name="Picture 6" descr="Büyüteç"/>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57813" y="2420938"/>
            <a:ext cx="2454275" cy="2520950"/>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93220"/>
                                        </p:tgtEl>
                                        <p:attrNameLst>
                                          <p:attrName>style.visibility</p:attrName>
                                        </p:attrNameLst>
                                      </p:cBhvr>
                                      <p:to>
                                        <p:strVal val="visible"/>
                                      </p:to>
                                    </p:set>
                                    <p:animEffect transition="in" filter="wheel(4)">
                                      <p:cBhvr>
                                        <p:cTn id="7" dur="2000"/>
                                        <p:tgtEl>
                                          <p:spTgt spid="3932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93221"/>
                                        </p:tgtEl>
                                        <p:attrNameLst>
                                          <p:attrName>style.visibility</p:attrName>
                                        </p:attrNameLst>
                                      </p:cBhvr>
                                      <p:to>
                                        <p:strVal val="visible"/>
                                      </p:to>
                                    </p:set>
                                    <p:animEffect transition="in" filter="randombar(horizontal)">
                                      <p:cBhvr>
                                        <p:cTn id="12" dur="500"/>
                                        <p:tgtEl>
                                          <p:spTgt spid="3932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93222"/>
                                        </p:tgtEl>
                                        <p:attrNameLst>
                                          <p:attrName>style.visibility</p:attrName>
                                        </p:attrNameLst>
                                      </p:cBhvr>
                                      <p:to>
                                        <p:strVal val="visible"/>
                                      </p:to>
                                    </p:set>
                                    <p:anim calcmode="lin" valueType="num">
                                      <p:cBhvr additive="base">
                                        <p:cTn id="17" dur="500" fill="hold"/>
                                        <p:tgtEl>
                                          <p:spTgt spid="393222"/>
                                        </p:tgtEl>
                                        <p:attrNameLst>
                                          <p:attrName>ppt_x</p:attrName>
                                        </p:attrNameLst>
                                      </p:cBhvr>
                                      <p:tavLst>
                                        <p:tav tm="0">
                                          <p:val>
                                            <p:strVal val="#ppt_x"/>
                                          </p:val>
                                        </p:tav>
                                        <p:tav tm="100000">
                                          <p:val>
                                            <p:strVal val="#ppt_x"/>
                                          </p:val>
                                        </p:tav>
                                      </p:tavLst>
                                    </p:anim>
                                    <p:anim calcmode="lin" valueType="num">
                                      <p:cBhvr additive="base">
                                        <p:cTn id="18" dur="500" fill="hold"/>
                                        <p:tgtEl>
                                          <p:spTgt spid="393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79202" name="Picture 2" descr="IMF AKP ile doğruyor"/>
          <p:cNvPicPr>
            <a:picLocks noChangeAspect="1" noChangeArrowheads="1"/>
          </p:cNvPicPr>
          <p:nvPr/>
        </p:nvPicPr>
        <p:blipFill>
          <a:blip r:embed="rId3" cstate="email"/>
          <a:srcRect/>
          <a:stretch>
            <a:fillRect/>
          </a:stretch>
        </p:blipFill>
        <p:spPr bwMode="auto">
          <a:xfrm>
            <a:off x="-252413" y="-26988"/>
            <a:ext cx="9504363" cy="7046913"/>
          </a:xfrm>
          <a:prstGeom prst="rect">
            <a:avLst/>
          </a:prstGeom>
          <a:noFill/>
          <a:ln w="9525">
            <a:noFill/>
            <a:miter lim="800000"/>
            <a:headEnd/>
            <a:tailEnd/>
          </a:ln>
        </p:spPr>
      </p:pic>
      <p:sp>
        <p:nvSpPr>
          <p:cNvPr id="179203" name="Text Box 3"/>
          <p:cNvSpPr txBox="1">
            <a:spLocks noChangeArrowheads="1"/>
          </p:cNvSpPr>
          <p:nvPr/>
        </p:nvSpPr>
        <p:spPr bwMode="auto">
          <a:xfrm>
            <a:off x="6372225" y="5516563"/>
            <a:ext cx="2774950" cy="1006475"/>
          </a:xfrm>
          <a:prstGeom prst="rect">
            <a:avLst/>
          </a:prstGeom>
          <a:solidFill>
            <a:schemeClr val="tx1"/>
          </a:solidFill>
          <a:ln w="9525">
            <a:noFill/>
            <a:miter lim="800000"/>
            <a:headEnd/>
            <a:tailEnd/>
          </a:ln>
        </p:spPr>
        <p:txBody>
          <a:bodyPr>
            <a:spAutoFit/>
          </a:bodyPr>
          <a:lstStyle/>
          <a:p>
            <a:endParaRPr lang="tr-TR" sz="600" b="1">
              <a:solidFill>
                <a:srgbClr val="FFFF66"/>
              </a:solidFill>
            </a:endParaRPr>
          </a:p>
          <a:p>
            <a:r>
              <a:rPr lang="tr-TR" sz="2400" b="1">
                <a:solidFill>
                  <a:srgbClr val="FFFF66"/>
                </a:solidFill>
                <a:hlinkClick r:id="rId4"/>
              </a:rPr>
              <a:t>www.cumhuriyet.com.tr</a:t>
            </a:r>
            <a:r>
              <a:rPr lang="tr-TR" sz="2400" b="1">
                <a:solidFill>
                  <a:srgbClr val="FFFF66"/>
                </a:solidFill>
              </a:rPr>
              <a:t>, 30.03.04</a:t>
            </a:r>
          </a:p>
          <a:p>
            <a:endParaRPr lang="tr-TR" sz="600" b="1">
              <a:solidFill>
                <a:srgbClr val="FFFF66"/>
              </a:solidFill>
            </a:endParaRPr>
          </a:p>
        </p:txBody>
      </p:sp>
    </p:spTree>
  </p:cSld>
  <p:clrMapOvr>
    <a:masterClrMapping/>
  </p:clrMapOvr>
  <p:transition advClick="0">
    <p:cover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p:txBody>
          <a:bodyPr/>
          <a:lstStyle/>
          <a:p>
            <a:pPr eaLnBrk="1" hangingPunct="1"/>
            <a:r>
              <a:rPr lang="tr-TR" sz="4000">
                <a:solidFill>
                  <a:srgbClr val="000066"/>
                </a:solidFill>
              </a:rPr>
              <a:t>ABD’nin 21. Yüzyıl </a:t>
            </a:r>
            <a:br>
              <a:rPr lang="tr-TR" sz="4000">
                <a:solidFill>
                  <a:srgbClr val="000066"/>
                </a:solidFill>
              </a:rPr>
            </a:br>
            <a:r>
              <a:rPr lang="tr-TR" sz="4000">
                <a:solidFill>
                  <a:srgbClr val="000066"/>
                </a:solidFill>
              </a:rPr>
              <a:t>Milli Güvenlik Siyaset Belgeseli</a:t>
            </a:r>
          </a:p>
        </p:txBody>
      </p:sp>
      <p:sp>
        <p:nvSpPr>
          <p:cNvPr id="403459" name="Rectangle 3"/>
          <p:cNvSpPr>
            <a:spLocks noGrp="1" noChangeArrowheads="1"/>
          </p:cNvSpPr>
          <p:nvPr>
            <p:ph type="body" idx="1"/>
          </p:nvPr>
        </p:nvSpPr>
        <p:spPr>
          <a:xfrm>
            <a:off x="1295400" y="1981200"/>
            <a:ext cx="7772400" cy="4543425"/>
          </a:xfrm>
        </p:spPr>
        <p:txBody>
          <a:bodyPr/>
          <a:lstStyle/>
          <a:p>
            <a:pPr eaLnBrk="1" hangingPunct="1">
              <a:lnSpc>
                <a:spcPct val="80000"/>
              </a:lnSpc>
              <a:buFontTx/>
              <a:buNone/>
            </a:pPr>
            <a:r>
              <a:rPr lang="tr-TR" sz="2800"/>
              <a:t> </a:t>
            </a:r>
          </a:p>
          <a:p>
            <a:pPr eaLnBrk="1" hangingPunct="1">
              <a:lnSpc>
                <a:spcPct val="80000"/>
              </a:lnSpc>
              <a:buFontTx/>
              <a:buNone/>
            </a:pPr>
            <a:r>
              <a:rPr lang="tr-TR" sz="2800"/>
              <a:t>1.   21.  Y ü z y ı l d a   h i ç b i r   ü l k e   ya da  ü l k e l e r topluluğunun  s t r a t e j i k   g ü ç   o l m a s ı n a </a:t>
            </a:r>
            <a:br>
              <a:rPr lang="tr-TR" sz="2800"/>
            </a:br>
            <a:r>
              <a:rPr lang="tr-TR" sz="2800"/>
              <a:t>i z i n   v e r i l m e y e c e k t i r. </a:t>
            </a:r>
          </a:p>
          <a:p>
            <a:pPr eaLnBrk="1" hangingPunct="1">
              <a:lnSpc>
                <a:spcPct val="80000"/>
              </a:lnSpc>
              <a:buFontTx/>
              <a:buNone/>
            </a:pPr>
            <a:r>
              <a:rPr lang="tr-TR" sz="2800"/>
              <a:t> </a:t>
            </a:r>
          </a:p>
          <a:p>
            <a:pPr eaLnBrk="1" hangingPunct="1">
              <a:lnSpc>
                <a:spcPct val="80000"/>
              </a:lnSpc>
              <a:buFontTx/>
              <a:buNone/>
            </a:pPr>
            <a:r>
              <a:rPr lang="tr-TR" sz="2800"/>
              <a:t>2.   Bu hedefin sağlanması için,  </a:t>
            </a:r>
            <a:r>
              <a:rPr lang="tr-TR" sz="2800" u="sng">
                <a:solidFill>
                  <a:srgbClr val="CC0000"/>
                </a:solidFill>
              </a:rPr>
              <a:t>ö n l e y i c i   g ü ç  </a:t>
            </a:r>
            <a:br>
              <a:rPr lang="tr-TR" sz="2800" u="sng">
                <a:solidFill>
                  <a:srgbClr val="CC0000"/>
                </a:solidFill>
              </a:rPr>
            </a:br>
            <a:r>
              <a:rPr lang="tr-TR" sz="2800" u="sng">
                <a:solidFill>
                  <a:srgbClr val="CC0000"/>
                </a:solidFill>
              </a:rPr>
              <a:t>k u l l a n ı m ı</a:t>
            </a:r>
            <a:r>
              <a:rPr lang="tr-TR" sz="2800"/>
              <a:t>   dahil  h e r   y o l a   başvurulacaktır. </a:t>
            </a:r>
          </a:p>
          <a:p>
            <a:pPr eaLnBrk="1" hangingPunct="1">
              <a:lnSpc>
                <a:spcPct val="80000"/>
              </a:lnSpc>
              <a:buFontTx/>
              <a:buNone/>
            </a:pPr>
            <a:r>
              <a:rPr lang="tr-TR" sz="2800"/>
              <a:t>  </a:t>
            </a:r>
          </a:p>
          <a:p>
            <a:pPr eaLnBrk="1" hangingPunct="1">
              <a:lnSpc>
                <a:spcPct val="80000"/>
              </a:lnSpc>
            </a:pPr>
            <a:r>
              <a:rPr lang="tr-TR" sz="2800">
                <a:solidFill>
                  <a:srgbClr val="006600"/>
                </a:solidFill>
              </a:rPr>
              <a:t>ABD'nin,  T ü r k i y e   t o p r a k l a r ı n ı n  da  içinde bulunduğu bölge için 3'ü temel, 3'ü de olanaklı ise ulaşılabilir nitelikte hedefleri vardır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03458"/>
                                        </p:tgtEl>
                                        <p:attrNameLst>
                                          <p:attrName>style.visibility</p:attrName>
                                        </p:attrNameLst>
                                      </p:cBhvr>
                                      <p:to>
                                        <p:strVal val="visible"/>
                                      </p:to>
                                    </p:set>
                                    <p:animEffect transition="in" filter="slide(fromBottom)">
                                      <p:cBhvr>
                                        <p:cTn id="7" dur="500"/>
                                        <p:tgtEl>
                                          <p:spTgt spid="40345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03459">
                                            <p:txEl>
                                              <p:pRg st="0" end="0"/>
                                            </p:txEl>
                                          </p:spTgt>
                                        </p:tgtEl>
                                        <p:attrNameLst>
                                          <p:attrName>style.visibility</p:attrName>
                                        </p:attrNameLst>
                                      </p:cBhvr>
                                      <p:to>
                                        <p:strVal val="visible"/>
                                      </p:to>
                                    </p:set>
                                    <p:animEffect transition="in" filter="checkerboard(across)">
                                      <p:cBhvr>
                                        <p:cTn id="12" dur="500"/>
                                        <p:tgtEl>
                                          <p:spTgt spid="4034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03459">
                                            <p:txEl>
                                              <p:pRg st="1" end="1"/>
                                            </p:txEl>
                                          </p:spTgt>
                                        </p:tgtEl>
                                        <p:attrNameLst>
                                          <p:attrName>style.visibility</p:attrName>
                                        </p:attrNameLst>
                                      </p:cBhvr>
                                      <p:to>
                                        <p:strVal val="visible"/>
                                      </p:to>
                                    </p:set>
                                    <p:animEffect transition="in" filter="checkerboard(across)">
                                      <p:cBhvr>
                                        <p:cTn id="17" dur="500"/>
                                        <p:tgtEl>
                                          <p:spTgt spid="40345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03459">
                                            <p:txEl>
                                              <p:pRg st="2" end="2"/>
                                            </p:txEl>
                                          </p:spTgt>
                                        </p:tgtEl>
                                        <p:attrNameLst>
                                          <p:attrName>style.visibility</p:attrName>
                                        </p:attrNameLst>
                                      </p:cBhvr>
                                      <p:to>
                                        <p:strVal val="visible"/>
                                      </p:to>
                                    </p:set>
                                    <p:animEffect transition="in" filter="checkerboard(across)">
                                      <p:cBhvr>
                                        <p:cTn id="22" dur="500"/>
                                        <p:tgtEl>
                                          <p:spTgt spid="40345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03459">
                                            <p:txEl>
                                              <p:pRg st="3" end="3"/>
                                            </p:txEl>
                                          </p:spTgt>
                                        </p:tgtEl>
                                        <p:attrNameLst>
                                          <p:attrName>style.visibility</p:attrName>
                                        </p:attrNameLst>
                                      </p:cBhvr>
                                      <p:to>
                                        <p:strVal val="visible"/>
                                      </p:to>
                                    </p:set>
                                    <p:animEffect transition="in" filter="checkerboard(across)">
                                      <p:cBhvr>
                                        <p:cTn id="27" dur="500"/>
                                        <p:tgtEl>
                                          <p:spTgt spid="40345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403459">
                                            <p:txEl>
                                              <p:pRg st="4" end="4"/>
                                            </p:txEl>
                                          </p:spTgt>
                                        </p:tgtEl>
                                        <p:attrNameLst>
                                          <p:attrName>style.visibility</p:attrName>
                                        </p:attrNameLst>
                                      </p:cBhvr>
                                      <p:to>
                                        <p:strVal val="visible"/>
                                      </p:to>
                                    </p:set>
                                    <p:animEffect transition="in" filter="checkerboard(across)">
                                      <p:cBhvr>
                                        <p:cTn id="32" dur="500"/>
                                        <p:tgtEl>
                                          <p:spTgt spid="40345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403459">
                                            <p:txEl>
                                              <p:pRg st="5" end="5"/>
                                            </p:txEl>
                                          </p:spTgt>
                                        </p:tgtEl>
                                        <p:attrNameLst>
                                          <p:attrName>style.visibility</p:attrName>
                                        </p:attrNameLst>
                                      </p:cBhvr>
                                      <p:to>
                                        <p:strVal val="visible"/>
                                      </p:to>
                                    </p:set>
                                    <p:animEffect transition="in" filter="checkerboard(across)">
                                      <p:cBhvr>
                                        <p:cTn id="37" dur="500"/>
                                        <p:tgtEl>
                                          <p:spTgt spid="4034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58" grpId="0"/>
      <p:bldP spid="403459"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a:xfrm>
            <a:off x="1531938" y="115888"/>
            <a:ext cx="7288212" cy="1462087"/>
          </a:xfrm>
        </p:spPr>
        <p:txBody>
          <a:bodyPr/>
          <a:lstStyle/>
          <a:p>
            <a:pPr eaLnBrk="1" hangingPunct="1"/>
            <a:r>
              <a:rPr lang="tr-TR" sz="4000" b="1">
                <a:solidFill>
                  <a:srgbClr val="000066"/>
                </a:solidFill>
              </a:rPr>
              <a:t>ABD’nin 21. Yüzyıl Milli Güvenlik Siyaset Belgesi</a:t>
            </a:r>
          </a:p>
        </p:txBody>
      </p:sp>
      <p:sp>
        <p:nvSpPr>
          <p:cNvPr id="404483" name="Rectangle 3"/>
          <p:cNvSpPr>
            <a:spLocks noGrp="1" noChangeArrowheads="1"/>
          </p:cNvSpPr>
          <p:nvPr>
            <p:ph type="body" idx="1"/>
          </p:nvPr>
        </p:nvSpPr>
        <p:spPr>
          <a:xfrm>
            <a:off x="71438" y="2060575"/>
            <a:ext cx="9396412" cy="5184775"/>
          </a:xfrm>
        </p:spPr>
        <p:txBody>
          <a:bodyPr/>
          <a:lstStyle/>
          <a:p>
            <a:pPr eaLnBrk="1" hangingPunct="1"/>
            <a:r>
              <a:rPr lang="tr-TR" sz="2800" b="1" u="sng">
                <a:solidFill>
                  <a:srgbClr val="006600"/>
                </a:solidFill>
              </a:rPr>
              <a:t>Temel hedefler 			:</a:t>
            </a:r>
          </a:p>
          <a:p>
            <a:pPr eaLnBrk="1" hangingPunct="1"/>
            <a:endParaRPr lang="tr-TR" sz="1000">
              <a:solidFill>
                <a:srgbClr val="006600"/>
              </a:solidFill>
            </a:endParaRPr>
          </a:p>
          <a:p>
            <a:pPr eaLnBrk="1" hangingPunct="1"/>
            <a:r>
              <a:rPr lang="tr-TR" sz="2800"/>
              <a:t>a. </a:t>
            </a:r>
            <a:r>
              <a:rPr lang="tr-TR" sz="2800" b="1">
                <a:solidFill>
                  <a:srgbClr val="800000"/>
                </a:solidFill>
              </a:rPr>
              <a:t>Büyük İsrail</a:t>
            </a:r>
            <a:r>
              <a:rPr lang="tr-TR" sz="2800"/>
              <a:t>'in oluşturulması </a:t>
            </a:r>
          </a:p>
          <a:p>
            <a:pPr eaLnBrk="1" hangingPunct="1"/>
            <a:r>
              <a:rPr lang="tr-TR" sz="2800"/>
              <a:t>b. </a:t>
            </a:r>
            <a:r>
              <a:rPr lang="tr-TR" sz="2800" b="1">
                <a:solidFill>
                  <a:srgbClr val="800000"/>
                </a:solidFill>
              </a:rPr>
              <a:t>Büyük Ermenistan</a:t>
            </a:r>
            <a:r>
              <a:rPr lang="tr-TR" sz="2800"/>
              <a:t>'nın oluşturulması </a:t>
            </a:r>
          </a:p>
          <a:p>
            <a:pPr eaLnBrk="1" hangingPunct="1"/>
            <a:r>
              <a:rPr lang="tr-TR" sz="2800"/>
              <a:t>c. </a:t>
            </a:r>
            <a:r>
              <a:rPr lang="tr-TR" sz="2800" b="1">
                <a:solidFill>
                  <a:srgbClr val="800000"/>
                </a:solidFill>
              </a:rPr>
              <a:t>Büyük Kürdistan</a:t>
            </a:r>
            <a:r>
              <a:rPr lang="tr-TR" sz="2800"/>
              <a:t>'ın kurulmasıdır. </a:t>
            </a:r>
          </a:p>
          <a:p>
            <a:pPr eaLnBrk="1" hangingPunct="1">
              <a:buFont typeface="Wingdings" pitchFamily="2" charset="2"/>
              <a:buNone/>
            </a:pPr>
            <a:r>
              <a:rPr lang="tr-TR" sz="1200"/>
              <a:t> </a:t>
            </a:r>
          </a:p>
          <a:p>
            <a:pPr eaLnBrk="1" hangingPunct="1"/>
            <a:r>
              <a:rPr lang="tr-TR" sz="2600" b="1" u="sng">
                <a:solidFill>
                  <a:srgbClr val="006600"/>
                </a:solidFill>
              </a:rPr>
              <a:t>Daha uzun erimli, olanaklı ise ulaşılabilir hedefler :</a:t>
            </a:r>
          </a:p>
          <a:p>
            <a:pPr eaLnBrk="1" hangingPunct="1">
              <a:buFont typeface="Wingdings" pitchFamily="2" charset="2"/>
              <a:buNone/>
            </a:pPr>
            <a:r>
              <a:rPr lang="tr-TR" sz="1000"/>
              <a:t> </a:t>
            </a:r>
          </a:p>
          <a:p>
            <a:pPr eaLnBrk="1" hangingPunct="1"/>
            <a:r>
              <a:rPr lang="tr-TR" sz="2800"/>
              <a:t>a. </a:t>
            </a:r>
            <a:r>
              <a:rPr lang="tr-TR" sz="2800" b="1">
                <a:solidFill>
                  <a:srgbClr val="800000"/>
                </a:solidFill>
              </a:rPr>
              <a:t>İstanbul merkezli Ortodoks devleti</a:t>
            </a:r>
            <a:r>
              <a:rPr lang="tr-TR" sz="2800"/>
              <a:t> kurulması  </a:t>
            </a:r>
          </a:p>
          <a:p>
            <a:pPr eaLnBrk="1" hangingPunct="1"/>
            <a:r>
              <a:rPr lang="tr-TR" sz="2800"/>
              <a:t>b. </a:t>
            </a:r>
            <a:r>
              <a:rPr lang="tr-TR" sz="2800" b="1">
                <a:solidFill>
                  <a:srgbClr val="800000"/>
                </a:solidFill>
              </a:rPr>
              <a:t>Pontus Rum ve Ege Yunan devletleri</a:t>
            </a:r>
            <a:r>
              <a:rPr lang="tr-TR" sz="2800"/>
              <a:t> kurulması </a:t>
            </a:r>
          </a:p>
          <a:p>
            <a:pPr eaLnBrk="1" hangingPunct="1"/>
            <a:r>
              <a:rPr lang="tr-TR" sz="2800"/>
              <a:t>c. </a:t>
            </a:r>
            <a:r>
              <a:rPr lang="tr-TR" sz="2800" u="sng">
                <a:solidFill>
                  <a:srgbClr val="800000"/>
                </a:solidFill>
              </a:rPr>
              <a:t>Konya merkezli</a:t>
            </a:r>
            <a:r>
              <a:rPr lang="tr-TR" sz="2800">
                <a:solidFill>
                  <a:srgbClr val="800000"/>
                </a:solidFill>
              </a:rPr>
              <a:t> </a:t>
            </a:r>
            <a:r>
              <a:rPr lang="tr-TR" sz="2800" b="1">
                <a:solidFill>
                  <a:srgbClr val="800000"/>
                </a:solidFill>
              </a:rPr>
              <a:t>Hilafet devleti</a:t>
            </a:r>
            <a:r>
              <a:rPr lang="tr-TR" sz="2800"/>
              <a:t> kurulmasıdır.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04482"/>
                                        </p:tgtEl>
                                        <p:attrNameLst>
                                          <p:attrName>style.visibility</p:attrName>
                                        </p:attrNameLst>
                                      </p:cBhvr>
                                      <p:to>
                                        <p:strVal val="visible"/>
                                      </p:to>
                                    </p:set>
                                    <p:animEffect transition="in" filter="plus(in)">
                                      <p:cBhvr>
                                        <p:cTn id="7" dur="2000"/>
                                        <p:tgtEl>
                                          <p:spTgt spid="40448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04483">
                                            <p:txEl>
                                              <p:pRg st="0" end="0"/>
                                            </p:txEl>
                                          </p:spTgt>
                                        </p:tgtEl>
                                        <p:attrNameLst>
                                          <p:attrName>style.visibility</p:attrName>
                                        </p:attrNameLst>
                                      </p:cBhvr>
                                      <p:to>
                                        <p:strVal val="visible"/>
                                      </p:to>
                                    </p:set>
                                    <p:animEffect transition="in" filter="checkerboard(across)">
                                      <p:cBhvr>
                                        <p:cTn id="12" dur="500"/>
                                        <p:tgtEl>
                                          <p:spTgt spid="4044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04483">
                                            <p:txEl>
                                              <p:pRg st="2" end="2"/>
                                            </p:txEl>
                                          </p:spTgt>
                                        </p:tgtEl>
                                        <p:attrNameLst>
                                          <p:attrName>style.visibility</p:attrName>
                                        </p:attrNameLst>
                                      </p:cBhvr>
                                      <p:to>
                                        <p:strVal val="visible"/>
                                      </p:to>
                                    </p:set>
                                    <p:animEffect transition="in" filter="checkerboard(across)">
                                      <p:cBhvr>
                                        <p:cTn id="17" dur="500"/>
                                        <p:tgtEl>
                                          <p:spTgt spid="4044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04483">
                                            <p:txEl>
                                              <p:pRg st="3" end="3"/>
                                            </p:txEl>
                                          </p:spTgt>
                                        </p:tgtEl>
                                        <p:attrNameLst>
                                          <p:attrName>style.visibility</p:attrName>
                                        </p:attrNameLst>
                                      </p:cBhvr>
                                      <p:to>
                                        <p:strVal val="visible"/>
                                      </p:to>
                                    </p:set>
                                    <p:animEffect transition="in" filter="checkerboard(across)">
                                      <p:cBhvr>
                                        <p:cTn id="22" dur="500"/>
                                        <p:tgtEl>
                                          <p:spTgt spid="4044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04483">
                                            <p:txEl>
                                              <p:pRg st="4" end="4"/>
                                            </p:txEl>
                                          </p:spTgt>
                                        </p:tgtEl>
                                        <p:attrNameLst>
                                          <p:attrName>style.visibility</p:attrName>
                                        </p:attrNameLst>
                                      </p:cBhvr>
                                      <p:to>
                                        <p:strVal val="visible"/>
                                      </p:to>
                                    </p:set>
                                    <p:animEffect transition="in" filter="checkerboard(across)">
                                      <p:cBhvr>
                                        <p:cTn id="27" dur="500"/>
                                        <p:tgtEl>
                                          <p:spTgt spid="4044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404483">
                                            <p:txEl>
                                              <p:pRg st="5" end="5"/>
                                            </p:txEl>
                                          </p:spTgt>
                                        </p:tgtEl>
                                        <p:attrNameLst>
                                          <p:attrName>style.visibility</p:attrName>
                                        </p:attrNameLst>
                                      </p:cBhvr>
                                      <p:to>
                                        <p:strVal val="visible"/>
                                      </p:to>
                                    </p:set>
                                    <p:animEffect transition="in" filter="checkerboard(across)">
                                      <p:cBhvr>
                                        <p:cTn id="32" dur="500"/>
                                        <p:tgtEl>
                                          <p:spTgt spid="4044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404483">
                                            <p:txEl>
                                              <p:pRg st="6" end="6"/>
                                            </p:txEl>
                                          </p:spTgt>
                                        </p:tgtEl>
                                        <p:attrNameLst>
                                          <p:attrName>style.visibility</p:attrName>
                                        </p:attrNameLst>
                                      </p:cBhvr>
                                      <p:to>
                                        <p:strVal val="visible"/>
                                      </p:to>
                                    </p:set>
                                    <p:animEffect transition="in" filter="checkerboard(across)">
                                      <p:cBhvr>
                                        <p:cTn id="37" dur="500"/>
                                        <p:tgtEl>
                                          <p:spTgt spid="40448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404483">
                                            <p:txEl>
                                              <p:pRg st="7" end="7"/>
                                            </p:txEl>
                                          </p:spTgt>
                                        </p:tgtEl>
                                        <p:attrNameLst>
                                          <p:attrName>style.visibility</p:attrName>
                                        </p:attrNameLst>
                                      </p:cBhvr>
                                      <p:to>
                                        <p:strVal val="visible"/>
                                      </p:to>
                                    </p:set>
                                    <p:animEffect transition="in" filter="checkerboard(across)">
                                      <p:cBhvr>
                                        <p:cTn id="42" dur="500"/>
                                        <p:tgtEl>
                                          <p:spTgt spid="40448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404483">
                                            <p:txEl>
                                              <p:pRg st="8" end="8"/>
                                            </p:txEl>
                                          </p:spTgt>
                                        </p:tgtEl>
                                        <p:attrNameLst>
                                          <p:attrName>style.visibility</p:attrName>
                                        </p:attrNameLst>
                                      </p:cBhvr>
                                      <p:to>
                                        <p:strVal val="visible"/>
                                      </p:to>
                                    </p:set>
                                    <p:animEffect transition="in" filter="checkerboard(across)">
                                      <p:cBhvr>
                                        <p:cTn id="47" dur="500"/>
                                        <p:tgtEl>
                                          <p:spTgt spid="40448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404483">
                                            <p:txEl>
                                              <p:pRg st="9" end="9"/>
                                            </p:txEl>
                                          </p:spTgt>
                                        </p:tgtEl>
                                        <p:attrNameLst>
                                          <p:attrName>style.visibility</p:attrName>
                                        </p:attrNameLst>
                                      </p:cBhvr>
                                      <p:to>
                                        <p:strVal val="visible"/>
                                      </p:to>
                                    </p:set>
                                    <p:animEffect transition="in" filter="checkerboard(across)">
                                      <p:cBhvr>
                                        <p:cTn id="52" dur="500"/>
                                        <p:tgtEl>
                                          <p:spTgt spid="40448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404483">
                                            <p:txEl>
                                              <p:pRg st="10" end="10"/>
                                            </p:txEl>
                                          </p:spTgt>
                                        </p:tgtEl>
                                        <p:attrNameLst>
                                          <p:attrName>style.visibility</p:attrName>
                                        </p:attrNameLst>
                                      </p:cBhvr>
                                      <p:to>
                                        <p:strVal val="visible"/>
                                      </p:to>
                                    </p:set>
                                    <p:animEffect transition="in" filter="checkerboard(across)">
                                      <p:cBhvr>
                                        <p:cTn id="57" dur="500"/>
                                        <p:tgtEl>
                                          <p:spTgt spid="40448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2" grpId="0"/>
      <p:bldP spid="40448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pic>
        <p:nvPicPr>
          <p:cNvPr id="183298" name="Picture 2" descr="Washington Post map of Kurdistan"/>
          <p:cNvPicPr>
            <a:picLocks noGrp="1" noChangeAspect="1" noChangeArrowheads="1"/>
          </p:cNvPicPr>
          <p:nvPr>
            <p:ph idx="1"/>
          </p:nvPr>
        </p:nvPicPr>
        <p:blipFill>
          <a:blip r:embed="rId3" cstate="email"/>
          <a:srcRect/>
          <a:stretch>
            <a:fillRect/>
          </a:stretch>
        </p:blipFill>
        <p:spPr>
          <a:xfrm>
            <a:off x="360363" y="333375"/>
            <a:ext cx="8459787" cy="6373813"/>
          </a:xfrm>
          <a:noFill/>
        </p:spPr>
      </p:pic>
    </p:spTree>
  </p:cSld>
  <p:clrMapOvr>
    <a:masterClrMapping/>
  </p:clrMapOvr>
  <p:transition>
    <p:wheel spokes="8"/>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a:xfrm>
            <a:off x="215900" y="144463"/>
            <a:ext cx="8748713" cy="1484312"/>
          </a:xfrm>
          <a:solidFill>
            <a:srgbClr val="000000"/>
          </a:solidFill>
          <a:ln w="57150">
            <a:solidFill>
              <a:srgbClr val="00FF00"/>
            </a:solidFill>
          </a:ln>
        </p:spPr>
        <p:txBody>
          <a:bodyPr/>
          <a:lstStyle/>
          <a:p>
            <a:pPr algn="ctr" eaLnBrk="1" hangingPunct="1"/>
            <a:r>
              <a:rPr lang="tr-TR" b="1">
                <a:solidFill>
                  <a:srgbClr val="FF0000"/>
                </a:solidFill>
              </a:rPr>
              <a:t>Yeni ABD Yüzyılı Projesi</a:t>
            </a:r>
            <a:br>
              <a:rPr lang="tr-TR" b="1">
                <a:solidFill>
                  <a:srgbClr val="FF0000"/>
                </a:solidFill>
              </a:rPr>
            </a:br>
            <a:r>
              <a:rPr lang="tr-TR" b="1">
                <a:solidFill>
                  <a:srgbClr val="FF0000"/>
                </a:solidFill>
              </a:rPr>
              <a:t>ülkemiz ve dünyaya tehdit!</a:t>
            </a:r>
          </a:p>
        </p:txBody>
      </p:sp>
      <p:sp>
        <p:nvSpPr>
          <p:cNvPr id="397315" name="Rectangle 3"/>
          <p:cNvSpPr>
            <a:spLocks noGrp="1" noChangeArrowheads="1"/>
          </p:cNvSpPr>
          <p:nvPr>
            <p:ph type="body" idx="1"/>
          </p:nvPr>
        </p:nvSpPr>
        <p:spPr>
          <a:xfrm>
            <a:off x="107950" y="1700213"/>
            <a:ext cx="8955088" cy="5095875"/>
          </a:xfrm>
          <a:solidFill>
            <a:srgbClr val="FFCC99">
              <a:alpha val="20000"/>
            </a:srgbClr>
          </a:solidFill>
          <a:ln w="38100">
            <a:solidFill>
              <a:srgbClr val="660033"/>
            </a:solidFill>
          </a:ln>
        </p:spPr>
        <p:txBody>
          <a:bodyPr/>
          <a:lstStyle/>
          <a:p>
            <a:pPr marL="457200" indent="-457200" eaLnBrk="1" hangingPunct="1">
              <a:lnSpc>
                <a:spcPct val="80000"/>
              </a:lnSpc>
            </a:pPr>
            <a:endParaRPr lang="tr-TR" sz="1600" dirty="0"/>
          </a:p>
          <a:p>
            <a:pPr marL="457200" indent="-457200" eaLnBrk="1" hangingPunct="1">
              <a:lnSpc>
                <a:spcPct val="85000"/>
              </a:lnSpc>
            </a:pPr>
            <a:r>
              <a:rPr lang="tr-TR" sz="2900" dirty="0"/>
              <a:t>E. Org. Kemal Yavuz, dünyadaki güç dengesinin tek yönlü olarak ABD lehine geliştiğini belirterek, 'Yeni ABD 100 Yılı Projesi'ne dikkat çekti. </a:t>
            </a:r>
            <a:br>
              <a:rPr lang="tr-TR" sz="2900" dirty="0"/>
            </a:br>
            <a:r>
              <a:rPr lang="tr-TR" sz="2900" u="sng" dirty="0">
                <a:solidFill>
                  <a:srgbClr val="800000"/>
                </a:solidFill>
              </a:rPr>
              <a:t>Türkiye için en önemli tehdidin bu proje olduğunu</a:t>
            </a:r>
            <a:r>
              <a:rPr lang="tr-TR" sz="2900" dirty="0"/>
              <a:t> ileri süren Yavuz, </a:t>
            </a:r>
            <a:r>
              <a:rPr lang="tr-TR" sz="2900" i="1" dirty="0">
                <a:solidFill>
                  <a:srgbClr val="000066"/>
                </a:solidFill>
              </a:rPr>
              <a:t>'</a:t>
            </a:r>
            <a:r>
              <a:rPr lang="tr-TR" sz="2900" b="1" i="1" u="sng" dirty="0">
                <a:solidFill>
                  <a:srgbClr val="000066"/>
                </a:solidFill>
              </a:rPr>
              <a:t>Türkiye ve dünya için </a:t>
            </a:r>
            <a:br>
              <a:rPr lang="tr-TR" sz="2900" b="1" i="1" u="sng" dirty="0">
                <a:solidFill>
                  <a:srgbClr val="000066"/>
                </a:solidFill>
              </a:rPr>
            </a:br>
            <a:r>
              <a:rPr lang="tr-TR" sz="2900" b="1" i="1" u="sng" dirty="0">
                <a:solidFill>
                  <a:srgbClr val="000066"/>
                </a:solidFill>
              </a:rPr>
              <a:t>en ciddi tehlike, Amerika'nın bu projesidir</a:t>
            </a:r>
            <a:r>
              <a:rPr lang="tr-TR" sz="2900" i="1" dirty="0">
                <a:solidFill>
                  <a:srgbClr val="000066"/>
                </a:solidFill>
              </a:rPr>
              <a:t>. Proje, yalnızca bugün için değil, en azından </a:t>
            </a:r>
            <a:br>
              <a:rPr lang="tr-TR" sz="2900" i="1" dirty="0">
                <a:solidFill>
                  <a:srgbClr val="000066"/>
                </a:solidFill>
              </a:rPr>
            </a:br>
            <a:r>
              <a:rPr lang="tr-TR" sz="2900" i="1" dirty="0">
                <a:solidFill>
                  <a:srgbClr val="000066"/>
                </a:solidFill>
              </a:rPr>
              <a:t>gelecek 30 yıl için de ciddi tehditler oluşturacak' </a:t>
            </a:r>
            <a:r>
              <a:rPr lang="tr-TR" sz="2900" dirty="0"/>
              <a:t>diye konuştu. E. Org. Yavuz, ABD'nin bu projesinin yanı sıra, </a:t>
            </a:r>
            <a:r>
              <a:rPr lang="tr-TR" sz="2900" b="1" dirty="0">
                <a:solidFill>
                  <a:srgbClr val="800000"/>
                </a:solidFill>
              </a:rPr>
              <a:t>irtica ve bölücülüğün de </a:t>
            </a:r>
            <a:br>
              <a:rPr lang="tr-TR" sz="2900" b="1" dirty="0">
                <a:solidFill>
                  <a:srgbClr val="800000"/>
                </a:solidFill>
              </a:rPr>
            </a:br>
            <a:r>
              <a:rPr lang="tr-TR" sz="2900" b="1" dirty="0">
                <a:solidFill>
                  <a:srgbClr val="800000"/>
                </a:solidFill>
              </a:rPr>
              <a:t>kol kola girerek Türkiye'yi tehdit ettiğini</a:t>
            </a:r>
            <a:r>
              <a:rPr lang="tr-TR" sz="2900" dirty="0"/>
              <a:t> sözlerine ekledi. </a:t>
            </a:r>
            <a:r>
              <a:rPr lang="tr-TR" sz="2000" dirty="0"/>
              <a:t>(</a:t>
            </a:r>
            <a:r>
              <a:rPr lang="tr-TR" sz="2000" b="1" i="1" dirty="0">
                <a:solidFill>
                  <a:srgbClr val="0000FF"/>
                </a:solidFill>
                <a:hlinkClick r:id="rId3">
                  <a:extLst>
                    <a:ext uri="{A12FA001-AC4F-418D-AE19-62706E023703}">
                      <ahyp:hlinkClr xmlns="" xmlns:ahyp="http://schemas.microsoft.com/office/drawing/2018/hyperlinkcolor" val="tx"/>
                    </a:ext>
                  </a:extLst>
                </a:hlinkClick>
              </a:rPr>
              <a:t>www.aksam.com</a:t>
            </a:r>
            <a:r>
              <a:rPr lang="tr-TR" sz="2000" b="1" i="1" dirty="0">
                <a:solidFill>
                  <a:srgbClr val="0000FF"/>
                </a:solidFill>
              </a:rPr>
              <a:t>.tr</a:t>
            </a:r>
            <a:r>
              <a:rPr lang="tr-TR" sz="2000" dirty="0">
                <a:solidFill>
                  <a:schemeClr val="folHlink"/>
                </a:solidFill>
              </a:rPr>
              <a:t>, 20.06.03</a:t>
            </a:r>
            <a:r>
              <a:rPr lang="tr-TR" sz="2000" dirty="0"/>
              <a:t>)</a:t>
            </a:r>
            <a:r>
              <a:rPr lang="tr-TR" sz="1600" dirty="0"/>
              <a:t> </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97314"/>
                                        </p:tgtEl>
                                        <p:attrNameLst>
                                          <p:attrName>style.visibility</p:attrName>
                                        </p:attrNameLst>
                                      </p:cBhvr>
                                      <p:to>
                                        <p:strVal val="visible"/>
                                      </p:to>
                                    </p:set>
                                    <p:animEffect transition="in" filter="wedge">
                                      <p:cBhvr>
                                        <p:cTn id="7" dur="2000"/>
                                        <p:tgtEl>
                                          <p:spTgt spid="3973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97315">
                                            <p:bg/>
                                          </p:spTgt>
                                        </p:tgtEl>
                                        <p:attrNameLst>
                                          <p:attrName>style.visibility</p:attrName>
                                        </p:attrNameLst>
                                      </p:cBhvr>
                                      <p:to>
                                        <p:strVal val="visible"/>
                                      </p:to>
                                    </p:set>
                                    <p:animEffect transition="in" filter="checkerboard(across)">
                                      <p:cBhvr>
                                        <p:cTn id="12" dur="1000"/>
                                        <p:tgtEl>
                                          <p:spTgt spid="397315">
                                            <p:bg/>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97315">
                                            <p:txEl>
                                              <p:pRg st="1" end="1"/>
                                            </p:txEl>
                                          </p:spTgt>
                                        </p:tgtEl>
                                        <p:attrNameLst>
                                          <p:attrName>style.visibility</p:attrName>
                                        </p:attrNameLst>
                                      </p:cBhvr>
                                      <p:to>
                                        <p:strVal val="visible"/>
                                      </p:to>
                                    </p:set>
                                    <p:animEffect transition="in" filter="checkerboard(across)">
                                      <p:cBhvr>
                                        <p:cTn id="17" dur="1000"/>
                                        <p:tgtEl>
                                          <p:spTgt spid="3973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4" grpId="0" animBg="1"/>
      <p:bldP spid="397315"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9442" name="Title 1"/>
          <p:cNvSpPr>
            <a:spLocks noGrp="1"/>
          </p:cNvSpPr>
          <p:nvPr>
            <p:ph type="title"/>
          </p:nvPr>
        </p:nvSpPr>
        <p:spPr>
          <a:xfrm>
            <a:off x="71438" y="71438"/>
            <a:ext cx="8929687" cy="1357312"/>
          </a:xfrm>
        </p:spPr>
        <p:txBody>
          <a:bodyPr/>
          <a:lstStyle/>
          <a:p>
            <a:r>
              <a:rPr lang="tr-TR" sz="4800" b="1" i="1">
                <a:solidFill>
                  <a:srgbClr val="800000"/>
                </a:solidFill>
              </a:rPr>
              <a:t>Avrupa Parlamentosu</a:t>
            </a:r>
            <a:r>
              <a:rPr lang="tr-TR" b="1">
                <a:solidFill>
                  <a:srgbClr val="660066"/>
                </a:solidFill>
              </a:rPr>
              <a:t>’</a:t>
            </a:r>
            <a:r>
              <a:rPr lang="tr-TR" sz="4000" b="1">
                <a:solidFill>
                  <a:srgbClr val="660066"/>
                </a:solidFill>
              </a:rPr>
              <a:t>nun </a:t>
            </a:r>
            <a:br>
              <a:rPr lang="tr-TR" sz="4000" b="1">
                <a:solidFill>
                  <a:srgbClr val="660066"/>
                </a:solidFill>
              </a:rPr>
            </a:br>
            <a:r>
              <a:rPr lang="tr-TR" sz="4000" b="1">
                <a:solidFill>
                  <a:srgbClr val="660066"/>
                </a:solidFill>
              </a:rPr>
              <a:t>21 Mayıs 2008 kararları</a:t>
            </a:r>
            <a:endParaRPr lang="tr-TR" sz="4000" i="1">
              <a:solidFill>
                <a:srgbClr val="800000"/>
              </a:solidFill>
              <a:latin typeface="Verdana" pitchFamily="34" charset="0"/>
              <a:ea typeface="Verdana" pitchFamily="34" charset="0"/>
              <a:cs typeface="Verdana" pitchFamily="34" charset="0"/>
            </a:endParaRPr>
          </a:p>
        </p:txBody>
      </p:sp>
      <p:sp>
        <p:nvSpPr>
          <p:cNvPr id="189443" name="Content Placeholder 7"/>
          <p:cNvSpPr>
            <a:spLocks noGrp="1"/>
          </p:cNvSpPr>
          <p:nvPr>
            <p:ph idx="1"/>
          </p:nvPr>
        </p:nvSpPr>
        <p:spPr>
          <a:xfrm>
            <a:off x="142875" y="1500188"/>
            <a:ext cx="5715000" cy="5214937"/>
          </a:xfrm>
          <a:ln w="38100">
            <a:solidFill>
              <a:srgbClr val="003300"/>
            </a:solidFill>
          </a:ln>
        </p:spPr>
        <p:txBody>
          <a:bodyPr/>
          <a:lstStyle/>
          <a:p>
            <a:pPr marL="0" indent="0">
              <a:lnSpc>
                <a:spcPct val="120000"/>
              </a:lnSpc>
              <a:spcBef>
                <a:spcPts val="600"/>
              </a:spcBef>
              <a:buFont typeface="Arial" pitchFamily="34" charset="0"/>
              <a:buNone/>
            </a:pPr>
            <a:endParaRPr lang="tr-TR" sz="100" b="1">
              <a:solidFill>
                <a:srgbClr val="000066"/>
              </a:solidFill>
            </a:endParaRPr>
          </a:p>
          <a:p>
            <a:pPr marL="0" indent="0">
              <a:lnSpc>
                <a:spcPct val="120000"/>
              </a:lnSpc>
              <a:spcBef>
                <a:spcPts val="600"/>
              </a:spcBef>
            </a:pPr>
            <a:r>
              <a:rPr lang="tr-TR" sz="2800" b="1">
                <a:solidFill>
                  <a:srgbClr val="000066"/>
                </a:solidFill>
              </a:rPr>
              <a:t> </a:t>
            </a:r>
            <a:r>
              <a:rPr lang="tr-TR" b="1">
                <a:solidFill>
                  <a:srgbClr val="000066"/>
                </a:solidFill>
              </a:rPr>
              <a:t>Türk Askeri Adadan çekilsin,</a:t>
            </a:r>
          </a:p>
          <a:p>
            <a:pPr marL="0" indent="0">
              <a:lnSpc>
                <a:spcPct val="120000"/>
              </a:lnSpc>
              <a:spcBef>
                <a:spcPts val="600"/>
              </a:spcBef>
            </a:pPr>
            <a:r>
              <a:rPr lang="tr-TR" b="1">
                <a:solidFill>
                  <a:srgbClr val="000066"/>
                </a:solidFill>
              </a:rPr>
              <a:t> </a:t>
            </a:r>
            <a:r>
              <a:rPr lang="tr-TR" b="1">
                <a:solidFill>
                  <a:srgbClr val="003300"/>
                </a:solidFill>
              </a:rPr>
              <a:t>Türk Ordusunun yönetim </a:t>
            </a:r>
            <a:br>
              <a:rPr lang="tr-TR" b="1">
                <a:solidFill>
                  <a:srgbClr val="003300"/>
                </a:solidFill>
              </a:rPr>
            </a:br>
            <a:r>
              <a:rPr lang="tr-TR" b="1">
                <a:solidFill>
                  <a:srgbClr val="003300"/>
                </a:solidFill>
              </a:rPr>
              <a:t>   üzerindeki etkisi kaldırılsın,</a:t>
            </a:r>
          </a:p>
          <a:p>
            <a:pPr marL="0" indent="0">
              <a:lnSpc>
                <a:spcPct val="120000"/>
              </a:lnSpc>
              <a:spcBef>
                <a:spcPts val="600"/>
              </a:spcBef>
            </a:pPr>
            <a:r>
              <a:rPr lang="tr-TR" b="1">
                <a:solidFill>
                  <a:srgbClr val="000066"/>
                </a:solidFill>
              </a:rPr>
              <a:t> </a:t>
            </a:r>
            <a:r>
              <a:rPr lang="tr-TR" b="1">
                <a:solidFill>
                  <a:srgbClr val="800080"/>
                </a:solidFill>
              </a:rPr>
              <a:t>Kürt Açılımı konusunda </a:t>
            </a:r>
            <a:br>
              <a:rPr lang="tr-TR" b="1">
                <a:solidFill>
                  <a:srgbClr val="800080"/>
                </a:solidFill>
              </a:rPr>
            </a:br>
            <a:r>
              <a:rPr lang="tr-TR" b="1">
                <a:solidFill>
                  <a:srgbClr val="800080"/>
                </a:solidFill>
              </a:rPr>
              <a:t>   gecikilmesin,</a:t>
            </a:r>
          </a:p>
          <a:p>
            <a:pPr marL="0" indent="0">
              <a:lnSpc>
                <a:spcPct val="120000"/>
              </a:lnSpc>
              <a:spcBef>
                <a:spcPts val="600"/>
              </a:spcBef>
            </a:pPr>
            <a:r>
              <a:rPr lang="tr-TR" b="1">
                <a:solidFill>
                  <a:srgbClr val="000066"/>
                </a:solidFill>
              </a:rPr>
              <a:t> </a:t>
            </a:r>
            <a:r>
              <a:rPr lang="tr-TR" b="1">
                <a:solidFill>
                  <a:srgbClr val="000000"/>
                </a:solidFill>
              </a:rPr>
              <a:t>Ordunun içindeki Ergenekon </a:t>
            </a:r>
            <a:br>
              <a:rPr lang="tr-TR" b="1">
                <a:solidFill>
                  <a:srgbClr val="000000"/>
                </a:solidFill>
              </a:rPr>
            </a:br>
            <a:r>
              <a:rPr lang="tr-TR" b="1">
                <a:solidFill>
                  <a:srgbClr val="000000"/>
                </a:solidFill>
              </a:rPr>
              <a:t>   kökünden kazınsın </a:t>
            </a:r>
            <a:br>
              <a:rPr lang="tr-TR" b="1">
                <a:solidFill>
                  <a:srgbClr val="000000"/>
                </a:solidFill>
              </a:rPr>
            </a:br>
            <a:r>
              <a:rPr lang="tr-TR" b="1">
                <a:solidFill>
                  <a:srgbClr val="000066"/>
                </a:solidFill>
              </a:rPr>
              <a:t>   </a:t>
            </a:r>
            <a:r>
              <a:rPr lang="tr-TR" b="1" i="1">
                <a:solidFill>
                  <a:srgbClr val="000066"/>
                </a:solidFill>
              </a:rPr>
              <a:t>(tümce aynen böyle).</a:t>
            </a:r>
            <a:endParaRPr lang="tr-TR" i="1">
              <a:solidFill>
                <a:srgbClr val="000066"/>
              </a:solidFill>
            </a:endParaRPr>
          </a:p>
        </p:txBody>
      </p:sp>
      <p:pic>
        <p:nvPicPr>
          <p:cNvPr id="189444" name="Picture 2" descr="C:\Users\acer\Pictures\AB bayrağı, 04.12.03.jpg"/>
          <p:cNvPicPr>
            <a:picLocks noChangeAspect="1" noChangeArrowheads="1"/>
          </p:cNvPicPr>
          <p:nvPr/>
        </p:nvPicPr>
        <p:blipFill>
          <a:blip r:embed="rId3" cstate="email"/>
          <a:srcRect/>
          <a:stretch>
            <a:fillRect/>
          </a:stretch>
        </p:blipFill>
        <p:spPr bwMode="auto">
          <a:xfrm>
            <a:off x="6000750" y="2428875"/>
            <a:ext cx="3000375" cy="3000375"/>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6962" name="Rectangle 2"/>
          <p:cNvSpPr>
            <a:spLocks noGrp="1" noChangeArrowheads="1"/>
          </p:cNvSpPr>
          <p:nvPr>
            <p:ph type="body" idx="1"/>
          </p:nvPr>
        </p:nvSpPr>
        <p:spPr>
          <a:xfrm>
            <a:off x="107950" y="1214438"/>
            <a:ext cx="5749925" cy="5357812"/>
          </a:xfrm>
          <a:solidFill>
            <a:srgbClr val="CCFFCC">
              <a:alpha val="50980"/>
            </a:srgbClr>
          </a:solidFill>
          <a:ln w="50800">
            <a:solidFill>
              <a:srgbClr val="800080"/>
            </a:solidFill>
          </a:ln>
        </p:spPr>
        <p:txBody>
          <a:bodyPr/>
          <a:lstStyle/>
          <a:p>
            <a:pPr marL="266700" indent="-266700" eaLnBrk="1" hangingPunct="1">
              <a:lnSpc>
                <a:spcPct val="90000"/>
              </a:lnSpc>
              <a:buFont typeface="Wingdings" pitchFamily="2" charset="2"/>
              <a:buNone/>
            </a:pPr>
            <a:endParaRPr lang="tr-TR" sz="300">
              <a:latin typeface="Calibri" pitchFamily="34" charset="0"/>
              <a:cs typeface="Times New Roman" pitchFamily="18" charset="0"/>
            </a:endParaRPr>
          </a:p>
          <a:p>
            <a:pPr marL="266700" indent="-266700"/>
            <a:r>
              <a:rPr lang="tr-TR" sz="3600">
                <a:solidFill>
                  <a:srgbClr val="CC0000"/>
                </a:solidFill>
                <a:latin typeface="Calibri" pitchFamily="34" charset="0"/>
              </a:rPr>
              <a:t>‘</a:t>
            </a:r>
            <a:r>
              <a:rPr lang="tr-TR" sz="3600" b="1" i="1" u="sng">
                <a:solidFill>
                  <a:srgbClr val="CC0000"/>
                </a:solidFill>
                <a:latin typeface="Calibri" pitchFamily="34" charset="0"/>
              </a:rPr>
              <a:t>İntikam bahanesi</a:t>
            </a:r>
            <a:r>
              <a:rPr lang="tr-TR" sz="3600">
                <a:solidFill>
                  <a:srgbClr val="CC0000"/>
                </a:solidFill>
                <a:latin typeface="Calibri" pitchFamily="34" charset="0"/>
              </a:rPr>
              <a:t>’ </a:t>
            </a:r>
          </a:p>
          <a:p>
            <a:pPr marL="266700" indent="-266700">
              <a:lnSpc>
                <a:spcPct val="110000"/>
              </a:lnSpc>
              <a:spcBef>
                <a:spcPct val="0"/>
              </a:spcBef>
            </a:pPr>
            <a:r>
              <a:rPr lang="tr-TR" sz="2400" b="1" i="1" u="sng">
                <a:latin typeface="Calibri" pitchFamily="34" charset="0"/>
              </a:rPr>
              <a:t>Ergenekon’un Başbakan Erdoğan’ın </a:t>
            </a:r>
            <a:br>
              <a:rPr lang="tr-TR" sz="2400" b="1" i="1" u="sng">
                <a:latin typeface="Calibri" pitchFamily="34" charset="0"/>
              </a:rPr>
            </a:br>
            <a:r>
              <a:rPr lang="tr-TR" sz="2800" b="1" i="1" u="sng">
                <a:solidFill>
                  <a:srgbClr val="FF0000"/>
                </a:solidFill>
                <a:latin typeface="Calibri" pitchFamily="34" charset="0"/>
              </a:rPr>
              <a:t>hayal ürünü</a:t>
            </a:r>
            <a:r>
              <a:rPr lang="tr-TR" sz="2800" b="1" i="1" u="sng">
                <a:latin typeface="Calibri" pitchFamily="34" charset="0"/>
              </a:rPr>
              <a:t> </a:t>
            </a:r>
            <a:r>
              <a:rPr lang="tr-TR" sz="2400" b="1" i="1" u="sng">
                <a:latin typeface="Calibri" pitchFamily="34" charset="0"/>
              </a:rPr>
              <a:t>olduğunu</a:t>
            </a:r>
            <a:r>
              <a:rPr lang="tr-TR" sz="2400">
                <a:latin typeface="Calibri" pitchFamily="34" charset="0"/>
              </a:rPr>
              <a:t> ileri süren Rubin, </a:t>
            </a:r>
            <a:br>
              <a:rPr lang="tr-TR" sz="2400">
                <a:latin typeface="Calibri" pitchFamily="34" charset="0"/>
              </a:rPr>
            </a:br>
            <a:r>
              <a:rPr lang="tr-TR" sz="2400">
                <a:latin typeface="Calibri" pitchFamily="34" charset="0"/>
              </a:rPr>
              <a:t>Erdoğan’ın Ergenekon soruşturmasını </a:t>
            </a:r>
            <a:r>
              <a:rPr lang="tr-TR" sz="2400" u="sng">
                <a:latin typeface="Calibri" pitchFamily="34" charset="0"/>
              </a:rPr>
              <a:t>kendini eleştiren</a:t>
            </a:r>
            <a:r>
              <a:rPr lang="tr-TR" sz="2400">
                <a:latin typeface="Calibri" pitchFamily="34" charset="0"/>
              </a:rPr>
              <a:t>, </a:t>
            </a:r>
            <a:r>
              <a:rPr lang="tr-TR" sz="2400" u="sng">
                <a:latin typeface="Calibri" pitchFamily="34" charset="0"/>
              </a:rPr>
              <a:t>yolsuzluklarını ve iktidarı kötüye kullanmasını sorgulayan</a:t>
            </a:r>
            <a:r>
              <a:rPr lang="tr-TR" sz="2400">
                <a:latin typeface="Calibri" pitchFamily="34" charset="0"/>
              </a:rPr>
              <a:t> kişilerden </a:t>
            </a:r>
            <a:r>
              <a:rPr lang="tr-TR" sz="2800" b="1" u="sng">
                <a:solidFill>
                  <a:srgbClr val="FF0000"/>
                </a:solidFill>
                <a:latin typeface="Calibri" pitchFamily="34" charset="0"/>
              </a:rPr>
              <a:t>intikam almak üzere bir ‘bahane’</a:t>
            </a:r>
            <a:r>
              <a:rPr lang="tr-TR" sz="2400">
                <a:latin typeface="Calibri" pitchFamily="34" charset="0"/>
              </a:rPr>
              <a:t> olarak kullandığını söyledi. </a:t>
            </a:r>
          </a:p>
          <a:p>
            <a:pPr marL="266700" indent="-266700">
              <a:lnSpc>
                <a:spcPct val="110000"/>
              </a:lnSpc>
              <a:spcBef>
                <a:spcPct val="0"/>
              </a:spcBef>
            </a:pPr>
            <a:r>
              <a:rPr lang="tr-TR" sz="2400">
                <a:latin typeface="Calibri" pitchFamily="34" charset="0"/>
              </a:rPr>
              <a:t>Rubin, </a:t>
            </a:r>
            <a:r>
              <a:rPr lang="tr-TR" sz="2400" b="1">
                <a:latin typeface="Calibri" pitchFamily="34" charset="0"/>
              </a:rPr>
              <a:t>Erdoğan’ın Rusya Başbakanı Putin’e dönüştüğünü </a:t>
            </a:r>
            <a:r>
              <a:rPr lang="tr-TR" sz="2400">
                <a:latin typeface="Calibri" pitchFamily="34" charset="0"/>
              </a:rPr>
              <a:t>öne sürerek, </a:t>
            </a:r>
            <a:r>
              <a:rPr lang="tr-TR" sz="2400" b="1">
                <a:solidFill>
                  <a:srgbClr val="000066"/>
                </a:solidFill>
                <a:latin typeface="Calibri" pitchFamily="34" charset="0"/>
              </a:rPr>
              <a:t>gözaltıların Türk demokrasisine zarar verdiğini </a:t>
            </a:r>
            <a:r>
              <a:rPr lang="tr-TR" sz="2400">
                <a:latin typeface="Calibri" pitchFamily="34" charset="0"/>
              </a:rPr>
              <a:t>belirtti. </a:t>
            </a:r>
            <a:br>
              <a:rPr lang="tr-TR" sz="2400">
                <a:latin typeface="Calibri" pitchFamily="34" charset="0"/>
              </a:rPr>
            </a:br>
            <a:endParaRPr lang="tr-TR" sz="2400">
              <a:latin typeface="Calibri" pitchFamily="34" charset="0"/>
              <a:cs typeface="Times New Roman" pitchFamily="18" charset="0"/>
            </a:endParaRPr>
          </a:p>
        </p:txBody>
      </p:sp>
      <p:sp>
        <p:nvSpPr>
          <p:cNvPr id="936964" name="Text Box 4"/>
          <p:cNvSpPr txBox="1">
            <a:spLocks noChangeArrowheads="1"/>
          </p:cNvSpPr>
          <p:nvPr/>
        </p:nvSpPr>
        <p:spPr bwMode="auto">
          <a:xfrm>
            <a:off x="0" y="71430"/>
            <a:ext cx="9144000" cy="1538883"/>
          </a:xfrm>
          <a:prstGeom prst="rect">
            <a:avLst/>
          </a:prstGeom>
          <a:noFill/>
          <a:ln w="9525">
            <a:noFill/>
            <a:miter lim="800000"/>
            <a:headEnd/>
            <a:tailEnd/>
          </a:ln>
        </p:spPr>
        <p:txBody>
          <a:bodyPr>
            <a:spAutoFit/>
          </a:bodyPr>
          <a:lstStyle/>
          <a:p>
            <a:pPr algn="ctr">
              <a:spcAft>
                <a:spcPts val="0"/>
              </a:spcAft>
              <a:defRPr/>
            </a:pPr>
            <a:r>
              <a:rPr lang="tr-TR" sz="5800" b="1" u="sng" dirty="0">
                <a:solidFill>
                  <a:srgbClr val="800000"/>
                </a:solidFill>
              </a:rPr>
              <a:t>Ergenekon hayal ürünü !</a:t>
            </a:r>
            <a:r>
              <a:rPr lang="tr-TR" sz="3600" b="1" dirty="0">
                <a:solidFill>
                  <a:srgbClr val="800000"/>
                </a:solidFill>
                <a:highlight>
                  <a:srgbClr val="FFFF00"/>
                </a:highlight>
                <a:latin typeface="Calibri"/>
                <a:ea typeface="Times New Roman"/>
                <a:cs typeface="Times New Roman"/>
              </a:rPr>
              <a:t/>
            </a:r>
            <a:br>
              <a:rPr lang="tr-TR" sz="3600" b="1" dirty="0">
                <a:solidFill>
                  <a:srgbClr val="800000"/>
                </a:solidFill>
                <a:highlight>
                  <a:srgbClr val="FFFF00"/>
                </a:highlight>
                <a:latin typeface="Calibri"/>
                <a:ea typeface="Times New Roman"/>
                <a:cs typeface="Times New Roman"/>
              </a:rPr>
            </a:br>
            <a:endParaRPr lang="tr-TR" sz="3600" b="1" i="1" dirty="0">
              <a:solidFill>
                <a:srgbClr val="000066"/>
              </a:solidFill>
              <a:latin typeface="Albertus" pitchFamily="34" charset="0"/>
            </a:endParaRPr>
          </a:p>
        </p:txBody>
      </p:sp>
      <p:sp>
        <p:nvSpPr>
          <p:cNvPr id="190468" name="Date Placeholder 3"/>
          <p:cNvSpPr>
            <a:spLocks noGrp="1"/>
          </p:cNvSpPr>
          <p:nvPr>
            <p:ph type="dt" sz="quarter" idx="10"/>
          </p:nvPr>
        </p:nvSpPr>
        <p:spPr>
          <a:xfrm>
            <a:off x="214313" y="6615113"/>
            <a:ext cx="1676400" cy="457200"/>
          </a:xfrm>
          <a:noFill/>
        </p:spPr>
        <p:txBody>
          <a:bodyPr/>
          <a:lstStyle/>
          <a:p>
            <a:fld id="{B602F28A-526F-477A-A39A-59E5C26FE3A5}" type="datetime1">
              <a:rPr lang="tr-TR" smtClean="0">
                <a:latin typeface="Arial" pitchFamily="34" charset="0"/>
              </a:rPr>
              <a:pPr/>
              <a:t>26.01.2024</a:t>
            </a:fld>
            <a:endParaRPr lang="tr-TR">
              <a:latin typeface="Arial" pitchFamily="34" charset="0"/>
            </a:endParaRPr>
          </a:p>
        </p:txBody>
      </p:sp>
      <p:sp>
        <p:nvSpPr>
          <p:cNvPr id="190469" name="Slide Number Placeholder 4"/>
          <p:cNvSpPr>
            <a:spLocks noGrp="1"/>
          </p:cNvSpPr>
          <p:nvPr>
            <p:ph type="sldNum" sz="quarter" idx="12"/>
          </p:nvPr>
        </p:nvSpPr>
        <p:spPr>
          <a:xfrm>
            <a:off x="7167563" y="6543675"/>
            <a:ext cx="1905000" cy="457200"/>
          </a:xfrm>
          <a:noFill/>
        </p:spPr>
        <p:txBody>
          <a:bodyPr/>
          <a:lstStyle/>
          <a:p>
            <a:fld id="{8869A3E0-260E-4AB6-8D4C-68191691C07E}" type="slidenum">
              <a:rPr lang="tr-TR" smtClean="0">
                <a:latin typeface="Arial" pitchFamily="34" charset="0"/>
              </a:rPr>
              <a:pPr/>
              <a:t>48</a:t>
            </a:fld>
            <a:endParaRPr lang="tr-TR">
              <a:latin typeface="Arial" pitchFamily="34" charset="0"/>
            </a:endParaRPr>
          </a:p>
        </p:txBody>
      </p:sp>
      <p:sp>
        <p:nvSpPr>
          <p:cNvPr id="190470" name="Footer Placeholder 5"/>
          <p:cNvSpPr>
            <a:spLocks noGrp="1"/>
          </p:cNvSpPr>
          <p:nvPr>
            <p:ph type="ftr" sz="quarter" idx="11"/>
          </p:nvPr>
        </p:nvSpPr>
        <p:spPr>
          <a:xfrm>
            <a:off x="3714750" y="6615113"/>
            <a:ext cx="2895600" cy="457200"/>
          </a:xfrm>
          <a:noFill/>
        </p:spPr>
        <p:txBody>
          <a:bodyPr/>
          <a:lstStyle/>
          <a:p>
            <a:r>
              <a:rPr lang="tr-TR">
                <a:latin typeface="Arial" pitchFamily="34" charset="0"/>
              </a:rPr>
              <a:t>Prof.Dr.A.SALTIK-AÜTF</a:t>
            </a:r>
          </a:p>
        </p:txBody>
      </p:sp>
      <p:sp>
        <p:nvSpPr>
          <p:cNvPr id="190471" name="TextBox 7"/>
          <p:cNvSpPr txBox="1">
            <a:spLocks noChangeArrowheads="1"/>
          </p:cNvSpPr>
          <p:nvPr/>
        </p:nvSpPr>
        <p:spPr bwMode="auto">
          <a:xfrm>
            <a:off x="5786438" y="4027488"/>
            <a:ext cx="3349625" cy="2616200"/>
          </a:xfrm>
          <a:prstGeom prst="rect">
            <a:avLst/>
          </a:prstGeom>
          <a:noFill/>
          <a:ln w="9525">
            <a:noFill/>
            <a:miter lim="800000"/>
            <a:headEnd/>
            <a:tailEnd/>
          </a:ln>
        </p:spPr>
        <p:txBody>
          <a:bodyPr wrap="none">
            <a:spAutoFit/>
          </a:bodyPr>
          <a:lstStyle/>
          <a:p>
            <a:pPr algn="ctr"/>
            <a:r>
              <a:rPr lang="tr-TR" sz="2800" b="1">
                <a:solidFill>
                  <a:srgbClr val="000000"/>
                </a:solidFill>
              </a:rPr>
              <a:t>Michael Rubin</a:t>
            </a:r>
            <a:r>
              <a:rPr lang="tr-TR" sz="2800">
                <a:solidFill>
                  <a:srgbClr val="000000"/>
                </a:solidFill>
              </a:rPr>
              <a:t> </a:t>
            </a:r>
            <a:endParaRPr lang="tr-TR" sz="2500">
              <a:solidFill>
                <a:srgbClr val="000066"/>
              </a:solidFill>
            </a:endParaRPr>
          </a:p>
          <a:p>
            <a:pPr algn="ctr"/>
            <a:r>
              <a:rPr lang="tr-TR" sz="2800" i="1">
                <a:solidFill>
                  <a:srgbClr val="000000"/>
                </a:solidFill>
              </a:rPr>
              <a:t>American </a:t>
            </a:r>
            <a:br>
              <a:rPr lang="tr-TR" sz="2800" i="1">
                <a:solidFill>
                  <a:srgbClr val="000000"/>
                </a:solidFill>
              </a:rPr>
            </a:br>
            <a:r>
              <a:rPr lang="tr-TR" sz="2800" i="1">
                <a:solidFill>
                  <a:srgbClr val="000000"/>
                </a:solidFill>
              </a:rPr>
              <a:t>Enterprise </a:t>
            </a:r>
            <a:br>
              <a:rPr lang="tr-TR" sz="2800" i="1">
                <a:solidFill>
                  <a:srgbClr val="000000"/>
                </a:solidFill>
              </a:rPr>
            </a:br>
            <a:r>
              <a:rPr lang="tr-TR" sz="2800" i="1">
                <a:solidFill>
                  <a:srgbClr val="000000"/>
                </a:solidFill>
              </a:rPr>
              <a:t>Institute </a:t>
            </a:r>
            <a:br>
              <a:rPr lang="tr-TR" sz="2800" i="1">
                <a:solidFill>
                  <a:srgbClr val="000000"/>
                </a:solidFill>
              </a:rPr>
            </a:br>
            <a:r>
              <a:rPr lang="tr-TR" sz="2800" i="1">
                <a:solidFill>
                  <a:srgbClr val="000000"/>
                </a:solidFill>
              </a:rPr>
              <a:t>uzmanı </a:t>
            </a:r>
            <a:br>
              <a:rPr lang="tr-TR" sz="2800" i="1">
                <a:solidFill>
                  <a:srgbClr val="000000"/>
                </a:solidFill>
              </a:rPr>
            </a:br>
            <a:r>
              <a:rPr lang="tr-TR" sz="2400" b="1" i="1">
                <a:solidFill>
                  <a:srgbClr val="000066"/>
                </a:solidFill>
              </a:rPr>
              <a:t> Cumhuriyet, 04.07.08</a:t>
            </a:r>
            <a:endParaRPr lang="tr-TR" sz="2500" i="1">
              <a:solidFill>
                <a:srgbClr val="000066"/>
              </a:solidFill>
            </a:endParaRPr>
          </a:p>
        </p:txBody>
      </p:sp>
      <p:pic>
        <p:nvPicPr>
          <p:cNvPr id="190472" name="Picture 2"/>
          <p:cNvPicPr>
            <a:picLocks noChangeAspect="1" noChangeArrowheads="1"/>
          </p:cNvPicPr>
          <p:nvPr/>
        </p:nvPicPr>
        <p:blipFill>
          <a:blip r:embed="rId3" cstate="email"/>
          <a:srcRect/>
          <a:stretch>
            <a:fillRect/>
          </a:stretch>
        </p:blipFill>
        <p:spPr bwMode="auto">
          <a:xfrm>
            <a:off x="5772150" y="1214438"/>
            <a:ext cx="3371850" cy="2762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36964"/>
                                        </p:tgtEl>
                                        <p:attrNameLst>
                                          <p:attrName>style.visibility</p:attrName>
                                        </p:attrNameLst>
                                      </p:cBhvr>
                                      <p:to>
                                        <p:strVal val="visible"/>
                                      </p:to>
                                    </p:set>
                                    <p:animEffect transition="in" filter="diamond(in)">
                                      <p:cBhvr>
                                        <p:cTn id="7" dur="1000"/>
                                        <p:tgtEl>
                                          <p:spTgt spid="93696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36962">
                                            <p:bg/>
                                          </p:spTgt>
                                        </p:tgtEl>
                                        <p:attrNameLst>
                                          <p:attrName>style.visibility</p:attrName>
                                        </p:attrNameLst>
                                      </p:cBhvr>
                                      <p:to>
                                        <p:strVal val="visible"/>
                                      </p:to>
                                    </p:set>
                                    <p:animEffect transition="in" filter="checkerboard(across)">
                                      <p:cBhvr>
                                        <p:cTn id="12" dur="1000"/>
                                        <p:tgtEl>
                                          <p:spTgt spid="936962">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2"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6962" name="Rectangle 2"/>
          <p:cNvSpPr>
            <a:spLocks noGrp="1" noChangeArrowheads="1"/>
          </p:cNvSpPr>
          <p:nvPr>
            <p:ph type="body" idx="1"/>
          </p:nvPr>
        </p:nvSpPr>
        <p:spPr>
          <a:xfrm>
            <a:off x="107950" y="1214438"/>
            <a:ext cx="5749925" cy="5357812"/>
          </a:xfrm>
          <a:solidFill>
            <a:srgbClr val="CCFFCC">
              <a:alpha val="50980"/>
            </a:srgbClr>
          </a:solidFill>
          <a:ln w="50800">
            <a:solidFill>
              <a:srgbClr val="800080"/>
            </a:solidFill>
          </a:ln>
        </p:spPr>
        <p:txBody>
          <a:bodyPr/>
          <a:lstStyle/>
          <a:p>
            <a:pPr marL="266700" indent="-266700" eaLnBrk="1" hangingPunct="1">
              <a:lnSpc>
                <a:spcPct val="90000"/>
              </a:lnSpc>
              <a:buFont typeface="Wingdings" pitchFamily="2" charset="2"/>
              <a:buNone/>
            </a:pPr>
            <a:endParaRPr lang="tr-TR" sz="400">
              <a:latin typeface="Calibri" pitchFamily="34" charset="0"/>
              <a:cs typeface="Times New Roman" pitchFamily="18" charset="0"/>
            </a:endParaRPr>
          </a:p>
          <a:p>
            <a:pPr marL="266700" indent="-266700"/>
            <a:r>
              <a:rPr lang="tr-TR" sz="2800" b="1">
                <a:solidFill>
                  <a:srgbClr val="660033"/>
                </a:solidFill>
                <a:latin typeface="Calibri" pitchFamily="34" charset="0"/>
              </a:rPr>
              <a:t>‘Gözaltılar ironik’</a:t>
            </a:r>
          </a:p>
          <a:p>
            <a:pPr marL="266700" indent="-266700"/>
            <a:r>
              <a:rPr lang="tr-TR" sz="2200">
                <a:latin typeface="Calibri" pitchFamily="34" charset="0"/>
              </a:rPr>
              <a:t>Rubin soruşturmanın </a:t>
            </a:r>
            <a:r>
              <a:rPr lang="tr-TR" sz="2200" b="1">
                <a:solidFill>
                  <a:srgbClr val="000066"/>
                </a:solidFill>
                <a:latin typeface="Calibri" pitchFamily="34" charset="0"/>
              </a:rPr>
              <a:t>Vakit, Yeni Şafak, Zaman </a:t>
            </a:r>
            <a:r>
              <a:rPr lang="tr-TR" sz="2200">
                <a:latin typeface="Calibri" pitchFamily="34" charset="0"/>
              </a:rPr>
              <a:t>gazetelerinin yanı sıra Turkish Daily News gazetesindeki  kimi köşe yazarlarınca </a:t>
            </a:r>
            <a:r>
              <a:rPr lang="tr-TR" sz="2800" i="1" u="sng">
                <a:latin typeface="Calibri" pitchFamily="34" charset="0"/>
              </a:rPr>
              <a:t>Erdoğan’ın hukukun üstünlüğü ve yargıyı küçümsemesini örtmek ve bahaneler bulmak</a:t>
            </a:r>
            <a:r>
              <a:rPr lang="tr-TR" sz="2800">
                <a:latin typeface="Calibri" pitchFamily="34" charset="0"/>
              </a:rPr>
              <a:t> </a:t>
            </a:r>
            <a:r>
              <a:rPr lang="tr-TR" sz="2200">
                <a:latin typeface="Calibri" pitchFamily="34" charset="0"/>
              </a:rPr>
              <a:t>amacıyla kullanıldığını da vurguladı. Rubin, </a:t>
            </a:r>
            <a:r>
              <a:rPr lang="tr-TR" sz="2400" b="1">
                <a:solidFill>
                  <a:srgbClr val="660066"/>
                </a:solidFill>
                <a:latin typeface="Calibri" pitchFamily="34" charset="0"/>
              </a:rPr>
              <a:t>AKP’nin hukukun üstünlüğünü küçük görmesine karşın devletin kurumlarını kötüye kullanma eğilimi içinde </a:t>
            </a:r>
            <a:r>
              <a:rPr lang="tr-TR" sz="2200" b="1">
                <a:solidFill>
                  <a:srgbClr val="660066"/>
                </a:solidFill>
                <a:latin typeface="Calibri" pitchFamily="34" charset="0"/>
              </a:rPr>
              <a:t>olduğunu</a:t>
            </a:r>
            <a:r>
              <a:rPr lang="tr-TR" sz="2200">
                <a:latin typeface="Calibri" pitchFamily="34" charset="0"/>
              </a:rPr>
              <a:t> ifade ederek,  </a:t>
            </a:r>
            <a:br>
              <a:rPr lang="tr-TR" sz="2200">
                <a:latin typeface="Calibri" pitchFamily="34" charset="0"/>
              </a:rPr>
            </a:br>
            <a:r>
              <a:rPr lang="tr-TR" sz="2800" b="1" i="1">
                <a:solidFill>
                  <a:srgbClr val="800000"/>
                </a:solidFill>
                <a:latin typeface="Calibri" pitchFamily="34" charset="0"/>
              </a:rPr>
              <a:t>son gözaltıların bu açıdan </a:t>
            </a:r>
            <a:br>
              <a:rPr lang="tr-TR" sz="2800" b="1" i="1">
                <a:solidFill>
                  <a:srgbClr val="800000"/>
                </a:solidFill>
                <a:latin typeface="Calibri" pitchFamily="34" charset="0"/>
              </a:rPr>
            </a:br>
            <a:r>
              <a:rPr lang="tr-TR" sz="2800" b="1" i="1">
                <a:solidFill>
                  <a:srgbClr val="800000"/>
                </a:solidFill>
                <a:latin typeface="Calibri" pitchFamily="34" charset="0"/>
              </a:rPr>
              <a:t>“ironik” </a:t>
            </a:r>
            <a:r>
              <a:rPr lang="tr-TR" sz="2800" b="1">
                <a:solidFill>
                  <a:srgbClr val="800000"/>
                </a:solidFill>
                <a:latin typeface="Calibri" pitchFamily="34" charset="0"/>
              </a:rPr>
              <a:t>olduğunu</a:t>
            </a:r>
            <a:r>
              <a:rPr lang="tr-TR" sz="2200">
                <a:latin typeface="Calibri" pitchFamily="34" charset="0"/>
              </a:rPr>
              <a:t> ifade etti. </a:t>
            </a:r>
            <a:br>
              <a:rPr lang="tr-TR" sz="2200">
                <a:latin typeface="Calibri" pitchFamily="34" charset="0"/>
              </a:rPr>
            </a:br>
            <a:endParaRPr lang="tr-TR" sz="2200">
              <a:latin typeface="Calibri" pitchFamily="34" charset="0"/>
              <a:cs typeface="Times New Roman" pitchFamily="18" charset="0"/>
            </a:endParaRPr>
          </a:p>
        </p:txBody>
      </p:sp>
      <p:sp>
        <p:nvSpPr>
          <p:cNvPr id="936964" name="Text Box 4"/>
          <p:cNvSpPr txBox="1">
            <a:spLocks noChangeArrowheads="1"/>
          </p:cNvSpPr>
          <p:nvPr/>
        </p:nvSpPr>
        <p:spPr bwMode="auto">
          <a:xfrm>
            <a:off x="0" y="-71462"/>
            <a:ext cx="9144000" cy="1661993"/>
          </a:xfrm>
          <a:prstGeom prst="rect">
            <a:avLst/>
          </a:prstGeom>
          <a:noFill/>
          <a:ln w="9525">
            <a:noFill/>
            <a:miter lim="800000"/>
            <a:headEnd/>
            <a:tailEnd/>
          </a:ln>
        </p:spPr>
        <p:txBody>
          <a:bodyPr>
            <a:spAutoFit/>
          </a:bodyPr>
          <a:lstStyle/>
          <a:p>
            <a:pPr algn="ctr">
              <a:spcAft>
                <a:spcPts val="0"/>
              </a:spcAft>
              <a:defRPr/>
            </a:pPr>
            <a:r>
              <a:rPr lang="tr-TR" sz="6600" b="1" u="sng" dirty="0">
                <a:solidFill>
                  <a:srgbClr val="800000"/>
                </a:solidFill>
              </a:rPr>
              <a:t>Ergenekon komplo </a:t>
            </a:r>
            <a:r>
              <a:rPr lang="tr-TR" sz="5800" b="1" u="sng" dirty="0">
                <a:solidFill>
                  <a:srgbClr val="800000"/>
                </a:solidFill>
              </a:rPr>
              <a:t>!</a:t>
            </a:r>
            <a:r>
              <a:rPr lang="tr-TR" sz="3600" b="1" dirty="0">
                <a:solidFill>
                  <a:srgbClr val="800000"/>
                </a:solidFill>
                <a:highlight>
                  <a:srgbClr val="FFFF00"/>
                </a:highlight>
                <a:latin typeface="Calibri"/>
                <a:ea typeface="Times New Roman"/>
                <a:cs typeface="Times New Roman"/>
              </a:rPr>
              <a:t/>
            </a:r>
            <a:br>
              <a:rPr lang="tr-TR" sz="3600" b="1" dirty="0">
                <a:solidFill>
                  <a:srgbClr val="800000"/>
                </a:solidFill>
                <a:highlight>
                  <a:srgbClr val="FFFF00"/>
                </a:highlight>
                <a:latin typeface="Calibri"/>
                <a:ea typeface="Times New Roman"/>
                <a:cs typeface="Times New Roman"/>
              </a:rPr>
            </a:br>
            <a:endParaRPr lang="tr-TR" sz="3600" b="1" i="1" dirty="0">
              <a:solidFill>
                <a:srgbClr val="000066"/>
              </a:solidFill>
              <a:latin typeface="Albertus" pitchFamily="34" charset="0"/>
            </a:endParaRPr>
          </a:p>
        </p:txBody>
      </p:sp>
      <p:sp>
        <p:nvSpPr>
          <p:cNvPr id="191492" name="Date Placeholder 3"/>
          <p:cNvSpPr>
            <a:spLocks noGrp="1"/>
          </p:cNvSpPr>
          <p:nvPr>
            <p:ph type="dt" sz="quarter" idx="10"/>
          </p:nvPr>
        </p:nvSpPr>
        <p:spPr>
          <a:xfrm>
            <a:off x="214313" y="6615113"/>
            <a:ext cx="1676400" cy="457200"/>
          </a:xfrm>
          <a:noFill/>
        </p:spPr>
        <p:txBody>
          <a:bodyPr/>
          <a:lstStyle/>
          <a:p>
            <a:fld id="{CA6A1CA6-0615-4BE7-9B24-0931B84A80CB}" type="datetime1">
              <a:rPr lang="tr-TR" smtClean="0">
                <a:latin typeface="Arial" pitchFamily="34" charset="0"/>
              </a:rPr>
              <a:pPr/>
              <a:t>26.01.2024</a:t>
            </a:fld>
            <a:endParaRPr lang="tr-TR">
              <a:latin typeface="Arial" pitchFamily="34" charset="0"/>
            </a:endParaRPr>
          </a:p>
        </p:txBody>
      </p:sp>
      <p:sp>
        <p:nvSpPr>
          <p:cNvPr id="191493" name="Slide Number Placeholder 4"/>
          <p:cNvSpPr>
            <a:spLocks noGrp="1"/>
          </p:cNvSpPr>
          <p:nvPr>
            <p:ph type="sldNum" sz="quarter" idx="12"/>
          </p:nvPr>
        </p:nvSpPr>
        <p:spPr>
          <a:xfrm>
            <a:off x="7167563" y="6543675"/>
            <a:ext cx="1905000" cy="457200"/>
          </a:xfrm>
          <a:noFill/>
        </p:spPr>
        <p:txBody>
          <a:bodyPr/>
          <a:lstStyle/>
          <a:p>
            <a:fld id="{DAB6C21B-5A2A-487C-97A2-0BEEA287840C}" type="slidenum">
              <a:rPr lang="tr-TR" smtClean="0">
                <a:latin typeface="Arial" pitchFamily="34" charset="0"/>
              </a:rPr>
              <a:pPr/>
              <a:t>49</a:t>
            </a:fld>
            <a:endParaRPr lang="tr-TR">
              <a:latin typeface="Arial" pitchFamily="34" charset="0"/>
            </a:endParaRPr>
          </a:p>
        </p:txBody>
      </p:sp>
      <p:sp>
        <p:nvSpPr>
          <p:cNvPr id="191494" name="Footer Placeholder 5"/>
          <p:cNvSpPr>
            <a:spLocks noGrp="1"/>
          </p:cNvSpPr>
          <p:nvPr>
            <p:ph type="ftr" sz="quarter" idx="11"/>
          </p:nvPr>
        </p:nvSpPr>
        <p:spPr>
          <a:xfrm>
            <a:off x="3714750" y="6615113"/>
            <a:ext cx="2895600" cy="457200"/>
          </a:xfrm>
          <a:noFill/>
        </p:spPr>
        <p:txBody>
          <a:bodyPr/>
          <a:lstStyle/>
          <a:p>
            <a:r>
              <a:rPr lang="tr-TR">
                <a:latin typeface="Arial" pitchFamily="34" charset="0"/>
              </a:rPr>
              <a:t>Prof.Dr.A.SALTIK-AÜTF</a:t>
            </a:r>
          </a:p>
        </p:txBody>
      </p:sp>
      <p:sp>
        <p:nvSpPr>
          <p:cNvPr id="191495" name="TextBox 7"/>
          <p:cNvSpPr txBox="1">
            <a:spLocks noChangeArrowheads="1"/>
          </p:cNvSpPr>
          <p:nvPr/>
        </p:nvSpPr>
        <p:spPr bwMode="auto">
          <a:xfrm>
            <a:off x="5857875" y="4530725"/>
            <a:ext cx="3263900" cy="2185988"/>
          </a:xfrm>
          <a:prstGeom prst="rect">
            <a:avLst/>
          </a:prstGeom>
          <a:noFill/>
          <a:ln w="9525">
            <a:noFill/>
            <a:miter lim="800000"/>
            <a:headEnd/>
            <a:tailEnd/>
          </a:ln>
        </p:spPr>
        <p:txBody>
          <a:bodyPr wrap="none">
            <a:spAutoFit/>
          </a:bodyPr>
          <a:lstStyle/>
          <a:p>
            <a:pPr algn="ctr"/>
            <a:r>
              <a:rPr lang="tr-TR" sz="2800" b="1">
                <a:solidFill>
                  <a:srgbClr val="000000"/>
                </a:solidFill>
              </a:rPr>
              <a:t>Michael Rubin</a:t>
            </a:r>
            <a:r>
              <a:rPr lang="tr-TR" sz="2800">
                <a:solidFill>
                  <a:srgbClr val="000000"/>
                </a:solidFill>
              </a:rPr>
              <a:t> </a:t>
            </a:r>
            <a:endParaRPr lang="tr-TR" sz="2500">
              <a:solidFill>
                <a:srgbClr val="000066"/>
              </a:solidFill>
            </a:endParaRPr>
          </a:p>
          <a:p>
            <a:pPr algn="ctr"/>
            <a:r>
              <a:rPr lang="tr-TR" sz="2800" i="1">
                <a:solidFill>
                  <a:srgbClr val="000000"/>
                </a:solidFill>
              </a:rPr>
              <a:t>American </a:t>
            </a:r>
            <a:br>
              <a:rPr lang="tr-TR" sz="2800" i="1">
                <a:solidFill>
                  <a:srgbClr val="000000"/>
                </a:solidFill>
              </a:rPr>
            </a:br>
            <a:r>
              <a:rPr lang="tr-TR" sz="2800" i="1">
                <a:solidFill>
                  <a:srgbClr val="000000"/>
                </a:solidFill>
              </a:rPr>
              <a:t>Enterprise Inst.</a:t>
            </a:r>
            <a:br>
              <a:rPr lang="tr-TR" sz="2800" i="1">
                <a:solidFill>
                  <a:srgbClr val="000000"/>
                </a:solidFill>
              </a:rPr>
            </a:br>
            <a:r>
              <a:rPr lang="tr-TR" sz="2800" i="1">
                <a:solidFill>
                  <a:srgbClr val="000000"/>
                </a:solidFill>
              </a:rPr>
              <a:t>uzmanı </a:t>
            </a:r>
          </a:p>
          <a:p>
            <a:pPr algn="ctr"/>
            <a:r>
              <a:rPr lang="tr-TR" sz="2400" b="1" i="1">
                <a:solidFill>
                  <a:srgbClr val="000066"/>
                </a:solidFill>
              </a:rPr>
              <a:t>Cumhuriyet, 04.07.08</a:t>
            </a:r>
            <a:endParaRPr lang="tr-TR" sz="2500" i="1">
              <a:solidFill>
                <a:srgbClr val="000066"/>
              </a:solidFill>
            </a:endParaRPr>
          </a:p>
        </p:txBody>
      </p:sp>
      <p:pic>
        <p:nvPicPr>
          <p:cNvPr id="191496" name="Picture 2"/>
          <p:cNvPicPr>
            <a:picLocks noChangeAspect="1" noChangeArrowheads="1"/>
          </p:cNvPicPr>
          <p:nvPr/>
        </p:nvPicPr>
        <p:blipFill>
          <a:blip r:embed="rId2" cstate="email"/>
          <a:srcRect/>
          <a:stretch>
            <a:fillRect/>
          </a:stretch>
        </p:blipFill>
        <p:spPr bwMode="auto">
          <a:xfrm>
            <a:off x="6038850" y="1071563"/>
            <a:ext cx="2962275" cy="35004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36964"/>
                                        </p:tgtEl>
                                        <p:attrNameLst>
                                          <p:attrName>style.visibility</p:attrName>
                                        </p:attrNameLst>
                                      </p:cBhvr>
                                      <p:to>
                                        <p:strVal val="visible"/>
                                      </p:to>
                                    </p:set>
                                    <p:animEffect transition="in" filter="diamond(in)">
                                      <p:cBhvr>
                                        <p:cTn id="7" dur="1000"/>
                                        <p:tgtEl>
                                          <p:spTgt spid="93696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36962">
                                            <p:bg/>
                                          </p:spTgt>
                                        </p:tgtEl>
                                        <p:attrNameLst>
                                          <p:attrName>style.visibility</p:attrName>
                                        </p:attrNameLst>
                                      </p:cBhvr>
                                      <p:to>
                                        <p:strVal val="visible"/>
                                      </p:to>
                                    </p:set>
                                    <p:animEffect transition="in" filter="checkerboard(across)">
                                      <p:cBhvr>
                                        <p:cTn id="12" dur="1000"/>
                                        <p:tgtEl>
                                          <p:spTgt spid="936962">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2"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680F1D3-7650-4307-A001-0163AD371D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a:endParaRPr>
          </a:p>
        </p:txBody>
      </p:sp>
      <p:sp>
        <p:nvSpPr>
          <p:cNvPr id="2" name="AutoShape 2">
            <a:extLst>
              <a:ext uri="{FF2B5EF4-FFF2-40B4-BE49-F238E27FC236}">
                <a16:creationId xmlns:a16="http://schemas.microsoft.com/office/drawing/2014/main" id="{82665981-75D6-DAB4-B255-20BE0D48CED6}"/>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tr-TR" sz="1350">
              <a:solidFill>
                <a:prstClr val="black"/>
              </a:solidFill>
              <a:latin typeface="Calibri"/>
              <a:cs typeface="+mn-cs"/>
            </a:endParaRPr>
          </a:p>
        </p:txBody>
      </p:sp>
      <p:pic>
        <p:nvPicPr>
          <p:cNvPr id="5" name="Picture 4">
            <a:extLst>
              <a:ext uri="{FF2B5EF4-FFF2-40B4-BE49-F238E27FC236}">
                <a16:creationId xmlns:a16="http://schemas.microsoft.com/office/drawing/2014/main" id="{E1C9D435-8205-A3BA-B6E9-FF8564D31CFC}"/>
              </a:ext>
            </a:extLst>
          </p:cNvPr>
          <p:cNvPicPr>
            <a:picLocks noChangeAspect="1"/>
          </p:cNvPicPr>
          <p:nvPr/>
        </p:nvPicPr>
        <p:blipFill rotWithShape="1">
          <a:blip r:embed="rId2"/>
          <a:srcRect l="4184" t="14316" r="34237"/>
          <a:stretch/>
        </p:blipFill>
        <p:spPr>
          <a:xfrm>
            <a:off x="522840" y="260649"/>
            <a:ext cx="8096036" cy="6336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91762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6962" name="Rectangle 2"/>
          <p:cNvSpPr>
            <a:spLocks noGrp="1" noChangeArrowheads="1"/>
          </p:cNvSpPr>
          <p:nvPr>
            <p:ph type="body" idx="1"/>
          </p:nvPr>
        </p:nvSpPr>
        <p:spPr>
          <a:xfrm>
            <a:off x="107950" y="1214438"/>
            <a:ext cx="5749925" cy="5357812"/>
          </a:xfrm>
          <a:solidFill>
            <a:srgbClr val="CCFFCC">
              <a:alpha val="50980"/>
            </a:srgbClr>
          </a:solidFill>
          <a:ln w="50800">
            <a:solidFill>
              <a:srgbClr val="800080"/>
            </a:solidFill>
          </a:ln>
        </p:spPr>
        <p:txBody>
          <a:bodyPr/>
          <a:lstStyle/>
          <a:p>
            <a:pPr marL="266700" indent="-266700" eaLnBrk="1" hangingPunct="1">
              <a:lnSpc>
                <a:spcPct val="95000"/>
              </a:lnSpc>
              <a:spcBef>
                <a:spcPct val="0"/>
              </a:spcBef>
              <a:buFont typeface="Wingdings" pitchFamily="2" charset="2"/>
              <a:buNone/>
            </a:pPr>
            <a:endParaRPr lang="tr-TR" sz="600">
              <a:latin typeface="Calibri" pitchFamily="34" charset="0"/>
              <a:cs typeface="Times New Roman" pitchFamily="18" charset="0"/>
            </a:endParaRPr>
          </a:p>
          <a:p>
            <a:pPr marL="266700" indent="-266700">
              <a:lnSpc>
                <a:spcPct val="95000"/>
              </a:lnSpc>
              <a:spcBef>
                <a:spcPct val="0"/>
              </a:spcBef>
            </a:pPr>
            <a:r>
              <a:rPr lang="tr-TR" sz="2400">
                <a:latin typeface="Calibri" pitchFamily="34" charset="0"/>
              </a:rPr>
              <a:t>Pek çok Batılı diplomatın ve Türk yetkilinin AKP’nin kapatma davası konusunda bir </a:t>
            </a:r>
            <a:r>
              <a:rPr lang="tr-TR" sz="2400" b="1">
                <a:latin typeface="Calibri" pitchFamily="34" charset="0"/>
              </a:rPr>
              <a:t>“uzlaşı” </a:t>
            </a:r>
            <a:r>
              <a:rPr lang="tr-TR" sz="2400">
                <a:latin typeface="Calibri" pitchFamily="34" charset="0"/>
              </a:rPr>
              <a:t>sağlanmasını umduğunu ve Türk uzmanların Erdoğan’ın pişman olduğunu düşündüğünü ifade eden Michael Rubin, </a:t>
            </a:r>
          </a:p>
          <a:p>
            <a:pPr marL="266700" indent="-266700">
              <a:lnSpc>
                <a:spcPct val="95000"/>
              </a:lnSpc>
              <a:spcBef>
                <a:spcPct val="0"/>
              </a:spcBef>
            </a:pPr>
            <a:r>
              <a:rPr lang="tr-TR" sz="2400" b="1">
                <a:latin typeface="Calibri" pitchFamily="34" charset="0"/>
              </a:rPr>
              <a:t>“</a:t>
            </a:r>
            <a:r>
              <a:rPr lang="tr-TR" sz="2400" b="1" u="sng">
                <a:latin typeface="Calibri" pitchFamily="34" charset="0"/>
              </a:rPr>
              <a:t>1 Temmuz baskını</a:t>
            </a:r>
            <a:r>
              <a:rPr lang="tr-TR" sz="2400" b="1">
                <a:latin typeface="Calibri" pitchFamily="34" charset="0"/>
              </a:rPr>
              <a:t> uzlaşının </a:t>
            </a:r>
            <a:br>
              <a:rPr lang="tr-TR" sz="2400" b="1">
                <a:latin typeface="Calibri" pitchFamily="34" charset="0"/>
              </a:rPr>
            </a:br>
            <a:r>
              <a:rPr lang="tr-TR" sz="2400" b="1">
                <a:latin typeface="Calibri" pitchFamily="34" charset="0"/>
              </a:rPr>
              <a:t>mümkün olmadığını gösterdi”</a:t>
            </a:r>
            <a:r>
              <a:rPr lang="tr-TR" sz="2400">
                <a:latin typeface="Calibri" pitchFamily="34" charset="0"/>
              </a:rPr>
              <a:t> dedi. </a:t>
            </a:r>
          </a:p>
          <a:p>
            <a:pPr marL="266700" indent="-266700">
              <a:lnSpc>
                <a:spcPct val="95000"/>
              </a:lnSpc>
              <a:spcBef>
                <a:spcPct val="0"/>
              </a:spcBef>
            </a:pPr>
            <a:r>
              <a:rPr lang="tr-TR" sz="2400">
                <a:latin typeface="Calibri" pitchFamily="34" charset="0"/>
              </a:rPr>
              <a:t>Rubin, </a:t>
            </a:r>
            <a:r>
              <a:rPr lang="tr-TR" sz="2400" b="1">
                <a:latin typeface="Calibri" pitchFamily="34" charset="0"/>
              </a:rPr>
              <a:t>“</a:t>
            </a:r>
            <a:r>
              <a:rPr lang="tr-TR" sz="2600" b="1" u="sng">
                <a:solidFill>
                  <a:srgbClr val="800000"/>
                </a:solidFill>
                <a:latin typeface="Calibri" pitchFamily="34" charset="0"/>
              </a:rPr>
              <a:t>Ya AKP kapanacak</a:t>
            </a:r>
            <a:r>
              <a:rPr lang="tr-TR" sz="2400" b="1">
                <a:latin typeface="Calibri" pitchFamily="34" charset="0"/>
              </a:rPr>
              <a:t> ya da </a:t>
            </a:r>
            <a:r>
              <a:rPr lang="tr-TR" sz="2600" b="1" i="1">
                <a:solidFill>
                  <a:srgbClr val="CC0000"/>
                </a:solidFill>
                <a:latin typeface="Calibri" pitchFamily="34" charset="0"/>
              </a:rPr>
              <a:t>Kemalizm ve hukukun üstünlüğünün yerine dinin siyasi amaçlar için </a:t>
            </a:r>
            <a:br>
              <a:rPr lang="tr-TR" sz="2600" b="1" i="1">
                <a:solidFill>
                  <a:srgbClr val="CC0000"/>
                </a:solidFill>
                <a:latin typeface="Calibri" pitchFamily="34" charset="0"/>
              </a:rPr>
            </a:br>
            <a:r>
              <a:rPr lang="tr-TR" sz="2600" b="1" i="1">
                <a:solidFill>
                  <a:srgbClr val="CC0000"/>
                </a:solidFill>
                <a:latin typeface="Calibri" pitchFamily="34" charset="0"/>
              </a:rPr>
              <a:t>fırsatçı bir biçimde kullanıldığı ve </a:t>
            </a:r>
            <a:br>
              <a:rPr lang="tr-TR" sz="2600" b="1" i="1">
                <a:solidFill>
                  <a:srgbClr val="CC0000"/>
                </a:solidFill>
                <a:latin typeface="Calibri" pitchFamily="34" charset="0"/>
              </a:rPr>
            </a:br>
            <a:r>
              <a:rPr lang="tr-TR" sz="2600" b="1" i="1">
                <a:solidFill>
                  <a:srgbClr val="CC0000"/>
                </a:solidFill>
                <a:latin typeface="Calibri" pitchFamily="34" charset="0"/>
              </a:rPr>
              <a:t>özgür medya ve özgür sivil toplumun </a:t>
            </a:r>
            <a:br>
              <a:rPr lang="tr-TR" sz="2600" b="1" i="1">
                <a:solidFill>
                  <a:srgbClr val="CC0000"/>
                </a:solidFill>
                <a:latin typeface="Calibri" pitchFamily="34" charset="0"/>
              </a:rPr>
            </a:br>
            <a:r>
              <a:rPr lang="tr-TR" sz="2600" b="1" i="1">
                <a:solidFill>
                  <a:srgbClr val="CC0000"/>
                </a:solidFill>
                <a:latin typeface="Calibri" pitchFamily="34" charset="0"/>
              </a:rPr>
              <a:t>hor görüldüğü </a:t>
            </a:r>
            <a:r>
              <a:rPr lang="tr-TR" sz="2400" b="1">
                <a:latin typeface="Calibri" pitchFamily="34" charset="0"/>
              </a:rPr>
              <a:t>Putin tarzı bir </a:t>
            </a:r>
            <a:br>
              <a:rPr lang="tr-TR" sz="2400" b="1">
                <a:latin typeface="Calibri" pitchFamily="34" charset="0"/>
              </a:rPr>
            </a:br>
            <a:r>
              <a:rPr lang="tr-TR" sz="2400" b="1">
                <a:latin typeface="Calibri" pitchFamily="34" charset="0"/>
              </a:rPr>
              <a:t>yaklaşım gelecek”</a:t>
            </a:r>
            <a:r>
              <a:rPr lang="tr-TR" sz="2400">
                <a:latin typeface="Calibri" pitchFamily="34" charset="0"/>
              </a:rPr>
              <a:t> şeklinde konuştu. </a:t>
            </a:r>
            <a:br>
              <a:rPr lang="tr-TR" sz="2400">
                <a:latin typeface="Calibri" pitchFamily="34" charset="0"/>
              </a:rPr>
            </a:br>
            <a:endParaRPr lang="tr-TR" sz="2400">
              <a:latin typeface="Calibri" pitchFamily="34" charset="0"/>
              <a:cs typeface="Times New Roman" pitchFamily="18" charset="0"/>
            </a:endParaRPr>
          </a:p>
        </p:txBody>
      </p:sp>
      <p:sp>
        <p:nvSpPr>
          <p:cNvPr id="936964" name="Text Box 4"/>
          <p:cNvSpPr txBox="1">
            <a:spLocks noChangeArrowheads="1"/>
          </p:cNvSpPr>
          <p:nvPr/>
        </p:nvSpPr>
        <p:spPr bwMode="auto">
          <a:xfrm>
            <a:off x="0" y="-71438"/>
            <a:ext cx="9144000" cy="1108076"/>
          </a:xfrm>
          <a:prstGeom prst="rect">
            <a:avLst/>
          </a:prstGeom>
          <a:noFill/>
          <a:ln w="9525">
            <a:noFill/>
            <a:miter lim="800000"/>
            <a:headEnd/>
            <a:tailEnd/>
          </a:ln>
        </p:spPr>
        <p:txBody>
          <a:bodyPr>
            <a:spAutoFit/>
          </a:bodyPr>
          <a:lstStyle/>
          <a:p>
            <a:pPr algn="ctr"/>
            <a:r>
              <a:rPr lang="tr-TR" sz="6600" b="1" u="sng">
                <a:solidFill>
                  <a:srgbClr val="800000"/>
                </a:solidFill>
              </a:rPr>
              <a:t>Ya AKP kapanacak...?</a:t>
            </a:r>
            <a:endParaRPr lang="tr-TR" sz="3600" b="1" i="1">
              <a:solidFill>
                <a:srgbClr val="000066"/>
              </a:solidFill>
              <a:latin typeface="Albertus" pitchFamily="34" charset="0"/>
            </a:endParaRPr>
          </a:p>
        </p:txBody>
      </p:sp>
      <p:sp>
        <p:nvSpPr>
          <p:cNvPr id="192516" name="Date Placeholder 3"/>
          <p:cNvSpPr>
            <a:spLocks noGrp="1"/>
          </p:cNvSpPr>
          <p:nvPr>
            <p:ph type="dt" sz="quarter" idx="10"/>
          </p:nvPr>
        </p:nvSpPr>
        <p:spPr>
          <a:xfrm>
            <a:off x="214313" y="6615113"/>
            <a:ext cx="1676400" cy="457200"/>
          </a:xfrm>
          <a:noFill/>
        </p:spPr>
        <p:txBody>
          <a:bodyPr/>
          <a:lstStyle/>
          <a:p>
            <a:fld id="{AE862C58-B9DC-4167-9FA1-634435765B47}" type="datetime1">
              <a:rPr lang="tr-TR" smtClean="0">
                <a:latin typeface="Arial" pitchFamily="34" charset="0"/>
              </a:rPr>
              <a:pPr/>
              <a:t>26.01.2024</a:t>
            </a:fld>
            <a:endParaRPr lang="tr-TR">
              <a:latin typeface="Arial" pitchFamily="34" charset="0"/>
            </a:endParaRPr>
          </a:p>
        </p:txBody>
      </p:sp>
      <p:sp>
        <p:nvSpPr>
          <p:cNvPr id="192517" name="Slide Number Placeholder 4"/>
          <p:cNvSpPr>
            <a:spLocks noGrp="1"/>
          </p:cNvSpPr>
          <p:nvPr>
            <p:ph type="sldNum" sz="quarter" idx="12"/>
          </p:nvPr>
        </p:nvSpPr>
        <p:spPr>
          <a:xfrm>
            <a:off x="7167563" y="6543675"/>
            <a:ext cx="1905000" cy="457200"/>
          </a:xfrm>
          <a:noFill/>
        </p:spPr>
        <p:txBody>
          <a:bodyPr/>
          <a:lstStyle/>
          <a:p>
            <a:fld id="{7F34F56E-5E31-4FA6-B875-BB4917A0192E}" type="slidenum">
              <a:rPr lang="tr-TR" smtClean="0">
                <a:latin typeface="Arial" pitchFamily="34" charset="0"/>
              </a:rPr>
              <a:pPr/>
              <a:t>50</a:t>
            </a:fld>
            <a:endParaRPr lang="tr-TR">
              <a:latin typeface="Arial" pitchFamily="34" charset="0"/>
            </a:endParaRPr>
          </a:p>
        </p:txBody>
      </p:sp>
      <p:sp>
        <p:nvSpPr>
          <p:cNvPr id="192518" name="Footer Placeholder 5"/>
          <p:cNvSpPr>
            <a:spLocks noGrp="1"/>
          </p:cNvSpPr>
          <p:nvPr>
            <p:ph type="ftr" sz="quarter" idx="11"/>
          </p:nvPr>
        </p:nvSpPr>
        <p:spPr>
          <a:xfrm>
            <a:off x="3714750" y="6615113"/>
            <a:ext cx="2895600" cy="457200"/>
          </a:xfrm>
          <a:noFill/>
        </p:spPr>
        <p:txBody>
          <a:bodyPr/>
          <a:lstStyle/>
          <a:p>
            <a:r>
              <a:rPr lang="tr-TR">
                <a:latin typeface="Arial" pitchFamily="34" charset="0"/>
              </a:rPr>
              <a:t>Prof.Dr.A.SALTIK-AÜTF</a:t>
            </a:r>
          </a:p>
        </p:txBody>
      </p:sp>
      <p:sp>
        <p:nvSpPr>
          <p:cNvPr id="192519" name="TextBox 7"/>
          <p:cNvSpPr txBox="1">
            <a:spLocks noChangeArrowheads="1"/>
          </p:cNvSpPr>
          <p:nvPr/>
        </p:nvSpPr>
        <p:spPr bwMode="auto">
          <a:xfrm>
            <a:off x="5857875" y="4530725"/>
            <a:ext cx="3263900" cy="2185988"/>
          </a:xfrm>
          <a:prstGeom prst="rect">
            <a:avLst/>
          </a:prstGeom>
          <a:noFill/>
          <a:ln w="9525">
            <a:noFill/>
            <a:miter lim="800000"/>
            <a:headEnd/>
            <a:tailEnd/>
          </a:ln>
        </p:spPr>
        <p:txBody>
          <a:bodyPr wrap="none">
            <a:spAutoFit/>
          </a:bodyPr>
          <a:lstStyle/>
          <a:p>
            <a:pPr algn="ctr"/>
            <a:r>
              <a:rPr lang="tr-TR" sz="2800" b="1">
                <a:solidFill>
                  <a:srgbClr val="000000"/>
                </a:solidFill>
              </a:rPr>
              <a:t>Michael Rubin</a:t>
            </a:r>
            <a:r>
              <a:rPr lang="tr-TR" sz="2800">
                <a:solidFill>
                  <a:srgbClr val="000000"/>
                </a:solidFill>
              </a:rPr>
              <a:t> </a:t>
            </a:r>
            <a:endParaRPr lang="tr-TR" sz="2500">
              <a:solidFill>
                <a:srgbClr val="000066"/>
              </a:solidFill>
            </a:endParaRPr>
          </a:p>
          <a:p>
            <a:pPr algn="ctr"/>
            <a:r>
              <a:rPr lang="tr-TR" sz="2800" i="1">
                <a:solidFill>
                  <a:srgbClr val="000000"/>
                </a:solidFill>
              </a:rPr>
              <a:t>American </a:t>
            </a:r>
            <a:br>
              <a:rPr lang="tr-TR" sz="2800" i="1">
                <a:solidFill>
                  <a:srgbClr val="000000"/>
                </a:solidFill>
              </a:rPr>
            </a:br>
            <a:r>
              <a:rPr lang="tr-TR" sz="2800" i="1">
                <a:solidFill>
                  <a:srgbClr val="000000"/>
                </a:solidFill>
              </a:rPr>
              <a:t>Enterprise Inst.</a:t>
            </a:r>
            <a:br>
              <a:rPr lang="tr-TR" sz="2800" i="1">
                <a:solidFill>
                  <a:srgbClr val="000000"/>
                </a:solidFill>
              </a:rPr>
            </a:br>
            <a:r>
              <a:rPr lang="tr-TR" sz="2800" i="1">
                <a:solidFill>
                  <a:srgbClr val="000000"/>
                </a:solidFill>
              </a:rPr>
              <a:t>uzmanı </a:t>
            </a:r>
          </a:p>
          <a:p>
            <a:pPr algn="ctr"/>
            <a:r>
              <a:rPr lang="tr-TR" sz="2400" b="1" i="1">
                <a:solidFill>
                  <a:srgbClr val="000066"/>
                </a:solidFill>
              </a:rPr>
              <a:t>Cumhuriyet, 04.07.08</a:t>
            </a:r>
            <a:endParaRPr lang="tr-TR" sz="2500" i="1">
              <a:solidFill>
                <a:srgbClr val="000066"/>
              </a:solidFill>
            </a:endParaRPr>
          </a:p>
        </p:txBody>
      </p:sp>
      <p:pic>
        <p:nvPicPr>
          <p:cNvPr id="192520" name="Picture 2"/>
          <p:cNvPicPr>
            <a:picLocks noChangeAspect="1" noChangeArrowheads="1"/>
          </p:cNvPicPr>
          <p:nvPr/>
        </p:nvPicPr>
        <p:blipFill>
          <a:blip r:embed="rId3" cstate="email"/>
          <a:srcRect/>
          <a:stretch>
            <a:fillRect/>
          </a:stretch>
        </p:blipFill>
        <p:spPr bwMode="auto">
          <a:xfrm>
            <a:off x="6072188" y="1071563"/>
            <a:ext cx="2857500"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36964"/>
                                        </p:tgtEl>
                                        <p:attrNameLst>
                                          <p:attrName>style.visibility</p:attrName>
                                        </p:attrNameLst>
                                      </p:cBhvr>
                                      <p:to>
                                        <p:strVal val="visible"/>
                                      </p:to>
                                    </p:set>
                                    <p:animEffect transition="in" filter="diamond(in)">
                                      <p:cBhvr>
                                        <p:cTn id="7" dur="1000"/>
                                        <p:tgtEl>
                                          <p:spTgt spid="93696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36962">
                                            <p:bg/>
                                          </p:spTgt>
                                        </p:tgtEl>
                                        <p:attrNameLst>
                                          <p:attrName>style.visibility</p:attrName>
                                        </p:attrNameLst>
                                      </p:cBhvr>
                                      <p:to>
                                        <p:strVal val="visible"/>
                                      </p:to>
                                    </p:set>
                                    <p:animEffect transition="in" filter="checkerboard(across)">
                                      <p:cBhvr>
                                        <p:cTn id="12" dur="1000"/>
                                        <p:tgtEl>
                                          <p:spTgt spid="936962">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2"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6962" name="Rectangle 2"/>
          <p:cNvSpPr>
            <a:spLocks noGrp="1" noChangeArrowheads="1"/>
          </p:cNvSpPr>
          <p:nvPr>
            <p:ph type="body" idx="1"/>
          </p:nvPr>
        </p:nvSpPr>
        <p:spPr>
          <a:xfrm>
            <a:off x="107950" y="1214438"/>
            <a:ext cx="5749925" cy="5357812"/>
          </a:xfrm>
          <a:solidFill>
            <a:srgbClr val="CCFFCC">
              <a:alpha val="50980"/>
            </a:srgbClr>
          </a:solidFill>
          <a:ln w="50800">
            <a:solidFill>
              <a:srgbClr val="800080"/>
            </a:solidFill>
          </a:ln>
        </p:spPr>
        <p:txBody>
          <a:bodyPr/>
          <a:lstStyle/>
          <a:p>
            <a:pPr marL="266700" indent="-266700" eaLnBrk="1" hangingPunct="1">
              <a:lnSpc>
                <a:spcPct val="95000"/>
              </a:lnSpc>
              <a:spcBef>
                <a:spcPct val="0"/>
              </a:spcBef>
              <a:buFont typeface="Wingdings" pitchFamily="2" charset="2"/>
              <a:buNone/>
            </a:pPr>
            <a:endParaRPr lang="tr-TR" sz="700">
              <a:latin typeface="Calibri" pitchFamily="34" charset="0"/>
              <a:cs typeface="Times New Roman" pitchFamily="18" charset="0"/>
            </a:endParaRPr>
          </a:p>
          <a:p>
            <a:pPr marL="266700" indent="-266700"/>
            <a:r>
              <a:rPr lang="tr-TR" sz="2800">
                <a:latin typeface="Calibri" pitchFamily="34" charset="0"/>
              </a:rPr>
              <a:t>1 Temmuz’daki gözaltıların </a:t>
            </a:r>
            <a:r>
              <a:rPr lang="tr-TR" sz="3000" b="1" i="1" u="sng">
                <a:solidFill>
                  <a:srgbClr val="CC0000"/>
                </a:solidFill>
                <a:latin typeface="Calibri" pitchFamily="34" charset="0"/>
              </a:rPr>
              <a:t>Erdoğan’ın AB üyelik sürecine yönelik içtenliksizliğini</a:t>
            </a:r>
            <a:r>
              <a:rPr lang="tr-TR" sz="2800" i="1" u="sng">
                <a:latin typeface="Calibri" pitchFamily="34" charset="0"/>
              </a:rPr>
              <a:t> de </a:t>
            </a:r>
            <a:br>
              <a:rPr lang="tr-TR" sz="2800" i="1" u="sng">
                <a:latin typeface="Calibri" pitchFamily="34" charset="0"/>
              </a:rPr>
            </a:br>
            <a:r>
              <a:rPr lang="tr-TR" sz="2800" i="1" u="sng">
                <a:latin typeface="Calibri" pitchFamily="34" charset="0"/>
              </a:rPr>
              <a:t>ortaya koyduğunu</a:t>
            </a:r>
            <a:r>
              <a:rPr lang="tr-TR" sz="2800">
                <a:latin typeface="Calibri" pitchFamily="34" charset="0"/>
              </a:rPr>
              <a:t> belirten Rubin; </a:t>
            </a:r>
          </a:p>
          <a:p>
            <a:pPr marL="266700" indent="-266700"/>
            <a:r>
              <a:rPr lang="tr-TR" sz="2800" b="1" i="1">
                <a:latin typeface="Calibri" pitchFamily="34" charset="0"/>
              </a:rPr>
              <a:t>“Erdoğan Türkiye’ye sömürge </a:t>
            </a:r>
            <a:br>
              <a:rPr lang="tr-TR" sz="2800" b="1" i="1">
                <a:latin typeface="Calibri" pitchFamily="34" charset="0"/>
              </a:rPr>
            </a:br>
            <a:r>
              <a:rPr lang="tr-TR" sz="2800" b="1" i="1">
                <a:latin typeface="Calibri" pitchFamily="34" charset="0"/>
              </a:rPr>
              <a:t>valisi gibi emreden AB yetkililerini kucakladı. </a:t>
            </a:r>
          </a:p>
          <a:p>
            <a:pPr marL="266700" indent="-266700"/>
            <a:r>
              <a:rPr lang="tr-TR" sz="2800" b="1">
                <a:latin typeface="Calibri" pitchFamily="34" charset="0"/>
              </a:rPr>
              <a:t>Ancak </a:t>
            </a:r>
            <a:r>
              <a:rPr lang="tr-TR" sz="2800" b="1" i="1">
                <a:solidFill>
                  <a:srgbClr val="003300"/>
                </a:solidFill>
                <a:latin typeface="Calibri" pitchFamily="34" charset="0"/>
              </a:rPr>
              <a:t>barışçıl siyasi muhalefeti ezmenin Türkiye’nin gönenci ve demokrasisinden daha önemli olduğunu gösterdi.</a:t>
            </a:r>
            <a:r>
              <a:rPr lang="tr-TR" sz="2800" b="1">
                <a:latin typeface="Calibri" pitchFamily="34" charset="0"/>
              </a:rPr>
              <a:t>” </a:t>
            </a:r>
            <a:r>
              <a:rPr lang="tr-TR" sz="2800">
                <a:latin typeface="Calibri" pitchFamily="34" charset="0"/>
              </a:rPr>
              <a:t>dedi. </a:t>
            </a:r>
          </a:p>
        </p:txBody>
      </p:sp>
      <p:sp>
        <p:nvSpPr>
          <p:cNvPr id="936964" name="Text Box 4"/>
          <p:cNvSpPr txBox="1">
            <a:spLocks noChangeArrowheads="1"/>
          </p:cNvSpPr>
          <p:nvPr/>
        </p:nvSpPr>
        <p:spPr bwMode="auto">
          <a:xfrm>
            <a:off x="0" y="-71438"/>
            <a:ext cx="9144000" cy="1108076"/>
          </a:xfrm>
          <a:prstGeom prst="rect">
            <a:avLst/>
          </a:prstGeom>
          <a:noFill/>
          <a:ln w="9525">
            <a:noFill/>
            <a:miter lim="800000"/>
            <a:headEnd/>
            <a:tailEnd/>
          </a:ln>
        </p:spPr>
        <p:txBody>
          <a:bodyPr>
            <a:spAutoFit/>
          </a:bodyPr>
          <a:lstStyle/>
          <a:p>
            <a:pPr algn="ctr"/>
            <a:r>
              <a:rPr lang="tr-TR" sz="6600" b="1" u="sng">
                <a:solidFill>
                  <a:srgbClr val="800000"/>
                </a:solidFill>
              </a:rPr>
              <a:t>Erdoğan içtenliksiz..</a:t>
            </a:r>
            <a:endParaRPr lang="tr-TR" sz="3600" b="1" i="1">
              <a:solidFill>
                <a:srgbClr val="000066"/>
              </a:solidFill>
              <a:latin typeface="Albertus" pitchFamily="34" charset="0"/>
            </a:endParaRPr>
          </a:p>
        </p:txBody>
      </p:sp>
      <p:sp>
        <p:nvSpPr>
          <p:cNvPr id="193540" name="Date Placeholder 3"/>
          <p:cNvSpPr>
            <a:spLocks noGrp="1"/>
          </p:cNvSpPr>
          <p:nvPr>
            <p:ph type="dt" sz="quarter" idx="10"/>
          </p:nvPr>
        </p:nvSpPr>
        <p:spPr>
          <a:xfrm>
            <a:off x="214313" y="6615113"/>
            <a:ext cx="1676400" cy="457200"/>
          </a:xfrm>
          <a:noFill/>
        </p:spPr>
        <p:txBody>
          <a:bodyPr/>
          <a:lstStyle/>
          <a:p>
            <a:fld id="{F34CFE0E-29E0-450F-BB3E-6DC99AA3FA30}" type="datetime1">
              <a:rPr lang="tr-TR" smtClean="0">
                <a:latin typeface="Arial" pitchFamily="34" charset="0"/>
              </a:rPr>
              <a:pPr/>
              <a:t>26.01.2024</a:t>
            </a:fld>
            <a:endParaRPr lang="tr-TR">
              <a:latin typeface="Arial" pitchFamily="34" charset="0"/>
            </a:endParaRPr>
          </a:p>
        </p:txBody>
      </p:sp>
      <p:sp>
        <p:nvSpPr>
          <p:cNvPr id="193541" name="Slide Number Placeholder 4"/>
          <p:cNvSpPr>
            <a:spLocks noGrp="1"/>
          </p:cNvSpPr>
          <p:nvPr>
            <p:ph type="sldNum" sz="quarter" idx="12"/>
          </p:nvPr>
        </p:nvSpPr>
        <p:spPr>
          <a:xfrm>
            <a:off x="7167563" y="6543675"/>
            <a:ext cx="1905000" cy="457200"/>
          </a:xfrm>
          <a:noFill/>
        </p:spPr>
        <p:txBody>
          <a:bodyPr/>
          <a:lstStyle/>
          <a:p>
            <a:fld id="{88B3636A-9C11-4BA0-929A-787063F1F084}" type="slidenum">
              <a:rPr lang="tr-TR" smtClean="0">
                <a:latin typeface="Arial" pitchFamily="34" charset="0"/>
              </a:rPr>
              <a:pPr/>
              <a:t>51</a:t>
            </a:fld>
            <a:endParaRPr lang="tr-TR">
              <a:latin typeface="Arial" pitchFamily="34" charset="0"/>
            </a:endParaRPr>
          </a:p>
        </p:txBody>
      </p:sp>
      <p:sp>
        <p:nvSpPr>
          <p:cNvPr id="193542" name="Footer Placeholder 5"/>
          <p:cNvSpPr>
            <a:spLocks noGrp="1"/>
          </p:cNvSpPr>
          <p:nvPr>
            <p:ph type="ftr" sz="quarter" idx="11"/>
          </p:nvPr>
        </p:nvSpPr>
        <p:spPr>
          <a:xfrm>
            <a:off x="3714750" y="6615113"/>
            <a:ext cx="2895600" cy="457200"/>
          </a:xfrm>
          <a:noFill/>
        </p:spPr>
        <p:txBody>
          <a:bodyPr/>
          <a:lstStyle/>
          <a:p>
            <a:r>
              <a:rPr lang="tr-TR">
                <a:latin typeface="Arial" pitchFamily="34" charset="0"/>
              </a:rPr>
              <a:t>Prof.Dr.A.SALTIK-AÜTF</a:t>
            </a:r>
          </a:p>
        </p:txBody>
      </p:sp>
      <p:sp>
        <p:nvSpPr>
          <p:cNvPr id="193543" name="TextBox 7"/>
          <p:cNvSpPr txBox="1">
            <a:spLocks noChangeArrowheads="1"/>
          </p:cNvSpPr>
          <p:nvPr/>
        </p:nvSpPr>
        <p:spPr bwMode="auto">
          <a:xfrm>
            <a:off x="5857875" y="4530725"/>
            <a:ext cx="3263900" cy="2185988"/>
          </a:xfrm>
          <a:prstGeom prst="rect">
            <a:avLst/>
          </a:prstGeom>
          <a:noFill/>
          <a:ln w="9525">
            <a:noFill/>
            <a:miter lim="800000"/>
            <a:headEnd/>
            <a:tailEnd/>
          </a:ln>
        </p:spPr>
        <p:txBody>
          <a:bodyPr wrap="none">
            <a:spAutoFit/>
          </a:bodyPr>
          <a:lstStyle/>
          <a:p>
            <a:pPr algn="ctr"/>
            <a:r>
              <a:rPr lang="tr-TR" sz="2800" b="1">
                <a:solidFill>
                  <a:srgbClr val="000000"/>
                </a:solidFill>
              </a:rPr>
              <a:t>Michael Rubin</a:t>
            </a:r>
            <a:r>
              <a:rPr lang="tr-TR" sz="2800">
                <a:solidFill>
                  <a:srgbClr val="000000"/>
                </a:solidFill>
              </a:rPr>
              <a:t> </a:t>
            </a:r>
            <a:endParaRPr lang="tr-TR" sz="2500">
              <a:solidFill>
                <a:srgbClr val="000066"/>
              </a:solidFill>
            </a:endParaRPr>
          </a:p>
          <a:p>
            <a:pPr algn="ctr"/>
            <a:r>
              <a:rPr lang="tr-TR" sz="2800" i="1">
                <a:solidFill>
                  <a:srgbClr val="000000"/>
                </a:solidFill>
              </a:rPr>
              <a:t>American </a:t>
            </a:r>
            <a:br>
              <a:rPr lang="tr-TR" sz="2800" i="1">
                <a:solidFill>
                  <a:srgbClr val="000000"/>
                </a:solidFill>
              </a:rPr>
            </a:br>
            <a:r>
              <a:rPr lang="tr-TR" sz="2800" i="1">
                <a:solidFill>
                  <a:srgbClr val="000000"/>
                </a:solidFill>
              </a:rPr>
              <a:t>Enterprise </a:t>
            </a:r>
            <a:br>
              <a:rPr lang="tr-TR" sz="2800" i="1">
                <a:solidFill>
                  <a:srgbClr val="000000"/>
                </a:solidFill>
              </a:rPr>
            </a:br>
            <a:r>
              <a:rPr lang="tr-TR" sz="2800" i="1">
                <a:solidFill>
                  <a:srgbClr val="000000"/>
                </a:solidFill>
              </a:rPr>
              <a:t>Inst. uzmanı </a:t>
            </a:r>
          </a:p>
          <a:p>
            <a:pPr algn="ctr"/>
            <a:r>
              <a:rPr lang="tr-TR" sz="2400" b="1" i="1">
                <a:solidFill>
                  <a:srgbClr val="000066"/>
                </a:solidFill>
              </a:rPr>
              <a:t>Cumhuriyet, 04.07.08</a:t>
            </a:r>
            <a:endParaRPr lang="tr-TR" sz="2500" i="1">
              <a:solidFill>
                <a:srgbClr val="000066"/>
              </a:solidFill>
            </a:endParaRPr>
          </a:p>
        </p:txBody>
      </p:sp>
      <p:pic>
        <p:nvPicPr>
          <p:cNvPr id="193544" name="Picture 2"/>
          <p:cNvPicPr>
            <a:picLocks noChangeAspect="1" noChangeArrowheads="1"/>
          </p:cNvPicPr>
          <p:nvPr/>
        </p:nvPicPr>
        <p:blipFill>
          <a:blip r:embed="rId2" cstate="email"/>
          <a:srcRect/>
          <a:stretch>
            <a:fillRect/>
          </a:stretch>
        </p:blipFill>
        <p:spPr bwMode="auto">
          <a:xfrm>
            <a:off x="6000750" y="1071563"/>
            <a:ext cx="3000375"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36964"/>
                                        </p:tgtEl>
                                        <p:attrNameLst>
                                          <p:attrName>style.visibility</p:attrName>
                                        </p:attrNameLst>
                                      </p:cBhvr>
                                      <p:to>
                                        <p:strVal val="visible"/>
                                      </p:to>
                                    </p:set>
                                    <p:animEffect transition="in" filter="diamond(in)">
                                      <p:cBhvr>
                                        <p:cTn id="7" dur="1000"/>
                                        <p:tgtEl>
                                          <p:spTgt spid="93696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36962">
                                            <p:bg/>
                                          </p:spTgt>
                                        </p:tgtEl>
                                        <p:attrNameLst>
                                          <p:attrName>style.visibility</p:attrName>
                                        </p:attrNameLst>
                                      </p:cBhvr>
                                      <p:to>
                                        <p:strVal val="visible"/>
                                      </p:to>
                                    </p:set>
                                    <p:animEffect transition="in" filter="checkerboard(across)">
                                      <p:cBhvr>
                                        <p:cTn id="12" dur="1000"/>
                                        <p:tgtEl>
                                          <p:spTgt spid="936962">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2" grpId="0" build="p"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6962" name="Rectangle 2"/>
          <p:cNvSpPr>
            <a:spLocks noGrp="1" noChangeArrowheads="1"/>
          </p:cNvSpPr>
          <p:nvPr>
            <p:ph type="body" idx="1"/>
          </p:nvPr>
        </p:nvSpPr>
        <p:spPr>
          <a:xfrm>
            <a:off x="107950" y="1000125"/>
            <a:ext cx="5749925" cy="5572125"/>
          </a:xfrm>
          <a:solidFill>
            <a:srgbClr val="CCFFCC">
              <a:alpha val="50980"/>
            </a:srgbClr>
          </a:solidFill>
          <a:ln w="50800">
            <a:solidFill>
              <a:srgbClr val="800080"/>
            </a:solidFill>
          </a:ln>
        </p:spPr>
        <p:txBody>
          <a:bodyPr/>
          <a:lstStyle/>
          <a:p>
            <a:pPr marL="266700" indent="-266700" eaLnBrk="1" hangingPunct="1">
              <a:lnSpc>
                <a:spcPct val="95000"/>
              </a:lnSpc>
              <a:spcBef>
                <a:spcPct val="0"/>
              </a:spcBef>
              <a:buFont typeface="Wingdings" pitchFamily="2" charset="2"/>
              <a:buNone/>
            </a:pPr>
            <a:endParaRPr lang="tr-TR" sz="300" dirty="0">
              <a:latin typeface="Calibri" pitchFamily="34" charset="0"/>
              <a:cs typeface="Times New Roman" pitchFamily="18" charset="0"/>
            </a:endParaRPr>
          </a:p>
          <a:p>
            <a:pPr marL="266700" indent="-266700"/>
            <a:r>
              <a:rPr lang="tr-TR" sz="2400" dirty="0">
                <a:latin typeface="Calibri" pitchFamily="34" charset="0"/>
              </a:rPr>
              <a:t>Türkiye'yi sarsan </a:t>
            </a:r>
            <a:r>
              <a:rPr lang="tr-TR" sz="2600" b="1" dirty="0">
                <a:solidFill>
                  <a:srgbClr val="000066"/>
                </a:solidFill>
                <a:latin typeface="Calibri" pitchFamily="34" charset="0"/>
              </a:rPr>
              <a:t>Ergenekon operasyonu</a:t>
            </a:r>
            <a:r>
              <a:rPr lang="tr-TR" sz="2400" dirty="0">
                <a:latin typeface="Calibri" pitchFamily="34" charset="0"/>
              </a:rPr>
              <a:t> kapsamında yapılan tutuklamaları değerlendiren İngiliz </a:t>
            </a:r>
            <a:r>
              <a:rPr lang="tr-TR" sz="2400" b="1" dirty="0">
                <a:latin typeface="Calibri" pitchFamily="34" charset="0"/>
              </a:rPr>
              <a:t>Reuters</a:t>
            </a:r>
            <a:r>
              <a:rPr lang="tr-TR" sz="2400" dirty="0">
                <a:latin typeface="Calibri" pitchFamily="34" charset="0"/>
              </a:rPr>
              <a:t> haber ajansı, </a:t>
            </a:r>
            <a:r>
              <a:rPr lang="tr-TR" sz="2600" b="1" dirty="0">
                <a:solidFill>
                  <a:srgbClr val="A50021"/>
                </a:solidFill>
                <a:latin typeface="Calibri" pitchFamily="34" charset="0"/>
              </a:rPr>
              <a:t>söz konusu örgütlenmenin </a:t>
            </a:r>
            <a:br>
              <a:rPr lang="tr-TR" sz="2600" b="1" dirty="0">
                <a:solidFill>
                  <a:srgbClr val="A50021"/>
                </a:solidFill>
                <a:latin typeface="Calibri" pitchFamily="34" charset="0"/>
              </a:rPr>
            </a:br>
            <a:r>
              <a:rPr lang="tr-TR" sz="2600" b="1" u="sng" dirty="0">
                <a:solidFill>
                  <a:srgbClr val="A50021"/>
                </a:solidFill>
                <a:latin typeface="Calibri" pitchFamily="34" charset="0"/>
              </a:rPr>
              <a:t>uyduruk olduğunu</a:t>
            </a:r>
            <a:r>
              <a:rPr lang="tr-TR" sz="2600" b="1" dirty="0">
                <a:solidFill>
                  <a:srgbClr val="A50021"/>
                </a:solidFill>
                <a:latin typeface="Calibri" pitchFamily="34" charset="0"/>
              </a:rPr>
              <a:t> </a:t>
            </a:r>
            <a:r>
              <a:rPr lang="tr-TR" sz="2400" dirty="0">
                <a:latin typeface="Calibri" pitchFamily="34" charset="0"/>
              </a:rPr>
              <a:t>savundu. </a:t>
            </a:r>
          </a:p>
          <a:p>
            <a:pPr marL="266700" indent="-266700"/>
            <a:r>
              <a:rPr lang="tr-TR" sz="2400" dirty="0">
                <a:latin typeface="Calibri" pitchFamily="34" charset="0"/>
              </a:rPr>
              <a:t>Reuters ajansının güvenlik uzmanı </a:t>
            </a:r>
            <a:br>
              <a:rPr lang="tr-TR" sz="2400" dirty="0">
                <a:latin typeface="Calibri" pitchFamily="34" charset="0"/>
              </a:rPr>
            </a:br>
            <a:r>
              <a:rPr lang="tr-TR" sz="2400" dirty="0">
                <a:latin typeface="Calibri" pitchFamily="34" charset="0"/>
              </a:rPr>
              <a:t>İstanbul muhabiri Gareth Jenkins;  </a:t>
            </a:r>
          </a:p>
          <a:p>
            <a:pPr marL="266700" indent="-266700"/>
            <a:r>
              <a:rPr lang="tr-TR" sz="2400" dirty="0">
                <a:latin typeface="Calibri" pitchFamily="34" charset="0"/>
              </a:rPr>
              <a:t>"Ergenekon bir suç örgütü olabilir ve soruşturulmalıdır da. </a:t>
            </a:r>
            <a:r>
              <a:rPr lang="tr-TR" sz="2400" b="1" u="sng" dirty="0">
                <a:latin typeface="Calibri" pitchFamily="34" charset="0"/>
              </a:rPr>
              <a:t>Ancak </a:t>
            </a:r>
            <a:r>
              <a:rPr lang="tr-TR" sz="2800" b="1" u="sng" dirty="0">
                <a:solidFill>
                  <a:srgbClr val="660033"/>
                </a:solidFill>
                <a:latin typeface="Calibri" pitchFamily="34" charset="0"/>
              </a:rPr>
              <a:t>böylesine uyduruk bir örgütlenme</a:t>
            </a:r>
            <a:r>
              <a:rPr lang="tr-TR" sz="2800" dirty="0">
                <a:solidFill>
                  <a:srgbClr val="660033"/>
                </a:solidFill>
                <a:latin typeface="Calibri" pitchFamily="34" charset="0"/>
              </a:rPr>
              <a:t> </a:t>
            </a:r>
            <a:r>
              <a:rPr lang="tr-TR" sz="2400" dirty="0">
                <a:latin typeface="Calibri" pitchFamily="34" charset="0"/>
              </a:rPr>
              <a:t>ve başında da yaşlı adamlarla </a:t>
            </a:r>
            <a:r>
              <a:rPr lang="tr-TR" sz="2800" b="1" i="1" u="sng" dirty="0">
                <a:latin typeface="Calibri" pitchFamily="34" charset="0"/>
              </a:rPr>
              <a:t>çok ciddi bir şey olarak görülmesi, hayli kuşkulu</a:t>
            </a:r>
            <a:r>
              <a:rPr lang="tr-TR" sz="2800" b="1" i="1" dirty="0">
                <a:latin typeface="Calibri" pitchFamily="34" charset="0"/>
              </a:rPr>
              <a:t> </a:t>
            </a:r>
            <a:br>
              <a:rPr lang="tr-TR" sz="2800" b="1" i="1" dirty="0">
                <a:latin typeface="Calibri" pitchFamily="34" charset="0"/>
              </a:rPr>
            </a:br>
            <a:r>
              <a:rPr lang="tr-TR" sz="2400" dirty="0">
                <a:latin typeface="Calibri" pitchFamily="34" charset="0"/>
              </a:rPr>
              <a:t>bir durum yaratıyor“ diye konuştu.</a:t>
            </a:r>
          </a:p>
        </p:txBody>
      </p:sp>
      <p:sp>
        <p:nvSpPr>
          <p:cNvPr id="936964" name="Text Box 4"/>
          <p:cNvSpPr txBox="1">
            <a:spLocks noChangeArrowheads="1"/>
          </p:cNvSpPr>
          <p:nvPr/>
        </p:nvSpPr>
        <p:spPr bwMode="auto">
          <a:xfrm>
            <a:off x="0" y="4763"/>
            <a:ext cx="9144000" cy="831850"/>
          </a:xfrm>
          <a:prstGeom prst="rect">
            <a:avLst/>
          </a:prstGeom>
          <a:noFill/>
          <a:ln w="9525">
            <a:noFill/>
            <a:miter lim="800000"/>
            <a:headEnd/>
            <a:tailEnd/>
          </a:ln>
        </p:spPr>
        <p:txBody>
          <a:bodyPr>
            <a:spAutoFit/>
          </a:bodyPr>
          <a:lstStyle/>
          <a:p>
            <a:pPr algn="ctr"/>
            <a:r>
              <a:rPr lang="tr-TR" sz="4000" b="1" u="sng">
                <a:solidFill>
                  <a:srgbClr val="800000"/>
                </a:solidFill>
              </a:rPr>
              <a:t>Reuters :</a:t>
            </a:r>
            <a:r>
              <a:rPr lang="tr-TR" sz="4400" b="1" u="sng">
                <a:solidFill>
                  <a:srgbClr val="800000"/>
                </a:solidFill>
              </a:rPr>
              <a:t> </a:t>
            </a:r>
            <a:r>
              <a:rPr lang="tr-TR" sz="4800" b="1" u="sng">
                <a:solidFill>
                  <a:srgbClr val="800000"/>
                </a:solidFill>
              </a:rPr>
              <a:t>Uyduruk örgütlenme!</a:t>
            </a:r>
            <a:endParaRPr lang="tr-TR" sz="4800">
              <a:solidFill>
                <a:srgbClr val="800000"/>
              </a:solidFill>
            </a:endParaRPr>
          </a:p>
        </p:txBody>
      </p:sp>
      <p:sp>
        <p:nvSpPr>
          <p:cNvPr id="195588" name="Date Placeholder 3"/>
          <p:cNvSpPr>
            <a:spLocks noGrp="1"/>
          </p:cNvSpPr>
          <p:nvPr>
            <p:ph type="dt" sz="quarter" idx="10"/>
          </p:nvPr>
        </p:nvSpPr>
        <p:spPr>
          <a:xfrm>
            <a:off x="214313" y="6615113"/>
            <a:ext cx="1676400" cy="457200"/>
          </a:xfrm>
          <a:noFill/>
        </p:spPr>
        <p:txBody>
          <a:bodyPr/>
          <a:lstStyle/>
          <a:p>
            <a:fld id="{15323C83-C617-4630-AC50-8C2C2DC91B9B}" type="datetime1">
              <a:rPr lang="tr-TR" smtClean="0">
                <a:latin typeface="Arial" pitchFamily="34" charset="0"/>
              </a:rPr>
              <a:pPr/>
              <a:t>26.01.2024</a:t>
            </a:fld>
            <a:endParaRPr lang="tr-TR">
              <a:latin typeface="Arial" pitchFamily="34" charset="0"/>
            </a:endParaRPr>
          </a:p>
        </p:txBody>
      </p:sp>
      <p:sp>
        <p:nvSpPr>
          <p:cNvPr id="195589" name="Slide Number Placeholder 4"/>
          <p:cNvSpPr>
            <a:spLocks noGrp="1"/>
          </p:cNvSpPr>
          <p:nvPr>
            <p:ph type="sldNum" sz="quarter" idx="12"/>
          </p:nvPr>
        </p:nvSpPr>
        <p:spPr>
          <a:xfrm>
            <a:off x="7167563" y="6543675"/>
            <a:ext cx="1905000" cy="457200"/>
          </a:xfrm>
          <a:noFill/>
        </p:spPr>
        <p:txBody>
          <a:bodyPr/>
          <a:lstStyle/>
          <a:p>
            <a:fld id="{B36A9A49-2680-469C-8845-4EF7EAF43C18}" type="slidenum">
              <a:rPr lang="tr-TR" smtClean="0">
                <a:latin typeface="Arial" pitchFamily="34" charset="0"/>
              </a:rPr>
              <a:pPr/>
              <a:t>52</a:t>
            </a:fld>
            <a:endParaRPr lang="tr-TR">
              <a:latin typeface="Arial" pitchFamily="34" charset="0"/>
            </a:endParaRPr>
          </a:p>
        </p:txBody>
      </p:sp>
      <p:sp>
        <p:nvSpPr>
          <p:cNvPr id="195590" name="Footer Placeholder 5"/>
          <p:cNvSpPr>
            <a:spLocks noGrp="1"/>
          </p:cNvSpPr>
          <p:nvPr>
            <p:ph type="ftr" sz="quarter" idx="11"/>
          </p:nvPr>
        </p:nvSpPr>
        <p:spPr>
          <a:xfrm>
            <a:off x="3714750" y="6615113"/>
            <a:ext cx="2895600" cy="457200"/>
          </a:xfrm>
          <a:noFill/>
        </p:spPr>
        <p:txBody>
          <a:bodyPr/>
          <a:lstStyle/>
          <a:p>
            <a:r>
              <a:rPr lang="tr-TR">
                <a:latin typeface="Arial" pitchFamily="34" charset="0"/>
              </a:rPr>
              <a:t>Prof.Dr.A.SALTIK-AÜTF</a:t>
            </a:r>
          </a:p>
        </p:txBody>
      </p:sp>
      <p:sp>
        <p:nvSpPr>
          <p:cNvPr id="195591" name="TextBox 7"/>
          <p:cNvSpPr txBox="1">
            <a:spLocks noChangeArrowheads="1"/>
          </p:cNvSpPr>
          <p:nvPr/>
        </p:nvSpPr>
        <p:spPr bwMode="auto">
          <a:xfrm>
            <a:off x="5857875" y="5929313"/>
            <a:ext cx="3286125" cy="400110"/>
          </a:xfrm>
          <a:prstGeom prst="rect">
            <a:avLst/>
          </a:prstGeom>
          <a:noFill/>
          <a:ln w="9525">
            <a:noFill/>
            <a:miter lim="800000"/>
            <a:headEnd/>
            <a:tailEnd/>
          </a:ln>
        </p:spPr>
        <p:txBody>
          <a:bodyPr>
            <a:spAutoFit/>
          </a:bodyPr>
          <a:lstStyle/>
          <a:p>
            <a:pPr algn="ctr"/>
            <a:r>
              <a:rPr lang="tr-TR" sz="2000" b="1" i="1" dirty="0">
                <a:solidFill>
                  <a:srgbClr val="000000"/>
                </a:solidFill>
              </a:rPr>
              <a:t>Hürriyet, </a:t>
            </a:r>
            <a:r>
              <a:rPr lang="tr-TR" sz="2000" b="1" i="1" dirty="0">
                <a:solidFill>
                  <a:srgbClr val="000066"/>
                </a:solidFill>
              </a:rPr>
              <a:t>05.07.08</a:t>
            </a:r>
            <a:endParaRPr lang="tr-TR" sz="2000" i="1" dirty="0">
              <a:solidFill>
                <a:srgbClr val="000066"/>
              </a:solidFill>
            </a:endParaRPr>
          </a:p>
        </p:txBody>
      </p:sp>
      <p:pic>
        <p:nvPicPr>
          <p:cNvPr id="195592" name="Picture 2"/>
          <p:cNvPicPr>
            <a:picLocks noChangeAspect="1" noChangeArrowheads="1"/>
          </p:cNvPicPr>
          <p:nvPr/>
        </p:nvPicPr>
        <p:blipFill>
          <a:blip r:embed="rId2" cstate="email"/>
          <a:srcRect/>
          <a:stretch>
            <a:fillRect/>
          </a:stretch>
        </p:blipFill>
        <p:spPr bwMode="auto">
          <a:xfrm>
            <a:off x="6018213" y="1571625"/>
            <a:ext cx="3054350" cy="3571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36964"/>
                                        </p:tgtEl>
                                        <p:attrNameLst>
                                          <p:attrName>style.visibility</p:attrName>
                                        </p:attrNameLst>
                                      </p:cBhvr>
                                      <p:to>
                                        <p:strVal val="visible"/>
                                      </p:to>
                                    </p:set>
                                    <p:animEffect transition="in" filter="diamond(in)">
                                      <p:cBhvr>
                                        <p:cTn id="7" dur="1000"/>
                                        <p:tgtEl>
                                          <p:spTgt spid="93696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36962">
                                            <p:bg/>
                                          </p:spTgt>
                                        </p:tgtEl>
                                        <p:attrNameLst>
                                          <p:attrName>style.visibility</p:attrName>
                                        </p:attrNameLst>
                                      </p:cBhvr>
                                      <p:to>
                                        <p:strVal val="visible"/>
                                      </p:to>
                                    </p:set>
                                    <p:animEffect transition="in" filter="checkerboard(across)">
                                      <p:cBhvr>
                                        <p:cTn id="12" dur="1000"/>
                                        <p:tgtEl>
                                          <p:spTgt spid="936962">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2"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6962" name="Rectangle 2"/>
          <p:cNvSpPr>
            <a:spLocks noGrp="1" noChangeArrowheads="1"/>
          </p:cNvSpPr>
          <p:nvPr>
            <p:ph type="body" idx="1"/>
          </p:nvPr>
        </p:nvSpPr>
        <p:spPr>
          <a:xfrm>
            <a:off x="107950" y="1000125"/>
            <a:ext cx="5535613" cy="5572125"/>
          </a:xfrm>
          <a:solidFill>
            <a:srgbClr val="CCFFCC">
              <a:alpha val="50980"/>
            </a:srgbClr>
          </a:solidFill>
          <a:ln w="50800">
            <a:solidFill>
              <a:srgbClr val="800080"/>
            </a:solidFill>
          </a:ln>
        </p:spPr>
        <p:txBody>
          <a:bodyPr/>
          <a:lstStyle/>
          <a:p>
            <a:pPr marL="266700" indent="-266700">
              <a:buFont typeface="Wingdings" pitchFamily="2" charset="2"/>
              <a:buNone/>
            </a:pPr>
            <a:endParaRPr lang="tr-TR" sz="1000" dirty="0">
              <a:latin typeface="Calibri" pitchFamily="34" charset="0"/>
            </a:endParaRPr>
          </a:p>
          <a:p>
            <a:pPr marL="228600" indent="-228600">
              <a:spcBef>
                <a:spcPts val="600"/>
              </a:spcBef>
              <a:spcAft>
                <a:spcPts val="600"/>
              </a:spcAft>
            </a:pPr>
            <a:r>
              <a:rPr lang="tr-TR" sz="2550" dirty="0">
                <a:latin typeface="Calibri" pitchFamily="34" charset="0"/>
              </a:rPr>
              <a:t>Türkiye'nin uzun bir süredir ideolojik </a:t>
            </a:r>
            <a:br>
              <a:rPr lang="tr-TR" sz="2550" dirty="0">
                <a:latin typeface="Calibri" pitchFamily="34" charset="0"/>
              </a:rPr>
            </a:br>
            <a:r>
              <a:rPr lang="tr-TR" sz="2550" dirty="0">
                <a:latin typeface="Calibri" pitchFamily="34" charset="0"/>
              </a:rPr>
              <a:t>ve dinsel çizgilerle bölündüğünü </a:t>
            </a:r>
            <a:br>
              <a:rPr lang="tr-TR" sz="2550" dirty="0">
                <a:latin typeface="Calibri" pitchFamily="34" charset="0"/>
              </a:rPr>
            </a:br>
            <a:r>
              <a:rPr lang="tr-TR" sz="2550" dirty="0">
                <a:latin typeface="Calibri" pitchFamily="34" charset="0"/>
              </a:rPr>
              <a:t>öne süren </a:t>
            </a:r>
            <a:r>
              <a:rPr lang="tr-TR" sz="2550" b="1" dirty="0">
                <a:solidFill>
                  <a:srgbClr val="CC0000"/>
                </a:solidFill>
                <a:latin typeface="Calibri" pitchFamily="34" charset="0"/>
              </a:rPr>
              <a:t>Reuters</a:t>
            </a:r>
            <a:r>
              <a:rPr lang="tr-TR" sz="2550" dirty="0">
                <a:latin typeface="Calibri" pitchFamily="34" charset="0"/>
              </a:rPr>
              <a:t>, modern Türkiye'yi Osmanlı'nın külleri üzerine kuran </a:t>
            </a:r>
            <a:r>
              <a:rPr lang="tr-TR" sz="2550" b="1" dirty="0">
                <a:solidFill>
                  <a:srgbClr val="000066"/>
                </a:solidFill>
                <a:latin typeface="Calibri" pitchFamily="34" charset="0"/>
              </a:rPr>
              <a:t>Mustafa Kemal Atatürk</a:t>
            </a:r>
            <a:r>
              <a:rPr lang="tr-TR" sz="2550" dirty="0">
                <a:latin typeface="Calibri" pitchFamily="34" charset="0"/>
              </a:rPr>
              <a:t>'ün, din ile devlet işlerini ayırdığını anımsattı. Ajans, "</a:t>
            </a:r>
            <a:r>
              <a:rPr lang="tr-TR" sz="2550" b="1" u="sng" dirty="0">
                <a:solidFill>
                  <a:srgbClr val="800080"/>
                </a:solidFill>
                <a:latin typeface="Calibri" pitchFamily="34" charset="0"/>
              </a:rPr>
              <a:t>Laik elitler</a:t>
            </a:r>
            <a:r>
              <a:rPr lang="tr-TR" sz="2550" dirty="0">
                <a:latin typeface="Calibri" pitchFamily="34" charset="0"/>
              </a:rPr>
              <a:t>" diye adlandırdığı, generaller, profesörler ve yargıçlardan oluştuğunu iddia ettiği kesimin, ülkenin laik yapısını korumayı </a:t>
            </a:r>
            <a:br>
              <a:rPr lang="tr-TR" sz="2550" dirty="0">
                <a:latin typeface="Calibri" pitchFamily="34" charset="0"/>
              </a:rPr>
            </a:br>
            <a:r>
              <a:rPr lang="tr-TR" sz="2550" dirty="0">
                <a:latin typeface="Calibri" pitchFamily="34" charset="0"/>
              </a:rPr>
              <a:t>görev edindiğini ve şimdi de </a:t>
            </a:r>
            <a:r>
              <a:rPr lang="tr-TR" sz="2550" b="1" i="1" dirty="0">
                <a:solidFill>
                  <a:srgbClr val="C00000"/>
                </a:solidFill>
                <a:latin typeface="Calibri" pitchFamily="34" charset="0"/>
              </a:rPr>
              <a:t>AKP'yi, </a:t>
            </a:r>
            <a:br>
              <a:rPr lang="tr-TR" sz="2550" b="1" i="1" dirty="0">
                <a:solidFill>
                  <a:srgbClr val="C00000"/>
                </a:solidFill>
                <a:latin typeface="Calibri" pitchFamily="34" charset="0"/>
              </a:rPr>
            </a:br>
            <a:r>
              <a:rPr lang="tr-TR" sz="2550" b="1" i="1" dirty="0">
                <a:solidFill>
                  <a:srgbClr val="C00000"/>
                </a:solidFill>
                <a:latin typeface="Calibri" pitchFamily="34" charset="0"/>
              </a:rPr>
              <a:t>laik yapıyı bozmaya çalışmakla</a:t>
            </a:r>
            <a:r>
              <a:rPr lang="tr-TR" sz="2550" dirty="0">
                <a:latin typeface="Calibri" pitchFamily="34" charset="0"/>
              </a:rPr>
              <a:t> suçladığını yazdı.</a:t>
            </a:r>
          </a:p>
        </p:txBody>
      </p:sp>
      <p:sp>
        <p:nvSpPr>
          <p:cNvPr id="936964" name="Text Box 4"/>
          <p:cNvSpPr txBox="1">
            <a:spLocks noChangeArrowheads="1"/>
          </p:cNvSpPr>
          <p:nvPr/>
        </p:nvSpPr>
        <p:spPr bwMode="auto">
          <a:xfrm>
            <a:off x="0" y="4763"/>
            <a:ext cx="9144000" cy="831850"/>
          </a:xfrm>
          <a:prstGeom prst="rect">
            <a:avLst/>
          </a:prstGeom>
          <a:noFill/>
          <a:ln w="9525">
            <a:noFill/>
            <a:miter lim="800000"/>
            <a:headEnd/>
            <a:tailEnd/>
          </a:ln>
        </p:spPr>
        <p:txBody>
          <a:bodyPr>
            <a:spAutoFit/>
          </a:bodyPr>
          <a:lstStyle/>
          <a:p>
            <a:pPr algn="ctr"/>
            <a:r>
              <a:rPr lang="tr-TR" sz="4000" b="1" u="sng">
                <a:solidFill>
                  <a:srgbClr val="800000"/>
                </a:solidFill>
              </a:rPr>
              <a:t>Reuters :</a:t>
            </a:r>
            <a:r>
              <a:rPr lang="tr-TR" sz="4400" b="1" u="sng">
                <a:solidFill>
                  <a:srgbClr val="800000"/>
                </a:solidFill>
              </a:rPr>
              <a:t> </a:t>
            </a:r>
            <a:r>
              <a:rPr lang="tr-TR" sz="4800" b="1" u="sng">
                <a:solidFill>
                  <a:srgbClr val="800000"/>
                </a:solidFill>
              </a:rPr>
              <a:t>Uyduruk örgütlenme!</a:t>
            </a:r>
            <a:endParaRPr lang="tr-TR" sz="4800">
              <a:solidFill>
                <a:srgbClr val="800000"/>
              </a:solidFill>
            </a:endParaRPr>
          </a:p>
        </p:txBody>
      </p:sp>
      <p:sp>
        <p:nvSpPr>
          <p:cNvPr id="196612" name="Date Placeholder 3"/>
          <p:cNvSpPr>
            <a:spLocks noGrp="1"/>
          </p:cNvSpPr>
          <p:nvPr>
            <p:ph type="dt" sz="quarter" idx="10"/>
          </p:nvPr>
        </p:nvSpPr>
        <p:spPr>
          <a:xfrm>
            <a:off x="214313" y="6615113"/>
            <a:ext cx="1676400" cy="457200"/>
          </a:xfrm>
          <a:noFill/>
        </p:spPr>
        <p:txBody>
          <a:bodyPr/>
          <a:lstStyle/>
          <a:p>
            <a:fld id="{359AD430-4B9F-4AA4-99F3-134605F954CF}" type="datetime1">
              <a:rPr lang="tr-TR" smtClean="0">
                <a:latin typeface="Arial" pitchFamily="34" charset="0"/>
              </a:rPr>
              <a:pPr/>
              <a:t>26.01.2024</a:t>
            </a:fld>
            <a:endParaRPr lang="tr-TR">
              <a:latin typeface="Arial" pitchFamily="34" charset="0"/>
            </a:endParaRPr>
          </a:p>
        </p:txBody>
      </p:sp>
      <p:sp>
        <p:nvSpPr>
          <p:cNvPr id="196613" name="Slide Number Placeholder 4"/>
          <p:cNvSpPr>
            <a:spLocks noGrp="1"/>
          </p:cNvSpPr>
          <p:nvPr>
            <p:ph type="sldNum" sz="quarter" idx="12"/>
          </p:nvPr>
        </p:nvSpPr>
        <p:spPr>
          <a:xfrm>
            <a:off x="7167563" y="6543675"/>
            <a:ext cx="1905000" cy="457200"/>
          </a:xfrm>
          <a:noFill/>
        </p:spPr>
        <p:txBody>
          <a:bodyPr/>
          <a:lstStyle/>
          <a:p>
            <a:fld id="{E9CC5A50-E2A2-4BD1-902C-0A89F7E32C07}" type="slidenum">
              <a:rPr lang="tr-TR" smtClean="0">
                <a:latin typeface="Arial" pitchFamily="34" charset="0"/>
              </a:rPr>
              <a:pPr/>
              <a:t>53</a:t>
            </a:fld>
            <a:endParaRPr lang="tr-TR">
              <a:latin typeface="Arial" pitchFamily="34" charset="0"/>
            </a:endParaRPr>
          </a:p>
        </p:txBody>
      </p:sp>
      <p:sp>
        <p:nvSpPr>
          <p:cNvPr id="196614" name="Footer Placeholder 5"/>
          <p:cNvSpPr>
            <a:spLocks noGrp="1"/>
          </p:cNvSpPr>
          <p:nvPr>
            <p:ph type="ftr" sz="quarter" idx="11"/>
          </p:nvPr>
        </p:nvSpPr>
        <p:spPr>
          <a:xfrm>
            <a:off x="3714750" y="6615113"/>
            <a:ext cx="2895600" cy="457200"/>
          </a:xfrm>
          <a:noFill/>
        </p:spPr>
        <p:txBody>
          <a:bodyPr/>
          <a:lstStyle/>
          <a:p>
            <a:r>
              <a:rPr lang="tr-TR">
                <a:latin typeface="Arial" pitchFamily="34" charset="0"/>
              </a:rPr>
              <a:t>Prof.Dr.A.SALTIK-AÜTF</a:t>
            </a:r>
          </a:p>
        </p:txBody>
      </p:sp>
      <p:sp>
        <p:nvSpPr>
          <p:cNvPr id="196615" name="TextBox 7"/>
          <p:cNvSpPr txBox="1">
            <a:spLocks noChangeArrowheads="1"/>
          </p:cNvSpPr>
          <p:nvPr/>
        </p:nvSpPr>
        <p:spPr bwMode="auto">
          <a:xfrm>
            <a:off x="5715000" y="5857875"/>
            <a:ext cx="3286125" cy="523875"/>
          </a:xfrm>
          <a:prstGeom prst="rect">
            <a:avLst/>
          </a:prstGeom>
          <a:noFill/>
          <a:ln w="9525">
            <a:noFill/>
            <a:miter lim="800000"/>
            <a:headEnd/>
            <a:tailEnd/>
          </a:ln>
        </p:spPr>
        <p:txBody>
          <a:bodyPr>
            <a:spAutoFit/>
          </a:bodyPr>
          <a:lstStyle/>
          <a:p>
            <a:pPr algn="ctr"/>
            <a:r>
              <a:rPr lang="tr-TR" sz="2800" b="1" i="1">
                <a:solidFill>
                  <a:srgbClr val="000000"/>
                </a:solidFill>
              </a:rPr>
              <a:t>Hürriyet, </a:t>
            </a:r>
            <a:r>
              <a:rPr lang="tr-TR" sz="2800" b="1" i="1">
                <a:solidFill>
                  <a:srgbClr val="000066"/>
                </a:solidFill>
              </a:rPr>
              <a:t>05.07.08</a:t>
            </a:r>
            <a:endParaRPr lang="tr-TR" sz="2500" i="1">
              <a:solidFill>
                <a:srgbClr val="000066"/>
              </a:solidFill>
            </a:endParaRPr>
          </a:p>
        </p:txBody>
      </p:sp>
      <p:pic>
        <p:nvPicPr>
          <p:cNvPr id="196616" name="Picture 2"/>
          <p:cNvPicPr>
            <a:picLocks noChangeAspect="1" noChangeArrowheads="1"/>
          </p:cNvPicPr>
          <p:nvPr/>
        </p:nvPicPr>
        <p:blipFill>
          <a:blip r:embed="rId3" cstate="email"/>
          <a:srcRect/>
          <a:stretch>
            <a:fillRect/>
          </a:stretch>
        </p:blipFill>
        <p:spPr bwMode="auto">
          <a:xfrm>
            <a:off x="5500688" y="1924596"/>
            <a:ext cx="3571875" cy="33766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36964"/>
                                        </p:tgtEl>
                                        <p:attrNameLst>
                                          <p:attrName>style.visibility</p:attrName>
                                        </p:attrNameLst>
                                      </p:cBhvr>
                                      <p:to>
                                        <p:strVal val="visible"/>
                                      </p:to>
                                    </p:set>
                                    <p:animEffect transition="in" filter="diamond(in)">
                                      <p:cBhvr>
                                        <p:cTn id="7" dur="1000"/>
                                        <p:tgtEl>
                                          <p:spTgt spid="93696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36962">
                                            <p:bg/>
                                          </p:spTgt>
                                        </p:tgtEl>
                                        <p:attrNameLst>
                                          <p:attrName>style.visibility</p:attrName>
                                        </p:attrNameLst>
                                      </p:cBhvr>
                                      <p:to>
                                        <p:strVal val="visible"/>
                                      </p:to>
                                    </p:set>
                                    <p:animEffect transition="in" filter="checkerboard(across)">
                                      <p:cBhvr>
                                        <p:cTn id="12" dur="1000"/>
                                        <p:tgtEl>
                                          <p:spTgt spid="936962">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2"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142875" y="115888"/>
            <a:ext cx="8893175" cy="6670675"/>
          </a:xfrm>
          <a:ln w="57150">
            <a:solidFill>
              <a:srgbClr val="FF0000"/>
            </a:solidFill>
          </a:ln>
        </p:spPr>
        <p:txBody>
          <a:bodyPr/>
          <a:lstStyle/>
          <a:p>
            <a:pPr algn="ctr" eaLnBrk="1" hangingPunct="1">
              <a:defRPr/>
            </a:pPr>
            <a:r>
              <a:rPr lang="tr-TR" sz="1000" b="1" dirty="0"/>
              <a:t/>
            </a:r>
            <a:br>
              <a:rPr lang="tr-TR" sz="1000" b="1" dirty="0"/>
            </a:br>
            <a:r>
              <a:rPr lang="tr-TR" sz="3200" b="1" dirty="0"/>
              <a:t>Atatürk’ün, </a:t>
            </a:r>
            <a:r>
              <a:rPr lang="tr-TR" sz="3200" b="1" dirty="0">
                <a:solidFill>
                  <a:srgbClr val="FFFF00"/>
                </a:solidFill>
              </a:rPr>
              <a:t>29 Ekim 1930’da, </a:t>
            </a:r>
            <a:br>
              <a:rPr lang="tr-TR" sz="3200" b="1" dirty="0">
                <a:solidFill>
                  <a:srgbClr val="FFFF00"/>
                </a:solidFill>
              </a:rPr>
            </a:br>
            <a:r>
              <a:rPr lang="tr-TR" sz="3200" b="1" dirty="0">
                <a:solidFill>
                  <a:srgbClr val="FFFF00"/>
                </a:solidFill>
              </a:rPr>
              <a:t>Türiye Cumhuriyeti’nin 7. yıldönümü kutlamasında, Amerikalı gazeteci </a:t>
            </a:r>
            <a:br>
              <a:rPr lang="tr-TR" sz="3200" b="1" dirty="0">
                <a:solidFill>
                  <a:srgbClr val="FFFF00"/>
                </a:solidFill>
              </a:rPr>
            </a:br>
            <a:r>
              <a:rPr lang="en-US" sz="3200" b="1" dirty="0">
                <a:solidFill>
                  <a:srgbClr val="FFFF00"/>
                </a:solidFill>
              </a:rPr>
              <a:t>Miss</a:t>
            </a:r>
            <a:r>
              <a:rPr lang="tr-TR" sz="3200" b="1" dirty="0">
                <a:solidFill>
                  <a:srgbClr val="FFFF00"/>
                </a:solidFill>
              </a:rPr>
              <a:t> Ring’in sorduğu;</a:t>
            </a:r>
            <a:r>
              <a:rPr lang="tr-TR" sz="3200" dirty="0"/>
              <a:t> </a:t>
            </a:r>
            <a:br>
              <a:rPr lang="tr-TR" sz="3200" dirty="0"/>
            </a:br>
            <a:r>
              <a:rPr lang="tr-TR" sz="800" dirty="0"/>
              <a:t/>
            </a:r>
            <a:br>
              <a:rPr lang="tr-TR" sz="800" dirty="0"/>
            </a:br>
            <a:r>
              <a:rPr lang="tr-TR" sz="3600" b="1" dirty="0">
                <a:solidFill>
                  <a:srgbClr val="00FF00"/>
                </a:solidFill>
              </a:rPr>
              <a:t>“Türkiye ne zaman Batılılaşacak, Amerikanlaşacak?”</a:t>
            </a:r>
            <a:r>
              <a:rPr lang="tr-TR" sz="3200" dirty="0"/>
              <a:t> sorusuna yanıtı şöyle : </a:t>
            </a:r>
            <a:br>
              <a:rPr lang="tr-TR" sz="3200" dirty="0"/>
            </a:br>
            <a:r>
              <a:rPr lang="tr-TR" sz="800" dirty="0"/>
              <a:t/>
            </a:r>
            <a:br>
              <a:rPr lang="tr-TR" sz="800" dirty="0"/>
            </a:br>
            <a:r>
              <a:rPr lang="tr-TR" sz="3600" b="1" dirty="0"/>
              <a:t>“ </a:t>
            </a:r>
            <a:r>
              <a:rPr lang="tr-TR" sz="4000" b="1" dirty="0">
                <a:solidFill>
                  <a:srgbClr val="99FFCC"/>
                </a:solidFill>
              </a:rPr>
              <a:t>Türkiye bir maymun değildir. </a:t>
            </a:r>
            <a:br>
              <a:rPr lang="tr-TR" sz="4000" b="1" dirty="0">
                <a:solidFill>
                  <a:srgbClr val="99FFCC"/>
                </a:solidFill>
              </a:rPr>
            </a:br>
            <a:r>
              <a:rPr lang="tr-TR" sz="4000" b="1" dirty="0">
                <a:solidFill>
                  <a:srgbClr val="99FFCC"/>
                </a:solidFill>
              </a:rPr>
              <a:t>Hiçbir milleti taklit etmeyecektir.   </a:t>
            </a:r>
            <a:br>
              <a:rPr lang="tr-TR" sz="4000" b="1" dirty="0">
                <a:solidFill>
                  <a:srgbClr val="99FFCC"/>
                </a:solidFill>
              </a:rPr>
            </a:br>
            <a:r>
              <a:rPr lang="tr-TR" sz="4000" b="1" dirty="0">
                <a:solidFill>
                  <a:srgbClr val="99FFCC"/>
                </a:solidFill>
              </a:rPr>
              <a:t>Türkiye ne Amerikanlaşacak, </a:t>
            </a:r>
            <a:br>
              <a:rPr lang="tr-TR" sz="4000" b="1" dirty="0">
                <a:solidFill>
                  <a:srgbClr val="99FFCC"/>
                </a:solidFill>
              </a:rPr>
            </a:br>
            <a:r>
              <a:rPr lang="tr-TR" sz="4000" b="1" dirty="0">
                <a:solidFill>
                  <a:srgbClr val="99FFCC"/>
                </a:solidFill>
              </a:rPr>
              <a:t>ne Batılılaşacaktır. </a:t>
            </a:r>
            <a:br>
              <a:rPr lang="tr-TR" sz="4000" b="1" dirty="0">
                <a:solidFill>
                  <a:srgbClr val="99FFCC"/>
                </a:solidFill>
              </a:rPr>
            </a:br>
            <a:r>
              <a:rPr lang="tr-TR" sz="4000" b="1" dirty="0">
                <a:solidFill>
                  <a:srgbClr val="99FFCC"/>
                </a:solidFill>
              </a:rPr>
              <a:t>O, yalnızca </a:t>
            </a:r>
            <a:r>
              <a:rPr lang="tr-TR" sz="4000" b="1" dirty="0">
                <a:solidFill>
                  <a:srgbClr val="FF9900"/>
                </a:solidFill>
              </a:rPr>
              <a:t>ÖZ LE ŞE CEK TİR</a:t>
            </a:r>
            <a:r>
              <a:rPr lang="tr-TR" sz="4000" b="1" dirty="0">
                <a:solidFill>
                  <a:srgbClr val="99FFCC"/>
                </a:solidFill>
              </a:rPr>
              <a:t>...</a:t>
            </a:r>
            <a:r>
              <a:rPr lang="tr-TR" sz="3600" b="1" dirty="0"/>
              <a:t>”</a:t>
            </a:r>
            <a:endParaRPr lang="tr-TR" sz="3600" dirty="0"/>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90818"/>
                                        </p:tgtEl>
                                        <p:attrNameLst>
                                          <p:attrName>style.visibility</p:attrName>
                                        </p:attrNameLst>
                                      </p:cBhvr>
                                      <p:to>
                                        <p:strVal val="visible"/>
                                      </p:to>
                                    </p:set>
                                    <p:animEffect transition="in" filter="circle(in)">
                                      <p:cBhvr>
                                        <p:cTn id="7" dur="2000"/>
                                        <p:tgtEl>
                                          <p:spTgt spid="290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8"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a:xfrm>
            <a:off x="0" y="-26988"/>
            <a:ext cx="9144000" cy="1384301"/>
          </a:xfrm>
          <a:solidFill>
            <a:srgbClr val="CCFFCC">
              <a:alpha val="70979"/>
            </a:srgbClr>
          </a:solidFill>
        </p:spPr>
        <p:txBody>
          <a:bodyPr/>
          <a:lstStyle/>
          <a:p>
            <a:pPr eaLnBrk="1" hangingPunct="1"/>
            <a:r>
              <a:rPr lang="tr-TR" sz="4300" b="1" u="sng">
                <a:solidFill>
                  <a:srgbClr val="A50021"/>
                </a:solidFill>
                <a:effectLst/>
              </a:rPr>
              <a:t>ULUSAL EGEMENLİK NE DEMEK?</a:t>
            </a:r>
          </a:p>
        </p:txBody>
      </p:sp>
      <p:sp>
        <p:nvSpPr>
          <p:cNvPr id="408579" name="Rectangle 3"/>
          <p:cNvSpPr>
            <a:spLocks noGrp="1" noChangeArrowheads="1"/>
          </p:cNvSpPr>
          <p:nvPr>
            <p:ph type="body" idx="1"/>
          </p:nvPr>
        </p:nvSpPr>
        <p:spPr>
          <a:xfrm>
            <a:off x="0" y="1196975"/>
            <a:ext cx="9144000" cy="5661025"/>
          </a:xfrm>
          <a:solidFill>
            <a:srgbClr val="FFFF99">
              <a:alpha val="43137"/>
            </a:srgbClr>
          </a:solidFill>
        </p:spPr>
        <p:txBody>
          <a:bodyPr/>
          <a:lstStyle/>
          <a:p>
            <a:pPr marL="0" indent="0" algn="ctr" eaLnBrk="1" hangingPunct="1">
              <a:lnSpc>
                <a:spcPct val="90000"/>
              </a:lnSpc>
              <a:buFontTx/>
              <a:buNone/>
            </a:pPr>
            <a:r>
              <a:rPr lang="tr-TR" sz="3700" b="1">
                <a:solidFill>
                  <a:srgbClr val="003399"/>
                </a:solidFill>
                <a:effectLst/>
              </a:rPr>
              <a:t>“Egemenlik, bağsız koşulsuz</a:t>
            </a:r>
          </a:p>
          <a:p>
            <a:pPr marL="0" indent="0" algn="ctr" eaLnBrk="1" hangingPunct="1">
              <a:lnSpc>
                <a:spcPct val="90000"/>
              </a:lnSpc>
              <a:buFontTx/>
              <a:buNone/>
            </a:pPr>
            <a:r>
              <a:rPr lang="tr-TR" sz="3700" b="1">
                <a:solidFill>
                  <a:srgbClr val="003399"/>
                </a:solidFill>
                <a:effectLst/>
              </a:rPr>
              <a:t>ulusundur, yüksek bilginize..” </a:t>
            </a:r>
          </a:p>
          <a:p>
            <a:pPr marL="0" indent="0" algn="ctr" eaLnBrk="1" hangingPunct="1">
              <a:lnSpc>
                <a:spcPct val="90000"/>
              </a:lnSpc>
              <a:buFontTx/>
              <a:buNone/>
            </a:pPr>
            <a:r>
              <a:rPr lang="tr-TR" sz="3700" b="1" i="1">
                <a:solidFill>
                  <a:srgbClr val="000000"/>
                </a:solidFill>
                <a:effectLst/>
              </a:rPr>
              <a:t>(Gizli oturumda milletvekillerine)</a:t>
            </a:r>
            <a:endParaRPr lang="tr-TR" sz="3700" b="1">
              <a:solidFill>
                <a:srgbClr val="000000"/>
              </a:solidFill>
              <a:effectLst/>
            </a:endParaRPr>
          </a:p>
          <a:p>
            <a:pPr marL="0" indent="0" algn="ctr" eaLnBrk="1" hangingPunct="1">
              <a:lnSpc>
                <a:spcPct val="90000"/>
              </a:lnSpc>
              <a:buFontTx/>
              <a:buNone/>
            </a:pPr>
            <a:r>
              <a:rPr lang="tr-TR" sz="3700" b="1">
                <a:solidFill>
                  <a:srgbClr val="006600"/>
                </a:solidFill>
                <a:effectLst/>
              </a:rPr>
              <a:t>“ Türkiye halkı bağsız koşulsuz egemenliğine sahip olmuştur. </a:t>
            </a:r>
            <a:r>
              <a:rPr lang="tr-TR" sz="3900" b="1" u="sng">
                <a:solidFill>
                  <a:srgbClr val="000066"/>
                </a:solidFill>
                <a:effectLst/>
                <a:latin typeface="Verdana" pitchFamily="34" charset="0"/>
              </a:rPr>
              <a:t>Egemenlik hiçbir renkte, hiçbir biçimde, hiçbir anlam ve yolla </a:t>
            </a:r>
            <a:br>
              <a:rPr lang="tr-TR" sz="3900" b="1" u="sng">
                <a:solidFill>
                  <a:srgbClr val="000066"/>
                </a:solidFill>
                <a:effectLst/>
                <a:latin typeface="Verdana" pitchFamily="34" charset="0"/>
              </a:rPr>
            </a:br>
            <a:r>
              <a:rPr lang="tr-TR" sz="3900" b="1" u="sng">
                <a:solidFill>
                  <a:srgbClr val="660033"/>
                </a:solidFill>
                <a:effectLst/>
                <a:latin typeface="Verdana" pitchFamily="34" charset="0"/>
              </a:rPr>
              <a:t>pay-la-şım ka-bul et-mez</a:t>
            </a:r>
            <a:r>
              <a:rPr lang="tr-TR" sz="3900" b="1" u="sng">
                <a:solidFill>
                  <a:srgbClr val="000066"/>
                </a:solidFill>
                <a:effectLst/>
                <a:latin typeface="Verdana" pitchFamily="34" charset="0"/>
              </a:rPr>
              <a:t>! ”</a:t>
            </a:r>
          </a:p>
          <a:p>
            <a:pPr marL="0" indent="0" algn="ctr" eaLnBrk="1" hangingPunct="1">
              <a:lnSpc>
                <a:spcPct val="90000"/>
              </a:lnSpc>
              <a:buFontTx/>
              <a:buNone/>
            </a:pPr>
            <a:endParaRPr lang="tr-TR" sz="900" b="1">
              <a:solidFill>
                <a:srgbClr val="000066"/>
              </a:solidFill>
              <a:effectLst/>
              <a:latin typeface="Verdana" pitchFamily="34" charset="0"/>
            </a:endParaRPr>
          </a:p>
          <a:p>
            <a:pPr marL="0" indent="0" algn="ctr" eaLnBrk="1" hangingPunct="1">
              <a:lnSpc>
                <a:spcPct val="90000"/>
              </a:lnSpc>
              <a:buFontTx/>
              <a:buNone/>
            </a:pPr>
            <a:r>
              <a:rPr lang="tr-TR" sz="3900" b="1" i="1">
                <a:solidFill>
                  <a:srgbClr val="663300"/>
                </a:solidFill>
                <a:effectLst/>
                <a:latin typeface="Verdana" pitchFamily="34" charset="0"/>
              </a:rPr>
              <a:t>Gazi Mustafa Kemal ATATÜRK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8578"/>
                                        </p:tgtEl>
                                        <p:attrNameLst>
                                          <p:attrName>style.visibility</p:attrName>
                                        </p:attrNameLst>
                                      </p:cBhvr>
                                      <p:to>
                                        <p:strVal val="visible"/>
                                      </p:to>
                                    </p:set>
                                    <p:animEffect transition="in" filter="randombar(horizontal)">
                                      <p:cBhvr>
                                        <p:cTn id="7" dur="500"/>
                                        <p:tgtEl>
                                          <p:spTgt spid="4085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8579">
                                            <p:bg/>
                                          </p:spTgt>
                                        </p:tgtEl>
                                        <p:attrNameLst>
                                          <p:attrName>style.visibility</p:attrName>
                                        </p:attrNameLst>
                                      </p:cBhvr>
                                      <p:to>
                                        <p:strVal val="visible"/>
                                      </p:to>
                                    </p:set>
                                    <p:animEffect transition="in" filter="wipe(down)">
                                      <p:cBhvr>
                                        <p:cTn id="12" dur="1000"/>
                                        <p:tgtEl>
                                          <p:spTgt spid="40857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08579">
                                            <p:txEl>
                                              <p:pRg st="0" end="0"/>
                                            </p:txEl>
                                          </p:spTgt>
                                        </p:tgtEl>
                                        <p:attrNameLst>
                                          <p:attrName>style.visibility</p:attrName>
                                        </p:attrNameLst>
                                      </p:cBhvr>
                                      <p:to>
                                        <p:strVal val="visible"/>
                                      </p:to>
                                    </p:set>
                                    <p:animEffect transition="in" filter="wipe(down)">
                                      <p:cBhvr>
                                        <p:cTn id="17" dur="1000"/>
                                        <p:tgtEl>
                                          <p:spTgt spid="40857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08579">
                                            <p:txEl>
                                              <p:pRg st="1" end="1"/>
                                            </p:txEl>
                                          </p:spTgt>
                                        </p:tgtEl>
                                        <p:attrNameLst>
                                          <p:attrName>style.visibility</p:attrName>
                                        </p:attrNameLst>
                                      </p:cBhvr>
                                      <p:to>
                                        <p:strVal val="visible"/>
                                      </p:to>
                                    </p:set>
                                    <p:animEffect transition="in" filter="wipe(down)">
                                      <p:cBhvr>
                                        <p:cTn id="22" dur="1000"/>
                                        <p:tgtEl>
                                          <p:spTgt spid="40857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08579">
                                            <p:txEl>
                                              <p:pRg st="2" end="2"/>
                                            </p:txEl>
                                          </p:spTgt>
                                        </p:tgtEl>
                                        <p:attrNameLst>
                                          <p:attrName>style.visibility</p:attrName>
                                        </p:attrNameLst>
                                      </p:cBhvr>
                                      <p:to>
                                        <p:strVal val="visible"/>
                                      </p:to>
                                    </p:set>
                                    <p:animEffect transition="in" filter="wipe(down)">
                                      <p:cBhvr>
                                        <p:cTn id="27" dur="1000"/>
                                        <p:tgtEl>
                                          <p:spTgt spid="40857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08579">
                                            <p:txEl>
                                              <p:pRg st="3" end="3"/>
                                            </p:txEl>
                                          </p:spTgt>
                                        </p:tgtEl>
                                        <p:attrNameLst>
                                          <p:attrName>style.visibility</p:attrName>
                                        </p:attrNameLst>
                                      </p:cBhvr>
                                      <p:to>
                                        <p:strVal val="visible"/>
                                      </p:to>
                                    </p:set>
                                    <p:animEffect transition="in" filter="wipe(down)">
                                      <p:cBhvr>
                                        <p:cTn id="32" dur="1000"/>
                                        <p:tgtEl>
                                          <p:spTgt spid="40857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08579">
                                            <p:txEl>
                                              <p:pRg st="5" end="5"/>
                                            </p:txEl>
                                          </p:spTgt>
                                        </p:tgtEl>
                                        <p:attrNameLst>
                                          <p:attrName>style.visibility</p:attrName>
                                        </p:attrNameLst>
                                      </p:cBhvr>
                                      <p:to>
                                        <p:strVal val="visible"/>
                                      </p:to>
                                    </p:set>
                                    <p:animEffect transition="in" filter="wipe(down)">
                                      <p:cBhvr>
                                        <p:cTn id="37" dur="1000"/>
                                        <p:tgtEl>
                                          <p:spTgt spid="4085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78" grpId="0" animBg="1"/>
      <p:bldP spid="408579" grpId="0" build="p"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02754" name="Picture 2" descr="Çarşafın gizlediği"/>
          <p:cNvPicPr>
            <a:picLocks noChangeAspect="1" noChangeArrowheads="1"/>
          </p:cNvPicPr>
          <p:nvPr/>
        </p:nvPicPr>
        <p:blipFill>
          <a:blip r:embed="rId3" cstate="email"/>
          <a:srcRect/>
          <a:stretch>
            <a:fillRect/>
          </a:stretch>
        </p:blipFill>
        <p:spPr bwMode="auto">
          <a:xfrm>
            <a:off x="250825" y="258763"/>
            <a:ext cx="8675688" cy="6410325"/>
          </a:xfrm>
          <a:prstGeom prst="rect">
            <a:avLst/>
          </a:prstGeom>
          <a:noFill/>
          <a:ln w="123825">
            <a:solidFill>
              <a:schemeClr val="tx1"/>
            </a:solidFill>
            <a:miter lim="800000"/>
            <a:headEnd/>
            <a:tailEnd/>
          </a:ln>
        </p:spPr>
      </p:pic>
    </p:spTree>
  </p:cSld>
  <p:clrMapOvr>
    <a:masterClrMapping/>
  </p:clrMapOvr>
  <p:transition>
    <p:push dir="d"/>
  </p:transition>
</p:sld>
</file>

<file path=ppt/slides/slide5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03778" name="Picture 2" descr="Çarşafın sakladığı"/>
          <p:cNvPicPr>
            <a:picLocks noChangeAspect="1" noChangeArrowheads="1"/>
          </p:cNvPicPr>
          <p:nvPr/>
        </p:nvPicPr>
        <p:blipFill>
          <a:blip r:embed="rId3" cstate="email"/>
          <a:srcRect/>
          <a:stretch>
            <a:fillRect/>
          </a:stretch>
        </p:blipFill>
        <p:spPr bwMode="auto">
          <a:xfrm>
            <a:off x="468313" y="188913"/>
            <a:ext cx="8280400" cy="6508750"/>
          </a:xfrm>
          <a:prstGeom prst="rect">
            <a:avLst/>
          </a:prstGeom>
          <a:noFill/>
          <a:ln w="111125">
            <a:solidFill>
              <a:srgbClr val="000000"/>
            </a:solidFill>
            <a:miter lim="800000"/>
            <a:headEnd/>
            <a:tailEnd/>
          </a:ln>
        </p:spPr>
      </p:pic>
    </p:spTree>
  </p:cSld>
  <p:clrMapOvr>
    <a:masterClrMapping/>
  </p:clrMapOvr>
  <p:transition>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Parayla türban"/>
          <p:cNvPicPr>
            <a:picLocks noChangeAspect="1" noChangeArrowheads="1"/>
          </p:cNvPicPr>
          <p:nvPr/>
        </p:nvPicPr>
        <p:blipFill>
          <a:blip r:embed="rId3" cstate="email"/>
          <a:srcRect/>
          <a:stretch>
            <a:fillRect/>
          </a:stretch>
        </p:blipFill>
        <p:spPr bwMode="auto">
          <a:xfrm>
            <a:off x="468313" y="252413"/>
            <a:ext cx="8280400" cy="6416675"/>
          </a:xfrm>
          <a:prstGeom prst="rect">
            <a:avLst/>
          </a:prstGeom>
          <a:noFill/>
          <a:ln w="111125">
            <a:solidFill>
              <a:srgbClr val="800000"/>
            </a:solidFill>
            <a:miter lim="800000"/>
            <a:headEnd/>
            <a:tailEnd/>
          </a:ln>
        </p:spPr>
      </p:pic>
    </p:spTree>
  </p:cSld>
  <p:clrMapOvr>
    <a:masterClrMapping/>
  </p:clrMapOvr>
  <p:transition advClick="0">
    <p:split dir="in"/>
  </p:transition>
</p:sld>
</file>

<file path=ppt/slides/slide5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316418" name="Picture 2" descr="Tayyip ve Taliban"/>
          <p:cNvPicPr>
            <a:picLocks noChangeAspect="1" noChangeArrowheads="1"/>
          </p:cNvPicPr>
          <p:nvPr/>
        </p:nvPicPr>
        <p:blipFill>
          <a:blip r:embed="rId3" cstate="email"/>
          <a:srcRect/>
          <a:stretch>
            <a:fillRect/>
          </a:stretch>
        </p:blipFill>
        <p:spPr bwMode="auto">
          <a:xfrm>
            <a:off x="107950" y="44450"/>
            <a:ext cx="8964613" cy="4979988"/>
          </a:xfrm>
          <a:prstGeom prst="rect">
            <a:avLst/>
          </a:prstGeom>
          <a:noFill/>
          <a:ln w="76200">
            <a:solidFill>
              <a:srgbClr val="800000"/>
            </a:solidFill>
            <a:miter lim="800000"/>
            <a:headEnd/>
            <a:tailEnd/>
          </a:ln>
        </p:spPr>
      </p:pic>
      <p:pic>
        <p:nvPicPr>
          <p:cNvPr id="316419" name="Picture 3" descr="75 milyar dolar"/>
          <p:cNvPicPr>
            <a:picLocks noChangeAspect="1" noChangeArrowheads="1"/>
          </p:cNvPicPr>
          <p:nvPr/>
        </p:nvPicPr>
        <p:blipFill>
          <a:blip r:embed="rId4" cstate="email"/>
          <a:srcRect/>
          <a:stretch>
            <a:fillRect/>
          </a:stretch>
        </p:blipFill>
        <p:spPr bwMode="auto">
          <a:xfrm>
            <a:off x="827088" y="4868863"/>
            <a:ext cx="7129462" cy="3413125"/>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16418"/>
                                        </p:tgtEl>
                                        <p:attrNameLst>
                                          <p:attrName>style.visibility</p:attrName>
                                        </p:attrNameLst>
                                      </p:cBhvr>
                                      <p:to>
                                        <p:strVal val="visible"/>
                                      </p:to>
                                    </p:set>
                                    <p:animEffect transition="in" filter="barn(inHorizontal)">
                                      <p:cBhvr>
                                        <p:cTn id="7" dur="500"/>
                                        <p:tgtEl>
                                          <p:spTgt spid="31641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16419"/>
                                        </p:tgtEl>
                                        <p:attrNameLst>
                                          <p:attrName>style.visibility</p:attrName>
                                        </p:attrNameLst>
                                      </p:cBhvr>
                                      <p:to>
                                        <p:strVal val="visible"/>
                                      </p:to>
                                    </p:set>
                                    <p:animEffect transition="in" filter="wedge">
                                      <p:cBhvr>
                                        <p:cTn id="12" dur="2000"/>
                                        <p:tgtEl>
                                          <p:spTgt spid="316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D9B30B4-1900-9233-B900-39A881DD5794}"/>
              </a:ext>
            </a:extLst>
          </p:cNvPr>
          <p:cNvSpPr>
            <a:spLocks noGrp="1"/>
          </p:cNvSpPr>
          <p:nvPr>
            <p:ph type="dt" sz="half" idx="10"/>
          </p:nvPr>
        </p:nvSpPr>
        <p:spPr>
          <a:xfrm>
            <a:off x="864734" y="5722483"/>
            <a:ext cx="2057400" cy="273844"/>
          </a:xfrm>
        </p:spPr>
        <p:txBody>
          <a:bodyPr/>
          <a:lstStyle/>
          <a:p>
            <a:pPr defTabSz="685800" fontAlgn="auto">
              <a:spcBef>
                <a:spcPts val="0"/>
              </a:spcBef>
              <a:spcAft>
                <a:spcPts val="0"/>
              </a:spcAft>
              <a:defRPr/>
            </a:pPr>
            <a:fld id="{56BB5F46-4393-4742-BF71-B7E04F203CCD}" type="datetime1">
              <a:rPr lang="tr-TR" sz="1200">
                <a:solidFill>
                  <a:prstClr val="black"/>
                </a:solidFill>
                <a:latin typeface="Calibri"/>
                <a:cs typeface="+mn-cs"/>
              </a:rPr>
              <a:pPr defTabSz="685800" fontAlgn="auto">
                <a:spcBef>
                  <a:spcPts val="0"/>
                </a:spcBef>
                <a:spcAft>
                  <a:spcPts val="0"/>
                </a:spcAft>
                <a:defRPr/>
              </a:pPr>
              <a:t>26.01.2024</a:t>
            </a:fld>
            <a:endParaRPr lang="en-US" sz="1200" dirty="0">
              <a:solidFill>
                <a:prstClr val="black"/>
              </a:solidFill>
              <a:latin typeface="Calibri"/>
              <a:cs typeface="+mn-cs"/>
            </a:endParaRPr>
          </a:p>
        </p:txBody>
      </p:sp>
      <p:pic>
        <p:nvPicPr>
          <p:cNvPr id="1026" name="Picture 2">
            <a:extLst>
              <a:ext uri="{FF2B5EF4-FFF2-40B4-BE49-F238E27FC236}">
                <a16:creationId xmlns:a16="http://schemas.microsoft.com/office/drawing/2014/main" id="{467F4624-FCAD-92DA-F101-24B17A23B0E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12" t="9735" r="46326" b="7315"/>
          <a:stretch/>
        </p:blipFill>
        <p:spPr bwMode="auto">
          <a:xfrm>
            <a:off x="174171" y="1264446"/>
            <a:ext cx="4049486" cy="42665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4E06ED-73A2-CE47-517E-F3EBA0FCE407}"/>
              </a:ext>
            </a:extLst>
          </p:cNvPr>
          <p:cNvSpPr txBox="1"/>
          <p:nvPr/>
        </p:nvSpPr>
        <p:spPr>
          <a:xfrm>
            <a:off x="4438646" y="989204"/>
            <a:ext cx="4572000" cy="4706417"/>
          </a:xfrm>
          <a:prstGeom prst="rect">
            <a:avLst/>
          </a:prstGeom>
          <a:noFill/>
          <a:ln w="38100">
            <a:solidFill>
              <a:srgbClr val="00B050"/>
            </a:solidFill>
          </a:ln>
        </p:spPr>
        <p:txBody>
          <a:bodyPr wrap="square">
            <a:spAutoFit/>
          </a:bodyPr>
          <a:lstStyle/>
          <a:p>
            <a:pPr defTabSz="685800" fontAlgn="auto">
              <a:spcBef>
                <a:spcPts val="0"/>
              </a:spcBef>
              <a:spcAft>
                <a:spcPts val="0"/>
              </a:spcAft>
              <a:defRPr/>
            </a:pPr>
            <a:endParaRPr lang="tr-TR" sz="600" dirty="0">
              <a:solidFill>
                <a:prstClr val="black"/>
              </a:solidFill>
              <a:latin typeface="Calibri"/>
              <a:cs typeface="+mn-cs"/>
            </a:endParaRPr>
          </a:p>
          <a:p>
            <a:pPr marL="214313" indent="-214313" defTabSz="685800" fontAlgn="auto">
              <a:spcBef>
                <a:spcPts val="450"/>
              </a:spcBef>
              <a:spcAft>
                <a:spcPts val="450"/>
              </a:spcAft>
              <a:buFont typeface="Wingdings" panose="05000000000000000000" pitchFamily="2" charset="2"/>
              <a:buChar char="q"/>
              <a:defRPr/>
            </a:pPr>
            <a:r>
              <a:rPr lang="tr-TR" sz="2100" i="1" dirty="0">
                <a:solidFill>
                  <a:srgbClr val="000099"/>
                </a:solidFill>
                <a:latin typeface="Calibri"/>
                <a:cs typeface="+mn-cs"/>
              </a:rPr>
              <a:t>“İnsanlar sürekli yüksek, temiz, </a:t>
            </a:r>
            <a:br>
              <a:rPr lang="tr-TR" sz="2100" i="1" dirty="0">
                <a:solidFill>
                  <a:srgbClr val="000099"/>
                </a:solidFill>
                <a:latin typeface="Calibri"/>
                <a:cs typeface="+mn-cs"/>
              </a:rPr>
            </a:br>
            <a:r>
              <a:rPr lang="tr-TR" sz="2100" i="1" dirty="0">
                <a:solidFill>
                  <a:srgbClr val="000099"/>
                </a:solidFill>
                <a:latin typeface="Calibri"/>
                <a:cs typeface="+mn-cs"/>
              </a:rPr>
              <a:t>kutsal amaçlara yürümelidirler. </a:t>
            </a:r>
            <a:br>
              <a:rPr lang="tr-TR" sz="2100" i="1" dirty="0">
                <a:solidFill>
                  <a:srgbClr val="000099"/>
                </a:solidFill>
                <a:latin typeface="Calibri"/>
                <a:cs typeface="+mn-cs"/>
              </a:rPr>
            </a:br>
            <a:r>
              <a:rPr lang="tr-TR" sz="2100" i="1" dirty="0">
                <a:solidFill>
                  <a:srgbClr val="000099"/>
                </a:solidFill>
                <a:latin typeface="Calibri"/>
                <a:cs typeface="+mn-cs"/>
              </a:rPr>
              <a:t>Bu davranış biçimidir ki, insan olanın vicdanını, beynini ve bütün insancıl kavramına doyum sağlar. </a:t>
            </a:r>
          </a:p>
          <a:p>
            <a:pPr marL="214313" indent="-214313" defTabSz="685800" fontAlgn="auto">
              <a:spcBef>
                <a:spcPts val="450"/>
              </a:spcBef>
              <a:spcAft>
                <a:spcPts val="450"/>
              </a:spcAft>
              <a:buFont typeface="Wingdings" panose="05000000000000000000" pitchFamily="2" charset="2"/>
              <a:buChar char="q"/>
              <a:defRPr/>
            </a:pPr>
            <a:r>
              <a:rPr lang="tr-TR" sz="2100" dirty="0">
                <a:solidFill>
                  <a:srgbClr val="0000CC"/>
                </a:solidFill>
                <a:latin typeface="Calibri"/>
                <a:cs typeface="+mn-cs"/>
              </a:rPr>
              <a:t>Bu biçimde yürüyenler, ne denli büyük özveride bulunurlarsa yükselirler ve </a:t>
            </a:r>
            <a:br>
              <a:rPr lang="tr-TR" sz="2100" dirty="0">
                <a:solidFill>
                  <a:srgbClr val="0000CC"/>
                </a:solidFill>
                <a:latin typeface="Calibri"/>
                <a:cs typeface="+mn-cs"/>
              </a:rPr>
            </a:br>
            <a:r>
              <a:rPr lang="tr-TR" sz="2100" dirty="0">
                <a:solidFill>
                  <a:srgbClr val="0000CC"/>
                </a:solidFill>
                <a:latin typeface="Calibri"/>
                <a:cs typeface="+mn-cs"/>
              </a:rPr>
              <a:t>bu davranış biçimi kesinlikle açık olur.</a:t>
            </a:r>
          </a:p>
          <a:p>
            <a:pPr marL="214313" indent="-214313" defTabSz="685800" fontAlgn="auto">
              <a:spcBef>
                <a:spcPts val="450"/>
              </a:spcBef>
              <a:spcAft>
                <a:spcPts val="450"/>
              </a:spcAft>
              <a:buFont typeface="Wingdings" panose="05000000000000000000" pitchFamily="2" charset="2"/>
              <a:buChar char="q"/>
              <a:defRPr/>
            </a:pPr>
            <a:r>
              <a:rPr lang="tr-TR" sz="2100" i="1" dirty="0">
                <a:solidFill>
                  <a:srgbClr val="000099"/>
                </a:solidFill>
                <a:latin typeface="Calibri"/>
                <a:cs typeface="+mn-cs"/>
              </a:rPr>
              <a:t>Çünkü alnı açık, beyni açık, kalp ve vicdanı açık insanlarca yönetilen toplumlar, ancak bu anlamda davranışlarının izleyicisi olurlar.”</a:t>
            </a:r>
            <a:r>
              <a:rPr lang="tr-TR" sz="2100" dirty="0">
                <a:solidFill>
                  <a:prstClr val="black"/>
                </a:solidFill>
                <a:latin typeface="Calibri"/>
                <a:cs typeface="+mn-cs"/>
              </a:rPr>
              <a:t> </a:t>
            </a:r>
            <a:br>
              <a:rPr lang="tr-TR" sz="2100" dirty="0">
                <a:solidFill>
                  <a:prstClr val="black"/>
                </a:solidFill>
                <a:latin typeface="Calibri"/>
                <a:cs typeface="+mn-cs"/>
              </a:rPr>
            </a:br>
            <a:r>
              <a:rPr lang="tr-TR" sz="2100" b="1" dirty="0">
                <a:solidFill>
                  <a:srgbClr val="800080"/>
                </a:solidFill>
                <a:latin typeface="Calibri"/>
                <a:cs typeface="+mn-cs"/>
              </a:rPr>
              <a:t>Mustafa Kemal Atatürk</a:t>
            </a:r>
          </a:p>
        </p:txBody>
      </p:sp>
      <p:sp>
        <p:nvSpPr>
          <p:cNvPr id="8" name="Alt Bilgi Yer Tutucusu 3">
            <a:extLst>
              <a:ext uri="{FF2B5EF4-FFF2-40B4-BE49-F238E27FC236}">
                <a16:creationId xmlns:a16="http://schemas.microsoft.com/office/drawing/2014/main" id="{C63B6132-2445-4428-31C5-3DD9C0AA2DD2}"/>
              </a:ext>
            </a:extLst>
          </p:cNvPr>
          <p:cNvSpPr>
            <a:spLocks noGrp="1"/>
          </p:cNvSpPr>
          <p:nvPr>
            <p:ph type="ftr" sz="quarter" idx="11"/>
          </p:nvPr>
        </p:nvSpPr>
        <p:spPr>
          <a:xfrm>
            <a:off x="5396594" y="5711598"/>
            <a:ext cx="2895600" cy="273844"/>
          </a:xfrm>
        </p:spPr>
        <p:txBody>
          <a:bodyPr/>
          <a:lstStyle/>
          <a:p>
            <a:pPr defTabSz="685800" fontAlgn="auto">
              <a:spcBef>
                <a:spcPts val="0"/>
              </a:spcBef>
              <a:spcAft>
                <a:spcPts val="0"/>
              </a:spcAft>
              <a:defRPr/>
            </a:pPr>
            <a:r>
              <a:rPr lang="tr-TR" sz="1200" dirty="0">
                <a:solidFill>
                  <a:prstClr val="black">
                    <a:tint val="75000"/>
                  </a:prstClr>
                </a:solidFill>
                <a:latin typeface="Calibri"/>
                <a:cs typeface="+mn-cs"/>
                <a:hlinkClick r:id="rId3"/>
              </a:rPr>
              <a:t>www.ahmetsaltik.net</a:t>
            </a:r>
            <a:r>
              <a:rPr lang="tr-TR" sz="1200" dirty="0">
                <a:solidFill>
                  <a:prstClr val="black">
                    <a:tint val="75000"/>
                  </a:prstClr>
                </a:solidFill>
                <a:latin typeface="Calibri"/>
                <a:cs typeface="+mn-cs"/>
              </a:rPr>
              <a:t> </a:t>
            </a:r>
          </a:p>
        </p:txBody>
      </p:sp>
    </p:spTree>
    <p:extLst>
      <p:ext uri="{BB962C8B-B14F-4D97-AF65-F5344CB8AC3E}">
        <p14:creationId xmlns:p14="http://schemas.microsoft.com/office/powerpoint/2010/main" val="34982391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5"/>
          <p:cNvSpPr>
            <a:spLocks noGrp="1" noChangeArrowheads="1"/>
          </p:cNvSpPr>
          <p:nvPr>
            <p:ph type="title"/>
          </p:nvPr>
        </p:nvSpPr>
        <p:spPr>
          <a:xfrm>
            <a:off x="-357188" y="198438"/>
            <a:ext cx="9901238" cy="1143000"/>
          </a:xfrm>
        </p:spPr>
        <p:txBody>
          <a:bodyPr/>
          <a:lstStyle/>
          <a:p>
            <a:pPr eaLnBrk="1" hangingPunct="1"/>
            <a:r>
              <a:rPr lang="tr-TR" sz="4000" b="1" dirty="0">
                <a:solidFill>
                  <a:srgbClr val="800000"/>
                </a:solidFill>
              </a:rPr>
              <a:t>Terörün gerçek kaynağı : </a:t>
            </a:r>
            <a:br>
              <a:rPr lang="tr-TR" sz="4000" b="1" dirty="0">
                <a:solidFill>
                  <a:srgbClr val="800000"/>
                </a:solidFill>
              </a:rPr>
            </a:br>
            <a:r>
              <a:rPr lang="tr-TR" sz="4000" b="1" dirty="0">
                <a:solidFill>
                  <a:srgbClr val="800000"/>
                </a:solidFill>
              </a:rPr>
              <a:t>Emperyalist sömürü, yoksullaş</a:t>
            </a:r>
            <a:r>
              <a:rPr lang="tr-TR" sz="4000" b="1" u="sng" dirty="0">
                <a:solidFill>
                  <a:srgbClr val="800000"/>
                </a:solidFill>
              </a:rPr>
              <a:t>TIR</a:t>
            </a:r>
            <a:r>
              <a:rPr lang="tr-TR" sz="4000" b="1" dirty="0">
                <a:solidFill>
                  <a:srgbClr val="800000"/>
                </a:solidFill>
              </a:rPr>
              <a:t>ma!</a:t>
            </a:r>
          </a:p>
        </p:txBody>
      </p:sp>
      <p:pic>
        <p:nvPicPr>
          <p:cNvPr id="208899" name="Picture 4" descr="Küreselleşme ve ABD, 07"/>
          <p:cNvPicPr>
            <a:picLocks noGrp="1" noChangeAspect="1" noChangeArrowheads="1"/>
          </p:cNvPicPr>
          <p:nvPr>
            <p:ph idx="1"/>
          </p:nvPr>
        </p:nvPicPr>
        <p:blipFill>
          <a:blip r:embed="rId3" cstate="email"/>
          <a:srcRect/>
          <a:stretch>
            <a:fillRect/>
          </a:stretch>
        </p:blipFill>
        <p:spPr>
          <a:xfrm>
            <a:off x="900113" y="1557338"/>
            <a:ext cx="7273925" cy="5040312"/>
          </a:xfrm>
          <a:noFill/>
          <a:ln w="111125">
            <a:solidFill>
              <a:schemeClr val="tx1"/>
            </a:solidFill>
          </a:ln>
        </p:spPr>
      </p:pic>
    </p:spTree>
  </p:cSld>
  <p:clrMapOvr>
    <a:masterClrMapping/>
  </p:clrMapOvr>
  <p:transition>
    <p:cut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50825" y="115888"/>
            <a:ext cx="8642350" cy="1384300"/>
          </a:xfrm>
        </p:spPr>
        <p:txBody>
          <a:bodyPr/>
          <a:lstStyle/>
          <a:p>
            <a:pPr eaLnBrk="1" hangingPunct="1">
              <a:defRPr/>
            </a:pPr>
            <a:r>
              <a:rPr lang="tr-TR" sz="4700" b="1" u="sng">
                <a:solidFill>
                  <a:srgbClr val="FF3300"/>
                </a:solidFill>
              </a:rPr>
              <a:t>En Büyük Terörist Amerika !</a:t>
            </a:r>
          </a:p>
        </p:txBody>
      </p:sp>
      <p:sp>
        <p:nvSpPr>
          <p:cNvPr id="29699" name="Rectangle 3"/>
          <p:cNvSpPr>
            <a:spLocks noGrp="1" noChangeArrowheads="1"/>
          </p:cNvSpPr>
          <p:nvPr>
            <p:ph type="body" idx="1"/>
          </p:nvPr>
        </p:nvSpPr>
        <p:spPr>
          <a:xfrm>
            <a:off x="0" y="1773238"/>
            <a:ext cx="9144000" cy="4824412"/>
          </a:xfrm>
        </p:spPr>
        <p:txBody>
          <a:bodyPr/>
          <a:lstStyle/>
          <a:p>
            <a:pPr marL="0" indent="0" algn="ctr" eaLnBrk="1" hangingPunct="1">
              <a:buFontTx/>
              <a:buNone/>
              <a:defRPr/>
            </a:pPr>
            <a:r>
              <a:rPr lang="tr-TR" sz="2900" b="1" dirty="0">
                <a:solidFill>
                  <a:srgbClr val="66FF33"/>
                </a:solidFill>
              </a:rPr>
              <a:t>“En güçlü devletin en terörist devlet olması </a:t>
            </a:r>
            <a:br>
              <a:rPr lang="tr-TR" sz="2900" b="1" dirty="0">
                <a:solidFill>
                  <a:srgbClr val="66FF33"/>
                </a:solidFill>
              </a:rPr>
            </a:br>
            <a:r>
              <a:rPr lang="tr-TR" sz="2900" b="1" dirty="0">
                <a:solidFill>
                  <a:srgbClr val="66FF33"/>
                </a:solidFill>
              </a:rPr>
              <a:t>gerçeği karşısında,</a:t>
            </a:r>
            <a:br>
              <a:rPr lang="tr-TR" sz="2900" b="1" dirty="0">
                <a:solidFill>
                  <a:srgbClr val="66FF33"/>
                </a:solidFill>
              </a:rPr>
            </a:br>
            <a:r>
              <a:rPr lang="tr-TR" sz="2900" b="1" dirty="0">
                <a:solidFill>
                  <a:srgbClr val="66FF33"/>
                </a:solidFill>
              </a:rPr>
              <a:t>öteki ülkeler terörizmin tanımını yapamıyorlar.”</a:t>
            </a:r>
          </a:p>
          <a:p>
            <a:pPr marL="0" indent="0" algn="ctr" eaLnBrk="1" hangingPunct="1">
              <a:lnSpc>
                <a:spcPct val="80000"/>
              </a:lnSpc>
              <a:buFontTx/>
              <a:buNone/>
              <a:defRPr/>
            </a:pPr>
            <a:endParaRPr lang="tr-TR" sz="2400" dirty="0">
              <a:solidFill>
                <a:srgbClr val="66FF33"/>
              </a:solidFill>
            </a:endParaRPr>
          </a:p>
          <a:p>
            <a:pPr marL="0" indent="0" algn="ctr" eaLnBrk="1" hangingPunct="1">
              <a:lnSpc>
                <a:spcPct val="90000"/>
              </a:lnSpc>
              <a:buFontTx/>
              <a:buNone/>
              <a:defRPr/>
            </a:pPr>
            <a:r>
              <a:rPr lang="tr-TR" b="1" dirty="0">
                <a:solidFill>
                  <a:srgbClr val="FFFF00"/>
                </a:solidFill>
              </a:rPr>
              <a:t>“ Türkiye’nin PKK ile savaştığı dönemde, </a:t>
            </a:r>
            <a:br>
              <a:rPr lang="tr-TR" b="1" dirty="0">
                <a:solidFill>
                  <a:srgbClr val="FFFF00"/>
                </a:solidFill>
              </a:rPr>
            </a:br>
            <a:r>
              <a:rPr lang="tr-TR" b="1" dirty="0">
                <a:solidFill>
                  <a:srgbClr val="FFFF00"/>
                </a:solidFill>
              </a:rPr>
              <a:t>Amerikan silah satışları çok arttı. ”</a:t>
            </a:r>
          </a:p>
          <a:p>
            <a:pPr marL="0" indent="0" algn="ctr" eaLnBrk="1" hangingPunct="1">
              <a:lnSpc>
                <a:spcPct val="80000"/>
              </a:lnSpc>
              <a:buFontTx/>
              <a:buNone/>
              <a:defRPr/>
            </a:pPr>
            <a:endParaRPr lang="tr-TR" sz="3000" dirty="0">
              <a:solidFill>
                <a:srgbClr val="FFFF00"/>
              </a:solidFill>
            </a:endParaRPr>
          </a:p>
          <a:p>
            <a:pPr marL="0" indent="0" algn="ctr" eaLnBrk="1" hangingPunct="1">
              <a:lnSpc>
                <a:spcPct val="80000"/>
              </a:lnSpc>
              <a:buFontTx/>
              <a:buNone/>
              <a:defRPr/>
            </a:pPr>
            <a:r>
              <a:rPr lang="tr-TR" dirty="0">
                <a:solidFill>
                  <a:srgbClr val="00FF00"/>
                </a:solidFill>
              </a:rPr>
              <a:t>“Irak’a müdahalenin gerçek gerekçesi </a:t>
            </a:r>
            <a:r>
              <a:rPr lang="tr-TR" i="1" dirty="0">
                <a:solidFill>
                  <a:srgbClr val="00FF00"/>
                </a:solidFill>
              </a:rPr>
              <a:t>petrol</a:t>
            </a:r>
            <a:r>
              <a:rPr lang="tr-TR" dirty="0">
                <a:solidFill>
                  <a:srgbClr val="00FF00"/>
                </a:solidFill>
              </a:rPr>
              <a:t>dür.”</a:t>
            </a:r>
          </a:p>
          <a:p>
            <a:pPr marL="0" indent="0" algn="ctr" eaLnBrk="1" hangingPunct="1">
              <a:lnSpc>
                <a:spcPct val="80000"/>
              </a:lnSpc>
              <a:buFontTx/>
              <a:buNone/>
              <a:defRPr/>
            </a:pPr>
            <a:endParaRPr lang="tr-TR" sz="1800" dirty="0">
              <a:solidFill>
                <a:srgbClr val="00FF00"/>
              </a:solidFill>
            </a:endParaRPr>
          </a:p>
          <a:p>
            <a:pPr marL="0" indent="0" algn="ctr" eaLnBrk="1" hangingPunct="1">
              <a:lnSpc>
                <a:spcPct val="80000"/>
              </a:lnSpc>
              <a:buFontTx/>
              <a:buNone/>
              <a:defRPr/>
            </a:pPr>
            <a:r>
              <a:rPr lang="tr-TR" sz="2800" b="1" dirty="0"/>
              <a:t>Prof. Dr. Noam Chomsky</a:t>
            </a:r>
          </a:p>
          <a:p>
            <a:pPr marL="0" indent="0" algn="ctr" eaLnBrk="1" hangingPunct="1">
              <a:lnSpc>
                <a:spcPct val="80000"/>
              </a:lnSpc>
              <a:buFontTx/>
              <a:buNone/>
              <a:defRPr/>
            </a:pPr>
            <a:r>
              <a:rPr lang="tr-TR" sz="2400" b="1" dirty="0"/>
              <a:t>(</a:t>
            </a:r>
            <a:r>
              <a:rPr lang="tr-TR" sz="2400" b="1" dirty="0">
                <a:solidFill>
                  <a:srgbClr val="FF0066"/>
                </a:solidFill>
              </a:rPr>
              <a:t>Cumhuriyet </a:t>
            </a:r>
            <a:r>
              <a:rPr lang="tr-TR" sz="2400" b="1" dirty="0"/>
              <a:t>14.02.02)</a:t>
            </a:r>
          </a:p>
        </p:txBody>
      </p:sp>
    </p:spTree>
  </p:cSld>
  <p:clrMapOvr>
    <a:masterClrMapping/>
  </p:clrMapOvr>
  <p:transition>
    <p:blinds/>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12994" name="Rectangle 5"/>
          <p:cNvSpPr>
            <a:spLocks noGrp="1" noChangeArrowheads="1"/>
          </p:cNvSpPr>
          <p:nvPr>
            <p:ph type="title"/>
          </p:nvPr>
        </p:nvSpPr>
        <p:spPr>
          <a:xfrm>
            <a:off x="-180975" y="0"/>
            <a:ext cx="9937750" cy="911225"/>
          </a:xfrm>
        </p:spPr>
        <p:txBody>
          <a:bodyPr/>
          <a:lstStyle/>
          <a:p>
            <a:pPr eaLnBrk="1" hangingPunct="1"/>
            <a:r>
              <a:rPr lang="tr-TR" sz="3800" b="1">
                <a:solidFill>
                  <a:srgbClr val="800000"/>
                </a:solidFill>
                <a:effectLst/>
              </a:rPr>
              <a:t> Stratejik müttefik sever de döver de!</a:t>
            </a:r>
          </a:p>
        </p:txBody>
      </p:sp>
      <p:pic>
        <p:nvPicPr>
          <p:cNvPr id="212995" name="Picture 4" descr="ABD ile uyum"/>
          <p:cNvPicPr>
            <a:picLocks noGrp="1" noChangeAspect="1" noChangeArrowheads="1"/>
          </p:cNvPicPr>
          <p:nvPr>
            <p:ph idx="1"/>
          </p:nvPr>
        </p:nvPicPr>
        <p:blipFill>
          <a:blip r:embed="rId3" cstate="email"/>
          <a:srcRect/>
          <a:stretch>
            <a:fillRect/>
          </a:stretch>
        </p:blipFill>
        <p:spPr>
          <a:xfrm>
            <a:off x="2357438" y="928688"/>
            <a:ext cx="4608512" cy="5803900"/>
          </a:xfrm>
          <a:noFill/>
          <a:ln w="123825">
            <a:solidFill>
              <a:srgbClr val="800080"/>
            </a:solidFill>
          </a:ln>
        </p:spPr>
      </p:pic>
    </p:spTree>
  </p:cSld>
  <p:clrMapOvr>
    <a:masterClrMapping/>
  </p:clrMapOvr>
  <p:transition>
    <p:plus/>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10626" name="Picture 2" descr="Fethullah Gülen, Eylül 2004"/>
          <p:cNvPicPr>
            <a:picLocks noChangeAspect="1" noChangeArrowheads="1"/>
          </p:cNvPicPr>
          <p:nvPr/>
        </p:nvPicPr>
        <p:blipFill>
          <a:blip r:embed="rId3" cstate="email"/>
          <a:srcRect/>
          <a:stretch>
            <a:fillRect/>
          </a:stretch>
        </p:blipFill>
        <p:spPr bwMode="auto">
          <a:xfrm>
            <a:off x="5219700" y="44450"/>
            <a:ext cx="3816350" cy="5113338"/>
          </a:xfrm>
          <a:prstGeom prst="rect">
            <a:avLst/>
          </a:prstGeom>
          <a:noFill/>
          <a:ln w="9525">
            <a:noFill/>
            <a:miter lim="800000"/>
            <a:headEnd/>
            <a:tailEnd/>
          </a:ln>
        </p:spPr>
      </p:pic>
      <p:sp>
        <p:nvSpPr>
          <p:cNvPr id="410627" name="Text Box 3"/>
          <p:cNvSpPr txBox="1">
            <a:spLocks noChangeArrowheads="1"/>
          </p:cNvSpPr>
          <p:nvPr/>
        </p:nvSpPr>
        <p:spPr bwMode="auto">
          <a:xfrm>
            <a:off x="34925" y="115888"/>
            <a:ext cx="5041900" cy="6697662"/>
          </a:xfrm>
          <a:prstGeom prst="rect">
            <a:avLst/>
          </a:prstGeom>
          <a:solidFill>
            <a:srgbClr val="000000"/>
          </a:solidFill>
          <a:ln w="57150">
            <a:solidFill>
              <a:srgbClr val="FFFF00"/>
            </a:solidFill>
            <a:miter lim="800000"/>
            <a:headEnd/>
            <a:tailEnd/>
          </a:ln>
        </p:spPr>
        <p:txBody>
          <a:bodyPr>
            <a:spAutoFit/>
          </a:bodyPr>
          <a:lstStyle/>
          <a:p>
            <a:pPr algn="ctr">
              <a:lnSpc>
                <a:spcPct val="130000"/>
              </a:lnSpc>
            </a:pPr>
            <a:endParaRPr lang="tr-TR" sz="1100" b="1" i="1">
              <a:solidFill>
                <a:srgbClr val="FF3300"/>
              </a:solidFill>
            </a:endParaRPr>
          </a:p>
          <a:p>
            <a:pPr algn="ctr">
              <a:lnSpc>
                <a:spcPct val="130000"/>
              </a:lnSpc>
            </a:pPr>
            <a:r>
              <a:rPr lang="tr-TR" sz="2400" b="1" i="1">
                <a:solidFill>
                  <a:srgbClr val="FF3300"/>
                </a:solidFill>
              </a:rPr>
              <a:t>“Adliyede, mülkiyede, askeriyede arkadaşlarımız devletin </a:t>
            </a:r>
            <a:br>
              <a:rPr lang="tr-TR" sz="2400" b="1" i="1">
                <a:solidFill>
                  <a:srgbClr val="FF3300"/>
                </a:solidFill>
              </a:rPr>
            </a:br>
            <a:r>
              <a:rPr lang="tr-TR" sz="2400" b="1" i="1">
                <a:solidFill>
                  <a:srgbClr val="FF3300"/>
                </a:solidFill>
              </a:rPr>
              <a:t>can damarları içinde dolaşıp </a:t>
            </a:r>
            <a:br>
              <a:rPr lang="tr-TR" sz="2400" b="1" i="1">
                <a:solidFill>
                  <a:srgbClr val="FF3300"/>
                </a:solidFill>
              </a:rPr>
            </a:br>
            <a:r>
              <a:rPr lang="tr-TR" sz="2400" b="1" i="1">
                <a:solidFill>
                  <a:srgbClr val="FF3300"/>
                </a:solidFill>
              </a:rPr>
              <a:t>çok ilerilere gidecekler... </a:t>
            </a:r>
            <a:br>
              <a:rPr lang="tr-TR" sz="2400" b="1" i="1">
                <a:solidFill>
                  <a:srgbClr val="FF3300"/>
                </a:solidFill>
              </a:rPr>
            </a:br>
            <a:r>
              <a:rPr lang="tr-TR" sz="2400" b="1" i="1">
                <a:solidFill>
                  <a:srgbClr val="FF3300"/>
                </a:solidFill>
              </a:rPr>
              <a:t>Kaymakam iseler vali olacaklar... Yargıç iseler yükselecekler.. </a:t>
            </a:r>
            <a:br>
              <a:rPr lang="tr-TR" sz="2400" b="1" i="1">
                <a:solidFill>
                  <a:srgbClr val="FF3300"/>
                </a:solidFill>
              </a:rPr>
            </a:br>
            <a:r>
              <a:rPr lang="tr-TR" sz="2400" b="1" i="1">
                <a:solidFill>
                  <a:srgbClr val="FF3300"/>
                </a:solidFill>
              </a:rPr>
              <a:t>Her şey Kung Fu oyunu gibidir... Erken vuruş yaparlarsa müslümanların başı ezilir...</a:t>
            </a:r>
            <a:br>
              <a:rPr lang="tr-TR" sz="2400" b="1" i="1">
                <a:solidFill>
                  <a:srgbClr val="FF3300"/>
                </a:solidFill>
              </a:rPr>
            </a:br>
            <a:r>
              <a:rPr lang="tr-TR" sz="2400" b="1" i="1">
                <a:solidFill>
                  <a:srgbClr val="FF3300"/>
                </a:solidFill>
              </a:rPr>
              <a:t>Türkiye’deki devlet yapısında dengeyi kendi cephemize çekeceğimiz ‘an’ a kadar </a:t>
            </a:r>
            <a:br>
              <a:rPr lang="tr-TR" sz="2400" b="1" i="1">
                <a:solidFill>
                  <a:srgbClr val="FF3300"/>
                </a:solidFill>
              </a:rPr>
            </a:br>
            <a:r>
              <a:rPr lang="tr-TR" sz="2400" b="1" i="1">
                <a:solidFill>
                  <a:srgbClr val="FF3300"/>
                </a:solidFill>
              </a:rPr>
              <a:t>her adım erken sayılır..”  </a:t>
            </a:r>
          </a:p>
          <a:p>
            <a:pPr algn="ctr">
              <a:lnSpc>
                <a:spcPct val="130000"/>
              </a:lnSpc>
            </a:pPr>
            <a:endParaRPr lang="tr-TR" sz="800" i="1">
              <a:solidFill>
                <a:srgbClr val="FF3300"/>
              </a:solidFill>
            </a:endParaRPr>
          </a:p>
        </p:txBody>
      </p:sp>
      <p:sp>
        <p:nvSpPr>
          <p:cNvPr id="410628" name="Text Box 4"/>
          <p:cNvSpPr txBox="1">
            <a:spLocks noChangeArrowheads="1"/>
          </p:cNvSpPr>
          <p:nvPr/>
        </p:nvSpPr>
        <p:spPr bwMode="auto">
          <a:xfrm>
            <a:off x="5148263" y="5229225"/>
            <a:ext cx="3960812" cy="1612900"/>
          </a:xfrm>
          <a:prstGeom prst="rect">
            <a:avLst/>
          </a:prstGeom>
          <a:solidFill>
            <a:srgbClr val="FFFF99"/>
          </a:solidFill>
          <a:ln w="57150">
            <a:solidFill>
              <a:srgbClr val="00FF00"/>
            </a:solidFill>
            <a:miter lim="800000"/>
            <a:headEnd/>
            <a:tailEnd/>
          </a:ln>
        </p:spPr>
        <p:txBody>
          <a:bodyPr>
            <a:spAutoFit/>
          </a:bodyPr>
          <a:lstStyle/>
          <a:p>
            <a:pPr algn="ctr"/>
            <a:endParaRPr lang="tr-TR" sz="600" b="1" dirty="0">
              <a:solidFill>
                <a:srgbClr val="000099"/>
              </a:solidFill>
            </a:endParaRPr>
          </a:p>
          <a:p>
            <a:pPr algn="ctr"/>
            <a:r>
              <a:rPr lang="tr-TR" sz="2000" b="1" dirty="0">
                <a:solidFill>
                  <a:srgbClr val="000099"/>
                </a:solidFill>
              </a:rPr>
              <a:t>İlkokul mezunu emekli vaiz, </a:t>
            </a:r>
          </a:p>
          <a:p>
            <a:pPr algn="ctr"/>
            <a:r>
              <a:rPr lang="tr-TR" sz="2000" b="1" dirty="0">
                <a:solidFill>
                  <a:srgbClr val="000099"/>
                </a:solidFill>
              </a:rPr>
              <a:t>stratejik dost-müttefik ABD’de </a:t>
            </a:r>
          </a:p>
          <a:p>
            <a:pPr algn="ctr"/>
            <a:r>
              <a:rPr lang="tr-TR" sz="2000" b="1" dirty="0">
                <a:solidFill>
                  <a:srgbClr val="000099"/>
                </a:solidFill>
              </a:rPr>
              <a:t>özel çiftlikte koruma altında</a:t>
            </a:r>
          </a:p>
          <a:p>
            <a:pPr algn="ctr"/>
            <a:r>
              <a:rPr lang="tr-TR" sz="2000" b="1" dirty="0">
                <a:solidFill>
                  <a:srgbClr val="000099"/>
                </a:solidFill>
              </a:rPr>
              <a:t>“</a:t>
            </a:r>
            <a:r>
              <a:rPr lang="tr-TR" sz="2400" b="1" u="sng" dirty="0">
                <a:solidFill>
                  <a:srgbClr val="990000"/>
                </a:solidFill>
                <a:latin typeface="Comic Sans MS" pitchFamily="66" charset="0"/>
              </a:rPr>
              <a:t>misyonunu</a:t>
            </a:r>
            <a:r>
              <a:rPr lang="tr-TR" sz="2400" b="1" dirty="0">
                <a:solidFill>
                  <a:srgbClr val="990000"/>
                </a:solidFill>
                <a:latin typeface="Comic Sans MS" pitchFamily="66" charset="0"/>
              </a:rPr>
              <a:t>” bekliyor.</a:t>
            </a:r>
            <a:r>
              <a:rPr lang="tr-TR" sz="2000" b="1" dirty="0">
                <a:solidFill>
                  <a:srgbClr val="000099"/>
                </a:solidFill>
              </a:rPr>
              <a:t>.</a:t>
            </a:r>
          </a:p>
          <a:p>
            <a:pPr algn="ctr"/>
            <a:endParaRPr lang="tr-TR" sz="600" b="1" dirty="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628"/>
                                        </p:tgtEl>
                                        <p:attrNameLst>
                                          <p:attrName>style.visibility</p:attrName>
                                        </p:attrNameLst>
                                      </p:cBhvr>
                                      <p:to>
                                        <p:strVal val="visible"/>
                                      </p:to>
                                    </p:set>
                                    <p:anim calcmode="lin" valueType="num">
                                      <p:cBhvr additive="base">
                                        <p:cTn id="7" dur="500" fill="hold"/>
                                        <p:tgtEl>
                                          <p:spTgt spid="410628"/>
                                        </p:tgtEl>
                                        <p:attrNameLst>
                                          <p:attrName>ppt_x</p:attrName>
                                        </p:attrNameLst>
                                      </p:cBhvr>
                                      <p:tavLst>
                                        <p:tav tm="0">
                                          <p:val>
                                            <p:strVal val="#ppt_x"/>
                                          </p:val>
                                        </p:tav>
                                        <p:tav tm="100000">
                                          <p:val>
                                            <p:strVal val="#ppt_x"/>
                                          </p:val>
                                        </p:tav>
                                      </p:tavLst>
                                    </p:anim>
                                    <p:anim calcmode="lin" valueType="num">
                                      <p:cBhvr additive="base">
                                        <p:cTn id="8" dur="500" fill="hold"/>
                                        <p:tgtEl>
                                          <p:spTgt spid="4106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nodeType="clickEffect">
                                  <p:stCondLst>
                                    <p:cond delay="0"/>
                                  </p:stCondLst>
                                  <p:childTnLst>
                                    <p:set>
                                      <p:cBhvr>
                                        <p:cTn id="12" dur="1" fill="hold">
                                          <p:stCondLst>
                                            <p:cond delay="0"/>
                                          </p:stCondLst>
                                        </p:cTn>
                                        <p:tgtEl>
                                          <p:spTgt spid="410626"/>
                                        </p:tgtEl>
                                        <p:attrNameLst>
                                          <p:attrName>style.visibility</p:attrName>
                                        </p:attrNameLst>
                                      </p:cBhvr>
                                      <p:to>
                                        <p:strVal val="visible"/>
                                      </p:to>
                                    </p:set>
                                    <p:animEffect transition="in" filter="plus(in)">
                                      <p:cBhvr>
                                        <p:cTn id="13" dur="2000"/>
                                        <p:tgtEl>
                                          <p:spTgt spid="410626"/>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410627"/>
                                        </p:tgtEl>
                                        <p:attrNameLst>
                                          <p:attrName>style.visibility</p:attrName>
                                        </p:attrNameLst>
                                      </p:cBhvr>
                                      <p:to>
                                        <p:strVal val="visible"/>
                                      </p:to>
                                    </p:set>
                                    <p:animEffect transition="in" filter="slide(fromBottom)">
                                      <p:cBhvr>
                                        <p:cTn id="18" dur="500"/>
                                        <p:tgtEl>
                                          <p:spTgt spid="410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7090" name="Picture 2" descr="Ata, yetişecek çocuklarımıza her şeyden evvel"/>
          <p:cNvPicPr>
            <a:picLocks noChangeArrowheads="1"/>
          </p:cNvPicPr>
          <p:nvPr/>
        </p:nvPicPr>
        <p:blipFill>
          <a:blip r:embed="rId3" cstate="email"/>
          <a:srcRect/>
          <a:stretch>
            <a:fillRect/>
          </a:stretch>
        </p:blipFill>
        <p:spPr bwMode="auto">
          <a:xfrm>
            <a:off x="107950" y="-26988"/>
            <a:ext cx="8953500" cy="6788151"/>
          </a:xfrm>
          <a:prstGeom prst="rect">
            <a:avLst/>
          </a:prstGeom>
          <a:noFill/>
          <a:ln w="98425">
            <a:solidFill>
              <a:srgbClr val="000080"/>
            </a:solidFill>
            <a:miter lim="800000"/>
            <a:headEnd/>
            <a:tailEnd/>
          </a:ln>
        </p:spPr>
      </p:pic>
    </p:spTree>
  </p:cSld>
  <p:clrMapOvr>
    <a:masterClrMapping/>
  </p:clrMapOvr>
  <p:transition>
    <p:plus/>
  </p:transition>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99CCFF"/>
        </a:solidFill>
        <a:effectLst/>
      </p:bgPr>
    </p:bg>
    <p:spTree>
      <p:nvGrpSpPr>
        <p:cNvPr id="1" name=""/>
        <p:cNvGrpSpPr/>
        <p:nvPr/>
      </p:nvGrpSpPr>
      <p:grpSpPr>
        <a:xfrm>
          <a:off x="0" y="0"/>
          <a:ext cx="0" cy="0"/>
          <a:chOff x="0" y="0"/>
          <a:chExt cx="0" cy="0"/>
        </a:xfrm>
      </p:grpSpPr>
      <p:pic>
        <p:nvPicPr>
          <p:cNvPr id="219138" name="Picture 2" descr="Özkök, ABD satın alır"/>
          <p:cNvPicPr>
            <a:picLocks noGrp="1" noChangeAspect="1" noChangeArrowheads="1"/>
          </p:cNvPicPr>
          <p:nvPr>
            <p:ph idx="1"/>
          </p:nvPr>
        </p:nvPicPr>
        <p:blipFill>
          <a:blip r:embed="rId3" cstate="email"/>
          <a:srcRect/>
          <a:stretch>
            <a:fillRect/>
          </a:stretch>
        </p:blipFill>
        <p:spPr>
          <a:xfrm>
            <a:off x="-180975" y="836613"/>
            <a:ext cx="9577388" cy="5472112"/>
          </a:xfrm>
          <a:noFill/>
          <a:ln w="152400">
            <a:solidFill>
              <a:srgbClr val="990000"/>
            </a:solidFill>
          </a:ln>
        </p:spPr>
      </p:pic>
    </p:spTree>
  </p:cSld>
  <p:clrMapOvr>
    <a:masterClrMapping/>
  </p:clrMapOvr>
  <p:transition spd="slow">
    <p:zoom dir="in"/>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20162" name="Rectangle 5"/>
          <p:cNvSpPr>
            <a:spLocks noGrp="1" noChangeArrowheads="1"/>
          </p:cNvSpPr>
          <p:nvPr>
            <p:ph type="title"/>
          </p:nvPr>
        </p:nvSpPr>
        <p:spPr>
          <a:xfrm>
            <a:off x="0" y="115888"/>
            <a:ext cx="9144000" cy="1384300"/>
          </a:xfrm>
        </p:spPr>
        <p:txBody>
          <a:bodyPr/>
          <a:lstStyle/>
          <a:p>
            <a:pPr algn="ctr" eaLnBrk="1" hangingPunct="1"/>
            <a:r>
              <a:rPr lang="tr-TR" sz="4000" b="1">
                <a:solidFill>
                  <a:srgbClr val="800000"/>
                </a:solidFill>
                <a:effectLst/>
              </a:rPr>
              <a:t>Terörün ana kaynaklarından biri : Sermaye güdümüne giren Medya !</a:t>
            </a:r>
          </a:p>
        </p:txBody>
      </p:sp>
      <p:pic>
        <p:nvPicPr>
          <p:cNvPr id="220163" name="Picture 4" descr="Medya silahşör, Cumh"/>
          <p:cNvPicPr>
            <a:picLocks noGrp="1" noChangeAspect="1" noChangeArrowheads="1"/>
          </p:cNvPicPr>
          <p:nvPr>
            <p:ph idx="1"/>
          </p:nvPr>
        </p:nvPicPr>
        <p:blipFill>
          <a:blip r:embed="rId3" cstate="email"/>
          <a:srcRect/>
          <a:stretch>
            <a:fillRect/>
          </a:stretch>
        </p:blipFill>
        <p:spPr>
          <a:xfrm>
            <a:off x="1116013" y="1700213"/>
            <a:ext cx="7112000" cy="4978400"/>
          </a:xfrm>
          <a:noFill/>
          <a:ln w="98425">
            <a:solidFill>
              <a:srgbClr val="000080"/>
            </a:solidFill>
          </a:ln>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ED9B6F24-C558-49D9-5C10-A03D0DEE771E}"/>
                  </a:ext>
                </a:extLst>
              </p14:cNvPr>
              <p14:cNvContentPartPr/>
              <p14:nvPr/>
            </p14:nvContentPartPr>
            <p14:xfrm>
              <a:off x="4202160" y="3948320"/>
              <a:ext cx="1297800" cy="2503440"/>
            </p14:xfrm>
          </p:contentPart>
        </mc:Choice>
        <mc:Fallback xmlns="">
          <p:pic>
            <p:nvPicPr>
              <p:cNvPr id="2" name="Ink 1">
                <a:extLst>
                  <a:ext uri="{FF2B5EF4-FFF2-40B4-BE49-F238E27FC236}">
                    <a16:creationId xmlns:a16="http://schemas.microsoft.com/office/drawing/2014/main" id="{ED9B6F24-C558-49D9-5C10-A03D0DEE771E}"/>
                  </a:ext>
                </a:extLst>
              </p:cNvPr>
              <p:cNvPicPr/>
              <p:nvPr/>
            </p:nvPicPr>
            <p:blipFill>
              <a:blip r:embed="rId5"/>
              <a:stretch>
                <a:fillRect/>
              </a:stretch>
            </p:blipFill>
            <p:spPr>
              <a:xfrm>
                <a:off x="4193520" y="3939680"/>
                <a:ext cx="1315440" cy="2521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BF348732-630E-A5AC-97F4-7D970F33EA3C}"/>
                  </a:ext>
                </a:extLst>
              </p14:cNvPr>
              <p14:cNvContentPartPr/>
              <p14:nvPr/>
            </p14:nvContentPartPr>
            <p14:xfrm>
              <a:off x="4380000" y="5312000"/>
              <a:ext cx="814680" cy="630360"/>
            </p14:xfrm>
          </p:contentPart>
        </mc:Choice>
        <mc:Fallback xmlns="">
          <p:pic>
            <p:nvPicPr>
              <p:cNvPr id="3" name="Ink 2">
                <a:extLst>
                  <a:ext uri="{FF2B5EF4-FFF2-40B4-BE49-F238E27FC236}">
                    <a16:creationId xmlns:a16="http://schemas.microsoft.com/office/drawing/2014/main" id="{BF348732-630E-A5AC-97F4-7D970F33EA3C}"/>
                  </a:ext>
                </a:extLst>
              </p:cNvPr>
              <p:cNvPicPr/>
              <p:nvPr/>
            </p:nvPicPr>
            <p:blipFill>
              <a:blip r:embed="rId7"/>
              <a:stretch>
                <a:fillRect/>
              </a:stretch>
            </p:blipFill>
            <p:spPr>
              <a:xfrm>
                <a:off x="4371000" y="5303360"/>
                <a:ext cx="832320" cy="64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DD98BC12-FC93-2633-E5A9-5408AD28C2B5}"/>
                  </a:ext>
                </a:extLst>
              </p14:cNvPr>
              <p14:cNvContentPartPr/>
              <p14:nvPr/>
            </p14:nvContentPartPr>
            <p14:xfrm>
              <a:off x="-1448040" y="3238040"/>
              <a:ext cx="360" cy="360"/>
            </p14:xfrm>
          </p:contentPart>
        </mc:Choice>
        <mc:Fallback xmlns="">
          <p:pic>
            <p:nvPicPr>
              <p:cNvPr id="4" name="Ink 3">
                <a:extLst>
                  <a:ext uri="{FF2B5EF4-FFF2-40B4-BE49-F238E27FC236}">
                    <a16:creationId xmlns:a16="http://schemas.microsoft.com/office/drawing/2014/main" id="{DD98BC12-FC93-2633-E5A9-5408AD28C2B5}"/>
                  </a:ext>
                </a:extLst>
              </p:cNvPr>
              <p:cNvPicPr/>
              <p:nvPr/>
            </p:nvPicPr>
            <p:blipFill>
              <a:blip r:embed="rId9"/>
              <a:stretch>
                <a:fillRect/>
              </a:stretch>
            </p:blipFill>
            <p:spPr>
              <a:xfrm>
                <a:off x="-1457040" y="3229040"/>
                <a:ext cx="18000" cy="18000"/>
              </a:xfrm>
              <a:prstGeom prst="rect">
                <a:avLst/>
              </a:prstGeom>
            </p:spPr>
          </p:pic>
        </mc:Fallback>
      </mc:AlternateContent>
    </p:spTree>
  </p:cSld>
  <p:clrMapOvr>
    <a:masterClrMapping/>
  </p:clrMapOvr>
  <p:transition spd="slow">
    <p:cover dir="lu"/>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9154" name="Group 2"/>
          <p:cNvGraphicFramePr>
            <a:graphicFrameLocks noGrp="1"/>
          </p:cNvGraphicFramePr>
          <p:nvPr/>
        </p:nvGraphicFramePr>
        <p:xfrm>
          <a:off x="-252413" y="333375"/>
          <a:ext cx="5187951" cy="6126480"/>
        </p:xfrm>
        <a:graphic>
          <a:graphicData uri="http://schemas.openxmlformats.org/drawingml/2006/table">
            <a:tbl>
              <a:tblPr/>
              <a:tblGrid>
                <a:gridCol w="5187951">
                  <a:extLst>
                    <a:ext uri="{9D8B030D-6E8A-4147-A177-3AD203B41FA5}">
                      <a16:colId xmlns:a16="http://schemas.microsoft.com/office/drawing/2014/main" val="20000"/>
                    </a:ext>
                  </a:extLst>
                </a:gridCol>
              </a:tblGrid>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5500" b="0" i="1" u="none" strike="noStrike" cap="none" normalizeH="0" baseline="0" dirty="0">
                          <a:ln>
                            <a:noFill/>
                          </a:ln>
                          <a:solidFill>
                            <a:srgbClr val="FFFF00"/>
                          </a:solidFill>
                          <a:effectLst/>
                          <a:latin typeface="Tahoma" pitchFamily="34" charset="0"/>
                        </a:rPr>
                        <a:t>“ </a:t>
                      </a:r>
                      <a:r>
                        <a:rPr kumimoji="0" lang="tr-TR" sz="5500" b="0" i="1" u="none" strike="noStrike" cap="none" normalizeH="0" baseline="0" dirty="0">
                          <a:ln>
                            <a:noFill/>
                          </a:ln>
                          <a:solidFill>
                            <a:srgbClr val="FFFF00"/>
                          </a:solidFill>
                          <a:effectLst/>
                          <a:latin typeface="Tahoma" pitchFamily="34" charset="0"/>
                          <a:ea typeface="Times New Roman" pitchFamily="18" charset="0"/>
                          <a:cs typeface="Tahoma" pitchFamily="34" charset="0"/>
                        </a:rPr>
                        <a:t>A</a:t>
                      </a:r>
                      <a:r>
                        <a:rPr kumimoji="0" lang="tr-TR" sz="5500" b="0" i="1" u="none" strike="noStrike" cap="none" normalizeH="0" baseline="0" dirty="0">
                          <a:ln>
                            <a:noFill/>
                          </a:ln>
                          <a:solidFill>
                            <a:srgbClr val="FFFF00"/>
                          </a:solidFill>
                          <a:effectLst/>
                          <a:latin typeface="Tahoma" pitchFamily="34" charset="0"/>
                        </a:rPr>
                        <a:t>şağılı</a:t>
                      </a:r>
                      <a:r>
                        <a:rPr kumimoji="0" lang="tr-TR" sz="5500" b="0" i="1" u="none" strike="noStrike" cap="none" normalizeH="0" baseline="0" dirty="0">
                          <a:ln>
                            <a:noFill/>
                          </a:ln>
                          <a:solidFill>
                            <a:srgbClr val="FFFF00"/>
                          </a:solidFill>
                          <a:effectLst/>
                          <a:latin typeface="Tahoma" pitchFamily="34" charset="0"/>
                          <a:cs typeface="Times New Roman" pitchFamily="18" charset="0"/>
                        </a:rPr>
                        <a:t>k kimselerin </a:t>
                      </a:r>
                      <a:r>
                        <a:rPr kumimoji="0" lang="tr-TR" sz="5500" b="0" i="1" u="none" strike="noStrike" cap="none" normalizeH="0" baseline="0" dirty="0">
                          <a:ln>
                            <a:noFill/>
                          </a:ln>
                          <a:solidFill>
                            <a:srgbClr val="FFFF00"/>
                          </a:solidFill>
                          <a:effectLst/>
                          <a:latin typeface="Tahoma" pitchFamily="34" charset="0"/>
                        </a:rPr>
                        <a:t>‘</a:t>
                      </a:r>
                      <a:r>
                        <a:rPr kumimoji="0" lang="tr-TR" sz="5500" b="0" i="1" u="none" strike="noStrike" cap="none" normalizeH="0" baseline="0" dirty="0">
                          <a:ln>
                            <a:noFill/>
                          </a:ln>
                          <a:solidFill>
                            <a:srgbClr val="FFFF00"/>
                          </a:solidFill>
                          <a:effectLst/>
                          <a:latin typeface="Tahoma" pitchFamily="34" charset="0"/>
                          <a:cs typeface="Times New Roman" pitchFamily="18" charset="0"/>
                        </a:rPr>
                        <a:t>parayla</a:t>
                      </a:r>
                      <a:r>
                        <a:rPr kumimoji="0" lang="tr-TR" sz="5500" b="0" i="1" u="none" strike="noStrike" cap="none" normalizeH="0" baseline="0" dirty="0">
                          <a:ln>
                            <a:noFill/>
                          </a:ln>
                          <a:solidFill>
                            <a:srgbClr val="FFFF00"/>
                          </a:solidFill>
                          <a:effectLst/>
                          <a:latin typeface="Tahoma" pitchFamily="34" charset="0"/>
                        </a:rPr>
                        <a:t>’</a:t>
                      </a:r>
                      <a:r>
                        <a:rPr kumimoji="0" lang="tr-TR" sz="5500" b="0" i="1" u="none" strike="noStrike" cap="none" normalizeH="0" baseline="0" dirty="0">
                          <a:ln>
                            <a:noFill/>
                          </a:ln>
                          <a:solidFill>
                            <a:srgbClr val="FFFF00"/>
                          </a:solidFill>
                          <a:effectLst/>
                          <a:latin typeface="Tahoma" pitchFamily="34" charset="0"/>
                          <a:cs typeface="Times New Roman" pitchFamily="18" charset="0"/>
                        </a:rPr>
                        <a:t> yapt</a:t>
                      </a:r>
                      <a:r>
                        <a:rPr kumimoji="0" lang="tr-TR" sz="5500" b="0" i="1" u="none" strike="noStrike" cap="none" normalizeH="0" baseline="0" dirty="0">
                          <a:ln>
                            <a:noFill/>
                          </a:ln>
                          <a:solidFill>
                            <a:srgbClr val="FFFF00"/>
                          </a:solidFill>
                          <a:effectLst/>
                          <a:latin typeface="Tahoma" pitchFamily="34" charset="0"/>
                        </a:rPr>
                        <a:t>ı</a:t>
                      </a:r>
                      <a:r>
                        <a:rPr kumimoji="0" lang="tr-TR" sz="5500" b="0" i="1" u="none" strike="noStrike" cap="none" normalizeH="0" baseline="0" dirty="0">
                          <a:ln>
                            <a:noFill/>
                          </a:ln>
                          <a:solidFill>
                            <a:srgbClr val="FFFF00"/>
                          </a:solidFill>
                          <a:effectLst/>
                          <a:latin typeface="Tahoma" pitchFamily="34" charset="0"/>
                          <a:cs typeface="Times New Roman" pitchFamily="18" charset="0"/>
                        </a:rPr>
                        <a:t>rd</a:t>
                      </a:r>
                      <a:r>
                        <a:rPr kumimoji="0" lang="tr-TR" sz="5500" b="0" i="1" u="none" strike="noStrike" cap="none" normalizeH="0" baseline="0" dirty="0">
                          <a:ln>
                            <a:noFill/>
                          </a:ln>
                          <a:solidFill>
                            <a:srgbClr val="FFFF00"/>
                          </a:solidFill>
                          <a:effectLst/>
                          <a:latin typeface="Tahoma" pitchFamily="34" charset="0"/>
                        </a:rPr>
                        <a:t>ı</a:t>
                      </a:r>
                      <a:r>
                        <a:rPr kumimoji="0" lang="tr-TR" sz="5500" b="0" i="1" u="none" strike="noStrike" cap="none" normalizeH="0" baseline="0" dirty="0">
                          <a:ln>
                            <a:noFill/>
                          </a:ln>
                          <a:solidFill>
                            <a:srgbClr val="FFFF00"/>
                          </a:solidFill>
                          <a:effectLst/>
                          <a:latin typeface="Tahoma" pitchFamily="34" charset="0"/>
                          <a:cs typeface="Times New Roman" pitchFamily="18" charset="0"/>
                        </a:rPr>
                        <a:t>klar</a:t>
                      </a:r>
                      <a:r>
                        <a:rPr kumimoji="0" lang="tr-TR" sz="5500" b="0" i="1" u="none" strike="noStrike" cap="none" normalizeH="0" baseline="0" dirty="0">
                          <a:ln>
                            <a:noFill/>
                          </a:ln>
                          <a:solidFill>
                            <a:srgbClr val="FFFF00"/>
                          </a:solidFill>
                          <a:effectLst/>
                          <a:latin typeface="Tahoma" pitchFamily="34" charset="0"/>
                        </a:rPr>
                        <a:t>ı</a:t>
                      </a:r>
                      <a:r>
                        <a:rPr kumimoji="0" lang="tr-TR" sz="5500" b="0" i="1" u="none" strike="noStrike" cap="none" normalizeH="0" baseline="0" dirty="0">
                          <a:ln>
                            <a:noFill/>
                          </a:ln>
                          <a:solidFill>
                            <a:srgbClr val="FFFF00"/>
                          </a:solidFill>
                          <a:effectLst/>
                          <a:latin typeface="Tahoma" pitchFamily="34" charset="0"/>
                          <a:cs typeface="Times New Roman" pitchFamily="18" charset="0"/>
                        </a:rPr>
                        <a:t> bas</a:t>
                      </a:r>
                      <a:r>
                        <a:rPr kumimoji="0" lang="tr-TR" sz="5500" b="0" i="1" u="none" strike="noStrike" cap="none" normalizeH="0" baseline="0" dirty="0">
                          <a:ln>
                            <a:noFill/>
                          </a:ln>
                          <a:solidFill>
                            <a:srgbClr val="FFFF00"/>
                          </a:solidFill>
                          <a:effectLst/>
                          <a:latin typeface="Tahoma" pitchFamily="34" charset="0"/>
                        </a:rPr>
                        <a:t>ı</a:t>
                      </a:r>
                      <a:r>
                        <a:rPr kumimoji="0" lang="tr-TR" sz="5500" b="0" i="1" u="none" strike="noStrike" cap="none" normalizeH="0" baseline="0" dirty="0">
                          <a:ln>
                            <a:noFill/>
                          </a:ln>
                          <a:solidFill>
                            <a:srgbClr val="FFFF00"/>
                          </a:solidFill>
                          <a:effectLst/>
                          <a:latin typeface="Tahoma" pitchFamily="34" charset="0"/>
                          <a:cs typeface="Times New Roman" pitchFamily="18" charset="0"/>
                        </a:rPr>
                        <a:t>n sava</a:t>
                      </a:r>
                      <a:r>
                        <a:rPr kumimoji="0" lang="tr-TR" sz="5500" b="0" i="1" u="none" strike="noStrike" cap="none" normalizeH="0" baseline="0" dirty="0">
                          <a:ln>
                            <a:noFill/>
                          </a:ln>
                          <a:solidFill>
                            <a:srgbClr val="FFFF00"/>
                          </a:solidFill>
                          <a:effectLst/>
                          <a:latin typeface="Tahoma" pitchFamily="34" charset="0"/>
                        </a:rPr>
                        <a:t>ş</a:t>
                      </a:r>
                      <a:r>
                        <a:rPr kumimoji="0" lang="tr-TR" sz="5500" b="0" i="1" u="none" strike="noStrike" cap="none" normalizeH="0" baseline="0" dirty="0">
                          <a:ln>
                            <a:noFill/>
                          </a:ln>
                          <a:solidFill>
                            <a:srgbClr val="FFFF00"/>
                          </a:solidFill>
                          <a:effectLst/>
                          <a:latin typeface="Tahoma" pitchFamily="34" charset="0"/>
                          <a:cs typeface="Times New Roman" pitchFamily="18" charset="0"/>
                        </a:rPr>
                        <a:t>lar</a:t>
                      </a:r>
                      <a:r>
                        <a:rPr kumimoji="0" lang="tr-TR" sz="5500" b="0" i="1" u="none" strike="noStrike" cap="none" normalizeH="0" baseline="0" dirty="0">
                          <a:ln>
                            <a:noFill/>
                          </a:ln>
                          <a:solidFill>
                            <a:srgbClr val="FFFF00"/>
                          </a:solidFill>
                          <a:effectLst/>
                          <a:latin typeface="Tahoma" pitchFamily="34" charset="0"/>
                        </a:rPr>
                        <a:t>ı</a:t>
                      </a:r>
                      <a:r>
                        <a:rPr kumimoji="0" lang="tr-TR" sz="5500" b="0" i="1" u="none" strike="noStrike" cap="none" normalizeH="0" baseline="0" dirty="0">
                          <a:ln>
                            <a:noFill/>
                          </a:ln>
                          <a:solidFill>
                            <a:srgbClr val="FFFF00"/>
                          </a:solidFill>
                          <a:effectLst/>
                          <a:latin typeface="Tahoma" pitchFamily="34" charset="0"/>
                          <a:cs typeface="Times New Roman" pitchFamily="18" charset="0"/>
                        </a:rPr>
                        <a:t> vard</a:t>
                      </a:r>
                      <a:r>
                        <a:rPr kumimoji="0" lang="tr-TR" sz="5500" b="0" i="1" u="none" strike="noStrike" cap="none" normalizeH="0" baseline="0" dirty="0">
                          <a:ln>
                            <a:noFill/>
                          </a:ln>
                          <a:solidFill>
                            <a:srgbClr val="FFFF00"/>
                          </a:solidFill>
                          <a:effectLst/>
                          <a:latin typeface="Tahoma" pitchFamily="34" charset="0"/>
                        </a:rPr>
                        <a:t>ı</a:t>
                      </a:r>
                      <a:r>
                        <a:rPr kumimoji="0" lang="tr-TR" sz="5500" b="0" i="1" u="none" strike="noStrike" cap="none" normalizeH="0" baseline="0" dirty="0">
                          <a:ln>
                            <a:noFill/>
                          </a:ln>
                          <a:solidFill>
                            <a:srgbClr val="FFFF00"/>
                          </a:solidFill>
                          <a:effectLst/>
                          <a:latin typeface="Tahoma" pitchFamily="34" charset="0"/>
                          <a:cs typeface="Times New Roman" pitchFamily="18" charset="0"/>
                        </a:rPr>
                        <a:t>r</a:t>
                      </a:r>
                      <a:r>
                        <a:rPr kumimoji="0" lang="tr-TR" sz="5500" b="0" i="1" u="none" strike="noStrike" cap="none" normalizeH="0" baseline="0" dirty="0">
                          <a:ln>
                            <a:noFill/>
                          </a:ln>
                          <a:solidFill>
                            <a:srgbClr val="FFFF00"/>
                          </a:solidFill>
                          <a:effectLst/>
                          <a:latin typeface="Tahoma"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6600" b="0" i="0" u="none" strike="noStrike" cap="none" normalizeH="0" baseline="0" dirty="0">
                          <a:ln>
                            <a:noFill/>
                          </a:ln>
                          <a:solidFill>
                            <a:srgbClr val="FF0000"/>
                          </a:solidFill>
                          <a:effectLst/>
                          <a:latin typeface="Tahoma" pitchFamily="34" charset="0"/>
                        </a:rPr>
                        <a:t>ATATÜRK</a:t>
                      </a: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221188" name="Picture 8" descr="Ata, kalpaklı"/>
          <p:cNvPicPr>
            <a:picLocks noChangeAspect="1" noChangeArrowheads="1"/>
          </p:cNvPicPr>
          <p:nvPr/>
        </p:nvPicPr>
        <p:blipFill>
          <a:blip r:embed="rId3" cstate="email"/>
          <a:srcRect/>
          <a:stretch>
            <a:fillRect/>
          </a:stretch>
        </p:blipFill>
        <p:spPr bwMode="auto">
          <a:xfrm>
            <a:off x="4808538" y="755650"/>
            <a:ext cx="4227512" cy="5049838"/>
          </a:xfrm>
          <a:prstGeom prst="rect">
            <a:avLst/>
          </a:prstGeom>
          <a:noFill/>
          <a:ln w="107950" cmpd="thinThick">
            <a:solidFill>
              <a:srgbClr val="663300"/>
            </a:solidFill>
            <a:miter lim="800000"/>
            <a:headEnd/>
            <a:tailEnd/>
          </a:ln>
        </p:spPr>
      </p:pic>
    </p:spTree>
  </p:cSld>
  <p:clrMapOvr>
    <a:masterClrMapping/>
  </p:clrMapOvr>
  <p:transition>
    <p:cover dir="rd"/>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4" name="Rectangle 2"/>
          <p:cNvSpPr>
            <a:spLocks noGrp="1" noChangeArrowheads="1"/>
          </p:cNvSpPr>
          <p:nvPr>
            <p:ph type="body" idx="1"/>
          </p:nvPr>
        </p:nvSpPr>
        <p:spPr>
          <a:xfrm>
            <a:off x="0" y="188913"/>
            <a:ext cx="9144000" cy="6524625"/>
          </a:xfrm>
          <a:solidFill>
            <a:srgbClr val="FFFF00"/>
          </a:solidFill>
          <a:ln w="60325">
            <a:solidFill>
              <a:srgbClr val="000080"/>
            </a:solidFill>
          </a:ln>
        </p:spPr>
        <p:txBody>
          <a:bodyPr/>
          <a:lstStyle/>
          <a:p>
            <a:pPr marL="0" indent="0" algn="ctr" eaLnBrk="1" hangingPunct="1">
              <a:lnSpc>
                <a:spcPct val="90000"/>
              </a:lnSpc>
              <a:buFontTx/>
              <a:buNone/>
            </a:pPr>
            <a:endParaRPr lang="tr-TR" sz="1600" b="1">
              <a:solidFill>
                <a:srgbClr val="003300"/>
              </a:solidFill>
            </a:endParaRPr>
          </a:p>
          <a:p>
            <a:pPr marL="0" indent="0" algn="ctr" eaLnBrk="1" hangingPunct="1">
              <a:lnSpc>
                <a:spcPct val="105000"/>
              </a:lnSpc>
              <a:buFontTx/>
              <a:buNone/>
            </a:pPr>
            <a:r>
              <a:rPr lang="tr-TR" sz="3800" b="1">
                <a:solidFill>
                  <a:srgbClr val="003300"/>
                </a:solidFill>
              </a:rPr>
              <a:t>“ Bugünkü uğraşımızın amacı, </a:t>
            </a:r>
            <a:br>
              <a:rPr lang="tr-TR" sz="3800" b="1">
                <a:solidFill>
                  <a:srgbClr val="003300"/>
                </a:solidFill>
              </a:rPr>
            </a:br>
            <a:r>
              <a:rPr lang="tr-TR" sz="4200" b="1">
                <a:solidFill>
                  <a:srgbClr val="FF0000"/>
                </a:solidFill>
                <a:latin typeface="Verdana" pitchFamily="34" charset="0"/>
              </a:rPr>
              <a:t>T A M  B A Ğ I M S I Z L I K</a:t>
            </a:r>
            <a:r>
              <a:rPr lang="tr-TR" sz="3800" b="1">
                <a:solidFill>
                  <a:srgbClr val="003300"/>
                </a:solidFill>
              </a:rPr>
              <a:t>’tır.</a:t>
            </a:r>
            <a:br>
              <a:rPr lang="tr-TR" sz="3800" b="1">
                <a:solidFill>
                  <a:srgbClr val="003300"/>
                </a:solidFill>
              </a:rPr>
            </a:br>
            <a:r>
              <a:rPr lang="tr-TR" sz="3800" b="1">
                <a:solidFill>
                  <a:srgbClr val="663300"/>
                </a:solidFill>
              </a:rPr>
              <a:t>Bu ise mali (parasal) </a:t>
            </a:r>
            <a:br>
              <a:rPr lang="tr-TR" sz="3800" b="1">
                <a:solidFill>
                  <a:srgbClr val="663300"/>
                </a:solidFill>
              </a:rPr>
            </a:br>
            <a:r>
              <a:rPr lang="tr-TR" sz="3800" b="1">
                <a:solidFill>
                  <a:srgbClr val="663300"/>
                </a:solidFill>
              </a:rPr>
              <a:t>bağımsızlıkla gerçekleşebilir.</a:t>
            </a:r>
            <a:br>
              <a:rPr lang="tr-TR" sz="3800" b="1">
                <a:solidFill>
                  <a:srgbClr val="663300"/>
                </a:solidFill>
              </a:rPr>
            </a:br>
            <a:r>
              <a:rPr lang="tr-TR" sz="3800" b="1">
                <a:solidFill>
                  <a:srgbClr val="663300"/>
                </a:solidFill>
              </a:rPr>
              <a:t>Mali bağımsızlığın korunması için </a:t>
            </a:r>
            <a:br>
              <a:rPr lang="tr-TR" sz="3800" b="1">
                <a:solidFill>
                  <a:srgbClr val="663300"/>
                </a:solidFill>
              </a:rPr>
            </a:br>
            <a:r>
              <a:rPr lang="tr-TR" sz="3800" b="1">
                <a:solidFill>
                  <a:srgbClr val="663300"/>
                </a:solidFill>
              </a:rPr>
              <a:t>ilk koşul; </a:t>
            </a:r>
            <a:br>
              <a:rPr lang="tr-TR" sz="3800" b="1">
                <a:solidFill>
                  <a:srgbClr val="663300"/>
                </a:solidFill>
              </a:rPr>
            </a:br>
            <a:r>
              <a:rPr lang="tr-TR" sz="3800" b="1">
                <a:solidFill>
                  <a:srgbClr val="008000"/>
                </a:solidFill>
              </a:rPr>
              <a:t>bütçenin </a:t>
            </a:r>
            <a:r>
              <a:rPr lang="tr-TR" sz="3800" b="1">
                <a:solidFill>
                  <a:srgbClr val="663300"/>
                </a:solidFill>
              </a:rPr>
              <a:t>ekonomik bünye ile </a:t>
            </a:r>
            <a:br>
              <a:rPr lang="tr-TR" sz="3800" b="1">
                <a:solidFill>
                  <a:srgbClr val="663300"/>
                </a:solidFill>
              </a:rPr>
            </a:br>
            <a:r>
              <a:rPr lang="tr-TR" sz="3800" b="1">
                <a:solidFill>
                  <a:srgbClr val="008000"/>
                </a:solidFill>
              </a:rPr>
              <a:t>denk</a:t>
            </a:r>
            <a:r>
              <a:rPr lang="tr-TR" sz="3800" b="1">
                <a:solidFill>
                  <a:srgbClr val="663300"/>
                </a:solidFill>
              </a:rPr>
              <a:t> ve uygun olmasıdır. ”</a:t>
            </a:r>
            <a:r>
              <a:rPr lang="tr-TR" sz="3800" b="1">
                <a:solidFill>
                  <a:srgbClr val="003300"/>
                </a:solidFill>
              </a:rPr>
              <a:t> </a:t>
            </a:r>
          </a:p>
          <a:p>
            <a:pPr marL="0" indent="0" algn="ctr" eaLnBrk="1" hangingPunct="1">
              <a:lnSpc>
                <a:spcPct val="90000"/>
              </a:lnSpc>
              <a:buFontTx/>
              <a:buNone/>
            </a:pPr>
            <a:endParaRPr lang="tr-TR" sz="1600" b="1">
              <a:solidFill>
                <a:srgbClr val="003300"/>
              </a:solidFill>
            </a:endParaRPr>
          </a:p>
          <a:p>
            <a:pPr marL="0" indent="0" algn="ctr" eaLnBrk="1" hangingPunct="1">
              <a:lnSpc>
                <a:spcPct val="90000"/>
              </a:lnSpc>
              <a:buFontTx/>
              <a:buNone/>
            </a:pPr>
            <a:r>
              <a:rPr lang="tr-TR" sz="4600" b="1">
                <a:solidFill>
                  <a:srgbClr val="660066"/>
                </a:solidFill>
                <a:latin typeface="Comic Sans MS" pitchFamily="66" charset="0"/>
              </a:rPr>
              <a:t>Gazi Mustafa Kemal ATATÜRK</a:t>
            </a:r>
            <a:endParaRPr lang="tr-TR" sz="4200" b="1">
              <a:solidFill>
                <a:srgbClr val="003300"/>
              </a:solidFill>
            </a:endParaRPr>
          </a:p>
        </p:txBody>
      </p:sp>
    </p:spTree>
  </p:cSld>
  <p:clrMapOvr>
    <a:masterClrMapping/>
  </p:clrMapOvr>
  <p:transition advClick="0">
    <p:cover dir="ru"/>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0" y="26988"/>
            <a:ext cx="9144000" cy="1169987"/>
          </a:xfrm>
          <a:solidFill>
            <a:srgbClr val="FFFF99"/>
          </a:solidFill>
          <a:ln w="38100">
            <a:solidFill>
              <a:srgbClr val="00FFFF"/>
            </a:solidFill>
          </a:ln>
        </p:spPr>
        <p:txBody>
          <a:bodyPr/>
          <a:lstStyle/>
          <a:p>
            <a:pPr algn="ctr" eaLnBrk="1" hangingPunct="1">
              <a:lnSpc>
                <a:spcPct val="70000"/>
              </a:lnSpc>
            </a:pPr>
            <a:r>
              <a:rPr lang="tr-TR" sz="3600" b="1">
                <a:solidFill>
                  <a:srgbClr val="800080"/>
                </a:solidFill>
              </a:rPr>
              <a:t>AKP’nin SAĞLIKTA DÖNÜŞÜM MASALI</a:t>
            </a:r>
            <a:r>
              <a:rPr lang="tr-TR" sz="3600"/>
              <a:t/>
            </a:r>
            <a:br>
              <a:rPr lang="tr-TR" sz="3600"/>
            </a:br>
            <a:r>
              <a:rPr lang="tr-TR" sz="2400" b="1"/>
              <a:t>Prof. Dr. Erinç YELDAN</a:t>
            </a:r>
            <a:r>
              <a:rPr lang="tr-TR" sz="2400"/>
              <a:t>, </a:t>
            </a:r>
            <a:r>
              <a:rPr lang="tr-TR" sz="2400">
                <a:hlinkClick r:id="rId3"/>
              </a:rPr>
              <a:t>www.cumhuriyet.com.tr</a:t>
            </a:r>
            <a:r>
              <a:rPr lang="tr-TR" sz="2400"/>
              <a:t>, </a:t>
            </a:r>
            <a:r>
              <a:rPr lang="tr-TR" sz="2000"/>
              <a:t>12.01.05</a:t>
            </a:r>
            <a:r>
              <a:rPr lang="tr-TR" sz="4000"/>
              <a:t> </a:t>
            </a:r>
          </a:p>
        </p:txBody>
      </p:sp>
      <p:sp>
        <p:nvSpPr>
          <p:cNvPr id="449539" name="Rectangle 3"/>
          <p:cNvSpPr>
            <a:spLocks noGrp="1" noChangeArrowheads="1"/>
          </p:cNvSpPr>
          <p:nvPr>
            <p:ph type="body" idx="1"/>
          </p:nvPr>
        </p:nvSpPr>
        <p:spPr>
          <a:xfrm>
            <a:off x="71438" y="1268413"/>
            <a:ext cx="8964612" cy="5516562"/>
          </a:xfrm>
          <a:solidFill>
            <a:srgbClr val="99FF66">
              <a:alpha val="34901"/>
            </a:srgbClr>
          </a:solidFill>
          <a:ln w="38100">
            <a:solidFill>
              <a:srgbClr val="FF0000"/>
            </a:solidFill>
          </a:ln>
        </p:spPr>
        <p:txBody>
          <a:bodyPr/>
          <a:lstStyle/>
          <a:p>
            <a:pPr eaLnBrk="1" hangingPunct="1">
              <a:lnSpc>
                <a:spcPct val="110000"/>
              </a:lnSpc>
              <a:buFont typeface="Wingdings" pitchFamily="2" charset="2"/>
              <a:buNone/>
            </a:pPr>
            <a:endParaRPr lang="tr-TR" sz="800" u="sng" dirty="0">
              <a:solidFill>
                <a:srgbClr val="660033"/>
              </a:solidFill>
            </a:endParaRPr>
          </a:p>
          <a:p>
            <a:pPr eaLnBrk="1" hangingPunct="1">
              <a:lnSpc>
                <a:spcPct val="120000"/>
              </a:lnSpc>
              <a:spcBef>
                <a:spcPts val="600"/>
              </a:spcBef>
            </a:pPr>
            <a:r>
              <a:rPr lang="tr-TR" sz="3000" u="sng" dirty="0">
                <a:solidFill>
                  <a:srgbClr val="660033"/>
                </a:solidFill>
              </a:rPr>
              <a:t>Türkiye</a:t>
            </a:r>
            <a:r>
              <a:rPr lang="tr-TR" sz="3000" dirty="0">
                <a:solidFill>
                  <a:srgbClr val="660033"/>
                </a:solidFill>
              </a:rPr>
              <a:t>, uluslararası işbölümünde yüksek borçlu </a:t>
            </a:r>
            <a:br>
              <a:rPr lang="tr-TR" sz="3000" dirty="0">
                <a:solidFill>
                  <a:srgbClr val="660033"/>
                </a:solidFill>
              </a:rPr>
            </a:br>
            <a:r>
              <a:rPr lang="tr-TR" sz="3000" dirty="0">
                <a:solidFill>
                  <a:srgbClr val="660033"/>
                </a:solidFill>
              </a:rPr>
              <a:t>bir ülke olarak gözükmekte ve öncelikle </a:t>
            </a:r>
            <a:br>
              <a:rPr lang="tr-TR" sz="3000" dirty="0">
                <a:solidFill>
                  <a:srgbClr val="660033"/>
                </a:solidFill>
              </a:rPr>
            </a:br>
            <a:r>
              <a:rPr lang="tr-TR" sz="3000" dirty="0">
                <a:solidFill>
                  <a:srgbClr val="660033"/>
                </a:solidFill>
              </a:rPr>
              <a:t>borçlarının çevrilmesi görevi yükümlülüğüyle, </a:t>
            </a:r>
            <a:br>
              <a:rPr lang="tr-TR" sz="3000" dirty="0">
                <a:solidFill>
                  <a:srgbClr val="660033"/>
                </a:solidFill>
              </a:rPr>
            </a:br>
            <a:r>
              <a:rPr lang="tr-TR" sz="3000" u="sng" dirty="0">
                <a:solidFill>
                  <a:srgbClr val="660033"/>
                </a:solidFill>
              </a:rPr>
              <a:t>IMF ile ulusal ve uluslararası finans sermayesi </a:t>
            </a:r>
            <a:br>
              <a:rPr lang="tr-TR" sz="3000" u="sng" dirty="0">
                <a:solidFill>
                  <a:srgbClr val="660033"/>
                </a:solidFill>
              </a:rPr>
            </a:br>
            <a:r>
              <a:rPr lang="tr-TR" sz="3000" u="sng" dirty="0">
                <a:solidFill>
                  <a:srgbClr val="660033"/>
                </a:solidFill>
              </a:rPr>
              <a:t>tarafından denetim altında tutulmakta</a:t>
            </a:r>
            <a:r>
              <a:rPr lang="tr-TR" sz="3000" dirty="0">
                <a:solidFill>
                  <a:srgbClr val="660033"/>
                </a:solidFill>
              </a:rPr>
              <a:t>dır. </a:t>
            </a:r>
          </a:p>
          <a:p>
            <a:pPr eaLnBrk="1" hangingPunct="1">
              <a:lnSpc>
                <a:spcPct val="120000"/>
              </a:lnSpc>
              <a:spcBef>
                <a:spcPts val="600"/>
              </a:spcBef>
            </a:pPr>
            <a:r>
              <a:rPr lang="tr-TR" dirty="0">
                <a:latin typeface="Albertus" pitchFamily="34" charset="0"/>
              </a:rPr>
              <a:t>Öte yandan 2003 ve 2004 Türkiyesi'nde çok yüksek tempolu büyüme ve kamu sektöründe ulaşılan </a:t>
            </a:r>
            <a:br>
              <a:rPr lang="tr-TR" dirty="0">
                <a:latin typeface="Albertus" pitchFamily="34" charset="0"/>
              </a:rPr>
            </a:br>
            <a:r>
              <a:rPr lang="tr-TR" dirty="0">
                <a:latin typeface="Albertus" pitchFamily="34" charset="0"/>
              </a:rPr>
              <a:t>faiz dışı fazla bütçe hedeflerine karşın, </a:t>
            </a:r>
            <a:br>
              <a:rPr lang="tr-TR" dirty="0">
                <a:latin typeface="Albertus" pitchFamily="34" charset="0"/>
              </a:rPr>
            </a:br>
            <a:r>
              <a:rPr lang="tr-TR" u="sng" dirty="0">
                <a:latin typeface="Albertus" pitchFamily="34" charset="0"/>
              </a:rPr>
              <a:t>borç yükünün azaltılamadığı</a:t>
            </a:r>
            <a:r>
              <a:rPr lang="tr-TR" dirty="0">
                <a:latin typeface="Albertus" pitchFamily="34" charset="0"/>
              </a:rPr>
              <a:t> gözükmektedir.</a:t>
            </a:r>
            <a:r>
              <a:rPr lang="tr-TR" sz="2400" dirty="0">
                <a:latin typeface="Albertus" pitchFamily="34" charset="0"/>
              </a:rPr>
              <a:t> </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49538"/>
                                        </p:tgtEl>
                                        <p:attrNameLst>
                                          <p:attrName>style.visibility</p:attrName>
                                        </p:attrNameLst>
                                      </p:cBhvr>
                                      <p:to>
                                        <p:strVal val="visible"/>
                                      </p:to>
                                    </p:set>
                                    <p:animEffect transition="in" filter="circle(in)">
                                      <p:cBhvr>
                                        <p:cTn id="7" dur="2000"/>
                                        <p:tgtEl>
                                          <p:spTgt spid="44953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49539">
                                            <p:bg/>
                                          </p:spTgt>
                                        </p:tgtEl>
                                        <p:attrNameLst>
                                          <p:attrName>style.visibility</p:attrName>
                                        </p:attrNameLst>
                                      </p:cBhvr>
                                      <p:to>
                                        <p:strVal val="visible"/>
                                      </p:to>
                                    </p:set>
                                    <p:animEffect transition="in" filter="wedge">
                                      <p:cBhvr>
                                        <p:cTn id="12" dur="1000"/>
                                        <p:tgtEl>
                                          <p:spTgt spid="44953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449539">
                                            <p:txEl>
                                              <p:pRg st="1" end="1"/>
                                            </p:txEl>
                                          </p:spTgt>
                                        </p:tgtEl>
                                        <p:attrNameLst>
                                          <p:attrName>style.visibility</p:attrName>
                                        </p:attrNameLst>
                                      </p:cBhvr>
                                      <p:to>
                                        <p:strVal val="visible"/>
                                      </p:to>
                                    </p:set>
                                    <p:animEffect transition="in" filter="wedge">
                                      <p:cBhvr>
                                        <p:cTn id="17" dur="1000"/>
                                        <p:tgtEl>
                                          <p:spTgt spid="4495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449539">
                                            <p:txEl>
                                              <p:pRg st="2" end="2"/>
                                            </p:txEl>
                                          </p:spTgt>
                                        </p:tgtEl>
                                        <p:attrNameLst>
                                          <p:attrName>style.visibility</p:attrName>
                                        </p:attrNameLst>
                                      </p:cBhvr>
                                      <p:to>
                                        <p:strVal val="visible"/>
                                      </p:to>
                                    </p:set>
                                    <p:animEffect transition="in" filter="wedge">
                                      <p:cBhvr>
                                        <p:cTn id="22" dur="1000"/>
                                        <p:tgtEl>
                                          <p:spTgt spid="4495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38" grpId="0" animBg="1"/>
      <p:bldP spid="449539"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3"/>
          <p:cNvSpPr>
            <a:spLocks noChangeArrowheads="1"/>
          </p:cNvSpPr>
          <p:nvPr/>
        </p:nvSpPr>
        <p:spPr bwMode="auto">
          <a:xfrm>
            <a:off x="179388" y="4720927"/>
            <a:ext cx="4105275" cy="1876425"/>
          </a:xfrm>
          <a:prstGeom prst="rect">
            <a:avLst/>
          </a:prstGeom>
          <a:noFill/>
          <a:ln w="76200">
            <a:solidFill>
              <a:srgbClr val="660066"/>
            </a:solidFill>
            <a:miter lim="800000"/>
            <a:headEnd/>
            <a:tailEnd/>
          </a:ln>
          <a:effectLst/>
        </p:spPr>
        <p:txBody>
          <a:bodyPr anchor="ctr">
            <a:spAutoFit/>
          </a:bodyPr>
          <a:lstStyle/>
          <a:p>
            <a:pPr algn="ctr">
              <a:defRPr/>
            </a:pPr>
            <a:r>
              <a:rPr lang="tr-TR" sz="2800" b="1">
                <a:solidFill>
                  <a:srgbClr val="000066"/>
                </a:solidFill>
                <a:latin typeface="Tahoma" pitchFamily="34" charset="0"/>
                <a:cs typeface="+mn-cs"/>
              </a:rPr>
              <a:t>Hasan TAHSİN</a:t>
            </a:r>
          </a:p>
          <a:p>
            <a:pPr algn="ctr">
              <a:defRPr/>
            </a:pPr>
            <a:r>
              <a:rPr lang="tr-TR" sz="2800" b="1" i="1">
                <a:solidFill>
                  <a:srgbClr val="000066"/>
                </a:solidFill>
                <a:latin typeface="Tahoma" pitchFamily="34" charset="0"/>
                <a:cs typeface="+mn-cs"/>
              </a:rPr>
              <a:t>16 Mayıs 1919</a:t>
            </a:r>
          </a:p>
          <a:p>
            <a:pPr algn="ctr">
              <a:defRPr/>
            </a:pPr>
            <a:r>
              <a:rPr lang="tr-TR" sz="2800" b="1" i="1">
                <a:solidFill>
                  <a:srgbClr val="000066"/>
                </a:solidFill>
                <a:latin typeface="Tahoma" pitchFamily="34" charset="0"/>
                <a:cs typeface="+mn-cs"/>
              </a:rPr>
              <a:t>İzmir’in işgalinde </a:t>
            </a:r>
            <a:br>
              <a:rPr lang="tr-TR" sz="2800" b="1" i="1">
                <a:solidFill>
                  <a:srgbClr val="000066"/>
                </a:solidFill>
                <a:latin typeface="Tahoma" pitchFamily="34" charset="0"/>
                <a:cs typeface="+mn-cs"/>
              </a:rPr>
            </a:br>
            <a:r>
              <a:rPr lang="tr-TR" sz="2800" b="1" i="1">
                <a:solidFill>
                  <a:srgbClr val="000066"/>
                </a:solidFill>
                <a:latin typeface="Tahoma" pitchFamily="34" charset="0"/>
                <a:cs typeface="+mn-cs"/>
              </a:rPr>
              <a:t>ilk kurşun..</a:t>
            </a:r>
            <a:endParaRPr lang="tr-TR" sz="2000">
              <a:solidFill>
                <a:srgbClr val="000066"/>
              </a:solidFill>
              <a:effectLst>
                <a:outerShdw blurRad="38100" dist="38100" dir="2700000" algn="tl">
                  <a:srgbClr val="C0C0C0"/>
                </a:outerShdw>
              </a:effectLst>
              <a:latin typeface="Tahoma" pitchFamily="34" charset="0"/>
              <a:cs typeface="+mn-cs"/>
            </a:endParaRPr>
          </a:p>
        </p:txBody>
      </p:sp>
      <p:pic>
        <p:nvPicPr>
          <p:cNvPr id="125955" name="Picture 6" descr="Hasan Tahsin"/>
          <p:cNvPicPr>
            <a:picLocks noChangeAspect="1" noChangeArrowheads="1"/>
          </p:cNvPicPr>
          <p:nvPr/>
        </p:nvPicPr>
        <p:blipFill rotWithShape="1">
          <a:blip r:embed="rId3" cstate="email"/>
          <a:srcRect r="2442" b="3109"/>
          <a:stretch/>
        </p:blipFill>
        <p:spPr bwMode="auto">
          <a:xfrm>
            <a:off x="827584" y="404664"/>
            <a:ext cx="2855863" cy="39611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5956" name="Picture 7" descr="Türk'ün Ateile İmtihanı"/>
          <p:cNvPicPr>
            <a:picLocks noChangeAspect="1" noChangeArrowheads="1"/>
          </p:cNvPicPr>
          <p:nvPr/>
        </p:nvPicPr>
        <p:blipFill rotWithShape="1">
          <a:blip r:embed="rId4" cstate="email"/>
          <a:srcRect l="-933" t="1110" r="3166" b="1978"/>
          <a:stretch/>
        </p:blipFill>
        <p:spPr bwMode="auto">
          <a:xfrm>
            <a:off x="4361440" y="548680"/>
            <a:ext cx="4026984" cy="56886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02293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0" y="26988"/>
            <a:ext cx="9144000" cy="1169987"/>
          </a:xfrm>
          <a:solidFill>
            <a:srgbClr val="FFFF99"/>
          </a:solidFill>
          <a:ln w="38100">
            <a:solidFill>
              <a:srgbClr val="00FFFF"/>
            </a:solidFill>
          </a:ln>
        </p:spPr>
        <p:txBody>
          <a:bodyPr/>
          <a:lstStyle/>
          <a:p>
            <a:pPr algn="ctr" eaLnBrk="1" hangingPunct="1">
              <a:lnSpc>
                <a:spcPct val="70000"/>
              </a:lnSpc>
            </a:pPr>
            <a:r>
              <a:rPr lang="tr-TR" sz="3600" b="1">
                <a:solidFill>
                  <a:srgbClr val="800080"/>
                </a:solidFill>
              </a:rPr>
              <a:t>AKP’nin SAĞLIKTA DÖNÜŞÜM MASALI</a:t>
            </a:r>
            <a:r>
              <a:rPr lang="tr-TR" sz="3600"/>
              <a:t/>
            </a:r>
            <a:br>
              <a:rPr lang="tr-TR" sz="3600"/>
            </a:br>
            <a:r>
              <a:rPr lang="tr-TR" sz="2400" b="1"/>
              <a:t>Prof. Dr. Erinç YELDAN</a:t>
            </a:r>
            <a:r>
              <a:rPr lang="tr-TR" sz="2400"/>
              <a:t>, </a:t>
            </a:r>
            <a:r>
              <a:rPr lang="tr-TR" sz="2400">
                <a:hlinkClick r:id="rId3"/>
              </a:rPr>
              <a:t>www.cumhuriyet.com.tr</a:t>
            </a:r>
            <a:r>
              <a:rPr lang="tr-TR" sz="2400"/>
              <a:t>, </a:t>
            </a:r>
            <a:r>
              <a:rPr lang="tr-TR" sz="2000"/>
              <a:t>12.01.05</a:t>
            </a:r>
            <a:r>
              <a:rPr lang="tr-TR" sz="4000"/>
              <a:t> </a:t>
            </a:r>
          </a:p>
        </p:txBody>
      </p:sp>
      <p:sp>
        <p:nvSpPr>
          <p:cNvPr id="449539" name="Rectangle 3"/>
          <p:cNvSpPr>
            <a:spLocks noGrp="1" noChangeArrowheads="1"/>
          </p:cNvSpPr>
          <p:nvPr>
            <p:ph type="body" idx="1"/>
          </p:nvPr>
        </p:nvSpPr>
        <p:spPr>
          <a:xfrm>
            <a:off x="71438" y="1268413"/>
            <a:ext cx="8964612" cy="5516562"/>
          </a:xfrm>
          <a:solidFill>
            <a:srgbClr val="99FF66">
              <a:alpha val="34901"/>
            </a:srgbClr>
          </a:solidFill>
          <a:ln w="38100">
            <a:solidFill>
              <a:srgbClr val="FF0000"/>
            </a:solidFill>
          </a:ln>
        </p:spPr>
        <p:txBody>
          <a:bodyPr/>
          <a:lstStyle/>
          <a:p>
            <a:pPr eaLnBrk="1" hangingPunct="1">
              <a:lnSpc>
                <a:spcPct val="110000"/>
              </a:lnSpc>
              <a:buFont typeface="Wingdings" pitchFamily="2" charset="2"/>
              <a:buNone/>
            </a:pPr>
            <a:endParaRPr lang="tr-TR" sz="100" i="1" dirty="0">
              <a:solidFill>
                <a:srgbClr val="0000FF"/>
              </a:solidFill>
              <a:latin typeface="Comic Sans MS" pitchFamily="66" charset="0"/>
            </a:endParaRPr>
          </a:p>
          <a:p>
            <a:pPr eaLnBrk="1" hangingPunct="1">
              <a:lnSpc>
                <a:spcPct val="110000"/>
              </a:lnSpc>
            </a:pPr>
            <a:r>
              <a:rPr lang="tr-TR" i="1" dirty="0">
                <a:solidFill>
                  <a:srgbClr val="0000FF"/>
                </a:solidFill>
                <a:latin typeface="Comic Sans MS" pitchFamily="66" charset="0"/>
              </a:rPr>
              <a:t>Kamu harcamalarındaki kesintilerin </a:t>
            </a:r>
            <a:br>
              <a:rPr lang="tr-TR" i="1" dirty="0">
                <a:solidFill>
                  <a:srgbClr val="0000FF"/>
                </a:solidFill>
                <a:latin typeface="Comic Sans MS" pitchFamily="66" charset="0"/>
              </a:rPr>
            </a:br>
            <a:r>
              <a:rPr lang="tr-TR" i="1" dirty="0">
                <a:solidFill>
                  <a:srgbClr val="0000FF"/>
                </a:solidFill>
                <a:latin typeface="Comic Sans MS" pitchFamily="66" charset="0"/>
              </a:rPr>
              <a:t>ve vergi gelirlerinin de sınırına gelinmiş </a:t>
            </a:r>
            <a:br>
              <a:rPr lang="tr-TR" i="1" dirty="0">
                <a:solidFill>
                  <a:srgbClr val="0000FF"/>
                </a:solidFill>
                <a:latin typeface="Comic Sans MS" pitchFamily="66" charset="0"/>
              </a:rPr>
            </a:br>
            <a:r>
              <a:rPr lang="tr-TR" i="1" dirty="0">
                <a:solidFill>
                  <a:srgbClr val="0000FF"/>
                </a:solidFill>
                <a:latin typeface="Comic Sans MS" pitchFamily="66" charset="0"/>
              </a:rPr>
              <a:t>olduğu izlenmektedir.</a:t>
            </a:r>
            <a:r>
              <a:rPr lang="tr-TR" dirty="0">
                <a:solidFill>
                  <a:srgbClr val="0000FF"/>
                </a:solidFill>
                <a:latin typeface="Comic Sans MS" pitchFamily="66" charset="0"/>
              </a:rPr>
              <a:t> </a:t>
            </a:r>
          </a:p>
          <a:p>
            <a:pPr eaLnBrk="1" hangingPunct="1">
              <a:lnSpc>
                <a:spcPct val="105000"/>
              </a:lnSpc>
              <a:spcBef>
                <a:spcPts val="600"/>
              </a:spcBef>
            </a:pPr>
            <a:r>
              <a:rPr lang="tr-TR" sz="2800" dirty="0">
                <a:latin typeface="Verdana" pitchFamily="34" charset="0"/>
              </a:rPr>
              <a:t>Dolayısıyla, </a:t>
            </a:r>
            <a:r>
              <a:rPr lang="tr-TR" sz="2800" b="1" dirty="0">
                <a:solidFill>
                  <a:srgbClr val="000099"/>
                </a:solidFill>
                <a:highlight>
                  <a:srgbClr val="FF00FF"/>
                </a:highlight>
                <a:latin typeface="Verdana" pitchFamily="34" charset="0"/>
              </a:rPr>
              <a:t>Sağlıkta Dönüşüm Programı </a:t>
            </a:r>
            <a:r>
              <a:rPr lang="tr-TR" sz="2800" b="1" dirty="0">
                <a:solidFill>
                  <a:srgbClr val="000099"/>
                </a:solidFill>
                <a:latin typeface="Verdana" pitchFamily="34" charset="0"/>
              </a:rPr>
              <a:t>özünde</a:t>
            </a:r>
            <a:r>
              <a:rPr lang="tr-TR" sz="2800" dirty="0">
                <a:solidFill>
                  <a:srgbClr val="000099"/>
                </a:solidFill>
                <a:latin typeface="Verdana" pitchFamily="34" charset="0"/>
              </a:rPr>
              <a:t>, </a:t>
            </a:r>
            <a:r>
              <a:rPr lang="tr-TR" sz="2800" dirty="0">
                <a:latin typeface="Verdana" pitchFamily="34" charset="0"/>
              </a:rPr>
              <a:t>gerek IMF'ye gerekse ulusal ve uluslararası sermaye çevrelerine aktarılacak yeni kaynak arayışı içinde olan </a:t>
            </a:r>
            <a:br>
              <a:rPr lang="tr-TR" sz="2800" dirty="0">
                <a:latin typeface="Verdana" pitchFamily="34" charset="0"/>
              </a:rPr>
            </a:br>
            <a:r>
              <a:rPr lang="tr-TR" b="1" u="sng" dirty="0">
                <a:solidFill>
                  <a:srgbClr val="CC0000"/>
                </a:solidFill>
                <a:latin typeface="Verdana" pitchFamily="34" charset="0"/>
              </a:rPr>
              <a:t>tarikatlar koalisyonu AKP</a:t>
            </a:r>
            <a:r>
              <a:rPr lang="tr-TR" sz="2800" dirty="0">
                <a:latin typeface="Verdana" pitchFamily="34" charset="0"/>
              </a:rPr>
              <a:t>'nin </a:t>
            </a:r>
            <a:r>
              <a:rPr lang="tr-TR" sz="2400" dirty="0">
                <a:latin typeface="Verdana" pitchFamily="34" charset="0"/>
              </a:rPr>
              <a:t/>
            </a:r>
            <a:br>
              <a:rPr lang="tr-TR" sz="2400" dirty="0">
                <a:latin typeface="Verdana" pitchFamily="34" charset="0"/>
              </a:rPr>
            </a:br>
            <a:r>
              <a:rPr lang="tr-TR" sz="2800" dirty="0">
                <a:latin typeface="Verdana" pitchFamily="34" charset="0"/>
              </a:rPr>
              <a:t>kısa dönemde gerçekleştirmeye çabaladığı bir </a:t>
            </a:r>
            <a:br>
              <a:rPr lang="tr-TR" sz="2800" dirty="0">
                <a:latin typeface="Verdana" pitchFamily="34" charset="0"/>
              </a:rPr>
            </a:br>
            <a:r>
              <a:rPr lang="tr-TR" sz="2800" u="sng" dirty="0">
                <a:latin typeface="Verdana" pitchFamily="34" charset="0"/>
              </a:rPr>
              <a:t>rant transferi</a:t>
            </a:r>
            <a:r>
              <a:rPr lang="tr-TR" sz="2800" dirty="0">
                <a:latin typeface="Verdana" pitchFamily="34" charset="0"/>
              </a:rPr>
              <a:t> ve güven tazeleme operasyonu </a:t>
            </a:r>
            <a:br>
              <a:rPr lang="tr-TR" sz="2800" dirty="0">
                <a:latin typeface="Verdana" pitchFamily="34" charset="0"/>
              </a:rPr>
            </a:br>
            <a:r>
              <a:rPr lang="tr-TR" sz="2800" dirty="0">
                <a:latin typeface="Verdana" pitchFamily="34" charset="0"/>
              </a:rPr>
              <a:t>olarak değerlendirilmelidir. </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49538"/>
                                        </p:tgtEl>
                                        <p:attrNameLst>
                                          <p:attrName>style.visibility</p:attrName>
                                        </p:attrNameLst>
                                      </p:cBhvr>
                                      <p:to>
                                        <p:strVal val="visible"/>
                                      </p:to>
                                    </p:set>
                                    <p:animEffect transition="in" filter="circle(in)">
                                      <p:cBhvr>
                                        <p:cTn id="7" dur="2000"/>
                                        <p:tgtEl>
                                          <p:spTgt spid="44953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49539">
                                            <p:bg/>
                                          </p:spTgt>
                                        </p:tgtEl>
                                        <p:attrNameLst>
                                          <p:attrName>style.visibility</p:attrName>
                                        </p:attrNameLst>
                                      </p:cBhvr>
                                      <p:to>
                                        <p:strVal val="visible"/>
                                      </p:to>
                                    </p:set>
                                    <p:animEffect transition="in" filter="wedge">
                                      <p:cBhvr>
                                        <p:cTn id="12" dur="1000"/>
                                        <p:tgtEl>
                                          <p:spTgt spid="44953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449539">
                                            <p:txEl>
                                              <p:pRg st="1" end="1"/>
                                            </p:txEl>
                                          </p:spTgt>
                                        </p:tgtEl>
                                        <p:attrNameLst>
                                          <p:attrName>style.visibility</p:attrName>
                                        </p:attrNameLst>
                                      </p:cBhvr>
                                      <p:to>
                                        <p:strVal val="visible"/>
                                      </p:to>
                                    </p:set>
                                    <p:animEffect transition="in" filter="wedge">
                                      <p:cBhvr>
                                        <p:cTn id="17" dur="1000"/>
                                        <p:tgtEl>
                                          <p:spTgt spid="4495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449539">
                                            <p:txEl>
                                              <p:pRg st="2" end="2"/>
                                            </p:txEl>
                                          </p:spTgt>
                                        </p:tgtEl>
                                        <p:attrNameLst>
                                          <p:attrName>style.visibility</p:attrName>
                                        </p:attrNameLst>
                                      </p:cBhvr>
                                      <p:to>
                                        <p:strVal val="visible"/>
                                      </p:to>
                                    </p:set>
                                    <p:animEffect transition="in" filter="wedge">
                                      <p:cBhvr>
                                        <p:cTn id="22" dur="1000"/>
                                        <p:tgtEl>
                                          <p:spTgt spid="4495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38" grpId="0" animBg="1"/>
      <p:bldP spid="449539" grpId="0" build="p"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3634" name="Rectangle 2"/>
          <p:cNvSpPr>
            <a:spLocks noGrp="1" noChangeArrowheads="1"/>
          </p:cNvSpPr>
          <p:nvPr>
            <p:ph type="body" idx="1"/>
          </p:nvPr>
        </p:nvSpPr>
        <p:spPr>
          <a:xfrm>
            <a:off x="0" y="0"/>
            <a:ext cx="9144000" cy="6858000"/>
          </a:xfrm>
          <a:solidFill>
            <a:schemeClr val="accent2"/>
          </a:solidFill>
          <a:effectLst>
            <a:outerShdw dist="107763" dir="18900000" algn="ctr" rotWithShape="0">
              <a:srgbClr val="808080"/>
            </a:outerShdw>
          </a:effectLst>
        </p:spPr>
        <p:txBody>
          <a:bodyPr/>
          <a:lstStyle/>
          <a:p>
            <a:pPr marL="0" indent="0" algn="ctr" eaLnBrk="1" hangingPunct="1">
              <a:buFont typeface="Wingdings" pitchFamily="2" charset="2"/>
              <a:buNone/>
              <a:defRPr/>
            </a:pPr>
            <a:endParaRPr lang="en-AU" sz="1200" b="1" dirty="0">
              <a:solidFill>
                <a:srgbClr val="FFFFFF"/>
              </a:solidFill>
            </a:endParaRPr>
          </a:p>
          <a:p>
            <a:pPr marL="0" indent="0" algn="ctr" eaLnBrk="1" hangingPunct="1">
              <a:lnSpc>
                <a:spcPct val="110000"/>
              </a:lnSpc>
              <a:buFont typeface="Wingdings" pitchFamily="2" charset="2"/>
              <a:buNone/>
              <a:defRPr/>
            </a:pPr>
            <a:r>
              <a:rPr lang="tr-TR" sz="4400" b="1" i="1" dirty="0">
                <a:solidFill>
                  <a:srgbClr val="003300"/>
                </a:solidFill>
              </a:rPr>
              <a:t>“ Kendine devrimin </a:t>
            </a:r>
            <a:br>
              <a:rPr lang="tr-TR" sz="4400" b="1" i="1" dirty="0">
                <a:solidFill>
                  <a:srgbClr val="003300"/>
                </a:solidFill>
              </a:rPr>
            </a:br>
            <a:r>
              <a:rPr lang="tr-TR" sz="4400" b="1" i="1" dirty="0">
                <a:solidFill>
                  <a:srgbClr val="003300"/>
                </a:solidFill>
              </a:rPr>
              <a:t>ve devrimciliğin çeşitli ve yaşamsal görevler verdiği </a:t>
            </a:r>
            <a:br>
              <a:rPr lang="tr-TR" sz="4400" b="1" i="1" dirty="0">
                <a:solidFill>
                  <a:srgbClr val="003300"/>
                </a:solidFill>
              </a:rPr>
            </a:br>
            <a:r>
              <a:rPr lang="tr-TR" sz="4400" b="1" i="1" dirty="0">
                <a:solidFill>
                  <a:srgbClr val="003300"/>
                </a:solidFill>
              </a:rPr>
              <a:t>Türk vatandaşının </a:t>
            </a:r>
            <a:br>
              <a:rPr lang="tr-TR" sz="4400" b="1" i="1" dirty="0">
                <a:solidFill>
                  <a:srgbClr val="003300"/>
                </a:solidFill>
              </a:rPr>
            </a:br>
            <a:r>
              <a:rPr lang="tr-TR" sz="4400" b="1" i="1" dirty="0">
                <a:solidFill>
                  <a:srgbClr val="003300"/>
                </a:solidFill>
              </a:rPr>
              <a:t>sağlığı ve sağlamlığı, </a:t>
            </a:r>
            <a:br>
              <a:rPr lang="tr-TR" sz="4400" b="1" i="1" dirty="0">
                <a:solidFill>
                  <a:srgbClr val="003300"/>
                </a:solidFill>
              </a:rPr>
            </a:br>
            <a:r>
              <a:rPr lang="tr-TR" sz="4400" b="1" i="1" dirty="0">
                <a:solidFill>
                  <a:srgbClr val="003300"/>
                </a:solidFill>
              </a:rPr>
              <a:t>her zaman üzerinde dikkatle durulacak ulusal sorunumuzdur.”  </a:t>
            </a:r>
          </a:p>
          <a:p>
            <a:pPr marL="0" indent="0" algn="ctr" eaLnBrk="1" hangingPunct="1">
              <a:buFont typeface="Wingdings" pitchFamily="2" charset="2"/>
              <a:buNone/>
              <a:defRPr/>
            </a:pPr>
            <a:endParaRPr lang="tr-TR" sz="1200" b="1" dirty="0">
              <a:solidFill>
                <a:srgbClr val="000066"/>
              </a:solidFill>
              <a:latin typeface="Comic Sans MS" pitchFamily="66" charset="0"/>
            </a:endParaRPr>
          </a:p>
          <a:p>
            <a:pPr marL="0" indent="0" algn="ctr" eaLnBrk="1" hangingPunct="1">
              <a:buFont typeface="Wingdings" pitchFamily="2" charset="2"/>
              <a:buNone/>
              <a:defRPr/>
            </a:pPr>
            <a:r>
              <a:rPr lang="tr-TR" sz="4600" b="1" dirty="0">
                <a:solidFill>
                  <a:srgbClr val="000066"/>
                </a:solidFill>
                <a:latin typeface="Comic Sans MS" pitchFamily="66" charset="0"/>
              </a:rPr>
              <a:t>Gazi Mustafa Kemal ATATÜRK</a:t>
            </a:r>
            <a:endParaRPr lang="en-AU" sz="4600" b="1" dirty="0">
              <a:solidFill>
                <a:srgbClr val="000066"/>
              </a:solidFill>
              <a:latin typeface="Comic Sans MS" pitchFamily="66" charset="0"/>
            </a:endParaRPr>
          </a:p>
        </p:txBody>
      </p:sp>
    </p:spTree>
  </p:cSld>
  <p:clrMapOvr>
    <a:masterClrMapping/>
  </p:clrMapOvr>
  <p:transition spd="slow">
    <p:newsflash/>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0" y="44450"/>
            <a:ext cx="9144000" cy="719138"/>
          </a:xfrm>
        </p:spPr>
        <p:txBody>
          <a:bodyPr/>
          <a:lstStyle/>
          <a:p>
            <a:pPr eaLnBrk="1" hangingPunct="1"/>
            <a:r>
              <a:rPr lang="tr-TR" sz="3800" b="1">
                <a:solidFill>
                  <a:srgbClr val="000000"/>
                </a:solidFill>
                <a:effectLst/>
                <a:latin typeface="Verdana" pitchFamily="34" charset="0"/>
              </a:rPr>
              <a:t>CUMHURİYET ve KÜRESELLEŞME</a:t>
            </a:r>
            <a:endParaRPr lang="tr-TR" sz="3800">
              <a:solidFill>
                <a:srgbClr val="000000"/>
              </a:solidFill>
              <a:effectLst/>
            </a:endParaRPr>
          </a:p>
        </p:txBody>
      </p:sp>
      <p:sp>
        <p:nvSpPr>
          <p:cNvPr id="237571" name="Rectangle 3"/>
          <p:cNvSpPr>
            <a:spLocks noGrp="1" noChangeArrowheads="1"/>
          </p:cNvSpPr>
          <p:nvPr>
            <p:ph type="body" idx="1"/>
          </p:nvPr>
        </p:nvSpPr>
        <p:spPr>
          <a:xfrm>
            <a:off x="107950" y="765175"/>
            <a:ext cx="9001125" cy="6021388"/>
          </a:xfrm>
          <a:solidFill>
            <a:srgbClr val="FFFF99"/>
          </a:solidFill>
          <a:ln w="60325">
            <a:solidFill>
              <a:srgbClr val="008000"/>
            </a:solidFill>
          </a:ln>
        </p:spPr>
        <p:txBody>
          <a:bodyPr/>
          <a:lstStyle/>
          <a:p>
            <a:pPr marL="0" indent="0" algn="ctr" eaLnBrk="1" hangingPunct="1">
              <a:lnSpc>
                <a:spcPct val="80000"/>
              </a:lnSpc>
              <a:buFontTx/>
              <a:buNone/>
            </a:pPr>
            <a:endParaRPr lang="tr-TR" sz="800">
              <a:solidFill>
                <a:srgbClr val="000066"/>
              </a:solidFill>
              <a:effectLst/>
            </a:endParaRPr>
          </a:p>
          <a:p>
            <a:pPr marL="0" indent="0" algn="ctr" eaLnBrk="1" hangingPunct="1">
              <a:lnSpc>
                <a:spcPct val="80000"/>
              </a:lnSpc>
              <a:buFontTx/>
              <a:buNone/>
            </a:pPr>
            <a:r>
              <a:rPr lang="tr-TR" sz="2800" b="1">
                <a:solidFill>
                  <a:srgbClr val="660066"/>
                </a:solidFill>
                <a:effectLst/>
              </a:rPr>
              <a:t>“ Uygulandığı biçimiyle Küreselleşme siyasaları, tüm insanların eşitliği, kardeşliği üzerinde kurulan bir evrensel birliği sağla</a:t>
            </a:r>
            <a:r>
              <a:rPr lang="tr-TR" sz="2800" b="1" u="sng">
                <a:solidFill>
                  <a:srgbClr val="660066"/>
                </a:solidFill>
                <a:effectLst/>
              </a:rPr>
              <a:t>ma</a:t>
            </a:r>
            <a:r>
              <a:rPr lang="tr-TR" sz="2800" b="1">
                <a:solidFill>
                  <a:srgbClr val="660066"/>
                </a:solidFill>
                <a:effectLst/>
              </a:rPr>
              <a:t>maktadır. </a:t>
            </a:r>
          </a:p>
          <a:p>
            <a:pPr marL="0" indent="0" algn="ctr" eaLnBrk="1" hangingPunct="1">
              <a:lnSpc>
                <a:spcPct val="80000"/>
              </a:lnSpc>
              <a:buFontTx/>
              <a:buNone/>
            </a:pPr>
            <a:endParaRPr lang="tr-TR" sz="800" b="1">
              <a:solidFill>
                <a:srgbClr val="000066"/>
              </a:solidFill>
              <a:effectLst/>
            </a:endParaRPr>
          </a:p>
          <a:p>
            <a:pPr marL="0" indent="0" algn="ctr" eaLnBrk="1" hangingPunct="1">
              <a:lnSpc>
                <a:spcPct val="85000"/>
              </a:lnSpc>
              <a:buFontTx/>
              <a:buNone/>
            </a:pPr>
            <a:r>
              <a:rPr lang="tr-TR" sz="2800" b="1">
                <a:solidFill>
                  <a:srgbClr val="000066"/>
                </a:solidFill>
                <a:effectLst/>
              </a:rPr>
              <a:t>Uygulandığı biçimiyle K ü r e s e l l e ş m e, </a:t>
            </a:r>
            <a:br>
              <a:rPr lang="tr-TR" sz="2800" b="1">
                <a:solidFill>
                  <a:srgbClr val="000066"/>
                </a:solidFill>
                <a:effectLst/>
              </a:rPr>
            </a:br>
            <a:r>
              <a:rPr lang="tr-TR" sz="2800" b="1">
                <a:solidFill>
                  <a:srgbClr val="000066"/>
                </a:solidFill>
                <a:effectLst/>
              </a:rPr>
              <a:t>insanlığı uluslar arası sermayenin egemenliğine </a:t>
            </a:r>
            <a:br>
              <a:rPr lang="tr-TR" sz="2800" b="1">
                <a:solidFill>
                  <a:srgbClr val="000066"/>
                </a:solidFill>
                <a:effectLst/>
              </a:rPr>
            </a:br>
            <a:r>
              <a:rPr lang="tr-TR" sz="2800" b="1">
                <a:solidFill>
                  <a:srgbClr val="000066"/>
                </a:solidFill>
                <a:effectLst/>
              </a:rPr>
              <a:t>terk etmektedir. Böyle bir yaklaşım, </a:t>
            </a:r>
            <a:br>
              <a:rPr lang="tr-TR" sz="2800" b="1">
                <a:solidFill>
                  <a:srgbClr val="000066"/>
                </a:solidFill>
                <a:effectLst/>
              </a:rPr>
            </a:br>
            <a:r>
              <a:rPr lang="tr-TR" sz="2800" b="1">
                <a:solidFill>
                  <a:srgbClr val="000066"/>
                </a:solidFill>
                <a:effectLst/>
              </a:rPr>
              <a:t>böyle bir uygulama, insanı yücelten, </a:t>
            </a:r>
            <a:br>
              <a:rPr lang="tr-TR" sz="2800" b="1">
                <a:solidFill>
                  <a:srgbClr val="000066"/>
                </a:solidFill>
                <a:effectLst/>
              </a:rPr>
            </a:br>
            <a:r>
              <a:rPr lang="tr-TR" sz="2800" b="1">
                <a:solidFill>
                  <a:srgbClr val="000066"/>
                </a:solidFill>
                <a:effectLst/>
              </a:rPr>
              <a:t>özellikle ‘</a:t>
            </a:r>
            <a:r>
              <a:rPr lang="tr-TR" sz="2800" b="1" i="1">
                <a:solidFill>
                  <a:srgbClr val="000066"/>
                </a:solidFill>
                <a:effectLst/>
              </a:rPr>
              <a:t>mazlumun</a:t>
            </a:r>
            <a:r>
              <a:rPr lang="tr-TR" sz="2800" b="1">
                <a:solidFill>
                  <a:srgbClr val="000066"/>
                </a:solidFill>
                <a:effectLst/>
              </a:rPr>
              <a:t>’ yanında yer alan </a:t>
            </a:r>
            <a:br>
              <a:rPr lang="tr-TR" sz="2800" b="1">
                <a:solidFill>
                  <a:srgbClr val="000066"/>
                </a:solidFill>
                <a:effectLst/>
              </a:rPr>
            </a:br>
            <a:r>
              <a:rPr lang="tr-TR" sz="2700" b="1" u="sng">
                <a:solidFill>
                  <a:srgbClr val="990000"/>
                </a:solidFill>
                <a:effectLst/>
                <a:latin typeface="Verdana" pitchFamily="34" charset="0"/>
              </a:rPr>
              <a:t>Atatürkçü Düşünce Sistemi ile çelişki halinde</a:t>
            </a:r>
            <a:r>
              <a:rPr lang="tr-TR" sz="2800" b="1">
                <a:solidFill>
                  <a:srgbClr val="000066"/>
                </a:solidFill>
                <a:effectLst/>
              </a:rPr>
              <a:t> olduğu gibi; kamu yararını, sosyal adaleti, </a:t>
            </a:r>
            <a:br>
              <a:rPr lang="tr-TR" sz="2800" b="1">
                <a:solidFill>
                  <a:srgbClr val="000066"/>
                </a:solidFill>
                <a:effectLst/>
              </a:rPr>
            </a:br>
            <a:r>
              <a:rPr lang="tr-TR" sz="2800" b="1">
                <a:solidFill>
                  <a:srgbClr val="000066"/>
                </a:solidFill>
                <a:effectLst/>
              </a:rPr>
              <a:t>ön planda tutan </a:t>
            </a:r>
            <a:br>
              <a:rPr lang="tr-TR" sz="2800" b="1">
                <a:solidFill>
                  <a:srgbClr val="000066"/>
                </a:solidFill>
                <a:effectLst/>
              </a:rPr>
            </a:br>
            <a:r>
              <a:rPr lang="tr-TR" sz="3000" b="1">
                <a:solidFill>
                  <a:srgbClr val="990000"/>
                </a:solidFill>
                <a:effectLst/>
                <a:latin typeface="Verdana" pitchFamily="34" charset="0"/>
              </a:rPr>
              <a:t>‘</a:t>
            </a:r>
            <a:r>
              <a:rPr lang="tr-TR" sz="3000" b="1" i="1" u="sng">
                <a:solidFill>
                  <a:srgbClr val="990000"/>
                </a:solidFill>
                <a:effectLst/>
                <a:latin typeface="Verdana" pitchFamily="34" charset="0"/>
              </a:rPr>
              <a:t>Cumhuriyetçi</a:t>
            </a:r>
            <a:r>
              <a:rPr lang="tr-TR" sz="3000" b="1" u="sng">
                <a:solidFill>
                  <a:srgbClr val="990000"/>
                </a:solidFill>
                <a:effectLst/>
                <a:latin typeface="Verdana" pitchFamily="34" charset="0"/>
              </a:rPr>
              <a:t>’ anlayışa ters</a:t>
            </a:r>
            <a:r>
              <a:rPr lang="tr-TR" sz="2800" b="1">
                <a:solidFill>
                  <a:srgbClr val="000066"/>
                </a:solidFill>
                <a:effectLst/>
              </a:rPr>
              <a:t> düşmektedir. ”</a:t>
            </a:r>
          </a:p>
          <a:p>
            <a:pPr marL="0" indent="0" algn="ctr" eaLnBrk="1" hangingPunct="1">
              <a:lnSpc>
                <a:spcPct val="80000"/>
              </a:lnSpc>
              <a:buFontTx/>
              <a:buNone/>
            </a:pPr>
            <a:endParaRPr lang="tr-TR" sz="1400" b="1">
              <a:solidFill>
                <a:srgbClr val="000066"/>
              </a:solidFill>
              <a:effectLst/>
            </a:endParaRPr>
          </a:p>
          <a:p>
            <a:pPr marL="0" indent="0" algn="ctr" eaLnBrk="1" hangingPunct="1">
              <a:lnSpc>
                <a:spcPct val="80000"/>
              </a:lnSpc>
              <a:buFontTx/>
              <a:buNone/>
            </a:pPr>
            <a:r>
              <a:rPr lang="tr-TR" sz="2800" b="1" i="1">
                <a:solidFill>
                  <a:srgbClr val="003300"/>
                </a:solidFill>
                <a:effectLst/>
              </a:rPr>
              <a:t>Prof. Dr. Suna KİLİ</a:t>
            </a:r>
            <a:br>
              <a:rPr lang="tr-TR" sz="2800" b="1" i="1">
                <a:solidFill>
                  <a:srgbClr val="003300"/>
                </a:solidFill>
                <a:effectLst/>
              </a:rPr>
            </a:br>
            <a:r>
              <a:rPr lang="tr-TR" sz="2400" b="1" i="1">
                <a:solidFill>
                  <a:srgbClr val="663300"/>
                </a:solidFill>
                <a:effectLst/>
              </a:rPr>
              <a:t>{Cumhuriyet ve Küreselleşme, Kültür Bak. Yay., 2002}</a:t>
            </a:r>
          </a:p>
        </p:txBody>
      </p:sp>
    </p:spTree>
  </p:cSld>
  <p:clrMapOvr>
    <a:masterClrMapping/>
  </p:clrMapOvr>
  <p:transition>
    <p:dissolve/>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8594" name="Rectangle 3"/>
          <p:cNvSpPr>
            <a:spLocks noGrp="1" noChangeArrowheads="1"/>
          </p:cNvSpPr>
          <p:nvPr>
            <p:ph type="body" idx="1"/>
          </p:nvPr>
        </p:nvSpPr>
        <p:spPr>
          <a:xfrm>
            <a:off x="0" y="1079500"/>
            <a:ext cx="9144000" cy="5805488"/>
          </a:xfrm>
          <a:solidFill>
            <a:srgbClr val="FFCCFF">
              <a:alpha val="32941"/>
            </a:srgbClr>
          </a:solidFill>
          <a:ln>
            <a:solidFill>
              <a:srgbClr val="003300"/>
            </a:solidFill>
          </a:ln>
        </p:spPr>
        <p:txBody>
          <a:bodyPr/>
          <a:lstStyle/>
          <a:p>
            <a:pPr marL="0" indent="0" algn="ctr" eaLnBrk="1" hangingPunct="1">
              <a:lnSpc>
                <a:spcPct val="90000"/>
              </a:lnSpc>
              <a:buFontTx/>
              <a:buNone/>
            </a:pPr>
            <a:endParaRPr lang="tr-TR" sz="1200" dirty="0">
              <a:solidFill>
                <a:srgbClr val="000066"/>
              </a:solidFill>
              <a:effectLst/>
            </a:endParaRPr>
          </a:p>
          <a:p>
            <a:pPr marL="0" indent="0" algn="ctr" eaLnBrk="1" hangingPunct="1">
              <a:lnSpc>
                <a:spcPct val="90000"/>
              </a:lnSpc>
              <a:buFontTx/>
              <a:buNone/>
            </a:pPr>
            <a:r>
              <a:rPr lang="tr-TR" b="1" dirty="0">
                <a:solidFill>
                  <a:srgbClr val="000066"/>
                </a:solidFill>
                <a:effectLst/>
              </a:rPr>
              <a:t>“ Özellikle son 20 yılda uluslar arası sermaye ülkeden ülkeye denetimsiz biçimde dolaşmaktadır. Bu durum, ülkelerin yapısını etkileyen sonuçlar doğurmaktadır. Eğer bu durum durdurulmazsa, birçok ülke demokrasi ile değil, ‘</a:t>
            </a:r>
            <a:r>
              <a:rPr lang="tr-TR" b="1" dirty="0">
                <a:solidFill>
                  <a:srgbClr val="FF0000"/>
                </a:solidFill>
                <a:effectLst/>
              </a:rPr>
              <a:t>Plütokrasi</a:t>
            </a:r>
            <a:r>
              <a:rPr lang="tr-TR" b="1" dirty="0">
                <a:solidFill>
                  <a:srgbClr val="000066"/>
                </a:solidFill>
                <a:effectLst/>
              </a:rPr>
              <a:t>’ yani </a:t>
            </a:r>
            <a:r>
              <a:rPr lang="tr-TR" b="1" u="sng" dirty="0">
                <a:solidFill>
                  <a:srgbClr val="000066"/>
                </a:solidFill>
                <a:effectLst/>
                <a:highlight>
                  <a:srgbClr val="00FFFF"/>
                </a:highlight>
              </a:rPr>
              <a:t>zenginlerin gücüyle yönetilme</a:t>
            </a:r>
            <a:r>
              <a:rPr lang="tr-TR" b="1" dirty="0">
                <a:solidFill>
                  <a:srgbClr val="000066"/>
                </a:solidFill>
                <a:effectLst/>
                <a:highlight>
                  <a:srgbClr val="00FFFF"/>
                </a:highlight>
              </a:rPr>
              <a:t> </a:t>
            </a:r>
            <a:r>
              <a:rPr lang="tr-TR" b="1" dirty="0">
                <a:solidFill>
                  <a:srgbClr val="000066"/>
                </a:solidFill>
                <a:effectLst/>
              </a:rPr>
              <a:t>durumuyla karşılaşacaktır. Bu durum yalnızca gelişmekte olan ülkeler için değil, gelişmiş ülkeler için de doğru bir gözlemdir. ”</a:t>
            </a:r>
          </a:p>
          <a:p>
            <a:pPr marL="0" indent="0" algn="ctr" eaLnBrk="1" hangingPunct="1">
              <a:lnSpc>
                <a:spcPct val="90000"/>
              </a:lnSpc>
              <a:buFontTx/>
              <a:buNone/>
            </a:pPr>
            <a:r>
              <a:rPr lang="tr-TR" b="1" i="1" dirty="0">
                <a:solidFill>
                  <a:srgbClr val="003300"/>
                </a:solidFill>
                <a:effectLst/>
              </a:rPr>
              <a:t>Prof. Dr. Suna KİLİ </a:t>
            </a:r>
          </a:p>
          <a:p>
            <a:pPr marL="0" indent="0" algn="ctr" eaLnBrk="1" hangingPunct="1">
              <a:lnSpc>
                <a:spcPct val="90000"/>
              </a:lnSpc>
              <a:buFontTx/>
              <a:buNone/>
            </a:pPr>
            <a:r>
              <a:rPr lang="tr-TR" sz="2400" b="1" i="1" dirty="0">
                <a:solidFill>
                  <a:srgbClr val="003300"/>
                </a:solidFill>
                <a:effectLst/>
              </a:rPr>
              <a:t>(Cumhuriyet ve Küreselleşme, syf. 195, 2002, Kültür Bak.)</a:t>
            </a:r>
            <a:endParaRPr lang="tr-TR" b="1" i="1" dirty="0">
              <a:solidFill>
                <a:srgbClr val="003300"/>
              </a:solidFill>
              <a:effectLst/>
              <a:latin typeface="Verdana" pitchFamily="34" charset="0"/>
            </a:endParaRPr>
          </a:p>
        </p:txBody>
      </p:sp>
      <p:sp>
        <p:nvSpPr>
          <p:cNvPr id="238595" name="Rectangle 2"/>
          <p:cNvSpPr>
            <a:spLocks noGrp="1" noChangeArrowheads="1"/>
          </p:cNvSpPr>
          <p:nvPr>
            <p:ph type="title"/>
          </p:nvPr>
        </p:nvSpPr>
        <p:spPr>
          <a:xfrm>
            <a:off x="0" y="115888"/>
            <a:ext cx="9144000" cy="719137"/>
          </a:xfrm>
        </p:spPr>
        <p:txBody>
          <a:bodyPr/>
          <a:lstStyle/>
          <a:p>
            <a:pPr eaLnBrk="1" hangingPunct="1"/>
            <a:r>
              <a:rPr lang="tr-TR" sz="3300" b="1">
                <a:solidFill>
                  <a:srgbClr val="000000"/>
                </a:solidFill>
                <a:effectLst/>
                <a:latin typeface="Verdana" pitchFamily="34" charset="0"/>
              </a:rPr>
              <a:t> KÜRESELLEŞME NEREYE VARACAK ??</a:t>
            </a:r>
            <a:endParaRPr lang="tr-TR" sz="3300">
              <a:solidFill>
                <a:srgbClr val="000000"/>
              </a:solidFill>
              <a:effectLst/>
            </a:endParaRPr>
          </a:p>
        </p:txBody>
      </p:sp>
    </p:spTree>
  </p:cSld>
  <p:clrMapOvr>
    <a:masterClrMapping/>
  </p:clrMapOvr>
  <p:transition>
    <p:cover dir="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684213" y="-26988"/>
            <a:ext cx="8420100" cy="1143001"/>
          </a:xfrm>
          <a:noFill/>
        </p:spPr>
        <p:txBody>
          <a:bodyPr lIns="92075" tIns="46038" rIns="92075" bIns="46038"/>
          <a:lstStyle/>
          <a:p>
            <a:pPr eaLnBrk="1" hangingPunct="1"/>
            <a:r>
              <a:rPr lang="tr-TR" i="0">
                <a:solidFill>
                  <a:schemeClr val="tx1"/>
                </a:solidFill>
                <a:latin typeface="Calibri" pitchFamily="34" charset="0"/>
              </a:rPr>
              <a:t/>
            </a:r>
            <a:br>
              <a:rPr lang="tr-TR" i="0">
                <a:solidFill>
                  <a:schemeClr val="tx1"/>
                </a:solidFill>
                <a:latin typeface="Calibri" pitchFamily="34" charset="0"/>
              </a:rPr>
            </a:br>
            <a:r>
              <a:rPr lang="tr-TR" i="0">
                <a:solidFill>
                  <a:schemeClr val="tx1"/>
                </a:solidFill>
                <a:latin typeface="Calibri" pitchFamily="34" charset="0"/>
              </a:rPr>
              <a:t/>
            </a:r>
            <a:br>
              <a:rPr lang="tr-TR" i="0">
                <a:solidFill>
                  <a:schemeClr val="tx1"/>
                </a:solidFill>
                <a:latin typeface="Calibri" pitchFamily="34" charset="0"/>
              </a:rPr>
            </a:br>
            <a:r>
              <a:rPr lang="tr-TR" i="0">
                <a:solidFill>
                  <a:schemeClr val="tx1"/>
                </a:solidFill>
                <a:latin typeface="Calibri" pitchFamily="34" charset="0"/>
              </a:rPr>
              <a:t>      </a:t>
            </a:r>
            <a:r>
              <a:rPr lang="tr-TR" sz="3200" b="1" i="0">
                <a:solidFill>
                  <a:schemeClr val="tx1"/>
                </a:solidFill>
                <a:latin typeface="Calibri" pitchFamily="34" charset="0"/>
              </a:rPr>
              <a:t>DB eski baş ekonomistlerinden </a:t>
            </a:r>
            <a:br>
              <a:rPr lang="tr-TR" sz="3200" b="1" i="0">
                <a:solidFill>
                  <a:schemeClr val="tx1"/>
                </a:solidFill>
                <a:latin typeface="Calibri" pitchFamily="34" charset="0"/>
              </a:rPr>
            </a:br>
            <a:r>
              <a:rPr lang="tr-TR" sz="3200" b="1" i="0">
                <a:solidFill>
                  <a:schemeClr val="tx1"/>
                </a:solidFill>
                <a:latin typeface="Calibri" pitchFamily="34" charset="0"/>
              </a:rPr>
              <a:t>        Nobel Ekonomi ödüllü Prof. Joseph   </a:t>
            </a:r>
            <a:br>
              <a:rPr lang="tr-TR" sz="3200" b="1" i="0">
                <a:solidFill>
                  <a:schemeClr val="tx1"/>
                </a:solidFill>
                <a:latin typeface="Calibri" pitchFamily="34" charset="0"/>
              </a:rPr>
            </a:br>
            <a:r>
              <a:rPr lang="tr-TR" sz="3200" b="1" i="0">
                <a:solidFill>
                  <a:schemeClr val="tx1"/>
                </a:solidFill>
                <a:latin typeface="Calibri" pitchFamily="34" charset="0"/>
              </a:rPr>
              <a:t>        Stiglitz’in, IMF ve DB’nı değerlendirmesi :</a:t>
            </a:r>
            <a:r>
              <a:rPr lang="tr-TR" sz="3200" b="1" i="0">
                <a:solidFill>
                  <a:srgbClr val="FFFF00"/>
                </a:solidFill>
                <a:latin typeface="Calibri" pitchFamily="34" charset="0"/>
              </a:rPr>
              <a:t/>
            </a:r>
            <a:br>
              <a:rPr lang="tr-TR" sz="3200" b="1" i="0">
                <a:solidFill>
                  <a:srgbClr val="FFFF00"/>
                </a:solidFill>
                <a:latin typeface="Calibri" pitchFamily="34" charset="0"/>
              </a:rPr>
            </a:br>
            <a:endParaRPr lang="tr-TR" sz="3200" b="1" i="0">
              <a:solidFill>
                <a:srgbClr val="FFFF00"/>
              </a:solidFill>
              <a:latin typeface="Calibri" pitchFamily="34" charset="0"/>
            </a:endParaRPr>
          </a:p>
        </p:txBody>
      </p:sp>
      <p:sp>
        <p:nvSpPr>
          <p:cNvPr id="356355" name="Rectangle 3"/>
          <p:cNvSpPr>
            <a:spLocks noGrp="1" noChangeArrowheads="1"/>
          </p:cNvSpPr>
          <p:nvPr>
            <p:ph type="body" idx="1"/>
          </p:nvPr>
        </p:nvSpPr>
        <p:spPr>
          <a:xfrm>
            <a:off x="250825" y="2060575"/>
            <a:ext cx="8642350" cy="4581525"/>
          </a:xfrm>
          <a:noFill/>
        </p:spPr>
        <p:txBody>
          <a:bodyPr lIns="92075" tIns="46038" rIns="92075" bIns="46038"/>
          <a:lstStyle/>
          <a:p>
            <a:pPr eaLnBrk="1" hangingPunct="1">
              <a:lnSpc>
                <a:spcPct val="90000"/>
              </a:lnSpc>
            </a:pPr>
            <a:r>
              <a:rPr lang="tr-TR" b="1">
                <a:solidFill>
                  <a:srgbClr val="000066"/>
                </a:solidFill>
              </a:rPr>
              <a:t>“Ülkenin maliye bakanının eline </a:t>
            </a:r>
            <a:br>
              <a:rPr lang="tr-TR" b="1">
                <a:solidFill>
                  <a:srgbClr val="000066"/>
                </a:solidFill>
              </a:rPr>
            </a:br>
            <a:r>
              <a:rPr lang="tr-TR" b="1">
                <a:solidFill>
                  <a:srgbClr val="000066"/>
                </a:solidFill>
              </a:rPr>
              <a:t>bir yapısal uyum programı tutuşturulur.</a:t>
            </a:r>
          </a:p>
          <a:p>
            <a:pPr eaLnBrk="1" hangingPunct="1">
              <a:lnSpc>
                <a:spcPct val="90000"/>
              </a:lnSpc>
            </a:pPr>
            <a:r>
              <a:rPr lang="tr-TR" sz="3600" b="1">
                <a:solidFill>
                  <a:srgbClr val="003300"/>
                </a:solidFill>
              </a:rPr>
              <a:t>Bu aslında; </a:t>
            </a:r>
            <a:r>
              <a:rPr lang="tr-TR" sz="3600" b="1">
                <a:solidFill>
                  <a:srgbClr val="339933"/>
                </a:solidFill>
              </a:rPr>
              <a:t/>
            </a:r>
            <a:br>
              <a:rPr lang="tr-TR" sz="3600" b="1">
                <a:solidFill>
                  <a:srgbClr val="339933"/>
                </a:solidFill>
              </a:rPr>
            </a:br>
            <a:r>
              <a:rPr lang="tr-TR" sz="5400" b="1" i="1">
                <a:solidFill>
                  <a:srgbClr val="800000"/>
                </a:solidFill>
              </a:rPr>
              <a:t>KAN EMİCİLERİN </a:t>
            </a:r>
            <a:br>
              <a:rPr lang="tr-TR" sz="5400" b="1" i="1">
                <a:solidFill>
                  <a:srgbClr val="800000"/>
                </a:solidFill>
              </a:rPr>
            </a:br>
            <a:r>
              <a:rPr lang="tr-TR" sz="5400" b="1" i="1">
                <a:solidFill>
                  <a:srgbClr val="800000"/>
                </a:solidFill>
              </a:rPr>
              <a:t>İŞBAŞINA GEÇTİĞİ, BİR ÖLÜM FERMANIDIR !”</a:t>
            </a:r>
            <a:r>
              <a:rPr lang="tr-TR" sz="5400" i="1">
                <a:solidFill>
                  <a:srgbClr val="8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56354"/>
                                        </p:tgtEl>
                                        <p:attrNameLst>
                                          <p:attrName>style.visibility</p:attrName>
                                        </p:attrNameLst>
                                      </p:cBhvr>
                                      <p:to>
                                        <p:strVal val="visible"/>
                                      </p:to>
                                    </p:set>
                                    <p:animEffect transition="in" filter="plus(in)">
                                      <p:cBhvr>
                                        <p:cTn id="7" dur="2000"/>
                                        <p:tgtEl>
                                          <p:spTgt spid="356354"/>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356355">
                                            <p:txEl>
                                              <p:pRg st="0" end="0"/>
                                            </p:txEl>
                                          </p:spTgt>
                                        </p:tgtEl>
                                        <p:attrNameLst>
                                          <p:attrName>style.visibility</p:attrName>
                                        </p:attrNameLst>
                                      </p:cBhvr>
                                      <p:to>
                                        <p:strVal val="visible"/>
                                      </p:to>
                                    </p:set>
                                    <p:animEffect transition="in" filter="plus(in)">
                                      <p:cBhvr>
                                        <p:cTn id="12" dur="2000"/>
                                        <p:tgtEl>
                                          <p:spTgt spid="35635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356355">
                                            <p:txEl>
                                              <p:pRg st="1" end="1"/>
                                            </p:txEl>
                                          </p:spTgt>
                                        </p:tgtEl>
                                        <p:attrNameLst>
                                          <p:attrName>style.visibility</p:attrName>
                                        </p:attrNameLst>
                                      </p:cBhvr>
                                      <p:to>
                                        <p:strVal val="visible"/>
                                      </p:to>
                                    </p:set>
                                    <p:animEffect transition="in" filter="plus(in)">
                                      <p:cBhvr>
                                        <p:cTn id="17" dur="2000"/>
                                        <p:tgtEl>
                                          <p:spTgt spid="3563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4" grpId="0"/>
      <p:bldP spid="356355"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360363" y="-171450"/>
            <a:ext cx="8604250" cy="3022600"/>
          </a:xfrm>
        </p:spPr>
        <p:txBody>
          <a:bodyPr/>
          <a:lstStyle/>
          <a:p>
            <a:pPr marL="838200" indent="-838200" eaLnBrk="1" hangingPunct="1">
              <a:lnSpc>
                <a:spcPct val="125000"/>
              </a:lnSpc>
            </a:pPr>
            <a:r>
              <a:rPr lang="tr-TR">
                <a:solidFill>
                  <a:srgbClr val="000000"/>
                </a:solidFill>
              </a:rPr>
              <a:t>         </a:t>
            </a:r>
            <a:r>
              <a:rPr lang="tr-TR" sz="3600">
                <a:solidFill>
                  <a:srgbClr val="000000"/>
                </a:solidFill>
              </a:rPr>
              <a:t>“ Ekonomik kalkınma, </a:t>
            </a:r>
            <a:br>
              <a:rPr lang="tr-TR" sz="3600">
                <a:solidFill>
                  <a:srgbClr val="000000"/>
                </a:solidFill>
              </a:rPr>
            </a:br>
            <a:r>
              <a:rPr lang="tr-TR" sz="3600">
                <a:solidFill>
                  <a:srgbClr val="000000"/>
                </a:solidFill>
              </a:rPr>
              <a:t>Türkiye'nin özgür, bağımsız</a:t>
            </a:r>
            <a:br>
              <a:rPr lang="tr-TR" sz="3600">
                <a:solidFill>
                  <a:srgbClr val="000000"/>
                </a:solidFill>
              </a:rPr>
            </a:br>
            <a:r>
              <a:rPr lang="tr-TR" sz="3600">
                <a:solidFill>
                  <a:srgbClr val="000000"/>
                </a:solidFill>
              </a:rPr>
              <a:t>daima daha güçlü, daima daha gönençli Türkiye idealinin belkemiğidir. ”</a:t>
            </a:r>
          </a:p>
        </p:txBody>
      </p:sp>
      <p:sp>
        <p:nvSpPr>
          <p:cNvPr id="359427" name="Text Box 3"/>
          <p:cNvSpPr txBox="1">
            <a:spLocks noChangeArrowheads="1"/>
          </p:cNvSpPr>
          <p:nvPr/>
        </p:nvSpPr>
        <p:spPr bwMode="auto">
          <a:xfrm>
            <a:off x="-96838" y="3032125"/>
            <a:ext cx="9366251" cy="2701925"/>
          </a:xfrm>
          <a:prstGeom prst="rect">
            <a:avLst/>
          </a:prstGeom>
          <a:solidFill>
            <a:srgbClr val="99FF33">
              <a:alpha val="49019"/>
            </a:srgbClr>
          </a:solidFill>
          <a:ln w="9525">
            <a:miter lim="800000"/>
            <a:headEnd/>
            <a:tailEnd/>
          </a:ln>
          <a:scene3d>
            <a:camera prst="legacyPerspectiveTop"/>
            <a:lightRig rig="legacyFlat3" dir="b"/>
          </a:scene3d>
          <a:sp3d extrusionH="887400" prstMaterial="legacyMatte">
            <a:bevelT w="13500" h="13500" prst="angle"/>
            <a:bevelB w="13500" h="13500" prst="angle"/>
            <a:extrusionClr>
              <a:srgbClr val="99FF33"/>
            </a:extrusionClr>
          </a:sp3d>
        </p:spPr>
        <p:txBody>
          <a:bodyPr wrap="none">
            <a:spAutoFit/>
            <a:flatTx/>
          </a:bodyPr>
          <a:lstStyle/>
          <a:p>
            <a:pPr algn="ctr"/>
            <a:endParaRPr lang="tr-TR" sz="1000" b="1">
              <a:solidFill>
                <a:srgbClr val="660066"/>
              </a:solidFill>
              <a:latin typeface="Tahoma" pitchFamily="34" charset="0"/>
            </a:endParaRPr>
          </a:p>
          <a:p>
            <a:pPr algn="ctr"/>
            <a:r>
              <a:rPr lang="tr-TR" sz="2600" b="1">
                <a:solidFill>
                  <a:srgbClr val="990000"/>
                </a:solidFill>
                <a:latin typeface="Tahoma" pitchFamily="34" charset="0"/>
              </a:rPr>
              <a:t>Ulusumuzun kabahati, Efendiler, </a:t>
            </a:r>
          </a:p>
          <a:p>
            <a:pPr algn="ctr"/>
            <a:r>
              <a:rPr lang="tr-TR" sz="2600" b="1">
                <a:solidFill>
                  <a:srgbClr val="990000"/>
                </a:solidFill>
                <a:latin typeface="Tahoma" pitchFamily="34" charset="0"/>
              </a:rPr>
              <a:t>merkezi hükümetin icraatiyle </a:t>
            </a:r>
          </a:p>
          <a:p>
            <a:pPr algn="ctr"/>
            <a:r>
              <a:rPr lang="tr-TR" sz="2600" b="1" i="1" u="sng">
                <a:solidFill>
                  <a:srgbClr val="000000"/>
                </a:solidFill>
                <a:latin typeface="Tahoma" pitchFamily="34" charset="0"/>
              </a:rPr>
              <a:t>Avrupa’nın namusuna aşırı güven göstermiş olması</a:t>
            </a:r>
            <a:r>
              <a:rPr lang="tr-TR" sz="2600" b="1">
                <a:solidFill>
                  <a:srgbClr val="990000"/>
                </a:solidFill>
                <a:latin typeface="Tahoma" pitchFamily="34" charset="0"/>
              </a:rPr>
              <a:t>dır. </a:t>
            </a:r>
          </a:p>
          <a:p>
            <a:pPr algn="ctr"/>
            <a:r>
              <a:rPr lang="tr-TR" sz="2600" b="1">
                <a:solidFill>
                  <a:srgbClr val="990000"/>
                </a:solidFill>
                <a:latin typeface="Tahoma" pitchFamily="34" charset="0"/>
              </a:rPr>
              <a:t>İşte bu kabahatten dolayı kendi kıymetini, niteliğini, </a:t>
            </a:r>
          </a:p>
          <a:p>
            <a:pPr algn="ctr"/>
            <a:r>
              <a:rPr lang="tr-TR" sz="2600" b="1">
                <a:solidFill>
                  <a:srgbClr val="990000"/>
                </a:solidFill>
                <a:latin typeface="Tahoma" pitchFamily="34" charset="0"/>
              </a:rPr>
              <a:t>erdemlerini unutturmak derecesine düşmüştür.</a:t>
            </a:r>
          </a:p>
          <a:p>
            <a:pPr algn="ctr"/>
            <a:endParaRPr lang="tr-TR" sz="2600" b="1">
              <a:solidFill>
                <a:srgbClr val="990000"/>
              </a:solidFill>
              <a:latin typeface="Tahoma" pitchFamily="34" charset="0"/>
            </a:endParaRPr>
          </a:p>
        </p:txBody>
      </p:sp>
      <p:pic>
        <p:nvPicPr>
          <p:cNvPr id="241668" name="Picture 4" descr="IMZARENK"/>
          <p:cNvPicPr>
            <a:picLocks noChangeAspect="1" noChangeArrowheads="1"/>
          </p:cNvPicPr>
          <p:nvPr/>
        </p:nvPicPr>
        <p:blipFill>
          <a:blip r:embed="rId3" cstate="email"/>
          <a:srcRect/>
          <a:stretch>
            <a:fillRect/>
          </a:stretch>
        </p:blipFill>
        <p:spPr bwMode="auto">
          <a:xfrm>
            <a:off x="3203575" y="5778500"/>
            <a:ext cx="2305050" cy="11064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59426"/>
                                        </p:tgtEl>
                                        <p:attrNameLst>
                                          <p:attrName>style.visibility</p:attrName>
                                        </p:attrNameLst>
                                      </p:cBhvr>
                                      <p:to>
                                        <p:strVal val="visible"/>
                                      </p:to>
                                    </p:set>
                                    <p:animEffect transition="in" filter="diamond(in)">
                                      <p:cBhvr>
                                        <p:cTn id="7" dur="2000"/>
                                        <p:tgtEl>
                                          <p:spTgt spid="35942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59427"/>
                                        </p:tgtEl>
                                        <p:attrNameLst>
                                          <p:attrName>style.visibility</p:attrName>
                                        </p:attrNameLst>
                                      </p:cBhvr>
                                      <p:to>
                                        <p:strVal val="visible"/>
                                      </p:to>
                                    </p:set>
                                    <p:animEffect transition="in" filter="checkerboard(across)">
                                      <p:cBhvr>
                                        <p:cTn id="12"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6" grpId="0"/>
      <p:bldP spid="35942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714375" y="71438"/>
            <a:ext cx="8572500" cy="1462087"/>
          </a:xfrm>
        </p:spPr>
        <p:txBody>
          <a:bodyPr/>
          <a:lstStyle/>
          <a:p>
            <a:r>
              <a:rPr lang="tr-TR" b="1"/>
              <a:t>ABD’li General Wesley Clark :</a:t>
            </a:r>
            <a:r>
              <a:rPr lang="tr-TR"/>
              <a:t/>
            </a:r>
            <a:br>
              <a:rPr lang="tr-TR"/>
            </a:br>
            <a:r>
              <a:rPr lang="tr-TR" sz="1400" i="1"/>
              <a:t/>
            </a:r>
            <a:br>
              <a:rPr lang="tr-TR" sz="1400" i="1"/>
            </a:br>
            <a:r>
              <a:rPr lang="tr-TR" sz="2400" i="1">
                <a:hlinkClick r:id="rId3"/>
              </a:rPr>
              <a:t>www.yukselendeniz.com</a:t>
            </a:r>
            <a:r>
              <a:rPr lang="tr-TR" sz="2400" i="1"/>
              <a:t>, 30.06.07</a:t>
            </a:r>
          </a:p>
        </p:txBody>
      </p:sp>
      <p:sp>
        <p:nvSpPr>
          <p:cNvPr id="242691" name="Content Placeholder 2"/>
          <p:cNvSpPr>
            <a:spLocks noGrp="1"/>
          </p:cNvSpPr>
          <p:nvPr>
            <p:ph idx="1"/>
          </p:nvPr>
        </p:nvSpPr>
        <p:spPr>
          <a:xfrm>
            <a:off x="428625" y="2000250"/>
            <a:ext cx="8286750" cy="4714875"/>
          </a:xfrm>
        </p:spPr>
        <p:txBody>
          <a:bodyPr/>
          <a:lstStyle/>
          <a:p>
            <a:r>
              <a:rPr lang="tr-TR" b="1">
                <a:solidFill>
                  <a:srgbClr val="800000"/>
                </a:solidFill>
              </a:rPr>
              <a:t>5 yıl içinde 7 ülkeyi ele geçireceğiz!</a:t>
            </a:r>
            <a:r>
              <a:rPr lang="tr-TR"/>
              <a:t> </a:t>
            </a:r>
          </a:p>
          <a:p>
            <a:r>
              <a:rPr lang="tr-TR" b="1" u="sng">
                <a:solidFill>
                  <a:srgbClr val="660066"/>
                </a:solidFill>
              </a:rPr>
              <a:t>Irak, </a:t>
            </a:r>
          </a:p>
          <a:p>
            <a:r>
              <a:rPr lang="tr-TR" b="1" u="sng">
                <a:solidFill>
                  <a:srgbClr val="660066"/>
                </a:solidFill>
              </a:rPr>
              <a:t>Suriye, </a:t>
            </a:r>
          </a:p>
          <a:p>
            <a:r>
              <a:rPr lang="tr-TR" b="1" u="sng">
                <a:solidFill>
                  <a:srgbClr val="660066"/>
                </a:solidFill>
              </a:rPr>
              <a:t>Lübnan, </a:t>
            </a:r>
          </a:p>
          <a:p>
            <a:r>
              <a:rPr lang="tr-TR" b="1" u="sng">
                <a:solidFill>
                  <a:srgbClr val="660066"/>
                </a:solidFill>
              </a:rPr>
              <a:t>Libya, </a:t>
            </a:r>
          </a:p>
          <a:p>
            <a:r>
              <a:rPr lang="tr-TR" b="1" u="sng">
                <a:solidFill>
                  <a:srgbClr val="660066"/>
                </a:solidFill>
              </a:rPr>
              <a:t>Somali, </a:t>
            </a:r>
          </a:p>
          <a:p>
            <a:r>
              <a:rPr lang="tr-TR" b="1" u="sng">
                <a:solidFill>
                  <a:srgbClr val="660066"/>
                </a:solidFill>
              </a:rPr>
              <a:t>Sudan, </a:t>
            </a:r>
          </a:p>
          <a:p>
            <a:r>
              <a:rPr lang="tr-TR" b="1" u="sng">
                <a:solidFill>
                  <a:srgbClr val="660066"/>
                </a:solidFill>
              </a:rPr>
              <a:t>İran</a:t>
            </a:r>
            <a:r>
              <a:rPr lang="tr-TR"/>
              <a:t>...</a:t>
            </a:r>
            <a:endParaRPr lang="tr-TR" i="1"/>
          </a:p>
        </p:txBody>
      </p:sp>
      <p:pic>
        <p:nvPicPr>
          <p:cNvPr id="242692" name="Picture 4"/>
          <p:cNvPicPr>
            <a:picLocks noChangeAspect="1" noChangeArrowheads="1"/>
          </p:cNvPicPr>
          <p:nvPr/>
        </p:nvPicPr>
        <p:blipFill>
          <a:blip r:embed="rId4" cstate="email"/>
          <a:srcRect/>
          <a:stretch>
            <a:fillRect/>
          </a:stretch>
        </p:blipFill>
        <p:spPr bwMode="auto">
          <a:xfrm>
            <a:off x="4029075" y="2886075"/>
            <a:ext cx="3328988" cy="3328988"/>
          </a:xfrm>
          <a:prstGeom prst="rect">
            <a:avLst/>
          </a:prstGeom>
          <a:noFill/>
          <a:ln w="9525">
            <a:noFill/>
            <a:miter lim="800000"/>
            <a:headEnd/>
            <a:tailEnd/>
          </a:ln>
        </p:spPr>
      </p:pic>
      <p:sp>
        <p:nvSpPr>
          <p:cNvPr id="242693" name="Date Placeholder 4"/>
          <p:cNvSpPr>
            <a:spLocks noGrp="1"/>
          </p:cNvSpPr>
          <p:nvPr>
            <p:ph type="dt" sz="quarter" idx="10"/>
          </p:nvPr>
        </p:nvSpPr>
        <p:spPr/>
        <p:txBody>
          <a:bodyPr/>
          <a:lstStyle/>
          <a:p>
            <a:pPr>
              <a:defRPr/>
            </a:pPr>
            <a:fld id="{89F8269C-423C-4348-8C73-4B7990B9D4FD}" type="datetime1">
              <a:rPr lang="tr-TR" smtClean="0"/>
              <a:pPr>
                <a:defRPr/>
              </a:pPr>
              <a:t>26.01.2024</a:t>
            </a:fld>
            <a:endParaRPr lang="tr-TR"/>
          </a:p>
        </p:txBody>
      </p:sp>
      <p:sp>
        <p:nvSpPr>
          <p:cNvPr id="242694" name="Slide Number Placeholder 5"/>
          <p:cNvSpPr>
            <a:spLocks noGrp="1"/>
          </p:cNvSpPr>
          <p:nvPr>
            <p:ph type="sldNum" sz="quarter" idx="12"/>
          </p:nvPr>
        </p:nvSpPr>
        <p:spPr/>
        <p:txBody>
          <a:bodyPr/>
          <a:lstStyle/>
          <a:p>
            <a:pPr>
              <a:defRPr/>
            </a:pPr>
            <a:fld id="{9AF5FF7A-C43E-4731-A9A6-AF84C47CA714}" type="slidenum">
              <a:rPr lang="tr-TR" smtClean="0"/>
              <a:pPr>
                <a:defRPr/>
              </a:pPr>
              <a:t>76</a:t>
            </a:fld>
            <a:endParaRPr lang="tr-TR"/>
          </a:p>
        </p:txBody>
      </p:sp>
      <p:sp>
        <p:nvSpPr>
          <p:cNvPr id="242695" name="Footer Placeholder 6"/>
          <p:cNvSpPr>
            <a:spLocks noGrp="1"/>
          </p:cNvSpPr>
          <p:nvPr>
            <p:ph type="ftr" sz="quarter" idx="11"/>
          </p:nvPr>
        </p:nvSpPr>
        <p:spPr/>
        <p:txBody>
          <a:bodyPr/>
          <a:lstStyle/>
          <a:p>
            <a:pPr>
              <a:defRPr/>
            </a:pPr>
            <a:r>
              <a:rPr lang="tr-TR"/>
              <a:t>Prof. A. SALTIK-AÜTF</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ctrTitle"/>
          </p:nvPr>
        </p:nvSpPr>
        <p:spPr>
          <a:xfrm>
            <a:off x="685800" y="260350"/>
            <a:ext cx="7772400" cy="1431925"/>
          </a:xfrm>
          <a:solidFill>
            <a:srgbClr val="800000"/>
          </a:solidFill>
          <a:ln w="38100">
            <a:solidFill>
              <a:srgbClr val="00FFFF"/>
            </a:solidFill>
          </a:ln>
        </p:spPr>
        <p:txBody>
          <a:bodyPr/>
          <a:lstStyle/>
          <a:p>
            <a:pPr eaLnBrk="1" hangingPunct="1"/>
            <a:r>
              <a:rPr lang="tr-TR" sz="4000">
                <a:effectLst/>
              </a:rPr>
              <a:t>RTE’nin İstanbul Belediye Başkanı iken hünerleri!</a:t>
            </a:r>
          </a:p>
        </p:txBody>
      </p:sp>
      <p:sp>
        <p:nvSpPr>
          <p:cNvPr id="243715" name="Rectangle 3"/>
          <p:cNvSpPr>
            <a:spLocks noGrp="1" noChangeArrowheads="1"/>
          </p:cNvSpPr>
          <p:nvPr>
            <p:ph type="subTitle" idx="1"/>
          </p:nvPr>
        </p:nvSpPr>
        <p:spPr>
          <a:xfrm>
            <a:off x="2451100" y="1989138"/>
            <a:ext cx="6584950" cy="4652962"/>
          </a:xfrm>
          <a:solidFill>
            <a:srgbClr val="000000"/>
          </a:solidFill>
          <a:ln w="28575">
            <a:solidFill>
              <a:srgbClr val="00FF00"/>
            </a:solidFill>
          </a:ln>
        </p:spPr>
        <p:txBody>
          <a:bodyPr/>
          <a:lstStyle/>
          <a:p>
            <a:pPr eaLnBrk="1" hangingPunct="1">
              <a:lnSpc>
                <a:spcPct val="80000"/>
              </a:lnSpc>
            </a:pPr>
            <a:endParaRPr lang="tr-TR" sz="800" b="1">
              <a:solidFill>
                <a:srgbClr val="FFFF66"/>
              </a:solidFill>
              <a:effectLst/>
            </a:endParaRPr>
          </a:p>
          <a:p>
            <a:pPr eaLnBrk="1" hangingPunct="1">
              <a:lnSpc>
                <a:spcPct val="80000"/>
              </a:lnSpc>
            </a:pPr>
            <a:r>
              <a:rPr lang="tr-TR" sz="2800" b="1" u="sng">
                <a:solidFill>
                  <a:srgbClr val="FF0066"/>
                </a:solidFill>
                <a:effectLst/>
                <a:latin typeface="Verdana" pitchFamily="34" charset="0"/>
              </a:rPr>
              <a:t>UĞUR MUMCU MAHALLESİ</a:t>
            </a:r>
          </a:p>
          <a:p>
            <a:pPr eaLnBrk="1" hangingPunct="1">
              <a:lnSpc>
                <a:spcPct val="80000"/>
              </a:lnSpc>
            </a:pPr>
            <a:endParaRPr lang="tr-TR" sz="1400" u="sng">
              <a:solidFill>
                <a:srgbClr val="FF0066"/>
              </a:solidFill>
              <a:effectLst/>
              <a:latin typeface="Verdana" pitchFamily="34" charset="0"/>
            </a:endParaRPr>
          </a:p>
          <a:p>
            <a:pPr eaLnBrk="1" hangingPunct="1">
              <a:lnSpc>
                <a:spcPct val="85000"/>
              </a:lnSpc>
            </a:pPr>
            <a:r>
              <a:rPr lang="tr-TR" sz="2800">
                <a:solidFill>
                  <a:srgbClr val="FFFF66"/>
                </a:solidFill>
                <a:effectLst/>
              </a:rPr>
              <a:t>Adı nedeniyle Yakacık’taki toplu konut bölgesi </a:t>
            </a:r>
            <a:r>
              <a:rPr lang="tr-TR" sz="2800" b="1">
                <a:solidFill>
                  <a:srgbClr val="0099FF"/>
                </a:solidFill>
                <a:effectLst/>
              </a:rPr>
              <a:t>Uğur Mumcu Mahallesi</a:t>
            </a:r>
            <a:r>
              <a:rPr lang="tr-TR" sz="2800">
                <a:solidFill>
                  <a:srgbClr val="0099FF"/>
                </a:solidFill>
                <a:effectLst/>
              </a:rPr>
              <a:t>’ne</a:t>
            </a:r>
            <a:r>
              <a:rPr lang="tr-TR" sz="2800">
                <a:solidFill>
                  <a:srgbClr val="FFFF66"/>
                </a:solidFill>
                <a:effectLst/>
              </a:rPr>
              <a:t> İSKİ su bağlamadı. İETT otobüs seferi koymadı. </a:t>
            </a:r>
            <a:br>
              <a:rPr lang="tr-TR" sz="2800">
                <a:solidFill>
                  <a:srgbClr val="FFFF66"/>
                </a:solidFill>
                <a:effectLst/>
              </a:rPr>
            </a:br>
            <a:r>
              <a:rPr lang="tr-TR" sz="2800">
                <a:solidFill>
                  <a:srgbClr val="FFFF66"/>
                </a:solidFill>
                <a:effectLst/>
              </a:rPr>
              <a:t>Yollar yapılmadı. </a:t>
            </a:r>
            <a:br>
              <a:rPr lang="tr-TR" sz="2800">
                <a:solidFill>
                  <a:srgbClr val="FFFF66"/>
                </a:solidFill>
                <a:effectLst/>
              </a:rPr>
            </a:br>
            <a:r>
              <a:rPr lang="tr-TR" sz="2800">
                <a:solidFill>
                  <a:srgbClr val="FFFF66"/>
                </a:solidFill>
                <a:effectLst/>
              </a:rPr>
              <a:t>İSKİ Genel Müdürü mahalleliye </a:t>
            </a:r>
            <a:r>
              <a:rPr lang="tr-TR" sz="2600">
                <a:solidFill>
                  <a:srgbClr val="FFFF66"/>
                </a:solidFill>
                <a:effectLst/>
              </a:rPr>
              <a:t>“</a:t>
            </a:r>
            <a:r>
              <a:rPr lang="tr-TR" sz="2600" b="1" i="1">
                <a:solidFill>
                  <a:srgbClr val="FF0000"/>
                </a:solidFill>
                <a:effectLst/>
              </a:rPr>
              <a:t>Adınızı değiştirmezseniz size su yok</a:t>
            </a:r>
            <a:r>
              <a:rPr lang="tr-TR" sz="2600" b="1" i="1">
                <a:solidFill>
                  <a:srgbClr val="FFFF66"/>
                </a:solidFill>
                <a:effectLst/>
              </a:rPr>
              <a:t>” </a:t>
            </a:r>
            <a:r>
              <a:rPr lang="tr-TR" sz="2800" b="1" i="1">
                <a:solidFill>
                  <a:srgbClr val="FFFF66"/>
                </a:solidFill>
                <a:effectLst/>
              </a:rPr>
              <a:t> </a:t>
            </a:r>
            <a:r>
              <a:rPr lang="tr-TR" sz="2800">
                <a:solidFill>
                  <a:srgbClr val="FFFF66"/>
                </a:solidFill>
                <a:effectLst/>
              </a:rPr>
              <a:t>dedi. Olay basına yansıdı, </a:t>
            </a:r>
            <a:br>
              <a:rPr lang="tr-TR" sz="2800">
                <a:solidFill>
                  <a:srgbClr val="FFFF66"/>
                </a:solidFill>
                <a:effectLst/>
              </a:rPr>
            </a:br>
            <a:r>
              <a:rPr lang="tr-TR" sz="2800">
                <a:solidFill>
                  <a:srgbClr val="FFFF66"/>
                </a:solidFill>
                <a:effectLst/>
              </a:rPr>
              <a:t>Valilik el koydu ve uzun mücadelelerden sonra sorun çözüldü.. (!)</a:t>
            </a:r>
          </a:p>
        </p:txBody>
      </p:sp>
      <p:pic>
        <p:nvPicPr>
          <p:cNvPr id="243716" name="Picture 4" descr="Recep T Erdoğan, 07"/>
          <p:cNvPicPr>
            <a:picLocks noChangeAspect="1" noChangeArrowheads="1"/>
          </p:cNvPicPr>
          <p:nvPr/>
        </p:nvPicPr>
        <p:blipFill>
          <a:blip r:embed="rId3" cstate="email"/>
          <a:srcRect/>
          <a:stretch>
            <a:fillRect/>
          </a:stretch>
        </p:blipFill>
        <p:spPr bwMode="auto">
          <a:xfrm>
            <a:off x="90488" y="2276475"/>
            <a:ext cx="2320925" cy="4005263"/>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142875" y="115888"/>
            <a:ext cx="8893175" cy="6669087"/>
          </a:xfrm>
          <a:solidFill>
            <a:srgbClr val="FFFF99"/>
          </a:solidFill>
          <a:ln w="107950" cmpd="thinThick">
            <a:solidFill>
              <a:srgbClr val="006600"/>
            </a:solidFill>
          </a:ln>
        </p:spPr>
        <p:txBody>
          <a:bodyPr/>
          <a:lstStyle/>
          <a:p>
            <a:pPr eaLnBrk="1" hangingPunct="1"/>
            <a:r>
              <a:rPr lang="tr-TR" sz="400" b="1" i="1">
                <a:latin typeface="Verdana" pitchFamily="34" charset="0"/>
              </a:rPr>
              <a:t/>
            </a:r>
            <a:br>
              <a:rPr lang="tr-TR" sz="400" b="1" i="1">
                <a:latin typeface="Verdana" pitchFamily="34" charset="0"/>
              </a:rPr>
            </a:br>
            <a:r>
              <a:rPr lang="tr-TR" sz="4000" b="1" i="1">
                <a:solidFill>
                  <a:srgbClr val="000099"/>
                </a:solidFill>
                <a:latin typeface="Verdana" pitchFamily="34" charset="0"/>
              </a:rPr>
              <a:t>Yüce Atatürk</a:t>
            </a:r>
            <a:r>
              <a:rPr lang="tr-TR" sz="3600" b="1" i="1"/>
              <a:t>’ün sözüyle, </a:t>
            </a:r>
            <a:br>
              <a:rPr lang="tr-TR" sz="3600" b="1" i="1"/>
            </a:br>
            <a:r>
              <a:rPr lang="tr-TR" sz="3600" b="1" i="1"/>
              <a:t>“.. </a:t>
            </a:r>
            <a:r>
              <a:rPr lang="tr-TR" sz="4000" b="1" i="1" u="sng">
                <a:solidFill>
                  <a:srgbClr val="990000"/>
                </a:solidFill>
              </a:rPr>
              <a:t>bizi yutmak isteyen </a:t>
            </a:r>
            <a:r>
              <a:rPr lang="tr-TR" sz="4000" b="1" i="1" u="sng">
                <a:solidFill>
                  <a:srgbClr val="990000"/>
                </a:solidFill>
                <a:latin typeface="Verdana" pitchFamily="34" charset="0"/>
              </a:rPr>
              <a:t>Kapitalizm </a:t>
            </a:r>
            <a:r>
              <a:rPr lang="tr-TR" sz="4000" b="1" i="1" u="sng">
                <a:solidFill>
                  <a:srgbClr val="990000"/>
                </a:solidFill>
              </a:rPr>
              <a:t/>
            </a:r>
            <a:br>
              <a:rPr lang="tr-TR" sz="4000" b="1" i="1" u="sng">
                <a:solidFill>
                  <a:srgbClr val="990000"/>
                </a:solidFill>
              </a:rPr>
            </a:br>
            <a:r>
              <a:rPr lang="tr-TR" sz="4000" b="1" i="1" u="sng">
                <a:solidFill>
                  <a:srgbClr val="990000"/>
                </a:solidFill>
              </a:rPr>
              <a:t>ve bizi mahvetmek isteyen </a:t>
            </a:r>
            <a:r>
              <a:rPr lang="tr-TR" sz="4000" b="1" i="1" u="sng">
                <a:solidFill>
                  <a:srgbClr val="990000"/>
                </a:solidFill>
                <a:latin typeface="Verdana" pitchFamily="34" charset="0"/>
              </a:rPr>
              <a:t>Emperyalizm</a:t>
            </a:r>
            <a:r>
              <a:rPr lang="tr-TR" sz="3600" b="1" i="1"/>
              <a:t>..” </a:t>
            </a:r>
            <a:br>
              <a:rPr lang="tr-TR" sz="3600" b="1" i="1"/>
            </a:br>
            <a:r>
              <a:rPr lang="tr-TR" sz="3600" b="1" i="1"/>
              <a:t>bu sevdasını gerçekleştirmek üzeredir. Öte yandan Cumhuriyetimizi </a:t>
            </a:r>
            <a:br>
              <a:rPr lang="tr-TR" sz="3600" b="1" i="1"/>
            </a:br>
            <a:r>
              <a:rPr lang="tr-TR" sz="3600" b="1" i="1"/>
              <a:t>‘</a:t>
            </a:r>
            <a:r>
              <a:rPr lang="tr-TR" sz="3600" b="1" i="1">
                <a:solidFill>
                  <a:srgbClr val="660033"/>
                </a:solidFill>
              </a:rPr>
              <a:t>özgür ve tam bağımsız</a:t>
            </a:r>
            <a:r>
              <a:rPr lang="tr-TR" sz="3600" b="1" i="1"/>
              <a:t>’ olarak </a:t>
            </a:r>
            <a:br>
              <a:rPr lang="tr-TR" sz="3600" b="1" i="1"/>
            </a:br>
            <a:r>
              <a:rPr lang="tr-TR" sz="3600" b="1" i="1"/>
              <a:t>sonsuza dek yaşatmak </a:t>
            </a:r>
            <a:br>
              <a:rPr lang="tr-TR" sz="3600" b="1" i="1"/>
            </a:br>
            <a:r>
              <a:rPr lang="tr-TR" sz="3600" b="1" i="1"/>
              <a:t>boynumuzun borcudur. </a:t>
            </a:r>
            <a:br>
              <a:rPr lang="tr-TR" sz="3600" b="1" i="1"/>
            </a:br>
            <a:r>
              <a:rPr lang="tr-TR" sz="4000" b="1">
                <a:solidFill>
                  <a:schemeClr val="tx1"/>
                </a:solidFill>
              </a:rPr>
              <a:t>Haydi Türkiye, uyan artık derin uykundan, ayağa kalk, zamanıdır!</a:t>
            </a:r>
            <a:r>
              <a:rPr lang="tr-TR" sz="4000" b="1">
                <a:solidFill>
                  <a:schemeClr val="tx1"/>
                </a:solidFill>
                <a:latin typeface="Verdana" pitchFamily="34" charset="0"/>
              </a:rPr>
              <a:t>.</a:t>
            </a:r>
          </a:p>
        </p:txBody>
      </p:sp>
    </p:spTree>
  </p:cSld>
  <p:clrMapOvr>
    <a:masterClrMapping/>
  </p:clrMapOvr>
  <p:transition spd="med">
    <p:diamond/>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323850" y="0"/>
            <a:ext cx="9685338" cy="1143000"/>
          </a:xfrm>
        </p:spPr>
        <p:txBody>
          <a:bodyPr/>
          <a:lstStyle/>
          <a:p>
            <a:pPr eaLnBrk="1" hangingPunct="1"/>
            <a:r>
              <a:rPr lang="tr-TR" sz="3900" b="1">
                <a:solidFill>
                  <a:srgbClr val="660033"/>
                </a:solidFill>
                <a:latin typeface="Verdana" pitchFamily="34" charset="0"/>
              </a:rPr>
              <a:t> Uyan Gazi Mustafa Kemal, uyan! </a:t>
            </a:r>
          </a:p>
        </p:txBody>
      </p:sp>
      <p:pic>
        <p:nvPicPr>
          <p:cNvPr id="175107" name="Picture 3" descr="Uğur Mumcu"/>
          <p:cNvPicPr>
            <a:picLocks noGrp="1" noChangeAspect="1" noChangeArrowheads="1"/>
          </p:cNvPicPr>
          <p:nvPr>
            <p:ph idx="1"/>
          </p:nvPr>
        </p:nvPicPr>
        <p:blipFill>
          <a:blip r:embed="rId3" cstate="email"/>
          <a:srcRect/>
          <a:stretch>
            <a:fillRect/>
          </a:stretch>
        </p:blipFill>
        <p:spPr>
          <a:xfrm>
            <a:off x="1619250" y="1008063"/>
            <a:ext cx="6119813" cy="5734050"/>
          </a:xfrm>
          <a:noFill/>
          <a:ln w="98425">
            <a:solidFill>
              <a:srgbClr val="0066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75106"/>
                                        </p:tgtEl>
                                        <p:attrNameLst>
                                          <p:attrName>style.visibility</p:attrName>
                                        </p:attrNameLst>
                                      </p:cBhvr>
                                      <p:to>
                                        <p:strVal val="visible"/>
                                      </p:to>
                                    </p:set>
                                    <p:animEffect transition="in" filter="plus(in)">
                                      <p:cBhvr>
                                        <p:cTn id="7" dur="1000"/>
                                        <p:tgtEl>
                                          <p:spTgt spid="17510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75107"/>
                                        </p:tgtEl>
                                        <p:attrNameLst>
                                          <p:attrName>style.visibility</p:attrName>
                                        </p:attrNameLst>
                                      </p:cBhvr>
                                      <p:to>
                                        <p:strVal val="visible"/>
                                      </p:to>
                                    </p:set>
                                    <p:animEffect transition="in" filter="wheel(4)">
                                      <p:cBhvr>
                                        <p:cTn id="12" dur="2000"/>
                                        <p:tgtEl>
                                          <p:spTgt spid="175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Kubilay"/>
          <p:cNvPicPr>
            <a:picLocks noGrp="1" noChangeAspect="1" noChangeArrowheads="1"/>
          </p:cNvPicPr>
          <p:nvPr>
            <p:ph idx="1"/>
          </p:nvPr>
        </p:nvPicPr>
        <p:blipFill>
          <a:blip r:embed="rId3" cstate="email"/>
          <a:srcRect/>
          <a:stretch>
            <a:fillRect/>
          </a:stretch>
        </p:blipFill>
        <p:spPr>
          <a:xfrm>
            <a:off x="395288" y="404813"/>
            <a:ext cx="4743450" cy="6119812"/>
          </a:xfrm>
          <a:noFill/>
          <a:ln w="203200">
            <a:solidFill>
              <a:srgbClr val="800000"/>
            </a:solidFill>
          </a:ln>
        </p:spPr>
      </p:pic>
      <p:sp>
        <p:nvSpPr>
          <p:cNvPr id="95235" name="Rectangle 3"/>
          <p:cNvSpPr>
            <a:spLocks noChangeArrowheads="1"/>
          </p:cNvSpPr>
          <p:nvPr/>
        </p:nvSpPr>
        <p:spPr bwMode="auto">
          <a:xfrm>
            <a:off x="5580063" y="1268413"/>
            <a:ext cx="3313112" cy="1449387"/>
          </a:xfrm>
          <a:prstGeom prst="rect">
            <a:avLst/>
          </a:prstGeom>
          <a:noFill/>
          <a:ln w="76200">
            <a:solidFill>
              <a:srgbClr val="660066"/>
            </a:solidFill>
            <a:miter lim="800000"/>
            <a:headEnd/>
            <a:tailEnd/>
          </a:ln>
          <a:effectLst/>
        </p:spPr>
        <p:txBody>
          <a:bodyPr anchor="ctr">
            <a:spAutoFit/>
          </a:bodyPr>
          <a:lstStyle/>
          <a:p>
            <a:pPr algn="ctr">
              <a:defRPr/>
            </a:pPr>
            <a:r>
              <a:rPr lang="tr-TR" sz="2800" b="1">
                <a:solidFill>
                  <a:srgbClr val="000066"/>
                </a:solidFill>
                <a:latin typeface="Tahoma" pitchFamily="34" charset="0"/>
                <a:cs typeface="+mn-cs"/>
              </a:rPr>
              <a:t>Mustafa Fehmi</a:t>
            </a:r>
            <a:br>
              <a:rPr lang="tr-TR" sz="2800" b="1">
                <a:solidFill>
                  <a:srgbClr val="000066"/>
                </a:solidFill>
                <a:latin typeface="Tahoma" pitchFamily="34" charset="0"/>
                <a:cs typeface="+mn-cs"/>
              </a:rPr>
            </a:br>
            <a:r>
              <a:rPr lang="tr-TR" sz="2800" b="1">
                <a:solidFill>
                  <a:srgbClr val="000066"/>
                </a:solidFill>
                <a:latin typeface="Tahoma" pitchFamily="34" charset="0"/>
                <a:cs typeface="+mn-cs"/>
              </a:rPr>
              <a:t>KUBİLAY</a:t>
            </a:r>
          </a:p>
          <a:p>
            <a:pPr algn="ctr">
              <a:defRPr/>
            </a:pPr>
            <a:r>
              <a:rPr lang="tr-TR" sz="2800" b="1" i="1">
                <a:solidFill>
                  <a:srgbClr val="000066"/>
                </a:solidFill>
                <a:latin typeface="Tahoma" pitchFamily="34" charset="0"/>
                <a:cs typeface="+mn-cs"/>
              </a:rPr>
              <a:t>23 Aralık 1930</a:t>
            </a:r>
            <a:endParaRPr lang="tr-TR" sz="2000">
              <a:solidFill>
                <a:srgbClr val="000066"/>
              </a:solidFill>
              <a:effectLst>
                <a:outerShdw blurRad="38100" dist="38100" dir="2700000" algn="tl">
                  <a:srgbClr val="C0C0C0"/>
                </a:outerShdw>
              </a:effectLst>
              <a:latin typeface="Tahoma" pitchFamily="34" charset="0"/>
              <a:cs typeface="+mn-cs"/>
            </a:endParaRPr>
          </a:p>
        </p:txBody>
      </p:sp>
      <p:pic>
        <p:nvPicPr>
          <p:cNvPr id="126980" name="Picture 4" descr="Gül 4"/>
          <p:cNvPicPr>
            <a:picLocks noChangeAspect="1" noChangeArrowheads="1"/>
          </p:cNvPicPr>
          <p:nvPr/>
        </p:nvPicPr>
        <p:blipFill>
          <a:blip r:embed="rId4" cstate="email"/>
          <a:srcRect/>
          <a:stretch>
            <a:fillRect/>
          </a:stretch>
        </p:blipFill>
        <p:spPr bwMode="auto">
          <a:xfrm>
            <a:off x="5435600" y="3349625"/>
            <a:ext cx="3657600" cy="2743200"/>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4146" name="Picture 2" descr="Ata, kalpaklı"/>
          <p:cNvPicPr>
            <a:picLocks noGrp="1" noChangeAspect="1" noChangeArrowheads="1"/>
          </p:cNvPicPr>
          <p:nvPr>
            <p:ph sz="half" idx="1"/>
          </p:nvPr>
        </p:nvPicPr>
        <p:blipFill>
          <a:blip r:embed="rId3" cstate="email"/>
          <a:srcRect/>
          <a:stretch>
            <a:fillRect/>
          </a:stretch>
        </p:blipFill>
        <p:spPr>
          <a:xfrm>
            <a:off x="479425" y="404813"/>
            <a:ext cx="3444875" cy="4114800"/>
          </a:xfrm>
          <a:noFill/>
          <a:ln w="111125">
            <a:solidFill>
              <a:srgbClr val="008080"/>
            </a:solidFill>
          </a:ln>
        </p:spPr>
      </p:pic>
      <p:pic>
        <p:nvPicPr>
          <p:cNvPr id="134147" name="Picture 3" descr="Dünya dönüyor"/>
          <p:cNvPicPr>
            <a:picLocks noGrp="1" noChangeAspect="1" noChangeArrowheads="1" noCrop="1"/>
          </p:cNvPicPr>
          <p:nvPr>
            <p:ph sz="quarter" idx="2"/>
          </p:nvPr>
        </p:nvPicPr>
        <p:blipFill>
          <a:blip r:embed="rId4" cstate="email"/>
          <a:srcRect/>
          <a:stretch>
            <a:fillRect/>
          </a:stretch>
        </p:blipFill>
        <p:spPr>
          <a:xfrm>
            <a:off x="4211638" y="115888"/>
            <a:ext cx="4859337" cy="4516437"/>
          </a:xfrm>
          <a:noFill/>
        </p:spPr>
      </p:pic>
      <p:pic>
        <p:nvPicPr>
          <p:cNvPr id="134148" name="Picture 4" descr="Gül0"/>
          <p:cNvPicPr>
            <a:picLocks noGrp="1" noChangeAspect="1" noChangeArrowheads="1"/>
          </p:cNvPicPr>
          <p:nvPr>
            <p:ph sz="quarter" idx="3"/>
          </p:nvPr>
        </p:nvPicPr>
        <p:blipFill>
          <a:blip r:embed="rId5" cstate="email"/>
          <a:srcRect/>
          <a:stretch>
            <a:fillRect/>
          </a:stretch>
        </p:blipFill>
        <p:spPr>
          <a:xfrm>
            <a:off x="1403350" y="4837113"/>
            <a:ext cx="6553200" cy="183197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4146"/>
                                        </p:tgtEl>
                                        <p:attrNameLst>
                                          <p:attrName>style.visibility</p:attrName>
                                        </p:attrNameLst>
                                      </p:cBhvr>
                                      <p:to>
                                        <p:strVal val="visible"/>
                                      </p:to>
                                    </p:set>
                                    <p:animEffect transition="in" filter="wipe(down)">
                                      <p:cBhvr>
                                        <p:cTn id="7" dur="500"/>
                                        <p:tgtEl>
                                          <p:spTgt spid="13414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34147"/>
                                        </p:tgtEl>
                                        <p:attrNameLst>
                                          <p:attrName>style.visibility</p:attrName>
                                        </p:attrNameLst>
                                      </p:cBhvr>
                                      <p:to>
                                        <p:strVal val="visible"/>
                                      </p:to>
                                    </p:set>
                                    <p:animEffect transition="in" filter="wheel(4)">
                                      <p:cBhvr>
                                        <p:cTn id="12" dur="2000"/>
                                        <p:tgtEl>
                                          <p:spTgt spid="13414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4148"/>
                                        </p:tgtEl>
                                        <p:attrNameLst>
                                          <p:attrName>style.visibility</p:attrName>
                                        </p:attrNameLst>
                                      </p:cBhvr>
                                      <p:to>
                                        <p:strVal val="visible"/>
                                      </p:to>
                                    </p:set>
                                    <p:animEffect transition="in" filter="dissolve">
                                      <p:cBhvr>
                                        <p:cTn id="17" dur="1000"/>
                                        <p:tgtEl>
                                          <p:spTgt spid="134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13314" name="Picture 2" descr="Polis olmak"/>
          <p:cNvPicPr>
            <a:picLocks noChangeAspect="1" noChangeArrowheads="1"/>
          </p:cNvPicPr>
          <p:nvPr/>
        </p:nvPicPr>
        <p:blipFill>
          <a:blip r:embed="rId3" cstate="email"/>
          <a:srcRect/>
          <a:stretch>
            <a:fillRect/>
          </a:stretch>
        </p:blipFill>
        <p:spPr bwMode="auto">
          <a:xfrm>
            <a:off x="-36513" y="-26988"/>
            <a:ext cx="9396413" cy="4319588"/>
          </a:xfrm>
          <a:prstGeom prst="rect">
            <a:avLst/>
          </a:prstGeom>
          <a:noFill/>
          <a:ln w="9525">
            <a:noFill/>
            <a:miter lim="800000"/>
            <a:headEnd/>
            <a:tailEnd/>
          </a:ln>
        </p:spPr>
      </p:pic>
      <p:sp>
        <p:nvSpPr>
          <p:cNvPr id="13315" name="Text Box 3"/>
          <p:cNvSpPr txBox="1">
            <a:spLocks noChangeArrowheads="1"/>
          </p:cNvSpPr>
          <p:nvPr/>
        </p:nvSpPr>
        <p:spPr bwMode="auto">
          <a:xfrm>
            <a:off x="0" y="4365625"/>
            <a:ext cx="9144000" cy="2473325"/>
          </a:xfrm>
          <a:prstGeom prst="rect">
            <a:avLst/>
          </a:prstGeom>
          <a:solidFill>
            <a:srgbClr val="000066"/>
          </a:solidFill>
          <a:ln w="9525">
            <a:noFill/>
            <a:miter lim="800000"/>
            <a:headEnd/>
            <a:tailEnd/>
          </a:ln>
        </p:spPr>
        <p:txBody>
          <a:bodyPr>
            <a:spAutoFit/>
          </a:bodyPr>
          <a:lstStyle/>
          <a:p>
            <a:pPr algn="ctr">
              <a:spcBef>
                <a:spcPct val="50000"/>
              </a:spcBef>
            </a:pPr>
            <a:r>
              <a:rPr lang="tr-TR" sz="2600" b="1">
                <a:solidFill>
                  <a:srgbClr val="66FF33"/>
                </a:solidFill>
                <a:latin typeface="Verdana" pitchFamily="34" charset="0"/>
              </a:rPr>
              <a:t>“</a:t>
            </a:r>
            <a:r>
              <a:rPr lang="tr-TR" sz="2600" b="1">
                <a:solidFill>
                  <a:srgbClr val="FFFF00"/>
                </a:solidFill>
                <a:latin typeface="Verdana" pitchFamily="34" charset="0"/>
              </a:rPr>
              <a:t>Benim ölümlü bedenim elbet bir gün </a:t>
            </a:r>
            <a:br>
              <a:rPr lang="tr-TR" sz="2600" b="1">
                <a:solidFill>
                  <a:srgbClr val="FFFF00"/>
                </a:solidFill>
                <a:latin typeface="Verdana" pitchFamily="34" charset="0"/>
              </a:rPr>
            </a:br>
            <a:r>
              <a:rPr lang="tr-TR" sz="2600" b="1">
                <a:solidFill>
                  <a:srgbClr val="FFFF00"/>
                </a:solidFill>
                <a:latin typeface="Verdana" pitchFamily="34" charset="0"/>
              </a:rPr>
              <a:t>toprak olacaktır. </a:t>
            </a:r>
            <a:r>
              <a:rPr lang="tr-TR" sz="2600" b="1" i="1">
                <a:solidFill>
                  <a:srgbClr val="00FFCC"/>
                </a:solidFill>
                <a:latin typeface="Verdana" pitchFamily="34" charset="0"/>
              </a:rPr>
              <a:t>Fakat Türkiye Cumhuriyeti </a:t>
            </a:r>
            <a:br>
              <a:rPr lang="tr-TR" sz="2600" b="1" i="1">
                <a:solidFill>
                  <a:srgbClr val="00FFCC"/>
                </a:solidFill>
                <a:latin typeface="Verdana" pitchFamily="34" charset="0"/>
              </a:rPr>
            </a:br>
            <a:r>
              <a:rPr lang="tr-TR" sz="2600" b="1" i="1">
                <a:solidFill>
                  <a:srgbClr val="00FFCC"/>
                </a:solidFill>
                <a:latin typeface="Verdana" pitchFamily="34" charset="0"/>
              </a:rPr>
              <a:t>sonsuza dek yaşayacaktır</a:t>
            </a:r>
            <a:r>
              <a:rPr lang="tr-TR" sz="2600" b="1">
                <a:solidFill>
                  <a:srgbClr val="FFFF00"/>
                </a:solidFill>
                <a:latin typeface="Verdana" pitchFamily="34" charset="0"/>
              </a:rPr>
              <a:t> </a:t>
            </a:r>
            <a:r>
              <a:rPr lang="tr-TR" sz="2600" b="1">
                <a:solidFill>
                  <a:schemeClr val="bg1"/>
                </a:solidFill>
                <a:latin typeface="Verdana" pitchFamily="34" charset="0"/>
              </a:rPr>
              <a:t>ve Türk Ulusu, güvenlik ve mutluluğunu temel alacak </a:t>
            </a:r>
            <a:br>
              <a:rPr lang="tr-TR" sz="2600" b="1">
                <a:solidFill>
                  <a:schemeClr val="bg1"/>
                </a:solidFill>
                <a:latin typeface="Verdana" pitchFamily="34" charset="0"/>
              </a:rPr>
            </a:br>
            <a:r>
              <a:rPr lang="tr-TR" sz="2600" b="1">
                <a:solidFill>
                  <a:schemeClr val="bg1"/>
                </a:solidFill>
                <a:latin typeface="Verdana" pitchFamily="34" charset="0"/>
              </a:rPr>
              <a:t>ilkelerle uygarlık yolunda </a:t>
            </a:r>
            <a:br>
              <a:rPr lang="tr-TR" sz="2600" b="1">
                <a:solidFill>
                  <a:schemeClr val="bg1"/>
                </a:solidFill>
                <a:latin typeface="Verdana" pitchFamily="34" charset="0"/>
              </a:rPr>
            </a:br>
            <a:r>
              <a:rPr lang="tr-TR" sz="2600" b="1">
                <a:solidFill>
                  <a:schemeClr val="bg1"/>
                </a:solidFill>
                <a:latin typeface="Verdana" pitchFamily="34" charset="0"/>
              </a:rPr>
              <a:t>tereddütsüz yürümeye devam edecektir.</a:t>
            </a:r>
            <a:r>
              <a:rPr lang="tr-TR" sz="2600" b="1">
                <a:solidFill>
                  <a:srgbClr val="FFFF00"/>
                </a:solidFill>
                <a:latin typeface="Verdana" pitchFamily="34" charset="0"/>
              </a:rPr>
              <a:t>” </a:t>
            </a:r>
            <a:endParaRPr lang="tr-TR" sz="3000" b="1" i="1">
              <a:solidFill>
                <a:srgbClr val="E54168"/>
              </a:solidFill>
              <a:latin typeface="Tahoma" pitchFamily="34"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wedge">
                                      <p:cBhvr>
                                        <p:cTn id="7" dur="2000"/>
                                        <p:tgtEl>
                                          <p:spTgt spid="133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circle(in)">
                                      <p:cBhvr>
                                        <p:cTn id="12"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alpha val="43921"/>
          </a:schemeClr>
        </a:solidFill>
        <a:effectLst/>
      </p:bgPr>
    </p:bg>
    <p:spTree>
      <p:nvGrpSpPr>
        <p:cNvPr id="1" name=""/>
        <p:cNvGrpSpPr/>
        <p:nvPr/>
      </p:nvGrpSpPr>
      <p:grpSpPr>
        <a:xfrm>
          <a:off x="0" y="0"/>
          <a:ext cx="0" cy="0"/>
          <a:chOff x="0" y="0"/>
          <a:chExt cx="0" cy="0"/>
        </a:xfrm>
      </p:grpSpPr>
      <p:sp>
        <p:nvSpPr>
          <p:cNvPr id="211970" name="Rectangle 2"/>
          <p:cNvSpPr>
            <a:spLocks noGrp="1" noChangeArrowheads="1"/>
          </p:cNvSpPr>
          <p:nvPr>
            <p:ph type="body" idx="1"/>
          </p:nvPr>
        </p:nvSpPr>
        <p:spPr>
          <a:xfrm>
            <a:off x="500063" y="642938"/>
            <a:ext cx="8215312" cy="5715000"/>
          </a:xfrm>
          <a:ln w="76200" cmpd="tri">
            <a:solidFill>
              <a:srgbClr val="FFFF99"/>
            </a:solidFill>
          </a:ln>
          <a:effectLst>
            <a:outerShdw dist="107763" dir="18900000" algn="ctr" rotWithShape="0">
              <a:schemeClr val="bg2">
                <a:alpha val="50000"/>
              </a:schemeClr>
            </a:outerShdw>
          </a:effectLst>
        </p:spPr>
        <p:txBody>
          <a:bodyPr/>
          <a:lstStyle/>
          <a:p>
            <a:pPr eaLnBrk="1" hangingPunct="1">
              <a:lnSpc>
                <a:spcPct val="110000"/>
              </a:lnSpc>
              <a:buFont typeface="Wingdings" pitchFamily="2" charset="2"/>
              <a:buNone/>
              <a:defRPr/>
            </a:pPr>
            <a:endParaRPr lang="tr-TR" sz="1800" b="1" i="1" dirty="0">
              <a:solidFill>
                <a:srgbClr val="FF66CC"/>
              </a:solidFill>
              <a:effectLst/>
              <a:latin typeface="Comic Sans MS" pitchFamily="66" charset="0"/>
            </a:endParaRPr>
          </a:p>
          <a:p>
            <a:pPr eaLnBrk="1" hangingPunct="1">
              <a:lnSpc>
                <a:spcPct val="110000"/>
              </a:lnSpc>
              <a:buFont typeface="Wingdings" pitchFamily="2" charset="2"/>
              <a:buNone/>
              <a:defRPr/>
            </a:pPr>
            <a:r>
              <a:rPr lang="tr-TR" sz="3600" b="1" i="1" dirty="0">
                <a:solidFill>
                  <a:srgbClr val="FF66CC"/>
                </a:solidFill>
                <a:effectLst/>
                <a:latin typeface="Comic Sans MS" pitchFamily="66" charset="0"/>
              </a:rPr>
              <a:t>  Düşlerin sonsuza koştuğu yerde</a:t>
            </a:r>
          </a:p>
          <a:p>
            <a:pPr eaLnBrk="1" hangingPunct="1">
              <a:lnSpc>
                <a:spcPct val="110000"/>
              </a:lnSpc>
              <a:buFont typeface="Wingdings" pitchFamily="2" charset="2"/>
              <a:buNone/>
              <a:defRPr/>
            </a:pPr>
            <a:r>
              <a:rPr lang="tr-TR" sz="3600" b="1" i="1" dirty="0">
                <a:solidFill>
                  <a:srgbClr val="FFFF00"/>
                </a:solidFill>
                <a:effectLst/>
                <a:latin typeface="Comic Sans MS" pitchFamily="66" charset="0"/>
              </a:rPr>
              <a:t>  Sabrın çiçeklerini açtığı yerde</a:t>
            </a:r>
          </a:p>
          <a:p>
            <a:pPr eaLnBrk="1" hangingPunct="1">
              <a:lnSpc>
                <a:spcPct val="110000"/>
              </a:lnSpc>
              <a:buFont typeface="Wingdings" pitchFamily="2" charset="2"/>
              <a:buNone/>
              <a:defRPr/>
            </a:pPr>
            <a:r>
              <a:rPr lang="tr-TR" sz="3600" b="1" i="1" dirty="0">
                <a:solidFill>
                  <a:srgbClr val="FF66CC"/>
                </a:solidFill>
                <a:effectLst/>
                <a:latin typeface="Comic Sans MS" pitchFamily="66" charset="0"/>
              </a:rPr>
              <a:t>  </a:t>
            </a:r>
            <a:r>
              <a:rPr lang="tr-TR" sz="3600" b="1" i="1" dirty="0">
                <a:effectLst/>
                <a:latin typeface="Comic Sans MS" pitchFamily="66" charset="0"/>
              </a:rPr>
              <a:t>Asla kapanmaz yaşanan defter</a:t>
            </a:r>
          </a:p>
          <a:p>
            <a:pPr eaLnBrk="1" hangingPunct="1">
              <a:lnSpc>
                <a:spcPct val="110000"/>
              </a:lnSpc>
              <a:buFont typeface="Wingdings" pitchFamily="2" charset="2"/>
              <a:buNone/>
              <a:defRPr/>
            </a:pPr>
            <a:r>
              <a:rPr lang="tr-TR" sz="3600" b="1" i="1" dirty="0">
                <a:solidFill>
                  <a:srgbClr val="FF66CC"/>
                </a:solidFill>
                <a:effectLst/>
                <a:latin typeface="Comic Sans MS" pitchFamily="66" charset="0"/>
              </a:rPr>
              <a:t>  </a:t>
            </a:r>
            <a:r>
              <a:rPr lang="tr-TR" sz="3600" b="1" i="1" dirty="0">
                <a:solidFill>
                  <a:srgbClr val="00CC99"/>
                </a:solidFill>
                <a:effectLst/>
                <a:latin typeface="Comic Sans MS" pitchFamily="66" charset="0"/>
              </a:rPr>
              <a:t>Çünkü tarihin en güzel yerinde</a:t>
            </a:r>
          </a:p>
          <a:p>
            <a:pPr eaLnBrk="1" hangingPunct="1">
              <a:lnSpc>
                <a:spcPct val="110000"/>
              </a:lnSpc>
              <a:buFont typeface="Wingdings" pitchFamily="2" charset="2"/>
              <a:buNone/>
              <a:defRPr/>
            </a:pPr>
            <a:r>
              <a:rPr lang="tr-TR" sz="3600" b="1" i="1" dirty="0">
                <a:solidFill>
                  <a:srgbClr val="FF66CC"/>
                </a:solidFill>
                <a:effectLst/>
                <a:latin typeface="Comic Sans MS" pitchFamily="66" charset="0"/>
              </a:rPr>
              <a:t>  Son sözü hep direnenler söyler..</a:t>
            </a:r>
          </a:p>
          <a:p>
            <a:pPr eaLnBrk="1" hangingPunct="1">
              <a:lnSpc>
                <a:spcPct val="80000"/>
              </a:lnSpc>
              <a:buFont typeface="Wingdings" pitchFamily="2" charset="2"/>
              <a:buNone/>
              <a:defRPr/>
            </a:pPr>
            <a:endParaRPr lang="tr-TR" sz="2000" dirty="0">
              <a:effectLst/>
            </a:endParaRPr>
          </a:p>
          <a:p>
            <a:pPr eaLnBrk="1" hangingPunct="1">
              <a:lnSpc>
                <a:spcPct val="80000"/>
              </a:lnSpc>
              <a:buFont typeface="Wingdings" pitchFamily="2" charset="2"/>
              <a:buNone/>
              <a:defRPr/>
            </a:pPr>
            <a:r>
              <a:rPr lang="tr-TR" sz="2000" b="1" dirty="0">
                <a:effectLst/>
              </a:rPr>
              <a:t>						</a:t>
            </a:r>
            <a:r>
              <a:rPr lang="tr-TR" sz="4000" b="1" dirty="0">
                <a:solidFill>
                  <a:srgbClr val="00FF99"/>
                </a:solidFill>
                <a:effectLst/>
              </a:rPr>
              <a:t>Adnan Yücel</a:t>
            </a:r>
            <a:r>
              <a:rPr lang="tr-TR" sz="4000" b="1" dirty="0">
                <a:effectLst/>
              </a:rPr>
              <a:t> </a:t>
            </a:r>
            <a:endParaRPr lang="tr-TR" b="1"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1970">
                                            <p:bg/>
                                          </p:spTgt>
                                        </p:tgtEl>
                                        <p:attrNameLst>
                                          <p:attrName>style.visibility</p:attrName>
                                        </p:attrNameLst>
                                      </p:cBhvr>
                                      <p:to>
                                        <p:strVal val="visible"/>
                                      </p:to>
                                    </p:set>
                                    <p:animEffect transition="in" filter="checkerboard(across)">
                                      <p:cBhvr>
                                        <p:cTn id="7" dur="2000"/>
                                        <p:tgtEl>
                                          <p:spTgt spid="211970">
                                            <p:bg/>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11970">
                                            <p:txEl>
                                              <p:pRg st="1" end="1"/>
                                            </p:txEl>
                                          </p:spTgt>
                                        </p:tgtEl>
                                        <p:attrNameLst>
                                          <p:attrName>style.visibility</p:attrName>
                                        </p:attrNameLst>
                                      </p:cBhvr>
                                      <p:to>
                                        <p:strVal val="visible"/>
                                      </p:to>
                                    </p:set>
                                    <p:animEffect transition="in" filter="checkerboard(across)">
                                      <p:cBhvr>
                                        <p:cTn id="12" dur="2000"/>
                                        <p:tgtEl>
                                          <p:spTgt spid="2119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11970">
                                            <p:txEl>
                                              <p:pRg st="2" end="2"/>
                                            </p:txEl>
                                          </p:spTgt>
                                        </p:tgtEl>
                                        <p:attrNameLst>
                                          <p:attrName>style.visibility</p:attrName>
                                        </p:attrNameLst>
                                      </p:cBhvr>
                                      <p:to>
                                        <p:strVal val="visible"/>
                                      </p:to>
                                    </p:set>
                                    <p:animEffect transition="in" filter="checkerboard(across)">
                                      <p:cBhvr>
                                        <p:cTn id="17" dur="2000"/>
                                        <p:tgtEl>
                                          <p:spTgt spid="2119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11970">
                                            <p:txEl>
                                              <p:pRg st="3" end="3"/>
                                            </p:txEl>
                                          </p:spTgt>
                                        </p:tgtEl>
                                        <p:attrNameLst>
                                          <p:attrName>style.visibility</p:attrName>
                                        </p:attrNameLst>
                                      </p:cBhvr>
                                      <p:to>
                                        <p:strVal val="visible"/>
                                      </p:to>
                                    </p:set>
                                    <p:animEffect transition="in" filter="checkerboard(across)">
                                      <p:cBhvr>
                                        <p:cTn id="22" dur="2000"/>
                                        <p:tgtEl>
                                          <p:spTgt spid="21197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11970">
                                            <p:txEl>
                                              <p:pRg st="4" end="4"/>
                                            </p:txEl>
                                          </p:spTgt>
                                        </p:tgtEl>
                                        <p:attrNameLst>
                                          <p:attrName>style.visibility</p:attrName>
                                        </p:attrNameLst>
                                      </p:cBhvr>
                                      <p:to>
                                        <p:strVal val="visible"/>
                                      </p:to>
                                    </p:set>
                                    <p:animEffect transition="in" filter="checkerboard(across)">
                                      <p:cBhvr>
                                        <p:cTn id="27" dur="2000"/>
                                        <p:tgtEl>
                                          <p:spTgt spid="21197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11970">
                                            <p:txEl>
                                              <p:pRg st="5" end="5"/>
                                            </p:txEl>
                                          </p:spTgt>
                                        </p:tgtEl>
                                        <p:attrNameLst>
                                          <p:attrName>style.visibility</p:attrName>
                                        </p:attrNameLst>
                                      </p:cBhvr>
                                      <p:to>
                                        <p:strVal val="visible"/>
                                      </p:to>
                                    </p:set>
                                    <p:animEffect transition="in" filter="checkerboard(across)">
                                      <p:cBhvr>
                                        <p:cTn id="32" dur="2000"/>
                                        <p:tgtEl>
                                          <p:spTgt spid="21197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11970">
                                            <p:txEl>
                                              <p:pRg st="7" end="7"/>
                                            </p:txEl>
                                          </p:spTgt>
                                        </p:tgtEl>
                                        <p:attrNameLst>
                                          <p:attrName>style.visibility</p:attrName>
                                        </p:attrNameLst>
                                      </p:cBhvr>
                                      <p:to>
                                        <p:strVal val="visible"/>
                                      </p:to>
                                    </p:set>
                                    <p:animEffect transition="in" filter="checkerboard(across)">
                                      <p:cBhvr>
                                        <p:cTn id="37" dur="2000"/>
                                        <p:tgtEl>
                                          <p:spTgt spid="21197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0" grpId="0" build="p"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282626" name="Group 2"/>
          <p:cNvGrpSpPr>
            <a:grpSpLocks/>
          </p:cNvGrpSpPr>
          <p:nvPr/>
        </p:nvGrpSpPr>
        <p:grpSpPr bwMode="auto">
          <a:xfrm>
            <a:off x="201613" y="73025"/>
            <a:ext cx="8763000" cy="6669088"/>
            <a:chOff x="240" y="236"/>
            <a:chExt cx="5280" cy="3796"/>
          </a:xfrm>
        </p:grpSpPr>
        <p:pic>
          <p:nvPicPr>
            <p:cNvPr id="2826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l="1019" t="1158" r="1167" b="2960"/>
            <a:stretch>
              <a:fillRect/>
            </a:stretch>
          </p:blipFill>
          <p:spPr bwMode="auto">
            <a:xfrm>
              <a:off x="240" y="236"/>
              <a:ext cx="5280" cy="2884"/>
            </a:xfrm>
            <a:prstGeom prst="rect">
              <a:avLst/>
            </a:prstGeom>
            <a:noFill/>
            <a:ln w="9525">
              <a:noFill/>
              <a:miter lim="800000"/>
              <a:headEnd/>
              <a:tailEnd/>
            </a:ln>
          </p:spPr>
        </p:pic>
        <p:sp>
          <p:nvSpPr>
            <p:cNvPr id="215044" name="Rectangle 4"/>
            <p:cNvSpPr>
              <a:spLocks noChangeArrowheads="1"/>
            </p:cNvSpPr>
            <p:nvPr/>
          </p:nvSpPr>
          <p:spPr bwMode="auto">
            <a:xfrm>
              <a:off x="240" y="3120"/>
              <a:ext cx="5280" cy="912"/>
            </a:xfrm>
            <a:prstGeom prst="rect">
              <a:avLst/>
            </a:prstGeom>
            <a:solidFill>
              <a:srgbClr val="FF0000"/>
            </a:solidFill>
            <a:ln w="9525">
              <a:solidFill>
                <a:srgbClr val="000000"/>
              </a:solidFill>
              <a:miter lim="800000"/>
              <a:headEnd/>
              <a:tailEnd/>
            </a:ln>
            <a:effectLst/>
          </p:spPr>
          <p:txBody>
            <a:bodyPr wrap="none" anchor="ctr"/>
            <a:lstStyle/>
            <a:p>
              <a:pPr algn="ctr" eaLnBrk="0" hangingPunct="0">
                <a:defRPr/>
              </a:pPr>
              <a:r>
                <a:rPr lang="tr-TR" sz="6600" b="1" i="1">
                  <a:solidFill>
                    <a:srgbClr val="FFFFFF"/>
                  </a:solidFill>
                  <a:effectLst>
                    <a:outerShdw blurRad="38100" dist="38100" dir="2700000" algn="tl">
                      <a:srgbClr val="000000"/>
                    </a:outerShdw>
                  </a:effectLst>
                  <a:latin typeface="Arial" charset="0"/>
                  <a:cs typeface="+mn-cs"/>
                </a:rPr>
                <a:t>Türkiye Cumhuriyeti</a:t>
              </a:r>
            </a:p>
            <a:p>
              <a:pPr algn="ctr" eaLnBrk="0" hangingPunct="0">
                <a:defRPr/>
              </a:pPr>
              <a:r>
                <a:rPr lang="tr-TR" sz="6600" b="1" i="1">
                  <a:solidFill>
                    <a:srgbClr val="FFFF00"/>
                  </a:solidFill>
                  <a:effectLst>
                    <a:outerShdw blurRad="38100" dist="38100" dir="2700000" algn="tl">
                      <a:srgbClr val="000000"/>
                    </a:outerShdw>
                  </a:effectLst>
                  <a:latin typeface="Arial" charset="0"/>
                  <a:cs typeface="+mn-cs"/>
                </a:rPr>
                <a:t>1923</a:t>
              </a:r>
              <a:r>
                <a:rPr lang="tr-TR" sz="6600" b="1" i="1">
                  <a:solidFill>
                    <a:srgbClr val="FFFF00"/>
                  </a:solidFill>
                  <a:effectLst>
                    <a:outerShdw blurRad="38100" dist="38100" dir="2700000" algn="tl">
                      <a:srgbClr val="000000"/>
                    </a:outerShdw>
                  </a:effectLst>
                  <a:latin typeface="Arial" charset="0"/>
                  <a:cs typeface="Arial" charset="0"/>
                </a:rPr>
                <a:t>→2023→..3023..</a:t>
              </a:r>
            </a:p>
          </p:txBody>
        </p:sp>
      </p:grpSp>
    </p:spTree>
  </p:cSld>
  <p:clrMapOvr>
    <a:masterClrMapping/>
  </p:clrMapOvr>
  <p:transition spd="slow">
    <p:diamond/>
  </p:transition>
</p:sld>
</file>

<file path=ppt/slides/slide8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CCECFF"/>
        </a:solidFill>
        <a:effectLst/>
      </p:bgPr>
    </p:bg>
    <p:spTree>
      <p:nvGrpSpPr>
        <p:cNvPr id="1" name=""/>
        <p:cNvGrpSpPr/>
        <p:nvPr/>
      </p:nvGrpSpPr>
      <p:grpSpPr>
        <a:xfrm>
          <a:off x="0" y="0"/>
          <a:ext cx="0" cy="0"/>
          <a:chOff x="0" y="0"/>
          <a:chExt cx="0" cy="0"/>
        </a:xfrm>
      </p:grpSpPr>
      <p:pic>
        <p:nvPicPr>
          <p:cNvPr id="283650" name="Picture 2" descr="ata ve tr"/>
          <p:cNvPicPr>
            <a:picLocks noChangeAspect="1" noChangeArrowheads="1"/>
          </p:cNvPicPr>
          <p:nvPr/>
        </p:nvPicPr>
        <p:blipFill>
          <a:blip r:embed="rId3" cstate="email"/>
          <a:srcRect/>
          <a:stretch>
            <a:fillRect/>
          </a:stretch>
        </p:blipFill>
        <p:spPr bwMode="auto">
          <a:xfrm>
            <a:off x="179388" y="-387350"/>
            <a:ext cx="8964612" cy="6778625"/>
          </a:xfrm>
          <a:prstGeom prst="rect">
            <a:avLst/>
          </a:prstGeom>
          <a:noFill/>
          <a:ln w="9525">
            <a:noFill/>
            <a:miter lim="800000"/>
            <a:headEnd/>
            <a:tailEnd/>
          </a:ln>
        </p:spPr>
      </p:pic>
      <p:sp>
        <p:nvSpPr>
          <p:cNvPr id="283651" name="Text Box 3"/>
          <p:cNvSpPr txBox="1">
            <a:spLocks noChangeArrowheads="1"/>
          </p:cNvSpPr>
          <p:nvPr/>
        </p:nvSpPr>
        <p:spPr bwMode="auto">
          <a:xfrm>
            <a:off x="130175" y="6153150"/>
            <a:ext cx="8905875" cy="731838"/>
          </a:xfrm>
          <a:prstGeom prst="rect">
            <a:avLst/>
          </a:prstGeom>
          <a:noFill/>
          <a:ln w="9525">
            <a:noFill/>
            <a:miter lim="800000"/>
            <a:headEnd/>
            <a:tailEnd/>
          </a:ln>
        </p:spPr>
        <p:txBody>
          <a:bodyPr wrap="none">
            <a:spAutoFit/>
          </a:bodyPr>
          <a:lstStyle/>
          <a:p>
            <a:r>
              <a:rPr lang="tr-TR" sz="4200" b="1" i="1">
                <a:solidFill>
                  <a:srgbClr val="660033"/>
                </a:solidFill>
                <a:latin typeface="Verdana" pitchFamily="34" charset="0"/>
              </a:rPr>
              <a:t>1923......  S O N S U Z L U K...</a:t>
            </a:r>
          </a:p>
        </p:txBody>
      </p:sp>
    </p:spTree>
  </p:cSld>
  <p:clrMapOvr>
    <a:masterClrMapping/>
  </p:clrMapOvr>
  <p:transition spd="slow">
    <p:circle/>
  </p:transition>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8834" name="Rectangle 2"/>
          <p:cNvSpPr>
            <a:spLocks noGrp="1" noChangeArrowheads="1"/>
          </p:cNvSpPr>
          <p:nvPr>
            <p:ph type="ctrTitle"/>
          </p:nvPr>
        </p:nvSpPr>
        <p:spPr>
          <a:xfrm>
            <a:off x="107950" y="0"/>
            <a:ext cx="8678863" cy="3670300"/>
          </a:xfrm>
        </p:spPr>
        <p:txBody>
          <a:bodyPr/>
          <a:lstStyle/>
          <a:p>
            <a:pPr algn="l" eaLnBrk="1" hangingPunct="1">
              <a:defRPr/>
            </a:pPr>
            <a:r>
              <a:rPr lang="tr-TR" sz="1300" b="1" i="1" dirty="0">
                <a:solidFill>
                  <a:srgbClr val="FFFF00"/>
                </a:solidFill>
                <a:latin typeface="Verdana" pitchFamily="34" charset="0"/>
              </a:rPr>
              <a:t/>
            </a:r>
            <a:br>
              <a:rPr lang="tr-TR" sz="1300" b="1" i="1" dirty="0">
                <a:solidFill>
                  <a:srgbClr val="FFFF00"/>
                </a:solidFill>
                <a:latin typeface="Verdana" pitchFamily="34" charset="0"/>
              </a:rPr>
            </a:br>
            <a:r>
              <a:rPr lang="tr-TR" sz="3200" b="1" i="1" dirty="0">
                <a:solidFill>
                  <a:srgbClr val="FFFF00"/>
                </a:solidFill>
                <a:latin typeface="Verdana" pitchFamily="34" charset="0"/>
              </a:rPr>
              <a:t>Milletin sırtından doyan doyana</a:t>
            </a:r>
            <a:br>
              <a:rPr lang="tr-TR" sz="3200" b="1" i="1" dirty="0">
                <a:solidFill>
                  <a:srgbClr val="FFFF00"/>
                </a:solidFill>
                <a:latin typeface="Verdana" pitchFamily="34" charset="0"/>
              </a:rPr>
            </a:br>
            <a:r>
              <a:rPr lang="tr-TR" sz="3200" b="1" i="1" dirty="0">
                <a:solidFill>
                  <a:srgbClr val="FFFF00"/>
                </a:solidFill>
                <a:latin typeface="Verdana" pitchFamily="34" charset="0"/>
              </a:rPr>
              <a:t>Gönül bu oyuna nasıl dayana</a:t>
            </a:r>
            <a:br>
              <a:rPr lang="tr-TR" sz="3200" b="1" i="1" dirty="0">
                <a:solidFill>
                  <a:srgbClr val="FFFF00"/>
                </a:solidFill>
                <a:latin typeface="Verdana" pitchFamily="34" charset="0"/>
              </a:rPr>
            </a:br>
            <a:r>
              <a:rPr lang="tr-TR" sz="3200" b="1" i="1" dirty="0">
                <a:solidFill>
                  <a:srgbClr val="FFFF00"/>
                </a:solidFill>
                <a:latin typeface="Verdana" pitchFamily="34" charset="0"/>
              </a:rPr>
              <a:t>Yiğit muhtaç olmuş kuru soğana</a:t>
            </a:r>
            <a:br>
              <a:rPr lang="tr-TR" sz="3200" b="1" i="1" dirty="0">
                <a:solidFill>
                  <a:srgbClr val="FFFF00"/>
                </a:solidFill>
                <a:latin typeface="Verdana" pitchFamily="34" charset="0"/>
              </a:rPr>
            </a:br>
            <a:r>
              <a:rPr lang="tr-TR" sz="3200" b="1" i="1" dirty="0">
                <a:solidFill>
                  <a:srgbClr val="FFFF00"/>
                </a:solidFill>
                <a:latin typeface="Verdana" pitchFamily="34" charset="0"/>
              </a:rPr>
              <a:t>Bilmem söylesem mi, </a:t>
            </a:r>
            <a:br>
              <a:rPr lang="tr-TR" sz="3200" b="1" i="1" dirty="0">
                <a:solidFill>
                  <a:srgbClr val="FFFF00"/>
                </a:solidFill>
                <a:latin typeface="Verdana" pitchFamily="34" charset="0"/>
              </a:rPr>
            </a:br>
            <a:r>
              <a:rPr lang="tr-TR" sz="3200" b="1" i="1" dirty="0">
                <a:solidFill>
                  <a:srgbClr val="FFFF00"/>
                </a:solidFill>
                <a:latin typeface="Verdana" pitchFamily="34" charset="0"/>
              </a:rPr>
              <a:t>söylemesem mi?</a:t>
            </a:r>
            <a:br>
              <a:rPr lang="tr-TR" sz="3200" b="1" i="1" dirty="0">
                <a:solidFill>
                  <a:srgbClr val="FFFF00"/>
                </a:solidFill>
                <a:latin typeface="Verdana" pitchFamily="34" charset="0"/>
              </a:rPr>
            </a:br>
            <a:r>
              <a:rPr lang="tr-TR" sz="1400" b="1" i="1" dirty="0">
                <a:latin typeface="Verdana" pitchFamily="34" charset="0"/>
              </a:rPr>
              <a:t/>
            </a:r>
            <a:br>
              <a:rPr lang="tr-TR" sz="1400" b="1" i="1" dirty="0">
                <a:latin typeface="Verdana" pitchFamily="34" charset="0"/>
              </a:rPr>
            </a:br>
            <a:endParaRPr lang="tr-TR" dirty="0"/>
          </a:p>
        </p:txBody>
      </p:sp>
      <p:sp>
        <p:nvSpPr>
          <p:cNvPr id="285699" name="Text Box 3"/>
          <p:cNvSpPr txBox="1">
            <a:spLocks noChangeArrowheads="1"/>
          </p:cNvSpPr>
          <p:nvPr/>
        </p:nvSpPr>
        <p:spPr bwMode="auto">
          <a:xfrm>
            <a:off x="1600200" y="3851275"/>
            <a:ext cx="184150" cy="396875"/>
          </a:xfrm>
          <a:prstGeom prst="rect">
            <a:avLst/>
          </a:prstGeom>
          <a:noFill/>
          <a:ln w="9525">
            <a:noFill/>
            <a:miter lim="800000"/>
            <a:headEnd/>
            <a:tailEnd/>
          </a:ln>
        </p:spPr>
        <p:txBody>
          <a:bodyPr wrap="none">
            <a:spAutoFit/>
          </a:bodyPr>
          <a:lstStyle/>
          <a:p>
            <a:pPr algn="r"/>
            <a:endParaRPr lang="tr-TR" sz="2000">
              <a:solidFill>
                <a:srgbClr val="FFFFFF"/>
              </a:solidFill>
              <a:latin typeface="Tahoma" pitchFamily="34" charset="0"/>
            </a:endParaRPr>
          </a:p>
        </p:txBody>
      </p:sp>
      <p:pic>
        <p:nvPicPr>
          <p:cNvPr id="248836" name="Picture 4" descr="vicdan cezası"/>
          <p:cNvPicPr>
            <a:picLocks noChangeAspect="1" noChangeArrowheads="1"/>
          </p:cNvPicPr>
          <p:nvPr/>
        </p:nvPicPr>
        <p:blipFill>
          <a:blip r:embed="rId3" cstate="email">
            <a:lum bright="12000" contrast="24000"/>
          </a:blip>
          <a:srcRect/>
          <a:stretch>
            <a:fillRect/>
          </a:stretch>
        </p:blipFill>
        <p:spPr bwMode="auto">
          <a:xfrm>
            <a:off x="5394325" y="2428875"/>
            <a:ext cx="3606800" cy="4273550"/>
          </a:xfrm>
          <a:prstGeom prst="rect">
            <a:avLst/>
          </a:prstGeom>
          <a:noFill/>
          <a:ln w="9525">
            <a:noFill/>
            <a:miter lim="800000"/>
            <a:headEnd/>
            <a:tailEnd/>
          </a:ln>
        </p:spPr>
      </p:pic>
      <p:sp>
        <p:nvSpPr>
          <p:cNvPr id="248837" name="Text Box 5"/>
          <p:cNvSpPr txBox="1">
            <a:spLocks noChangeArrowheads="1"/>
          </p:cNvSpPr>
          <p:nvPr/>
        </p:nvSpPr>
        <p:spPr bwMode="auto">
          <a:xfrm>
            <a:off x="0" y="3413125"/>
            <a:ext cx="4687888" cy="3416300"/>
          </a:xfrm>
          <a:prstGeom prst="rect">
            <a:avLst/>
          </a:prstGeom>
          <a:noFill/>
          <a:ln w="9525">
            <a:noFill/>
            <a:miter lim="800000"/>
            <a:headEnd/>
            <a:tailEnd/>
          </a:ln>
          <a:effectLst/>
        </p:spPr>
        <p:txBody>
          <a:bodyPr>
            <a:spAutoFit/>
          </a:bodyPr>
          <a:lstStyle/>
          <a:p>
            <a:pPr algn="r">
              <a:defRPr/>
            </a:pPr>
            <a:r>
              <a:rPr lang="tr-TR" sz="5400" i="1" dirty="0">
                <a:solidFill>
                  <a:srgbClr val="00FF00"/>
                </a:solidFill>
                <a:effectLst>
                  <a:outerShdw blurRad="38100" dist="38100" dir="2700000" algn="tl">
                    <a:srgbClr val="000000"/>
                  </a:outerShdw>
                </a:effectLst>
                <a:latin typeface="Tahoma" pitchFamily="34" charset="0"/>
                <a:cs typeface="+mn-cs"/>
              </a:rPr>
              <a:t>Aşık </a:t>
            </a:r>
          </a:p>
          <a:p>
            <a:pPr algn="r">
              <a:defRPr/>
            </a:pPr>
            <a:r>
              <a:rPr lang="tr-TR" sz="5400" i="1" dirty="0">
                <a:solidFill>
                  <a:srgbClr val="00FF00"/>
                </a:solidFill>
                <a:effectLst>
                  <a:outerShdw blurRad="38100" dist="38100" dir="2700000" algn="tl">
                    <a:srgbClr val="000000"/>
                  </a:outerShdw>
                </a:effectLst>
                <a:latin typeface="Tahoma" pitchFamily="34" charset="0"/>
                <a:cs typeface="+mn-cs"/>
              </a:rPr>
              <a:t>Mahzuni ŞERİF</a:t>
            </a:r>
            <a:r>
              <a:rPr lang="tr-TR" sz="5400" dirty="0">
                <a:solidFill>
                  <a:srgbClr val="FFFFFF"/>
                </a:solidFill>
                <a:effectLst>
                  <a:outerShdw blurRad="38100" dist="38100" dir="2700000" algn="tl">
                    <a:srgbClr val="000000"/>
                  </a:outerShdw>
                </a:effectLst>
                <a:latin typeface="Tahoma" pitchFamily="34" charset="0"/>
                <a:cs typeface="+mn-cs"/>
              </a:rPr>
              <a:t/>
            </a:r>
            <a:br>
              <a:rPr lang="tr-TR" sz="5400" dirty="0">
                <a:solidFill>
                  <a:srgbClr val="FFFFFF"/>
                </a:solidFill>
                <a:effectLst>
                  <a:outerShdw blurRad="38100" dist="38100" dir="2700000" algn="tl">
                    <a:srgbClr val="000000"/>
                  </a:outerShdw>
                </a:effectLst>
                <a:latin typeface="Tahoma" pitchFamily="34" charset="0"/>
                <a:cs typeface="+mn-cs"/>
              </a:rPr>
            </a:br>
            <a:endParaRPr lang="tr-TR" sz="5400" dirty="0">
              <a:solidFill>
                <a:srgbClr val="FFFFFF"/>
              </a:solidFill>
              <a:effectLst>
                <a:outerShdw blurRad="38100" dist="38100" dir="2700000" algn="tl">
                  <a:srgbClr val="000000"/>
                </a:outerShdw>
              </a:effectLst>
              <a:latin typeface="Tahoma" pitchFamily="3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48834"/>
                                        </p:tgtEl>
                                        <p:attrNameLst>
                                          <p:attrName>style.visibility</p:attrName>
                                        </p:attrNameLst>
                                      </p:cBhvr>
                                      <p:to>
                                        <p:strVal val="visible"/>
                                      </p:to>
                                    </p:set>
                                    <p:animEffect transition="in" filter="barn(inHorizontal)">
                                      <p:cBhvr>
                                        <p:cTn id="7" dur="500"/>
                                        <p:tgtEl>
                                          <p:spTgt spid="24883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8836"/>
                                        </p:tgtEl>
                                        <p:attrNameLst>
                                          <p:attrName>style.visibility</p:attrName>
                                        </p:attrNameLst>
                                      </p:cBhvr>
                                      <p:to>
                                        <p:strVal val="visible"/>
                                      </p:to>
                                    </p:set>
                                    <p:animEffect transition="in" filter="circle(in)">
                                      <p:cBhvr>
                                        <p:cTn id="12" dur="2000"/>
                                        <p:tgtEl>
                                          <p:spTgt spid="2488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8837"/>
                                        </p:tgtEl>
                                        <p:attrNameLst>
                                          <p:attrName>style.visibility</p:attrName>
                                        </p:attrNameLst>
                                      </p:cBhvr>
                                      <p:to>
                                        <p:strVal val="visible"/>
                                      </p:to>
                                    </p:set>
                                    <p:animEffect transition="in" filter="wipe(down)">
                                      <p:cBhvr>
                                        <p:cTn id="17" dur="500"/>
                                        <p:tgtEl>
                                          <p:spTgt spid="248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P spid="24883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1042988" y="260350"/>
            <a:ext cx="8001000" cy="1584325"/>
          </a:xfrm>
          <a:solidFill>
            <a:srgbClr val="FFFF99"/>
          </a:solidFill>
          <a:ln w="120650" cmpd="thickThin">
            <a:solidFill>
              <a:srgbClr val="00FF00"/>
            </a:solidFill>
          </a:ln>
        </p:spPr>
        <p:txBody>
          <a:bodyPr/>
          <a:lstStyle/>
          <a:p>
            <a:pPr algn="ctr" eaLnBrk="1" hangingPunct="1"/>
            <a:r>
              <a:rPr lang="tr-TR" b="1">
                <a:solidFill>
                  <a:srgbClr val="990000"/>
                </a:solidFill>
                <a:latin typeface="Tahoma" pitchFamily="34" charset="0"/>
              </a:rPr>
              <a:t>“Çanlar kimin için çalıyor?”</a:t>
            </a:r>
            <a:r>
              <a:rPr lang="tr-TR" b="1"/>
              <a:t/>
            </a:r>
            <a:br>
              <a:rPr lang="tr-TR" b="1"/>
            </a:br>
            <a:r>
              <a:rPr lang="tr-TR" b="1">
                <a:latin typeface="Comic Sans MS" pitchFamily="66" charset="0"/>
              </a:rPr>
              <a:t>A y ı r d ı n d a  mıyız?</a:t>
            </a:r>
          </a:p>
        </p:txBody>
      </p:sp>
      <p:pic>
        <p:nvPicPr>
          <p:cNvPr id="235523" name="Picture 3"/>
          <p:cNvPicPr>
            <a:picLocks noGrp="1" noChangeAspect="1" noChangeArrowheads="1"/>
          </p:cNvPicPr>
          <p:nvPr>
            <p:ph type="body" idx="1"/>
          </p:nvPr>
        </p:nvPicPr>
        <p:blipFill>
          <a:blip r:embed="rId3" cstate="email">
            <a:extLst>
              <a:ext uri="{28A0092B-C50C-407E-A947-70E740481C1C}">
                <a14:useLocalDpi xmlns:a14="http://schemas.microsoft.com/office/drawing/2010/main"/>
              </a:ext>
            </a:extLst>
          </a:blip>
          <a:srcRect/>
          <a:stretch>
            <a:fillRect/>
          </a:stretch>
        </p:blipFill>
        <p:spPr>
          <a:xfrm>
            <a:off x="2141538" y="2081213"/>
            <a:ext cx="5789612" cy="458787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35522"/>
                                        </p:tgtEl>
                                        <p:attrNameLst>
                                          <p:attrName>style.visibility</p:attrName>
                                        </p:attrNameLst>
                                      </p:cBhvr>
                                      <p:to>
                                        <p:strVal val="visible"/>
                                      </p:to>
                                    </p:set>
                                    <p:animEffect transition="in" filter="wheel(4)">
                                      <p:cBhvr>
                                        <p:cTn id="7" dur="2000"/>
                                        <p:tgtEl>
                                          <p:spTgt spid="2355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5523"/>
                                        </p:tgtEl>
                                        <p:attrNameLst>
                                          <p:attrName>style.visibility</p:attrName>
                                        </p:attrNameLst>
                                      </p:cBhvr>
                                      <p:to>
                                        <p:strVal val="visible"/>
                                      </p:to>
                                    </p:set>
                                    <p:animEffect transition="in" filter="wipe(down)">
                                      <p:cBhvr>
                                        <p:cTn id="12" dur="2000"/>
                                        <p:tgtEl>
                                          <p:spTgt spid="235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QUEST0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4163" y="908050"/>
            <a:ext cx="3671887" cy="5876925"/>
          </a:xfrm>
          <a:prstGeom prst="rect">
            <a:avLst/>
          </a:prstGeom>
          <a:noFill/>
          <a:ln w="9525">
            <a:noFill/>
            <a:miter lim="800000"/>
            <a:headEnd/>
            <a:tailEnd/>
          </a:ln>
        </p:spPr>
      </p:pic>
      <p:sp>
        <p:nvSpPr>
          <p:cNvPr id="241667" name="Text Box 3"/>
          <p:cNvSpPr txBox="1">
            <a:spLocks noChangeArrowheads="1"/>
          </p:cNvSpPr>
          <p:nvPr/>
        </p:nvSpPr>
        <p:spPr bwMode="auto">
          <a:xfrm>
            <a:off x="250825" y="214313"/>
            <a:ext cx="5041900" cy="6553200"/>
          </a:xfrm>
          <a:prstGeom prst="rect">
            <a:avLst/>
          </a:prstGeom>
          <a:noFill/>
          <a:ln w="38100">
            <a:solidFill>
              <a:srgbClr val="003366"/>
            </a:solidFill>
            <a:miter lim="800000"/>
            <a:headEnd/>
            <a:tailEnd/>
          </a:ln>
        </p:spPr>
        <p:txBody>
          <a:bodyPr>
            <a:spAutoFit/>
          </a:bodyPr>
          <a:lstStyle/>
          <a:p>
            <a:pPr>
              <a:spcBef>
                <a:spcPct val="50000"/>
              </a:spcBef>
            </a:pPr>
            <a:r>
              <a:rPr lang="tr-TR" sz="2300" b="1">
                <a:solidFill>
                  <a:srgbClr val="CC3300"/>
                </a:solidFill>
              </a:rPr>
              <a:t>          </a:t>
            </a:r>
            <a:r>
              <a:rPr lang="tr-TR" sz="2900" b="1" u="sng">
                <a:solidFill>
                  <a:srgbClr val="003300"/>
                </a:solidFill>
              </a:rPr>
              <a:t>HERKES DÜŞÜNMELİ!</a:t>
            </a:r>
          </a:p>
          <a:p>
            <a:pPr>
              <a:spcBef>
                <a:spcPct val="50000"/>
              </a:spcBef>
            </a:pPr>
            <a:r>
              <a:rPr lang="tr-TR" sz="2800" b="1">
                <a:solidFill>
                  <a:srgbClr val="660066"/>
                </a:solidFill>
              </a:rPr>
              <a:t>“BEN NE YAPABİLİRİM..” </a:t>
            </a:r>
            <a:endParaRPr lang="tr-TR" sz="2800" b="1">
              <a:solidFill>
                <a:srgbClr val="000000"/>
              </a:solidFill>
            </a:endParaRPr>
          </a:p>
          <a:p>
            <a:pPr>
              <a:spcBef>
                <a:spcPct val="50000"/>
              </a:spcBef>
            </a:pPr>
            <a:r>
              <a:rPr lang="tr-TR" sz="2200" b="1">
                <a:solidFill>
                  <a:srgbClr val="000000"/>
                </a:solidFill>
              </a:rPr>
              <a:t>ÖRGÜTLÜ DAVRANARAK </a:t>
            </a:r>
            <a:br>
              <a:rPr lang="tr-TR" sz="2200" b="1">
                <a:solidFill>
                  <a:srgbClr val="000000"/>
                </a:solidFill>
              </a:rPr>
            </a:br>
            <a:r>
              <a:rPr lang="tr-TR" sz="2200" b="1">
                <a:solidFill>
                  <a:srgbClr val="000000"/>
                </a:solidFill>
              </a:rPr>
              <a:t>ÇÖZÜMLER ARAYABİLİR MİYİM..</a:t>
            </a:r>
          </a:p>
          <a:p>
            <a:pPr>
              <a:spcBef>
                <a:spcPct val="50000"/>
              </a:spcBef>
            </a:pPr>
            <a:r>
              <a:rPr lang="tr-TR" sz="2600" b="1">
                <a:solidFill>
                  <a:srgbClr val="003399"/>
                </a:solidFill>
              </a:rPr>
              <a:t>“BANA DÜŞENLER NELER ..”</a:t>
            </a:r>
          </a:p>
          <a:p>
            <a:pPr>
              <a:spcBef>
                <a:spcPct val="50000"/>
              </a:spcBef>
            </a:pPr>
            <a:r>
              <a:rPr lang="tr-TR" sz="2200" b="1">
                <a:solidFill>
                  <a:srgbClr val="FF0000"/>
                </a:solidFill>
              </a:rPr>
              <a:t>BU YAŞANANLAR TÜRKİYE İÇİN </a:t>
            </a:r>
            <a:br>
              <a:rPr lang="tr-TR" sz="2200" b="1">
                <a:solidFill>
                  <a:srgbClr val="FF0000"/>
                </a:solidFill>
              </a:rPr>
            </a:br>
            <a:r>
              <a:rPr lang="tr-TR" sz="2200" b="1">
                <a:solidFill>
                  <a:srgbClr val="FF0000"/>
                </a:solidFill>
              </a:rPr>
              <a:t>YAZGI MI YOKSA BİR KURGU MU ..</a:t>
            </a:r>
          </a:p>
          <a:p>
            <a:pPr>
              <a:spcBef>
                <a:spcPct val="50000"/>
              </a:spcBef>
            </a:pPr>
            <a:r>
              <a:rPr lang="tr-TR" sz="2400" b="1">
                <a:solidFill>
                  <a:srgbClr val="006600"/>
                </a:solidFill>
                <a:latin typeface="Arial Black" pitchFamily="34" charset="0"/>
              </a:rPr>
              <a:t>FENA HALDE</a:t>
            </a:r>
            <a:br>
              <a:rPr lang="tr-TR" sz="2400" b="1">
                <a:solidFill>
                  <a:srgbClr val="006600"/>
                </a:solidFill>
                <a:latin typeface="Arial Black" pitchFamily="34" charset="0"/>
              </a:rPr>
            </a:br>
            <a:r>
              <a:rPr lang="tr-TR" sz="2400" b="1">
                <a:solidFill>
                  <a:srgbClr val="006600"/>
                </a:solidFill>
                <a:latin typeface="Arial Black" pitchFamily="34" charset="0"/>
              </a:rPr>
              <a:t>ALDATILIYOR MUYUM ..</a:t>
            </a:r>
          </a:p>
          <a:p>
            <a:pPr>
              <a:spcBef>
                <a:spcPct val="50000"/>
              </a:spcBef>
            </a:pPr>
            <a:r>
              <a:rPr lang="tr-TR" sz="2300" b="1">
                <a:solidFill>
                  <a:srgbClr val="660033"/>
                </a:solidFill>
              </a:rPr>
              <a:t>ÜLKE ve DÜNYA GERÇEKLERİNİ NASIL ÖĞRENEBİLİRİM ..</a:t>
            </a:r>
          </a:p>
          <a:p>
            <a:pPr>
              <a:spcBef>
                <a:spcPct val="50000"/>
              </a:spcBef>
            </a:pPr>
            <a:r>
              <a:rPr lang="tr-TR" sz="2400" b="1">
                <a:solidFill>
                  <a:srgbClr val="993366"/>
                </a:solidFill>
              </a:rPr>
              <a:t>BEYİN İĞFALİNDEN ve MEDYA DEZENFORMASYONUNDAN </a:t>
            </a:r>
            <a:br>
              <a:rPr lang="tr-TR" sz="2400" b="1">
                <a:solidFill>
                  <a:srgbClr val="993366"/>
                </a:solidFill>
              </a:rPr>
            </a:br>
            <a:r>
              <a:rPr lang="tr-TR" sz="2400" b="1">
                <a:solidFill>
                  <a:srgbClr val="993366"/>
                </a:solidFill>
              </a:rPr>
              <a:t>NASIL KORUNABİLİRİM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1666"/>
                                        </p:tgtEl>
                                        <p:attrNameLst>
                                          <p:attrName>style.visibility</p:attrName>
                                        </p:attrNameLst>
                                      </p:cBhvr>
                                      <p:to>
                                        <p:strVal val="visible"/>
                                      </p:to>
                                    </p:set>
                                    <p:anim calcmode="lin" valueType="num">
                                      <p:cBhvr additive="base">
                                        <p:cTn id="7" dur="500" fill="hold"/>
                                        <p:tgtEl>
                                          <p:spTgt spid="241666"/>
                                        </p:tgtEl>
                                        <p:attrNameLst>
                                          <p:attrName>ppt_x</p:attrName>
                                        </p:attrNameLst>
                                      </p:cBhvr>
                                      <p:tavLst>
                                        <p:tav tm="0">
                                          <p:val>
                                            <p:strVal val="#ppt_x"/>
                                          </p:val>
                                        </p:tav>
                                        <p:tav tm="100000">
                                          <p:val>
                                            <p:strVal val="#ppt_x"/>
                                          </p:val>
                                        </p:tav>
                                      </p:tavLst>
                                    </p:anim>
                                    <p:anim calcmode="lin" valueType="num">
                                      <p:cBhvr additive="base">
                                        <p:cTn id="8" dur="500" fill="hold"/>
                                        <p:tgtEl>
                                          <p:spTgt spid="2416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41667"/>
                                        </p:tgtEl>
                                        <p:attrNameLst>
                                          <p:attrName>style.visibility</p:attrName>
                                        </p:attrNameLst>
                                      </p:cBhvr>
                                      <p:to>
                                        <p:strVal val="visible"/>
                                      </p:to>
                                    </p:set>
                                    <p:animEffect transition="in" filter="checkerboard(across)">
                                      <p:cBhvr>
                                        <p:cTn id="13" dur="2000"/>
                                        <p:tgtEl>
                                          <p:spTgt spid="241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7"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rgbClr val="FF66FF"/>
        </a:solidFill>
        <a:effectLst/>
      </p:bgPr>
    </p:bg>
    <p:spTree>
      <p:nvGrpSpPr>
        <p:cNvPr id="1" name=""/>
        <p:cNvGrpSpPr/>
        <p:nvPr/>
      </p:nvGrpSpPr>
      <p:grpSpPr>
        <a:xfrm>
          <a:off x="0" y="0"/>
          <a:ext cx="0" cy="0"/>
          <a:chOff x="0" y="0"/>
          <a:chExt cx="0" cy="0"/>
        </a:xfrm>
      </p:grpSpPr>
      <p:pic>
        <p:nvPicPr>
          <p:cNvPr id="247810" name="Picture 2" descr="Ata ve Türkiye"/>
          <p:cNvPicPr>
            <a:picLocks noChangeAspect="1" noChangeArrowheads="1"/>
          </p:cNvPicPr>
          <p:nvPr/>
        </p:nvPicPr>
        <p:blipFill>
          <a:blip r:embed="rId3" cstate="email"/>
          <a:srcRect/>
          <a:stretch>
            <a:fillRect/>
          </a:stretch>
        </p:blipFill>
        <p:spPr bwMode="auto">
          <a:xfrm>
            <a:off x="161925" y="146050"/>
            <a:ext cx="8874125" cy="4867275"/>
          </a:xfrm>
          <a:prstGeom prst="rect">
            <a:avLst/>
          </a:prstGeom>
          <a:noFill/>
          <a:ln w="9525">
            <a:noFill/>
            <a:miter lim="800000"/>
            <a:headEnd/>
            <a:tailEnd/>
          </a:ln>
        </p:spPr>
      </p:pic>
      <p:sp>
        <p:nvSpPr>
          <p:cNvPr id="247811" name="Text Box 3"/>
          <p:cNvSpPr txBox="1">
            <a:spLocks noChangeArrowheads="1"/>
          </p:cNvSpPr>
          <p:nvPr/>
        </p:nvSpPr>
        <p:spPr bwMode="auto">
          <a:xfrm>
            <a:off x="265113" y="5157788"/>
            <a:ext cx="8699500" cy="1582737"/>
          </a:xfrm>
          <a:prstGeom prst="rect">
            <a:avLst/>
          </a:prstGeom>
          <a:solidFill>
            <a:srgbClr val="0000FF"/>
          </a:solidFill>
          <a:ln w="57150">
            <a:solidFill>
              <a:srgbClr val="00FF00"/>
            </a:solidFill>
            <a:miter lim="800000"/>
            <a:headEnd/>
            <a:tailEnd/>
          </a:ln>
        </p:spPr>
        <p:txBody>
          <a:bodyPr>
            <a:spAutoFit/>
          </a:bodyPr>
          <a:lstStyle/>
          <a:p>
            <a:pPr algn="ctr"/>
            <a:r>
              <a:rPr lang="tr-TR" sz="2800" b="1">
                <a:solidFill>
                  <a:srgbClr val="FFFF66"/>
                </a:solidFill>
                <a:latin typeface="Albertus" pitchFamily="34" charset="0"/>
              </a:rPr>
              <a:t>E ş s i z   k a h r a m a n   A T A T Ü R K ,</a:t>
            </a:r>
          </a:p>
          <a:p>
            <a:pPr algn="ctr"/>
            <a:r>
              <a:rPr lang="tr-TR" sz="2800" b="1">
                <a:solidFill>
                  <a:srgbClr val="FFFF66"/>
                </a:solidFill>
                <a:latin typeface="Albertus" pitchFamily="34" charset="0"/>
              </a:rPr>
              <a:t>V a t a n   s a n a   m i n n e t t a r d ı r !</a:t>
            </a:r>
          </a:p>
          <a:p>
            <a:pPr algn="ctr"/>
            <a:endParaRPr lang="tr-TR" sz="1000" b="1">
              <a:solidFill>
                <a:srgbClr val="FFFF66"/>
              </a:solidFill>
              <a:latin typeface="Albertus" pitchFamily="34" charset="0"/>
            </a:endParaRPr>
          </a:p>
          <a:p>
            <a:pPr algn="ctr"/>
            <a:r>
              <a:rPr lang="tr-TR" sz="2800" b="1">
                <a:solidFill>
                  <a:srgbClr val="FFCC00"/>
                </a:solidFill>
                <a:latin typeface="Verdana" pitchFamily="34" charset="0"/>
              </a:rPr>
              <a:t>İsmet İNÖNÜ</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7811"/>
                                        </p:tgtEl>
                                        <p:attrNameLst>
                                          <p:attrName>style.visibility</p:attrName>
                                        </p:attrNameLst>
                                      </p:cBhvr>
                                      <p:to>
                                        <p:strVal val="visible"/>
                                      </p:to>
                                    </p:set>
                                    <p:anim calcmode="lin" valueType="num">
                                      <p:cBhvr additive="base">
                                        <p:cTn id="7" dur="500" fill="hold"/>
                                        <p:tgtEl>
                                          <p:spTgt spid="247811"/>
                                        </p:tgtEl>
                                        <p:attrNameLst>
                                          <p:attrName>ppt_x</p:attrName>
                                        </p:attrNameLst>
                                      </p:cBhvr>
                                      <p:tavLst>
                                        <p:tav tm="0">
                                          <p:val>
                                            <p:strVal val="#ppt_x"/>
                                          </p:val>
                                        </p:tav>
                                        <p:tav tm="100000">
                                          <p:val>
                                            <p:strVal val="#ppt_x"/>
                                          </p:val>
                                        </p:tav>
                                      </p:tavLst>
                                    </p:anim>
                                    <p:anim calcmode="lin" valueType="num">
                                      <p:cBhvr additive="base">
                                        <p:cTn id="8" dur="500" fill="hold"/>
                                        <p:tgtEl>
                                          <p:spTgt spid="2478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247810"/>
                                        </p:tgtEl>
                                        <p:attrNameLst>
                                          <p:attrName>style.visibility</p:attrName>
                                        </p:attrNameLst>
                                      </p:cBhvr>
                                      <p:to>
                                        <p:strVal val="visible"/>
                                      </p:to>
                                    </p:set>
                                    <p:animEffect transition="in" filter="wedge">
                                      <p:cBhvr>
                                        <p:cTn id="13" dur="2000"/>
                                        <p:tgtEl>
                                          <p:spTgt spid="247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1042988" y="331788"/>
            <a:ext cx="8001000" cy="1584325"/>
          </a:xfrm>
          <a:solidFill>
            <a:srgbClr val="FFFF99"/>
          </a:solidFill>
          <a:ln w="120650" cmpd="thickThin">
            <a:solidFill>
              <a:srgbClr val="00FF00"/>
            </a:solidFill>
          </a:ln>
        </p:spPr>
        <p:txBody>
          <a:bodyPr/>
          <a:lstStyle/>
          <a:p>
            <a:pPr algn="ctr" eaLnBrk="1" hangingPunct="1"/>
            <a:r>
              <a:rPr lang="tr-TR" sz="4800" u="sng">
                <a:latin typeface="Comic Sans MS" pitchFamily="66" charset="0"/>
              </a:rPr>
              <a:t>Bir tuğla da siz koyun :</a:t>
            </a:r>
            <a:r>
              <a:rPr lang="tr-TR" sz="4800">
                <a:latin typeface="Comic Sans MS" pitchFamily="66" charset="0"/>
              </a:rPr>
              <a:t> </a:t>
            </a:r>
            <a:br>
              <a:rPr lang="tr-TR" sz="4800">
                <a:latin typeface="Comic Sans MS" pitchFamily="66" charset="0"/>
              </a:rPr>
            </a:br>
            <a:r>
              <a:rPr lang="tr-TR" sz="4800">
                <a:latin typeface="Comic Sans MS" pitchFamily="66" charset="0"/>
              </a:rPr>
              <a:t>Çözümün bir parçası olun.. </a:t>
            </a:r>
          </a:p>
        </p:txBody>
      </p:sp>
      <p:pic>
        <p:nvPicPr>
          <p:cNvPr id="236547" name="Picture 3"/>
          <p:cNvPicPr>
            <a:picLocks noChangeAspect="1" noChangeArrowheads="1"/>
          </p:cNvPicPr>
          <p:nvPr/>
        </p:nvPicPr>
        <p:blipFill>
          <a:blip r:embed="rId3" cstate="email"/>
          <a:srcRect/>
          <a:stretch>
            <a:fillRect/>
          </a:stretch>
        </p:blipFill>
        <p:spPr bwMode="auto">
          <a:xfrm>
            <a:off x="900113" y="2278063"/>
            <a:ext cx="8172450" cy="4464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36547"/>
                                        </p:tgtEl>
                                        <p:attrNameLst>
                                          <p:attrName>style.visibility</p:attrName>
                                        </p:attrNameLst>
                                      </p:cBhvr>
                                      <p:to>
                                        <p:strVal val="visible"/>
                                      </p:to>
                                    </p:set>
                                    <p:animEffect transition="in" filter="wedge">
                                      <p:cBhvr>
                                        <p:cTn id="7" dur="2000"/>
                                        <p:tgtEl>
                                          <p:spTgt spid="23654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6546"/>
                                        </p:tgtEl>
                                        <p:attrNameLst>
                                          <p:attrName>style.visibility</p:attrName>
                                        </p:attrNameLst>
                                      </p:cBhvr>
                                      <p:to>
                                        <p:strVal val="visible"/>
                                      </p:to>
                                    </p:set>
                                    <p:animEffect transition="in" filter="dissolve">
                                      <p:cBhvr>
                                        <p:cTn id="12" dur="2000"/>
                                        <p:tgtEl>
                                          <p:spTgt spid="236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9138" name="Text Box 2"/>
          <p:cNvSpPr txBox="1">
            <a:spLocks noChangeArrowheads="1"/>
          </p:cNvSpPr>
          <p:nvPr/>
        </p:nvSpPr>
        <p:spPr bwMode="auto">
          <a:xfrm>
            <a:off x="1887538" y="3346450"/>
            <a:ext cx="184150" cy="396875"/>
          </a:xfrm>
          <a:prstGeom prst="rect">
            <a:avLst/>
          </a:prstGeom>
          <a:noFill/>
          <a:ln w="9525">
            <a:noFill/>
            <a:miter lim="800000"/>
            <a:headEnd/>
            <a:tailEnd/>
          </a:ln>
          <a:effectLst/>
        </p:spPr>
        <p:txBody>
          <a:bodyPr wrap="none">
            <a:spAutoFit/>
          </a:bodyPr>
          <a:lstStyle/>
          <a:p>
            <a:pPr algn="r">
              <a:defRPr/>
            </a:pPr>
            <a:endParaRPr lang="tr-TR" sz="2000">
              <a:solidFill>
                <a:srgbClr val="FFFFFF"/>
              </a:solidFill>
              <a:effectLst>
                <a:outerShdw blurRad="38100" dist="38100" dir="2700000" algn="tl">
                  <a:srgbClr val="C0C0C0"/>
                </a:outerShdw>
              </a:effectLst>
              <a:latin typeface="Tahoma" pitchFamily="34" charset="0"/>
              <a:cs typeface="+mn-cs"/>
            </a:endParaRPr>
          </a:p>
        </p:txBody>
      </p:sp>
      <p:sp>
        <p:nvSpPr>
          <p:cNvPr id="219140" name="Rectangle 4"/>
          <p:cNvSpPr>
            <a:spLocks noChangeArrowheads="1"/>
          </p:cNvSpPr>
          <p:nvPr/>
        </p:nvSpPr>
        <p:spPr bwMode="auto">
          <a:xfrm>
            <a:off x="5616450" y="92075"/>
            <a:ext cx="3348038" cy="1876425"/>
          </a:xfrm>
          <a:prstGeom prst="rect">
            <a:avLst/>
          </a:prstGeom>
          <a:noFill/>
          <a:ln w="76200">
            <a:solidFill>
              <a:srgbClr val="660066"/>
            </a:solidFill>
            <a:miter lim="800000"/>
            <a:headEnd/>
            <a:tailEnd/>
          </a:ln>
          <a:effectLst/>
        </p:spPr>
        <p:txBody>
          <a:bodyPr anchor="ctr">
            <a:spAutoFit/>
          </a:bodyPr>
          <a:lstStyle/>
          <a:p>
            <a:pPr algn="ctr">
              <a:defRPr/>
            </a:pPr>
            <a:r>
              <a:rPr lang="tr-TR" sz="2800" b="1">
                <a:solidFill>
                  <a:srgbClr val="000066"/>
                </a:solidFill>
                <a:latin typeface="Tahoma" pitchFamily="34" charset="0"/>
                <a:cs typeface="+mn-cs"/>
              </a:rPr>
              <a:t>Prof. Dr. Muammer </a:t>
            </a:r>
          </a:p>
          <a:p>
            <a:pPr algn="ctr">
              <a:defRPr/>
            </a:pPr>
            <a:r>
              <a:rPr lang="tr-TR" sz="2800" b="1">
                <a:solidFill>
                  <a:srgbClr val="000066"/>
                </a:solidFill>
                <a:latin typeface="Tahoma" pitchFamily="34" charset="0"/>
                <a:cs typeface="+mn-cs"/>
              </a:rPr>
              <a:t>AKSOY</a:t>
            </a:r>
            <a:br>
              <a:rPr lang="tr-TR" sz="2800" b="1">
                <a:solidFill>
                  <a:srgbClr val="000066"/>
                </a:solidFill>
                <a:latin typeface="Tahoma" pitchFamily="34" charset="0"/>
                <a:cs typeface="+mn-cs"/>
              </a:rPr>
            </a:br>
            <a:r>
              <a:rPr lang="tr-TR" sz="2800" b="1" i="1">
                <a:solidFill>
                  <a:srgbClr val="000066"/>
                </a:solidFill>
                <a:latin typeface="Tahoma" pitchFamily="34" charset="0"/>
                <a:cs typeface="+mn-cs"/>
              </a:rPr>
              <a:t>31 Ocak 1990</a:t>
            </a:r>
            <a:endParaRPr lang="tr-TR" sz="2000">
              <a:solidFill>
                <a:srgbClr val="000066"/>
              </a:solidFill>
              <a:effectLst>
                <a:outerShdw blurRad="38100" dist="38100" dir="2700000" algn="tl">
                  <a:srgbClr val="C0C0C0"/>
                </a:outerShdw>
              </a:effectLst>
              <a:latin typeface="Tahoma" pitchFamily="34" charset="0"/>
              <a:cs typeface="+mn-cs"/>
            </a:endParaRPr>
          </a:p>
        </p:txBody>
      </p:sp>
      <p:sp>
        <p:nvSpPr>
          <p:cNvPr id="219141" name="Text Box 5"/>
          <p:cNvSpPr txBox="1">
            <a:spLocks noChangeArrowheads="1"/>
          </p:cNvSpPr>
          <p:nvPr/>
        </p:nvSpPr>
        <p:spPr bwMode="auto">
          <a:xfrm>
            <a:off x="5076056" y="4868863"/>
            <a:ext cx="3924300" cy="1895475"/>
          </a:xfrm>
          <a:prstGeom prst="rect">
            <a:avLst/>
          </a:prstGeom>
          <a:solidFill>
            <a:srgbClr val="000066"/>
          </a:solidFill>
          <a:ln w="38100">
            <a:solidFill>
              <a:srgbClr val="00FF00"/>
            </a:solidFill>
            <a:miter lim="800000"/>
            <a:headEnd/>
            <a:tailEnd/>
          </a:ln>
        </p:spPr>
        <p:txBody>
          <a:bodyPr>
            <a:spAutoFit/>
          </a:bodyPr>
          <a:lstStyle/>
          <a:p>
            <a:pPr algn="ctr"/>
            <a:endParaRPr lang="tr-TR" sz="1000" b="1">
              <a:solidFill>
                <a:srgbClr val="66FFFF"/>
              </a:solidFill>
              <a:latin typeface="Albertus" pitchFamily="34" charset="0"/>
            </a:endParaRPr>
          </a:p>
          <a:p>
            <a:pPr algn="ctr"/>
            <a:r>
              <a:rPr lang="tr-TR" sz="2400" b="1">
                <a:solidFill>
                  <a:srgbClr val="FFFF00"/>
                </a:solidFill>
                <a:latin typeface="Albertus" pitchFamily="34" charset="0"/>
              </a:rPr>
              <a:t>ADD’nin </a:t>
            </a:r>
            <a:br>
              <a:rPr lang="tr-TR" sz="2400" b="1">
                <a:solidFill>
                  <a:srgbClr val="FFFF00"/>
                </a:solidFill>
                <a:latin typeface="Albertus" pitchFamily="34" charset="0"/>
              </a:rPr>
            </a:br>
            <a:r>
              <a:rPr lang="tr-TR" sz="2400" b="1">
                <a:solidFill>
                  <a:srgbClr val="FFFF00"/>
                </a:solidFill>
                <a:latin typeface="Albertus" pitchFamily="34" charset="0"/>
              </a:rPr>
              <a:t>Kurucu Genel Başkanı..</a:t>
            </a:r>
          </a:p>
          <a:p>
            <a:pPr algn="ctr"/>
            <a:r>
              <a:rPr lang="tr-TR" sz="2400" b="1">
                <a:solidFill>
                  <a:srgbClr val="FFFF00"/>
                </a:solidFill>
                <a:latin typeface="Albertus" pitchFamily="34" charset="0"/>
              </a:rPr>
              <a:t>19 Mayıs 1989 ve </a:t>
            </a:r>
          </a:p>
          <a:p>
            <a:pPr algn="ctr"/>
            <a:r>
              <a:rPr lang="tr-TR" sz="2400" b="1">
                <a:solidFill>
                  <a:srgbClr val="FFFF00"/>
                </a:solidFill>
                <a:latin typeface="Albertus" pitchFamily="34" charset="0"/>
              </a:rPr>
              <a:t>31 Ocak 1990..</a:t>
            </a:r>
          </a:p>
          <a:p>
            <a:pPr algn="ctr"/>
            <a:endParaRPr lang="tr-TR" sz="1000" b="1">
              <a:solidFill>
                <a:srgbClr val="66FFFF"/>
              </a:solidFill>
              <a:latin typeface="Albertus" pitchFamily="34" charset="0"/>
            </a:endParaRPr>
          </a:p>
        </p:txBody>
      </p:sp>
      <p:pic>
        <p:nvPicPr>
          <p:cNvPr id="219142" name="Picture 6" descr="Orkide"/>
          <p:cNvPicPr>
            <a:picLocks noChangeAspect="1" noChangeArrowheads="1"/>
          </p:cNvPicPr>
          <p:nvPr/>
        </p:nvPicPr>
        <p:blipFill>
          <a:blip r:embed="rId3" cstate="email"/>
          <a:srcRect/>
          <a:stretch>
            <a:fillRect/>
          </a:stretch>
        </p:blipFill>
        <p:spPr bwMode="auto">
          <a:xfrm>
            <a:off x="5437063" y="2078038"/>
            <a:ext cx="3527425" cy="2646362"/>
          </a:xfrm>
          <a:prstGeom prst="rect">
            <a:avLst/>
          </a:prstGeom>
          <a:noFill/>
          <a:ln w="9525">
            <a:noFill/>
            <a:miter lim="800000"/>
            <a:headEnd/>
            <a:tailEnd/>
          </a:ln>
        </p:spPr>
      </p:pic>
      <p:pic>
        <p:nvPicPr>
          <p:cNvPr id="2050" name="Picture 2" descr="DİVRİĞİ KÜLTÜR DERNEĞİ | Muammer Aksoy">
            <a:extLst>
              <a:ext uri="{FF2B5EF4-FFF2-40B4-BE49-F238E27FC236}">
                <a16:creationId xmlns:a16="http://schemas.microsoft.com/office/drawing/2014/main" id="{572EECCB-2BD6-1FF4-5195-3A063D561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908720"/>
            <a:ext cx="5112568" cy="383265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9140"/>
                                        </p:tgtEl>
                                        <p:attrNameLst>
                                          <p:attrName>style.visibility</p:attrName>
                                        </p:attrNameLst>
                                      </p:cBhvr>
                                      <p:to>
                                        <p:strVal val="visible"/>
                                      </p:to>
                                    </p:set>
                                    <p:animEffect transition="in" filter="blinds(horizontal)">
                                      <p:cBhvr>
                                        <p:cTn id="7" dur="500"/>
                                        <p:tgtEl>
                                          <p:spTgt spid="21914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9142"/>
                                        </p:tgtEl>
                                        <p:attrNameLst>
                                          <p:attrName>style.visibility</p:attrName>
                                        </p:attrNameLst>
                                      </p:cBhvr>
                                      <p:to>
                                        <p:strVal val="visible"/>
                                      </p:to>
                                    </p:set>
                                    <p:animEffect transition="in" filter="circle(in)">
                                      <p:cBhvr>
                                        <p:cTn id="12" dur="2000"/>
                                        <p:tgtEl>
                                          <p:spTgt spid="219142"/>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grpId="0" nodeType="clickEffect">
                                  <p:stCondLst>
                                    <p:cond delay="0"/>
                                  </p:stCondLst>
                                  <p:childTnLst>
                                    <p:set>
                                      <p:cBhvr>
                                        <p:cTn id="16" dur="1" fill="hold">
                                          <p:stCondLst>
                                            <p:cond delay="0"/>
                                          </p:stCondLst>
                                        </p:cTn>
                                        <p:tgtEl>
                                          <p:spTgt spid="219141"/>
                                        </p:tgtEl>
                                        <p:attrNameLst>
                                          <p:attrName>style.visibility</p:attrName>
                                        </p:attrNameLst>
                                      </p:cBhvr>
                                      <p:to>
                                        <p:strVal val="visible"/>
                                      </p:to>
                                    </p:set>
                                    <p:anim calcmode="lin" valueType="num">
                                      <p:cBhvr additive="base">
                                        <p:cTn id="17" dur="1000" fill="hold"/>
                                        <p:tgtEl>
                                          <p:spTgt spid="219141"/>
                                        </p:tgtEl>
                                        <p:attrNameLst>
                                          <p:attrName>ppt_x</p:attrName>
                                        </p:attrNameLst>
                                      </p:cBhvr>
                                      <p:tavLst>
                                        <p:tav tm="0">
                                          <p:val>
                                            <p:strVal val="#ppt_x"/>
                                          </p:val>
                                        </p:tav>
                                        <p:tav tm="100000">
                                          <p:val>
                                            <p:strVal val="#ppt_x"/>
                                          </p:val>
                                        </p:tav>
                                      </p:tavLst>
                                    </p:anim>
                                    <p:anim calcmode="lin" valueType="num">
                                      <p:cBhvr additive="base">
                                        <p:cTn id="18" dur="1000" fill="hold"/>
                                        <p:tgtEl>
                                          <p:spTgt spid="2191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0" grpId="0" animBg="1"/>
      <p:bldP spid="219141"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66244" name="Picture 4" descr="Uğur Mumcu, 24"/>
          <p:cNvPicPr>
            <a:picLocks noChangeAspect="1" noChangeArrowheads="1"/>
          </p:cNvPicPr>
          <p:nvPr/>
        </p:nvPicPr>
        <p:blipFill>
          <a:blip r:embed="rId3" cstate="email"/>
          <a:srcRect/>
          <a:stretch>
            <a:fillRect/>
          </a:stretch>
        </p:blipFill>
        <p:spPr bwMode="auto">
          <a:xfrm>
            <a:off x="-180975" y="-387350"/>
            <a:ext cx="6469063" cy="7245350"/>
          </a:xfrm>
          <a:prstGeom prst="rect">
            <a:avLst/>
          </a:prstGeom>
          <a:noFill/>
          <a:ln w="9525">
            <a:noFill/>
            <a:miter lim="800000"/>
            <a:headEnd/>
            <a:tailEnd/>
          </a:ln>
        </p:spPr>
      </p:pic>
      <p:pic>
        <p:nvPicPr>
          <p:cNvPr id="266246" name="Picture 6" descr="Türkiye zincirli"/>
          <p:cNvPicPr>
            <a:picLocks noChangeAspect="1" noChangeArrowheads="1"/>
          </p:cNvPicPr>
          <p:nvPr/>
        </p:nvPicPr>
        <p:blipFill>
          <a:blip r:embed="rId4" cstate="email"/>
          <a:srcRect/>
          <a:stretch>
            <a:fillRect/>
          </a:stretch>
        </p:blipFill>
        <p:spPr bwMode="auto">
          <a:xfrm>
            <a:off x="5940425" y="0"/>
            <a:ext cx="3311525" cy="6858000"/>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6244"/>
                                        </p:tgtEl>
                                        <p:attrNameLst>
                                          <p:attrName>style.visibility</p:attrName>
                                        </p:attrNameLst>
                                      </p:cBhvr>
                                      <p:to>
                                        <p:strVal val="visible"/>
                                      </p:to>
                                    </p:set>
                                    <p:animEffect transition="in" filter="circle(in)">
                                      <p:cBhvr>
                                        <p:cTn id="7" dur="2000"/>
                                        <p:tgtEl>
                                          <p:spTgt spid="2662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6246"/>
                                        </p:tgtEl>
                                        <p:attrNameLst>
                                          <p:attrName>style.visibility</p:attrName>
                                        </p:attrNameLst>
                                      </p:cBhvr>
                                      <p:to>
                                        <p:strVal val="visible"/>
                                      </p:to>
                                    </p:set>
                                    <p:anim calcmode="lin" valueType="num">
                                      <p:cBhvr additive="base">
                                        <p:cTn id="12" dur="500" fill="hold"/>
                                        <p:tgtEl>
                                          <p:spTgt spid="266246"/>
                                        </p:tgtEl>
                                        <p:attrNameLst>
                                          <p:attrName>ppt_x</p:attrName>
                                        </p:attrNameLst>
                                      </p:cBhvr>
                                      <p:tavLst>
                                        <p:tav tm="0">
                                          <p:val>
                                            <p:strVal val="#ppt_x"/>
                                          </p:val>
                                        </p:tav>
                                        <p:tav tm="100000">
                                          <p:val>
                                            <p:strVal val="#ppt_x"/>
                                          </p:val>
                                        </p:tav>
                                      </p:tavLst>
                                    </p:anim>
                                    <p:anim calcmode="lin" valueType="num">
                                      <p:cBhvr additive="base">
                                        <p:cTn id="13" dur="500" fill="hold"/>
                                        <p:tgtEl>
                                          <p:spTgt spid="266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rgbClr val="CC0066"/>
        </a:solidFill>
        <a:effectLst/>
      </p:bgPr>
    </p:bg>
    <p:spTree>
      <p:nvGrpSpPr>
        <p:cNvPr id="1" name=""/>
        <p:cNvGrpSpPr/>
        <p:nvPr/>
      </p:nvGrpSpPr>
      <p:grpSpPr>
        <a:xfrm>
          <a:off x="0" y="0"/>
          <a:ext cx="0" cy="0"/>
          <a:chOff x="0" y="0"/>
          <a:chExt cx="0" cy="0"/>
        </a:xfrm>
      </p:grpSpPr>
      <p:pic>
        <p:nvPicPr>
          <p:cNvPr id="418818" name="Picture 2" descr="CUMOK, 24"/>
          <p:cNvPicPr>
            <a:picLocks noChangeAspect="1" noChangeArrowheads="1"/>
          </p:cNvPicPr>
          <p:nvPr/>
        </p:nvPicPr>
        <p:blipFill>
          <a:blip r:embed="rId3" cstate="email"/>
          <a:srcRect/>
          <a:stretch>
            <a:fillRect/>
          </a:stretch>
        </p:blipFill>
        <p:spPr bwMode="auto">
          <a:xfrm>
            <a:off x="355600" y="215900"/>
            <a:ext cx="4576763" cy="6453188"/>
          </a:xfrm>
          <a:prstGeom prst="rect">
            <a:avLst/>
          </a:prstGeom>
          <a:noFill/>
          <a:ln w="9525">
            <a:noFill/>
            <a:miter lim="800000"/>
            <a:headEnd/>
            <a:tailEnd/>
          </a:ln>
        </p:spPr>
      </p:pic>
      <p:pic>
        <p:nvPicPr>
          <p:cNvPr id="418820" name="Picture 4" descr="Uğur Mumcu ağabeyimiz"/>
          <p:cNvPicPr>
            <a:picLocks noChangeAspect="1" noChangeArrowheads="1"/>
          </p:cNvPicPr>
          <p:nvPr/>
        </p:nvPicPr>
        <p:blipFill>
          <a:blip r:embed="rId4" cstate="email"/>
          <a:srcRect/>
          <a:stretch>
            <a:fillRect/>
          </a:stretch>
        </p:blipFill>
        <p:spPr bwMode="auto">
          <a:xfrm>
            <a:off x="5313363" y="188913"/>
            <a:ext cx="3579812" cy="6570662"/>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8820"/>
                                        </p:tgtEl>
                                        <p:attrNameLst>
                                          <p:attrName>style.visibility</p:attrName>
                                        </p:attrNameLst>
                                      </p:cBhvr>
                                      <p:to>
                                        <p:strVal val="visible"/>
                                      </p:to>
                                    </p:set>
                                    <p:animEffect transition="in" filter="circle(in)">
                                      <p:cBhvr>
                                        <p:cTn id="7" dur="2000"/>
                                        <p:tgtEl>
                                          <p:spTgt spid="4188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18818"/>
                                        </p:tgtEl>
                                        <p:attrNameLst>
                                          <p:attrName>style.visibility</p:attrName>
                                        </p:attrNameLst>
                                      </p:cBhvr>
                                      <p:to>
                                        <p:strVal val="visible"/>
                                      </p:to>
                                    </p:set>
                                    <p:animEffect transition="in" filter="dissolve">
                                      <p:cBhvr>
                                        <p:cTn id="12" dur="500"/>
                                        <p:tgtEl>
                                          <p:spTgt spid="418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s>
            <a:gs pos="100000">
              <a:schemeClr val="bg1">
                <a:gamma/>
                <a:shade val="46275"/>
                <a:invGamma/>
              </a:schemeClr>
            </a:gs>
          </a:gsLst>
          <a:path path="rect">
            <a:fillToRect l="100000" t="100000"/>
          </a:path>
        </a:gradFill>
        <a:effectLst/>
      </p:bgPr>
    </p:bg>
    <p:spTree>
      <p:nvGrpSpPr>
        <p:cNvPr id="1" name=""/>
        <p:cNvGrpSpPr/>
        <p:nvPr/>
      </p:nvGrpSpPr>
      <p:grpSpPr>
        <a:xfrm>
          <a:off x="0" y="0"/>
          <a:ext cx="0" cy="0"/>
          <a:chOff x="0" y="0"/>
          <a:chExt cx="0" cy="0"/>
        </a:xfrm>
      </p:grpSpPr>
      <p:sp>
        <p:nvSpPr>
          <p:cNvPr id="293890" name="Rectangle 2"/>
          <p:cNvSpPr>
            <a:spLocks noChangeArrowheads="1"/>
          </p:cNvSpPr>
          <p:nvPr/>
        </p:nvSpPr>
        <p:spPr bwMode="auto">
          <a:xfrm>
            <a:off x="0" y="1951038"/>
            <a:ext cx="9144000" cy="0"/>
          </a:xfrm>
          <a:prstGeom prst="rect">
            <a:avLst/>
          </a:prstGeom>
          <a:noFill/>
          <a:ln w="9525">
            <a:noFill/>
            <a:miter lim="800000"/>
            <a:headEnd/>
            <a:tailEnd/>
          </a:ln>
        </p:spPr>
        <p:txBody>
          <a:bodyPr wrap="none" anchor="ctr">
            <a:spAutoFit/>
          </a:bodyPr>
          <a:lstStyle/>
          <a:p>
            <a:endParaRPr lang="tr-TR">
              <a:solidFill>
                <a:srgbClr val="000000"/>
              </a:solidFill>
            </a:endParaRPr>
          </a:p>
        </p:txBody>
      </p:sp>
      <p:pic>
        <p:nvPicPr>
          <p:cNvPr id="293891" name="Picture 3" descr="s-5-3"/>
          <p:cNvPicPr>
            <a:picLocks noChangeAspect="1" noChangeArrowheads="1"/>
          </p:cNvPicPr>
          <p:nvPr/>
        </p:nvPicPr>
        <p:blipFill>
          <a:blip r:embed="rId4" cstate="email"/>
          <a:srcRect/>
          <a:stretch>
            <a:fillRect/>
          </a:stretch>
        </p:blipFill>
        <p:spPr bwMode="auto">
          <a:xfrm>
            <a:off x="5651500" y="117475"/>
            <a:ext cx="2808288" cy="3816350"/>
          </a:xfrm>
          <a:prstGeom prst="rect">
            <a:avLst/>
          </a:prstGeom>
          <a:noFill/>
          <a:ln w="9525">
            <a:noFill/>
            <a:miter lim="800000"/>
            <a:headEnd/>
            <a:tailEnd/>
          </a:ln>
        </p:spPr>
      </p:pic>
      <p:sp>
        <p:nvSpPr>
          <p:cNvPr id="293892" name="Rectangle 4"/>
          <p:cNvSpPr>
            <a:spLocks noChangeArrowheads="1"/>
          </p:cNvSpPr>
          <p:nvPr/>
        </p:nvSpPr>
        <p:spPr bwMode="auto">
          <a:xfrm>
            <a:off x="323850" y="139700"/>
            <a:ext cx="4824413" cy="6630988"/>
          </a:xfrm>
          <a:prstGeom prst="rect">
            <a:avLst/>
          </a:prstGeom>
          <a:solidFill>
            <a:srgbClr val="990000"/>
          </a:solidFill>
          <a:ln w="76200">
            <a:solidFill>
              <a:srgbClr val="00FF00"/>
            </a:solidFill>
            <a:miter lim="800000"/>
            <a:headEnd/>
            <a:tailEnd/>
          </a:ln>
        </p:spPr>
        <p:txBody>
          <a:bodyPr anchor="ctr">
            <a:spAutoFit/>
          </a:bodyPr>
          <a:lstStyle/>
          <a:p>
            <a:endParaRPr lang="tr-TR" sz="1400" b="1">
              <a:solidFill>
                <a:srgbClr val="0099FF"/>
              </a:solidFill>
              <a:latin typeface="Verdana" pitchFamily="34" charset="0"/>
              <a:cs typeface="Tahoma" pitchFamily="34" charset="0"/>
            </a:endParaRPr>
          </a:p>
          <a:p>
            <a:r>
              <a:rPr lang="tr-TR" sz="2800" b="1">
                <a:solidFill>
                  <a:srgbClr val="0099FF"/>
                </a:solidFill>
                <a:latin typeface="Verdana" pitchFamily="34" charset="0"/>
                <a:cs typeface="Tahoma" pitchFamily="34" charset="0"/>
              </a:rPr>
              <a:t> </a:t>
            </a:r>
            <a:r>
              <a:rPr lang="tr-TR" sz="2800" b="1">
                <a:solidFill>
                  <a:srgbClr val="0099FF"/>
                </a:solidFill>
                <a:latin typeface="Verdana" pitchFamily="34" charset="0"/>
                <a:ea typeface="Times New Roman" pitchFamily="18" charset="0"/>
                <a:cs typeface="Tahoma" pitchFamily="34" charset="0"/>
              </a:rPr>
              <a:t>Vurulduk ey halkım, </a:t>
            </a:r>
            <a:r>
              <a:rPr lang="tr-TR" sz="2800" b="1">
                <a:solidFill>
                  <a:srgbClr val="0099FF"/>
                </a:solidFill>
                <a:latin typeface="Verdana" pitchFamily="34" charset="0"/>
                <a:cs typeface="Tahoma" pitchFamily="34" charset="0"/>
              </a:rPr>
              <a:t/>
            </a:r>
            <a:br>
              <a:rPr lang="tr-TR" sz="2800" b="1">
                <a:solidFill>
                  <a:srgbClr val="0099FF"/>
                </a:solidFill>
                <a:latin typeface="Verdana" pitchFamily="34" charset="0"/>
                <a:cs typeface="Tahoma" pitchFamily="34" charset="0"/>
              </a:rPr>
            </a:br>
            <a:r>
              <a:rPr lang="tr-TR" sz="2800" b="1">
                <a:solidFill>
                  <a:srgbClr val="0099FF"/>
                </a:solidFill>
                <a:latin typeface="Verdana" pitchFamily="34" charset="0"/>
                <a:cs typeface="Tahoma" pitchFamily="34" charset="0"/>
              </a:rPr>
              <a:t> </a:t>
            </a:r>
            <a:r>
              <a:rPr lang="tr-TR" sz="2800" b="1">
                <a:solidFill>
                  <a:srgbClr val="0099FF"/>
                </a:solidFill>
                <a:latin typeface="Verdana" pitchFamily="34" charset="0"/>
                <a:cs typeface="Times New Roman" pitchFamily="18" charset="0"/>
              </a:rPr>
              <a:t>unutma bizi… </a:t>
            </a:r>
          </a:p>
          <a:p>
            <a:endParaRPr lang="tr-TR" sz="1600">
              <a:solidFill>
                <a:srgbClr val="0099FF"/>
              </a:solidFill>
              <a:latin typeface="Verdana" pitchFamily="34" charset="0"/>
              <a:cs typeface="Times New Roman" pitchFamily="18" charset="0"/>
            </a:endParaRPr>
          </a:p>
          <a:p>
            <a:pPr eaLnBrk="0" hangingPunct="0"/>
            <a:r>
              <a:rPr lang="tr-TR" sz="2000" b="1">
                <a:solidFill>
                  <a:srgbClr val="FFFF66"/>
                </a:solidFill>
                <a:latin typeface="Tahoma" pitchFamily="34" charset="0"/>
                <a:cs typeface="Tahoma" pitchFamily="34" charset="0"/>
              </a:rPr>
              <a:t> </a:t>
            </a:r>
            <a:r>
              <a:rPr lang="tr-TR" sz="2600" b="1">
                <a:solidFill>
                  <a:srgbClr val="66FFFF"/>
                </a:solidFill>
                <a:latin typeface="Albertus" pitchFamily="34" charset="0"/>
                <a:cs typeface="Times New Roman" pitchFamily="18" charset="0"/>
              </a:rPr>
              <a:t>Ben Atatürkçüyüm</a:t>
            </a:r>
            <a:r>
              <a:rPr lang="tr-TR" sz="2000" b="1" u="sng">
                <a:solidFill>
                  <a:srgbClr val="FFFF66"/>
                </a:solidFill>
                <a:latin typeface="Tahoma" pitchFamily="34" charset="0"/>
                <a:cs typeface="Times New Roman" pitchFamily="18" charset="0"/>
              </a:rPr>
              <a:t/>
            </a:r>
            <a:br>
              <a:rPr lang="tr-TR" sz="2000" b="1" u="sng">
                <a:solidFill>
                  <a:srgbClr val="FFFF66"/>
                </a:solidFill>
                <a:latin typeface="Tahoma" pitchFamily="34" charset="0"/>
                <a:cs typeface="Times New Roman" pitchFamily="18" charset="0"/>
              </a:rPr>
            </a:br>
            <a:r>
              <a:rPr lang="tr-TR" sz="2000" b="1">
                <a:solidFill>
                  <a:srgbClr val="FFFF66"/>
                </a:solidFill>
                <a:latin typeface="Tahoma" pitchFamily="34" charset="0"/>
                <a:cs typeface="Tahoma" pitchFamily="34" charset="0"/>
              </a:rPr>
              <a:t> </a:t>
            </a:r>
            <a:r>
              <a:rPr lang="tr-TR" sz="2000" b="1">
                <a:solidFill>
                  <a:srgbClr val="FFFF66"/>
                </a:solidFill>
                <a:latin typeface="Tahoma" pitchFamily="34" charset="0"/>
                <a:cs typeface="Times New Roman" pitchFamily="18" charset="0"/>
              </a:rPr>
              <a:t>Ben cumhuriyetçiyim</a:t>
            </a:r>
            <a:br>
              <a:rPr lang="tr-TR" sz="2000" b="1">
                <a:solidFill>
                  <a:srgbClr val="FFFF66"/>
                </a:solidFill>
                <a:latin typeface="Tahoma" pitchFamily="34" charset="0"/>
                <a:cs typeface="Times New Roman" pitchFamily="18" charset="0"/>
              </a:rPr>
            </a:br>
            <a:r>
              <a:rPr lang="tr-TR" sz="2000" b="1">
                <a:solidFill>
                  <a:srgbClr val="FFFF66"/>
                </a:solidFill>
                <a:latin typeface="Tahoma" pitchFamily="34" charset="0"/>
                <a:cs typeface="Tahoma" pitchFamily="34" charset="0"/>
              </a:rPr>
              <a:t> </a:t>
            </a:r>
            <a:r>
              <a:rPr lang="tr-TR" sz="2000" b="1">
                <a:solidFill>
                  <a:srgbClr val="FFFF66"/>
                </a:solidFill>
                <a:latin typeface="Tahoma" pitchFamily="34" charset="0"/>
                <a:cs typeface="Times New Roman" pitchFamily="18" charset="0"/>
              </a:rPr>
              <a:t>Ben laikim</a:t>
            </a:r>
            <a:br>
              <a:rPr lang="tr-TR" sz="2000" b="1">
                <a:solidFill>
                  <a:srgbClr val="FFFF66"/>
                </a:solidFill>
                <a:latin typeface="Tahoma" pitchFamily="34" charset="0"/>
                <a:cs typeface="Times New Roman" pitchFamily="18" charset="0"/>
              </a:rPr>
            </a:br>
            <a:r>
              <a:rPr lang="tr-TR" sz="2000" b="1">
                <a:solidFill>
                  <a:srgbClr val="FFFF66"/>
                </a:solidFill>
                <a:latin typeface="Tahoma" pitchFamily="34" charset="0"/>
                <a:cs typeface="Tahoma" pitchFamily="34" charset="0"/>
              </a:rPr>
              <a:t> </a:t>
            </a:r>
            <a:r>
              <a:rPr lang="tr-TR" sz="2000" b="1">
                <a:solidFill>
                  <a:srgbClr val="FFFF66"/>
                </a:solidFill>
                <a:latin typeface="Tahoma" pitchFamily="34" charset="0"/>
                <a:cs typeface="Times New Roman" pitchFamily="18" charset="0"/>
              </a:rPr>
              <a:t>Ben anti-emperyalistim</a:t>
            </a:r>
            <a:br>
              <a:rPr lang="tr-TR" sz="2000" b="1">
                <a:solidFill>
                  <a:srgbClr val="FFFF66"/>
                </a:solidFill>
                <a:latin typeface="Tahoma" pitchFamily="34" charset="0"/>
                <a:cs typeface="Times New Roman" pitchFamily="18" charset="0"/>
              </a:rPr>
            </a:br>
            <a:r>
              <a:rPr lang="tr-TR" sz="2000" b="1">
                <a:solidFill>
                  <a:srgbClr val="FFFF66"/>
                </a:solidFill>
                <a:latin typeface="Tahoma" pitchFamily="34" charset="0"/>
                <a:cs typeface="Tahoma" pitchFamily="34" charset="0"/>
              </a:rPr>
              <a:t> </a:t>
            </a:r>
            <a:r>
              <a:rPr lang="tr-TR" sz="2000" b="1">
                <a:solidFill>
                  <a:srgbClr val="FFFF66"/>
                </a:solidFill>
                <a:latin typeface="Tahoma" pitchFamily="34" charset="0"/>
                <a:cs typeface="Times New Roman" pitchFamily="18" charset="0"/>
              </a:rPr>
              <a:t>Ben bağımsız </a:t>
            </a:r>
            <a:br>
              <a:rPr lang="tr-TR" sz="2000" b="1">
                <a:solidFill>
                  <a:srgbClr val="FFFF66"/>
                </a:solidFill>
                <a:latin typeface="Tahoma" pitchFamily="34" charset="0"/>
                <a:cs typeface="Times New Roman" pitchFamily="18" charset="0"/>
              </a:rPr>
            </a:br>
            <a:r>
              <a:rPr lang="tr-TR" sz="2000" b="1">
                <a:solidFill>
                  <a:srgbClr val="FFFF66"/>
                </a:solidFill>
                <a:latin typeface="Tahoma" pitchFamily="34" charset="0"/>
                <a:cs typeface="Tahoma" pitchFamily="34" charset="0"/>
              </a:rPr>
              <a:t> </a:t>
            </a:r>
            <a:r>
              <a:rPr lang="tr-TR" sz="2000" b="1">
                <a:solidFill>
                  <a:srgbClr val="FFFF66"/>
                </a:solidFill>
                <a:latin typeface="Tahoma" pitchFamily="34" charset="0"/>
                <a:cs typeface="Times New Roman" pitchFamily="18" charset="0"/>
              </a:rPr>
              <a:t>Türkiye’den yanayım</a:t>
            </a:r>
            <a:br>
              <a:rPr lang="tr-TR" sz="2000" b="1">
                <a:solidFill>
                  <a:srgbClr val="FFFF66"/>
                </a:solidFill>
                <a:latin typeface="Tahoma" pitchFamily="34" charset="0"/>
                <a:cs typeface="Times New Roman" pitchFamily="18" charset="0"/>
              </a:rPr>
            </a:br>
            <a:r>
              <a:rPr lang="tr-TR" sz="2000" b="1">
                <a:solidFill>
                  <a:srgbClr val="FFFF66"/>
                </a:solidFill>
                <a:latin typeface="Tahoma" pitchFamily="34" charset="0"/>
                <a:cs typeface="Tahoma" pitchFamily="34" charset="0"/>
              </a:rPr>
              <a:t> </a:t>
            </a:r>
            <a:r>
              <a:rPr lang="tr-TR" sz="2000" b="1">
                <a:solidFill>
                  <a:srgbClr val="FFFF66"/>
                </a:solidFill>
                <a:latin typeface="Tahoma" pitchFamily="34" charset="0"/>
                <a:cs typeface="Times New Roman" pitchFamily="18" charset="0"/>
              </a:rPr>
              <a:t>Ben özgürlükçüyüm </a:t>
            </a:r>
            <a:br>
              <a:rPr lang="tr-TR" sz="2000" b="1">
                <a:solidFill>
                  <a:srgbClr val="FFFF66"/>
                </a:solidFill>
                <a:latin typeface="Tahoma" pitchFamily="34" charset="0"/>
                <a:cs typeface="Times New Roman" pitchFamily="18" charset="0"/>
              </a:rPr>
            </a:br>
            <a:r>
              <a:rPr lang="tr-TR" sz="2000" b="1">
                <a:solidFill>
                  <a:srgbClr val="FFFF66"/>
                </a:solidFill>
                <a:latin typeface="Tahoma" pitchFamily="34" charset="0"/>
                <a:cs typeface="Tahoma" pitchFamily="34" charset="0"/>
              </a:rPr>
              <a:t> </a:t>
            </a:r>
            <a:r>
              <a:rPr lang="tr-TR" sz="2000" b="1">
                <a:solidFill>
                  <a:srgbClr val="FFFF66"/>
                </a:solidFill>
                <a:latin typeface="Tahoma" pitchFamily="34" charset="0"/>
                <a:cs typeface="Times New Roman" pitchFamily="18" charset="0"/>
              </a:rPr>
              <a:t>Ben insan hakları </a:t>
            </a:r>
            <a:br>
              <a:rPr lang="tr-TR" sz="2000" b="1">
                <a:solidFill>
                  <a:srgbClr val="FFFF66"/>
                </a:solidFill>
                <a:latin typeface="Tahoma" pitchFamily="34" charset="0"/>
                <a:cs typeface="Times New Roman" pitchFamily="18" charset="0"/>
              </a:rPr>
            </a:br>
            <a:r>
              <a:rPr lang="tr-TR" sz="2000" b="1">
                <a:solidFill>
                  <a:srgbClr val="FFFF66"/>
                </a:solidFill>
                <a:latin typeface="Tahoma" pitchFamily="34" charset="0"/>
                <a:cs typeface="Tahoma" pitchFamily="34" charset="0"/>
              </a:rPr>
              <a:t> </a:t>
            </a:r>
            <a:r>
              <a:rPr lang="tr-TR" sz="2000" b="1">
                <a:solidFill>
                  <a:srgbClr val="FFFF66"/>
                </a:solidFill>
                <a:latin typeface="Tahoma" pitchFamily="34" charset="0"/>
                <a:cs typeface="Times New Roman" pitchFamily="18" charset="0"/>
              </a:rPr>
              <a:t>savunucusuyum</a:t>
            </a:r>
            <a:br>
              <a:rPr lang="tr-TR" sz="2000" b="1">
                <a:solidFill>
                  <a:srgbClr val="FFFF66"/>
                </a:solidFill>
                <a:latin typeface="Tahoma" pitchFamily="34" charset="0"/>
                <a:cs typeface="Times New Roman" pitchFamily="18" charset="0"/>
              </a:rPr>
            </a:br>
            <a:r>
              <a:rPr lang="tr-TR" sz="2000" b="1">
                <a:solidFill>
                  <a:srgbClr val="FFFF66"/>
                </a:solidFill>
                <a:latin typeface="Tahoma" pitchFamily="34" charset="0"/>
                <a:cs typeface="Tahoma" pitchFamily="34" charset="0"/>
              </a:rPr>
              <a:t> </a:t>
            </a:r>
            <a:r>
              <a:rPr lang="tr-TR" sz="2000" b="1">
                <a:solidFill>
                  <a:srgbClr val="FFFF66"/>
                </a:solidFill>
                <a:latin typeface="Tahoma" pitchFamily="34" charset="0"/>
                <a:cs typeface="Times New Roman" pitchFamily="18" charset="0"/>
              </a:rPr>
              <a:t>Ben terörün karşısındayım</a:t>
            </a:r>
            <a:br>
              <a:rPr lang="tr-TR" sz="2000" b="1">
                <a:solidFill>
                  <a:srgbClr val="FFFF66"/>
                </a:solidFill>
                <a:latin typeface="Tahoma" pitchFamily="34" charset="0"/>
                <a:cs typeface="Times New Roman" pitchFamily="18" charset="0"/>
              </a:rPr>
            </a:br>
            <a:r>
              <a:rPr lang="tr-TR" sz="2000" b="1">
                <a:solidFill>
                  <a:srgbClr val="FFFF66"/>
                </a:solidFill>
                <a:latin typeface="Tahoma" pitchFamily="34" charset="0"/>
                <a:cs typeface="Tahoma" pitchFamily="34" charset="0"/>
              </a:rPr>
              <a:t> </a:t>
            </a:r>
            <a:r>
              <a:rPr lang="tr-TR" sz="2000" b="1">
                <a:solidFill>
                  <a:srgbClr val="FFFF66"/>
                </a:solidFill>
                <a:latin typeface="Tahoma" pitchFamily="34" charset="0"/>
                <a:cs typeface="Times New Roman" pitchFamily="18" charset="0"/>
              </a:rPr>
              <a:t>Ben, yobazların, hırsızların,</a:t>
            </a:r>
            <a:br>
              <a:rPr lang="tr-TR" sz="2000" b="1">
                <a:solidFill>
                  <a:srgbClr val="FFFF66"/>
                </a:solidFill>
                <a:latin typeface="Tahoma" pitchFamily="34" charset="0"/>
                <a:cs typeface="Times New Roman" pitchFamily="18" charset="0"/>
              </a:rPr>
            </a:br>
            <a:r>
              <a:rPr lang="tr-TR" sz="2000" b="1">
                <a:solidFill>
                  <a:srgbClr val="FFFF66"/>
                </a:solidFill>
                <a:latin typeface="Tahoma" pitchFamily="34" charset="0"/>
                <a:cs typeface="Tahoma" pitchFamily="34" charset="0"/>
              </a:rPr>
              <a:t> </a:t>
            </a:r>
            <a:r>
              <a:rPr lang="tr-TR" sz="2000" b="1">
                <a:solidFill>
                  <a:srgbClr val="FFFF66"/>
                </a:solidFill>
                <a:latin typeface="Tahoma" pitchFamily="34" charset="0"/>
                <a:cs typeface="Times New Roman" pitchFamily="18" charset="0"/>
              </a:rPr>
              <a:t>vurguncuların, çıkarcıların</a:t>
            </a:r>
            <a:br>
              <a:rPr lang="tr-TR" sz="2000" b="1">
                <a:solidFill>
                  <a:srgbClr val="FFFF66"/>
                </a:solidFill>
                <a:latin typeface="Tahoma" pitchFamily="34" charset="0"/>
                <a:cs typeface="Times New Roman" pitchFamily="18" charset="0"/>
              </a:rPr>
            </a:br>
            <a:r>
              <a:rPr lang="tr-TR" sz="2000" b="1">
                <a:solidFill>
                  <a:srgbClr val="FFFF66"/>
                </a:solidFill>
                <a:latin typeface="Tahoma" pitchFamily="34" charset="0"/>
                <a:cs typeface="Tahoma" pitchFamily="34" charset="0"/>
              </a:rPr>
              <a:t> </a:t>
            </a:r>
            <a:r>
              <a:rPr lang="tr-TR" sz="2000" b="1">
                <a:solidFill>
                  <a:srgbClr val="FFFF66"/>
                </a:solidFill>
                <a:latin typeface="Tahoma" pitchFamily="34" charset="0"/>
                <a:cs typeface="Times New Roman" pitchFamily="18" charset="0"/>
              </a:rPr>
              <a:t>düşmanıyım</a:t>
            </a:r>
            <a:br>
              <a:rPr lang="tr-TR" sz="2000" b="1">
                <a:solidFill>
                  <a:srgbClr val="FFFF66"/>
                </a:solidFill>
                <a:latin typeface="Tahoma" pitchFamily="34" charset="0"/>
                <a:cs typeface="Times New Roman" pitchFamily="18" charset="0"/>
              </a:rPr>
            </a:br>
            <a:r>
              <a:rPr lang="tr-TR" sz="2000" b="1">
                <a:solidFill>
                  <a:srgbClr val="FFFF66"/>
                </a:solidFill>
                <a:latin typeface="Tahoma" pitchFamily="34" charset="0"/>
                <a:cs typeface="Tahoma" pitchFamily="34" charset="0"/>
              </a:rPr>
              <a:t> </a:t>
            </a:r>
            <a:r>
              <a:rPr lang="tr-TR" sz="2000" b="1">
                <a:solidFill>
                  <a:srgbClr val="FFFF66"/>
                </a:solidFill>
                <a:latin typeface="Tahoma" pitchFamily="34" charset="0"/>
                <a:cs typeface="Times New Roman" pitchFamily="18" charset="0"/>
              </a:rPr>
              <a:t>Öyleyse, vurun parçalayın!</a:t>
            </a:r>
            <a:br>
              <a:rPr lang="tr-TR" sz="2000" b="1">
                <a:solidFill>
                  <a:srgbClr val="FFFF66"/>
                </a:solidFill>
                <a:latin typeface="Tahoma" pitchFamily="34" charset="0"/>
                <a:cs typeface="Times New Roman" pitchFamily="18" charset="0"/>
              </a:rPr>
            </a:br>
            <a:r>
              <a:rPr lang="tr-TR" sz="2000" b="1">
                <a:solidFill>
                  <a:srgbClr val="FFFF66"/>
                </a:solidFill>
                <a:latin typeface="Tahoma" pitchFamily="34" charset="0"/>
                <a:cs typeface="Tahoma" pitchFamily="34" charset="0"/>
              </a:rPr>
              <a:t> </a:t>
            </a:r>
            <a:r>
              <a:rPr lang="tr-TR" sz="2000" b="1">
                <a:solidFill>
                  <a:srgbClr val="FFFF66"/>
                </a:solidFill>
                <a:latin typeface="Tahoma" pitchFamily="34" charset="0"/>
                <a:cs typeface="Times New Roman" pitchFamily="18" charset="0"/>
              </a:rPr>
              <a:t>Her parçamdan benim gibiler, </a:t>
            </a:r>
            <a:br>
              <a:rPr lang="tr-TR" sz="2000" b="1">
                <a:solidFill>
                  <a:srgbClr val="FFFF66"/>
                </a:solidFill>
                <a:latin typeface="Tahoma" pitchFamily="34" charset="0"/>
                <a:cs typeface="Times New Roman" pitchFamily="18" charset="0"/>
              </a:rPr>
            </a:br>
            <a:r>
              <a:rPr lang="tr-TR" sz="2000" b="1">
                <a:solidFill>
                  <a:srgbClr val="FFFF66"/>
                </a:solidFill>
                <a:latin typeface="Tahoma" pitchFamily="34" charset="0"/>
                <a:cs typeface="Tahoma" pitchFamily="34" charset="0"/>
              </a:rPr>
              <a:t> </a:t>
            </a:r>
            <a:r>
              <a:rPr lang="tr-TR" sz="2000" b="1">
                <a:solidFill>
                  <a:srgbClr val="FFFF66"/>
                </a:solidFill>
                <a:latin typeface="Tahoma" pitchFamily="34" charset="0"/>
                <a:cs typeface="Times New Roman" pitchFamily="18" charset="0"/>
              </a:rPr>
              <a:t>beni aşacaklar çıkacaktır...  </a:t>
            </a:r>
            <a:endParaRPr lang="tr-TR" sz="2000" b="1">
              <a:solidFill>
                <a:srgbClr val="FFFF66"/>
              </a:solidFill>
              <a:latin typeface="Tahoma" pitchFamily="34" charset="0"/>
            </a:endParaRPr>
          </a:p>
          <a:p>
            <a:pPr eaLnBrk="0" hangingPunct="0"/>
            <a:endParaRPr lang="tr-TR" sz="1200" b="1">
              <a:solidFill>
                <a:srgbClr val="FFFF66"/>
              </a:solidFill>
              <a:latin typeface="Tahoma" pitchFamily="34" charset="0"/>
            </a:endParaRPr>
          </a:p>
        </p:txBody>
      </p:sp>
      <p:sp>
        <p:nvSpPr>
          <p:cNvPr id="293893" name="Text Box 5"/>
          <p:cNvSpPr txBox="1">
            <a:spLocks noChangeArrowheads="1"/>
          </p:cNvSpPr>
          <p:nvPr/>
        </p:nvSpPr>
        <p:spPr bwMode="auto">
          <a:xfrm>
            <a:off x="5741988" y="4076700"/>
            <a:ext cx="2697162" cy="1003300"/>
          </a:xfrm>
          <a:prstGeom prst="rect">
            <a:avLst/>
          </a:prstGeom>
          <a:solidFill>
            <a:schemeClr val="tx1"/>
          </a:solidFill>
          <a:ln w="57150">
            <a:solidFill>
              <a:srgbClr val="FFFF00"/>
            </a:solidFill>
            <a:miter lim="800000"/>
            <a:headEnd/>
            <a:tailEnd/>
          </a:ln>
        </p:spPr>
        <p:txBody>
          <a:bodyPr wrap="none">
            <a:spAutoFit/>
          </a:bodyPr>
          <a:lstStyle/>
          <a:p>
            <a:pPr algn="ctr"/>
            <a:r>
              <a:rPr lang="tr-TR" sz="2800" b="1" dirty="0">
                <a:solidFill>
                  <a:srgbClr val="CC0000"/>
                </a:solidFill>
              </a:rPr>
              <a:t>24 Ocak 1993, </a:t>
            </a:r>
          </a:p>
          <a:p>
            <a:pPr algn="ctr"/>
            <a:r>
              <a:rPr lang="tr-TR" sz="2800" b="1" dirty="0">
                <a:solidFill>
                  <a:srgbClr val="CC0000"/>
                </a:solidFill>
              </a:rPr>
              <a:t>Ankara</a:t>
            </a:r>
          </a:p>
        </p:txBody>
      </p:sp>
      <p:pic>
        <p:nvPicPr>
          <p:cNvPr id="445446" name="yiğidim aslanım.mp3">
            <a:hlinkClick r:id="" action="ppaction://media"/>
          </p:cNvPr>
          <p:cNvPicPr>
            <a:picLocks noRot="1" noChangeAspect="1" noChangeArrowheads="1"/>
          </p:cNvPicPr>
          <p:nvPr>
            <a:audioFile r:link="rId1"/>
          </p:nvPr>
        </p:nvPicPr>
        <p:blipFill>
          <a:blip r:embed="rId5" cstate="email"/>
          <a:srcRect/>
          <a:stretch>
            <a:fillRect/>
          </a:stretch>
        </p:blipFill>
        <p:spPr bwMode="auto">
          <a:xfrm>
            <a:off x="4419600" y="3213100"/>
            <a:ext cx="304800" cy="304800"/>
          </a:xfrm>
          <a:prstGeom prst="rect">
            <a:avLst/>
          </a:prstGeom>
          <a:noFill/>
          <a:ln w="9525">
            <a:noFill/>
            <a:miter lim="800000"/>
            <a:headEnd/>
            <a:tailEnd/>
          </a:ln>
        </p:spPr>
      </p:pic>
      <p:pic>
        <p:nvPicPr>
          <p:cNvPr id="445447" name="Picture 7" descr="Gül 6"/>
          <p:cNvPicPr>
            <a:picLocks noChangeAspect="1" noChangeArrowheads="1"/>
          </p:cNvPicPr>
          <p:nvPr/>
        </p:nvPicPr>
        <p:blipFill>
          <a:blip r:embed="rId6" cstate="email"/>
          <a:srcRect/>
          <a:stretch>
            <a:fillRect/>
          </a:stretch>
        </p:blipFill>
        <p:spPr bwMode="auto">
          <a:xfrm>
            <a:off x="5580063" y="5229225"/>
            <a:ext cx="2952750" cy="1584325"/>
          </a:xfrm>
          <a:prstGeom prst="rect">
            <a:avLst/>
          </a:prstGeom>
          <a:noFill/>
          <a:ln w="28575">
            <a:solidFill>
              <a:srgbClr val="00FF00"/>
            </a:solid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45447"/>
                                        </p:tgtEl>
                                        <p:attrNameLst>
                                          <p:attrName>style.visibility</p:attrName>
                                        </p:attrNameLst>
                                      </p:cBhvr>
                                      <p:to>
                                        <p:strVal val="visible"/>
                                      </p:to>
                                    </p:set>
                                    <p:animEffect transition="in" filter="checkerboard(across)">
                                      <p:cBhvr>
                                        <p:cTn id="7" dur="500"/>
                                        <p:tgtEl>
                                          <p:spTgt spid="4454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4544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2121" fill="hold"/>
                                        <p:tgtEl>
                                          <p:spTgt spid="445446"/>
                                        </p:tgtEl>
                                      </p:cBhvr>
                                    </p:cmd>
                                  </p:childTnLst>
                                </p:cTn>
                              </p:par>
                            </p:childTnLst>
                          </p:cTn>
                        </p:par>
                      </p:childTnLst>
                    </p:cTn>
                  </p:par>
                </p:childTnLst>
              </p:cTn>
              <p:nextCondLst>
                <p:cond evt="onClick" delay="0">
                  <p:tgtEl>
                    <p:spTgt spid="445446"/>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445446"/>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ChangeArrowheads="1"/>
          </p:cNvSpPr>
          <p:nvPr/>
        </p:nvSpPr>
        <p:spPr bwMode="auto">
          <a:xfrm>
            <a:off x="34925" y="66675"/>
            <a:ext cx="9109075" cy="6746875"/>
          </a:xfrm>
          <a:prstGeom prst="rect">
            <a:avLst/>
          </a:prstGeom>
          <a:solidFill>
            <a:srgbClr val="FFFF99"/>
          </a:solidFill>
          <a:ln w="85725">
            <a:solidFill>
              <a:srgbClr val="800000"/>
            </a:solidFill>
            <a:miter lim="800000"/>
            <a:headEnd/>
            <a:tailEnd/>
          </a:ln>
        </p:spPr>
        <p:txBody>
          <a:bodyPr anchor="ctr">
            <a:spAutoFit/>
          </a:bodyPr>
          <a:lstStyle/>
          <a:p>
            <a:pPr algn="ctr"/>
            <a:endParaRPr lang="tr-TR" sz="500" b="1">
              <a:solidFill>
                <a:srgbClr val="000000"/>
              </a:solidFill>
              <a:latin typeface="Verdana" pitchFamily="34" charset="0"/>
            </a:endParaRPr>
          </a:p>
          <a:p>
            <a:pPr algn="ctr"/>
            <a:r>
              <a:rPr lang="tr-TR" sz="3200" b="1" u="sng">
                <a:solidFill>
                  <a:srgbClr val="000066"/>
                </a:solidFill>
                <a:latin typeface="Verdana" pitchFamily="34" charset="0"/>
              </a:rPr>
              <a:t>B U R S A  S Ö Y L E V İ</a:t>
            </a:r>
            <a:r>
              <a:rPr lang="tr-TR" sz="3200" b="1">
                <a:solidFill>
                  <a:srgbClr val="000066"/>
                </a:solidFill>
                <a:latin typeface="Verdana" pitchFamily="34" charset="0"/>
              </a:rPr>
              <a:t> </a:t>
            </a:r>
          </a:p>
          <a:p>
            <a:pPr algn="ctr"/>
            <a:endParaRPr lang="tr-TR" sz="600" b="1">
              <a:solidFill>
                <a:srgbClr val="000000"/>
              </a:solidFill>
              <a:latin typeface="Verdana" pitchFamily="34" charset="0"/>
            </a:endParaRPr>
          </a:p>
          <a:p>
            <a:pPr algn="ctr"/>
            <a:r>
              <a:rPr lang="tr-TR" sz="2000" b="1">
                <a:solidFill>
                  <a:srgbClr val="000000"/>
                </a:solidFill>
              </a:rPr>
              <a:t>“ </a:t>
            </a:r>
            <a:r>
              <a:rPr lang="tr-TR" sz="2000" b="1" u="sng">
                <a:solidFill>
                  <a:srgbClr val="990000"/>
                </a:solidFill>
              </a:rPr>
              <a:t>Türk genci</a:t>
            </a:r>
            <a:r>
              <a:rPr lang="tr-TR" sz="2000">
                <a:solidFill>
                  <a:srgbClr val="000000"/>
                </a:solidFill>
              </a:rPr>
              <a:t>, Devrimlerin ve Cumhuriyetin sahibi ve bekçisidir. </a:t>
            </a:r>
          </a:p>
          <a:p>
            <a:pPr algn="ctr"/>
            <a:r>
              <a:rPr lang="tr-TR" sz="2000">
                <a:solidFill>
                  <a:srgbClr val="000000"/>
                </a:solidFill>
              </a:rPr>
              <a:t>Bunların gereğine, doğruluğuna herkesten çok inanmıştır. </a:t>
            </a:r>
          </a:p>
          <a:p>
            <a:pPr algn="ctr"/>
            <a:r>
              <a:rPr lang="tr-TR" sz="2000">
                <a:solidFill>
                  <a:srgbClr val="000000"/>
                </a:solidFill>
              </a:rPr>
              <a:t>Yönetim biçimini ve Devrimleri benimsemiştir. </a:t>
            </a:r>
            <a:br>
              <a:rPr lang="tr-TR" sz="2000">
                <a:solidFill>
                  <a:srgbClr val="000000"/>
                </a:solidFill>
              </a:rPr>
            </a:br>
            <a:r>
              <a:rPr lang="tr-TR" sz="2000">
                <a:solidFill>
                  <a:srgbClr val="000000"/>
                </a:solidFill>
              </a:rPr>
              <a:t>Bunları güçsüz düşürecek en küçük ya da en büyük bir kıpırtı ve bir </a:t>
            </a:r>
          </a:p>
          <a:p>
            <a:pPr algn="ctr"/>
            <a:r>
              <a:rPr lang="tr-TR" sz="2000">
                <a:solidFill>
                  <a:srgbClr val="000000"/>
                </a:solidFill>
              </a:rPr>
              <a:t>davranış duydu mu; </a:t>
            </a:r>
            <a:r>
              <a:rPr lang="tr-TR" sz="2000" u="sng">
                <a:solidFill>
                  <a:srgbClr val="000000"/>
                </a:solidFill>
              </a:rPr>
              <a:t>‘</a:t>
            </a:r>
            <a:r>
              <a:rPr lang="tr-TR" sz="2000" i="1" u="sng">
                <a:solidFill>
                  <a:srgbClr val="000000"/>
                </a:solidFill>
              </a:rPr>
              <a:t>bu ülkenin polisi vardır, jandarması vardır, ordusu vardır, </a:t>
            </a:r>
          </a:p>
          <a:p>
            <a:pPr algn="ctr"/>
            <a:r>
              <a:rPr lang="tr-TR" sz="2000" i="1" u="sng">
                <a:solidFill>
                  <a:srgbClr val="000000"/>
                </a:solidFill>
              </a:rPr>
              <a:t>adalet örgütü vardır </a:t>
            </a:r>
            <a:r>
              <a:rPr lang="tr-TR" sz="2000" u="sng">
                <a:solidFill>
                  <a:srgbClr val="000000"/>
                </a:solidFill>
              </a:rPr>
              <a:t>’ demeyecektir.</a:t>
            </a:r>
            <a:r>
              <a:rPr lang="tr-TR" sz="2000">
                <a:solidFill>
                  <a:srgbClr val="000000"/>
                </a:solidFill>
              </a:rPr>
              <a:t> </a:t>
            </a:r>
            <a:r>
              <a:rPr lang="tr-TR" sz="2000" u="sng">
                <a:solidFill>
                  <a:srgbClr val="000000"/>
                </a:solidFill>
              </a:rPr>
              <a:t>Hemen araya girecektir.</a:t>
            </a:r>
            <a:r>
              <a:rPr lang="tr-TR" sz="2000">
                <a:solidFill>
                  <a:srgbClr val="000000"/>
                </a:solidFill>
              </a:rPr>
              <a:t> </a:t>
            </a:r>
            <a:br>
              <a:rPr lang="tr-TR" sz="2000">
                <a:solidFill>
                  <a:srgbClr val="000000"/>
                </a:solidFill>
              </a:rPr>
            </a:br>
            <a:r>
              <a:rPr lang="tr-TR" sz="2000" u="sng">
                <a:solidFill>
                  <a:srgbClr val="000000"/>
                </a:solidFill>
              </a:rPr>
              <a:t>Elle, taşla, sopa ve silahla; nesi varsa onunla kendi yapıtını koruyacaktır.</a:t>
            </a:r>
            <a:r>
              <a:rPr lang="tr-TR" sz="2000">
                <a:solidFill>
                  <a:srgbClr val="000000"/>
                </a:solidFill>
              </a:rPr>
              <a:t> </a:t>
            </a:r>
            <a:br>
              <a:rPr lang="tr-TR" sz="2000">
                <a:solidFill>
                  <a:srgbClr val="000000"/>
                </a:solidFill>
              </a:rPr>
            </a:br>
            <a:r>
              <a:rPr lang="tr-TR" sz="2000">
                <a:solidFill>
                  <a:srgbClr val="000000"/>
                </a:solidFill>
              </a:rPr>
              <a:t>Polis gelecek, asıl suçluları bırakıp suçlu diye onu yakalayacaktır. </a:t>
            </a:r>
          </a:p>
          <a:p>
            <a:pPr algn="ctr"/>
            <a:r>
              <a:rPr lang="tr-TR" sz="2000">
                <a:solidFill>
                  <a:srgbClr val="000000"/>
                </a:solidFill>
              </a:rPr>
              <a:t>Genç, ‘</a:t>
            </a:r>
            <a:r>
              <a:rPr lang="tr-TR" sz="2000" i="1">
                <a:solidFill>
                  <a:srgbClr val="000000"/>
                </a:solidFill>
              </a:rPr>
              <a:t>polis henüz Devrim ve Cumhuriyetin polisi değildir</a:t>
            </a:r>
            <a:r>
              <a:rPr lang="tr-TR" sz="2000">
                <a:solidFill>
                  <a:srgbClr val="000000"/>
                </a:solidFill>
              </a:rPr>
              <a:t>’ diye düşünecek, </a:t>
            </a:r>
          </a:p>
          <a:p>
            <a:pPr algn="ctr"/>
            <a:r>
              <a:rPr lang="tr-TR" sz="2000">
                <a:solidFill>
                  <a:srgbClr val="000000"/>
                </a:solidFill>
              </a:rPr>
              <a:t>ama hiçbir zaman yalvarmayacaktır. </a:t>
            </a:r>
            <a:br>
              <a:rPr lang="tr-TR" sz="2000">
                <a:solidFill>
                  <a:srgbClr val="000000"/>
                </a:solidFill>
              </a:rPr>
            </a:br>
            <a:r>
              <a:rPr lang="tr-TR" sz="2000">
                <a:solidFill>
                  <a:srgbClr val="000000"/>
                </a:solidFill>
              </a:rPr>
              <a:t>Mahkeme onu yargılayacaktır. Yine düşünecek, ‘</a:t>
            </a:r>
            <a:r>
              <a:rPr lang="tr-TR" sz="2000" i="1">
                <a:solidFill>
                  <a:srgbClr val="000000"/>
                </a:solidFill>
              </a:rPr>
              <a:t>demek adalet örgütünü de </a:t>
            </a:r>
          </a:p>
          <a:p>
            <a:pPr algn="ctr"/>
            <a:r>
              <a:rPr lang="tr-TR" sz="2000" i="1">
                <a:solidFill>
                  <a:srgbClr val="000000"/>
                </a:solidFill>
              </a:rPr>
              <a:t>düzeltmek, yönetim biçimine göre düzenlemek gerek</a:t>
            </a:r>
            <a:r>
              <a:rPr lang="tr-TR" sz="2000">
                <a:solidFill>
                  <a:srgbClr val="000000"/>
                </a:solidFill>
              </a:rPr>
              <a:t>!’ diyecektir. </a:t>
            </a:r>
          </a:p>
          <a:p>
            <a:pPr algn="ctr"/>
            <a:r>
              <a:rPr lang="tr-TR" sz="2000">
                <a:solidFill>
                  <a:srgbClr val="000000"/>
                </a:solidFill>
              </a:rPr>
              <a:t>Onu hapse atacaklar. Yasal yollarla karşı çıkışlarda bulunmakla birlikte bana, </a:t>
            </a:r>
          </a:p>
          <a:p>
            <a:pPr algn="ctr"/>
            <a:r>
              <a:rPr lang="tr-TR" sz="2000">
                <a:solidFill>
                  <a:srgbClr val="000000"/>
                </a:solidFill>
              </a:rPr>
              <a:t>Başbakan’a ve Meclis’e telgraflar yağdırıp, haksız ve suçsuz olduğu için </a:t>
            </a:r>
          </a:p>
          <a:p>
            <a:pPr algn="ctr"/>
            <a:r>
              <a:rPr lang="tr-TR" sz="2000">
                <a:solidFill>
                  <a:srgbClr val="000000"/>
                </a:solidFill>
              </a:rPr>
              <a:t>salıverilmesine çalışılmasını, kayırılmasını istemeyecektir. </a:t>
            </a:r>
          </a:p>
          <a:p>
            <a:pPr algn="ctr"/>
            <a:r>
              <a:rPr lang="tr-TR" sz="2000">
                <a:solidFill>
                  <a:srgbClr val="000000"/>
                </a:solidFill>
              </a:rPr>
              <a:t>Diyecektir ki, ‘</a:t>
            </a:r>
            <a:r>
              <a:rPr lang="tr-TR" sz="2000" i="1">
                <a:solidFill>
                  <a:srgbClr val="000000"/>
                </a:solidFill>
              </a:rPr>
              <a:t>ben inanç ve kanaatimin gereğini yaptım. </a:t>
            </a:r>
            <a:br>
              <a:rPr lang="tr-TR" sz="2000" i="1">
                <a:solidFill>
                  <a:srgbClr val="000000"/>
                </a:solidFill>
              </a:rPr>
            </a:br>
            <a:r>
              <a:rPr lang="tr-TR" sz="2000" i="1">
                <a:solidFill>
                  <a:srgbClr val="000000"/>
                </a:solidFill>
              </a:rPr>
              <a:t>Araya girişimde ve eylemimde haklıyım. Eğer buraya haksız olarak gelmişsem, bu haksızlığı ortaya koyan neden ve etkenleri düzeltmek de </a:t>
            </a:r>
            <a:br>
              <a:rPr lang="tr-TR" sz="2000" i="1">
                <a:solidFill>
                  <a:srgbClr val="000000"/>
                </a:solidFill>
              </a:rPr>
            </a:br>
            <a:r>
              <a:rPr lang="tr-TR" sz="2000" i="1">
                <a:solidFill>
                  <a:srgbClr val="000000"/>
                </a:solidFill>
              </a:rPr>
              <a:t>benim görevimdir</a:t>
            </a:r>
            <a:r>
              <a:rPr lang="tr-TR" sz="2000">
                <a:solidFill>
                  <a:srgbClr val="000000"/>
                </a:solidFill>
              </a:rPr>
              <a:t>!’ İşte benim anladığım </a:t>
            </a:r>
            <a:r>
              <a:rPr lang="tr-TR" sz="2000" b="1">
                <a:solidFill>
                  <a:srgbClr val="990000"/>
                </a:solidFill>
              </a:rPr>
              <a:t>Türk genci</a:t>
            </a:r>
            <a:r>
              <a:rPr lang="tr-TR" sz="2000">
                <a:solidFill>
                  <a:srgbClr val="000000"/>
                </a:solidFill>
              </a:rPr>
              <a:t> ve </a:t>
            </a:r>
            <a:r>
              <a:rPr lang="tr-TR" sz="2000" b="1">
                <a:solidFill>
                  <a:srgbClr val="990000"/>
                </a:solidFill>
              </a:rPr>
              <a:t>Türk gençliği</a:t>
            </a:r>
            <a:r>
              <a:rPr lang="tr-TR" sz="2000">
                <a:solidFill>
                  <a:srgbClr val="000000"/>
                </a:solidFill>
              </a:rPr>
              <a:t>! “</a:t>
            </a:r>
          </a:p>
          <a:p>
            <a:pPr algn="ctr"/>
            <a:endParaRPr lang="tr-TR" sz="800">
              <a:solidFill>
                <a:srgbClr val="000000"/>
              </a:solidFill>
            </a:endParaRPr>
          </a:p>
        </p:txBody>
      </p:sp>
    </p:spTree>
  </p:cSld>
  <p:clrMapOvr>
    <a:masterClrMapping/>
  </p:clrMapOvr>
  <p:transition spd="slow">
    <p:diamond/>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Text Box 3"/>
          <p:cNvSpPr txBox="1">
            <a:spLocks noChangeArrowheads="1"/>
          </p:cNvSpPr>
          <p:nvPr/>
        </p:nvSpPr>
        <p:spPr bwMode="auto">
          <a:xfrm>
            <a:off x="393700" y="258763"/>
            <a:ext cx="4465638" cy="6049962"/>
          </a:xfrm>
          <a:prstGeom prst="rect">
            <a:avLst/>
          </a:prstGeom>
          <a:noFill/>
          <a:ln w="9525">
            <a:noFill/>
            <a:miter lim="800000"/>
            <a:headEnd/>
            <a:tailEnd/>
          </a:ln>
        </p:spPr>
        <p:txBody>
          <a:bodyPr>
            <a:spAutoFit/>
          </a:bodyPr>
          <a:lstStyle/>
          <a:p>
            <a:pPr algn="ctr"/>
            <a:endParaRPr lang="tr-TR" sz="2200">
              <a:solidFill>
                <a:srgbClr val="00FF99"/>
              </a:solidFill>
              <a:latin typeface="Albertus Extra Bold" pitchFamily="34" charset="0"/>
            </a:endParaRPr>
          </a:p>
          <a:p>
            <a:pPr algn="ctr">
              <a:lnSpc>
                <a:spcPct val="120000"/>
              </a:lnSpc>
            </a:pPr>
            <a:r>
              <a:rPr lang="tr-TR" sz="2200" b="1">
                <a:solidFill>
                  <a:srgbClr val="CC00CC"/>
                </a:solidFill>
                <a:latin typeface="Tahoma" pitchFamily="34" charset="0"/>
              </a:rPr>
              <a:t>“Dünya vatandaşları haset, </a:t>
            </a:r>
            <a:br>
              <a:rPr lang="tr-TR" sz="2200" b="1">
                <a:solidFill>
                  <a:srgbClr val="CC00CC"/>
                </a:solidFill>
                <a:latin typeface="Tahoma" pitchFamily="34" charset="0"/>
              </a:rPr>
            </a:br>
            <a:r>
              <a:rPr lang="tr-TR" sz="2200" b="1">
                <a:solidFill>
                  <a:srgbClr val="CC00CC"/>
                </a:solidFill>
                <a:latin typeface="Tahoma" pitchFamily="34" charset="0"/>
              </a:rPr>
              <a:t>aç gözlülük ve kinden arındırılmış olarak eğitilmelidir.”</a:t>
            </a:r>
            <a:endParaRPr lang="en-US" sz="2200" b="1">
              <a:solidFill>
                <a:srgbClr val="CC00CC"/>
              </a:solidFill>
              <a:latin typeface="Tahoma" pitchFamily="34" charset="0"/>
            </a:endParaRPr>
          </a:p>
          <a:p>
            <a:pPr algn="ctr">
              <a:lnSpc>
                <a:spcPct val="120000"/>
              </a:lnSpc>
            </a:pPr>
            <a:r>
              <a:rPr lang="tr-TR" sz="2200" b="1">
                <a:solidFill>
                  <a:srgbClr val="00FF99"/>
                </a:solidFill>
                <a:latin typeface="Tahoma" pitchFamily="34" charset="0"/>
              </a:rPr>
              <a:t>“ </a:t>
            </a:r>
            <a:r>
              <a:rPr lang="tr-TR" sz="2200" b="1" i="1">
                <a:solidFill>
                  <a:srgbClr val="00FF99"/>
                </a:solidFill>
                <a:latin typeface="Tahoma" pitchFamily="34" charset="0"/>
              </a:rPr>
              <a:t>Herhalde Türk yurttaşı </a:t>
            </a:r>
            <a:br>
              <a:rPr lang="tr-TR" sz="2200" b="1" i="1">
                <a:solidFill>
                  <a:srgbClr val="00FF99"/>
                </a:solidFill>
                <a:latin typeface="Tahoma" pitchFamily="34" charset="0"/>
              </a:rPr>
            </a:br>
            <a:r>
              <a:rPr lang="tr-TR" sz="2200" b="1" i="1">
                <a:solidFill>
                  <a:srgbClr val="00FF99"/>
                </a:solidFill>
                <a:latin typeface="Tahoma" pitchFamily="34" charset="0"/>
              </a:rPr>
              <a:t>kesin olarak bilmelidir ki; </a:t>
            </a:r>
            <a:br>
              <a:rPr lang="tr-TR" sz="2200" b="1" i="1">
                <a:solidFill>
                  <a:srgbClr val="00FF99"/>
                </a:solidFill>
                <a:latin typeface="Tahoma" pitchFamily="34" charset="0"/>
              </a:rPr>
            </a:br>
            <a:r>
              <a:rPr lang="tr-TR" sz="2200" b="1" i="1">
                <a:solidFill>
                  <a:srgbClr val="00FF99"/>
                </a:solidFill>
                <a:latin typeface="Tahoma" pitchFamily="34" charset="0"/>
              </a:rPr>
              <a:t>bir ulusun insanlık ve uygarlık dünyasında yükselmesi ve başarılı olması,</a:t>
            </a:r>
            <a:r>
              <a:rPr lang="tr-TR" sz="2200" b="1">
                <a:solidFill>
                  <a:srgbClr val="00FF99"/>
                </a:solidFill>
                <a:latin typeface="Tahoma" pitchFamily="34" charset="0"/>
              </a:rPr>
              <a:t> </a:t>
            </a:r>
            <a:r>
              <a:rPr lang="tr-TR" sz="2200" b="1">
                <a:solidFill>
                  <a:schemeClr val="bg1"/>
                </a:solidFill>
                <a:latin typeface="Tahoma" pitchFamily="34" charset="0"/>
              </a:rPr>
              <a:t>yalnız ve ancak kendi gücüne dayanarak özgürlük ve bağımsızlığını dokunulmaz bulundurmasıyla olasıdır. </a:t>
            </a:r>
            <a:r>
              <a:rPr lang="tr-TR" sz="2200" b="1">
                <a:solidFill>
                  <a:srgbClr val="FFC000"/>
                </a:solidFill>
                <a:latin typeface="Tahoma" pitchFamily="34" charset="0"/>
              </a:rPr>
              <a:t>Bunun başka çözümü yoktur.”</a:t>
            </a:r>
          </a:p>
        </p:txBody>
      </p:sp>
      <p:pic>
        <p:nvPicPr>
          <p:cNvPr id="1303558" name="Picture 6" descr="Image"/>
          <p:cNvPicPr>
            <a:picLocks noChangeAspect="1" noChangeArrowheads="1"/>
          </p:cNvPicPr>
          <p:nvPr/>
        </p:nvPicPr>
        <p:blipFill>
          <a:blip r:embed="rId2" cstate="email"/>
          <a:srcRect/>
          <a:stretch>
            <a:fillRect/>
          </a:stretch>
        </p:blipFill>
        <p:spPr bwMode="auto">
          <a:xfrm>
            <a:off x="4852988" y="549275"/>
            <a:ext cx="3895725" cy="5832475"/>
          </a:xfrm>
          <a:prstGeom prst="rect">
            <a:avLst/>
          </a:prstGeom>
          <a:noFill/>
          <a:ln w="57150">
            <a:solidFill>
              <a:srgbClr val="000066"/>
            </a:solidFill>
            <a:miter lim="800000"/>
            <a:headEnd/>
            <a:tailEnd/>
          </a:ln>
          <a:effectLst>
            <a:outerShdw dist="107763" dir="13500000" algn="ctr" rotWithShape="0">
              <a:srgbClr val="808080">
                <a:alpha val="50000"/>
              </a:srgbClr>
            </a:outerShdw>
          </a:effectLst>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descr="aa1"/>
          <p:cNvPicPr>
            <a:picLocks noChangeAspect="1" noChangeArrowheads="1"/>
          </p:cNvPicPr>
          <p:nvPr/>
        </p:nvPicPr>
        <p:blipFill>
          <a:blip r:embed="rId2" cstate="email"/>
          <a:srcRect/>
          <a:stretch>
            <a:fillRect/>
          </a:stretch>
        </p:blipFill>
        <p:spPr bwMode="auto">
          <a:xfrm>
            <a:off x="4932363" y="457200"/>
            <a:ext cx="3743325" cy="5943600"/>
          </a:xfrm>
          <a:prstGeom prst="rect">
            <a:avLst/>
          </a:prstGeom>
          <a:noFill/>
          <a:ln w="9525">
            <a:noFill/>
            <a:miter lim="800000"/>
            <a:headEnd/>
            <a:tailEnd/>
          </a:ln>
        </p:spPr>
      </p:pic>
      <p:sp>
        <p:nvSpPr>
          <p:cNvPr id="306179" name="Text Box 3"/>
          <p:cNvSpPr txBox="1">
            <a:spLocks noChangeArrowheads="1"/>
          </p:cNvSpPr>
          <p:nvPr/>
        </p:nvSpPr>
        <p:spPr bwMode="auto">
          <a:xfrm>
            <a:off x="393700" y="619125"/>
            <a:ext cx="4465638" cy="5778500"/>
          </a:xfrm>
          <a:prstGeom prst="rect">
            <a:avLst/>
          </a:prstGeom>
          <a:noFill/>
          <a:ln w="9525">
            <a:noFill/>
            <a:miter lim="800000"/>
            <a:headEnd/>
            <a:tailEnd/>
          </a:ln>
        </p:spPr>
        <p:txBody>
          <a:bodyPr>
            <a:spAutoFit/>
          </a:bodyPr>
          <a:lstStyle/>
          <a:p>
            <a:pPr algn="ctr"/>
            <a:r>
              <a:rPr lang="tr-TR" sz="3100">
                <a:solidFill>
                  <a:srgbClr val="FFFF66"/>
                </a:solidFill>
                <a:latin typeface="Albertus Extra Bold" pitchFamily="34" charset="0"/>
              </a:rPr>
              <a:t>“</a:t>
            </a:r>
            <a:r>
              <a:rPr lang="tr-TR" sz="3100">
                <a:solidFill>
                  <a:srgbClr val="FF6600"/>
                </a:solidFill>
                <a:latin typeface="Albertus Extra Bold" pitchFamily="34" charset="0"/>
              </a:rPr>
              <a:t>Bizi </a:t>
            </a:r>
            <a:r>
              <a:rPr lang="tr-TR" sz="3100" b="1">
                <a:solidFill>
                  <a:srgbClr val="FF6600"/>
                </a:solidFill>
                <a:latin typeface="Albertus Extra Bold" pitchFamily="34" charset="0"/>
              </a:rPr>
              <a:t>mahvetmek isteyen Emperyalizm</a:t>
            </a:r>
            <a:r>
              <a:rPr lang="tr-TR" sz="3100">
                <a:solidFill>
                  <a:srgbClr val="FF6600"/>
                </a:solidFill>
                <a:latin typeface="Albertus Extra Bold" pitchFamily="34" charset="0"/>
              </a:rPr>
              <a:t>e</a:t>
            </a:r>
          </a:p>
          <a:p>
            <a:pPr algn="ctr">
              <a:lnSpc>
                <a:spcPct val="130000"/>
              </a:lnSpc>
            </a:pPr>
            <a:r>
              <a:rPr lang="tr-TR" sz="3100">
                <a:solidFill>
                  <a:srgbClr val="FF6600"/>
                </a:solidFill>
                <a:latin typeface="Albertus Extra Bold" pitchFamily="34" charset="0"/>
              </a:rPr>
              <a:t>ve bizi </a:t>
            </a:r>
            <a:r>
              <a:rPr lang="tr-TR" sz="3100" b="1">
                <a:solidFill>
                  <a:srgbClr val="FF6600"/>
                </a:solidFill>
                <a:latin typeface="Albertus Extra Bold" pitchFamily="34" charset="0"/>
              </a:rPr>
              <a:t>yutmak isteyen kapitalizm</a:t>
            </a:r>
            <a:r>
              <a:rPr lang="tr-TR" sz="3100">
                <a:solidFill>
                  <a:srgbClr val="FFFF66"/>
                </a:solidFill>
                <a:latin typeface="Albertus Extra Bold" pitchFamily="34" charset="0"/>
              </a:rPr>
              <a:t>e karşı heyet-i milliyece mücahedeyi caiz gören bir </a:t>
            </a:r>
            <a:r>
              <a:rPr lang="tr-TR" sz="4000" i="1" u="sng">
                <a:solidFill>
                  <a:srgbClr val="FFFF66"/>
                </a:solidFill>
                <a:latin typeface="Albertus Extra Bold" pitchFamily="34" charset="0"/>
              </a:rPr>
              <a:t>mesleği</a:t>
            </a:r>
            <a:r>
              <a:rPr lang="tr-TR" sz="4000" i="1">
                <a:solidFill>
                  <a:srgbClr val="FFFF66"/>
                </a:solidFill>
                <a:latin typeface="Albertus Extra Bold" pitchFamily="34" charset="0"/>
              </a:rPr>
              <a:t> </a:t>
            </a:r>
            <a:r>
              <a:rPr lang="tr-TR" sz="3100">
                <a:solidFill>
                  <a:srgbClr val="FFFF66"/>
                </a:solidFill>
                <a:latin typeface="Albertus Extra Bold" pitchFamily="34" charset="0"/>
              </a:rPr>
              <a:t/>
            </a:r>
            <a:br>
              <a:rPr lang="tr-TR" sz="3100">
                <a:solidFill>
                  <a:srgbClr val="FFFF66"/>
                </a:solidFill>
                <a:latin typeface="Albertus Extra Bold" pitchFamily="34" charset="0"/>
              </a:rPr>
            </a:br>
            <a:r>
              <a:rPr lang="tr-TR" sz="3100">
                <a:solidFill>
                  <a:srgbClr val="FFFF66"/>
                </a:solidFill>
                <a:latin typeface="Albertus Extra Bold" pitchFamily="34" charset="0"/>
              </a:rPr>
              <a:t>izleyen insanlarız.”</a:t>
            </a:r>
          </a:p>
          <a:p>
            <a:pPr algn="ctr"/>
            <a:endParaRPr lang="tr-TR" sz="1400">
              <a:solidFill>
                <a:srgbClr val="FFFF66"/>
              </a:solidFill>
            </a:endParaRPr>
          </a:p>
          <a:p>
            <a:pPr algn="ctr"/>
            <a:r>
              <a:rPr lang="tr-TR" sz="2000">
                <a:solidFill>
                  <a:srgbClr val="00FF00"/>
                </a:solidFill>
              </a:rPr>
              <a:t>1 Aralık 1921, TBMM Zabıt Ceridesi, Devre 1, c. 14</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descr="Ulusal birlik için ADD"/>
          <p:cNvPicPr>
            <a:picLocks noChangeAspect="1" noChangeArrowheads="1"/>
          </p:cNvPicPr>
          <p:nvPr/>
        </p:nvPicPr>
        <p:blipFill>
          <a:blip r:embed="rId3" cstate="email"/>
          <a:srcRect/>
          <a:stretch>
            <a:fillRect/>
          </a:stretch>
        </p:blipFill>
        <p:spPr bwMode="auto">
          <a:xfrm>
            <a:off x="179388" y="188913"/>
            <a:ext cx="8748712" cy="4470400"/>
          </a:xfrm>
          <a:prstGeom prst="rect">
            <a:avLst/>
          </a:prstGeom>
          <a:noFill/>
          <a:ln w="127000">
            <a:solidFill>
              <a:srgbClr val="800000"/>
            </a:solidFill>
            <a:miter lim="800000"/>
            <a:headEnd/>
            <a:tailEnd/>
          </a:ln>
        </p:spPr>
      </p:pic>
      <p:sp>
        <p:nvSpPr>
          <p:cNvPr id="416771" name="Text Box 3"/>
          <p:cNvSpPr txBox="1">
            <a:spLocks noChangeArrowheads="1"/>
          </p:cNvSpPr>
          <p:nvPr/>
        </p:nvSpPr>
        <p:spPr bwMode="auto">
          <a:xfrm>
            <a:off x="179388" y="4797425"/>
            <a:ext cx="8964612" cy="2014538"/>
          </a:xfrm>
          <a:prstGeom prst="rect">
            <a:avLst/>
          </a:prstGeom>
          <a:noFill/>
          <a:ln w="9525">
            <a:noFill/>
            <a:miter lim="800000"/>
            <a:headEnd/>
            <a:tailEnd/>
          </a:ln>
        </p:spPr>
        <p:txBody>
          <a:bodyPr>
            <a:spAutoFit/>
          </a:bodyPr>
          <a:lstStyle/>
          <a:p>
            <a:pPr algn="ctr"/>
            <a:r>
              <a:rPr lang="tr-TR">
                <a:solidFill>
                  <a:srgbClr val="FFFFFF"/>
                </a:solidFill>
              </a:rPr>
              <a:t>“</a:t>
            </a:r>
            <a:r>
              <a:rPr lang="tr-TR" b="1">
                <a:solidFill>
                  <a:srgbClr val="FFFFFF"/>
                </a:solidFill>
              </a:rPr>
              <a:t> Milletlerin tarihinde bazı devirler vardır ki, muayyen maksatlara erişebilmek için maddî ve mânevî ne kadar kuvvet varsa hepsini bir araya toplamak ve aynı istikamete yöneltmek lâzım gelir</a:t>
            </a:r>
            <a:r>
              <a:rPr lang="tr-TR">
                <a:solidFill>
                  <a:srgbClr val="66FF33"/>
                </a:solidFill>
              </a:rPr>
              <a:t>.</a:t>
            </a:r>
            <a:r>
              <a:rPr lang="tr-TR">
                <a:solidFill>
                  <a:srgbClr val="FFFF66"/>
                </a:solidFill>
              </a:rPr>
              <a:t> Yakın senelerde milletimiz, böyle bir toplanma ve birleşme hareketinin mühim neticelerini kavramıştır. Memleketin ve inkılâbın, içeriden ve dışarıdan gelebilecek tehlikelere karşı korunması için, bütün milliyetçi ve cumhuriyetçi kuvvetlerin bir yerde toplanması lâzımdır. Aynı cinsten olan kuvvetler, </a:t>
            </a:r>
            <a:br>
              <a:rPr lang="tr-TR">
                <a:solidFill>
                  <a:srgbClr val="FFFF66"/>
                </a:solidFill>
              </a:rPr>
            </a:br>
            <a:r>
              <a:rPr lang="tr-TR">
                <a:solidFill>
                  <a:srgbClr val="FFFF66"/>
                </a:solidFill>
              </a:rPr>
              <a:t>müşterek gaye yolunda birleşmelidir. ”</a:t>
            </a:r>
            <a:r>
              <a:rPr lang="tr-TR" i="1">
                <a:solidFill>
                  <a:srgbClr val="FFFF66"/>
                </a:solidFill>
              </a:rPr>
              <a:t>1931 (Atatürk’ün S.D. III, s. 90)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16771"/>
                                        </p:tgtEl>
                                        <p:attrNameLst>
                                          <p:attrName>style.visibility</p:attrName>
                                        </p:attrNameLst>
                                      </p:cBhvr>
                                      <p:to>
                                        <p:strVal val="visible"/>
                                      </p:to>
                                    </p:set>
                                    <p:animEffect transition="in" filter="wedge">
                                      <p:cBhvr>
                                        <p:cTn id="7" dur="2000"/>
                                        <p:tgtEl>
                                          <p:spTgt spid="41677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16770"/>
                                        </p:tgtEl>
                                        <p:attrNameLst>
                                          <p:attrName>style.visibility</p:attrName>
                                        </p:attrNameLst>
                                      </p:cBhvr>
                                      <p:to>
                                        <p:strVal val="visible"/>
                                      </p:to>
                                    </p:set>
                                    <p:animEffect transition="in" filter="circle(in)">
                                      <p:cBhvr>
                                        <p:cTn id="12" dur="2000"/>
                                        <p:tgtEl>
                                          <p:spTgt spid="416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EF7C6B-035A-6C99-1A3A-358CC3CDBB59}"/>
              </a:ext>
            </a:extLst>
          </p:cNvPr>
          <p:cNvSpPr>
            <a:spLocks noGrp="1"/>
          </p:cNvSpPr>
          <p:nvPr>
            <p:ph type="dt" sz="half" idx="10"/>
          </p:nvPr>
        </p:nvSpPr>
        <p:spPr>
          <a:xfrm>
            <a:off x="57150" y="6611540"/>
            <a:ext cx="1600200" cy="273844"/>
          </a:xfrm>
        </p:spPr>
        <p:txBody>
          <a:bodyPr vert="horz" lIns="68580" tIns="34290" rIns="68580" bIns="34290" rtlCol="0" anchor="ctr">
            <a:normAutofit/>
          </a:bodyPr>
          <a:lstStyle/>
          <a:p>
            <a:pPr defTabSz="685800" fontAlgn="auto">
              <a:spcBef>
                <a:spcPts val="0"/>
              </a:spcBef>
              <a:spcAft>
                <a:spcPts val="450"/>
              </a:spcAft>
            </a:pPr>
            <a:fld id="{7FD3B1F4-5872-40E9-B664-BE65EDDFA2EA}" type="datetime1">
              <a:rPr lang="tr-TR" sz="1050">
                <a:solidFill>
                  <a:prstClr val="black">
                    <a:tint val="75000"/>
                  </a:prstClr>
                </a:solidFill>
                <a:latin typeface="Calibri"/>
                <a:cs typeface="+mn-cs"/>
              </a:rPr>
              <a:pPr defTabSz="685800" fontAlgn="auto">
                <a:spcBef>
                  <a:spcPts val="0"/>
                </a:spcBef>
                <a:spcAft>
                  <a:spcPts val="450"/>
                </a:spcAft>
              </a:pPr>
              <a:t>26.01.2024</a:t>
            </a:fld>
            <a:endParaRPr lang="tr-TR" sz="1050" dirty="0">
              <a:solidFill>
                <a:prstClr val="black">
                  <a:tint val="75000"/>
                </a:prstClr>
              </a:solidFill>
              <a:latin typeface="Calibri"/>
              <a:cs typeface="+mn-cs"/>
            </a:endParaRPr>
          </a:p>
        </p:txBody>
      </p:sp>
      <p:sp>
        <p:nvSpPr>
          <p:cNvPr id="5" name="Footer Placeholder 4">
            <a:extLst>
              <a:ext uri="{FF2B5EF4-FFF2-40B4-BE49-F238E27FC236}">
                <a16:creationId xmlns:a16="http://schemas.microsoft.com/office/drawing/2014/main" id="{27490EF5-022A-3AD1-BFE6-B25C7E4D1102}"/>
              </a:ext>
            </a:extLst>
          </p:cNvPr>
          <p:cNvSpPr>
            <a:spLocks noGrp="1"/>
          </p:cNvSpPr>
          <p:nvPr>
            <p:ph type="ftr" sz="quarter" idx="11"/>
          </p:nvPr>
        </p:nvSpPr>
        <p:spPr>
          <a:xfrm>
            <a:off x="3840210" y="5753976"/>
            <a:ext cx="2171700" cy="273844"/>
          </a:xfrm>
        </p:spPr>
        <p:txBody>
          <a:bodyPr vert="horz" lIns="68580" tIns="34290" rIns="68580" bIns="34290" rtlCol="0" anchor="ctr">
            <a:normAutofit/>
          </a:bodyPr>
          <a:lstStyle/>
          <a:p>
            <a:pPr defTabSz="685800" fontAlgn="auto">
              <a:spcBef>
                <a:spcPts val="0"/>
              </a:spcBef>
              <a:spcAft>
                <a:spcPts val="450"/>
              </a:spcAft>
            </a:pPr>
            <a:r>
              <a:rPr lang="tr-TR" sz="1050" dirty="0">
                <a:solidFill>
                  <a:prstClr val="black">
                    <a:tint val="75000"/>
                  </a:prstClr>
                </a:solidFill>
                <a:latin typeface="Calibri"/>
                <a:cs typeface="+mn-cs"/>
                <a:hlinkClick r:id="rId3"/>
              </a:rPr>
              <a:t>www.ahmetsaltik.net</a:t>
            </a:r>
            <a:r>
              <a:rPr lang="tr-TR" sz="1050" dirty="0">
                <a:solidFill>
                  <a:prstClr val="black">
                    <a:tint val="75000"/>
                  </a:prstClr>
                </a:solidFill>
                <a:latin typeface="Calibri"/>
                <a:cs typeface="+mn-cs"/>
              </a:rPr>
              <a:t> </a:t>
            </a:r>
          </a:p>
        </p:txBody>
      </p:sp>
      <p:sp>
        <p:nvSpPr>
          <p:cNvPr id="6" name="Slide Number Placeholder 5">
            <a:extLst>
              <a:ext uri="{FF2B5EF4-FFF2-40B4-BE49-F238E27FC236}">
                <a16:creationId xmlns:a16="http://schemas.microsoft.com/office/drawing/2014/main" id="{79288DEC-A96F-CC7E-1F11-C8E4E799F229}"/>
              </a:ext>
            </a:extLst>
          </p:cNvPr>
          <p:cNvSpPr>
            <a:spLocks noGrp="1"/>
          </p:cNvSpPr>
          <p:nvPr>
            <p:ph type="sldNum" sz="quarter" idx="12"/>
          </p:nvPr>
        </p:nvSpPr>
        <p:spPr>
          <a:xfrm>
            <a:off x="7483367" y="6608792"/>
            <a:ext cx="1600200" cy="273844"/>
          </a:xfrm>
        </p:spPr>
        <p:txBody>
          <a:bodyPr vert="horz" lIns="68580" tIns="34290" rIns="68580" bIns="34290" rtlCol="0" anchor="ctr">
            <a:normAutofit/>
          </a:bodyPr>
          <a:lstStyle/>
          <a:p>
            <a:pPr defTabSz="685800" fontAlgn="auto">
              <a:spcBef>
                <a:spcPts val="0"/>
              </a:spcBef>
              <a:spcAft>
                <a:spcPts val="450"/>
              </a:spcAft>
            </a:pPr>
            <a:fld id="{815F130E-58AD-4523-A049-27ED927AC6C0}" type="slidenum">
              <a:rPr lang="tr-TR" sz="1050">
                <a:solidFill>
                  <a:prstClr val="black">
                    <a:tint val="75000"/>
                  </a:prstClr>
                </a:solidFill>
                <a:latin typeface="Calibri"/>
                <a:cs typeface="+mn-cs"/>
              </a:rPr>
              <a:pPr defTabSz="685800" fontAlgn="auto">
                <a:spcBef>
                  <a:spcPts val="0"/>
                </a:spcBef>
                <a:spcAft>
                  <a:spcPts val="450"/>
                </a:spcAft>
              </a:pPr>
              <a:t>97</a:t>
            </a:fld>
            <a:endParaRPr lang="tr-TR" sz="1050" dirty="0">
              <a:solidFill>
                <a:prstClr val="black">
                  <a:tint val="75000"/>
                </a:prstClr>
              </a:solidFill>
              <a:latin typeface="Calibri"/>
              <a:cs typeface="+mn-cs"/>
            </a:endParaRPr>
          </a:p>
        </p:txBody>
      </p:sp>
      <p:pic>
        <p:nvPicPr>
          <p:cNvPr id="3" name="Picture 2">
            <a:extLst>
              <a:ext uri="{FF2B5EF4-FFF2-40B4-BE49-F238E27FC236}">
                <a16:creationId xmlns:a16="http://schemas.microsoft.com/office/drawing/2014/main" id="{DC61F101-6CB6-E930-6BD8-40893B332F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528" y="188640"/>
            <a:ext cx="8450160" cy="6336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26082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8226" name="Picture 2"/>
          <p:cNvPicPr>
            <a:picLocks noChangeAspect="1" noChangeArrowheads="1"/>
          </p:cNvPicPr>
          <p:nvPr/>
        </p:nvPicPr>
        <p:blipFill>
          <a:blip r:embed="rId3" cstate="email"/>
          <a:srcRect/>
          <a:stretch>
            <a:fillRect/>
          </a:stretch>
        </p:blipFill>
        <p:spPr bwMode="auto">
          <a:xfrm>
            <a:off x="3059113" y="1944960"/>
            <a:ext cx="3276600" cy="3124200"/>
          </a:xfrm>
          <a:prstGeom prst="rect">
            <a:avLst/>
          </a:prstGeom>
          <a:noFill/>
          <a:ln w="9525">
            <a:noFill/>
            <a:miter lim="800000"/>
            <a:headEnd/>
            <a:tailEnd/>
          </a:ln>
        </p:spPr>
      </p:pic>
      <p:sp>
        <p:nvSpPr>
          <p:cNvPr id="308227" name="WordArt 3"/>
          <p:cNvSpPr>
            <a:spLocks noChangeArrowheads="1" noChangeShapeType="1" noTextEdit="1"/>
          </p:cNvSpPr>
          <p:nvPr/>
        </p:nvSpPr>
        <p:spPr bwMode="auto">
          <a:xfrm>
            <a:off x="1327150" y="1563960"/>
            <a:ext cx="6629400" cy="5105400"/>
          </a:xfrm>
          <a:prstGeom prst="rect">
            <a:avLst/>
          </a:prstGeom>
        </p:spPr>
        <p:txBody>
          <a:bodyPr wrap="none" fromWordArt="1">
            <a:prstTxWarp prst="textArchDownPour">
              <a:avLst>
                <a:gd name="adj1" fmla="val 0"/>
                <a:gd name="adj2" fmla="val 50000"/>
              </a:avLst>
            </a:prstTxWarp>
          </a:bodyPr>
          <a:lstStyle/>
          <a:p>
            <a:pPr algn="ctr"/>
            <a:r>
              <a:rPr lang="tr-TR"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Gülümseyin</a:t>
            </a:r>
          </a:p>
        </p:txBody>
      </p:sp>
      <p:sp>
        <p:nvSpPr>
          <p:cNvPr id="308229" name="WordArt 5"/>
          <p:cNvSpPr>
            <a:spLocks noChangeArrowheads="1" noChangeShapeType="1" noTextEdit="1"/>
          </p:cNvSpPr>
          <p:nvPr/>
        </p:nvSpPr>
        <p:spPr bwMode="auto">
          <a:xfrm>
            <a:off x="2051720" y="476672"/>
            <a:ext cx="5638800" cy="1143000"/>
          </a:xfrm>
          <a:prstGeom prst="rect">
            <a:avLst/>
          </a:prstGeom>
        </p:spPr>
        <p:txBody>
          <a:bodyPr wrap="none" fromWordArt="1">
            <a:prstTxWarp prst="textPlain">
              <a:avLst>
                <a:gd name="adj" fmla="val 50000"/>
              </a:avLst>
            </a:prstTxWarp>
          </a:bodyPr>
          <a:lstStyle/>
          <a:p>
            <a:pPr algn="ctr"/>
            <a:r>
              <a:rPr lang="tr-TR"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YAŞAMA</a:t>
            </a:r>
          </a:p>
        </p:txBody>
      </p:sp>
      <p:sp>
        <p:nvSpPr>
          <p:cNvPr id="6" name="Date Placeholder 3">
            <a:extLst>
              <a:ext uri="{FF2B5EF4-FFF2-40B4-BE49-F238E27FC236}">
                <a16:creationId xmlns:a16="http://schemas.microsoft.com/office/drawing/2014/main" id="{4EEF7C6B-035A-6C99-1A3A-358CC3CDBB59}"/>
              </a:ext>
            </a:extLst>
          </p:cNvPr>
          <p:cNvSpPr>
            <a:spLocks noGrp="1"/>
          </p:cNvSpPr>
          <p:nvPr>
            <p:ph type="dt" sz="half" idx="10"/>
          </p:nvPr>
        </p:nvSpPr>
        <p:spPr>
          <a:xfrm>
            <a:off x="57150" y="6611540"/>
            <a:ext cx="1600200" cy="273844"/>
          </a:xfrm>
        </p:spPr>
        <p:txBody>
          <a:bodyPr vert="horz" lIns="68580" tIns="34290" rIns="68580" bIns="34290" rtlCol="0" anchor="ctr">
            <a:normAutofit/>
          </a:bodyPr>
          <a:lstStyle/>
          <a:p>
            <a:pPr defTabSz="685800" fontAlgn="auto">
              <a:spcBef>
                <a:spcPts val="0"/>
              </a:spcBef>
              <a:spcAft>
                <a:spcPts val="450"/>
              </a:spcAft>
            </a:pPr>
            <a:fld id="{7FD3B1F4-5872-40E9-B664-BE65EDDFA2EA}" type="datetime1">
              <a:rPr lang="tr-TR" sz="1050">
                <a:solidFill>
                  <a:prstClr val="black">
                    <a:tint val="75000"/>
                  </a:prstClr>
                </a:solidFill>
                <a:latin typeface="Calibri"/>
                <a:cs typeface="+mn-cs"/>
              </a:rPr>
              <a:pPr defTabSz="685800" fontAlgn="auto">
                <a:spcBef>
                  <a:spcPts val="0"/>
                </a:spcBef>
                <a:spcAft>
                  <a:spcPts val="450"/>
                </a:spcAft>
              </a:pPr>
              <a:t>26.01.2024</a:t>
            </a:fld>
            <a:endParaRPr lang="tr-TR" sz="1050" dirty="0">
              <a:solidFill>
                <a:prstClr val="black">
                  <a:tint val="75000"/>
                </a:prstClr>
              </a:solidFill>
              <a:latin typeface="Calibri"/>
              <a:cs typeface="+mn-cs"/>
            </a:endParaRPr>
          </a:p>
        </p:txBody>
      </p:sp>
      <p:sp>
        <p:nvSpPr>
          <p:cNvPr id="7" name="Slide Number Placeholder 5">
            <a:extLst>
              <a:ext uri="{FF2B5EF4-FFF2-40B4-BE49-F238E27FC236}">
                <a16:creationId xmlns:a16="http://schemas.microsoft.com/office/drawing/2014/main" id="{79288DEC-A96F-CC7E-1F11-C8E4E799F229}"/>
              </a:ext>
            </a:extLst>
          </p:cNvPr>
          <p:cNvSpPr>
            <a:spLocks noGrp="1"/>
          </p:cNvSpPr>
          <p:nvPr>
            <p:ph type="sldNum" sz="quarter" idx="12"/>
          </p:nvPr>
        </p:nvSpPr>
        <p:spPr>
          <a:xfrm>
            <a:off x="7483367" y="6608792"/>
            <a:ext cx="1600200" cy="273844"/>
          </a:xfrm>
        </p:spPr>
        <p:txBody>
          <a:bodyPr vert="horz" lIns="68580" tIns="34290" rIns="68580" bIns="34290" rtlCol="0" anchor="ctr">
            <a:normAutofit/>
          </a:bodyPr>
          <a:lstStyle/>
          <a:p>
            <a:pPr defTabSz="685800" fontAlgn="auto">
              <a:spcBef>
                <a:spcPts val="0"/>
              </a:spcBef>
              <a:spcAft>
                <a:spcPts val="450"/>
              </a:spcAft>
            </a:pPr>
            <a:fld id="{815F130E-58AD-4523-A049-27ED927AC6C0}" type="slidenum">
              <a:rPr lang="tr-TR" sz="1050">
                <a:solidFill>
                  <a:prstClr val="black">
                    <a:tint val="75000"/>
                  </a:prstClr>
                </a:solidFill>
                <a:latin typeface="Calibri"/>
                <a:cs typeface="+mn-cs"/>
              </a:rPr>
              <a:pPr defTabSz="685800" fontAlgn="auto">
                <a:spcBef>
                  <a:spcPts val="0"/>
                </a:spcBef>
                <a:spcAft>
                  <a:spcPts val="450"/>
                </a:spcAft>
              </a:pPr>
              <a:t>97</a:t>
            </a:fld>
            <a:endParaRPr lang="tr-TR" sz="1050" dirty="0">
              <a:solidFill>
                <a:prstClr val="black">
                  <a:tint val="75000"/>
                </a:prstClr>
              </a:solidFill>
              <a:latin typeface="Calibri"/>
              <a:cs typeface="+mn-cs"/>
            </a:endParaRPr>
          </a:p>
        </p:txBody>
      </p:sp>
    </p:spTree>
  </p:cSld>
  <p:clrMapOvr>
    <a:masterClrMapping/>
  </p:clrMapOvr>
  <p:transition spd="slow">
    <p:newsflash/>
  </p:transition>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0403" name="Text Box 3"/>
          <p:cNvSpPr txBox="1">
            <a:spLocks noChangeArrowheads="1"/>
          </p:cNvSpPr>
          <p:nvPr/>
        </p:nvSpPr>
        <p:spPr bwMode="auto">
          <a:xfrm>
            <a:off x="107950" y="5516563"/>
            <a:ext cx="8893175" cy="1306512"/>
          </a:xfrm>
          <a:prstGeom prst="rect">
            <a:avLst/>
          </a:prstGeom>
          <a:solidFill>
            <a:srgbClr val="FFCCCC">
              <a:alpha val="54117"/>
            </a:srgbClr>
          </a:solidFill>
          <a:ln w="57150">
            <a:solidFill>
              <a:srgbClr val="00FF00"/>
            </a:solidFill>
            <a:miter lim="800000"/>
            <a:headEnd/>
            <a:tailEnd/>
          </a:ln>
        </p:spPr>
        <p:txBody>
          <a:bodyPr>
            <a:spAutoFit/>
          </a:bodyPr>
          <a:lstStyle/>
          <a:p>
            <a:pPr algn="ctr"/>
            <a:r>
              <a:rPr lang="tr-TR" sz="2400" b="1">
                <a:solidFill>
                  <a:srgbClr val="000066"/>
                </a:solidFill>
                <a:latin typeface="Verdana" pitchFamily="34" charset="0"/>
              </a:rPr>
              <a:t>Uğur MUMCU’ya ve tüm Aydınlanma Devrimi Şehitlerimize selam olsun, ışıkları sonsuz olsun; </a:t>
            </a:r>
          </a:p>
          <a:p>
            <a:pPr algn="ctr"/>
            <a:r>
              <a:rPr lang="tr-TR" sz="2700" b="1">
                <a:solidFill>
                  <a:srgbClr val="660066"/>
                </a:solidFill>
                <a:latin typeface="Verdana" pitchFamily="34" charset="0"/>
              </a:rPr>
              <a:t>GÜNAYDIN TÜM İNSANLIK; ARTIK UYANIN</a:t>
            </a:r>
            <a:r>
              <a:rPr lang="tr-TR" sz="2800" b="1">
                <a:solidFill>
                  <a:srgbClr val="660066"/>
                </a:solidFill>
                <a:latin typeface="Verdana" pitchFamily="34" charset="0"/>
              </a:rPr>
              <a:t>!</a:t>
            </a:r>
          </a:p>
        </p:txBody>
      </p:sp>
      <p:pic>
        <p:nvPicPr>
          <p:cNvPr id="309251" name="Picture 2" descr="I:\T-Prof. A. SALTIK\Tdocs\Pictures\Uğur Mumcu, 24.01.09.jpg"/>
          <p:cNvPicPr>
            <a:picLocks noChangeAspect="1" noChangeArrowheads="1"/>
          </p:cNvPicPr>
          <p:nvPr/>
        </p:nvPicPr>
        <p:blipFill>
          <a:blip r:embed="rId3" cstate="email"/>
          <a:srcRect/>
          <a:stretch>
            <a:fillRect/>
          </a:stretch>
        </p:blipFill>
        <p:spPr bwMode="auto">
          <a:xfrm>
            <a:off x="5429250" y="71438"/>
            <a:ext cx="3643313" cy="5305425"/>
          </a:xfrm>
          <a:prstGeom prst="rect">
            <a:avLst/>
          </a:prstGeom>
          <a:noFill/>
          <a:ln w="9525">
            <a:noFill/>
            <a:miter lim="800000"/>
            <a:headEnd/>
            <a:tailEnd/>
          </a:ln>
        </p:spPr>
      </p:pic>
      <p:pic>
        <p:nvPicPr>
          <p:cNvPr id="309252" name="Picture 3" descr="I:\T-Prof. A. SALTIK\Tdocs\Pictures\Çanakkale kahramanları.jpg"/>
          <p:cNvPicPr>
            <a:picLocks noChangeAspect="1" noChangeArrowheads="1"/>
          </p:cNvPicPr>
          <p:nvPr/>
        </p:nvPicPr>
        <p:blipFill>
          <a:blip r:embed="rId4" cstate="email"/>
          <a:srcRect/>
          <a:stretch>
            <a:fillRect/>
          </a:stretch>
        </p:blipFill>
        <p:spPr bwMode="auto">
          <a:xfrm>
            <a:off x="142875" y="141288"/>
            <a:ext cx="3643313" cy="5216525"/>
          </a:xfrm>
          <a:prstGeom prst="rect">
            <a:avLst/>
          </a:prstGeom>
          <a:noFill/>
          <a:ln w="9525">
            <a:noFill/>
            <a:miter lim="800000"/>
            <a:headEnd/>
            <a:tailEnd/>
          </a:ln>
        </p:spPr>
      </p:pic>
      <p:pic>
        <p:nvPicPr>
          <p:cNvPr id="309253" name="Picture 4" descr="I:\T-Prof. A. SALTIK\Tdocs\Pictures\Dimdik yürüyoruz.gif"/>
          <p:cNvPicPr>
            <a:picLocks noChangeAspect="1" noChangeArrowheads="1"/>
          </p:cNvPicPr>
          <p:nvPr/>
        </p:nvPicPr>
        <p:blipFill>
          <a:blip r:embed="rId5" cstate="email"/>
          <a:srcRect/>
          <a:stretch>
            <a:fillRect/>
          </a:stretch>
        </p:blipFill>
        <p:spPr bwMode="auto">
          <a:xfrm>
            <a:off x="3052763" y="0"/>
            <a:ext cx="3019425" cy="5429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30403"/>
                                        </p:tgtEl>
                                        <p:attrNameLst>
                                          <p:attrName>style.visibility</p:attrName>
                                        </p:attrNameLst>
                                      </p:cBhvr>
                                      <p:to>
                                        <p:strVal val="visible"/>
                                      </p:to>
                                    </p:set>
                                    <p:animEffect transition="in" filter="strips(downLeft)">
                                      <p:cBhvr>
                                        <p:cTn id="7" dur="500"/>
                                        <p:tgtEl>
                                          <p:spTgt spid="230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Varsayılan Tasarım">
  <a:themeElements>
    <a:clrScheme name="2_Varsayılan Tasarı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Varsayılan Tasarım">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2_Varsayılan Tasarım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Varsayılan Tasarı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Varsayılan Tasarım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Varsayılan Tasarım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Varsayılan Tasarı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Varsayılan Tasarı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Varsayılan Tasarı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Karışımlar">
  <a:themeElements>
    <a:clrScheme name="Karışımlar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Karışımla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Karışımlar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Karışımlar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Karışımlar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Karışımlar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Karışımlar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Karışımlar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Varsayılan Tasarım">
  <a:themeElements>
    <a:clrScheme name="3_Varsayılan Tasarı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Varsayılan Tasarım">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3_Varsayılan Tasarı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Varsayılan Tasarı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Varsayılan Tasarı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Varsayılan Tasarı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Varsayılan Tasarı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Varsayılan Tasarı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Varsayılan Tasarı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Ocean">
  <a:themeElements>
    <a:clrScheme name="2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2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Global">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KÜRESELLEŞ(TİRİL)EN DÜNYADA HALK SAĞLIĞI DİSİPLİNİN YERİ, MALATYA, 12.06.2002">
  <a:themeElements>
    <a:clrScheme name="1_KÜRESELLEŞ(TİRİL)EN DÜNYADA HALK SAĞLIĞI DİSİPLİNİN YERİ, MALATYA, 12.06.2002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fontScheme name="1_KÜRESELLEŞ(TİRİL)EN DÜNYADA HALK SAĞLIĞI DİSİPLİNİN YERİ, MALATYA, 12.06.2002">
      <a:majorFont>
        <a:latin typeface="Impact"/>
        <a:ea typeface=""/>
        <a:cs typeface=""/>
      </a:majorFont>
      <a:minorFont>
        <a:latin typeface="Impac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1_KÜRESELLEŞ(TİRİL)EN DÜNYADA HALK SAĞLIĞI DİSİPLİNİN YERİ, MALATYA, 12.06.2002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1_KÜRESELLEŞ(TİRİL)EN DÜNYADA HALK SAĞLIĞI DİSİPLİNİN YERİ, MALATYA, 12.06.2002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1_KÜRESELLEŞ(TİRİL)EN DÜNYADA HALK SAĞLIĞI DİSİPLİNİN YERİ, MALATYA, 12.06.2002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KÜRESELLEŞ(TİRİL)EN DÜNYADA HALK SAĞLIĞI DİSİPLİNİN YERİ, MALATYA, 12.06.2002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KÜRESELLEŞ(TİRİL)EN DÜNYADA HALK SAĞLIĞI DİSİPLİNİN YERİ, MALATYA, 12.06.2002">
  <a:themeElements>
    <a:clrScheme name="KÜRESELLEŞ(TİRİL)EN DÜNYADA HALK SAĞLIĞI DİSİPLİNİN YERİ, MALATYA, 12.06.2002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fontScheme name="KÜRESELLEŞ(TİRİL)EN DÜNYADA HALK SAĞLIĞI DİSİPLİNİN YERİ, MALATYA, 12.06.2002">
      <a:majorFont>
        <a:latin typeface="Impact"/>
        <a:ea typeface=""/>
        <a:cs typeface=""/>
      </a:majorFont>
      <a:minorFont>
        <a:latin typeface="Impac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KÜRESELLEŞ(TİRİL)EN DÜNYADA HALK SAĞLIĞI DİSİPLİNİN YERİ, MALATYA, 12.06.2002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KÜRESELLEŞ(TİRİL)EN DÜNYADA HALK SAĞLIĞI DİSİPLİNİN YERİ, MALATYA, 12.06.2002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KÜRESELLEŞ(TİRİL)EN DÜNYADA HALK SAĞLIĞI DİSİPLİNİN YERİ, MALATYA, 12.06.2002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ÜRESELLEŞ(TİRİL)EN DÜNYADA HALK SAĞLIĞI DİSİPLİNİN YERİ, MALATYA, 12.06.2002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Recommending a Strategy (Standard)">
  <a:themeElements>
    <a:clrScheme name="1_Recommending a Strategy (Standard) 1">
      <a:dk1>
        <a:srgbClr val="000000"/>
      </a:dk1>
      <a:lt1>
        <a:srgbClr val="FFFFFF"/>
      </a:lt1>
      <a:dk2>
        <a:srgbClr val="996633"/>
      </a:dk2>
      <a:lt2>
        <a:srgbClr val="FF9900"/>
      </a:lt2>
      <a:accent1>
        <a:srgbClr val="D60093"/>
      </a:accent1>
      <a:accent2>
        <a:srgbClr val="FFFF66"/>
      </a:accent2>
      <a:accent3>
        <a:srgbClr val="CAB8AD"/>
      </a:accent3>
      <a:accent4>
        <a:srgbClr val="DADADA"/>
      </a:accent4>
      <a:accent5>
        <a:srgbClr val="E8AAC8"/>
      </a:accent5>
      <a:accent6>
        <a:srgbClr val="E7E75C"/>
      </a:accent6>
      <a:hlink>
        <a:srgbClr val="FF9933"/>
      </a:hlink>
      <a:folHlink>
        <a:srgbClr val="FFCCFF"/>
      </a:folHlink>
    </a:clrScheme>
    <a:fontScheme name="1_Recommending a Strategy (Standard)">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1_Recommending a Strategy (Standard) 1">
        <a:dk1>
          <a:srgbClr val="000000"/>
        </a:dk1>
        <a:lt1>
          <a:srgbClr val="FFFFFF"/>
        </a:lt1>
        <a:dk2>
          <a:srgbClr val="996633"/>
        </a:dk2>
        <a:lt2>
          <a:srgbClr val="FF9900"/>
        </a:lt2>
        <a:accent1>
          <a:srgbClr val="D60093"/>
        </a:accent1>
        <a:accent2>
          <a:srgbClr val="FFFF66"/>
        </a:accent2>
        <a:accent3>
          <a:srgbClr val="CAB8AD"/>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
      <a:clrScheme name="1_Recommending a Strategy (Standard) 2">
        <a:dk1>
          <a:srgbClr val="FFFFCC"/>
        </a:dk1>
        <a:lt1>
          <a:srgbClr val="FFFFFF"/>
        </a:lt1>
        <a:dk2>
          <a:srgbClr val="FFFFCC"/>
        </a:dk2>
        <a:lt2>
          <a:srgbClr val="996600"/>
        </a:lt2>
        <a:accent1>
          <a:srgbClr val="FFCC00"/>
        </a:accent1>
        <a:accent2>
          <a:srgbClr val="6666FF"/>
        </a:accent2>
        <a:accent3>
          <a:srgbClr val="FFFFE2"/>
        </a:accent3>
        <a:accent4>
          <a:srgbClr val="DADADA"/>
        </a:accent4>
        <a:accent5>
          <a:srgbClr val="FFE2AA"/>
        </a:accent5>
        <a:accent6>
          <a:srgbClr val="5C5CE7"/>
        </a:accent6>
        <a:hlink>
          <a:srgbClr val="999933"/>
        </a:hlink>
        <a:folHlink>
          <a:srgbClr val="990066"/>
        </a:folHlink>
      </a:clrScheme>
      <a:clrMap bg1="dk2" tx1="lt1" bg2="dk1" tx2="lt2" accent1="accent1" accent2="accent2" accent3="accent3" accent4="accent4" accent5="accent5" accent6="accent6" hlink="hlink" folHlink="folHlink"/>
    </a:extraClrScheme>
    <a:extraClrScheme>
      <a:clrScheme name="1_Recommending a Strategy (Standard)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1_Recommending a Strategy (Standard) 4">
        <a:dk1>
          <a:srgbClr val="000000"/>
        </a:dk1>
        <a:lt1>
          <a:srgbClr val="FFFFFF"/>
        </a:lt1>
        <a:dk2>
          <a:srgbClr val="990066"/>
        </a:dk2>
        <a:lt2>
          <a:srgbClr val="008080"/>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Perde Açılıyor">
  <a:themeElements>
    <a:clrScheme name="Perde Açılıyor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fontScheme name="Perde Açılıyo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Perde Açılıyor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Perde Açılıyor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Perde Açılıyor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Perde Açılıyor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Perde Açılıyor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Perde Açılıyor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Perde Açılıyor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Perde Açılıyor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Perde Açılıyor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Çakışan Küreler">
  <a:themeElements>
    <a:clrScheme name="Çakışan Küreler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Çakışan Küreler">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Çakışan Küreler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Çakışan Küreler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Çakışan Küreler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Çakışan Küreler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Çakışan Küreler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Çakışan Küreler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Çakışan Küreler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Çakışan Küreler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Çakışan Küreler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Çakışan Küreler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Kravat">
  <a:themeElements>
    <a:clrScheme name="Kravat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Kravat">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Kravat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Kravat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Krava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ravat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Kravat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Kravat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Varsayılan Tasarım">
  <a:themeElements>
    <a:clrScheme name="4_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Varsayılan Tasarı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4_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Izgara Silinme Efekti">
  <a:themeElements>
    <a:clrScheme name="Izgara Silinme Efekti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Izgara Silinme Efekt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Izgara Silinme Efekti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Izgara Silinme Efekti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Izgara Silinme Efekti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Izgara Silinme Efekti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Izgara Silinme Efekti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zgara Silinme Efekti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Izgara Silinme Efekti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Izgara Silinme Efekti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Izgara Silinme Efekti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Uçuş">
  <a:themeElements>
    <a:clrScheme name="Uçuş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Uçuş">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Uçuş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Uçuş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Uçuş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Uçuş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Uçuş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6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Default Design">
  <a:themeElements>
    <a:clrScheme name="6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6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Karışımlar">
  <a:themeElements>
    <a:clrScheme name="Karışımlar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Karışımla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arışımlar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Karışımlar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Karışımlar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Karışımlar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Karışımlar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Karışımlar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3_Dörtte Bir">
  <a:themeElements>
    <a:clrScheme name="Dörtte Bir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Dörtte Bi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örtte Bir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Dörtte Bir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Dörtte Bir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Dörtte Bir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Dörtte Bir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Dörtte Bir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Dörtte Bir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Dörtte Bir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Dörtte Bir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SwellVTI">
  <a:themeElements>
    <a:clrScheme name="Swell">
      <a:dk1>
        <a:sysClr val="windowText" lastClr="000000"/>
      </a:dk1>
      <a:lt1>
        <a:sysClr val="window" lastClr="FFFFFF"/>
      </a:lt1>
      <a:dk2>
        <a:srgbClr val="233B47"/>
      </a:dk2>
      <a:lt2>
        <a:srgbClr val="FEEFD9"/>
      </a:lt2>
      <a:accent1>
        <a:srgbClr val="16AEA7"/>
      </a:accent1>
      <a:accent2>
        <a:srgbClr val="618F88"/>
      </a:accent2>
      <a:accent3>
        <a:srgbClr val="7A9973"/>
      </a:accent3>
      <a:accent4>
        <a:srgbClr val="8AAE8E"/>
      </a:accent4>
      <a:accent5>
        <a:srgbClr val="EB8F60"/>
      </a:accent5>
      <a:accent6>
        <a:srgbClr val="E57A6F"/>
      </a:accent6>
      <a:hlink>
        <a:srgbClr val="13968F"/>
      </a:hlink>
      <a:folHlink>
        <a:srgbClr val="E56152"/>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llVTI" id="{8361A04D-931A-43DC-973B-1B0B1DD5DECC}" vid="{6DDB23E8-D18E-4BDA-98D6-324466149EBD}"/>
    </a:ext>
  </a:extLst>
</a:theme>
</file>

<file path=ppt/theme/theme35.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1_Office Theme">
  <a:themeElements>
    <a:clrScheme na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2_Office Theme">
  <a:themeElements>
    <a:clrScheme na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tr-TR" sz="1800" b="0" i="0" u="none" strike="noStrike" cap="none" normalizeH="0" baseline="0" smtClean="0">
            <a:ln>
              <a:noFill/>
            </a:ln>
            <a:solidFill>
              <a:schemeClr val="tx1"/>
            </a:solidFill>
            <a:effectLst/>
            <a:latin typeface="Arial" charset="0"/>
          </a:defRPr>
        </a:defPPr>
      </a:lst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527</TotalTime>
  <Words>1707</Words>
  <Application>Microsoft Office PowerPoint</Application>
  <PresentationFormat>Ekran Gösterisi (4:3)</PresentationFormat>
  <Paragraphs>522</Paragraphs>
  <Slides>105</Slides>
  <Notes>92</Notes>
  <HiddenSlides>0</HiddenSlides>
  <MMClips>1</MMClips>
  <ScaleCrop>false</ScaleCrop>
  <HeadingPairs>
    <vt:vector size="8" baseType="variant">
      <vt:variant>
        <vt:lpstr>Kullanılan Yazı Tipleri</vt:lpstr>
      </vt:variant>
      <vt:variant>
        <vt:i4>17</vt:i4>
      </vt:variant>
      <vt:variant>
        <vt:lpstr>Tema</vt:lpstr>
      </vt:variant>
      <vt:variant>
        <vt:i4>39</vt:i4>
      </vt:variant>
      <vt:variant>
        <vt:lpstr>Eklenmiş OLE Hizmet Programları</vt:lpstr>
      </vt:variant>
      <vt:variant>
        <vt:i4>1</vt:i4>
      </vt:variant>
      <vt:variant>
        <vt:lpstr>Slayt Başlıkları</vt:lpstr>
      </vt:variant>
      <vt:variant>
        <vt:i4>105</vt:i4>
      </vt:variant>
    </vt:vector>
  </HeadingPairs>
  <TitlesOfParts>
    <vt:vector size="162" baseType="lpstr">
      <vt:lpstr>Albertus</vt:lpstr>
      <vt:lpstr>Albertus Extra Bold</vt:lpstr>
      <vt:lpstr>Arial</vt:lpstr>
      <vt:lpstr>Arial Black</vt:lpstr>
      <vt:lpstr>Arial Narrow</vt:lpstr>
      <vt:lpstr>Calibri</vt:lpstr>
      <vt:lpstr>Calibri Light</vt:lpstr>
      <vt:lpstr>Century Schoolbook</vt:lpstr>
      <vt:lpstr>Comic Sans MS</vt:lpstr>
      <vt:lpstr>Impact</vt:lpstr>
      <vt:lpstr>Monotype Sorts</vt:lpstr>
      <vt:lpstr>Neue Haas Grotesk Text Pro</vt:lpstr>
      <vt:lpstr>Tahoma</vt:lpstr>
      <vt:lpstr>Times New Roman</vt:lpstr>
      <vt:lpstr>Verdana</vt:lpstr>
      <vt:lpstr>Webdings</vt:lpstr>
      <vt:lpstr>Wingdings</vt:lpstr>
      <vt:lpstr>Office Theme</vt:lpstr>
      <vt:lpstr>Varsayılan Tasarım</vt:lpstr>
      <vt:lpstr>1_Varsayılan Tasarım</vt:lpstr>
      <vt:lpstr>2_Varsayılan Tasarım</vt:lpstr>
      <vt:lpstr>3_Varsayılan Tasarım</vt:lpstr>
      <vt:lpstr>1_Ocean</vt:lpstr>
      <vt:lpstr>2_Ocean</vt:lpstr>
      <vt:lpstr>4_Varsayılan Tasarım</vt:lpstr>
      <vt:lpstr>3_Ocean</vt:lpstr>
      <vt:lpstr>5_Varsayılan Tasarım</vt:lpstr>
      <vt:lpstr>Karışımlar</vt:lpstr>
      <vt:lpstr>6_Varsayılan Tasarım</vt:lpstr>
      <vt:lpstr>4_Ocean</vt:lpstr>
      <vt:lpstr>Global</vt:lpstr>
      <vt:lpstr>1_KÜRESELLEŞ(TİRİL)EN DÜNYADA HALK SAĞLIĞI DİSİPLİNİN YERİ, MALATYA, 12.06.2002</vt:lpstr>
      <vt:lpstr>KÜRESELLEŞ(TİRİL)EN DÜNYADA HALK SAĞLIĞI DİSİPLİNİN YERİ, MALATYA, 12.06.2002</vt:lpstr>
      <vt:lpstr>Ocean</vt:lpstr>
      <vt:lpstr>1_Recommending a Strategy (Standard)</vt:lpstr>
      <vt:lpstr>Perde Açılıyor</vt:lpstr>
      <vt:lpstr>Çakışan Küreler</vt:lpstr>
      <vt:lpstr>Kravat</vt:lpstr>
      <vt:lpstr>Curtain Call</vt:lpstr>
      <vt:lpstr>8_Varsayılan Tasarım</vt:lpstr>
      <vt:lpstr>Izgara Silinme Efekti</vt:lpstr>
      <vt:lpstr>Uçuş</vt:lpstr>
      <vt:lpstr>1_Curtain Call</vt:lpstr>
      <vt:lpstr>1_Ofis Teması</vt:lpstr>
      <vt:lpstr>6_Default Design</vt:lpstr>
      <vt:lpstr>7_Default Design</vt:lpstr>
      <vt:lpstr>2_Karışımlar</vt:lpstr>
      <vt:lpstr>4_Office Theme</vt:lpstr>
      <vt:lpstr>3_Dörtte Bir</vt:lpstr>
      <vt:lpstr>Ofis Teması</vt:lpstr>
      <vt:lpstr>SwellVTI</vt:lpstr>
      <vt:lpstr>2_Office Teması</vt:lpstr>
      <vt:lpstr>3_Office Teması</vt:lpstr>
      <vt:lpstr>4_Office Teması</vt:lpstr>
      <vt:lpstr>1_Office Theme</vt:lpstr>
      <vt:lpstr>2_Office Theme</vt:lpstr>
      <vt:lpstr>Bit Eşlem Resmi</vt:lpstr>
      <vt:lpstr>PowerPoint Sunusu</vt:lpstr>
      <vt:lpstr>31. ADALET ve DEMOKRASİ HAFTASI 24-31 Ocak 1993 /  24-31 Ocak 2024 TÜRKİYE’de KONTRGERİLLA CİNAYETLERİ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Doç. Dr.  Bahriye ÜÇOK 6 Kasım 1990 </vt:lpstr>
      <vt:lpstr> Onat KUTLAR 11 Ocak 1995 </vt:lpstr>
      <vt:lpstr>PowerPoint Sunusu</vt:lpstr>
      <vt:lpstr>PowerPoint Sunusu</vt:lpstr>
      <vt:lpstr>    Uğur Mumcu’nun Sokağı,  24 Ocak 1993 / Pazar, Ankara </vt:lpstr>
      <vt:lpstr>    Uğur Mumcu’nun arabası,  Eskişehir’de müzede.. </vt:lpstr>
      <vt:lpstr>PowerPoint Sunusu</vt:lpstr>
      <vt:lpstr>PowerPoint Sunusu</vt:lpstr>
      <vt:lpstr>2 Temmuz 1993 : Uygarlık tarihinin kara lekesi; Sivas kıyımı.. 37 can..  </vt:lpstr>
      <vt:lpstr>Şükrü Demirkürek  Bağcılar ADD (12 Kasım 1999)</vt:lpstr>
      <vt:lpstr>PowerPoint Sunusu</vt:lpstr>
      <vt:lpstr>PowerPoint Sunusu</vt:lpstr>
      <vt:lpstr>PowerPoint Sunusu</vt:lpstr>
      <vt:lpstr>PowerPoint Sunusu</vt:lpstr>
      <vt:lpstr>PowerPoint Sunusu</vt:lpstr>
      <vt:lpstr> Hablemitoğlu’nun kalıtı ve vasiyeti..</vt:lpstr>
      <vt:lpstr>PowerPoint Sunusu</vt:lpstr>
      <vt:lpstr>Aydınlanma’nın şehitleri-gazileri  uzun bir liste ne acı ki.. (1)</vt:lpstr>
      <vt:lpstr>Aydınlanma’nın şehitleri-gazileri  uzun bir liste ne acı ki.. (2)</vt:lpstr>
      <vt:lpstr>Aydınlanma’nın şehitleri-gazileri  uzun bir liste ne acı ki.. (3)</vt:lpstr>
      <vt:lpstr>PowerPoint Sunusu</vt:lpstr>
      <vt:lpstr>PowerPoint Sunusu</vt:lpstr>
      <vt:lpstr>PowerPoint Sunusu</vt:lpstr>
      <vt:lpstr>Yurtsever aydınlar yazmayı ve uyarmayı sürdürüyorlar.. İlhan Erdost’un ağabeyi de..</vt:lpstr>
      <vt:lpstr>PowerPoint Sunusu</vt:lpstr>
      <vt:lpstr>PowerPoint Sunusu</vt:lpstr>
      <vt:lpstr>PowerPoint Sunusu</vt:lpstr>
      <vt:lpstr>PowerPoint Sunusu</vt:lpstr>
      <vt:lpstr>PowerPoint Sunusu</vt:lpstr>
      <vt:lpstr>PowerPoint Sunusu</vt:lpstr>
      <vt:lpstr>ABD’nin 21. Yüzyıl  Milli Güvenlik Siyaset Belgeseli</vt:lpstr>
      <vt:lpstr>ABD’nin 21. Yüzyıl Milli Güvenlik Siyaset Belgesi</vt:lpstr>
      <vt:lpstr>PowerPoint Sunusu</vt:lpstr>
      <vt:lpstr>Yeni ABD Yüzyılı Projesi ülkemiz ve dünyaya tehdit!</vt:lpstr>
      <vt:lpstr>Avrupa Parlamentosu’nun  21 Mayıs 2008 kararları</vt:lpstr>
      <vt:lpstr>PowerPoint Sunusu</vt:lpstr>
      <vt:lpstr>PowerPoint Sunusu</vt:lpstr>
      <vt:lpstr>PowerPoint Sunusu</vt:lpstr>
      <vt:lpstr>PowerPoint Sunusu</vt:lpstr>
      <vt:lpstr>PowerPoint Sunusu</vt:lpstr>
      <vt:lpstr>PowerPoint Sunusu</vt:lpstr>
      <vt:lpstr> Atatürk’ün, 29 Ekim 1930’da,  Türiye Cumhuriyeti’nin 7. yıldönümü kutlamasında, Amerikalı gazeteci  Miss Ring’in sorduğu;   “Türkiye ne zaman Batılılaşacak, Amerikanlaşacak?” sorusuna yanıtı şöyle :   “ Türkiye bir maymun değildir.  Hiçbir milleti taklit etmeyecektir.    Türkiye ne Amerikanlaşacak,  ne Batılılaşacaktır.  O, yalnızca ÖZ LE ŞE CEK TİR...”</vt:lpstr>
      <vt:lpstr>ULUSAL EGEMENLİK NE DEMEK?</vt:lpstr>
      <vt:lpstr>PowerPoint Sunusu</vt:lpstr>
      <vt:lpstr>PowerPoint Sunusu</vt:lpstr>
      <vt:lpstr>PowerPoint Sunusu</vt:lpstr>
      <vt:lpstr>PowerPoint Sunusu</vt:lpstr>
      <vt:lpstr>Terörün gerçek kaynağı :  Emperyalist sömürü, yoksullaşTIRma!</vt:lpstr>
      <vt:lpstr>En Büyük Terörist Amerika !</vt:lpstr>
      <vt:lpstr> Stratejik müttefik sever de döver de!</vt:lpstr>
      <vt:lpstr>PowerPoint Sunusu</vt:lpstr>
      <vt:lpstr>PowerPoint Sunusu</vt:lpstr>
      <vt:lpstr>PowerPoint Sunusu</vt:lpstr>
      <vt:lpstr>Terörün ana kaynaklarından biri : Sermaye güdümüne giren Medya !</vt:lpstr>
      <vt:lpstr>PowerPoint Sunusu</vt:lpstr>
      <vt:lpstr>PowerPoint Sunusu</vt:lpstr>
      <vt:lpstr>AKP’nin SAĞLIKTA DÖNÜŞÜM MASALI Prof. Dr. Erinç YELDAN, www.cumhuriyet.com.tr, 12.01.05 </vt:lpstr>
      <vt:lpstr>AKP’nin SAĞLIKTA DÖNÜŞÜM MASALI Prof. Dr. Erinç YELDAN, www.cumhuriyet.com.tr, 12.01.05 </vt:lpstr>
      <vt:lpstr>PowerPoint Sunusu</vt:lpstr>
      <vt:lpstr>CUMHURİYET ve KÜRESELLEŞME</vt:lpstr>
      <vt:lpstr> KÜRESELLEŞME NEREYE VARACAK ??</vt:lpstr>
      <vt:lpstr>        DB eski baş ekonomistlerinden          Nobel Ekonomi ödüllü Prof. Joseph            Stiglitz’in, IMF ve DB’nı değerlendirmesi : </vt:lpstr>
      <vt:lpstr>         “ Ekonomik kalkınma,  Türkiye'nin özgür, bağımsız daima daha güçlü, daima daha gönençli Türkiye idealinin belkemiğidir. ”</vt:lpstr>
      <vt:lpstr>ABD’li General Wesley Clark :  www.yukselendeniz.com, 30.06.07</vt:lpstr>
      <vt:lpstr>RTE’nin İstanbul Belediye Başkanı iken hünerleri!</vt:lpstr>
      <vt:lpstr> Yüce Atatürk’ün sözüyle,  “.. bizi yutmak isteyen Kapitalizm  ve bizi mahvetmek isteyen Emperyalizm..”  bu sevdasını gerçekleştirmek üzeredir. Öte yandan Cumhuriyetimizi  ‘özgür ve tam bağımsız’ olarak  sonsuza dek yaşatmak  boynumuzun borcudur.  Haydi Türkiye, uyan artık derin uykundan, ayağa kalk, zamanıdır!.</vt:lpstr>
      <vt:lpstr> Uyan Gazi Mustafa Kemal, uyan! </vt:lpstr>
      <vt:lpstr>PowerPoint Sunusu</vt:lpstr>
      <vt:lpstr>PowerPoint Sunusu</vt:lpstr>
      <vt:lpstr>PowerPoint Sunusu</vt:lpstr>
      <vt:lpstr>PowerPoint Sunusu</vt:lpstr>
      <vt:lpstr>PowerPoint Sunusu</vt:lpstr>
      <vt:lpstr> Milletin sırtından doyan doyana Gönül bu oyuna nasıl dayana Yiğit muhtaç olmuş kuru soğana Bilmem söylesem mi,  söylemesem mi?  </vt:lpstr>
      <vt:lpstr>“Çanlar kimin için çalıyor?” A y ı r d ı n d a  mıyız?</vt:lpstr>
      <vt:lpstr>PowerPoint Sunusu</vt:lpstr>
      <vt:lpstr>PowerPoint Sunusu</vt:lpstr>
      <vt:lpstr>Bir tuğla da siz koyun :  Çözümün bir parçası olun..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«..Adam fesi atar, şapkayı giyer ama alnında fesin izi vardır.  Siz sarıkla gezmeyi yasaklarsınız, kimse sarıkla dolaşmaz.  Ama bazı insanlardaki görünmeyen sarıkları yok edemezsiniz.  Çünkü onlar zihniyetin içindedir. Zihniyet binlerce yılın birikimidir.  O birikimi bir anda yok edemezsiniz, onunla boğuşursunuz.  Yeni bir zihniyet, yeni bir ahlak yerleştirinceye kadar boğuşursunuz ve sonunda başarılı olursunuz.  Önemli olan boğuşmaktan yorulmamak, umutsuzluğa düşmemektir. Milletler böyle ilerler. Yorulan, umutsuzluğa kapılan yenilir.  Biz biliyoruz ki, inandığımız şey doğrudur, yenidir, ileridir.  Öyleyse; eskiyi, geriyi, işe yaramazı mutlaka yeneceğiz demektir.  Çünkü ilerlemenin başka çaresi yoktur. Yaşamak kanunu budur...»  Mustafa Kemal ATATÜRK  (29 Ekim 1933, Cumhuriyet balosunda)</vt:lpstr>
      <vt:lpstr>PowerPoint Sunusu</vt:lpstr>
      <vt:lpstr>T e ş e k k ü r ederim..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Prof.Dr.Ahmet SALTIK</dc:creator>
  <cp:lastModifiedBy>Admin</cp:lastModifiedBy>
  <cp:revision>55</cp:revision>
  <dcterms:created xsi:type="dcterms:W3CDTF">2009-01-24T00:09:04Z</dcterms:created>
  <dcterms:modified xsi:type="dcterms:W3CDTF">2024-01-26T13:02:09Z</dcterms:modified>
</cp:coreProperties>
</file>