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6" r:id="rId4"/>
    <p:sldMasterId id="2147483698" r:id="rId5"/>
    <p:sldMasterId id="2147483710" r:id="rId6"/>
    <p:sldMasterId id="2147483724" r:id="rId7"/>
    <p:sldMasterId id="2147483737" r:id="rId8"/>
    <p:sldMasterId id="2147483750" r:id="rId9"/>
    <p:sldMasterId id="2147483763" r:id="rId10"/>
    <p:sldMasterId id="2147483776" r:id="rId11"/>
  </p:sldMasterIdLst>
  <p:notesMasterIdLst>
    <p:notesMasterId r:id="rId78"/>
  </p:notesMasterIdLst>
  <p:sldIdLst>
    <p:sldId id="371" r:id="rId12"/>
    <p:sldId id="257" r:id="rId13"/>
    <p:sldId id="546" r:id="rId14"/>
    <p:sldId id="259" r:id="rId15"/>
    <p:sldId id="547" r:id="rId16"/>
    <p:sldId id="548" r:id="rId17"/>
    <p:sldId id="489" r:id="rId18"/>
    <p:sldId id="549" r:id="rId19"/>
    <p:sldId id="260" r:id="rId20"/>
    <p:sldId id="262" r:id="rId21"/>
    <p:sldId id="544" r:id="rId22"/>
    <p:sldId id="263" r:id="rId23"/>
    <p:sldId id="265" r:id="rId24"/>
    <p:sldId id="386" r:id="rId25"/>
    <p:sldId id="266" r:id="rId26"/>
    <p:sldId id="373" r:id="rId27"/>
    <p:sldId id="382" r:id="rId28"/>
    <p:sldId id="388" r:id="rId29"/>
    <p:sldId id="268" r:id="rId30"/>
    <p:sldId id="269" r:id="rId31"/>
    <p:sldId id="270" r:id="rId32"/>
    <p:sldId id="271" r:id="rId33"/>
    <p:sldId id="272" r:id="rId34"/>
    <p:sldId id="273" r:id="rId35"/>
    <p:sldId id="274" r:id="rId36"/>
    <p:sldId id="550" r:id="rId37"/>
    <p:sldId id="490" r:id="rId38"/>
    <p:sldId id="277" r:id="rId39"/>
    <p:sldId id="278" r:id="rId40"/>
    <p:sldId id="279" r:id="rId41"/>
    <p:sldId id="383" r:id="rId42"/>
    <p:sldId id="280" r:id="rId43"/>
    <p:sldId id="281" r:id="rId44"/>
    <p:sldId id="282" r:id="rId45"/>
    <p:sldId id="283" r:id="rId46"/>
    <p:sldId id="284" r:id="rId47"/>
    <p:sldId id="285" r:id="rId48"/>
    <p:sldId id="286" r:id="rId49"/>
    <p:sldId id="287" r:id="rId50"/>
    <p:sldId id="307" r:id="rId51"/>
    <p:sldId id="308" r:id="rId52"/>
    <p:sldId id="360" r:id="rId53"/>
    <p:sldId id="354" r:id="rId54"/>
    <p:sldId id="290" r:id="rId55"/>
    <p:sldId id="390" r:id="rId56"/>
    <p:sldId id="291" r:id="rId57"/>
    <p:sldId id="292" r:id="rId58"/>
    <p:sldId id="293" r:id="rId59"/>
    <p:sldId id="294" r:id="rId60"/>
    <p:sldId id="295" r:id="rId61"/>
    <p:sldId id="296" r:id="rId62"/>
    <p:sldId id="297" r:id="rId63"/>
    <p:sldId id="298" r:id="rId64"/>
    <p:sldId id="299" r:id="rId65"/>
    <p:sldId id="300" r:id="rId66"/>
    <p:sldId id="301" r:id="rId67"/>
    <p:sldId id="493" r:id="rId68"/>
    <p:sldId id="551" r:id="rId69"/>
    <p:sldId id="302" r:id="rId70"/>
    <p:sldId id="379" r:id="rId71"/>
    <p:sldId id="494" r:id="rId72"/>
    <p:sldId id="552" r:id="rId73"/>
    <p:sldId id="543" r:id="rId74"/>
    <p:sldId id="545" r:id="rId75"/>
    <p:sldId id="492" r:id="rId76"/>
    <p:sldId id="366" r:id="rId7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2">
          <p15:clr>
            <a:srgbClr val="A4A3A4"/>
          </p15:clr>
        </p15:guide>
      </p15:sldGuideLst>
    </p:ext>
    <p:ext uri="{2D200454-40CA-4A62-9FC3-DE9A4176ACB9}">
      <p15:notesGuideLst xmlns:p15="http://schemas.microsoft.com/office/powerpoint/2012/main">
        <p15:guide id="1" orient="horz" pos="2879">
          <p15:clr>
            <a:srgbClr val="A4A3A4"/>
          </p15:clr>
        </p15:guide>
        <p15:guide id="2" pos="215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33"/>
    <a:srgbClr val="660066"/>
    <a:srgbClr val="800080"/>
    <a:srgbClr val="000099"/>
    <a:srgbClr val="A50021"/>
    <a:srgbClr val="800000"/>
    <a:srgbClr val="000000"/>
    <a:srgbClr val="00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8" autoAdjust="0"/>
  </p:normalViewPr>
  <p:slideViewPr>
    <p:cSldViewPr>
      <p:cViewPr varScale="1">
        <p:scale>
          <a:sx n="77" d="100"/>
          <a:sy n="77" d="100"/>
        </p:scale>
        <p:origin x="120" y="176"/>
      </p:cViewPr>
      <p:guideLst>
        <p:guide orient="horz" pos="2159"/>
        <p:guide pos="2872"/>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0" d="100"/>
          <a:sy n="60" d="100"/>
        </p:scale>
        <p:origin x="-2490" y="-84"/>
      </p:cViewPr>
      <p:guideLst>
        <p:guide orient="horz" pos="2879"/>
        <p:guide pos="215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diagrams/_rels/data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2714333-3422-4DD3-95CE-A5498619CE8A}"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tr-TR"/>
        </a:p>
      </dgm:t>
    </dgm:pt>
    <dgm:pt modelId="{8730F694-1314-4170-962F-46E1CA8A09C8}">
      <dgm:prSet phldrT="[Metin]" phldr="0" custT="1"/>
      <dgm:spPr/>
      <dgm:t>
        <a:bodyPr vert="horz" wrap="square"/>
        <a:lstStyle/>
        <a:p>
          <a:pPr>
            <a:lnSpc>
              <a:spcPct val="100000"/>
            </a:lnSpc>
            <a:spcBef>
              <a:spcPct val="0"/>
            </a:spcBef>
            <a:spcAft>
              <a:spcPct val="35000"/>
            </a:spcAft>
          </a:pPr>
          <a:r>
            <a:rPr lang="tr-TR" sz="2800" b="1" dirty="0">
              <a:solidFill>
                <a:srgbClr val="000066"/>
              </a:solidFill>
              <a:latin typeface="Calibri" panose="020F0502020204030204" pitchFamily="34" charset="0"/>
              <a:cs typeface="Calibri" panose="020F0502020204030204" pitchFamily="34" charset="0"/>
            </a:rPr>
            <a:t>Comprehensive (in detail)</a:t>
          </a:r>
        </a:p>
      </dgm:t>
    </dgm:pt>
    <dgm:pt modelId="{B7437B05-F625-4E5F-B21B-941134F6786E}" type="parTrans" cxnId="{B70D367F-0827-450A-9DC4-B7FB7D86D245}">
      <dgm:prSet/>
      <dgm:spPr/>
      <dgm:t>
        <a:bodyPr/>
        <a:lstStyle/>
        <a:p>
          <a:endParaRPr lang="tr-TR"/>
        </a:p>
      </dgm:t>
    </dgm:pt>
    <dgm:pt modelId="{06F70ABC-E587-4CC5-B3C1-ECB872C6747C}" type="sibTrans" cxnId="{B70D367F-0827-450A-9DC4-B7FB7D86D245}">
      <dgm:prSet/>
      <dgm:spPr/>
      <dgm:t>
        <a:bodyPr/>
        <a:lstStyle/>
        <a:p>
          <a:endParaRPr lang="tr-TR"/>
        </a:p>
      </dgm:t>
    </dgm:pt>
    <dgm:pt modelId="{B2C13EAF-06D1-4EBC-843F-D7B572B45A70}">
      <dgm:prSet phldrT="[Metin]" phldr="0" custT="1"/>
      <dgm:spPr/>
      <dgm:t>
        <a:bodyPr vert="horz" wrap="square"/>
        <a:lstStyle/>
        <a:p>
          <a:pPr>
            <a:lnSpc>
              <a:spcPct val="100000"/>
            </a:lnSpc>
            <a:spcBef>
              <a:spcPct val="0"/>
            </a:spcBef>
            <a:spcAft>
              <a:spcPct val="35000"/>
            </a:spcAft>
          </a:pPr>
          <a:r>
            <a:rPr lang="tr-TR" sz="4400" b="1" spc="600" dirty="0">
              <a:solidFill>
                <a:schemeClr val="accent6"/>
              </a:solidFill>
              <a:latin typeface="Calibri" panose="020F0502020204030204" pitchFamily="34" charset="0"/>
              <a:cs typeface="Calibri" panose="020F0502020204030204" pitchFamily="34" charset="0"/>
            </a:rPr>
            <a:t>Correct</a:t>
          </a:r>
          <a:endParaRPr lang="tr-TR" sz="3100" b="1" spc="600" dirty="0">
            <a:solidFill>
              <a:schemeClr val="accent6"/>
            </a:solidFill>
            <a:latin typeface="Calibri" panose="020F0502020204030204" pitchFamily="34" charset="0"/>
            <a:cs typeface="Calibri" panose="020F0502020204030204" pitchFamily="34" charset="0"/>
          </a:endParaRPr>
        </a:p>
      </dgm:t>
    </dgm:pt>
    <dgm:pt modelId="{78372E1C-DD69-45AF-9EAB-8CC18A538B72}" type="parTrans" cxnId="{EA3A5B8C-CAE9-45C0-81C6-921862346DE0}">
      <dgm:prSet/>
      <dgm:spPr/>
      <dgm:t>
        <a:bodyPr/>
        <a:lstStyle/>
        <a:p>
          <a:endParaRPr lang="tr-TR"/>
        </a:p>
      </dgm:t>
    </dgm:pt>
    <dgm:pt modelId="{579A17AD-3D34-4300-AE46-C82086EB0858}" type="sibTrans" cxnId="{EA3A5B8C-CAE9-45C0-81C6-921862346DE0}">
      <dgm:prSet/>
      <dgm:spPr/>
      <dgm:t>
        <a:bodyPr/>
        <a:lstStyle/>
        <a:p>
          <a:endParaRPr lang="tr-TR"/>
        </a:p>
      </dgm:t>
    </dgm:pt>
    <dgm:pt modelId="{267B297A-1CC9-4892-A14D-CB0901DA3DF4}">
      <dgm:prSet phldrT="[Metin]" phldr="0" custT="1"/>
      <dgm:spPr/>
      <dgm:t>
        <a:bodyPr vert="horz" wrap="square"/>
        <a:lstStyle/>
        <a:p>
          <a:pPr>
            <a:lnSpc>
              <a:spcPct val="100000"/>
            </a:lnSpc>
            <a:spcBef>
              <a:spcPct val="0"/>
            </a:spcBef>
            <a:spcAft>
              <a:spcPct val="35000"/>
            </a:spcAft>
          </a:pPr>
          <a:r>
            <a:rPr lang="tr-TR" sz="4400" b="1" spc="600" dirty="0">
              <a:solidFill>
                <a:srgbClr val="C00000"/>
              </a:solidFill>
              <a:latin typeface="Calibri" panose="020F0502020204030204" pitchFamily="34" charset="0"/>
              <a:cs typeface="Calibri" panose="020F0502020204030204" pitchFamily="34" charset="0"/>
            </a:rPr>
            <a:t>Rapid</a:t>
          </a:r>
          <a:endParaRPr lang="tr-TR" sz="3100" b="1" spc="600" dirty="0">
            <a:solidFill>
              <a:srgbClr val="C00000"/>
            </a:solidFill>
            <a:latin typeface="Calibri" panose="020F0502020204030204" pitchFamily="34" charset="0"/>
            <a:cs typeface="Calibri" panose="020F0502020204030204" pitchFamily="34" charset="0"/>
          </a:endParaRPr>
        </a:p>
      </dgm:t>
    </dgm:pt>
    <dgm:pt modelId="{CB42E47C-8A5F-43AA-9324-96F8B0B44581}" type="parTrans" cxnId="{5A2841D0-E4C3-4A0A-BD1C-442BE7F71679}">
      <dgm:prSet/>
      <dgm:spPr/>
      <dgm:t>
        <a:bodyPr/>
        <a:lstStyle/>
        <a:p>
          <a:endParaRPr lang="tr-TR"/>
        </a:p>
      </dgm:t>
    </dgm:pt>
    <dgm:pt modelId="{ECB37C2D-CC87-4F2C-8F2E-506B344104A9}" type="sibTrans" cxnId="{5A2841D0-E4C3-4A0A-BD1C-442BE7F71679}">
      <dgm:prSet/>
      <dgm:spPr/>
      <dgm:t>
        <a:bodyPr/>
        <a:lstStyle/>
        <a:p>
          <a:endParaRPr lang="tr-TR"/>
        </a:p>
      </dgm:t>
    </dgm:pt>
    <dgm:pt modelId="{7E26CBC9-21BD-4DF3-8249-06A94D07BF7A}">
      <dgm:prSet phldrT="[Metin]" phldr="0" custT="1"/>
      <dgm:spPr/>
      <dgm:t>
        <a:bodyPr vert="horz" wrap="square"/>
        <a:lstStyle/>
        <a:p>
          <a:pPr>
            <a:lnSpc>
              <a:spcPct val="100000"/>
            </a:lnSpc>
            <a:spcBef>
              <a:spcPct val="0"/>
            </a:spcBef>
            <a:spcAft>
              <a:spcPct val="35000"/>
            </a:spcAft>
          </a:pPr>
          <a:r>
            <a:rPr lang="tr-TR" sz="4400" b="1" dirty="0">
              <a:solidFill>
                <a:srgbClr val="660066"/>
              </a:solidFill>
              <a:latin typeface="Calibri" panose="020F0502020204030204" pitchFamily="34" charset="0"/>
              <a:cs typeface="Calibri" panose="020F0502020204030204" pitchFamily="34" charset="0"/>
            </a:rPr>
            <a:t>In depth</a:t>
          </a:r>
        </a:p>
      </dgm:t>
    </dgm:pt>
    <dgm:pt modelId="{FD27BF97-1658-4EE9-8E6E-82FAEAB0203F}" type="parTrans" cxnId="{406F8831-D989-4493-AF38-5481E38BFF7D}">
      <dgm:prSet/>
      <dgm:spPr/>
      <dgm:t>
        <a:bodyPr/>
        <a:lstStyle/>
        <a:p>
          <a:endParaRPr lang="tr-TR"/>
        </a:p>
      </dgm:t>
    </dgm:pt>
    <dgm:pt modelId="{5D3D90BB-442E-47EA-A143-9988DDCE1A1F}" type="sibTrans" cxnId="{406F8831-D989-4493-AF38-5481E38BFF7D}">
      <dgm:prSet/>
      <dgm:spPr/>
      <dgm:t>
        <a:bodyPr/>
        <a:lstStyle/>
        <a:p>
          <a:endParaRPr lang="tr-TR"/>
        </a:p>
      </dgm:t>
    </dgm:pt>
    <dgm:pt modelId="{D1D7FED9-2927-4E77-B97C-FBB90A81D084}">
      <dgm:prSet phldrT="[Metin]" phldr="0" custT="1"/>
      <dgm:spPr/>
      <dgm:t>
        <a:bodyPr vert="horz" wrap="square"/>
        <a:lstStyle/>
        <a:p>
          <a:pPr>
            <a:lnSpc>
              <a:spcPct val="100000"/>
            </a:lnSpc>
            <a:spcBef>
              <a:spcPct val="0"/>
            </a:spcBef>
            <a:spcAft>
              <a:spcPct val="35000"/>
            </a:spcAft>
          </a:pPr>
          <a:r>
            <a:rPr lang="tr-TR" sz="4400" b="1" i="1" spc="600" dirty="0">
              <a:solidFill>
                <a:srgbClr val="FF0000"/>
              </a:solidFill>
              <a:latin typeface="Calibri" panose="020F0502020204030204" pitchFamily="34" charset="0"/>
              <a:cs typeface="Calibri" panose="020F0502020204030204" pitchFamily="34" charset="0"/>
            </a:rPr>
            <a:t>Mutual</a:t>
          </a:r>
          <a:endParaRPr lang="tr-TR" sz="6400" b="1" i="1" spc="600" dirty="0">
            <a:solidFill>
              <a:srgbClr val="FF0000"/>
            </a:solidFill>
            <a:latin typeface="Calibri" panose="020F0502020204030204" pitchFamily="34" charset="0"/>
            <a:cs typeface="Calibri" panose="020F0502020204030204" pitchFamily="34" charset="0"/>
          </a:endParaRPr>
        </a:p>
      </dgm:t>
    </dgm:pt>
    <dgm:pt modelId="{5E9682FF-96BD-42B2-8D04-C96EDD4FF998}" type="parTrans" cxnId="{45151C14-EAED-4AAA-9B81-E934BB4A365A}">
      <dgm:prSet/>
      <dgm:spPr/>
      <dgm:t>
        <a:bodyPr/>
        <a:lstStyle/>
        <a:p>
          <a:endParaRPr lang="tr-TR"/>
        </a:p>
      </dgm:t>
    </dgm:pt>
    <dgm:pt modelId="{FC0985E0-4D8A-47D2-AE3A-9A28A3C9D02F}" type="sibTrans" cxnId="{45151C14-EAED-4AAA-9B81-E934BB4A365A}">
      <dgm:prSet/>
      <dgm:spPr/>
      <dgm:t>
        <a:bodyPr/>
        <a:lstStyle/>
        <a:p>
          <a:endParaRPr lang="tr-TR"/>
        </a:p>
      </dgm:t>
    </dgm:pt>
    <dgm:pt modelId="{D676F79E-0BC7-44D1-B45B-AA2CF5E451A5}" type="pres">
      <dgm:prSet presAssocID="{B2714333-3422-4DD3-95CE-A5498619CE8A}" presName="diagram" presStyleCnt="0">
        <dgm:presLayoutVars>
          <dgm:dir/>
          <dgm:resizeHandles val="exact"/>
        </dgm:presLayoutVars>
      </dgm:prSet>
      <dgm:spPr/>
    </dgm:pt>
    <dgm:pt modelId="{8A12C745-AA4E-4F35-94DD-E6B29C1FA423}" type="pres">
      <dgm:prSet presAssocID="{8730F694-1314-4170-962F-46E1CA8A09C8}" presName="node" presStyleLbl="node1" presStyleIdx="0" presStyleCnt="5" custLinFactNeighborY="5731">
        <dgm:presLayoutVars>
          <dgm:bulletEnabled val="1"/>
        </dgm:presLayoutVars>
      </dgm:prSet>
      <dgm:spPr/>
    </dgm:pt>
    <dgm:pt modelId="{CC212519-5E31-4111-A8EA-44DF40C2498B}" type="pres">
      <dgm:prSet presAssocID="{06F70ABC-E587-4CC5-B3C1-ECB872C6747C}" presName="sibTrans" presStyleCnt="0"/>
      <dgm:spPr/>
    </dgm:pt>
    <dgm:pt modelId="{76BA85FA-DA4A-47E2-8206-0B370D41A81F}" type="pres">
      <dgm:prSet presAssocID="{B2C13EAF-06D1-4EBC-843F-D7B572B45A70}" presName="node" presStyleLbl="node1" presStyleIdx="1" presStyleCnt="5" custLinFactNeighborY="5731">
        <dgm:presLayoutVars>
          <dgm:bulletEnabled val="1"/>
        </dgm:presLayoutVars>
      </dgm:prSet>
      <dgm:spPr/>
    </dgm:pt>
    <dgm:pt modelId="{A4F133EE-4EE9-4AF1-B3A5-B7053BAF38CB}" type="pres">
      <dgm:prSet presAssocID="{579A17AD-3D34-4300-AE46-C82086EB0858}" presName="sibTrans" presStyleCnt="0"/>
      <dgm:spPr/>
    </dgm:pt>
    <dgm:pt modelId="{ADF6A661-AAF8-463A-9593-3954BA2CAD6A}" type="pres">
      <dgm:prSet presAssocID="{267B297A-1CC9-4892-A14D-CB0901DA3DF4}" presName="node" presStyleLbl="node1" presStyleIdx="2" presStyleCnt="5">
        <dgm:presLayoutVars>
          <dgm:bulletEnabled val="1"/>
        </dgm:presLayoutVars>
      </dgm:prSet>
      <dgm:spPr/>
    </dgm:pt>
    <dgm:pt modelId="{567CEA1C-4264-43B1-82CF-6D72AE9E8D32}" type="pres">
      <dgm:prSet presAssocID="{ECB37C2D-CC87-4F2C-8F2E-506B344104A9}" presName="sibTrans" presStyleCnt="0"/>
      <dgm:spPr/>
    </dgm:pt>
    <dgm:pt modelId="{406C5AF2-B3E3-4FDB-9227-9E600F3CF5E0}" type="pres">
      <dgm:prSet presAssocID="{7E26CBC9-21BD-4DF3-8249-06A94D07BF7A}" presName="node" presStyleLbl="node1" presStyleIdx="3" presStyleCnt="5" custScaleX="153859">
        <dgm:presLayoutVars>
          <dgm:bulletEnabled val="1"/>
        </dgm:presLayoutVars>
      </dgm:prSet>
      <dgm:spPr/>
    </dgm:pt>
    <dgm:pt modelId="{6BCC53FD-69A6-4FA2-A46F-590AECC1F968}" type="pres">
      <dgm:prSet presAssocID="{5D3D90BB-442E-47EA-A143-9988DDCE1A1F}" presName="sibTrans" presStyleCnt="0"/>
      <dgm:spPr/>
    </dgm:pt>
    <dgm:pt modelId="{BAEC536F-7EC4-48F1-A408-A4F60465BA1E}" type="pres">
      <dgm:prSet presAssocID="{D1D7FED9-2927-4E77-B97C-FBB90A81D084}" presName="node" presStyleLbl="node1" presStyleIdx="4" presStyleCnt="5" custScaleX="139299" custLinFactNeighborY="-6979">
        <dgm:presLayoutVars>
          <dgm:bulletEnabled val="1"/>
        </dgm:presLayoutVars>
      </dgm:prSet>
      <dgm:spPr/>
    </dgm:pt>
  </dgm:ptLst>
  <dgm:cxnLst>
    <dgm:cxn modelId="{45151C14-EAED-4AAA-9B81-E934BB4A365A}" srcId="{B2714333-3422-4DD3-95CE-A5498619CE8A}" destId="{D1D7FED9-2927-4E77-B97C-FBB90A81D084}" srcOrd="4" destOrd="0" parTransId="{5E9682FF-96BD-42B2-8D04-C96EDD4FF998}" sibTransId="{FC0985E0-4D8A-47D2-AE3A-9A28A3C9D02F}"/>
    <dgm:cxn modelId="{1B099D18-ABB6-4B69-82DE-91CCB9ECC867}" type="presOf" srcId="{8730F694-1314-4170-962F-46E1CA8A09C8}" destId="{8A12C745-AA4E-4F35-94DD-E6B29C1FA423}" srcOrd="0" destOrd="0" presId="urn:microsoft.com/office/officeart/2005/8/layout/default#1"/>
    <dgm:cxn modelId="{406F8831-D989-4493-AF38-5481E38BFF7D}" srcId="{B2714333-3422-4DD3-95CE-A5498619CE8A}" destId="{7E26CBC9-21BD-4DF3-8249-06A94D07BF7A}" srcOrd="3" destOrd="0" parTransId="{FD27BF97-1658-4EE9-8E6E-82FAEAB0203F}" sibTransId="{5D3D90BB-442E-47EA-A143-9988DDCE1A1F}"/>
    <dgm:cxn modelId="{0911DD62-4C6F-41D7-873B-81D71D753FEC}" type="presOf" srcId="{267B297A-1CC9-4892-A14D-CB0901DA3DF4}" destId="{ADF6A661-AAF8-463A-9593-3954BA2CAD6A}" srcOrd="0" destOrd="0" presId="urn:microsoft.com/office/officeart/2005/8/layout/default#1"/>
    <dgm:cxn modelId="{D513FB6A-916D-444D-98B6-60B4E82CE60A}" type="presOf" srcId="{B2C13EAF-06D1-4EBC-843F-D7B572B45A70}" destId="{76BA85FA-DA4A-47E2-8206-0B370D41A81F}" srcOrd="0" destOrd="0" presId="urn:microsoft.com/office/officeart/2005/8/layout/default#1"/>
    <dgm:cxn modelId="{269C5B6F-0B76-411E-B5AE-F24D39BCE154}" type="presOf" srcId="{7E26CBC9-21BD-4DF3-8249-06A94D07BF7A}" destId="{406C5AF2-B3E3-4FDB-9227-9E600F3CF5E0}" srcOrd="0" destOrd="0" presId="urn:microsoft.com/office/officeart/2005/8/layout/default#1"/>
    <dgm:cxn modelId="{9E97C457-6D85-4E77-B287-C6E8299FC19E}" type="presOf" srcId="{D1D7FED9-2927-4E77-B97C-FBB90A81D084}" destId="{BAEC536F-7EC4-48F1-A408-A4F60465BA1E}" srcOrd="0" destOrd="0" presId="urn:microsoft.com/office/officeart/2005/8/layout/default#1"/>
    <dgm:cxn modelId="{DD4B707B-E3FC-48FE-9076-2DD8EDC7CE01}" type="presOf" srcId="{B2714333-3422-4DD3-95CE-A5498619CE8A}" destId="{D676F79E-0BC7-44D1-B45B-AA2CF5E451A5}" srcOrd="0" destOrd="0" presId="urn:microsoft.com/office/officeart/2005/8/layout/default#1"/>
    <dgm:cxn modelId="{B70D367F-0827-450A-9DC4-B7FB7D86D245}" srcId="{B2714333-3422-4DD3-95CE-A5498619CE8A}" destId="{8730F694-1314-4170-962F-46E1CA8A09C8}" srcOrd="0" destOrd="0" parTransId="{B7437B05-F625-4E5F-B21B-941134F6786E}" sibTransId="{06F70ABC-E587-4CC5-B3C1-ECB872C6747C}"/>
    <dgm:cxn modelId="{EA3A5B8C-CAE9-45C0-81C6-921862346DE0}" srcId="{B2714333-3422-4DD3-95CE-A5498619CE8A}" destId="{B2C13EAF-06D1-4EBC-843F-D7B572B45A70}" srcOrd="1" destOrd="0" parTransId="{78372E1C-DD69-45AF-9EAB-8CC18A538B72}" sibTransId="{579A17AD-3D34-4300-AE46-C82086EB0858}"/>
    <dgm:cxn modelId="{5A2841D0-E4C3-4A0A-BD1C-442BE7F71679}" srcId="{B2714333-3422-4DD3-95CE-A5498619CE8A}" destId="{267B297A-1CC9-4892-A14D-CB0901DA3DF4}" srcOrd="2" destOrd="0" parTransId="{CB42E47C-8A5F-43AA-9324-96F8B0B44581}" sibTransId="{ECB37C2D-CC87-4F2C-8F2E-506B344104A9}"/>
    <dgm:cxn modelId="{2EC47CEA-8CA8-4520-90FE-9CABC12B9229}" type="presParOf" srcId="{D676F79E-0BC7-44D1-B45B-AA2CF5E451A5}" destId="{8A12C745-AA4E-4F35-94DD-E6B29C1FA423}" srcOrd="0" destOrd="0" presId="urn:microsoft.com/office/officeart/2005/8/layout/default#1"/>
    <dgm:cxn modelId="{91FEBA1A-A652-4DE9-96C0-C20AC81C4A84}" type="presParOf" srcId="{D676F79E-0BC7-44D1-B45B-AA2CF5E451A5}" destId="{CC212519-5E31-4111-A8EA-44DF40C2498B}" srcOrd="1" destOrd="0" presId="urn:microsoft.com/office/officeart/2005/8/layout/default#1"/>
    <dgm:cxn modelId="{D06EFBA8-ACD6-4D7D-BFA7-2001607C416D}" type="presParOf" srcId="{D676F79E-0BC7-44D1-B45B-AA2CF5E451A5}" destId="{76BA85FA-DA4A-47E2-8206-0B370D41A81F}" srcOrd="2" destOrd="0" presId="urn:microsoft.com/office/officeart/2005/8/layout/default#1"/>
    <dgm:cxn modelId="{9E1A4284-68D9-412B-B5A6-C008D1E991EB}" type="presParOf" srcId="{D676F79E-0BC7-44D1-B45B-AA2CF5E451A5}" destId="{A4F133EE-4EE9-4AF1-B3A5-B7053BAF38CB}" srcOrd="3" destOrd="0" presId="urn:microsoft.com/office/officeart/2005/8/layout/default#1"/>
    <dgm:cxn modelId="{1E240319-F2F8-4B66-807A-DAF2C0FD2285}" type="presParOf" srcId="{D676F79E-0BC7-44D1-B45B-AA2CF5E451A5}" destId="{ADF6A661-AAF8-463A-9593-3954BA2CAD6A}" srcOrd="4" destOrd="0" presId="urn:microsoft.com/office/officeart/2005/8/layout/default#1"/>
    <dgm:cxn modelId="{8578705E-5C69-48D6-865A-4CBEF7F55078}" type="presParOf" srcId="{D676F79E-0BC7-44D1-B45B-AA2CF5E451A5}" destId="{567CEA1C-4264-43B1-82CF-6D72AE9E8D32}" srcOrd="5" destOrd="0" presId="urn:microsoft.com/office/officeart/2005/8/layout/default#1"/>
    <dgm:cxn modelId="{859E8AC6-4B1B-4E90-9BDF-BB70BF2D04D5}" type="presParOf" srcId="{D676F79E-0BC7-44D1-B45B-AA2CF5E451A5}" destId="{406C5AF2-B3E3-4FDB-9227-9E600F3CF5E0}" srcOrd="6" destOrd="0" presId="urn:microsoft.com/office/officeart/2005/8/layout/default#1"/>
    <dgm:cxn modelId="{B47C65D0-B02A-4761-8D20-7176D8D5E6A7}" type="presParOf" srcId="{D676F79E-0BC7-44D1-B45B-AA2CF5E451A5}" destId="{6BCC53FD-69A6-4FA2-A46F-590AECC1F968}" srcOrd="7" destOrd="0" presId="urn:microsoft.com/office/officeart/2005/8/layout/default#1"/>
    <dgm:cxn modelId="{9F7185AF-7CBA-4D43-8DBE-6AB42107F90C}" type="presParOf" srcId="{D676F79E-0BC7-44D1-B45B-AA2CF5E451A5}" destId="{BAEC536F-7EC4-48F1-A408-A4F60465BA1E}" srcOrd="8" destOrd="0" presId="urn:microsoft.com/office/officeart/2005/8/layout/default#1"/>
  </dgm:cxnLst>
  <dgm:bg>
    <a:gradFill>
      <a:gsLst>
        <a:gs pos="0">
          <a:srgbClr val="FBEAC7"/>
        </a:gs>
        <a:gs pos="17999">
          <a:srgbClr val="FEE7F2"/>
        </a:gs>
        <a:gs pos="36000">
          <a:srgbClr val="FAC77D"/>
        </a:gs>
        <a:gs pos="61000">
          <a:srgbClr val="FBA97D"/>
        </a:gs>
        <a:gs pos="82001">
          <a:srgbClr val="FBD49C"/>
        </a:gs>
        <a:gs pos="100000">
          <a:srgbClr val="FEE7F2"/>
        </a:gs>
      </a:gsLst>
      <a:lin ang="5400000" scaled="0"/>
    </a:gradFill>
  </dgm:bg>
  <dgm:whole>
    <a:ln w="381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FBB244-3EDB-4D45-B000-B4751FBB9A43}" type="doc">
      <dgm:prSet loTypeId="urn:microsoft.com/office/officeart/2005/8/layout/hList7#1" loCatId="list" qsTypeId="urn:microsoft.com/office/officeart/2005/8/quickstyle/simple1#2" qsCatId="simple" csTypeId="urn:microsoft.com/office/officeart/2005/8/colors/accent1_2#2" csCatId="accent1" phldr="1"/>
      <dgm:spPr/>
    </dgm:pt>
    <dgm:pt modelId="{4A1501E4-B4E9-4473-8FA3-8689FEE5EFBE}">
      <dgm:prSet phldrT="[Metin]" phldr="0" custT="0"/>
      <dgm:spPr/>
      <dgm:t>
        <a:bodyPr vert="horz" wrap="square"/>
        <a:lstStyle/>
        <a:p>
          <a:pPr>
            <a:lnSpc>
              <a:spcPct val="100000"/>
            </a:lnSpc>
            <a:spcBef>
              <a:spcPct val="0"/>
            </a:spcBef>
            <a:spcAft>
              <a:spcPct val="35000"/>
            </a:spcAft>
          </a:pPr>
          <a:r>
            <a:rPr lang="tr-TR" b="1" dirty="0">
              <a:solidFill>
                <a:srgbClr val="A50021"/>
              </a:solidFill>
              <a:latin typeface="Calibri" panose="020F0502020204030204" pitchFamily="34" charset="0"/>
              <a:cs typeface="Calibri" panose="020F0502020204030204" pitchFamily="34" charset="0"/>
            </a:rPr>
            <a:t>Ordering</a:t>
          </a:r>
        </a:p>
      </dgm:t>
    </dgm:pt>
    <dgm:pt modelId="{00593C89-8F8E-4F5B-966C-5F1280E88156}" type="parTrans" cxnId="{EAEA051C-BE36-418D-AF4F-E1DF02959125}">
      <dgm:prSet/>
      <dgm:spPr/>
      <dgm:t>
        <a:bodyPr/>
        <a:lstStyle/>
        <a:p>
          <a:endParaRPr lang="tr-TR"/>
        </a:p>
      </dgm:t>
    </dgm:pt>
    <dgm:pt modelId="{56C64D02-7F8B-447A-9C60-1535D238910A}" type="sibTrans" cxnId="{EAEA051C-BE36-418D-AF4F-E1DF02959125}">
      <dgm:prSet/>
      <dgm:spPr/>
      <dgm:t>
        <a:bodyPr/>
        <a:lstStyle/>
        <a:p>
          <a:endParaRPr lang="tr-TR"/>
        </a:p>
      </dgm:t>
    </dgm:pt>
    <dgm:pt modelId="{22DBB69D-580A-4136-B30B-969A6C78B6D9}">
      <dgm:prSet phldrT="[Metin]" phldr="0" custT="0"/>
      <dgm:spPr/>
      <dgm:t>
        <a:bodyPr vert="horz" wrap="square"/>
        <a:lstStyle/>
        <a:p>
          <a:pPr>
            <a:lnSpc>
              <a:spcPct val="100000"/>
            </a:lnSpc>
            <a:spcBef>
              <a:spcPct val="0"/>
            </a:spcBef>
            <a:spcAft>
              <a:spcPct val="35000"/>
            </a:spcAft>
          </a:pPr>
          <a:r>
            <a:rPr lang="tr-TR" b="1" dirty="0">
              <a:solidFill>
                <a:srgbClr val="333399"/>
              </a:solidFill>
              <a:latin typeface="Calibri" panose="020F0502020204030204" pitchFamily="34" charset="0"/>
              <a:cs typeface="Calibri" panose="020F0502020204030204" pitchFamily="34" charset="0"/>
            </a:rPr>
            <a:t>Praising</a:t>
          </a:r>
          <a:r>
            <a:rPr lang="tr-TR" b="1" dirty="0">
              <a:solidFill>
                <a:srgbClr val="333399"/>
              </a:solidFill>
            </a:rPr>
            <a:t>..</a:t>
          </a:r>
        </a:p>
      </dgm:t>
    </dgm:pt>
    <dgm:pt modelId="{8755543B-E46B-48BC-B22A-4AF1CF1DF5D4}" type="parTrans" cxnId="{9F19C568-DD77-4489-98AC-967A990E25EA}">
      <dgm:prSet/>
      <dgm:spPr/>
      <dgm:t>
        <a:bodyPr/>
        <a:lstStyle/>
        <a:p>
          <a:endParaRPr lang="tr-TR"/>
        </a:p>
      </dgm:t>
    </dgm:pt>
    <dgm:pt modelId="{07DDC2A5-D051-425A-A958-AEF704A2F4F0}" type="sibTrans" cxnId="{9F19C568-DD77-4489-98AC-967A990E25EA}">
      <dgm:prSet/>
      <dgm:spPr/>
      <dgm:t>
        <a:bodyPr/>
        <a:lstStyle/>
        <a:p>
          <a:endParaRPr lang="tr-TR"/>
        </a:p>
      </dgm:t>
    </dgm:pt>
    <dgm:pt modelId="{0AADCBD4-0FD8-45D0-8D27-9565AF111A91}">
      <dgm:prSet phldrT="[Metin]" phldr="0" custT="0"/>
      <dgm:spPr/>
      <dgm:t>
        <a:bodyPr vert="horz" wrap="square"/>
        <a:lstStyle/>
        <a:p>
          <a:pPr>
            <a:lnSpc>
              <a:spcPct val="100000"/>
            </a:lnSpc>
            <a:spcBef>
              <a:spcPct val="0"/>
            </a:spcBef>
            <a:spcAft>
              <a:spcPct val="35000"/>
            </a:spcAft>
          </a:pPr>
          <a:r>
            <a:rPr lang="tr-TR" b="1" dirty="0">
              <a:solidFill>
                <a:srgbClr val="990033"/>
              </a:solidFill>
              <a:latin typeface="Calibri" panose="020F0502020204030204" pitchFamily="34" charset="0"/>
              <a:cs typeface="Calibri" panose="020F0502020204030204" pitchFamily="34" charset="0"/>
            </a:rPr>
            <a:t>Accusation,</a:t>
          </a:r>
        </a:p>
        <a:p>
          <a:pPr>
            <a:lnSpc>
              <a:spcPct val="100000"/>
            </a:lnSpc>
            <a:spcBef>
              <a:spcPct val="0"/>
            </a:spcBef>
            <a:spcAft>
              <a:spcPct val="35000"/>
            </a:spcAft>
          </a:pPr>
          <a:r>
            <a:rPr lang="tr-TR" b="1" dirty="0">
              <a:solidFill>
                <a:srgbClr val="990033"/>
              </a:solidFill>
              <a:latin typeface="Calibri" panose="020F0502020204030204" pitchFamily="34" charset="0"/>
              <a:cs typeface="Calibri" panose="020F0502020204030204" pitchFamily="34" charset="0"/>
            </a:rPr>
            <a:t>Judging</a:t>
          </a:r>
        </a:p>
      </dgm:t>
    </dgm:pt>
    <dgm:pt modelId="{CAC11B82-8369-422A-A72A-8EF12C53D8ED}" type="parTrans" cxnId="{F50AB004-DAED-47B5-925D-C819054776E9}">
      <dgm:prSet/>
      <dgm:spPr/>
      <dgm:t>
        <a:bodyPr/>
        <a:lstStyle/>
        <a:p>
          <a:endParaRPr lang="tr-TR"/>
        </a:p>
      </dgm:t>
    </dgm:pt>
    <dgm:pt modelId="{142AEFD5-69AF-464A-B030-5D76090E8429}" type="sibTrans" cxnId="{F50AB004-DAED-47B5-925D-C819054776E9}">
      <dgm:prSet/>
      <dgm:spPr/>
      <dgm:t>
        <a:bodyPr/>
        <a:lstStyle/>
        <a:p>
          <a:endParaRPr lang="tr-TR"/>
        </a:p>
      </dgm:t>
    </dgm:pt>
    <dgm:pt modelId="{C8173B1F-032A-432F-8E98-62A763E98EFD}" type="pres">
      <dgm:prSet presAssocID="{7BFBB244-3EDB-4D45-B000-B4751FBB9A43}" presName="Name0" presStyleCnt="0">
        <dgm:presLayoutVars>
          <dgm:dir/>
          <dgm:resizeHandles val="exact"/>
        </dgm:presLayoutVars>
      </dgm:prSet>
      <dgm:spPr/>
    </dgm:pt>
    <dgm:pt modelId="{4D03EED5-6AD1-46FC-9524-4910A1EEC489}" type="pres">
      <dgm:prSet presAssocID="{7BFBB244-3EDB-4D45-B000-B4751FBB9A43}" presName="fgShape" presStyleLbl="fgShp" presStyleIdx="0" presStyleCnt="1"/>
      <dgm:spPr/>
    </dgm:pt>
    <dgm:pt modelId="{12D06503-928D-415F-BE95-F0CAD579C404}" type="pres">
      <dgm:prSet presAssocID="{7BFBB244-3EDB-4D45-B000-B4751FBB9A43}" presName="linComp" presStyleCnt="0"/>
      <dgm:spPr/>
    </dgm:pt>
    <dgm:pt modelId="{04E0E616-1BB8-4E0C-9BBE-8FC1ED651E1C}" type="pres">
      <dgm:prSet presAssocID="{4A1501E4-B4E9-4473-8FA3-8689FEE5EFBE}" presName="compNode" presStyleCnt="0"/>
      <dgm:spPr/>
    </dgm:pt>
    <dgm:pt modelId="{53073913-D5AC-4A9C-A2C9-11A9EF9C1721}" type="pres">
      <dgm:prSet presAssocID="{4A1501E4-B4E9-4473-8FA3-8689FEE5EFBE}" presName="bkgdShape" presStyleLbl="node1" presStyleIdx="0" presStyleCnt="3"/>
      <dgm:spPr/>
    </dgm:pt>
    <dgm:pt modelId="{8F5737E3-BF84-4DAC-A64C-21EA600A1187}" type="pres">
      <dgm:prSet presAssocID="{4A1501E4-B4E9-4473-8FA3-8689FEE5EFBE}" presName="nodeTx" presStyleLbl="node1" presStyleIdx="0" presStyleCnt="3">
        <dgm:presLayoutVars>
          <dgm:bulletEnabled val="1"/>
        </dgm:presLayoutVars>
      </dgm:prSet>
      <dgm:spPr/>
    </dgm:pt>
    <dgm:pt modelId="{859368C7-0FBC-47A8-87B6-D4E26377356A}" type="pres">
      <dgm:prSet presAssocID="{4A1501E4-B4E9-4473-8FA3-8689FEE5EFBE}" presName="invisiNode" presStyleLbl="node1" presStyleIdx="0" presStyleCnt="3"/>
      <dgm:spPr/>
    </dgm:pt>
    <dgm:pt modelId="{3B8BF031-1B54-4AEA-B872-D1C367D13285}" type="pres">
      <dgm:prSet presAssocID="{4A1501E4-B4E9-4473-8FA3-8689FEE5EFBE}" presName="imagNode" presStyleLbl="fgImgPlace1" presStyleIdx="0" presStyleCnt="3"/>
      <dgm:spPr>
        <a:blipFill>
          <a:blip xmlns:r="http://schemas.openxmlformats.org/officeDocument/2006/relationships" r:embed="rId1" cstate="email"/>
          <a:srcRect/>
          <a:stretch>
            <a:fillRect/>
          </a:stretch>
        </a:blipFill>
      </dgm:spPr>
    </dgm:pt>
    <dgm:pt modelId="{E61F5898-5CDE-49DA-B7B5-BE165466912E}" type="pres">
      <dgm:prSet presAssocID="{56C64D02-7F8B-447A-9C60-1535D238910A}" presName="sibTrans" presStyleLbl="sibTrans2D1" presStyleIdx="0" presStyleCnt="0"/>
      <dgm:spPr/>
    </dgm:pt>
    <dgm:pt modelId="{728F8A02-921A-4C83-AB86-D2B79342ECBA}" type="pres">
      <dgm:prSet presAssocID="{22DBB69D-580A-4136-B30B-969A6C78B6D9}" presName="compNode" presStyleCnt="0"/>
      <dgm:spPr/>
    </dgm:pt>
    <dgm:pt modelId="{64C28912-740F-41A4-80A4-C7C141789C55}" type="pres">
      <dgm:prSet presAssocID="{22DBB69D-580A-4136-B30B-969A6C78B6D9}" presName="bkgdShape" presStyleLbl="node1" presStyleIdx="1" presStyleCnt="3"/>
      <dgm:spPr/>
    </dgm:pt>
    <dgm:pt modelId="{F04E545A-893C-43E9-9192-009DAEC324E5}" type="pres">
      <dgm:prSet presAssocID="{22DBB69D-580A-4136-B30B-969A6C78B6D9}" presName="nodeTx" presStyleLbl="node1" presStyleIdx="1" presStyleCnt="3">
        <dgm:presLayoutVars>
          <dgm:bulletEnabled val="1"/>
        </dgm:presLayoutVars>
      </dgm:prSet>
      <dgm:spPr/>
    </dgm:pt>
    <dgm:pt modelId="{1C3B7F33-6DA0-4D7B-A0CD-BB7230607F1A}" type="pres">
      <dgm:prSet presAssocID="{22DBB69D-580A-4136-B30B-969A6C78B6D9}" presName="invisiNode" presStyleLbl="node1" presStyleIdx="1" presStyleCnt="3"/>
      <dgm:spPr/>
    </dgm:pt>
    <dgm:pt modelId="{00315A77-7359-4726-A754-7BBF5C308022}" type="pres">
      <dgm:prSet presAssocID="{22DBB69D-580A-4136-B30B-969A6C78B6D9}" presName="imagNode" presStyleLbl="fgImgPlace1" presStyleIdx="1" presStyleCnt="3"/>
      <dgm:spPr>
        <a:blipFill>
          <a:blip xmlns:r="http://schemas.openxmlformats.org/officeDocument/2006/relationships" r:embed="rId2" cstate="email"/>
          <a:srcRect/>
          <a:stretch>
            <a:fillRect/>
          </a:stretch>
        </a:blipFill>
      </dgm:spPr>
    </dgm:pt>
    <dgm:pt modelId="{40105D22-8D41-4A55-BFF8-E979F6718D6A}" type="pres">
      <dgm:prSet presAssocID="{07DDC2A5-D051-425A-A958-AEF704A2F4F0}" presName="sibTrans" presStyleLbl="sibTrans2D1" presStyleIdx="0" presStyleCnt="0"/>
      <dgm:spPr/>
    </dgm:pt>
    <dgm:pt modelId="{A2B93B58-7B10-4C7D-A14D-ECC8677C7CB5}" type="pres">
      <dgm:prSet presAssocID="{0AADCBD4-0FD8-45D0-8D27-9565AF111A91}" presName="compNode" presStyleCnt="0"/>
      <dgm:spPr/>
    </dgm:pt>
    <dgm:pt modelId="{2F4F2CB8-70AE-40B8-B11F-81C132B346B3}" type="pres">
      <dgm:prSet presAssocID="{0AADCBD4-0FD8-45D0-8D27-9565AF111A91}" presName="bkgdShape" presStyleLbl="node1" presStyleIdx="2" presStyleCnt="3"/>
      <dgm:spPr/>
    </dgm:pt>
    <dgm:pt modelId="{4D78253E-DFEF-4D68-99DF-BDE9F4039B60}" type="pres">
      <dgm:prSet presAssocID="{0AADCBD4-0FD8-45D0-8D27-9565AF111A91}" presName="nodeTx" presStyleLbl="node1" presStyleIdx="2" presStyleCnt="3">
        <dgm:presLayoutVars>
          <dgm:bulletEnabled val="1"/>
        </dgm:presLayoutVars>
      </dgm:prSet>
      <dgm:spPr/>
    </dgm:pt>
    <dgm:pt modelId="{11949552-6BAE-4A44-9532-17BB7102BBA0}" type="pres">
      <dgm:prSet presAssocID="{0AADCBD4-0FD8-45D0-8D27-9565AF111A91}" presName="invisiNode" presStyleLbl="node1" presStyleIdx="2" presStyleCnt="3"/>
      <dgm:spPr/>
    </dgm:pt>
    <dgm:pt modelId="{26827A8F-52BF-4E71-B8DC-05B5CDADBA9C}" type="pres">
      <dgm:prSet presAssocID="{0AADCBD4-0FD8-45D0-8D27-9565AF111A91}" presName="imagNode" presStyleLbl="fgImgPlace1" presStyleIdx="2" presStyleCnt="3"/>
      <dgm:spPr>
        <a:blipFill>
          <a:blip xmlns:r="http://schemas.openxmlformats.org/officeDocument/2006/relationships" r:embed="rId3" cstate="email"/>
          <a:srcRect/>
          <a:stretch>
            <a:fillRect/>
          </a:stretch>
        </a:blipFill>
      </dgm:spPr>
    </dgm:pt>
  </dgm:ptLst>
  <dgm:cxnLst>
    <dgm:cxn modelId="{F50AB004-DAED-47B5-925D-C819054776E9}" srcId="{7BFBB244-3EDB-4D45-B000-B4751FBB9A43}" destId="{0AADCBD4-0FD8-45D0-8D27-9565AF111A91}" srcOrd="2" destOrd="0" parTransId="{CAC11B82-8369-422A-A72A-8EF12C53D8ED}" sibTransId="{142AEFD5-69AF-464A-B030-5D76090E8429}"/>
    <dgm:cxn modelId="{0437C70D-15EF-4B94-8536-85A619C3A050}" type="presOf" srcId="{22DBB69D-580A-4136-B30B-969A6C78B6D9}" destId="{64C28912-740F-41A4-80A4-C7C141789C55}" srcOrd="0" destOrd="0" presId="urn:microsoft.com/office/officeart/2005/8/layout/hList7#1"/>
    <dgm:cxn modelId="{46C3D817-7A9C-4CB3-93E0-EF61D1AEAD23}" type="presOf" srcId="{7BFBB244-3EDB-4D45-B000-B4751FBB9A43}" destId="{C8173B1F-032A-432F-8E98-62A763E98EFD}" srcOrd="0" destOrd="0" presId="urn:microsoft.com/office/officeart/2005/8/layout/hList7#1"/>
    <dgm:cxn modelId="{EAEA051C-BE36-418D-AF4F-E1DF02959125}" srcId="{7BFBB244-3EDB-4D45-B000-B4751FBB9A43}" destId="{4A1501E4-B4E9-4473-8FA3-8689FEE5EFBE}" srcOrd="0" destOrd="0" parTransId="{00593C89-8F8E-4F5B-966C-5F1280E88156}" sibTransId="{56C64D02-7F8B-447A-9C60-1535D238910A}"/>
    <dgm:cxn modelId="{0636C11D-2E61-4E86-A4F3-5DF13C8F9137}" type="presOf" srcId="{4A1501E4-B4E9-4473-8FA3-8689FEE5EFBE}" destId="{8F5737E3-BF84-4DAC-A64C-21EA600A1187}" srcOrd="1" destOrd="0" presId="urn:microsoft.com/office/officeart/2005/8/layout/hList7#1"/>
    <dgm:cxn modelId="{43989327-CF37-4F93-A5D0-D5B91F0EF71D}" type="presOf" srcId="{07DDC2A5-D051-425A-A958-AEF704A2F4F0}" destId="{40105D22-8D41-4A55-BFF8-E979F6718D6A}" srcOrd="0" destOrd="0" presId="urn:microsoft.com/office/officeart/2005/8/layout/hList7#1"/>
    <dgm:cxn modelId="{9F19C568-DD77-4489-98AC-967A990E25EA}" srcId="{7BFBB244-3EDB-4D45-B000-B4751FBB9A43}" destId="{22DBB69D-580A-4136-B30B-969A6C78B6D9}" srcOrd="1" destOrd="0" parTransId="{8755543B-E46B-48BC-B22A-4AF1CF1DF5D4}" sibTransId="{07DDC2A5-D051-425A-A958-AEF704A2F4F0}"/>
    <dgm:cxn modelId="{DD654671-851C-49F0-AC54-E637D49056E3}" type="presOf" srcId="{0AADCBD4-0FD8-45D0-8D27-9565AF111A91}" destId="{2F4F2CB8-70AE-40B8-B11F-81C132B346B3}" srcOrd="0" destOrd="0" presId="urn:microsoft.com/office/officeart/2005/8/layout/hList7#1"/>
    <dgm:cxn modelId="{997CDD78-D0A6-48B7-883B-611455B36F87}" type="presOf" srcId="{22DBB69D-580A-4136-B30B-969A6C78B6D9}" destId="{F04E545A-893C-43E9-9192-009DAEC324E5}" srcOrd="1" destOrd="0" presId="urn:microsoft.com/office/officeart/2005/8/layout/hList7#1"/>
    <dgm:cxn modelId="{5E99D48D-78E9-4E76-B7EF-21C3AE55625D}" type="presOf" srcId="{4A1501E4-B4E9-4473-8FA3-8689FEE5EFBE}" destId="{53073913-D5AC-4A9C-A2C9-11A9EF9C1721}" srcOrd="0" destOrd="0" presId="urn:microsoft.com/office/officeart/2005/8/layout/hList7#1"/>
    <dgm:cxn modelId="{95C918BF-4F26-4C64-AAC2-3378D87B6D08}" type="presOf" srcId="{0AADCBD4-0FD8-45D0-8D27-9565AF111A91}" destId="{4D78253E-DFEF-4D68-99DF-BDE9F4039B60}" srcOrd="1" destOrd="0" presId="urn:microsoft.com/office/officeart/2005/8/layout/hList7#1"/>
    <dgm:cxn modelId="{B89CF1E8-157A-464D-ABCA-6A22A56B7BCD}" type="presOf" srcId="{56C64D02-7F8B-447A-9C60-1535D238910A}" destId="{E61F5898-5CDE-49DA-B7B5-BE165466912E}" srcOrd="0" destOrd="0" presId="urn:microsoft.com/office/officeart/2005/8/layout/hList7#1"/>
    <dgm:cxn modelId="{513C6803-C1B7-4BF8-AFA5-B717C71E3B5A}" type="presParOf" srcId="{C8173B1F-032A-432F-8E98-62A763E98EFD}" destId="{4D03EED5-6AD1-46FC-9524-4910A1EEC489}" srcOrd="0" destOrd="0" presId="urn:microsoft.com/office/officeart/2005/8/layout/hList7#1"/>
    <dgm:cxn modelId="{326FE49C-02D6-44C0-A2A5-C71D0B70800D}" type="presParOf" srcId="{C8173B1F-032A-432F-8E98-62A763E98EFD}" destId="{12D06503-928D-415F-BE95-F0CAD579C404}" srcOrd="1" destOrd="0" presId="urn:microsoft.com/office/officeart/2005/8/layout/hList7#1"/>
    <dgm:cxn modelId="{9F2F39C2-E503-4B41-8399-64C5ED5E1B59}" type="presParOf" srcId="{12D06503-928D-415F-BE95-F0CAD579C404}" destId="{04E0E616-1BB8-4E0C-9BBE-8FC1ED651E1C}" srcOrd="0" destOrd="0" presId="urn:microsoft.com/office/officeart/2005/8/layout/hList7#1"/>
    <dgm:cxn modelId="{D92724F3-3219-4CAC-9FB7-CD35CBA48E0D}" type="presParOf" srcId="{04E0E616-1BB8-4E0C-9BBE-8FC1ED651E1C}" destId="{53073913-D5AC-4A9C-A2C9-11A9EF9C1721}" srcOrd="0" destOrd="0" presId="urn:microsoft.com/office/officeart/2005/8/layout/hList7#1"/>
    <dgm:cxn modelId="{F8A2C99F-0FA2-4782-B066-AB549CF993EF}" type="presParOf" srcId="{04E0E616-1BB8-4E0C-9BBE-8FC1ED651E1C}" destId="{8F5737E3-BF84-4DAC-A64C-21EA600A1187}" srcOrd="1" destOrd="0" presId="urn:microsoft.com/office/officeart/2005/8/layout/hList7#1"/>
    <dgm:cxn modelId="{6BF21235-DBF5-4071-8485-1051CC939F18}" type="presParOf" srcId="{04E0E616-1BB8-4E0C-9BBE-8FC1ED651E1C}" destId="{859368C7-0FBC-47A8-87B6-D4E26377356A}" srcOrd="2" destOrd="0" presId="urn:microsoft.com/office/officeart/2005/8/layout/hList7#1"/>
    <dgm:cxn modelId="{0E3F8945-015B-48BB-8484-9C9AED3AFC2B}" type="presParOf" srcId="{04E0E616-1BB8-4E0C-9BBE-8FC1ED651E1C}" destId="{3B8BF031-1B54-4AEA-B872-D1C367D13285}" srcOrd="3" destOrd="0" presId="urn:microsoft.com/office/officeart/2005/8/layout/hList7#1"/>
    <dgm:cxn modelId="{7FB1EE33-671F-49BD-86AA-A1ECFCB859CB}" type="presParOf" srcId="{12D06503-928D-415F-BE95-F0CAD579C404}" destId="{E61F5898-5CDE-49DA-B7B5-BE165466912E}" srcOrd="1" destOrd="0" presId="urn:microsoft.com/office/officeart/2005/8/layout/hList7#1"/>
    <dgm:cxn modelId="{0C15ABB7-A6D1-4276-A5FE-A3F0375A801F}" type="presParOf" srcId="{12D06503-928D-415F-BE95-F0CAD579C404}" destId="{728F8A02-921A-4C83-AB86-D2B79342ECBA}" srcOrd="2" destOrd="0" presId="urn:microsoft.com/office/officeart/2005/8/layout/hList7#1"/>
    <dgm:cxn modelId="{A48DBB5D-A94D-4A0F-BBF2-C999230D4F62}" type="presParOf" srcId="{728F8A02-921A-4C83-AB86-D2B79342ECBA}" destId="{64C28912-740F-41A4-80A4-C7C141789C55}" srcOrd="0" destOrd="0" presId="urn:microsoft.com/office/officeart/2005/8/layout/hList7#1"/>
    <dgm:cxn modelId="{37242FEF-E678-4ACD-B3B3-83239D7D0D98}" type="presParOf" srcId="{728F8A02-921A-4C83-AB86-D2B79342ECBA}" destId="{F04E545A-893C-43E9-9192-009DAEC324E5}" srcOrd="1" destOrd="0" presId="urn:microsoft.com/office/officeart/2005/8/layout/hList7#1"/>
    <dgm:cxn modelId="{6961162E-80C2-4796-8AC7-C69FBC4250DA}" type="presParOf" srcId="{728F8A02-921A-4C83-AB86-D2B79342ECBA}" destId="{1C3B7F33-6DA0-4D7B-A0CD-BB7230607F1A}" srcOrd="2" destOrd="0" presId="urn:microsoft.com/office/officeart/2005/8/layout/hList7#1"/>
    <dgm:cxn modelId="{CC99C83A-AFC7-4F95-884F-AA047AB2E770}" type="presParOf" srcId="{728F8A02-921A-4C83-AB86-D2B79342ECBA}" destId="{00315A77-7359-4726-A754-7BBF5C308022}" srcOrd="3" destOrd="0" presId="urn:microsoft.com/office/officeart/2005/8/layout/hList7#1"/>
    <dgm:cxn modelId="{9BC2436F-83F8-48C6-9F8E-A7747D12EC96}" type="presParOf" srcId="{12D06503-928D-415F-BE95-F0CAD579C404}" destId="{40105D22-8D41-4A55-BFF8-E979F6718D6A}" srcOrd="3" destOrd="0" presId="urn:microsoft.com/office/officeart/2005/8/layout/hList7#1"/>
    <dgm:cxn modelId="{93DDD4A8-567D-4F1D-8B2E-CF8378E1A120}" type="presParOf" srcId="{12D06503-928D-415F-BE95-F0CAD579C404}" destId="{A2B93B58-7B10-4C7D-A14D-ECC8677C7CB5}" srcOrd="4" destOrd="0" presId="urn:microsoft.com/office/officeart/2005/8/layout/hList7#1"/>
    <dgm:cxn modelId="{C5576886-3867-4381-A90B-8AF690C9BEEF}" type="presParOf" srcId="{A2B93B58-7B10-4C7D-A14D-ECC8677C7CB5}" destId="{2F4F2CB8-70AE-40B8-B11F-81C132B346B3}" srcOrd="0" destOrd="0" presId="urn:microsoft.com/office/officeart/2005/8/layout/hList7#1"/>
    <dgm:cxn modelId="{36352DFC-ED0D-4787-8884-71BD874D2EE1}" type="presParOf" srcId="{A2B93B58-7B10-4C7D-A14D-ECC8677C7CB5}" destId="{4D78253E-DFEF-4D68-99DF-BDE9F4039B60}" srcOrd="1" destOrd="0" presId="urn:microsoft.com/office/officeart/2005/8/layout/hList7#1"/>
    <dgm:cxn modelId="{76C7D29A-BEA2-42E0-87E5-1F49D043C908}" type="presParOf" srcId="{A2B93B58-7B10-4C7D-A14D-ECC8677C7CB5}" destId="{11949552-6BAE-4A44-9532-17BB7102BBA0}" srcOrd="2" destOrd="0" presId="urn:microsoft.com/office/officeart/2005/8/layout/hList7#1"/>
    <dgm:cxn modelId="{1C7ABA57-BC39-443E-98C6-4AAA681D9C03}" type="presParOf" srcId="{A2B93B58-7B10-4C7D-A14D-ECC8677C7CB5}" destId="{26827A8F-52BF-4E71-B8DC-05B5CDADBA9C}"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C745-AA4E-4F35-94DD-E6B29C1FA423}">
      <dsp:nvSpPr>
        <dsp:cNvPr id="0" name=""/>
        <dsp:cNvSpPr/>
      </dsp:nvSpPr>
      <dsp:spPr>
        <a:xfrm>
          <a:off x="1482369" y="96271"/>
          <a:ext cx="2719865" cy="1631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tr-TR" sz="2800" b="1" kern="1200" dirty="0">
              <a:solidFill>
                <a:srgbClr val="000066"/>
              </a:solidFill>
              <a:latin typeface="Calibri" panose="020F0502020204030204" pitchFamily="34" charset="0"/>
              <a:cs typeface="Calibri" panose="020F0502020204030204" pitchFamily="34" charset="0"/>
            </a:rPr>
            <a:t>Comprehensive (in detail)</a:t>
          </a:r>
        </a:p>
      </dsp:txBody>
      <dsp:txXfrm>
        <a:off x="1482369" y="96271"/>
        <a:ext cx="2719865" cy="1631919"/>
      </dsp:txXfrm>
    </dsp:sp>
    <dsp:sp modelId="{76BA85FA-DA4A-47E2-8206-0B370D41A81F}">
      <dsp:nvSpPr>
        <dsp:cNvPr id="0" name=""/>
        <dsp:cNvSpPr/>
      </dsp:nvSpPr>
      <dsp:spPr>
        <a:xfrm>
          <a:off x="4474221" y="96271"/>
          <a:ext cx="2719865" cy="1631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100000"/>
            </a:lnSpc>
            <a:spcBef>
              <a:spcPct val="0"/>
            </a:spcBef>
            <a:spcAft>
              <a:spcPct val="35000"/>
            </a:spcAft>
            <a:buNone/>
          </a:pPr>
          <a:r>
            <a:rPr lang="tr-TR" sz="4400" b="1" kern="1200" spc="600" dirty="0">
              <a:solidFill>
                <a:schemeClr val="accent6"/>
              </a:solidFill>
              <a:latin typeface="Calibri" panose="020F0502020204030204" pitchFamily="34" charset="0"/>
              <a:cs typeface="Calibri" panose="020F0502020204030204" pitchFamily="34" charset="0"/>
            </a:rPr>
            <a:t>Correct</a:t>
          </a:r>
          <a:endParaRPr lang="tr-TR" sz="3100" b="1" kern="1200" spc="600" dirty="0">
            <a:solidFill>
              <a:schemeClr val="accent6"/>
            </a:solidFill>
            <a:latin typeface="Calibri" panose="020F0502020204030204" pitchFamily="34" charset="0"/>
            <a:cs typeface="Calibri" panose="020F0502020204030204" pitchFamily="34" charset="0"/>
          </a:endParaRPr>
        </a:p>
      </dsp:txBody>
      <dsp:txXfrm>
        <a:off x="4474221" y="96271"/>
        <a:ext cx="2719865" cy="1631919"/>
      </dsp:txXfrm>
    </dsp:sp>
    <dsp:sp modelId="{ADF6A661-AAF8-463A-9593-3954BA2CAD6A}">
      <dsp:nvSpPr>
        <dsp:cNvPr id="0" name=""/>
        <dsp:cNvSpPr/>
      </dsp:nvSpPr>
      <dsp:spPr>
        <a:xfrm>
          <a:off x="749922" y="1906652"/>
          <a:ext cx="2719865" cy="1631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100000"/>
            </a:lnSpc>
            <a:spcBef>
              <a:spcPct val="0"/>
            </a:spcBef>
            <a:spcAft>
              <a:spcPct val="35000"/>
            </a:spcAft>
            <a:buNone/>
          </a:pPr>
          <a:r>
            <a:rPr lang="tr-TR" sz="4400" b="1" kern="1200" spc="600" dirty="0">
              <a:solidFill>
                <a:srgbClr val="C00000"/>
              </a:solidFill>
              <a:latin typeface="Calibri" panose="020F0502020204030204" pitchFamily="34" charset="0"/>
              <a:cs typeface="Calibri" panose="020F0502020204030204" pitchFamily="34" charset="0"/>
            </a:rPr>
            <a:t>Rapid</a:t>
          </a:r>
          <a:endParaRPr lang="tr-TR" sz="3100" b="1" kern="1200" spc="600" dirty="0">
            <a:solidFill>
              <a:srgbClr val="C00000"/>
            </a:solidFill>
            <a:latin typeface="Calibri" panose="020F0502020204030204" pitchFamily="34" charset="0"/>
            <a:cs typeface="Calibri" panose="020F0502020204030204" pitchFamily="34" charset="0"/>
          </a:endParaRPr>
        </a:p>
      </dsp:txBody>
      <dsp:txXfrm>
        <a:off x="749922" y="1906652"/>
        <a:ext cx="2719865" cy="1631919"/>
      </dsp:txXfrm>
    </dsp:sp>
    <dsp:sp modelId="{406C5AF2-B3E3-4FDB-9227-9E600F3CF5E0}">
      <dsp:nvSpPr>
        <dsp:cNvPr id="0" name=""/>
        <dsp:cNvSpPr/>
      </dsp:nvSpPr>
      <dsp:spPr>
        <a:xfrm>
          <a:off x="3741775" y="1906652"/>
          <a:ext cx="4184758" cy="1631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100000"/>
            </a:lnSpc>
            <a:spcBef>
              <a:spcPct val="0"/>
            </a:spcBef>
            <a:spcAft>
              <a:spcPct val="35000"/>
            </a:spcAft>
            <a:buNone/>
          </a:pPr>
          <a:r>
            <a:rPr lang="tr-TR" sz="4400" b="1" kern="1200" dirty="0">
              <a:solidFill>
                <a:srgbClr val="660066"/>
              </a:solidFill>
              <a:latin typeface="Calibri" panose="020F0502020204030204" pitchFamily="34" charset="0"/>
              <a:cs typeface="Calibri" panose="020F0502020204030204" pitchFamily="34" charset="0"/>
            </a:rPr>
            <a:t>In depth</a:t>
          </a:r>
        </a:p>
      </dsp:txBody>
      <dsp:txXfrm>
        <a:off x="3741775" y="1906652"/>
        <a:ext cx="4184758" cy="1631919"/>
      </dsp:txXfrm>
    </dsp:sp>
    <dsp:sp modelId="{BAEC536F-7EC4-48F1-A408-A4F60465BA1E}">
      <dsp:nvSpPr>
        <dsp:cNvPr id="0" name=""/>
        <dsp:cNvSpPr/>
      </dsp:nvSpPr>
      <dsp:spPr>
        <a:xfrm>
          <a:off x="2443855" y="3696666"/>
          <a:ext cx="3788745" cy="1631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100000"/>
            </a:lnSpc>
            <a:spcBef>
              <a:spcPct val="0"/>
            </a:spcBef>
            <a:spcAft>
              <a:spcPct val="35000"/>
            </a:spcAft>
            <a:buNone/>
          </a:pPr>
          <a:r>
            <a:rPr lang="tr-TR" sz="4400" b="1" i="1" kern="1200" spc="600" dirty="0">
              <a:solidFill>
                <a:srgbClr val="FF0000"/>
              </a:solidFill>
              <a:latin typeface="Calibri" panose="020F0502020204030204" pitchFamily="34" charset="0"/>
              <a:cs typeface="Calibri" panose="020F0502020204030204" pitchFamily="34" charset="0"/>
            </a:rPr>
            <a:t>Mutual</a:t>
          </a:r>
          <a:endParaRPr lang="tr-TR" sz="6400" b="1" i="1" kern="1200" spc="600" dirty="0">
            <a:solidFill>
              <a:srgbClr val="FF0000"/>
            </a:solidFill>
            <a:latin typeface="Calibri" panose="020F0502020204030204" pitchFamily="34" charset="0"/>
            <a:cs typeface="Calibri" panose="020F0502020204030204" pitchFamily="34" charset="0"/>
          </a:endParaRPr>
        </a:p>
      </dsp:txBody>
      <dsp:txXfrm>
        <a:off x="2443855" y="3696666"/>
        <a:ext cx="3788745" cy="1631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73913-D5AC-4A9C-A2C9-11A9EF9C1721}">
      <dsp:nvSpPr>
        <dsp:cNvPr id="0" name=""/>
        <dsp:cNvSpPr/>
      </dsp:nvSpPr>
      <dsp:spPr>
        <a:xfrm>
          <a:off x="1493" y="0"/>
          <a:ext cx="2324036" cy="4088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100000"/>
            </a:lnSpc>
            <a:spcBef>
              <a:spcPct val="0"/>
            </a:spcBef>
            <a:spcAft>
              <a:spcPct val="35000"/>
            </a:spcAft>
            <a:buNone/>
          </a:pPr>
          <a:r>
            <a:rPr lang="tr-TR" sz="3000" b="1" kern="1200" dirty="0">
              <a:solidFill>
                <a:srgbClr val="A50021"/>
              </a:solidFill>
              <a:latin typeface="Calibri" panose="020F0502020204030204" pitchFamily="34" charset="0"/>
              <a:cs typeface="Calibri" panose="020F0502020204030204" pitchFamily="34" charset="0"/>
            </a:rPr>
            <a:t>Ordering</a:t>
          </a:r>
        </a:p>
      </dsp:txBody>
      <dsp:txXfrm>
        <a:off x="1493" y="1635506"/>
        <a:ext cx="2324036" cy="1635506"/>
      </dsp:txXfrm>
    </dsp:sp>
    <dsp:sp modelId="{3B8BF031-1B54-4AEA-B872-D1C367D13285}">
      <dsp:nvSpPr>
        <dsp:cNvPr id="0" name=""/>
        <dsp:cNvSpPr/>
      </dsp:nvSpPr>
      <dsp:spPr>
        <a:xfrm>
          <a:off x="482732" y="245325"/>
          <a:ext cx="1361558" cy="1361558"/>
        </a:xfrm>
        <a:prstGeom prst="ellipse">
          <a:avLst/>
        </a:prstGeom>
        <a:blipFill>
          <a:blip xmlns:r="http://schemas.openxmlformats.org/officeDocument/2006/relationships" r:embed="rId1" cstate="email"/>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C28912-740F-41A4-80A4-C7C141789C55}">
      <dsp:nvSpPr>
        <dsp:cNvPr id="0" name=""/>
        <dsp:cNvSpPr/>
      </dsp:nvSpPr>
      <dsp:spPr>
        <a:xfrm>
          <a:off x="2395251" y="0"/>
          <a:ext cx="2324036" cy="4088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100000"/>
            </a:lnSpc>
            <a:spcBef>
              <a:spcPct val="0"/>
            </a:spcBef>
            <a:spcAft>
              <a:spcPct val="35000"/>
            </a:spcAft>
            <a:buNone/>
          </a:pPr>
          <a:r>
            <a:rPr lang="tr-TR" sz="3000" b="1" kern="1200" dirty="0">
              <a:solidFill>
                <a:srgbClr val="333399"/>
              </a:solidFill>
              <a:latin typeface="Calibri" panose="020F0502020204030204" pitchFamily="34" charset="0"/>
              <a:cs typeface="Calibri" panose="020F0502020204030204" pitchFamily="34" charset="0"/>
            </a:rPr>
            <a:t>Praising</a:t>
          </a:r>
          <a:r>
            <a:rPr lang="tr-TR" sz="3000" b="1" kern="1200" dirty="0">
              <a:solidFill>
                <a:srgbClr val="333399"/>
              </a:solidFill>
            </a:rPr>
            <a:t>..</a:t>
          </a:r>
        </a:p>
      </dsp:txBody>
      <dsp:txXfrm>
        <a:off x="2395251" y="1635506"/>
        <a:ext cx="2324036" cy="1635506"/>
      </dsp:txXfrm>
    </dsp:sp>
    <dsp:sp modelId="{00315A77-7359-4726-A754-7BBF5C308022}">
      <dsp:nvSpPr>
        <dsp:cNvPr id="0" name=""/>
        <dsp:cNvSpPr/>
      </dsp:nvSpPr>
      <dsp:spPr>
        <a:xfrm>
          <a:off x="2876490" y="245325"/>
          <a:ext cx="1361558" cy="1361558"/>
        </a:xfrm>
        <a:prstGeom prst="ellipse">
          <a:avLst/>
        </a:prstGeom>
        <a:blipFill>
          <a:blip xmlns:r="http://schemas.openxmlformats.org/officeDocument/2006/relationships" r:embed="rId2" cstate="email"/>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4F2CB8-70AE-40B8-B11F-81C132B346B3}">
      <dsp:nvSpPr>
        <dsp:cNvPr id="0" name=""/>
        <dsp:cNvSpPr/>
      </dsp:nvSpPr>
      <dsp:spPr>
        <a:xfrm>
          <a:off x="4789009" y="0"/>
          <a:ext cx="2324036" cy="4088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100000"/>
            </a:lnSpc>
            <a:spcBef>
              <a:spcPct val="0"/>
            </a:spcBef>
            <a:spcAft>
              <a:spcPct val="35000"/>
            </a:spcAft>
            <a:buNone/>
          </a:pPr>
          <a:r>
            <a:rPr lang="tr-TR" sz="3000" b="1" kern="1200" dirty="0">
              <a:solidFill>
                <a:srgbClr val="990033"/>
              </a:solidFill>
              <a:latin typeface="Calibri" panose="020F0502020204030204" pitchFamily="34" charset="0"/>
              <a:cs typeface="Calibri" panose="020F0502020204030204" pitchFamily="34" charset="0"/>
            </a:rPr>
            <a:t>Accusation,</a:t>
          </a:r>
        </a:p>
        <a:p>
          <a:pPr marL="0" lvl="0" indent="0" algn="ctr" defTabSz="1333500">
            <a:lnSpc>
              <a:spcPct val="100000"/>
            </a:lnSpc>
            <a:spcBef>
              <a:spcPct val="0"/>
            </a:spcBef>
            <a:spcAft>
              <a:spcPct val="35000"/>
            </a:spcAft>
            <a:buNone/>
          </a:pPr>
          <a:r>
            <a:rPr lang="tr-TR" sz="3000" b="1" kern="1200" dirty="0">
              <a:solidFill>
                <a:srgbClr val="990033"/>
              </a:solidFill>
              <a:latin typeface="Calibri" panose="020F0502020204030204" pitchFamily="34" charset="0"/>
              <a:cs typeface="Calibri" panose="020F0502020204030204" pitchFamily="34" charset="0"/>
            </a:rPr>
            <a:t>Judging</a:t>
          </a:r>
        </a:p>
      </dsp:txBody>
      <dsp:txXfrm>
        <a:off x="4789009" y="1635505"/>
        <a:ext cx="2324036" cy="1635506"/>
      </dsp:txXfrm>
    </dsp:sp>
    <dsp:sp modelId="{26827A8F-52BF-4E71-B8DC-05B5CDADBA9C}">
      <dsp:nvSpPr>
        <dsp:cNvPr id="0" name=""/>
        <dsp:cNvSpPr/>
      </dsp:nvSpPr>
      <dsp:spPr>
        <a:xfrm>
          <a:off x="5270248" y="245325"/>
          <a:ext cx="1361558" cy="1361558"/>
        </a:xfrm>
        <a:prstGeom prst="ellipse">
          <a:avLst/>
        </a:prstGeom>
        <a:blipFill>
          <a:blip xmlns:r="http://schemas.openxmlformats.org/officeDocument/2006/relationships" r:embed="rId3" cstate="email"/>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03EED5-6AD1-46FC-9524-4910A1EEC489}">
      <dsp:nvSpPr>
        <dsp:cNvPr id="0" name=""/>
        <dsp:cNvSpPr/>
      </dsp:nvSpPr>
      <dsp:spPr>
        <a:xfrm>
          <a:off x="284581" y="3271012"/>
          <a:ext cx="6545376" cy="61331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tr-TR"/>
          </a:p>
        </p:txBody>
      </p:sp>
      <p:sp>
        <p:nvSpPr>
          <p:cNvPr id="13517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endParaRPr lang="tr-TR"/>
          </a:p>
        </p:txBody>
      </p:sp>
      <p:sp>
        <p:nvSpPr>
          <p:cNvPr id="1177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3517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tr-TR"/>
          </a:p>
        </p:txBody>
      </p:sp>
      <p:sp>
        <p:nvSpPr>
          <p:cNvPr id="135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19BCAB77-6FBC-4CFF-9B06-2A6947E23ADD}" type="slidenum">
              <a:rPr lang="tr-T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BDC8043-41EF-4546-9E4F-7EC35523D7D5}" type="slidenum">
              <a:rPr lang="tr-TR" sz="1200" smtClean="0"/>
              <a:t>2</a:t>
            </a:fld>
            <a:endParaRPr lang="tr-TR" sz="1200"/>
          </a:p>
        </p:txBody>
      </p:sp>
      <p:sp>
        <p:nvSpPr>
          <p:cNvPr id="118787" name="Rectangle 2"/>
          <p:cNvSpPr>
            <a:spLocks noGrp="1" noRot="1" noChangeAspect="1" noChangeArrowheads="1" noTextEdit="1"/>
          </p:cNvSpPr>
          <p:nvPr>
            <p:ph type="sldImg"/>
          </p:nvPr>
        </p:nvSpPr>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tr-TR" sz="1600">
                <a:latin typeface="Comic Sans MS" panose="030F0702030302020204" pitchFamily="66" charset="0"/>
              </a:rPr>
              <a:t>Tanışma:</a:t>
            </a:r>
          </a:p>
          <a:p>
            <a:pPr eaLnBrk="1" hangingPunct="1">
              <a:spcBef>
                <a:spcPct val="50000"/>
              </a:spcBef>
            </a:pPr>
            <a:r>
              <a:rPr lang="tr-TR" sz="1600">
                <a:latin typeface="Comic Sans MS" panose="030F0702030302020204" pitchFamily="66" charset="0"/>
              </a:rPr>
              <a:t>Katılımcılardan kendilerini istedikleri yönleri ile gruba tanıtmaları istenir. Eğitici de kendisini tanıtır.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ECDC52-DA00-4806-B2E4-8B61F648AAC9}" type="slidenum">
              <a:rPr lang="tr-TR" sz="1200" smtClean="0"/>
              <a:t>13</a:t>
            </a:fld>
            <a:endParaRPr lang="tr-TR" sz="1200"/>
          </a:p>
        </p:txBody>
      </p:sp>
      <p:sp>
        <p:nvSpPr>
          <p:cNvPr id="125955" name="Rectangle 2"/>
          <p:cNvSpPr>
            <a:spLocks noGrp="1" noRot="1" noChangeAspect="1" noChangeArrowheads="1" noTextEdit="1"/>
          </p:cNvSpPr>
          <p:nvPr>
            <p:ph type="sldImg"/>
          </p:nvPr>
        </p:nvSpPr>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t> </a:t>
            </a:r>
            <a:r>
              <a:rPr lang="tr-TR" sz="1600">
                <a:latin typeface="Comic Sans MS" panose="030F0702030302020204" pitchFamily="66" charset="0"/>
              </a:rPr>
              <a:t>“İletişim nedir? “ sorusu yöneltildikten sonra, “ önemli midir? Neden önemlidir?” soruları ile öğrencilerin beyin fırtınası yapması sağlanır.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1412B1D-A66E-457C-B0BC-E769E58C6F92}" type="slidenum">
              <a:rPr lang="tr-TR" sz="1200" smtClean="0"/>
              <a:t>15</a:t>
            </a:fld>
            <a:endParaRPr lang="tr-TR" sz="1200"/>
          </a:p>
        </p:txBody>
      </p:sp>
      <p:sp>
        <p:nvSpPr>
          <p:cNvPr id="126979" name="Rectangle 2"/>
          <p:cNvSpPr>
            <a:spLocks noGrp="1" noRot="1" noChangeAspect="1" noChangeArrowheads="1" noTextEdit="1"/>
          </p:cNvSpPr>
          <p:nvPr>
            <p:ph type="sldImg"/>
          </p:nvPr>
        </p:nvSpPr>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5D4E764-EF1C-47AE-8207-2E5875A4AF63}" type="slidenum">
              <a:rPr lang="tr-TR" sz="1200" smtClean="0"/>
              <a:t>19</a:t>
            </a:fld>
            <a:endParaRPr lang="tr-TR" sz="1200"/>
          </a:p>
        </p:txBody>
      </p:sp>
      <p:sp>
        <p:nvSpPr>
          <p:cNvPr id="129027" name="Rectangle 2"/>
          <p:cNvSpPr>
            <a:spLocks noGrp="1" noRot="1" noChangeAspect="1" noChangeArrowheads="1" noTextEdit="1"/>
          </p:cNvSpPr>
          <p:nvPr>
            <p:ph type="sldImg"/>
          </p:nvPr>
        </p:nvSpPr>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5C01879-41DF-461F-AC9A-FBEEFB3DC117}" type="slidenum">
              <a:rPr lang="tr-TR" sz="1200" smtClean="0"/>
              <a:t>20</a:t>
            </a:fld>
            <a:endParaRPr lang="tr-TR" sz="1200"/>
          </a:p>
        </p:txBody>
      </p:sp>
      <p:sp>
        <p:nvSpPr>
          <p:cNvPr id="130051" name="Rectangle 2"/>
          <p:cNvSpPr>
            <a:spLocks noGrp="1" noRot="1" noChangeAspect="1" noChangeArrowheads="1" noTextEdit="1"/>
          </p:cNvSpPr>
          <p:nvPr>
            <p:ph type="sldImg"/>
          </p:nvPr>
        </p:nvSpPr>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t>Öğrencilerden edilgin davranış içinde oldukları ilişki tiplerini ve kişileri düşünmeleri istenir ve grup tartışması yapılır. Bu davranış durumunda neler hissettikleri sorulur.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81E1F4-3481-4A57-9105-D3C37FD80A06}" type="slidenum">
              <a:rPr lang="tr-TR" sz="1200" smtClean="0"/>
              <a:t>21</a:t>
            </a:fld>
            <a:endParaRPr lang="tr-TR" sz="1200"/>
          </a:p>
        </p:txBody>
      </p:sp>
      <p:sp>
        <p:nvSpPr>
          <p:cNvPr id="131075" name="Rectangle 2"/>
          <p:cNvSpPr>
            <a:spLocks noGrp="1" noRot="1" noChangeAspect="1" noChangeArrowheads="1" noTextEdit="1"/>
          </p:cNvSpPr>
          <p:nvPr>
            <p:ph type="sldImg"/>
          </p:nvPr>
        </p:nvSpPr>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2EC78E7-0032-4F7D-8DB8-403AE89C3941}" type="slidenum">
              <a:rPr lang="tr-TR" sz="1200" smtClean="0"/>
              <a:t>22</a:t>
            </a:fld>
            <a:endParaRPr lang="tr-TR" sz="1200"/>
          </a:p>
        </p:txBody>
      </p:sp>
      <p:sp>
        <p:nvSpPr>
          <p:cNvPr id="132099" name="Rectangle 2"/>
          <p:cNvSpPr>
            <a:spLocks noGrp="1" noRot="1" noChangeAspect="1" noChangeArrowheads="1" noTextEdit="1"/>
          </p:cNvSpPr>
          <p:nvPr>
            <p:ph type="sldImg"/>
          </p:nvPr>
        </p:nvSpPr>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t>Öğrencilerden saldırgan  davranış içinde oldukları ilişki tiplerini ve kişileri düşünmeleri istenir ve grup tartışması yapılır.  Bu davranış durumunda neler hissettikleri sorulur.</a:t>
            </a:r>
          </a:p>
          <a:p>
            <a:pPr eaLnBrk="1" hangingPunct="1"/>
            <a:endParaRPr lang="tr-TR" sz="1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C049E1-8659-4BC2-BB6B-84B587137B7B}" type="slidenum">
              <a:rPr lang="tr-TR" sz="1200" smtClean="0"/>
              <a:t>23</a:t>
            </a:fld>
            <a:endParaRPr lang="tr-TR" sz="1200"/>
          </a:p>
        </p:txBody>
      </p:sp>
      <p:sp>
        <p:nvSpPr>
          <p:cNvPr id="133123" name="Rectangle 2"/>
          <p:cNvSpPr>
            <a:spLocks noGrp="1" noRot="1" noChangeAspect="1" noChangeArrowheads="1" noTextEdit="1"/>
          </p:cNvSpPr>
          <p:nvPr>
            <p:ph type="sldImg"/>
          </p:nvPr>
        </p:nvSpPr>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6581D06-588E-45E9-A1F2-6487CE7C6A23}" type="slidenum">
              <a:rPr lang="tr-TR" sz="1200" smtClean="0"/>
              <a:t>24</a:t>
            </a:fld>
            <a:endParaRPr lang="tr-TR" sz="1200"/>
          </a:p>
        </p:txBody>
      </p:sp>
      <p:sp>
        <p:nvSpPr>
          <p:cNvPr id="134147" name="Rectangle 2"/>
          <p:cNvSpPr>
            <a:spLocks noGrp="1" noRot="1" noChangeAspect="1" noChangeArrowheads="1" noTextEdit="1"/>
          </p:cNvSpPr>
          <p:nvPr>
            <p:ph type="sldImg"/>
          </p:nvPr>
        </p:nvSpPr>
        <p:spPr/>
      </p:sp>
      <p:sp>
        <p:nvSpPr>
          <p:cNvPr id="134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4C8971-36CB-44E2-8776-E233D6D8B652}" type="slidenum">
              <a:rPr lang="tr-TR" sz="1200" smtClean="0"/>
              <a:t>25</a:t>
            </a:fld>
            <a:endParaRPr lang="tr-TR" sz="1200"/>
          </a:p>
        </p:txBody>
      </p:sp>
      <p:sp>
        <p:nvSpPr>
          <p:cNvPr id="135171" name="Rectangle 2"/>
          <p:cNvSpPr>
            <a:spLocks noGrp="1" noRot="1" noChangeAspect="1" noChangeArrowheads="1" noTextEdit="1"/>
          </p:cNvSpPr>
          <p:nvPr>
            <p:ph type="sldImg"/>
          </p:nvPr>
        </p:nvSpPr>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buClr>
                <a:srgbClr val="FB7992"/>
              </a:buClr>
            </a:pPr>
            <a:r>
              <a:rPr lang="tr-TR" sz="1600">
                <a:solidFill>
                  <a:srgbClr val="000000"/>
                </a:solidFill>
                <a:latin typeface="Comic Sans MS" panose="030F0702030302020204" pitchFamily="66" charset="0"/>
              </a:rPr>
              <a:t>Neden bu davranışların üzerinde durduk?</a:t>
            </a:r>
          </a:p>
          <a:p>
            <a:pPr eaLnBrk="1" hangingPunct="1">
              <a:lnSpc>
                <a:spcPct val="110000"/>
              </a:lnSpc>
              <a:buClr>
                <a:srgbClr val="FB7992"/>
              </a:buClr>
            </a:pPr>
            <a:r>
              <a:rPr lang="tr-TR" sz="1600">
                <a:solidFill>
                  <a:srgbClr val="000000"/>
                </a:solidFill>
                <a:latin typeface="Comic Sans MS" panose="030F0702030302020204" pitchFamily="66" charset="0"/>
              </a:rPr>
              <a:t>Çünkü; </a:t>
            </a:r>
          </a:p>
          <a:p>
            <a:pPr eaLnBrk="1" hangingPunct="1">
              <a:lnSpc>
                <a:spcPct val="110000"/>
              </a:lnSpc>
              <a:buClr>
                <a:srgbClr val="FB7992"/>
              </a:buClr>
            </a:pPr>
            <a:r>
              <a:rPr lang="tr-TR" sz="1600">
                <a:solidFill>
                  <a:srgbClr val="000000"/>
                </a:solidFill>
                <a:latin typeface="Comic Sans MS" panose="030F0702030302020204" pitchFamily="66" charset="0"/>
              </a:rPr>
              <a:t>Kişilik özelliği değildir, öğrenilmiş davranışlar olduğunu ve değişebileceğini vurgulamak.</a:t>
            </a:r>
          </a:p>
          <a:p>
            <a:pPr eaLnBrk="1" hangingPunct="1">
              <a:lnSpc>
                <a:spcPct val="110000"/>
              </a:lnSpc>
              <a:buClr>
                <a:srgbClr val="FB7992"/>
              </a:buClr>
            </a:pPr>
            <a:r>
              <a:rPr lang="tr-TR" sz="1600">
                <a:solidFill>
                  <a:srgbClr val="000000"/>
                </a:solidFill>
                <a:latin typeface="Comic Sans MS" panose="030F0702030302020204" pitchFamily="66" charset="0"/>
              </a:rPr>
              <a:t>Kavramları açıklamak ve doğru kullanmak.</a:t>
            </a:r>
          </a:p>
          <a:p>
            <a:pPr eaLnBrk="1" hangingPunct="1">
              <a:lnSpc>
                <a:spcPct val="110000"/>
              </a:lnSpc>
              <a:buClr>
                <a:srgbClr val="FB7992"/>
              </a:buClr>
            </a:pPr>
            <a:r>
              <a:rPr lang="tr-TR" sz="1600">
                <a:solidFill>
                  <a:srgbClr val="000000"/>
                </a:solidFill>
                <a:latin typeface="Comic Sans MS" panose="030F0702030302020204" pitchFamily="66" charset="0"/>
              </a:rPr>
              <a:t>Kendimizi değerlendirmek ve geliştirmek.</a:t>
            </a:r>
          </a:p>
          <a:p>
            <a:pPr eaLnBrk="1" hangingPunct="1">
              <a:lnSpc>
                <a:spcPct val="110000"/>
              </a:lnSpc>
              <a:buClr>
                <a:srgbClr val="FB7992"/>
              </a:buClr>
            </a:pPr>
            <a:endParaRPr lang="tr-TR" sz="1600">
              <a:solidFill>
                <a:srgbClr val="000000"/>
              </a:solidFill>
              <a:latin typeface="Comic Sans MS" panose="030F0702030302020204" pitchFamily="66" charset="0"/>
            </a:endParaRPr>
          </a:p>
          <a:p>
            <a:pPr eaLnBrk="1" hangingPunct="1">
              <a:lnSpc>
                <a:spcPct val="110000"/>
              </a:lnSpc>
              <a:buClr>
                <a:srgbClr val="FB7992"/>
              </a:buClr>
            </a:pPr>
            <a:r>
              <a:rPr lang="tr-TR" sz="1600">
                <a:solidFill>
                  <a:srgbClr val="000000"/>
                </a:solidFill>
                <a:latin typeface="Comic Sans MS" panose="030F0702030302020204" pitchFamily="66" charset="0"/>
              </a:rPr>
              <a:t>Edilgin ve saldırgan davranışlar olumsuz duygular yaşatır.</a:t>
            </a:r>
          </a:p>
          <a:p>
            <a:pPr eaLnBrk="1" hangingPunct="1"/>
            <a:endParaRPr lang="tr-TR" sz="1600">
              <a:latin typeface="Comic Sans MS" panose="030F0702030302020204" pitchFamily="6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4C8971-36CB-44E2-8776-E233D6D8B652}" type="slidenum">
              <a:rPr lang="tr-TR" sz="1200" smtClean="0"/>
              <a:t>26</a:t>
            </a:fld>
            <a:endParaRPr lang="tr-TR" sz="1200"/>
          </a:p>
        </p:txBody>
      </p:sp>
      <p:sp>
        <p:nvSpPr>
          <p:cNvPr id="135171" name="Rectangle 2"/>
          <p:cNvSpPr>
            <a:spLocks noGrp="1" noRot="1" noChangeAspect="1" noChangeArrowheads="1" noTextEdit="1"/>
          </p:cNvSpPr>
          <p:nvPr>
            <p:ph type="sldImg"/>
          </p:nvPr>
        </p:nvSpPr>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buClr>
                <a:srgbClr val="FB7992"/>
              </a:buClr>
            </a:pPr>
            <a:r>
              <a:rPr lang="tr-TR" sz="1600">
                <a:solidFill>
                  <a:srgbClr val="000000"/>
                </a:solidFill>
                <a:latin typeface="Comic Sans MS" panose="030F0702030302020204" pitchFamily="66" charset="0"/>
              </a:rPr>
              <a:t>Neden bu davranışların üzerinde durduk?</a:t>
            </a:r>
          </a:p>
          <a:p>
            <a:pPr eaLnBrk="1" hangingPunct="1">
              <a:lnSpc>
                <a:spcPct val="110000"/>
              </a:lnSpc>
              <a:buClr>
                <a:srgbClr val="FB7992"/>
              </a:buClr>
            </a:pPr>
            <a:r>
              <a:rPr lang="tr-TR" sz="1600">
                <a:solidFill>
                  <a:srgbClr val="000000"/>
                </a:solidFill>
                <a:latin typeface="Comic Sans MS" panose="030F0702030302020204" pitchFamily="66" charset="0"/>
              </a:rPr>
              <a:t>Çünkü; </a:t>
            </a:r>
          </a:p>
          <a:p>
            <a:pPr eaLnBrk="1" hangingPunct="1">
              <a:lnSpc>
                <a:spcPct val="110000"/>
              </a:lnSpc>
              <a:buClr>
                <a:srgbClr val="FB7992"/>
              </a:buClr>
            </a:pPr>
            <a:r>
              <a:rPr lang="tr-TR" sz="1600">
                <a:solidFill>
                  <a:srgbClr val="000000"/>
                </a:solidFill>
                <a:latin typeface="Comic Sans MS" panose="030F0702030302020204" pitchFamily="66" charset="0"/>
              </a:rPr>
              <a:t>Kişilik özelliği değildir, öğrenilmiş davranışlar olduğunu ve değişebileceğini vurgulamak.</a:t>
            </a:r>
          </a:p>
          <a:p>
            <a:pPr eaLnBrk="1" hangingPunct="1">
              <a:lnSpc>
                <a:spcPct val="110000"/>
              </a:lnSpc>
              <a:buClr>
                <a:srgbClr val="FB7992"/>
              </a:buClr>
            </a:pPr>
            <a:r>
              <a:rPr lang="tr-TR" sz="1600">
                <a:solidFill>
                  <a:srgbClr val="000000"/>
                </a:solidFill>
                <a:latin typeface="Comic Sans MS" panose="030F0702030302020204" pitchFamily="66" charset="0"/>
              </a:rPr>
              <a:t>Kavramları açıklamak ve doğru kullanmak.</a:t>
            </a:r>
          </a:p>
          <a:p>
            <a:pPr eaLnBrk="1" hangingPunct="1">
              <a:lnSpc>
                <a:spcPct val="110000"/>
              </a:lnSpc>
              <a:buClr>
                <a:srgbClr val="FB7992"/>
              </a:buClr>
            </a:pPr>
            <a:r>
              <a:rPr lang="tr-TR" sz="1600">
                <a:solidFill>
                  <a:srgbClr val="000000"/>
                </a:solidFill>
                <a:latin typeface="Comic Sans MS" panose="030F0702030302020204" pitchFamily="66" charset="0"/>
              </a:rPr>
              <a:t>Kendimizi değerlendirmek ve geliştirmek.</a:t>
            </a:r>
          </a:p>
          <a:p>
            <a:pPr eaLnBrk="1" hangingPunct="1">
              <a:lnSpc>
                <a:spcPct val="110000"/>
              </a:lnSpc>
              <a:buClr>
                <a:srgbClr val="FB7992"/>
              </a:buClr>
            </a:pPr>
            <a:endParaRPr lang="tr-TR" sz="1600">
              <a:solidFill>
                <a:srgbClr val="000000"/>
              </a:solidFill>
              <a:latin typeface="Comic Sans MS" panose="030F0702030302020204" pitchFamily="66" charset="0"/>
            </a:endParaRPr>
          </a:p>
          <a:p>
            <a:pPr eaLnBrk="1" hangingPunct="1">
              <a:lnSpc>
                <a:spcPct val="110000"/>
              </a:lnSpc>
              <a:buClr>
                <a:srgbClr val="FB7992"/>
              </a:buClr>
            </a:pPr>
            <a:r>
              <a:rPr lang="tr-TR" sz="1600">
                <a:solidFill>
                  <a:srgbClr val="000000"/>
                </a:solidFill>
                <a:latin typeface="Comic Sans MS" panose="030F0702030302020204" pitchFamily="66" charset="0"/>
              </a:rPr>
              <a:t>Edilgin ve saldırgan davranışlar olumsuz duygular yaşatır.</a:t>
            </a:r>
          </a:p>
          <a:p>
            <a:pPr eaLnBrk="1" hangingPunct="1"/>
            <a:endParaRPr lang="tr-TR" sz="1600">
              <a:latin typeface="Comic Sans MS" panose="030F0702030302020204" pitchFamily="66" charset="0"/>
            </a:endParaRPr>
          </a:p>
        </p:txBody>
      </p:sp>
    </p:spTree>
    <p:extLst>
      <p:ext uri="{BB962C8B-B14F-4D97-AF65-F5344CB8AC3E}">
        <p14:creationId xmlns:p14="http://schemas.microsoft.com/office/powerpoint/2010/main" val="267932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E878AD9-D344-4DBC-87A3-890183D35B7E}" type="slidenum">
              <a:rPr lang="tr-TR" smtClean="0"/>
              <a:pPr/>
              <a:t>3</a:t>
            </a:fld>
            <a:endParaRPr lang="tr-TR"/>
          </a:p>
        </p:txBody>
      </p:sp>
    </p:spTree>
    <p:extLst>
      <p:ext uri="{BB962C8B-B14F-4D97-AF65-F5344CB8AC3E}">
        <p14:creationId xmlns:p14="http://schemas.microsoft.com/office/powerpoint/2010/main" val="70599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4C8971-36CB-44E2-8776-E233D6D8B652}" type="slidenum">
              <a:rPr lang="tr-TR" sz="1200" smtClean="0"/>
              <a:t>27</a:t>
            </a:fld>
            <a:endParaRPr lang="tr-TR" sz="1200"/>
          </a:p>
        </p:txBody>
      </p:sp>
      <p:sp>
        <p:nvSpPr>
          <p:cNvPr id="135171" name="Rectangle 2"/>
          <p:cNvSpPr>
            <a:spLocks noGrp="1" noRot="1" noChangeAspect="1" noChangeArrowheads="1" noTextEdit="1"/>
          </p:cNvSpPr>
          <p:nvPr>
            <p:ph type="sldImg"/>
          </p:nvPr>
        </p:nvSpPr>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buClr>
                <a:srgbClr val="FB7992"/>
              </a:buClr>
            </a:pPr>
            <a:r>
              <a:rPr lang="tr-TR" sz="1600">
                <a:solidFill>
                  <a:srgbClr val="000000"/>
                </a:solidFill>
                <a:latin typeface="Comic Sans MS" panose="030F0702030302020204" pitchFamily="66" charset="0"/>
              </a:rPr>
              <a:t>Neden bu davranışların üzerinde durduk?</a:t>
            </a:r>
          </a:p>
          <a:p>
            <a:pPr eaLnBrk="1" hangingPunct="1">
              <a:lnSpc>
                <a:spcPct val="110000"/>
              </a:lnSpc>
              <a:buClr>
                <a:srgbClr val="FB7992"/>
              </a:buClr>
            </a:pPr>
            <a:r>
              <a:rPr lang="tr-TR" sz="1600">
                <a:solidFill>
                  <a:srgbClr val="000000"/>
                </a:solidFill>
                <a:latin typeface="Comic Sans MS" panose="030F0702030302020204" pitchFamily="66" charset="0"/>
              </a:rPr>
              <a:t>Çünkü; </a:t>
            </a:r>
          </a:p>
          <a:p>
            <a:pPr eaLnBrk="1" hangingPunct="1">
              <a:lnSpc>
                <a:spcPct val="110000"/>
              </a:lnSpc>
              <a:buClr>
                <a:srgbClr val="FB7992"/>
              </a:buClr>
            </a:pPr>
            <a:r>
              <a:rPr lang="tr-TR" sz="1600">
                <a:solidFill>
                  <a:srgbClr val="000000"/>
                </a:solidFill>
                <a:latin typeface="Comic Sans MS" panose="030F0702030302020204" pitchFamily="66" charset="0"/>
              </a:rPr>
              <a:t>Kişilik özelliği değildir, öğrenilmiş davranışlar olduğunu ve değişebileceğini vurgulamak.</a:t>
            </a:r>
          </a:p>
          <a:p>
            <a:pPr eaLnBrk="1" hangingPunct="1">
              <a:lnSpc>
                <a:spcPct val="110000"/>
              </a:lnSpc>
              <a:buClr>
                <a:srgbClr val="FB7992"/>
              </a:buClr>
            </a:pPr>
            <a:r>
              <a:rPr lang="tr-TR" sz="1600">
                <a:solidFill>
                  <a:srgbClr val="000000"/>
                </a:solidFill>
                <a:latin typeface="Comic Sans MS" panose="030F0702030302020204" pitchFamily="66" charset="0"/>
              </a:rPr>
              <a:t>Kavramları açıklamak ve doğru kullanmak.</a:t>
            </a:r>
          </a:p>
          <a:p>
            <a:pPr eaLnBrk="1" hangingPunct="1">
              <a:lnSpc>
                <a:spcPct val="110000"/>
              </a:lnSpc>
              <a:buClr>
                <a:srgbClr val="FB7992"/>
              </a:buClr>
            </a:pPr>
            <a:r>
              <a:rPr lang="tr-TR" sz="1600">
                <a:solidFill>
                  <a:srgbClr val="000000"/>
                </a:solidFill>
                <a:latin typeface="Comic Sans MS" panose="030F0702030302020204" pitchFamily="66" charset="0"/>
              </a:rPr>
              <a:t>Kendimizi değerlendirmek ve geliştirmek.</a:t>
            </a:r>
          </a:p>
          <a:p>
            <a:pPr eaLnBrk="1" hangingPunct="1">
              <a:lnSpc>
                <a:spcPct val="110000"/>
              </a:lnSpc>
              <a:buClr>
                <a:srgbClr val="FB7992"/>
              </a:buClr>
            </a:pPr>
            <a:endParaRPr lang="tr-TR" sz="1600">
              <a:solidFill>
                <a:srgbClr val="000000"/>
              </a:solidFill>
              <a:latin typeface="Comic Sans MS" panose="030F0702030302020204" pitchFamily="66" charset="0"/>
            </a:endParaRPr>
          </a:p>
          <a:p>
            <a:pPr eaLnBrk="1" hangingPunct="1">
              <a:lnSpc>
                <a:spcPct val="110000"/>
              </a:lnSpc>
              <a:buClr>
                <a:srgbClr val="FB7992"/>
              </a:buClr>
            </a:pPr>
            <a:r>
              <a:rPr lang="tr-TR" sz="1600">
                <a:solidFill>
                  <a:srgbClr val="000000"/>
                </a:solidFill>
                <a:latin typeface="Comic Sans MS" panose="030F0702030302020204" pitchFamily="66" charset="0"/>
              </a:rPr>
              <a:t>Edilgin ve saldırgan davranışlar olumsuz duygular yaşatır.</a:t>
            </a:r>
          </a:p>
          <a:p>
            <a:pPr eaLnBrk="1" hangingPunct="1"/>
            <a:endParaRPr lang="tr-TR" sz="1600">
              <a:latin typeface="Comic Sans MS" panose="030F0702030302020204" pitchFamily="6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FFBE3BF-EBBF-4DEE-9C32-A64732ECD51E}" type="slidenum">
              <a:rPr lang="tr-TR" sz="1200" smtClean="0"/>
              <a:t>28</a:t>
            </a:fld>
            <a:endParaRPr lang="tr-TR" sz="1200"/>
          </a:p>
        </p:txBody>
      </p:sp>
      <p:sp>
        <p:nvSpPr>
          <p:cNvPr id="138243" name="Rectangle 2"/>
          <p:cNvSpPr>
            <a:spLocks noGrp="1" noRot="1" noChangeAspect="1" noChangeArrowheads="1" noTextEdit="1"/>
          </p:cNvSpPr>
          <p:nvPr>
            <p:ph type="sldImg"/>
          </p:nvPr>
        </p:nvSpPr>
        <p:spPr/>
      </p:sp>
      <p:sp>
        <p:nvSpPr>
          <p:cNvPr id="138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latin typeface="Comic Sans MS" panose="030F0702030302020204" pitchFamily="66" charset="0"/>
              </a:rPr>
              <a:t>Bir davranışın kabul edilebilir olup olmadığını bizde yarattığı duygu belirler. </a:t>
            </a:r>
          </a:p>
          <a:p>
            <a:pPr eaLnBrk="1" hangingPunct="1"/>
            <a:r>
              <a:rPr lang="tr-TR" sz="1600">
                <a:latin typeface="Comic Sans MS" panose="030F0702030302020204" pitchFamily="66" charset="0"/>
              </a:rPr>
              <a:t>Kişilerin davranışlarından etkileniriz. Davranışın yargı olmadığı, bir davranışın bir insanı belirlemediği vurgulanır. </a:t>
            </a:r>
          </a:p>
          <a:p>
            <a:pPr eaLnBrk="1" hangingPunct="1"/>
            <a:r>
              <a:rPr lang="tr-TR" sz="1600">
                <a:latin typeface="Comic Sans MS" panose="030F0702030302020204" pitchFamily="66" charset="0"/>
              </a:rPr>
              <a:t>Kabul çizgisinin referansı olumsuz duygularımızdır.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BDBAC1F-B6E2-439F-967E-5D97CE58E088}" type="slidenum">
              <a:rPr lang="tr-TR" sz="1200" smtClean="0"/>
              <a:t>29</a:t>
            </a:fld>
            <a:endParaRPr lang="tr-TR" sz="1200"/>
          </a:p>
        </p:txBody>
      </p:sp>
      <p:sp>
        <p:nvSpPr>
          <p:cNvPr id="139267" name="Rectangle 2"/>
          <p:cNvSpPr>
            <a:spLocks noGrp="1" noRot="1" noChangeAspect="1" noChangeArrowheads="1" noTextEdit="1"/>
          </p:cNvSpPr>
          <p:nvPr>
            <p:ph type="sldImg"/>
          </p:nvPr>
        </p:nvSpPr>
        <p:spPr/>
      </p:sp>
      <p:sp>
        <p:nvSpPr>
          <p:cNvPr id="139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latin typeface="Comic Sans MS" panose="030F0702030302020204" pitchFamily="66" charset="0"/>
              </a:rPr>
              <a:t>Kabul çizgisini neler değiştirir?</a:t>
            </a:r>
          </a:p>
          <a:p>
            <a:pPr eaLnBrk="1" hangingPunct="1"/>
            <a:r>
              <a:rPr lang="tr-TR" sz="1600">
                <a:latin typeface="Comic Sans MS" panose="030F0702030302020204" pitchFamily="66" charset="0"/>
              </a:rPr>
              <a:t>Kabul çizgisinin iniş ve çıkışını belirleyen üç faktör:</a:t>
            </a:r>
          </a:p>
          <a:p>
            <a:pPr eaLnBrk="1" hangingPunct="1"/>
            <a:r>
              <a:rPr lang="tr-TR" sz="1600">
                <a:latin typeface="Comic Sans MS" panose="030F0702030302020204" pitchFamily="66" charset="0"/>
              </a:rPr>
              <a:t>* BEN		</a:t>
            </a:r>
          </a:p>
          <a:p>
            <a:pPr eaLnBrk="1" hangingPunct="1"/>
            <a:r>
              <a:rPr lang="tr-TR" sz="1600">
                <a:latin typeface="Comic Sans MS" panose="030F0702030302020204" pitchFamily="66" charset="0"/>
              </a:rPr>
              <a:t>* KARŞISI		</a:t>
            </a:r>
          </a:p>
          <a:p>
            <a:pPr eaLnBrk="1" hangingPunct="1">
              <a:buFontTx/>
              <a:buChar char="•"/>
            </a:pPr>
            <a:r>
              <a:rPr lang="tr-TR" sz="1600">
                <a:latin typeface="Comic Sans MS" panose="030F0702030302020204" pitchFamily="66" charset="0"/>
              </a:rPr>
              <a:t>ÇEVRE</a:t>
            </a:r>
          </a:p>
          <a:p>
            <a:pPr eaLnBrk="1" hangingPunct="1">
              <a:buFontTx/>
              <a:buChar char="•"/>
            </a:pPr>
            <a:endParaRPr lang="tr-TR" sz="1600">
              <a:latin typeface="Comic Sans MS" panose="030F0702030302020204" pitchFamily="66" charset="0"/>
            </a:endParaRPr>
          </a:p>
          <a:p>
            <a:pPr eaLnBrk="1" hangingPunct="1"/>
            <a:r>
              <a:rPr lang="tr-TR" sz="1600">
                <a:latin typeface="Comic Sans MS" panose="030F0702030302020204" pitchFamily="66" charset="0"/>
              </a:rPr>
              <a:t>Kabul çizgisini değiştirmeye çalışmak yerine anlamaya çalışmak gerekir.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4E0A8EC-9087-46B7-999E-C5F52158E989}" type="slidenum">
              <a:rPr lang="tr-TR" sz="1200" smtClean="0"/>
              <a:t>30</a:t>
            </a:fld>
            <a:endParaRPr lang="tr-TR" sz="1200"/>
          </a:p>
        </p:txBody>
      </p:sp>
      <p:sp>
        <p:nvSpPr>
          <p:cNvPr id="140291" name="Rectangle 2"/>
          <p:cNvSpPr>
            <a:spLocks noGrp="1" noRot="1" noChangeAspect="1" noChangeArrowheads="1" noTextEdit="1"/>
          </p:cNvSpPr>
          <p:nvPr>
            <p:ph type="sldImg"/>
          </p:nvPr>
        </p:nvSpPr>
        <p:spPr/>
      </p:sp>
      <p:sp>
        <p:nvSpPr>
          <p:cNvPr id="140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latin typeface="Comic Sans MS" panose="030F0702030302020204" pitchFamily="66" charset="0"/>
              </a:rPr>
              <a:t>Kişisel farklılıkları, kendimizdeki farklılıkları kabul etmek gerekir.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603CF1C-54A1-458D-AD70-4F3B9730811A}" type="slidenum">
              <a:rPr lang="tr-TR" sz="1200" smtClean="0"/>
              <a:t>32</a:t>
            </a:fld>
            <a:endParaRPr lang="tr-TR" sz="1200"/>
          </a:p>
        </p:txBody>
      </p:sp>
      <p:sp>
        <p:nvSpPr>
          <p:cNvPr id="141315" name="Rectangle 2"/>
          <p:cNvSpPr>
            <a:spLocks noGrp="1" noRot="1" noChangeAspect="1" noChangeArrowheads="1" noTextEdit="1"/>
          </p:cNvSpPr>
          <p:nvPr>
            <p:ph type="sldImg"/>
          </p:nvPr>
        </p:nvSpPr>
        <p:spPr/>
      </p:sp>
      <p:sp>
        <p:nvSpPr>
          <p:cNvPr id="141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DF32838-29DB-4C8D-9262-87F6629070BF}" type="slidenum">
              <a:rPr lang="tr-TR" sz="1200" smtClean="0"/>
              <a:t>33</a:t>
            </a:fld>
            <a:endParaRPr lang="tr-TR" sz="1200"/>
          </a:p>
        </p:txBody>
      </p:sp>
      <p:sp>
        <p:nvSpPr>
          <p:cNvPr id="142339" name="Rectangle 2"/>
          <p:cNvSpPr>
            <a:spLocks noGrp="1" noRot="1" noChangeAspect="1" noChangeArrowheads="1" noTextEdit="1"/>
          </p:cNvSpPr>
          <p:nvPr>
            <p:ph type="sldImg"/>
          </p:nvPr>
        </p:nvSpPr>
        <p:spPr/>
      </p:sp>
      <p:sp>
        <p:nvSpPr>
          <p:cNvPr id="142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AF76306-4226-48C4-9CC1-87946198CB3B}" type="slidenum">
              <a:rPr lang="tr-TR" sz="1200" smtClean="0"/>
              <a:t>34</a:t>
            </a:fld>
            <a:endParaRPr lang="tr-TR" sz="1200"/>
          </a:p>
        </p:txBody>
      </p:sp>
      <p:sp>
        <p:nvSpPr>
          <p:cNvPr id="143363" name="Rectangle 2"/>
          <p:cNvSpPr>
            <a:spLocks noGrp="1" noRot="1" noChangeAspect="1" noChangeArrowheads="1" noTextEdit="1"/>
          </p:cNvSpPr>
          <p:nvPr>
            <p:ph type="sldImg"/>
          </p:nvPr>
        </p:nvSpPr>
        <p:spPr/>
      </p:sp>
      <p:sp>
        <p:nvSpPr>
          <p:cNvPr id="143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202881-13CE-44CF-BB30-CB65AAFA01B0}" type="slidenum">
              <a:rPr lang="tr-TR" sz="1200" smtClean="0"/>
              <a:t>35</a:t>
            </a:fld>
            <a:endParaRPr lang="tr-TR" sz="1200"/>
          </a:p>
        </p:txBody>
      </p:sp>
      <p:sp>
        <p:nvSpPr>
          <p:cNvPr id="144387" name="Rectangle 2"/>
          <p:cNvSpPr>
            <a:spLocks noGrp="1" noRot="1" noChangeAspect="1" noChangeArrowheads="1" noTextEdit="1"/>
          </p:cNvSpPr>
          <p:nvPr>
            <p:ph type="sldImg"/>
          </p:nvPr>
        </p:nvSpPr>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FE765B0-2FDC-44B0-BA4B-BDF46175B931}" type="slidenum">
              <a:rPr lang="tr-TR" sz="1200" smtClean="0"/>
              <a:t>36</a:t>
            </a:fld>
            <a:endParaRPr lang="tr-TR" sz="1200"/>
          </a:p>
        </p:txBody>
      </p:sp>
      <p:sp>
        <p:nvSpPr>
          <p:cNvPr id="145411" name="Rectangle 2"/>
          <p:cNvSpPr>
            <a:spLocks noGrp="1" noRot="1" noChangeAspect="1" noChangeArrowheads="1" noTextEdit="1"/>
          </p:cNvSpPr>
          <p:nvPr>
            <p:ph type="sldImg"/>
          </p:nvPr>
        </p:nvSpPr>
        <p:spPr/>
      </p:sp>
      <p:sp>
        <p:nvSpPr>
          <p:cNvPr id="145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2DD490D-733A-4742-8FA5-336C416F7ACA}" type="slidenum">
              <a:rPr lang="tr-TR" sz="1200" smtClean="0"/>
              <a:t>37</a:t>
            </a:fld>
            <a:endParaRPr lang="tr-TR" sz="1200"/>
          </a:p>
        </p:txBody>
      </p:sp>
      <p:sp>
        <p:nvSpPr>
          <p:cNvPr id="146435" name="Rectangle 2"/>
          <p:cNvSpPr>
            <a:spLocks noGrp="1" noRot="1" noChangeAspect="1" noChangeArrowheads="1" noTextEdit="1"/>
          </p:cNvSpPr>
          <p:nvPr>
            <p:ph type="sldImg"/>
          </p:nvPr>
        </p:nvSpPr>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91ED23-DA78-4C59-AF52-82ACAF8574E3}" type="slidenum">
              <a:rPr lang="tr-TR" sz="1200" smtClean="0"/>
              <a:t>4</a:t>
            </a:fld>
            <a:endParaRPr lang="tr-TR" sz="1200"/>
          </a:p>
        </p:txBody>
      </p:sp>
      <p:sp>
        <p:nvSpPr>
          <p:cNvPr id="120835" name="Rectangle 2"/>
          <p:cNvSpPr>
            <a:spLocks noGrp="1" noRot="1" noChangeAspect="1" noChangeArrowheads="1" noTextEdit="1"/>
          </p:cNvSpPr>
          <p:nvPr>
            <p:ph type="sldImg"/>
          </p:nvPr>
        </p:nvSpPr>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latin typeface="Comic Sans MS" panose="030F0702030302020204" pitchFamily="66" charset="0"/>
              </a:rPr>
              <a:t>Eğitimin amaç ve öğrenme hedefleri sunulur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B4D032E-6AB9-4507-B328-20A87E827947}" type="slidenum">
              <a:rPr lang="tr-TR" sz="1200" smtClean="0"/>
              <a:t>38</a:t>
            </a:fld>
            <a:endParaRPr lang="tr-TR" sz="1200"/>
          </a:p>
        </p:txBody>
      </p:sp>
      <p:sp>
        <p:nvSpPr>
          <p:cNvPr id="147459" name="Rectangle 2"/>
          <p:cNvSpPr>
            <a:spLocks noGrp="1" noRot="1" noChangeAspect="1" noChangeArrowheads="1" noTextEdit="1"/>
          </p:cNvSpPr>
          <p:nvPr>
            <p:ph type="sldImg"/>
          </p:nvPr>
        </p:nvSpPr>
        <p:spPr/>
      </p:sp>
      <p:sp>
        <p:nvSpPr>
          <p:cNvPr id="147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64D353-408A-4F06-998C-DD7B585AA734}" type="slidenum">
              <a:rPr lang="tr-TR" sz="1200" smtClean="0"/>
              <a:t>39</a:t>
            </a:fld>
            <a:endParaRPr lang="tr-TR" sz="1200"/>
          </a:p>
        </p:txBody>
      </p:sp>
      <p:sp>
        <p:nvSpPr>
          <p:cNvPr id="148483" name="Rectangle 2"/>
          <p:cNvSpPr>
            <a:spLocks noGrp="1" noRot="1" noChangeAspect="1" noChangeArrowheads="1" noTextEdit="1"/>
          </p:cNvSpPr>
          <p:nvPr>
            <p:ph type="sldImg"/>
          </p:nvPr>
        </p:nvSpPr>
        <p:spPr/>
      </p:sp>
      <p:sp>
        <p:nvSpPr>
          <p:cNvPr id="148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45CB7C-23DE-4BF4-8ADD-7E22ABA26A19}" type="slidenum">
              <a:rPr lang="tr-TR" sz="1200" smtClean="0"/>
              <a:t>40</a:t>
            </a:fld>
            <a:endParaRPr lang="tr-TR" sz="1200"/>
          </a:p>
        </p:txBody>
      </p:sp>
      <p:sp>
        <p:nvSpPr>
          <p:cNvPr id="149507" name="Rectangle 2"/>
          <p:cNvSpPr>
            <a:spLocks noGrp="1" noRot="1" noChangeAspect="1" noChangeArrowheads="1" noTextEdit="1"/>
          </p:cNvSpPr>
          <p:nvPr>
            <p:ph type="sldImg"/>
          </p:nvPr>
        </p:nvSpPr>
        <p:spPr/>
      </p:sp>
      <p:sp>
        <p:nvSpPr>
          <p:cNvPr id="149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latin typeface="Comic Sans MS" panose="030F0702030302020204" pitchFamily="66" charset="0"/>
              </a:rPr>
              <a:t>İletişim iki yönlüdür. Kendimiz için kabul edilebilir bir davranış  iletişimde olduğumuz kişi için de kabul  edilebilir ise sorun yoktur.  Ancak bizim ya da karşısı için kabul edilebilir bir davranış karşı taraf için kabul edilemez bir davranış olabilir.  </a:t>
            </a:r>
          </a:p>
          <a:p>
            <a:pPr eaLnBrk="1" hangingPunct="1"/>
            <a:r>
              <a:rPr lang="tr-TR" sz="1600">
                <a:latin typeface="Comic Sans MS" panose="030F0702030302020204" pitchFamily="66" charset="0"/>
              </a:rPr>
              <a:t>Sorun penceresi, sorunun kime ait olduğunun teşhis edildiği alandır. Amaç; “sorun yok” alanını genişletmektir.</a:t>
            </a:r>
          </a:p>
          <a:p>
            <a:pPr eaLnBrk="1" hangingPunct="1"/>
            <a:r>
              <a:rPr lang="tr-TR" sz="1600">
                <a:latin typeface="Comic Sans MS" panose="030F0702030302020204" pitchFamily="66" charset="0"/>
              </a:rPr>
              <a:t>Burada sorulacak sorunun “kim rahatsız? Kimin gereksinimi engelleniyor?” sorusu olduğu vurgulanır.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E41113-8010-4DB0-8A9D-0DFDEFED132F}" type="slidenum">
              <a:rPr lang="tr-TR" sz="1200" smtClean="0"/>
              <a:t>41</a:t>
            </a:fld>
            <a:endParaRPr lang="tr-TR" sz="1200"/>
          </a:p>
        </p:txBody>
      </p:sp>
      <p:sp>
        <p:nvSpPr>
          <p:cNvPr id="150531" name="Rectangle 2"/>
          <p:cNvSpPr>
            <a:spLocks noGrp="1" noRot="1" noChangeAspect="1" noChangeArrowheads="1" noTextEdit="1"/>
          </p:cNvSpPr>
          <p:nvPr>
            <p:ph type="sldImg"/>
          </p:nvPr>
        </p:nvSpPr>
        <p:spPr/>
      </p:sp>
      <p:sp>
        <p:nvSpPr>
          <p:cNvPr id="150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t>Egzersiz:</a:t>
            </a:r>
          </a:p>
          <a:p>
            <a:pPr eaLnBrk="1" hangingPunct="1"/>
            <a:r>
              <a:rPr lang="tr-TR" sz="1600"/>
              <a:t>Kimin daha rahatsız olduğu için örnekler üzerinde konuşulur. </a:t>
            </a:r>
          </a:p>
          <a:p>
            <a:pPr eaLnBrk="1" hangingPunct="1"/>
            <a:r>
              <a:rPr lang="tr-TR" sz="1600"/>
              <a:t>Bunu belirlemek önemlidir çünkü sorunu yaşayan kişi belirli bir davranış şekline yönelecektir. Etkili iletişim kurmak için bunu belirlemek  önemlidir.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Slayt Görüntüsü Yer Tutucusu"/>
          <p:cNvSpPr>
            <a:spLocks noGrp="1" noRot="1" noChangeAspect="1" noTextEdit="1"/>
          </p:cNvSpPr>
          <p:nvPr>
            <p:ph type="sldImg"/>
          </p:nvPr>
        </p:nvSpPr>
        <p:spPr/>
      </p:sp>
      <p:sp>
        <p:nvSpPr>
          <p:cNvPr id="151555"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
        <p:nvSpPr>
          <p:cNvPr id="151556"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F77BCFC-FC0C-4F3E-838F-BFC7C9824C87}" type="slidenum">
              <a:rPr lang="tr-TR" sz="1200" smtClean="0"/>
              <a:t>42</a:t>
            </a:fld>
            <a:endParaRPr lang="tr-T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CAA36BC-6BD6-4F22-98D0-B38FD3F4768F}" type="slidenum">
              <a:rPr lang="tr-TR" sz="1200" smtClean="0"/>
              <a:t>43</a:t>
            </a:fld>
            <a:endParaRPr lang="tr-TR" sz="1200"/>
          </a:p>
        </p:txBody>
      </p:sp>
      <p:sp>
        <p:nvSpPr>
          <p:cNvPr id="152579" name="Rectangle 2"/>
          <p:cNvSpPr>
            <a:spLocks noGrp="1" noRot="1" noChangeAspect="1" noChangeArrowheads="1" noTextEdit="1"/>
          </p:cNvSpPr>
          <p:nvPr>
            <p:ph type="sldImg"/>
          </p:nvPr>
        </p:nvSpPr>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latin typeface="Comic Sans MS" panose="030F0702030302020204" pitchFamily="66" charset="0"/>
              </a:rPr>
              <a:t>Bu alıştırma ile “iletişim engelleri”ne geçiliyor.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F873B9-003B-4827-B421-AF9676197D3B}" type="slidenum">
              <a:rPr lang="tr-TR" sz="1200" smtClean="0"/>
              <a:t>44</a:t>
            </a:fld>
            <a:endParaRPr lang="tr-TR" sz="1200"/>
          </a:p>
        </p:txBody>
      </p:sp>
      <p:sp>
        <p:nvSpPr>
          <p:cNvPr id="153603" name="Rectangle 2"/>
          <p:cNvSpPr>
            <a:spLocks noGrp="1" noRot="1" noChangeAspect="1" noChangeArrowheads="1" noTextEdit="1"/>
          </p:cNvSpPr>
          <p:nvPr>
            <p:ph type="sldImg"/>
          </p:nvPr>
        </p:nvSpPr>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F873B9-003B-4827-B421-AF9676197D3B}" type="slidenum">
              <a:rPr lang="tr-TR" sz="1200" smtClean="0"/>
              <a:t>45</a:t>
            </a:fld>
            <a:endParaRPr lang="tr-TR" sz="1200"/>
          </a:p>
        </p:txBody>
      </p:sp>
      <p:sp>
        <p:nvSpPr>
          <p:cNvPr id="153603" name="Rectangle 2"/>
          <p:cNvSpPr>
            <a:spLocks noGrp="1" noRot="1" noChangeAspect="1" noChangeArrowheads="1" noTextEdit="1"/>
          </p:cNvSpPr>
          <p:nvPr>
            <p:ph type="sldImg"/>
          </p:nvPr>
        </p:nvSpPr>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12819D7-80F8-4E0E-843B-8CFC34EB92E9}" type="slidenum">
              <a:rPr lang="tr-TR" sz="1200" smtClean="0"/>
              <a:t>46</a:t>
            </a:fld>
            <a:endParaRPr lang="tr-TR" sz="1200"/>
          </a:p>
        </p:txBody>
      </p:sp>
      <p:sp>
        <p:nvSpPr>
          <p:cNvPr id="154627" name="Rectangle 2"/>
          <p:cNvSpPr>
            <a:spLocks noGrp="1" noRot="1" noChangeAspect="1" noChangeArrowheads="1" noTextEdit="1"/>
          </p:cNvSpPr>
          <p:nvPr>
            <p:ph type="sldImg"/>
          </p:nvPr>
        </p:nvSpPr>
        <p:spPr/>
      </p:sp>
      <p:sp>
        <p:nvSpPr>
          <p:cNvPr id="154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4269720-D49A-4D4B-9AA1-AF2929C33078}" type="slidenum">
              <a:rPr lang="tr-TR" sz="1200" smtClean="0"/>
              <a:t>47</a:t>
            </a:fld>
            <a:endParaRPr lang="tr-TR" sz="1200"/>
          </a:p>
        </p:txBody>
      </p:sp>
      <p:sp>
        <p:nvSpPr>
          <p:cNvPr id="155651" name="Rectangle 2"/>
          <p:cNvSpPr>
            <a:spLocks noGrp="1" noRot="1" noChangeAspect="1" noChangeArrowheads="1" noTextEdit="1"/>
          </p:cNvSpPr>
          <p:nvPr>
            <p:ph type="sldImg"/>
          </p:nvPr>
        </p:nvSpPr>
        <p:spPr/>
      </p:sp>
      <p:sp>
        <p:nvSpPr>
          <p:cNvPr id="155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E878AD9-D344-4DBC-87A3-890183D35B7E}" type="slidenum">
              <a:rPr lang="tr-TR" smtClean="0"/>
              <a:pPr/>
              <a:t>5</a:t>
            </a:fld>
            <a:endParaRPr lang="tr-TR"/>
          </a:p>
        </p:txBody>
      </p:sp>
    </p:spTree>
    <p:extLst>
      <p:ext uri="{BB962C8B-B14F-4D97-AF65-F5344CB8AC3E}">
        <p14:creationId xmlns:p14="http://schemas.microsoft.com/office/powerpoint/2010/main" val="881646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E2CDEAD-B79C-45F8-8AB3-557955B0C2D0}" type="slidenum">
              <a:rPr lang="tr-TR" sz="1200" smtClean="0"/>
              <a:t>48</a:t>
            </a:fld>
            <a:endParaRPr lang="tr-TR" sz="1200"/>
          </a:p>
        </p:txBody>
      </p:sp>
      <p:sp>
        <p:nvSpPr>
          <p:cNvPr id="156675" name="Rectangle 2"/>
          <p:cNvSpPr>
            <a:spLocks noGrp="1" noRot="1" noChangeAspect="1" noChangeArrowheads="1" noTextEdit="1"/>
          </p:cNvSpPr>
          <p:nvPr>
            <p:ph type="sldImg"/>
          </p:nvPr>
        </p:nvSpPr>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166D7C6-CD9C-40C8-A8DA-FEABD0376ED7}" type="slidenum">
              <a:rPr lang="tr-TR" sz="1200" smtClean="0"/>
              <a:t>49</a:t>
            </a:fld>
            <a:endParaRPr lang="tr-TR" sz="1200"/>
          </a:p>
        </p:txBody>
      </p:sp>
      <p:sp>
        <p:nvSpPr>
          <p:cNvPr id="157699" name="Rectangle 2"/>
          <p:cNvSpPr>
            <a:spLocks noGrp="1" noRot="1" noChangeAspect="1" noChangeArrowheads="1" noTextEdit="1"/>
          </p:cNvSpPr>
          <p:nvPr>
            <p:ph type="sldImg"/>
          </p:nvPr>
        </p:nvSpPr>
        <p:spPr/>
      </p:sp>
      <p:sp>
        <p:nvSpPr>
          <p:cNvPr id="157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1ED65B-9195-4E93-A594-EB6941A4601F}" type="slidenum">
              <a:rPr lang="tr-TR" sz="1200" smtClean="0"/>
              <a:t>50</a:t>
            </a:fld>
            <a:endParaRPr lang="tr-TR" sz="1200"/>
          </a:p>
        </p:txBody>
      </p:sp>
      <p:sp>
        <p:nvSpPr>
          <p:cNvPr id="158723" name="Rectangle 2"/>
          <p:cNvSpPr>
            <a:spLocks noGrp="1" noRot="1" noChangeAspect="1" noChangeArrowheads="1" noTextEdit="1"/>
          </p:cNvSpPr>
          <p:nvPr>
            <p:ph type="sldImg"/>
          </p:nvPr>
        </p:nvSpPr>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5E7B991-024D-4ACD-9723-2F4986C5CBE4}" type="slidenum">
              <a:rPr lang="tr-TR" sz="1200" smtClean="0"/>
              <a:t>51</a:t>
            </a:fld>
            <a:endParaRPr lang="tr-TR" sz="1200"/>
          </a:p>
        </p:txBody>
      </p:sp>
      <p:sp>
        <p:nvSpPr>
          <p:cNvPr id="159747" name="Rectangle 2"/>
          <p:cNvSpPr>
            <a:spLocks noGrp="1" noRot="1" noChangeAspect="1" noChangeArrowheads="1" noTextEdit="1"/>
          </p:cNvSpPr>
          <p:nvPr>
            <p:ph type="sldImg"/>
          </p:nvPr>
        </p:nvSpPr>
        <p:spPr/>
      </p:sp>
      <p:sp>
        <p:nvSpPr>
          <p:cNvPr id="159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70DF07-4C2C-412D-98AA-7195C6509A8E}" type="slidenum">
              <a:rPr lang="tr-TR" sz="1200" smtClean="0"/>
              <a:t>52</a:t>
            </a:fld>
            <a:endParaRPr lang="tr-TR" sz="1200"/>
          </a:p>
        </p:txBody>
      </p:sp>
      <p:sp>
        <p:nvSpPr>
          <p:cNvPr id="160771" name="Rectangle 2"/>
          <p:cNvSpPr>
            <a:spLocks noGrp="1" noRot="1" noChangeAspect="1" noChangeArrowheads="1" noTextEdit="1"/>
          </p:cNvSpPr>
          <p:nvPr>
            <p:ph type="sldImg"/>
          </p:nvPr>
        </p:nvSpPr>
        <p:spPr/>
      </p:sp>
      <p:sp>
        <p:nvSpPr>
          <p:cNvPr id="160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BC1742B-C735-498C-83BE-796D37AC84C0}" type="slidenum">
              <a:rPr lang="tr-TR" sz="1200" smtClean="0"/>
              <a:t>53</a:t>
            </a:fld>
            <a:endParaRPr lang="tr-TR" sz="1200"/>
          </a:p>
        </p:txBody>
      </p:sp>
      <p:sp>
        <p:nvSpPr>
          <p:cNvPr id="161795" name="Rectangle 2"/>
          <p:cNvSpPr>
            <a:spLocks noGrp="1" noRot="1" noChangeAspect="1" noChangeArrowheads="1" noTextEdit="1"/>
          </p:cNvSpPr>
          <p:nvPr>
            <p:ph type="sldImg"/>
          </p:nvPr>
        </p:nvSpPr>
        <p:spPr/>
      </p:sp>
      <p:sp>
        <p:nvSpPr>
          <p:cNvPr id="161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1856989-06E1-41D9-AC01-954E9FAC65AA}" type="slidenum">
              <a:rPr lang="tr-TR" sz="1200" smtClean="0"/>
              <a:t>54</a:t>
            </a:fld>
            <a:endParaRPr lang="tr-TR" sz="1200"/>
          </a:p>
        </p:txBody>
      </p:sp>
      <p:sp>
        <p:nvSpPr>
          <p:cNvPr id="162819" name="Rectangle 2"/>
          <p:cNvSpPr>
            <a:spLocks noGrp="1" noRot="1" noChangeAspect="1" noChangeArrowheads="1" noTextEdit="1"/>
          </p:cNvSpPr>
          <p:nvPr>
            <p:ph type="sldImg"/>
          </p:nvPr>
        </p:nvSpPr>
        <p:spPr/>
      </p:sp>
      <p:sp>
        <p:nvSpPr>
          <p:cNvPr id="162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EDE30F-254C-4DDE-8818-94BDA9AB98CD}" type="slidenum">
              <a:rPr lang="tr-TR" sz="1200" smtClean="0"/>
              <a:t>55</a:t>
            </a:fld>
            <a:endParaRPr lang="tr-TR" sz="1200"/>
          </a:p>
        </p:txBody>
      </p:sp>
      <p:sp>
        <p:nvSpPr>
          <p:cNvPr id="163843" name="Rectangle 2"/>
          <p:cNvSpPr>
            <a:spLocks noGrp="1" noRot="1" noChangeAspect="1" noChangeArrowheads="1" noTextEdit="1"/>
          </p:cNvSpPr>
          <p:nvPr>
            <p:ph type="sldImg"/>
          </p:nvPr>
        </p:nvSpPr>
        <p:spPr/>
      </p:sp>
      <p:sp>
        <p:nvSpPr>
          <p:cNvPr id="163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4C1F2C-7164-4F00-9721-90A5CBEC21B1}" type="slidenum">
              <a:rPr lang="tr-TR" sz="1200" smtClean="0"/>
              <a:t>56</a:t>
            </a:fld>
            <a:endParaRPr lang="tr-TR" sz="1200"/>
          </a:p>
        </p:txBody>
      </p:sp>
      <p:sp>
        <p:nvSpPr>
          <p:cNvPr id="164867" name="Rectangle 2"/>
          <p:cNvSpPr>
            <a:spLocks noGrp="1" noRot="1" noChangeAspect="1" noChangeArrowheads="1" noTextEdit="1"/>
          </p:cNvSpPr>
          <p:nvPr>
            <p:ph type="sldImg"/>
          </p:nvPr>
        </p:nvSpPr>
        <p:spPr/>
      </p:sp>
      <p:sp>
        <p:nvSpPr>
          <p:cNvPr id="164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B40EAC-0030-4B89-8EE4-FD462EF2DB5F}" type="slidenum">
              <a:rPr lang="tr-TR" sz="1200" smtClean="0"/>
              <a:t>59</a:t>
            </a:fld>
            <a:endParaRPr lang="tr-TR" sz="1200"/>
          </a:p>
        </p:txBody>
      </p:sp>
      <p:sp>
        <p:nvSpPr>
          <p:cNvPr id="165891" name="Rectangle 2"/>
          <p:cNvSpPr>
            <a:spLocks noGrp="1" noRot="1" noChangeAspect="1" noChangeArrowheads="1" noTextEdit="1"/>
          </p:cNvSpPr>
          <p:nvPr>
            <p:ph type="sldImg"/>
          </p:nvPr>
        </p:nvSpPr>
        <p:spPr/>
      </p:sp>
      <p:sp>
        <p:nvSpPr>
          <p:cNvPr id="165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600"/>
              <a:t>Eve ödev verilir.  </a:t>
            </a:r>
          </a:p>
          <a:p>
            <a:pPr eaLnBrk="1" hangingPunct="1"/>
            <a:r>
              <a:rPr lang="tr-TR" sz="1600"/>
              <a:t>Her bir iletişim becerisi için bir örnek hazırlamaları istenir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E878AD9-D344-4DBC-87A3-890183D35B7E}" type="slidenum">
              <a:rPr lang="tr-TR" smtClean="0"/>
              <a:pPr/>
              <a:t>6</a:t>
            </a:fld>
            <a:endParaRPr lang="tr-TR"/>
          </a:p>
        </p:txBody>
      </p:sp>
    </p:spTree>
    <p:extLst>
      <p:ext uri="{BB962C8B-B14F-4D97-AF65-F5344CB8AC3E}">
        <p14:creationId xmlns:p14="http://schemas.microsoft.com/office/powerpoint/2010/main" val="2338581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F873B9-003B-4827-B421-AF9676197D3B}" type="slidenum">
              <a:rPr lang="tr-TR" sz="1200" smtClean="0"/>
              <a:t>60</a:t>
            </a:fld>
            <a:endParaRPr lang="tr-TR" sz="1200"/>
          </a:p>
        </p:txBody>
      </p:sp>
      <p:sp>
        <p:nvSpPr>
          <p:cNvPr id="153603" name="Rectangle 2"/>
          <p:cNvSpPr>
            <a:spLocks noGrp="1" noRot="1" noChangeAspect="1" noChangeArrowheads="1" noTextEdit="1"/>
          </p:cNvSpPr>
          <p:nvPr>
            <p:ph type="sldImg"/>
          </p:nvPr>
        </p:nvSpPr>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2D4641D-627F-4DFF-82BD-D98C33DDF2D6}" type="slidenum">
              <a:rPr kumimoji="0" lang="tr-T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61</a:t>
            </a:fld>
            <a:endParaRPr kumimoji="0" lang="tr-T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4931" name="Rectangle 2"/>
          <p:cNvSpPr>
            <a:spLocks noGrp="1" noRot="1" noChangeAspect="1" noChangeArrowheads="1" noTextEdit="1"/>
          </p:cNvSpPr>
          <p:nvPr>
            <p:ph type="sldImg"/>
          </p:nvPr>
        </p:nvSpPr>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2D4641D-627F-4DFF-82BD-D98C33DDF2D6}" type="slidenum">
              <a:rPr kumimoji="0" lang="tr-T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62</a:t>
            </a:fld>
            <a:endParaRPr kumimoji="0" lang="tr-T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4931" name="Rectangle 2"/>
          <p:cNvSpPr>
            <a:spLocks noGrp="1" noRot="1" noChangeAspect="1" noChangeArrowheads="1" noTextEdit="1"/>
          </p:cNvSpPr>
          <p:nvPr>
            <p:ph type="sldImg"/>
          </p:nvPr>
        </p:nvSpPr>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extLst>
      <p:ext uri="{BB962C8B-B14F-4D97-AF65-F5344CB8AC3E}">
        <p14:creationId xmlns:p14="http://schemas.microsoft.com/office/powerpoint/2010/main" val="334424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E5045A0-D4D1-478D-82CB-199F90A19B3F}" type="slidenum">
              <a:rPr lang="tr-TR" sz="1200" smtClean="0"/>
              <a:t>9</a:t>
            </a:fld>
            <a:endParaRPr lang="tr-TR" sz="1200"/>
          </a:p>
        </p:txBody>
      </p:sp>
      <p:sp>
        <p:nvSpPr>
          <p:cNvPr id="121859" name="Rectangle 2"/>
          <p:cNvSpPr>
            <a:spLocks noGrp="1" noRot="1" noChangeAspect="1" noChangeArrowheads="1" noTextEdit="1"/>
          </p:cNvSpPr>
          <p:nvPr>
            <p:ph type="sldImg"/>
          </p:nvPr>
        </p:nvSpPr>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15A4D5E-29A1-4F0B-AFF0-F32CCED8E35D}" type="slidenum">
              <a:rPr lang="tr-TR" sz="1200" smtClean="0"/>
              <a:t>10</a:t>
            </a:fld>
            <a:endParaRPr lang="tr-TR" sz="1200"/>
          </a:p>
        </p:txBody>
      </p:sp>
      <p:sp>
        <p:nvSpPr>
          <p:cNvPr id="122883" name="Rectangle 2"/>
          <p:cNvSpPr>
            <a:spLocks noGrp="1" noRot="1" noChangeAspect="1" noChangeArrowheads="1" noTextEdit="1"/>
          </p:cNvSpPr>
          <p:nvPr>
            <p:ph type="sldImg"/>
          </p:nvPr>
        </p:nvSpPr>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15A4D5E-29A1-4F0B-AFF0-F32CCED8E35D}" type="slidenum">
              <a:rPr lang="tr-TR" sz="1200" smtClean="0"/>
              <a:t>11</a:t>
            </a:fld>
            <a:endParaRPr lang="tr-TR" sz="1200"/>
          </a:p>
        </p:txBody>
      </p:sp>
      <p:sp>
        <p:nvSpPr>
          <p:cNvPr id="122883" name="Rectangle 2"/>
          <p:cNvSpPr>
            <a:spLocks noGrp="1" noRot="1" noChangeAspect="1" noChangeArrowheads="1" noTextEdit="1"/>
          </p:cNvSpPr>
          <p:nvPr>
            <p:ph type="sldImg"/>
          </p:nvPr>
        </p:nvSpPr>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extLst>
      <p:ext uri="{BB962C8B-B14F-4D97-AF65-F5344CB8AC3E}">
        <p14:creationId xmlns:p14="http://schemas.microsoft.com/office/powerpoint/2010/main" val="280515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9B3DFFA-B5BD-4F6C-9799-5C53E8D5597B}" type="slidenum">
              <a:rPr lang="tr-TR" sz="1200" smtClean="0"/>
              <a:t>12</a:t>
            </a:fld>
            <a:endParaRPr lang="tr-TR" sz="1200"/>
          </a:p>
        </p:txBody>
      </p:sp>
      <p:sp>
        <p:nvSpPr>
          <p:cNvPr id="123907" name="Rectangle 2"/>
          <p:cNvSpPr>
            <a:spLocks noGrp="1" noRot="1" noChangeAspect="1" noChangeArrowheads="1" noTextEdit="1"/>
          </p:cNvSpPr>
          <p:nvPr>
            <p:ph type="sldImg"/>
          </p:nvPr>
        </p:nvSpPr>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fld id="{3FB52AD7-79B4-4DDA-85CB-5FC538CD4AB9}"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38292B41-07FA-40F3-AECA-C14BAF3882A0}" type="slidenum">
              <a:rPr lang="tr-TR"/>
              <a:t>‹#›</a:t>
            </a:fld>
            <a:endParaRPr lang="tr-T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Dikey Metin Yer Tutucusu"/>
          <p:cNvSpPr>
            <a:spLocks noGrp="1"/>
          </p:cNvSpPr>
          <p:nvPr>
            <p:ph type="body" orient="vert" idx="1" hasCustomPrompt="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EBD7BD8B-2E30-46A5-AA6F-69E6275E050A}"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7E16B118-8DFB-4CD4-874A-03AD77829980}" type="slidenum">
              <a:rPr lang="tr-TR"/>
              <a:t>‹#›</a:t>
            </a:fld>
            <a:endParaRPr lang="tr-TR"/>
          </a:p>
        </p:txBody>
      </p:sp>
    </p:spTree>
  </p:cSld>
  <p:clrMapOvr>
    <a:masterClrMapping/>
  </p:clrMapOvr>
  <p:hf hdr="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a:defRPr/>
            </a:lvl1pPr>
          </a:lstStyle>
          <a:p>
            <a:pPr>
              <a:defRPr/>
            </a:pPr>
            <a:fld id="{DBB5B021-5CF4-4F02-90E2-C8422540223F}" type="datetime1">
              <a:rPr lang="en-US"/>
              <a:t>1/24/2023</a:t>
            </a:fld>
            <a:endParaRPr lang="tr-TR"/>
          </a:p>
        </p:txBody>
      </p:sp>
      <p:sp>
        <p:nvSpPr>
          <p:cNvPr id="4"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0F87744C-3DFD-4E76-AE82-809CD9FDC150}" type="slidenum">
              <a:rPr lang="tr-TR"/>
              <a:t>‹#›</a:t>
            </a:fld>
            <a:endParaRPr lang="tr-TR"/>
          </a:p>
        </p:txBody>
      </p:sp>
    </p:spTree>
  </p:cSld>
  <p:clrMapOvr>
    <a:masterClrMapping/>
  </p:clrMapOvr>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3580832-F861-49FF-B004-BA25C13922DC}" type="datetime1">
              <a:rPr lang="en-US"/>
              <a:t>1/24/2023</a:t>
            </a:fld>
            <a:endParaRPr lang="tr-TR"/>
          </a:p>
        </p:txBody>
      </p:sp>
      <p:sp>
        <p:nvSpPr>
          <p:cNvPr id="3"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4" name="Rectangle 6"/>
          <p:cNvSpPr>
            <a:spLocks noGrp="1" noChangeArrowheads="1"/>
          </p:cNvSpPr>
          <p:nvPr>
            <p:ph type="sldNum" sz="quarter" idx="12"/>
          </p:nvPr>
        </p:nvSpPr>
        <p:spPr/>
        <p:txBody>
          <a:bodyPr/>
          <a:lstStyle>
            <a:lvl1pPr>
              <a:defRPr/>
            </a:lvl1pPr>
          </a:lstStyle>
          <a:p>
            <a:pPr>
              <a:defRPr/>
            </a:pPr>
            <a:fld id="{E882BA2F-DFCB-4035-8365-917AE691187F}" type="slidenum">
              <a:rPr lang="tr-TR"/>
              <a:t>‹#›</a:t>
            </a:fld>
            <a:endParaRPr lang="tr-TR"/>
          </a:p>
        </p:txBody>
      </p:sp>
    </p:spTree>
  </p:cSld>
  <p:clrMapOvr>
    <a:masterClrMapping/>
  </p:clrMapOvr>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74EF9C2D-8D32-48EE-8DB9-8D4E83FE39F6}" type="datetime1">
              <a:rPr lang="en-US"/>
              <a:t>1/24/2023</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E32C4D8F-DF87-4F34-93B3-CFC8027C8EDC}" type="slidenum">
              <a:rPr lang="tr-TR"/>
              <a:t>‹#›</a:t>
            </a:fld>
            <a:endParaRPr lang="tr-TR"/>
          </a:p>
        </p:txBody>
      </p:sp>
    </p:spTree>
  </p:cSld>
  <p:clrMapOvr>
    <a:masterClrMapping/>
  </p:clrMapOvr>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9EDF64AE-7910-4BDF-BE39-C1FF6E16F0A4}" type="datetime1">
              <a:rPr lang="en-US"/>
              <a:t>1/24/2023</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C6C4594F-94D2-4061-9EE1-C2FB992A111B}" type="slidenum">
              <a:rPr lang="tr-TR"/>
              <a:t>‹#›</a:t>
            </a:fld>
            <a:endParaRPr lang="tr-TR"/>
          </a:p>
        </p:txBody>
      </p:sp>
    </p:spTree>
  </p:cSld>
  <p:clrMapOvr>
    <a:masterClrMapping/>
  </p:clrMapOvr>
  <p:hf hdr="0"/>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Dikey Metin Yer Tutucusu"/>
          <p:cNvSpPr>
            <a:spLocks noGrp="1"/>
          </p:cNvSpPr>
          <p:nvPr>
            <p:ph type="body" orient="vert" idx="1" hasCustomPrompt="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EBD7BD8B-2E30-46A5-AA6F-69E6275E050A}"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7E16B118-8DFB-4CD4-874A-03AD77829980}" type="slidenum">
              <a:rPr lang="tr-TR"/>
              <a:t>‹#›</a:t>
            </a:fld>
            <a:endParaRPr lang="tr-TR"/>
          </a:p>
        </p:txBody>
      </p:sp>
    </p:spTree>
  </p:cSld>
  <p:clrMapOvr>
    <a:masterClrMapping/>
  </p:clrMapOvr>
  <p:hf hdr="0"/>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515100" y="609600"/>
            <a:ext cx="1943100" cy="5486400"/>
          </a:xfrm>
        </p:spPr>
        <p:txBody>
          <a:bodyPr vert="eaVert"/>
          <a:lstStyle/>
          <a:p>
            <a:r>
              <a:rPr lang="tr-TR"/>
              <a:t>Asıl başlık stili için tıklatın</a:t>
            </a:r>
          </a:p>
        </p:txBody>
      </p:sp>
      <p:sp>
        <p:nvSpPr>
          <p:cNvPr id="3" name="2 Dikey Metin Yer Tutucusu"/>
          <p:cNvSpPr>
            <a:spLocks noGrp="1"/>
          </p:cNvSpPr>
          <p:nvPr>
            <p:ph type="body" orient="vert" idx="1" hasCustomPrompt="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ED3B6224-D8FC-4A8C-95C0-AA53F826853A}"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77035814-CE47-495A-95D8-940C079CDFF2}" type="slidenum">
              <a:rPr lang="tr-TR"/>
              <a:t>‹#›</a:t>
            </a:fld>
            <a:endParaRPr lang="tr-TR"/>
          </a:p>
        </p:txBody>
      </p:sp>
    </p:spTree>
  </p:cSld>
  <p:clrMapOvr>
    <a:masterClrMapping/>
  </p:clrMapOvr>
  <p:hf hdr="0"/>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85800" y="609600"/>
            <a:ext cx="7772400" cy="1143000"/>
          </a:xfrm>
        </p:spPr>
        <p:txBody>
          <a:bodyPr/>
          <a:lstStyle/>
          <a:p>
            <a:r>
              <a:rPr lang="tr-TR"/>
              <a:t>Asıl başlık stili için tıklatın</a:t>
            </a:r>
          </a:p>
        </p:txBody>
      </p:sp>
      <p:sp>
        <p:nvSpPr>
          <p:cNvPr id="3" name="2 Tablo Yer Tutucusu"/>
          <p:cNvSpPr>
            <a:spLocks noGrp="1"/>
          </p:cNvSpPr>
          <p:nvPr>
            <p:ph type="tbl" idx="1"/>
          </p:nvPr>
        </p:nvSpPr>
        <p:spPr>
          <a:xfrm>
            <a:off x="685800" y="1981200"/>
            <a:ext cx="7772400" cy="4114800"/>
          </a:xfrm>
        </p:spPr>
        <p:txBody>
          <a:bodyPr/>
          <a:lstStyle/>
          <a:p>
            <a:pPr lvl="0"/>
            <a:endParaRPr lang="tr-TR" noProof="0"/>
          </a:p>
        </p:txBody>
      </p:sp>
      <p:sp>
        <p:nvSpPr>
          <p:cNvPr id="4" name="Rectangle 4"/>
          <p:cNvSpPr>
            <a:spLocks noGrp="1" noChangeArrowheads="1"/>
          </p:cNvSpPr>
          <p:nvPr>
            <p:ph type="dt" sz="half" idx="10"/>
          </p:nvPr>
        </p:nvSpPr>
        <p:spPr/>
        <p:txBody>
          <a:bodyPr/>
          <a:lstStyle>
            <a:lvl1pPr>
              <a:defRPr/>
            </a:lvl1pPr>
          </a:lstStyle>
          <a:p>
            <a:pPr>
              <a:defRPr/>
            </a:pPr>
            <a:fld id="{521103FD-14B5-4DF9-B04A-31F52E2C7A3B}"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8F7F2292-D9C6-424D-AD25-43AFE5D70EC3}" type="slidenum">
              <a:rPr lang="tr-TR"/>
              <a:t>‹#›</a:t>
            </a:fld>
            <a:endParaRPr lang="tr-TR"/>
          </a:p>
        </p:txBody>
      </p:sp>
    </p:spTree>
  </p:cSld>
  <p:clrMapOvr>
    <a:masterClrMapping/>
  </p:clrMapOvr>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ln>
        </p:spPr>
        <p:txBody>
          <a:bodyPr/>
          <a:lstStyle/>
          <a:p>
            <a:pPr>
              <a:defRPr/>
            </a:pPr>
            <a:endParaRPr lang="tr-TR" sz="1800">
              <a:solidFill>
                <a:srgbClr val="FFFFFF"/>
              </a:solidFill>
              <a:latin typeface="Arial" panose="020B0604020202020204" pitchFamily="34" charset="0"/>
              <a:cs typeface="Arial" panose="020B0604020202020204" pitchFamily="34" charset="0"/>
            </a:endParaRPr>
          </a:p>
        </p:txBody>
      </p:sp>
      <p:sp>
        <p:nvSpPr>
          <p:cNvPr id="317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317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1"/>
          </p:nvPr>
        </p:nvSpPr>
        <p:spPr/>
        <p:txBody>
          <a:bodyPr/>
          <a:lstStyle>
            <a:lvl1pPr>
              <a:defRPr/>
            </a:lvl1pPr>
          </a:lstStyle>
          <a:p>
            <a:pPr>
              <a:defRPr/>
            </a:pPr>
            <a:fld id="{CE2E678D-86CC-4664-96FB-AB5B07032305}" type="slidenum">
              <a:rPr lang="tr-TR">
                <a:solidFill>
                  <a:srgbClr val="FFFFFF"/>
                </a:solidFill>
              </a:rPr>
              <a:t>‹#›</a:t>
            </a:fld>
            <a:endParaRPr lang="tr-TR">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fld id="{8E86D2C2-BE98-44EF-958E-69E3048BB77C}" type="datetime1">
              <a:rPr lang="en-US">
                <a:solidFill>
                  <a:srgbClr val="FFFFFF"/>
                </a:solidFill>
              </a:rPr>
              <a:t>1/24/2023</a:t>
            </a:fld>
            <a:endParaRPr lang="tr-TR">
              <a:solidFill>
                <a:srgbClr val="FFFFFF"/>
              </a:solidFill>
            </a:endParaRPr>
          </a:p>
        </p:txBody>
      </p:sp>
    </p:spTree>
  </p:cSld>
  <p:clrMapOvr>
    <a:masterClrMapping/>
  </p:clrMapOvr>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fld id="{7D344398-EFB2-40E1-807A-E0A35C2C83E3}" type="datetime1">
              <a:rPr lang="en-US">
                <a:solidFill>
                  <a:srgbClr val="FFFFFF"/>
                </a:solidFill>
              </a:rPr>
              <a:t>1/24/2023</a:t>
            </a:fld>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E4F8D417-877B-4ED8-83F0-0E6E3E829AEF}"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85EDD9A7-C99E-4A83-9649-3B60A639C30C}" type="datetime1">
              <a:rPr lang="en-US">
                <a:solidFill>
                  <a:srgbClr val="FFFFFF"/>
                </a:solidFill>
              </a:rPr>
              <a:t>1/24/2023</a:t>
            </a:fld>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01A192D0-DD13-4C16-BD94-B276F2853B09}"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515100" y="609600"/>
            <a:ext cx="1943100" cy="5486400"/>
          </a:xfrm>
        </p:spPr>
        <p:txBody>
          <a:bodyPr vert="eaVert"/>
          <a:lstStyle/>
          <a:p>
            <a:r>
              <a:rPr lang="tr-TR"/>
              <a:t>Asıl başlık stili için tıklatın</a:t>
            </a:r>
          </a:p>
        </p:txBody>
      </p:sp>
      <p:sp>
        <p:nvSpPr>
          <p:cNvPr id="3" name="2 Dikey Metin Yer Tutucusu"/>
          <p:cNvSpPr>
            <a:spLocks noGrp="1"/>
          </p:cNvSpPr>
          <p:nvPr>
            <p:ph type="body" orient="vert" idx="1" hasCustomPrompt="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ED3B6224-D8FC-4A8C-95C0-AA53F826853A}"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77035814-CE47-495A-95D8-940C079CDFF2}" type="slidenum">
              <a:rPr lang="tr-TR"/>
              <a:t>‹#›</a:t>
            </a:fld>
            <a:endParaRPr lang="tr-TR"/>
          </a:p>
        </p:txBody>
      </p:sp>
    </p:spTree>
  </p:cSld>
  <p:clrMapOvr>
    <a:masterClrMapping/>
  </p:clrMapOvr>
  <p:hf hdr="0"/>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p:txBody>
          <a:bodyPr/>
          <a:lstStyle>
            <a:lvl1pPr>
              <a:defRPr/>
            </a:lvl1pPr>
          </a:lstStyle>
          <a:p>
            <a:pPr>
              <a:defRPr/>
            </a:pPr>
            <a:fld id="{AEC16EAF-C57C-422D-A2A4-A48BD606FFDE}" type="datetime1">
              <a:rPr lang="en-US">
                <a:solidFill>
                  <a:srgbClr val="FFFFFF"/>
                </a:solidFill>
              </a:rPr>
              <a:t>1/24/2023</a:t>
            </a:fld>
            <a:endParaRPr lang="tr-TR">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68C56AAC-5CC8-437A-81C8-358FBB22BD4D}"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p:txBody>
          <a:bodyPr/>
          <a:lstStyle>
            <a:lvl1pPr>
              <a:defRPr/>
            </a:lvl1pPr>
          </a:lstStyle>
          <a:p>
            <a:pPr>
              <a:defRPr/>
            </a:pPr>
            <a:fld id="{7C34F3B5-49E8-4CC7-8AD5-A915722BCFA3}" type="datetime1">
              <a:rPr lang="en-US">
                <a:solidFill>
                  <a:srgbClr val="FFFFFF"/>
                </a:solidFill>
              </a:rPr>
              <a:t>1/24/2023</a:t>
            </a:fld>
            <a:endParaRPr lang="tr-TR">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9" name="Rectangle 6"/>
          <p:cNvSpPr>
            <a:spLocks noGrp="1" noChangeArrowheads="1"/>
          </p:cNvSpPr>
          <p:nvPr>
            <p:ph type="sldNum" sz="quarter" idx="12"/>
          </p:nvPr>
        </p:nvSpPr>
        <p:spPr/>
        <p:txBody>
          <a:bodyPr/>
          <a:lstStyle>
            <a:lvl1pPr>
              <a:defRPr/>
            </a:lvl1pPr>
          </a:lstStyle>
          <a:p>
            <a:pPr>
              <a:defRPr/>
            </a:pPr>
            <a:fld id="{09C97B92-87E3-4F83-A437-5D54760AD4D8}"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p:txBody>
          <a:bodyPr/>
          <a:lstStyle>
            <a:lvl1pPr>
              <a:defRPr/>
            </a:lvl1pPr>
          </a:lstStyle>
          <a:p>
            <a:pPr>
              <a:defRPr/>
            </a:pPr>
            <a:fld id="{F790B758-7626-419F-A1C6-80D9F5254563}" type="datetime1">
              <a:rPr lang="en-US">
                <a:solidFill>
                  <a:srgbClr val="FFFFFF"/>
                </a:solidFill>
              </a:rPr>
              <a:t>1/24/2023</a:t>
            </a:fld>
            <a:endParaRPr lang="tr-TR">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DF26416D-95EF-451A-8660-00F2F4C3D492}"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7D73183-B79A-4A99-8C13-DE7828FF6648}" type="datetime1">
              <a:rPr lang="en-US">
                <a:solidFill>
                  <a:srgbClr val="FFFFFF"/>
                </a:solidFill>
              </a:rPr>
              <a:t>1/24/2023</a:t>
            </a:fld>
            <a:endParaRPr lang="tr-TR">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4" name="Rectangle 6"/>
          <p:cNvSpPr>
            <a:spLocks noGrp="1" noChangeArrowheads="1"/>
          </p:cNvSpPr>
          <p:nvPr>
            <p:ph type="sldNum" sz="quarter" idx="12"/>
          </p:nvPr>
        </p:nvSpPr>
        <p:spPr/>
        <p:txBody>
          <a:bodyPr/>
          <a:lstStyle>
            <a:lvl1pPr>
              <a:defRPr/>
            </a:lvl1pPr>
          </a:lstStyle>
          <a:p>
            <a:pPr>
              <a:defRPr/>
            </a:pPr>
            <a:fld id="{87C75631-DC34-491F-A56E-8D6145B1D911}"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6A03793-71CF-4451-95BF-1B5B65FCA66F}" type="datetime1">
              <a:rPr lang="en-US">
                <a:solidFill>
                  <a:srgbClr val="FFFFFF"/>
                </a:solidFill>
              </a:rPr>
              <a:t>1/24/2023</a:t>
            </a:fld>
            <a:endParaRPr lang="tr-TR">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F39D88B8-7359-4118-848D-E7994CDAB103}"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D2B4A00-EB75-47BF-ACBE-30C8B9E9D4AD}" type="datetime1">
              <a:rPr lang="en-US">
                <a:solidFill>
                  <a:srgbClr val="FFFFFF"/>
                </a:solidFill>
              </a:rPr>
              <a:t>1/24/2023</a:t>
            </a:fld>
            <a:endParaRPr lang="tr-TR">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D693955E-35E1-43E2-AB75-F0A2D622EF09}"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fld id="{5115D4EA-A0C3-4612-82D2-E19ECE2FCADE}" type="datetime1">
              <a:rPr lang="en-US">
                <a:solidFill>
                  <a:srgbClr val="FFFFFF"/>
                </a:solidFill>
              </a:rPr>
              <a:t>1/24/2023</a:t>
            </a:fld>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F511CDF5-0EE3-4FF8-BFE6-F225D6B0D55E}"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fld id="{191075AD-2DD2-4560-8887-061A5DED586F}" type="datetime1">
              <a:rPr lang="en-US">
                <a:solidFill>
                  <a:srgbClr val="FFFFFF"/>
                </a:solidFill>
              </a:rPr>
              <a:t>1/24/2023</a:t>
            </a:fld>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9EF58EE2-81BA-43D5-8F37-007CCBCA0B88}"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p:txBody>
          <a:bodyPr/>
          <a:lstStyle>
            <a:lvl1pPr>
              <a:defRPr/>
            </a:lvl1pPr>
          </a:lstStyle>
          <a:p>
            <a:pPr>
              <a:defRPr/>
            </a:pPr>
            <a:fld id="{B6143A0E-D2D1-40D7-98D6-B54007AAB73F}" type="datetime1">
              <a:rPr lang="en-US">
                <a:solidFill>
                  <a:srgbClr val="FFFFFF"/>
                </a:solidFill>
              </a:rPr>
              <a:t>1/24/2023</a:t>
            </a:fld>
            <a:endParaRPr lang="tr-TR">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E35482A5-A67C-4A47-A0FB-0C1403304D8D}"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2A7DDF-79C4-42F1-A668-C37796377DD9}"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34B6CC9-856E-4BC3-8B7A-954B8E9425B5}"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85800" y="609600"/>
            <a:ext cx="7772400" cy="1143000"/>
          </a:xfrm>
        </p:spPr>
        <p:txBody>
          <a:bodyPr/>
          <a:lstStyle/>
          <a:p>
            <a:r>
              <a:rPr lang="tr-TR"/>
              <a:t>Asıl başlık stili için tıklatın</a:t>
            </a:r>
          </a:p>
        </p:txBody>
      </p:sp>
      <p:sp>
        <p:nvSpPr>
          <p:cNvPr id="3" name="2 Tablo Yer Tutucusu"/>
          <p:cNvSpPr>
            <a:spLocks noGrp="1"/>
          </p:cNvSpPr>
          <p:nvPr>
            <p:ph type="tbl" idx="1"/>
          </p:nvPr>
        </p:nvSpPr>
        <p:spPr>
          <a:xfrm>
            <a:off x="685800" y="1981200"/>
            <a:ext cx="7772400" cy="4114800"/>
          </a:xfrm>
        </p:spPr>
        <p:txBody>
          <a:bodyPr/>
          <a:lstStyle/>
          <a:p>
            <a:pPr lvl="0"/>
            <a:endParaRPr lang="tr-TR" noProof="0"/>
          </a:p>
        </p:txBody>
      </p:sp>
      <p:sp>
        <p:nvSpPr>
          <p:cNvPr id="4" name="Rectangle 4"/>
          <p:cNvSpPr>
            <a:spLocks noGrp="1" noChangeArrowheads="1"/>
          </p:cNvSpPr>
          <p:nvPr>
            <p:ph type="dt" sz="half" idx="10"/>
          </p:nvPr>
        </p:nvSpPr>
        <p:spPr/>
        <p:txBody>
          <a:bodyPr/>
          <a:lstStyle>
            <a:lvl1pPr>
              <a:defRPr/>
            </a:lvl1pPr>
          </a:lstStyle>
          <a:p>
            <a:pPr>
              <a:defRPr/>
            </a:pPr>
            <a:fld id="{521103FD-14B5-4DF9-B04A-31F52E2C7A3B}"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8F7F2292-D9C6-424D-AD25-43AFE5D70EC3}" type="slidenum">
              <a:rPr lang="tr-TR"/>
              <a:t>‹#›</a:t>
            </a:fld>
            <a:endParaRPr lang="tr-TR"/>
          </a:p>
        </p:txBody>
      </p:sp>
    </p:spTree>
  </p:cSld>
  <p:clrMapOvr>
    <a:masterClrMapping/>
  </p:clrMapOvr>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E43F085-619E-4EDB-9B8C-3F4FBFC4810C}"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548A6BA-6A48-41BD-AFC7-6762AAB64F67}"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A80CB89-04F4-4A93-A58A-CA45FE88E4F7}"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15043BA-5A43-4EBF-8E8B-5BB2DD04EA01}"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89D9E1E-00F9-44A1-9CD2-9832428553D1}"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AEFDC8C-31AD-4E05-AF32-4DB96F89D3B3}"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1E47A9-92EC-41D6-96ED-ACFBB61266C4}"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53603B5-D0C3-4C33-8C52-D10AF87A40A1}"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61AD6B3-0BD3-44D0-92BE-36310AB5465C}"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4BACC07-58F0-4CD3-8261-1F149C733661}"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3C3C61E-18C0-4920-A496-953B7393A5E2}"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DEFBF51-B380-4217-8F64-126374C654BE}"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A82D37E-8731-4E59-AC2B-78B74B29E516}"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205B8BB-F9E8-4D34-BF60-7DDA899F63FF}"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78722A-84DD-4EA8-B541-0CC7C7FF3F74}"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C8F5242-2F3E-4074-8298-D9018FEECD5E}"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EE020D0-4EA5-4606-8288-1B5D40DC31B4}"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35515D3-834E-4B14-8C98-C6CA4D3C2D29}"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69C8A6-9276-4A68-9AB5-E1C639B706BF}"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77B3366-E814-4969-B0F9-208FE303B4D7}"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4"/>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ln>
        </p:spPr>
        <p:txBody>
          <a:bodyPr/>
          <a:lstStyle/>
          <a:p>
            <a:pPr>
              <a:defRPr/>
            </a:pPr>
            <a:endParaRPr lang="tr-TR" sz="1800">
              <a:solidFill>
                <a:srgbClr val="FFFFFF"/>
              </a:solidFill>
              <a:latin typeface="Tahoma" panose="020B0604030504040204"/>
              <a:ea typeface="MS PGothic" panose="020B0600070205080204" pitchFamily="34" charset="-128"/>
            </a:endParaRPr>
          </a:p>
        </p:txBody>
      </p:sp>
      <p:sp>
        <p:nvSpPr>
          <p:cNvPr id="141314" name="Rectangle 2"/>
          <p:cNvSpPr>
            <a:spLocks noGrp="1" noChangeArrowheads="1"/>
          </p:cNvSpPr>
          <p:nvPr>
            <p:ph type="ctrTitle" sz="quarter" hasCustomPrompt="1"/>
          </p:nvPr>
        </p:nvSpPr>
        <p:spPr>
          <a:xfrm>
            <a:off x="685800" y="1997075"/>
            <a:ext cx="7772400" cy="1431925"/>
          </a:xfrm>
        </p:spPr>
        <p:txBody>
          <a:bodyPr anchor="b" anchorCtr="1"/>
          <a:lstStyle>
            <a:lvl1pPr algn="ctr">
              <a:defRPr/>
            </a:lvl1pPr>
          </a:lstStyle>
          <a:p>
            <a:r>
              <a:rPr lang="tr-TR"/>
              <a:t>Asıl başlık stili için tıklatın</a:t>
            </a:r>
          </a:p>
        </p:txBody>
      </p:sp>
      <p:sp>
        <p:nvSpPr>
          <p:cNvPr id="141315" name="Rectangle 3"/>
          <p:cNvSpPr>
            <a:spLocks noGrp="1" noChangeArrowheads="1"/>
          </p:cNvSpPr>
          <p:nvPr>
            <p:ph type="subTitle" sz="quarter" idx="1" hasCustomPrompt="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5" name="Rectangle 5"/>
          <p:cNvSpPr>
            <a:spLocks noGrp="1" noChangeArrowheads="1"/>
          </p:cNvSpPr>
          <p:nvPr>
            <p:ph type="ftr" sz="quarter" idx="10"/>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1"/>
          </p:nvPr>
        </p:nvSpPr>
        <p:spPr/>
        <p:txBody>
          <a:bodyPr/>
          <a:lstStyle>
            <a:lvl1pPr>
              <a:defRPr/>
            </a:lvl1pPr>
          </a:lstStyle>
          <a:p>
            <a:pPr>
              <a:defRPr/>
            </a:pPr>
            <a:fld id="{FF8B6851-A9A8-459D-BF83-2C58FDE1784D}" type="slidenum">
              <a:rPr lang="tr-TR">
                <a:solidFill>
                  <a:srgbClr val="FFFFFF"/>
                </a:solidFill>
              </a:rPr>
              <a:t>‹#›</a:t>
            </a:fld>
            <a:endParaRPr lang="tr-TR">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idx="1" hasCustomPrompt="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55F52205-481B-42A5-AD7D-F39BDC68271C}"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C4EF9687-69B5-4C94-976A-4C221BA3DB47}"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sz="half" idx="1" hasCustomPrompt="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hasCustomPrompt="1"/>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8550E7F9-07D9-46F7-B5A0-3E672F4F3D57}"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9" name="Rectangle 6"/>
          <p:cNvSpPr>
            <a:spLocks noGrp="1" noChangeArrowheads="1"/>
          </p:cNvSpPr>
          <p:nvPr>
            <p:ph type="sldNum" sz="quarter" idx="12"/>
          </p:nvPr>
        </p:nvSpPr>
        <p:spPr/>
        <p:txBody>
          <a:bodyPr/>
          <a:lstStyle>
            <a:lvl1pPr>
              <a:defRPr/>
            </a:lvl1pPr>
          </a:lstStyle>
          <a:p>
            <a:pPr>
              <a:defRPr/>
            </a:pPr>
            <a:fld id="{6AC04AE5-00D9-4C01-B0EB-C60442F1AAD8}"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856888DF-8CAD-4ED1-B680-4E4D31820D63}"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4" name="Rectangle 6"/>
          <p:cNvSpPr>
            <a:spLocks noGrp="1" noChangeArrowheads="1"/>
          </p:cNvSpPr>
          <p:nvPr>
            <p:ph type="sldNum" sz="quarter" idx="12"/>
          </p:nvPr>
        </p:nvSpPr>
        <p:spPr/>
        <p:txBody>
          <a:bodyPr/>
          <a:lstStyle>
            <a:lvl1pPr>
              <a:defRPr/>
            </a:lvl1pPr>
          </a:lstStyle>
          <a:p>
            <a:pPr>
              <a:defRPr/>
            </a:pPr>
            <a:fld id="{01D6B48D-B7F5-4815-A940-16F474B293E7}"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idx="1" hasCustomPrompt="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4641A1DF-6559-4EFB-9F82-8A6FE16DFFAA}"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845C46E7-9641-4595-83F7-9F2E3EBCEBD7}" type="slidenum">
              <a:rPr lang="tr-TR"/>
              <a:t>‹#›</a:t>
            </a:fld>
            <a:endParaRPr lang="tr-TR"/>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0673AD9C-11CB-4519-8084-F0F83E3963B9}"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7FBE8F30-98C6-404B-80A2-1F00BD224717}"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Dikey Metin Yer Tutucusu"/>
          <p:cNvSpPr>
            <a:spLocks noGrp="1"/>
          </p:cNvSpPr>
          <p:nvPr>
            <p:ph type="body" orient="vert" idx="1" hasCustomPrompt="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AFE5A3E7-35A5-42A3-A3EB-C8D097B66E1D}"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629400" y="292100"/>
            <a:ext cx="2057400" cy="5727700"/>
          </a:xfrm>
        </p:spPr>
        <p:txBody>
          <a:bodyPr vert="eaVert"/>
          <a:lstStyle/>
          <a:p>
            <a:r>
              <a:rPr lang="tr-TR"/>
              <a:t>Asıl başlık stili için tıklatın</a:t>
            </a:r>
          </a:p>
        </p:txBody>
      </p:sp>
      <p:sp>
        <p:nvSpPr>
          <p:cNvPr id="3" name="2 Dikey Metin Yer Tutucusu"/>
          <p:cNvSpPr>
            <a:spLocks noGrp="1"/>
          </p:cNvSpPr>
          <p:nvPr>
            <p:ph type="body" orient="vert" idx="1" hasCustomPrompt="1"/>
          </p:nvPr>
        </p:nvSpPr>
        <p:spPr>
          <a:xfrm>
            <a:off x="457200" y="292100"/>
            <a:ext cx="6019800" cy="57277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2632FE93-2640-4497-AFF9-E75A6EE93FB8}"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92100"/>
            <a:ext cx="8229600" cy="1384300"/>
          </a:xfrm>
        </p:spPr>
        <p:txBody>
          <a:bodyPr/>
          <a:lstStyle/>
          <a:p>
            <a:r>
              <a:rPr lang="tr-TR"/>
              <a:t>Asıl başlık stili için tıklatın</a:t>
            </a:r>
          </a:p>
        </p:txBody>
      </p:sp>
      <p:sp>
        <p:nvSpPr>
          <p:cNvPr id="3" name="2 Metin Yer Tutucusu"/>
          <p:cNvSpPr>
            <a:spLocks noGrp="1"/>
          </p:cNvSpPr>
          <p:nvPr>
            <p:ph type="body" sz="half" idx="1" hasCustomPrompt="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hasCustomPrompt="1"/>
          </p:nvPr>
        </p:nvSpPr>
        <p:spPr>
          <a:xfrm>
            <a:off x="4648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FFFFFF"/>
                </a:solidFill>
              </a:rPr>
              <a:t>1/24/2023</a:t>
            </a:fld>
            <a:endParaRPr lang="tr-TR">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FFFFFF"/>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5F068BA9-4947-4720-BC45-F8267EE8C2F7}" type="slidenum">
              <a:rPr lang="tr-TR">
                <a:solidFill>
                  <a:srgbClr val="FFFFFF"/>
                </a:solidFill>
              </a:rPr>
              <a:t>‹#›</a:t>
            </a:fld>
            <a:endParaRPr lang="tr-TR">
              <a:solidFill>
                <a:srgbClr val="FFFFFF"/>
              </a:solidFill>
            </a:endParaRPr>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tr-TR"/>
          </a:p>
        </p:txBody>
      </p:sp>
      <p:sp>
        <p:nvSpPr>
          <p:cNvPr id="4" name="Rectangle 4"/>
          <p:cNvSpPr>
            <a:spLocks noGrp="1" noChangeArrowheads="1"/>
          </p:cNvSpPr>
          <p:nvPr>
            <p:ph type="dt" sz="half" idx="10"/>
          </p:nvPr>
        </p:nvSpPr>
        <p:spPr/>
        <p:txBody>
          <a:bodyPr/>
          <a:lstStyle>
            <a:lvl1pPr>
              <a:defRPr/>
            </a:lvl1pPr>
          </a:lstStyle>
          <a:p>
            <a:pPr>
              <a:defRPr/>
            </a:pPr>
            <a:fld id="{F17E6292-8D1E-4D00-BF39-E22854702B4E}" type="datetime1">
              <a:rPr lang="en-US">
                <a:solidFill>
                  <a:srgbClr val="000000"/>
                </a:solidFill>
              </a:rPr>
              <a:t>1/24/2023</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F39E81D8-1363-4492-B747-8012AAACA4D1}"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fld id="{0F0728A2-43D4-4EC2-8944-0322776CEF1A}" type="datetime1">
              <a:rPr lang="en-US">
                <a:solidFill>
                  <a:srgbClr val="000000"/>
                </a:solidFill>
              </a:rPr>
              <a:t>1/24/2023</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974E9D1C-3E2C-40F4-BEFF-1D0E0A6AF074}"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11555DEE-C990-4BFE-8FA0-09259F029EC4}" type="datetime1">
              <a:rPr lang="en-US">
                <a:solidFill>
                  <a:srgbClr val="000000"/>
                </a:solidFill>
              </a:rPr>
              <a:t>1/24/2023</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CCABDEB8-233C-4C49-945D-DA546038C31F}"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p:txBody>
          <a:bodyPr/>
          <a:lstStyle>
            <a:lvl1pPr>
              <a:defRPr/>
            </a:lvl1pPr>
          </a:lstStyle>
          <a:p>
            <a:pPr>
              <a:defRPr/>
            </a:pPr>
            <a:fld id="{7165AFAE-93C2-455C-957D-EC8E155ED86E}" type="datetime1">
              <a:rPr lang="en-US">
                <a:solidFill>
                  <a:srgbClr val="000000"/>
                </a:solidFill>
              </a:rPr>
              <a:t>1/24/2023</a:t>
            </a:fld>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1716E297-9209-44E2-86B2-57264E4EED41}"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p:txBody>
          <a:bodyPr/>
          <a:lstStyle>
            <a:lvl1pPr>
              <a:defRPr/>
            </a:lvl1pPr>
          </a:lstStyle>
          <a:p>
            <a:pPr>
              <a:defRPr/>
            </a:pPr>
            <a:fld id="{0AC995DF-41BC-4A09-9034-8A0F41A13F20}" type="datetime1">
              <a:rPr lang="en-US">
                <a:solidFill>
                  <a:srgbClr val="000000"/>
                </a:solidFill>
              </a:rPr>
              <a:t>1/24/2023</a:t>
            </a:fld>
            <a:endParaRPr lang="tr-T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9" name="Rectangle 6"/>
          <p:cNvSpPr>
            <a:spLocks noGrp="1" noChangeArrowheads="1"/>
          </p:cNvSpPr>
          <p:nvPr>
            <p:ph type="sldNum" sz="quarter" idx="12"/>
          </p:nvPr>
        </p:nvSpPr>
        <p:spPr/>
        <p:txBody>
          <a:bodyPr/>
          <a:lstStyle>
            <a:lvl1pPr>
              <a:defRPr/>
            </a:lvl1pPr>
          </a:lstStyle>
          <a:p>
            <a:pPr>
              <a:defRPr/>
            </a:pPr>
            <a:fld id="{092CB365-E915-4E8C-A6EE-090D05CDAF01}"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fld id="{3771A413-0CDD-47FD-8771-889D62C02D00}"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4F5E6EBC-8942-413C-A425-C359DFD1C898}" type="slidenum">
              <a:rPr lang="tr-TR"/>
              <a:t>‹#›</a:t>
            </a:fld>
            <a:endParaRPr lang="tr-TR"/>
          </a:p>
        </p:txBody>
      </p:sp>
    </p:spTree>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p:txBody>
          <a:bodyPr/>
          <a:lstStyle>
            <a:lvl1pPr>
              <a:defRPr/>
            </a:lvl1pPr>
          </a:lstStyle>
          <a:p>
            <a:pPr>
              <a:defRPr/>
            </a:pPr>
            <a:fld id="{0C67D102-69BD-4910-AA15-CBB25437B754}" type="datetime1">
              <a:rPr lang="en-US">
                <a:solidFill>
                  <a:srgbClr val="000000"/>
                </a:solidFill>
              </a:rPr>
              <a:t>1/24/2023</a:t>
            </a:fld>
            <a:endParaRPr lang="tr-T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6C329B83-3DF5-4ED7-AA46-32D4E5D97FBE}"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8E037FD3-D76A-40A6-B1E1-9A6403991550}" type="datetime1">
              <a:rPr lang="en-US">
                <a:solidFill>
                  <a:srgbClr val="000000"/>
                </a:solidFill>
              </a:rPr>
              <a:t>1/24/2023</a:t>
            </a:fld>
            <a:endParaRPr lang="tr-T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4" name="Rectangle 6"/>
          <p:cNvSpPr>
            <a:spLocks noGrp="1" noChangeArrowheads="1"/>
          </p:cNvSpPr>
          <p:nvPr>
            <p:ph type="sldNum" sz="quarter" idx="12"/>
          </p:nvPr>
        </p:nvSpPr>
        <p:spPr/>
        <p:txBody>
          <a:bodyPr/>
          <a:lstStyle>
            <a:lvl1pPr>
              <a:defRPr/>
            </a:lvl1pPr>
          </a:lstStyle>
          <a:p>
            <a:pPr>
              <a:defRPr/>
            </a:pPr>
            <a:fld id="{1A2B8E0F-12C6-4CE6-BEEB-BDD49DF3EB31}"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3300ACD1-6741-46F7-913B-B1BCA8955104}" type="datetime1">
              <a:rPr lang="en-US">
                <a:solidFill>
                  <a:srgbClr val="000000"/>
                </a:solidFill>
              </a:rPr>
              <a:t>1/24/2023</a:t>
            </a:fld>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B0C821F4-6359-4D22-98D4-A71A0E4C3EA4}"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C5B50880-8DFF-4F6D-B2D4-6E2877BE2A9E}" type="datetime1">
              <a:rPr lang="en-US">
                <a:solidFill>
                  <a:srgbClr val="000000"/>
                </a:solidFill>
              </a:rPr>
              <a:t>1/24/2023</a:t>
            </a:fld>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58EA9F54-1A04-4639-AAF2-E2AE02EB5DAF}"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fld id="{ACB7BAD0-7A2E-4055-B025-9158A65E0FC8}" type="datetime1">
              <a:rPr lang="en-US">
                <a:solidFill>
                  <a:srgbClr val="000000"/>
                </a:solidFill>
              </a:rPr>
              <a:t>1/24/2023</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5910F2ED-2978-4DF1-A466-81F564D0145F}"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fld id="{26C9B749-8284-4881-A3B8-02C46D9CDC3C}" type="datetime1">
              <a:rPr lang="en-US">
                <a:solidFill>
                  <a:srgbClr val="000000"/>
                </a:solidFill>
              </a:rPr>
              <a:t>1/24/2023</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tr-TR">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92DF9B4F-8575-4ACF-A280-A5046059FF90}" type="slidenum">
              <a:rPr lang="tr-TR">
                <a:solidFill>
                  <a:srgbClr val="000000"/>
                </a:solidFill>
              </a:rPr>
              <a:t>‹#›</a:t>
            </a:fld>
            <a:endParaRPr lang="tr-TR">
              <a:solidFill>
                <a:srgbClr val="000000"/>
              </a:solidFill>
            </a:endParaRPr>
          </a:p>
        </p:txBody>
      </p:sp>
    </p:spTree>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0B641AAB-95B9-4BCF-AD68-FD0A92119DF5}" type="datetime1">
              <a:rPr lang="en-US" smtClean="0">
                <a:solidFill>
                  <a:prstClr val="black">
                    <a:tint val="75000"/>
                  </a:prstClr>
                </a:solidFill>
              </a:rPr>
              <a:t>1/24/2023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idx="1" hasCustomPrompt="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FBBF016-1E55-4E1A-9AAE-6756E967EFB5}" type="datetime1">
              <a:rPr lang="en-US" smtClean="0">
                <a:solidFill>
                  <a:prstClr val="black">
                    <a:tint val="75000"/>
                  </a:prstClr>
                </a:solidFill>
              </a:rPr>
              <a:t>1/24/2023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E1085E8-A1BA-4767-9A25-702D36162E81}" type="datetime1">
              <a:rPr lang="en-US" smtClean="0">
                <a:solidFill>
                  <a:prstClr val="black">
                    <a:tint val="75000"/>
                  </a:prstClr>
                </a:solidFill>
              </a:rPr>
              <a:t>1/24/2023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12C517B-5C9B-420C-9DC2-5498363AA3BA}" type="datetime1">
              <a:rPr lang="en-US" smtClean="0">
                <a:solidFill>
                  <a:prstClr val="black">
                    <a:tint val="75000"/>
                  </a:prstClr>
                </a:solidFill>
              </a:rPr>
              <a:t>1/24/2023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sz="half" idx="1" hasCustomPrompt="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hasCustomPrompt="1"/>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lvl1pPr>
          </a:lstStyle>
          <a:p>
            <a:pPr>
              <a:defRPr/>
            </a:pPr>
            <a:fld id="{4CC479EF-2B5A-4D17-AD7B-78082055FD90}" type="datetime1">
              <a:rPr lang="en-US"/>
              <a:t>1/24/2023</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68044E3A-3912-4BA6-A04F-E83DF3416687}" type="slidenum">
              <a:rPr lang="tr-TR"/>
              <a:t>‹#›</a:t>
            </a:fld>
            <a:endParaRPr lang="tr-TR"/>
          </a:p>
        </p:txBody>
      </p:sp>
    </p:spTree>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lvl1pPr>
              <a:defRPr/>
            </a:lvl1pPr>
          </a:lstStyle>
          <a:p>
            <a:r>
              <a:rPr lang="tr-TR"/>
              <a:t>Asıl başlık stili için tıklatın</a:t>
            </a: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2D2AF57-5B34-4D0B-8305-90022678217F}" type="datetime1">
              <a:rPr lang="en-US" smtClean="0">
                <a:solidFill>
                  <a:prstClr val="black">
                    <a:tint val="75000"/>
                  </a:prstClr>
                </a:solidFill>
              </a:rPr>
              <a:t>1/24/2023</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9" name="8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0FC24FEB-3B6A-4F71-9F38-4702FD555913}" type="datetime1">
              <a:rPr lang="en-US" smtClean="0">
                <a:solidFill>
                  <a:prstClr val="black">
                    <a:tint val="75000"/>
                  </a:prstClr>
                </a:solidFill>
              </a:rPr>
              <a:t>1/24/2023</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5" name="4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398B076-C8D1-44C0-80AC-216093ACBBC4}" type="datetime1">
              <a:rPr lang="en-US" smtClean="0">
                <a:solidFill>
                  <a:prstClr val="black">
                    <a:tint val="75000"/>
                  </a:prstClr>
                </a:solidFill>
              </a:rPr>
              <a:t>1/24/2023</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4" name="3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920D9D8B-CAC6-4057-ACA3-37EDAD93826B}" type="datetime1">
              <a:rPr lang="en-US" smtClean="0">
                <a:solidFill>
                  <a:prstClr val="black">
                    <a:tint val="75000"/>
                  </a:prstClr>
                </a:solidFill>
              </a:rPr>
              <a:t>1/24/2023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03E5472-B98E-4F5F-B277-DA291B18047F}" type="datetime1">
              <a:rPr lang="en-US" smtClean="0">
                <a:solidFill>
                  <a:prstClr val="black">
                    <a:tint val="75000"/>
                  </a:prstClr>
                </a:solidFill>
              </a:rPr>
              <a:t>1/24/2023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Dikey Metin Yer Tutucusu"/>
          <p:cNvSpPr>
            <a:spLocks noGrp="1"/>
          </p:cNvSpPr>
          <p:nvPr>
            <p:ph type="body" orient="vert" idx="1" hasCustomPrompt="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4A7B5FE-449E-46E0-A6B2-3CB934C914F7}" type="datetime1">
              <a:rPr lang="en-US" smtClean="0">
                <a:solidFill>
                  <a:prstClr val="black">
                    <a:tint val="75000"/>
                  </a:prstClr>
                </a:solidFill>
              </a:rPr>
              <a:t>1/24/2023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hasCustomPrompt="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4E70C43-7FAA-4FE7-9B7C-F67E1CA5DC04}" type="datetime1">
              <a:rPr lang="en-US" smtClean="0">
                <a:solidFill>
                  <a:prstClr val="black">
                    <a:tint val="75000"/>
                  </a:prstClr>
                </a:solidFill>
              </a:rPr>
              <a:t>1/24/2023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t>‹#›</a:t>
            </a:fld>
            <a:endParaRPr lang="tr-TR">
              <a:solidFill>
                <a:prstClr val="black">
                  <a:tint val="75000"/>
                </a:prstClr>
              </a:solidFill>
            </a:endParaRPr>
          </a:p>
        </p:txBody>
      </p:sp>
    </p:spTree>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5" name="AutoShape 3"/>
          <p:cNvSpPr>
            <a:spLocks noChangeArrowheads="1"/>
          </p:cNvSpPr>
          <p:nvPr/>
        </p:nvSpPr>
        <p:spPr bwMode="auto">
          <a:xfrm>
            <a:off x="0" y="268288"/>
            <a:ext cx="8915400" cy="6589712"/>
          </a:xfrm>
          <a:prstGeom prst="rtTriangle">
            <a:avLst/>
          </a:prstGeom>
          <a:noFill/>
          <a:ln w="9525">
            <a:solidFill>
              <a:schemeClr val="bg1"/>
            </a:solidFill>
            <a:miter lim="800000"/>
          </a:ln>
        </p:spPr>
        <p:txBody>
          <a:bodyPr wrap="none" anchor="ct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6" name="Rectangle 4"/>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ln>
          <a:effectLst/>
        </p:spPr>
        <p:txBody>
          <a:bodyPr/>
          <a:lstStyle/>
          <a:p>
            <a:pPr eaLnBrk="0" fontAlgn="auto" hangingPunct="0">
              <a:spcBef>
                <a:spcPts val="0"/>
              </a:spcBef>
              <a:spcAft>
                <a:spcPts val="0"/>
              </a:spcAft>
              <a:defRPr/>
            </a:pPr>
            <a:endParaRPr lang="en-AU">
              <a:solidFill>
                <a:srgbClr val="000000"/>
              </a:solidFill>
              <a:cs typeface="Arial" panose="020B0604020202020204" pitchFamily="34"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grpSp>
        <p:nvGrpSpPr>
          <p:cNvPr id="8" name="Group 6"/>
          <p:cNvGrpSpPr/>
          <p:nvPr/>
        </p:nvGrpSpPr>
        <p:grpSpPr bwMode="auto">
          <a:xfrm>
            <a:off x="6837363" y="-9525"/>
            <a:ext cx="330200" cy="6875463"/>
            <a:chOff x="4307" y="-6"/>
            <a:chExt cx="208" cy="4331"/>
          </a:xfrm>
        </p:grpSpPr>
        <p:sp>
          <p:nvSpPr>
            <p:cNvPr id="9" name="Rectangle 7"/>
            <p:cNvSpPr>
              <a:spLocks noChangeArrowheads="1"/>
            </p:cNvSpPr>
            <p:nvPr/>
          </p:nvSpPr>
          <p:spPr bwMode="auto">
            <a:xfrm>
              <a:off x="4325" y="4234"/>
              <a:ext cx="48" cy="91"/>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0" name="Rectangle 8"/>
            <p:cNvSpPr>
              <a:spLocks noChangeArrowheads="1"/>
            </p:cNvSpPr>
            <p:nvPr/>
          </p:nvSpPr>
          <p:spPr bwMode="auto">
            <a:xfrm>
              <a:off x="4307" y="1920"/>
              <a:ext cx="48"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1" name="Rectangle 9"/>
            <p:cNvSpPr>
              <a:spLocks noChangeArrowheads="1"/>
            </p:cNvSpPr>
            <p:nvPr/>
          </p:nvSpPr>
          <p:spPr bwMode="auto">
            <a:xfrm>
              <a:off x="4499" y="2112"/>
              <a:ext cx="16"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2" name="Rectangle 10"/>
            <p:cNvSpPr>
              <a:spLocks noChangeArrowheads="1"/>
            </p:cNvSpPr>
            <p:nvPr/>
          </p:nvSpPr>
          <p:spPr bwMode="auto">
            <a:xfrm>
              <a:off x="4307" y="2688"/>
              <a:ext cx="48"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3" name="Rectangle 11"/>
            <p:cNvSpPr>
              <a:spLocks noChangeArrowheads="1"/>
            </p:cNvSpPr>
            <p:nvPr/>
          </p:nvSpPr>
          <p:spPr bwMode="auto">
            <a:xfrm>
              <a:off x="4307" y="3456"/>
              <a:ext cx="48"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4" name="Rectangle 12"/>
            <p:cNvSpPr>
              <a:spLocks noChangeArrowheads="1"/>
            </p:cNvSpPr>
            <p:nvPr/>
          </p:nvSpPr>
          <p:spPr bwMode="auto">
            <a:xfrm>
              <a:off x="4499" y="2880"/>
              <a:ext cx="16"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5" name="Rectangle 13"/>
            <p:cNvSpPr>
              <a:spLocks noChangeArrowheads="1"/>
            </p:cNvSpPr>
            <p:nvPr/>
          </p:nvSpPr>
          <p:spPr bwMode="auto">
            <a:xfrm>
              <a:off x="4499" y="3648"/>
              <a:ext cx="16"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6" name="Rectangle 14"/>
            <p:cNvSpPr>
              <a:spLocks noChangeArrowheads="1"/>
            </p:cNvSpPr>
            <p:nvPr/>
          </p:nvSpPr>
          <p:spPr bwMode="auto">
            <a:xfrm>
              <a:off x="4307" y="-6"/>
              <a:ext cx="48" cy="65"/>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7" name="Rectangle 15"/>
            <p:cNvSpPr>
              <a:spLocks noChangeArrowheads="1"/>
            </p:cNvSpPr>
            <p:nvPr/>
          </p:nvSpPr>
          <p:spPr bwMode="auto">
            <a:xfrm>
              <a:off x="4499" y="-5"/>
              <a:ext cx="16" cy="256"/>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8" name="Rectangle 16"/>
            <p:cNvSpPr>
              <a:spLocks noChangeArrowheads="1"/>
            </p:cNvSpPr>
            <p:nvPr/>
          </p:nvSpPr>
          <p:spPr bwMode="auto">
            <a:xfrm>
              <a:off x="4307" y="300"/>
              <a:ext cx="48"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9" name="Rectangle 17"/>
            <p:cNvSpPr>
              <a:spLocks noChangeArrowheads="1"/>
            </p:cNvSpPr>
            <p:nvPr/>
          </p:nvSpPr>
          <p:spPr bwMode="auto">
            <a:xfrm>
              <a:off x="4307" y="1068"/>
              <a:ext cx="48"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20" name="Rectangle 18"/>
            <p:cNvSpPr>
              <a:spLocks noChangeArrowheads="1"/>
            </p:cNvSpPr>
            <p:nvPr/>
          </p:nvSpPr>
          <p:spPr bwMode="auto">
            <a:xfrm>
              <a:off x="4499" y="492"/>
              <a:ext cx="16"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21" name="Rectangle 19"/>
            <p:cNvSpPr>
              <a:spLocks noChangeArrowheads="1"/>
            </p:cNvSpPr>
            <p:nvPr/>
          </p:nvSpPr>
          <p:spPr bwMode="auto">
            <a:xfrm>
              <a:off x="4499" y="1260"/>
              <a:ext cx="16" cy="527"/>
            </a:xfrm>
            <a:prstGeom prst="rect">
              <a:avLst/>
            </a:prstGeom>
            <a:solidFill>
              <a:schemeClr val="bg2">
                <a:alpha val="50000"/>
              </a:schemeClr>
            </a:soli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grpSp>
      <p:sp>
        <p:nvSpPr>
          <p:cNvPr id="22" name="Freeform 24"/>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ln>
        </p:spPr>
        <p:txBody>
          <a:bodyPr wrap="none" anchor="ct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23" name="Rectangle 25"/>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24" name="Arc 27"/>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ln>
        </p:spPr>
        <p:txBody>
          <a:bodyPr wrap="none" anchor="ct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34164" name="Rectangle 20"/>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anose="05000000000000000000" pitchFamily="2" charset="2"/>
              <a:buNone/>
              <a:defRPr/>
            </a:lvl1pPr>
          </a:lstStyle>
          <a:p>
            <a:r>
              <a:rPr lang="en-US"/>
              <a:t>Click to edit Master subtitle style</a:t>
            </a:r>
          </a:p>
        </p:txBody>
      </p:sp>
      <p:sp>
        <p:nvSpPr>
          <p:cNvPr id="134170"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1"/>
          <p:cNvSpPr>
            <a:spLocks noGrp="1" noChangeArrowheads="1"/>
          </p:cNvSpPr>
          <p:nvPr>
            <p:ph type="dt" sz="quarter" idx="10"/>
          </p:nvPr>
        </p:nvSpPr>
        <p:spPr bwMode="auto">
          <a:xfrm>
            <a:off x="685800" y="5257800"/>
            <a:ext cx="3908425" cy="342900"/>
          </a:xfrm>
          <a:prstGeom prst="rect">
            <a:avLst/>
          </a:prstGeom>
          <a:ln>
            <a:miter lim="800000"/>
          </a:ln>
        </p:spPr>
        <p:txBody>
          <a:bodyPr vert="horz" wrap="none" lIns="92075" tIns="46038" rIns="92075" bIns="46038" numCol="1" anchor="b" anchorCtr="0" compatLnSpc="1"/>
          <a:lstStyle>
            <a:lvl1pPr algn="r" eaLnBrk="0" fontAlgn="auto" hangingPunct="0">
              <a:spcBef>
                <a:spcPts val="0"/>
              </a:spcBef>
              <a:spcAft>
                <a:spcPts val="0"/>
              </a:spcAft>
              <a:defRPr sz="1200">
                <a:latin typeface="Times New Roman" panose="02020603050405020304" pitchFamily="18" charset="0"/>
                <a:cs typeface="+mn-cs"/>
              </a:defRPr>
            </a:lvl1pPr>
          </a:lstStyle>
          <a:p>
            <a:pPr>
              <a:defRPr/>
            </a:pPr>
            <a:fld id="{F9AF218A-0CB6-4D43-AA9D-B9E50035572B}" type="datetime1">
              <a:rPr lang="en-US">
                <a:solidFill>
                  <a:srgbClr val="000000"/>
                </a:solidFill>
              </a:rPr>
              <a:t>1/24/2023</a:t>
            </a:fld>
            <a:endParaRPr lang="tr-TR">
              <a:solidFill>
                <a:srgbClr val="000000"/>
              </a:solidFill>
            </a:endParaRPr>
          </a:p>
        </p:txBody>
      </p:sp>
      <p:sp>
        <p:nvSpPr>
          <p:cNvPr id="26" name="Rectangle 22"/>
          <p:cNvSpPr>
            <a:spLocks noGrp="1" noChangeArrowheads="1"/>
          </p:cNvSpPr>
          <p:nvPr>
            <p:ph type="ftr" sz="quarter" idx="11"/>
          </p:nvPr>
        </p:nvSpPr>
        <p:spPr>
          <a:xfrm>
            <a:off x="685800" y="5638800"/>
            <a:ext cx="3908425" cy="304800"/>
          </a:xfrm>
        </p:spPr>
        <p:txBody>
          <a:bodyPr/>
          <a:lstStyle>
            <a:lvl1pPr algn="r">
              <a:defRPr sz="1200"/>
            </a:lvl1pPr>
          </a:lstStyle>
          <a:p>
            <a:pPr>
              <a:defRPr/>
            </a:pPr>
            <a:r>
              <a:rPr lang="tr-TR">
                <a:solidFill>
                  <a:srgbClr val="000000"/>
                </a:solidFill>
              </a:rPr>
              <a:t>www.ahmetsaltik.net</a:t>
            </a:r>
          </a:p>
        </p:txBody>
      </p:sp>
      <p:sp>
        <p:nvSpPr>
          <p:cNvPr id="27" name="Rectangle 23"/>
          <p:cNvSpPr>
            <a:spLocks noGrp="1" noChangeArrowheads="1"/>
          </p:cNvSpPr>
          <p:nvPr>
            <p:ph type="sldNum" sz="quarter" idx="12"/>
          </p:nvPr>
        </p:nvSpPr>
        <p:spPr>
          <a:xfrm>
            <a:off x="7235825" y="6356350"/>
            <a:ext cx="1908175" cy="501650"/>
          </a:xfrm>
        </p:spPr>
        <p:txBody>
          <a:bodyPr wrap="none" lIns="46038" tIns="46038" rIns="46038" bIns="46038"/>
          <a:lstStyle>
            <a:lvl2pPr lvl="1" algn="r" eaLnBrk="0" fontAlgn="auto" hangingPunct="0">
              <a:lnSpc>
                <a:spcPct val="110000"/>
              </a:lnSpc>
              <a:spcBef>
                <a:spcPts val="0"/>
              </a:spcBef>
              <a:spcAft>
                <a:spcPts val="0"/>
              </a:spcAft>
              <a:defRPr sz="1400">
                <a:latin typeface="Times New Roman" panose="02020603050405020304" pitchFamily="18" charset="0"/>
                <a:cs typeface="+mn-cs"/>
              </a:defRPr>
            </a:lvl2pPr>
          </a:lstStyle>
          <a:p>
            <a:pPr lvl="1">
              <a:defRPr/>
            </a:pPr>
            <a:fld id="{776C0E33-AD7A-4FFC-B2B5-FB92A64DEB7D}"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5" name="Rectangle 8"/>
          <p:cNvSpPr>
            <a:spLocks noGrp="1" noChangeArrowheads="1"/>
          </p:cNvSpPr>
          <p:nvPr>
            <p:ph type="sldNum" sz="quarter" idx="11"/>
          </p:nvPr>
        </p:nvSpPr>
        <p:spPr/>
        <p:txBody>
          <a:bodyPr/>
          <a:lstStyle>
            <a:lvl1pPr>
              <a:defRPr/>
            </a:lvl1pPr>
          </a:lstStyle>
          <a:p>
            <a:pPr>
              <a:defRPr/>
            </a:pPr>
            <a:fld id="{FCBBCBB3-1FFE-43EE-9E96-4FD9F18DAE0E}"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5" name="Rectangle 8"/>
          <p:cNvSpPr>
            <a:spLocks noGrp="1" noChangeArrowheads="1"/>
          </p:cNvSpPr>
          <p:nvPr>
            <p:ph type="sldNum" sz="quarter" idx="11"/>
          </p:nvPr>
        </p:nvSpPr>
        <p:spPr/>
        <p:txBody>
          <a:bodyPr/>
          <a:lstStyle>
            <a:lvl1pPr>
              <a:defRPr/>
            </a:lvl1pPr>
          </a:lstStyle>
          <a:p>
            <a:pPr>
              <a:defRPr/>
            </a:pPr>
            <a:fld id="{06F266F8-87A1-46B6-A66B-61333E70392A}"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lvl1pPr>
          </a:lstStyle>
          <a:p>
            <a:pPr>
              <a:defRPr/>
            </a:pPr>
            <a:fld id="{C156B2CD-394B-4065-BBF0-F43DD9884164}" type="datetime1">
              <a:rPr lang="en-US"/>
              <a:t>1/24/2023</a:t>
            </a:fld>
            <a:endParaRPr lang="tr-TR"/>
          </a:p>
        </p:txBody>
      </p:sp>
      <p:sp>
        <p:nvSpPr>
          <p:cNvPr id="8"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9" name="Rectangle 6"/>
          <p:cNvSpPr>
            <a:spLocks noGrp="1" noChangeArrowheads="1"/>
          </p:cNvSpPr>
          <p:nvPr>
            <p:ph type="sldNum" sz="quarter" idx="12"/>
          </p:nvPr>
        </p:nvSpPr>
        <p:spPr/>
        <p:txBody>
          <a:bodyPr/>
          <a:lstStyle>
            <a:lvl1pPr>
              <a:defRPr/>
            </a:lvl1pPr>
          </a:lstStyle>
          <a:p>
            <a:pPr>
              <a:defRPr/>
            </a:pPr>
            <a:fld id="{610BC868-3201-4883-8B7F-A63BD33CA865}" type="slidenum">
              <a:rPr lang="tr-TR"/>
              <a:t>‹#›</a:t>
            </a:fld>
            <a:endParaRPr lang="tr-TR"/>
          </a:p>
        </p:txBody>
      </p:sp>
    </p:spTree>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6" name="Rectangle 8"/>
          <p:cNvSpPr>
            <a:spLocks noGrp="1" noChangeArrowheads="1"/>
          </p:cNvSpPr>
          <p:nvPr>
            <p:ph type="sldNum" sz="quarter" idx="11"/>
          </p:nvPr>
        </p:nvSpPr>
        <p:spPr/>
        <p:txBody>
          <a:bodyPr/>
          <a:lstStyle>
            <a:lvl1pPr>
              <a:defRPr/>
            </a:lvl1pPr>
          </a:lstStyle>
          <a:p>
            <a:pPr>
              <a:defRPr/>
            </a:pPr>
            <a:fld id="{0004619D-1465-4311-BFF8-42DF2F40F7D5}"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8" name="Rectangle 8"/>
          <p:cNvSpPr>
            <a:spLocks noGrp="1" noChangeArrowheads="1"/>
          </p:cNvSpPr>
          <p:nvPr>
            <p:ph type="sldNum" sz="quarter" idx="11"/>
          </p:nvPr>
        </p:nvSpPr>
        <p:spPr/>
        <p:txBody>
          <a:bodyPr/>
          <a:lstStyle>
            <a:lvl1pPr>
              <a:defRPr/>
            </a:lvl1pPr>
          </a:lstStyle>
          <a:p>
            <a:pPr>
              <a:defRPr/>
            </a:pPr>
            <a:fld id="{69F69DD3-F3D5-401D-9FE7-686B457F1831}"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4" name="Rectangle 8"/>
          <p:cNvSpPr>
            <a:spLocks noGrp="1" noChangeArrowheads="1"/>
          </p:cNvSpPr>
          <p:nvPr>
            <p:ph type="sldNum" sz="quarter" idx="11"/>
          </p:nvPr>
        </p:nvSpPr>
        <p:spPr/>
        <p:txBody>
          <a:bodyPr/>
          <a:lstStyle>
            <a:lvl1pPr>
              <a:defRPr/>
            </a:lvl1pPr>
          </a:lstStyle>
          <a:p>
            <a:pPr>
              <a:defRPr/>
            </a:pPr>
            <a:fld id="{562FB261-0763-4EE4-8E8B-B07857F78989}"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3" name="Rectangle 8"/>
          <p:cNvSpPr>
            <a:spLocks noGrp="1" noChangeArrowheads="1"/>
          </p:cNvSpPr>
          <p:nvPr>
            <p:ph type="sldNum" sz="quarter" idx="11"/>
          </p:nvPr>
        </p:nvSpPr>
        <p:spPr/>
        <p:txBody>
          <a:bodyPr/>
          <a:lstStyle>
            <a:lvl1pPr>
              <a:defRPr/>
            </a:lvl1pPr>
          </a:lstStyle>
          <a:p>
            <a:pPr>
              <a:defRPr/>
            </a:pPr>
            <a:fld id="{605512E1-8DD0-4CBA-871A-3A5DEA8A3F60}"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6" name="Rectangle 8"/>
          <p:cNvSpPr>
            <a:spLocks noGrp="1" noChangeArrowheads="1"/>
          </p:cNvSpPr>
          <p:nvPr>
            <p:ph type="sldNum" sz="quarter" idx="11"/>
          </p:nvPr>
        </p:nvSpPr>
        <p:spPr/>
        <p:txBody>
          <a:bodyPr/>
          <a:lstStyle>
            <a:lvl1pPr>
              <a:defRPr/>
            </a:lvl1pPr>
          </a:lstStyle>
          <a:p>
            <a:pPr>
              <a:defRPr/>
            </a:pPr>
            <a:fld id="{862CE888-5699-4565-9988-9D2577508EF3}"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6" name="Rectangle 8"/>
          <p:cNvSpPr>
            <a:spLocks noGrp="1" noChangeArrowheads="1"/>
          </p:cNvSpPr>
          <p:nvPr>
            <p:ph type="sldNum" sz="quarter" idx="11"/>
          </p:nvPr>
        </p:nvSpPr>
        <p:spPr/>
        <p:txBody>
          <a:bodyPr/>
          <a:lstStyle>
            <a:lvl1pPr>
              <a:defRPr/>
            </a:lvl1pPr>
          </a:lstStyle>
          <a:p>
            <a:pPr>
              <a:defRPr/>
            </a:pPr>
            <a:fld id="{B3A88E30-BBD8-40E3-AFAD-EB2132ABDA12}"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5" name="Rectangle 8"/>
          <p:cNvSpPr>
            <a:spLocks noGrp="1" noChangeArrowheads="1"/>
          </p:cNvSpPr>
          <p:nvPr>
            <p:ph type="sldNum" sz="quarter" idx="11"/>
          </p:nvPr>
        </p:nvSpPr>
        <p:spPr/>
        <p:txBody>
          <a:bodyPr/>
          <a:lstStyle>
            <a:lvl1pPr>
              <a:defRPr/>
            </a:lvl1pPr>
          </a:lstStyle>
          <a:p>
            <a:pPr>
              <a:defRPr/>
            </a:pPr>
            <a:fld id="{425F8478-F822-4678-B80E-6BA318A49E41}"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7"/>
          <p:cNvSpPr>
            <a:spLocks noGrp="1" noChangeArrowheads="1"/>
          </p:cNvSpPr>
          <p:nvPr>
            <p:ph type="ftr" sz="quarter" idx="10"/>
          </p:nvPr>
        </p:nvSpPr>
        <p:spPr/>
        <p:txBody>
          <a:bodyPr/>
          <a:lstStyle>
            <a:lvl1pPr>
              <a:defRPr/>
            </a:lvl1pPr>
          </a:lstStyle>
          <a:p>
            <a:pPr>
              <a:defRPr/>
            </a:pPr>
            <a:r>
              <a:rPr lang="tr-TR">
                <a:solidFill>
                  <a:srgbClr val="000000"/>
                </a:solidFill>
              </a:rPr>
              <a:t>www.ahmetsaltik.net</a:t>
            </a:r>
          </a:p>
        </p:txBody>
      </p:sp>
      <p:sp>
        <p:nvSpPr>
          <p:cNvPr id="5" name="Rectangle 8"/>
          <p:cNvSpPr>
            <a:spLocks noGrp="1" noChangeArrowheads="1"/>
          </p:cNvSpPr>
          <p:nvPr>
            <p:ph type="sldNum" sz="quarter" idx="11"/>
          </p:nvPr>
        </p:nvSpPr>
        <p:spPr/>
        <p:txBody>
          <a:bodyPr/>
          <a:lstStyle>
            <a:lvl1pPr>
              <a:defRPr/>
            </a:lvl1pPr>
          </a:lstStyle>
          <a:p>
            <a:pPr>
              <a:defRPr/>
            </a:pPr>
            <a:fld id="{B323B3A7-0FB6-47FF-B581-5F2EEE4E662F}" type="slidenum">
              <a:rPr lang="tr-TR">
                <a:solidFill>
                  <a:srgbClr val="000000"/>
                </a:solidFill>
              </a:rPr>
              <a:t>‹#›</a:t>
            </a:fld>
            <a:endParaRPr lang="tr-TR">
              <a:solidFill>
                <a:srgbClr val="000000"/>
              </a:solidFill>
            </a:endParaRPr>
          </a:p>
        </p:txBody>
      </p:sp>
    </p:spTree>
  </p:cSld>
  <p:clrMapOvr>
    <a:masterClrMapping/>
  </p:clrMapOvr>
  <p:transition spd="slow">
    <p:wipe dir="r"/>
  </p:transition>
  <p:hf hdr="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tr-TR"/>
          </a:p>
        </p:txBody>
      </p:sp>
      <p:sp>
        <p:nvSpPr>
          <p:cNvPr id="4"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4E73D917-F6D1-4167-8C01-0CAAA378C262}" type="slidenum">
              <a:rPr lang="tr-TR"/>
              <a:t>‹#›</a:t>
            </a:fld>
            <a:endParaRPr lang="tr-TR"/>
          </a:p>
        </p:txBody>
      </p:sp>
    </p:spTree>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672ABF80-F1BF-48BC-B0BD-4110D459DB63}" type="slidenum">
              <a:rPr lang="tr-TR"/>
              <a:t>‹#›</a:t>
            </a:fld>
            <a:endParaRPr lang="tr-T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a:defRPr/>
            </a:lvl1pPr>
          </a:lstStyle>
          <a:p>
            <a:pPr>
              <a:defRPr/>
            </a:pPr>
            <a:fld id="{DBB5B021-5CF4-4F02-90E2-C8422540223F}" type="datetime1">
              <a:rPr lang="en-US"/>
              <a:t>1/24/2023</a:t>
            </a:fld>
            <a:endParaRPr lang="tr-TR"/>
          </a:p>
        </p:txBody>
      </p:sp>
      <p:sp>
        <p:nvSpPr>
          <p:cNvPr id="4"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0F87744C-3DFD-4E76-AE82-809CD9FDC150}" type="slidenum">
              <a:rPr lang="tr-TR"/>
              <a:t>‹#›</a:t>
            </a:fld>
            <a:endParaRPr lang="tr-TR"/>
          </a:p>
        </p:txBody>
      </p:sp>
    </p:spTree>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01B63058-94D4-48C7-83DD-84FA032DACA9}" type="slidenum">
              <a:rPr lang="tr-TR"/>
              <a:t>‹#›</a:t>
            </a:fld>
            <a:endParaRPr lang="tr-TR"/>
          </a:p>
        </p:txBody>
      </p:sp>
    </p:spTree>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FC2981A7-2D8B-4306-BE2B-D6444B8ADB3F}" type="slidenum">
              <a:rPr lang="tr-TR"/>
              <a:t>‹#›</a:t>
            </a:fld>
            <a:endParaRPr lang="tr-TR"/>
          </a:p>
        </p:txBody>
      </p:sp>
    </p:spTree>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8"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9" name="Rectangle 6"/>
          <p:cNvSpPr>
            <a:spLocks noGrp="1" noChangeArrowheads="1"/>
          </p:cNvSpPr>
          <p:nvPr>
            <p:ph type="sldNum" sz="quarter" idx="12"/>
          </p:nvPr>
        </p:nvSpPr>
        <p:spPr/>
        <p:txBody>
          <a:bodyPr/>
          <a:lstStyle>
            <a:lvl1pPr>
              <a:defRPr/>
            </a:lvl1pPr>
          </a:lstStyle>
          <a:p>
            <a:pPr>
              <a:defRPr/>
            </a:pPr>
            <a:fld id="{B6C57CAD-6C22-4AB8-89C9-CC80DEC78862}" type="slidenum">
              <a:rPr lang="tr-TR"/>
              <a:t>‹#›</a:t>
            </a:fld>
            <a:endParaRPr lang="tr-TR"/>
          </a:p>
        </p:txBody>
      </p:sp>
    </p:spTree>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4"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C68E1F7E-0830-4ABA-97AB-6D7D70856C0D}" type="slidenum">
              <a:rPr lang="tr-TR"/>
              <a:t>‹#›</a:t>
            </a:fld>
            <a:endParaRPr lang="tr-TR"/>
          </a:p>
        </p:txBody>
      </p:sp>
    </p:spTree>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3"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4" name="Rectangle 6"/>
          <p:cNvSpPr>
            <a:spLocks noGrp="1" noChangeArrowheads="1"/>
          </p:cNvSpPr>
          <p:nvPr>
            <p:ph type="sldNum" sz="quarter" idx="12"/>
          </p:nvPr>
        </p:nvSpPr>
        <p:spPr/>
        <p:txBody>
          <a:bodyPr/>
          <a:lstStyle>
            <a:lvl1pPr>
              <a:defRPr/>
            </a:lvl1pPr>
          </a:lstStyle>
          <a:p>
            <a:pPr>
              <a:defRPr/>
            </a:pPr>
            <a:fld id="{67538256-1F7E-405B-9760-F366E0B6FBF2}" type="slidenum">
              <a:rPr lang="tr-TR"/>
              <a:t>‹#›</a:t>
            </a:fld>
            <a:endParaRPr lang="tr-TR"/>
          </a:p>
        </p:txBody>
      </p:sp>
    </p:spTree>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529C3239-4301-41DD-8400-C1DB529B7864}" type="slidenum">
              <a:rPr lang="tr-TR"/>
              <a:t>‹#›</a:t>
            </a:fld>
            <a:endParaRPr lang="tr-TR"/>
          </a:p>
        </p:txBody>
      </p:sp>
    </p:spTree>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5270402F-8325-44A7-868E-AB10096A8CC0}" type="slidenum">
              <a:rPr lang="tr-TR"/>
              <a:t>‹#›</a:t>
            </a:fld>
            <a:endParaRPr lang="tr-TR"/>
          </a:p>
        </p:txBody>
      </p:sp>
    </p:spTree>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425A87A7-00D6-49BD-AD03-5451CE14DD62}" type="slidenum">
              <a:rPr lang="tr-TR"/>
              <a:t>‹#›</a:t>
            </a:fld>
            <a:endParaRPr lang="tr-TR"/>
          </a:p>
        </p:txBody>
      </p:sp>
    </p:spTree>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9720E05B-4B97-40B1-BB61-6CE3FF9DC6F9}" type="slidenum">
              <a:rPr lang="tr-TR"/>
              <a:t>‹#›</a:t>
            </a:fld>
            <a:endParaRPr lang="tr-TR"/>
          </a:p>
        </p:txBody>
      </p:sp>
    </p:spTree>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E10B9574-4026-4351-9CB0-FB92B750B8ED}" type="slidenum">
              <a:rPr lang="tr-TR"/>
              <a:t>‹#›</a:t>
            </a:fld>
            <a:endParaRPr lang="tr-T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3580832-F861-49FF-B004-BA25C13922DC}" type="datetime1">
              <a:rPr lang="en-US"/>
              <a:t>1/24/2023</a:t>
            </a:fld>
            <a:endParaRPr lang="tr-TR"/>
          </a:p>
        </p:txBody>
      </p:sp>
      <p:sp>
        <p:nvSpPr>
          <p:cNvPr id="3"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4" name="Rectangle 6"/>
          <p:cNvSpPr>
            <a:spLocks noGrp="1" noChangeArrowheads="1"/>
          </p:cNvSpPr>
          <p:nvPr>
            <p:ph type="sldNum" sz="quarter" idx="12"/>
          </p:nvPr>
        </p:nvSpPr>
        <p:spPr/>
        <p:txBody>
          <a:bodyPr/>
          <a:lstStyle>
            <a:lvl1pPr>
              <a:defRPr/>
            </a:lvl1pPr>
          </a:lstStyle>
          <a:p>
            <a:pPr>
              <a:defRPr/>
            </a:pPr>
            <a:fld id="{E882BA2F-DFCB-4035-8365-917AE691187F}" type="slidenum">
              <a:rPr lang="tr-TR"/>
              <a:t>‹#›</a:t>
            </a:fld>
            <a:endParaRPr lang="tr-TR"/>
          </a:p>
        </p:txBody>
      </p:sp>
    </p:spTree>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Chart Placeholder 2"/>
          <p:cNvSpPr>
            <a:spLocks noGrp="1"/>
          </p:cNvSpPr>
          <p:nvPr>
            <p:ph type="chart"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p:txBody>
          <a:bodyPr/>
          <a:lstStyle>
            <a:lvl1pPr>
              <a:defRPr/>
            </a:lvl1pPr>
          </a:lstStyle>
          <a:p>
            <a:pPr>
              <a:defRPr/>
            </a:pPr>
            <a:fld id="{7C5415EF-DDA1-485D-B2FE-F36B56754F67}"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613BAB05-4703-4084-8E6D-2B1F482B1147}" type="slidenum">
              <a:rPr lang="tr-TR"/>
              <a:t>‹#›</a:t>
            </a:fld>
            <a:endParaRPr lang="tr-TR"/>
          </a:p>
        </p:txBody>
      </p:sp>
    </p:spTree>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31"/>
          <p:cNvSpPr>
            <a:spLocks noChangeArrowheads="1"/>
          </p:cNvSpPr>
          <p:nvPr/>
        </p:nvSpPr>
        <p:spPr bwMode="auto">
          <a:xfrm>
            <a:off x="0" y="0"/>
            <a:ext cx="3200400" cy="6858000"/>
          </a:xfrm>
          <a:prstGeom prst="rect">
            <a:avLst/>
          </a:prstGeom>
          <a:gradFill rotWithShape="0">
            <a:gsLst>
              <a:gs pos="0">
                <a:srgbClr val="FFEBFA"/>
              </a:gs>
              <a:gs pos="30000">
                <a:srgbClr val="C4D6EB"/>
              </a:gs>
              <a:gs pos="60001">
                <a:srgbClr val="85C2FF"/>
              </a:gs>
              <a:gs pos="100000">
                <a:srgbClr val="5E9E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3074" name="Rectangle 1026"/>
          <p:cNvSpPr>
            <a:spLocks noGrp="1" noChangeArrowheads="1"/>
          </p:cNvSpPr>
          <p:nvPr>
            <p:ph type="ctrTitle"/>
          </p:nvPr>
        </p:nvSpPr>
        <p:spPr>
          <a:xfrm>
            <a:off x="2057400" y="457200"/>
            <a:ext cx="6400800" cy="4495800"/>
          </a:xfrm>
          <a:gradFill rotWithShape="0">
            <a:gsLst>
              <a:gs pos="0">
                <a:srgbClr val="5E9EFF"/>
              </a:gs>
              <a:gs pos="39999">
                <a:srgbClr val="85C2FF"/>
              </a:gs>
              <a:gs pos="70000">
                <a:srgbClr val="C4D6EB"/>
              </a:gs>
              <a:gs pos="100000">
                <a:srgbClr val="FFEBFA"/>
              </a:gs>
            </a:gsLst>
            <a:path path="rect">
              <a:fillToRect r="100000" b="100000"/>
            </a:path>
          </a:gradFill>
        </p:spPr>
        <p:txBody>
          <a:bodyPr/>
          <a:lstStyle>
            <a:lvl1pPr algn="l">
              <a:defRPr sz="8000"/>
            </a:lvl1pPr>
          </a:lstStyle>
          <a:p>
            <a:pPr lvl="0"/>
            <a:r>
              <a:rPr lang="en-US" noProof="0"/>
              <a:t>Click to edit Master title style</a:t>
            </a:r>
          </a:p>
        </p:txBody>
      </p:sp>
      <p:sp>
        <p:nvSpPr>
          <p:cNvPr id="3075" name="Rectangle 1027"/>
          <p:cNvSpPr>
            <a:spLocks noGrp="1" noChangeArrowheads="1"/>
          </p:cNvSpPr>
          <p:nvPr>
            <p:ph type="subTitle" idx="1"/>
          </p:nvPr>
        </p:nvSpPr>
        <p:spPr>
          <a:xfrm>
            <a:off x="2057400" y="5105400"/>
            <a:ext cx="6400800" cy="762000"/>
          </a:xfrm>
        </p:spPr>
        <p:txBody>
          <a:bodyPr/>
          <a:lstStyle>
            <a:lvl1pPr marL="0" indent="0" algn="r">
              <a:buFontTx/>
              <a:buNone/>
              <a:defRPr>
                <a:solidFill>
                  <a:srgbClr val="0033CC"/>
                </a:solidFill>
                <a:effectLst>
                  <a:outerShdw blurRad="38100" dist="38100" dir="2700000" algn="tl">
                    <a:srgbClr val="000000"/>
                  </a:outerShdw>
                </a:effectLst>
              </a:defRPr>
            </a:lvl1pPr>
          </a:lstStyle>
          <a:p>
            <a:pPr lvl="0"/>
            <a:r>
              <a:rPr lang="en-US" noProof="0"/>
              <a:t>Click to edit Master subtitle style</a:t>
            </a:r>
          </a:p>
        </p:txBody>
      </p:sp>
    </p:spTree>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 için tıklatın</a:t>
            </a:r>
          </a:p>
        </p:txBody>
      </p:sp>
      <p:sp>
        <p:nvSpPr>
          <p:cNvPr id="3" name="İçerik Yer Tutucusu 2"/>
          <p:cNvSpPr>
            <a:spLocks noGrp="1"/>
          </p:cNvSpPr>
          <p:nvPr>
            <p:ph idx="1" hasCustomPrompt="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0ADB79CB-CF18-43D5-90E5-36CF5701E9C4}"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63E5B5B2-4FA7-4269-896E-3E25F0327E0B}"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 için tıklatın</a:t>
            </a:r>
          </a:p>
        </p:txBody>
      </p:sp>
      <p:sp>
        <p:nvSpPr>
          <p:cNvPr id="3" name="İçerik Yer Tutucusu 2"/>
          <p:cNvSpPr>
            <a:spLocks noGrp="1"/>
          </p:cNvSpPr>
          <p:nvPr>
            <p:ph sz="half" idx="1" hasCustomPrompt="1"/>
          </p:nvPr>
        </p:nvSpPr>
        <p:spPr>
          <a:xfrm>
            <a:off x="1981200" y="1524000"/>
            <a:ext cx="3200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hasCustomPrompt="1"/>
          </p:nvPr>
        </p:nvSpPr>
        <p:spPr>
          <a:xfrm>
            <a:off x="5334000" y="1524000"/>
            <a:ext cx="3200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CDCD28E1-E444-41F2-92BE-66653B98E733}"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9" name="Rectangle 6"/>
          <p:cNvSpPr>
            <a:spLocks noGrp="1" noChangeArrowheads="1"/>
          </p:cNvSpPr>
          <p:nvPr>
            <p:ph type="sldNum" sz="quarter" idx="12"/>
          </p:nvPr>
        </p:nvSpPr>
        <p:spPr/>
        <p:txBody>
          <a:bodyPr/>
          <a:lstStyle>
            <a:lvl1pPr>
              <a:defRPr/>
            </a:lvl1pPr>
          </a:lstStyle>
          <a:p>
            <a:pPr>
              <a:defRPr/>
            </a:pPr>
            <a:fld id="{49FCB625-0898-42C4-AFB7-CAD1D5CE4D13}"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FB38E961-32B6-4771-AD38-8B0F56B67956}"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4" name="Rectangle 6"/>
          <p:cNvSpPr>
            <a:spLocks noGrp="1" noChangeArrowheads="1"/>
          </p:cNvSpPr>
          <p:nvPr>
            <p:ph type="sldNum" sz="quarter" idx="12"/>
          </p:nvPr>
        </p:nvSpPr>
        <p:spPr/>
        <p:txBody>
          <a:bodyPr/>
          <a:lstStyle>
            <a:lvl1pPr>
              <a:defRPr/>
            </a:lvl1pPr>
          </a:lstStyle>
          <a:p>
            <a:pPr>
              <a:defRPr/>
            </a:pPr>
            <a:fld id="{DF71E56B-11C1-4D0C-953A-3F241FA00BE0}"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1FD25A8A-6E79-4378-92B1-3B2BA4BC5755}"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D334677B-90B9-40D0-95EC-9A7DDB42BF87}"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74EF9C2D-8D32-48EE-8DB9-8D4E83FE39F6}" type="datetime1">
              <a:rPr lang="en-US"/>
              <a:t>1/24/2023</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E32C4D8F-DF87-4F34-93B3-CFC8027C8EDC}" type="slidenum">
              <a:rPr lang="tr-TR"/>
              <a:t>‹#›</a:t>
            </a:fld>
            <a:endParaRPr lang="tr-TR"/>
          </a:p>
        </p:txBody>
      </p:sp>
    </p:spTree>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 için tıklatın</a:t>
            </a:r>
          </a:p>
        </p:txBody>
      </p:sp>
      <p:sp>
        <p:nvSpPr>
          <p:cNvPr id="3" name="Dikey Metin Yer Tutucusu 2"/>
          <p:cNvSpPr>
            <a:spLocks noGrp="1"/>
          </p:cNvSpPr>
          <p:nvPr>
            <p:ph type="body" orient="vert" idx="1" hasCustomPrompt="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AD4CBDC5-18D5-4D01-9AB6-EB22503E8E57}"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7181850" y="228600"/>
            <a:ext cx="1733550" cy="5943600"/>
          </a:xfrm>
        </p:spPr>
        <p:txBody>
          <a:bodyPr vert="eaVert"/>
          <a:lstStyle/>
          <a:p>
            <a:r>
              <a:rPr lang="tr-TR"/>
              <a:t>Asıl başlık stili için tıklatın</a:t>
            </a:r>
          </a:p>
        </p:txBody>
      </p:sp>
      <p:sp>
        <p:nvSpPr>
          <p:cNvPr id="3" name="Dikey Metin Yer Tutucusu 2"/>
          <p:cNvSpPr>
            <a:spLocks noGrp="1"/>
          </p:cNvSpPr>
          <p:nvPr>
            <p:ph type="body" orient="vert" idx="1" hasCustomPrompt="1"/>
          </p:nvPr>
        </p:nvSpPr>
        <p:spPr>
          <a:xfrm>
            <a:off x="1981200" y="228600"/>
            <a:ext cx="5048250" cy="59436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657A345C-49C5-4CE2-BA43-6DE898E865CD}"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hasCustomPrompt="1"/>
          </p:nvPr>
        </p:nvSpPr>
        <p:spPr>
          <a:xfrm>
            <a:off x="1981200" y="228600"/>
            <a:ext cx="6934200" cy="5943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F3D90F52-ABA0-4F95-914D-E6F3BF664AD0}"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31"/>
          <p:cNvSpPr>
            <a:spLocks noChangeArrowheads="1"/>
          </p:cNvSpPr>
          <p:nvPr/>
        </p:nvSpPr>
        <p:spPr bwMode="auto">
          <a:xfrm>
            <a:off x="0" y="0"/>
            <a:ext cx="3200400" cy="6858000"/>
          </a:xfrm>
          <a:prstGeom prst="rect">
            <a:avLst/>
          </a:prstGeom>
          <a:gradFill rotWithShape="0">
            <a:gsLst>
              <a:gs pos="0">
                <a:srgbClr val="FFEBFA"/>
              </a:gs>
              <a:gs pos="30000">
                <a:srgbClr val="C4D6EB"/>
              </a:gs>
              <a:gs pos="60001">
                <a:srgbClr val="85C2FF"/>
              </a:gs>
              <a:gs pos="100000">
                <a:srgbClr val="5E9E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3074" name="Rectangle 1026"/>
          <p:cNvSpPr>
            <a:spLocks noGrp="1" noChangeArrowheads="1"/>
          </p:cNvSpPr>
          <p:nvPr>
            <p:ph type="ctrTitle"/>
          </p:nvPr>
        </p:nvSpPr>
        <p:spPr>
          <a:xfrm>
            <a:off x="2057400" y="457200"/>
            <a:ext cx="6400800" cy="4495800"/>
          </a:xfrm>
          <a:gradFill rotWithShape="0">
            <a:gsLst>
              <a:gs pos="0">
                <a:srgbClr val="5E9EFF"/>
              </a:gs>
              <a:gs pos="39999">
                <a:srgbClr val="85C2FF"/>
              </a:gs>
              <a:gs pos="70000">
                <a:srgbClr val="C4D6EB"/>
              </a:gs>
              <a:gs pos="100000">
                <a:srgbClr val="FFEBFA"/>
              </a:gs>
            </a:gsLst>
            <a:path path="rect">
              <a:fillToRect r="100000" b="100000"/>
            </a:path>
          </a:gradFill>
        </p:spPr>
        <p:txBody>
          <a:bodyPr/>
          <a:lstStyle>
            <a:lvl1pPr algn="l">
              <a:defRPr sz="8000"/>
            </a:lvl1pPr>
          </a:lstStyle>
          <a:p>
            <a:pPr lvl="0"/>
            <a:r>
              <a:rPr lang="en-US" noProof="0"/>
              <a:t>Click to edit Master title style</a:t>
            </a:r>
          </a:p>
        </p:txBody>
      </p:sp>
      <p:sp>
        <p:nvSpPr>
          <p:cNvPr id="3075" name="Rectangle 1027"/>
          <p:cNvSpPr>
            <a:spLocks noGrp="1" noChangeArrowheads="1"/>
          </p:cNvSpPr>
          <p:nvPr>
            <p:ph type="subTitle" idx="1"/>
          </p:nvPr>
        </p:nvSpPr>
        <p:spPr>
          <a:xfrm>
            <a:off x="2057400" y="5105400"/>
            <a:ext cx="6400800" cy="762000"/>
          </a:xfrm>
        </p:spPr>
        <p:txBody>
          <a:bodyPr/>
          <a:lstStyle>
            <a:lvl1pPr marL="0" indent="0" algn="r">
              <a:buFontTx/>
              <a:buNone/>
              <a:defRPr>
                <a:solidFill>
                  <a:srgbClr val="0033CC"/>
                </a:solidFill>
                <a:effectLst>
                  <a:outerShdw blurRad="38100" dist="38100" dir="2700000" algn="tl">
                    <a:srgbClr val="000000"/>
                  </a:outerShdw>
                </a:effectLst>
              </a:defRPr>
            </a:lvl1pPr>
          </a:lstStyle>
          <a:p>
            <a:pPr lvl="0"/>
            <a:r>
              <a:rPr lang="en-US" noProof="0"/>
              <a:t>Click to edit Master subtitle style</a:t>
            </a:r>
          </a:p>
        </p:txBody>
      </p:sp>
    </p:spTree>
  </p:cSld>
  <p:clrMapOvr>
    <a:masterClrMapping/>
  </p:clrMapOvr>
  <p:hf hdr="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 için tıklatın</a:t>
            </a:r>
          </a:p>
        </p:txBody>
      </p:sp>
      <p:sp>
        <p:nvSpPr>
          <p:cNvPr id="3" name="İçerik Yer Tutucusu 2"/>
          <p:cNvSpPr>
            <a:spLocks noGrp="1"/>
          </p:cNvSpPr>
          <p:nvPr>
            <p:ph idx="1" hasCustomPrompt="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0ADB79CB-CF18-43D5-90E5-36CF5701E9C4}"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63E5B5B2-4FA7-4269-896E-3E25F0327E0B}"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 için tıklatın</a:t>
            </a:r>
          </a:p>
        </p:txBody>
      </p:sp>
      <p:sp>
        <p:nvSpPr>
          <p:cNvPr id="3" name="İçerik Yer Tutucusu 2"/>
          <p:cNvSpPr>
            <a:spLocks noGrp="1"/>
          </p:cNvSpPr>
          <p:nvPr>
            <p:ph sz="half" idx="1" hasCustomPrompt="1"/>
          </p:nvPr>
        </p:nvSpPr>
        <p:spPr>
          <a:xfrm>
            <a:off x="1981200" y="1524000"/>
            <a:ext cx="3200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hasCustomPrompt="1"/>
          </p:nvPr>
        </p:nvSpPr>
        <p:spPr>
          <a:xfrm>
            <a:off x="5334000" y="1524000"/>
            <a:ext cx="3200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CDCD28E1-E444-41F2-92BE-66653B98E733}"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9" name="Rectangle 6"/>
          <p:cNvSpPr>
            <a:spLocks noGrp="1" noChangeArrowheads="1"/>
          </p:cNvSpPr>
          <p:nvPr>
            <p:ph type="sldNum" sz="quarter" idx="12"/>
          </p:nvPr>
        </p:nvSpPr>
        <p:spPr/>
        <p:txBody>
          <a:bodyPr/>
          <a:lstStyle>
            <a:lvl1pPr>
              <a:defRPr/>
            </a:lvl1pPr>
          </a:lstStyle>
          <a:p>
            <a:pPr>
              <a:defRPr/>
            </a:pPr>
            <a:fld id="{49FCB625-0898-42C4-AFB7-CAD1D5CE4D13}"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FB38E961-32B6-4771-AD38-8B0F56B67956}"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4" name="Rectangle 6"/>
          <p:cNvSpPr>
            <a:spLocks noGrp="1" noChangeArrowheads="1"/>
          </p:cNvSpPr>
          <p:nvPr>
            <p:ph type="sldNum" sz="quarter" idx="12"/>
          </p:nvPr>
        </p:nvSpPr>
        <p:spPr/>
        <p:txBody>
          <a:bodyPr/>
          <a:lstStyle>
            <a:lvl1pPr>
              <a:defRPr/>
            </a:lvl1pPr>
          </a:lstStyle>
          <a:p>
            <a:pPr>
              <a:defRPr/>
            </a:pPr>
            <a:fld id="{DF71E56B-11C1-4D0C-953A-3F241FA00BE0}"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9EDF64AE-7910-4BDF-BE39-C1FF6E16F0A4}" type="datetime1">
              <a:rPr lang="en-US"/>
              <a:t>1/24/2023</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C6C4594F-94D2-4061-9EE1-C2FB992A111B}" type="slidenum">
              <a:rPr lang="tr-TR"/>
              <a:t>‹#›</a:t>
            </a:fld>
            <a:endParaRPr lang="tr-TR"/>
          </a:p>
        </p:txBody>
      </p:sp>
    </p:spTree>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1FD25A8A-6E79-4378-92B1-3B2BA4BC5755}"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D334677B-90B9-40D0-95EC-9A7DDB42BF87}"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 için tıklatın</a:t>
            </a:r>
          </a:p>
        </p:txBody>
      </p:sp>
      <p:sp>
        <p:nvSpPr>
          <p:cNvPr id="3" name="Dikey Metin Yer Tutucusu 2"/>
          <p:cNvSpPr>
            <a:spLocks noGrp="1"/>
          </p:cNvSpPr>
          <p:nvPr>
            <p:ph type="body" orient="vert" idx="1" hasCustomPrompt="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AD4CBDC5-18D5-4D01-9AB6-EB22503E8E57}"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7181850" y="228600"/>
            <a:ext cx="1733550" cy="5943600"/>
          </a:xfrm>
        </p:spPr>
        <p:txBody>
          <a:bodyPr vert="eaVert"/>
          <a:lstStyle/>
          <a:p>
            <a:r>
              <a:rPr lang="tr-TR"/>
              <a:t>Asıl başlık stili için tıklatın</a:t>
            </a:r>
          </a:p>
        </p:txBody>
      </p:sp>
      <p:sp>
        <p:nvSpPr>
          <p:cNvPr id="3" name="Dikey Metin Yer Tutucusu 2"/>
          <p:cNvSpPr>
            <a:spLocks noGrp="1"/>
          </p:cNvSpPr>
          <p:nvPr>
            <p:ph type="body" orient="vert" idx="1" hasCustomPrompt="1"/>
          </p:nvPr>
        </p:nvSpPr>
        <p:spPr>
          <a:xfrm>
            <a:off x="1981200" y="228600"/>
            <a:ext cx="5048250" cy="59436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657A345C-49C5-4CE2-BA43-6DE898E865CD}"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hasCustomPrompt="1"/>
          </p:nvPr>
        </p:nvSpPr>
        <p:spPr>
          <a:xfrm>
            <a:off x="1981200" y="228600"/>
            <a:ext cx="6934200" cy="5943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p:txBody>
          <a:bodyPr/>
          <a:lstStyle>
            <a:lvl1pPr>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000000"/>
                </a:solidFill>
              </a:rPr>
              <a:t>www.ahmetsaltik.net</a:t>
            </a:r>
          </a:p>
        </p:txBody>
      </p:sp>
      <p:sp>
        <p:nvSpPr>
          <p:cNvPr id="5" name="Rectangle 6"/>
          <p:cNvSpPr>
            <a:spLocks noGrp="1" noChangeArrowheads="1"/>
          </p:cNvSpPr>
          <p:nvPr>
            <p:ph type="sldNum" sz="quarter" idx="12"/>
          </p:nvPr>
        </p:nvSpPr>
        <p:spPr/>
        <p:txBody>
          <a:bodyPr/>
          <a:lstStyle>
            <a:lvl1pPr>
              <a:defRPr/>
            </a:lvl1pPr>
          </a:lstStyle>
          <a:p>
            <a:pPr>
              <a:defRPr/>
            </a:pPr>
            <a:fld id="{F3D90F52-ABA0-4F95-914D-E6F3BF664AD0}" type="slidenum">
              <a:rPr lang="en-US">
                <a:solidFill>
                  <a:srgbClr val="000000"/>
                </a:solidFill>
              </a:rPr>
              <a:t>‹#›</a:t>
            </a:fld>
            <a:endParaRPr lang="en-US">
              <a:solidFill>
                <a:srgbClr val="000000"/>
              </a:solidFill>
            </a:endParaRPr>
          </a:p>
        </p:txBody>
      </p:sp>
    </p:spTree>
  </p:cSld>
  <p:clrMapOvr>
    <a:masterClrMapping/>
  </p:clrMapOvr>
  <p:hf hdr="0"/>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fld id="{3FB52AD7-79B4-4DDA-85CB-5FC538CD4AB9}"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38292B41-07FA-40F3-AECA-C14BAF3882A0}" type="slidenum">
              <a:rPr lang="tr-TR"/>
              <a:t>‹#›</a:t>
            </a:fld>
            <a:endParaRPr lang="tr-TR"/>
          </a:p>
        </p:txBody>
      </p:sp>
    </p:spTree>
  </p:cSld>
  <p:clrMapOvr>
    <a:masterClrMapping/>
  </p:clrMapOvr>
  <p:hf hdr="0"/>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idx="1" hasCustomPrompt="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vl1pPr>
          </a:lstStyle>
          <a:p>
            <a:pPr>
              <a:defRPr/>
            </a:pPr>
            <a:fld id="{4641A1DF-6559-4EFB-9F82-8A6FE16DFFAA}"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845C46E7-9641-4595-83F7-9F2E3EBCEBD7}" type="slidenum">
              <a:rPr lang="tr-TR"/>
              <a:t>‹#›</a:t>
            </a:fld>
            <a:endParaRPr lang="tr-TR"/>
          </a:p>
        </p:txBody>
      </p:sp>
    </p:spTree>
  </p:cSld>
  <p:clrMapOvr>
    <a:masterClrMapping/>
  </p:clrMapOvr>
  <p:hf hdr="0"/>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fld id="{3771A413-0CDD-47FD-8771-889D62C02D00}" type="datetime1">
              <a:rPr lang="en-US"/>
              <a:t>1/24/2023</a:t>
            </a:fld>
            <a:endParaRPr lang="tr-TR"/>
          </a:p>
        </p:txBody>
      </p:sp>
      <p:sp>
        <p:nvSpPr>
          <p:cNvPr id="5"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6" name="Rectangle 6"/>
          <p:cNvSpPr>
            <a:spLocks noGrp="1" noChangeArrowheads="1"/>
          </p:cNvSpPr>
          <p:nvPr>
            <p:ph type="sldNum" sz="quarter" idx="12"/>
          </p:nvPr>
        </p:nvSpPr>
        <p:spPr/>
        <p:txBody>
          <a:bodyPr/>
          <a:lstStyle>
            <a:lvl1pPr>
              <a:defRPr/>
            </a:lvl1pPr>
          </a:lstStyle>
          <a:p>
            <a:pPr>
              <a:defRPr/>
            </a:pPr>
            <a:fld id="{4F5E6EBC-8942-413C-A425-C359DFD1C898}" type="slidenum">
              <a:rPr lang="tr-TR"/>
              <a:t>‹#›</a:t>
            </a:fld>
            <a:endParaRPr lang="tr-TR"/>
          </a:p>
        </p:txBody>
      </p:sp>
    </p:spTree>
  </p:cSld>
  <p:clrMapOvr>
    <a:masterClrMapping/>
  </p:clrMapOvr>
  <p:hf hdr="0"/>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sz="half" idx="1" hasCustomPrompt="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hasCustomPrompt="1"/>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lvl1pPr>
          </a:lstStyle>
          <a:p>
            <a:pPr>
              <a:defRPr/>
            </a:pPr>
            <a:fld id="{4CC479EF-2B5A-4D17-AD7B-78082055FD90}" type="datetime1">
              <a:rPr lang="en-US"/>
              <a:t>1/24/2023</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7" name="Rectangle 6"/>
          <p:cNvSpPr>
            <a:spLocks noGrp="1" noChangeArrowheads="1"/>
          </p:cNvSpPr>
          <p:nvPr>
            <p:ph type="sldNum" sz="quarter" idx="12"/>
          </p:nvPr>
        </p:nvSpPr>
        <p:spPr/>
        <p:txBody>
          <a:bodyPr/>
          <a:lstStyle>
            <a:lvl1pPr>
              <a:defRPr/>
            </a:lvl1pPr>
          </a:lstStyle>
          <a:p>
            <a:pPr>
              <a:defRPr/>
            </a:pPr>
            <a:fld id="{68044E3A-3912-4BA6-A04F-E83DF3416687}" type="slidenum">
              <a:rPr lang="tr-TR"/>
              <a:t>‹#›</a:t>
            </a:fld>
            <a:endParaRPr lang="tr-TR"/>
          </a:p>
        </p:txBody>
      </p:sp>
    </p:spTree>
  </p:cSld>
  <p:clrMapOvr>
    <a:masterClrMapping/>
  </p:clrMapOvr>
  <p:hf hdr="0"/>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lvl1pPr>
          </a:lstStyle>
          <a:p>
            <a:pPr>
              <a:defRPr/>
            </a:pPr>
            <a:fld id="{C156B2CD-394B-4065-BBF0-F43DD9884164}" type="datetime1">
              <a:rPr lang="en-US"/>
              <a:t>1/24/2023</a:t>
            </a:fld>
            <a:endParaRPr lang="tr-TR"/>
          </a:p>
        </p:txBody>
      </p:sp>
      <p:sp>
        <p:nvSpPr>
          <p:cNvPr id="8" name="Rectangle 5"/>
          <p:cNvSpPr>
            <a:spLocks noGrp="1" noChangeArrowheads="1"/>
          </p:cNvSpPr>
          <p:nvPr>
            <p:ph type="ftr" sz="quarter" idx="11"/>
          </p:nvPr>
        </p:nvSpPr>
        <p:spPr/>
        <p:txBody>
          <a:bodyPr/>
          <a:lstStyle>
            <a:lvl1pPr>
              <a:defRPr/>
            </a:lvl1pPr>
          </a:lstStyle>
          <a:p>
            <a:pPr>
              <a:defRPr/>
            </a:pPr>
            <a:r>
              <a:rPr lang="tr-TR"/>
              <a:t>www.ahmetsaltik.net</a:t>
            </a:r>
          </a:p>
        </p:txBody>
      </p:sp>
      <p:sp>
        <p:nvSpPr>
          <p:cNvPr id="9" name="Rectangle 6"/>
          <p:cNvSpPr>
            <a:spLocks noGrp="1" noChangeArrowheads="1"/>
          </p:cNvSpPr>
          <p:nvPr>
            <p:ph type="sldNum" sz="quarter" idx="12"/>
          </p:nvPr>
        </p:nvSpPr>
        <p:spPr/>
        <p:txBody>
          <a:bodyPr/>
          <a:lstStyle>
            <a:lvl1pPr>
              <a:defRPr/>
            </a:lvl1pPr>
          </a:lstStyle>
          <a:p>
            <a:pPr>
              <a:defRPr/>
            </a:pPr>
            <a:fld id="{610BC868-3201-4883-8B7F-A63BD33CA865}" type="slidenum">
              <a:rPr lang="tr-TR"/>
              <a:t>‹#›</a:t>
            </a:fld>
            <a:endParaRPr lang="tr-TR"/>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tr-TR"/>
              <a:t>Asıl başlık stili için tıklatın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a:defRPr/>
            </a:pPr>
            <a:fld id="{64A0D8C4-A07B-4A66-8B1B-392D761D0603}" type="datetime1">
              <a:rPr lang="en-US"/>
              <a:t>1/24/2023</a:t>
            </a:fld>
            <a:endParaRPr lang="tr-T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a:defRPr/>
            </a:pPr>
            <a:r>
              <a:rPr lang="tr-TR"/>
              <a:t>www.ahmetsaltik.net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a:defRPr/>
            </a:pPr>
            <a:fld id="{4305C1B1-5283-4BFE-A384-BE819DA51BB2}" type="slidenum">
              <a:rPr lang="tr-T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92100"/>
            <a:ext cx="8229600" cy="1384300"/>
          </a:xfrm>
          <a:prstGeom prst="rect">
            <a:avLst/>
          </a:prstGeom>
          <a:noFill/>
          <a:ln w="9525">
            <a:noFill/>
            <a:miter lim="800000"/>
          </a:ln>
          <a:effectLst/>
        </p:spPr>
        <p:txBody>
          <a:bodyPr vert="horz" wrap="square" lIns="91440" tIns="45720" rIns="91440" bIns="45720" numCol="1" anchor="ctr" anchorCtr="0" compatLnSpc="1"/>
          <a:lstStyle/>
          <a:p>
            <a:pPr lvl="0"/>
            <a:r>
              <a:rPr lang="tr-TR"/>
              <a:t>Click to edit Master title style</a:t>
            </a:r>
          </a:p>
        </p:txBody>
      </p:sp>
      <p:sp>
        <p:nvSpPr>
          <p:cNvPr id="30723" name="Rectangle 3"/>
          <p:cNvSpPr>
            <a:spLocks noGrp="1" noChangeArrowheads="1"/>
          </p:cNvSpPr>
          <p:nvPr>
            <p:ph type="body" idx="1"/>
          </p:nvPr>
        </p:nvSpPr>
        <p:spPr bwMode="auto">
          <a:xfrm>
            <a:off x="457200" y="1905000"/>
            <a:ext cx="8229600" cy="4114800"/>
          </a:xfrm>
          <a:prstGeom prst="rect">
            <a:avLst/>
          </a:prstGeom>
          <a:noFill/>
          <a:ln w="9525">
            <a:noFill/>
            <a:miter lim="800000"/>
          </a:ln>
          <a:effectLst/>
        </p:spPr>
        <p:txBody>
          <a:bodyPr vert="horz" wrap="square" lIns="91440" tIns="45720" rIns="91440" bIns="45720" numCol="1" anchor="t" anchorCtr="0" compatLnSpc="1"/>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b" anchorCtr="0" compatLnSpc="1"/>
          <a:lstStyle>
            <a:lvl1pPr>
              <a:defRPr sz="1400">
                <a:effectLst>
                  <a:outerShdw blurRad="38100" dist="38100" dir="2700000" algn="tl">
                    <a:srgbClr val="000000"/>
                  </a:outerShdw>
                </a:effectLst>
                <a:latin typeface="Arial" panose="020B0604020202020204" pitchFamily="34" charset="0"/>
                <a:cs typeface="+mn-cs"/>
              </a:defRPr>
            </a:lvl1pPr>
          </a:lstStyle>
          <a:p>
            <a:pPr>
              <a:defRPr/>
            </a:pPr>
            <a:fld id="{61FFFC8E-76F3-4103-8BF1-DEABDDA70F88}" type="datetime1">
              <a:rPr lang="en-US">
                <a:solidFill>
                  <a:srgbClr val="FFFFFF"/>
                </a:solidFill>
              </a:rPr>
              <a:t>1/24/2023</a:t>
            </a:fld>
            <a:endParaRPr lang="tr-TR">
              <a:solidFill>
                <a:srgbClr val="FFFFFF"/>
              </a:solidFill>
            </a:endParaRP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b" anchorCtr="0" compatLnSpc="1"/>
          <a:lstStyle>
            <a:lvl1pPr algn="ctr">
              <a:defRPr sz="1400">
                <a:effectLst>
                  <a:outerShdw blurRad="38100" dist="38100" dir="2700000" algn="tl">
                    <a:srgbClr val="000000"/>
                  </a:outerShdw>
                </a:effectLst>
                <a:latin typeface="Arial" panose="020B0604020202020204" pitchFamily="34" charset="0"/>
                <a:cs typeface="+mn-cs"/>
              </a:defRPr>
            </a:lvl1pPr>
          </a:lstStyle>
          <a:p>
            <a:pPr>
              <a:defRPr/>
            </a:pPr>
            <a:r>
              <a:rPr lang="tr-TR">
                <a:solidFill>
                  <a:srgbClr val="FFFFFF"/>
                </a:solidFill>
              </a:rPr>
              <a:t>www.ahmetsaltik.net</a:t>
            </a: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b" anchorCtr="0" compatLnSpc="1"/>
          <a:lstStyle>
            <a:lvl1pPr algn="r">
              <a:defRPr sz="1400">
                <a:effectLst>
                  <a:outerShdw blurRad="38100" dist="38100" dir="2700000" algn="tl">
                    <a:srgbClr val="000000"/>
                  </a:outerShdw>
                </a:effectLst>
                <a:latin typeface="Arial" panose="020B0604020202020204" pitchFamily="34" charset="0"/>
                <a:cs typeface="+mn-cs"/>
              </a:defRPr>
            </a:lvl1pPr>
          </a:lstStyle>
          <a:p>
            <a:pPr>
              <a:defRPr/>
            </a:pPr>
            <a:fld id="{FFF0D1D2-0808-4939-8BAC-7BC05D921068}" type="slidenum">
              <a:rPr lang="tr-TR">
                <a:solidFill>
                  <a:srgbClr val="FFFFFF"/>
                </a:solidFill>
              </a:rPr>
              <a:t>‹#›</a:t>
            </a:fld>
            <a:endParaRPr lang="tr-TR">
              <a:solidFill>
                <a:srgbClr val="FFFFFF"/>
              </a:solidFill>
            </a:endParaRPr>
          </a:p>
        </p:txBody>
      </p:sp>
    </p:spTree>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endParaRPr lang="tr-T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E90B7D7-4A9E-4AA7-B39A-A781905CE314}"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1/24/2023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www.ahmetsaltik.net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460DACD-DC9A-4940-B382-F8C5E65985DD}"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alphaModFix amt="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457200" y="292100"/>
            <a:ext cx="8229600" cy="1384300"/>
          </a:xfrm>
          <a:prstGeom prst="rect">
            <a:avLst/>
          </a:prstGeom>
          <a:noFill/>
          <a:ln w="9525">
            <a:noFill/>
            <a:miter lim="800000"/>
          </a:ln>
          <a:effectLst/>
        </p:spPr>
        <p:txBody>
          <a:bodyPr vert="horz" wrap="square" lIns="91440" tIns="45720" rIns="91440" bIns="45720" numCol="1" anchor="ctr" anchorCtr="0" compatLnSpc="1"/>
          <a:lstStyle/>
          <a:p>
            <a:pPr lvl="0"/>
            <a:r>
              <a:rPr lang="tr-TR"/>
              <a:t>Asıl başlık stili için tıklatın</a:t>
            </a:r>
          </a:p>
        </p:txBody>
      </p:sp>
      <p:sp>
        <p:nvSpPr>
          <p:cNvPr id="140291" name="Rectangle 3"/>
          <p:cNvSpPr>
            <a:spLocks noGrp="1" noChangeArrowheads="1"/>
          </p:cNvSpPr>
          <p:nvPr>
            <p:ph type="body" idx="1"/>
          </p:nvPr>
        </p:nvSpPr>
        <p:spPr bwMode="auto">
          <a:xfrm>
            <a:off x="457200" y="1905000"/>
            <a:ext cx="8229600" cy="4114800"/>
          </a:xfrm>
          <a:prstGeom prst="rect">
            <a:avLst/>
          </a:prstGeom>
          <a:noFill/>
          <a:ln w="9525">
            <a:noFill/>
            <a:miter lim="800000"/>
          </a:ln>
          <a:effectLst/>
        </p:spPr>
        <p:txBody>
          <a:bodyPr vert="horz" wrap="square" lIns="91440" tIns="45720" rIns="91440" bIns="45720" numCol="1" anchor="t" anchorCtr="0" compatLnSpc="1"/>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4029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b" anchorCtr="0" compatLnSpc="1"/>
          <a:lstStyle>
            <a:lvl1pPr>
              <a:defRPr sz="1400">
                <a:effectLst>
                  <a:outerShdw blurRad="38100" dist="38100" dir="2700000" algn="tl">
                    <a:srgbClr val="000000"/>
                  </a:outerShdw>
                </a:effectLst>
                <a:latin typeface="Arial" panose="020B0604020202020204" pitchFamily="34" charset="0"/>
              </a:defRPr>
            </a:lvl1pPr>
          </a:lstStyle>
          <a:p>
            <a:pPr>
              <a:defRPr/>
            </a:pPr>
            <a:fld id="{BB962C8B-B14F-4D97-AF65-F5344CB8AC3E}" type="datetime1">
              <a:rPr lang="en-US">
                <a:solidFill>
                  <a:srgbClr val="FFFFFF"/>
                </a:solidFill>
                <a:ea typeface="MS PGothic" panose="020B0600070205080204" pitchFamily="34" charset="-128"/>
              </a:rPr>
              <a:t>1/24/2023</a:t>
            </a:fld>
            <a:endParaRPr lang="tr-TR">
              <a:solidFill>
                <a:srgbClr val="FFFFFF"/>
              </a:solidFill>
              <a:ea typeface="MS PGothic" panose="020B0600070205080204" pitchFamily="34" charset="-128"/>
            </a:endParaRPr>
          </a:p>
        </p:txBody>
      </p:sp>
      <p:sp>
        <p:nvSpPr>
          <p:cNvPr id="14029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b" anchorCtr="0" compatLnSpc="1"/>
          <a:lstStyle>
            <a:lvl1pPr algn="ctr">
              <a:defRPr sz="1400">
                <a:effectLst>
                  <a:outerShdw blurRad="38100" dist="38100" dir="2700000" algn="tl">
                    <a:srgbClr val="000000"/>
                  </a:outerShdw>
                </a:effectLst>
                <a:latin typeface="Arial" panose="020B0604020202020204" pitchFamily="34" charset="0"/>
              </a:defRPr>
            </a:lvl1pPr>
          </a:lstStyle>
          <a:p>
            <a:pPr>
              <a:defRPr/>
            </a:pPr>
            <a:r>
              <a:rPr lang="tr-TR">
                <a:solidFill>
                  <a:srgbClr val="FFFFFF"/>
                </a:solidFill>
                <a:ea typeface="MS PGothic" panose="020B0600070205080204" pitchFamily="34" charset="-128"/>
              </a:rPr>
              <a:t>www.ahmetsaltik.net</a:t>
            </a:r>
          </a:p>
        </p:txBody>
      </p:sp>
      <p:sp>
        <p:nvSpPr>
          <p:cNvPr id="140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b" anchorCtr="0" compatLnSpc="1"/>
          <a:lstStyle>
            <a:lvl1pPr algn="r">
              <a:defRPr sz="1400">
                <a:effectLst>
                  <a:outerShdw blurRad="38100" dist="38100" dir="2700000" algn="tl">
                    <a:srgbClr val="000000"/>
                  </a:outerShdw>
                </a:effectLst>
                <a:latin typeface="Arial" panose="020B0604020202020204" pitchFamily="34" charset="0"/>
              </a:defRPr>
            </a:lvl1pPr>
          </a:lstStyle>
          <a:p>
            <a:pPr>
              <a:defRPr/>
            </a:pPr>
            <a:fld id="{F377E234-B840-43B3-97CB-10844FE5BD50}" type="slidenum">
              <a:rPr lang="tr-TR">
                <a:solidFill>
                  <a:srgbClr val="FFFFFF"/>
                </a:solidFill>
                <a:ea typeface="MS PGothic" panose="020B0600070205080204" pitchFamily="34" charset="-128"/>
              </a:rPr>
              <a:t>‹#›</a:t>
            </a:fld>
            <a:endParaRPr lang="tr-TR">
              <a:solidFill>
                <a:srgbClr val="FFFFFF"/>
              </a:solidFill>
              <a:ea typeface="MS PGothic" panose="020B0600070205080204" pitchFamily="34" charset="-128"/>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ln>
        </p:spPr>
        <p:txBody>
          <a:bodyPr vert="horz" wrap="square" lIns="91440" tIns="45720" rIns="91440" bIns="45720" numCol="1" anchor="ctr" anchorCtr="0" compatLnSpc="1"/>
          <a:lstStyle/>
          <a:p>
            <a:pPr lvl="0"/>
            <a:r>
              <a:rPr lang="tr-TR"/>
              <a:t>Asıl başlık biçemi için tıklatın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1440" tIns="45720" rIns="91440" bIns="45720" numCol="1" anchor="t" anchorCtr="0" compatLnSpc="1"/>
          <a:lstStyle/>
          <a:p>
            <a:pPr lvl="0"/>
            <a:r>
              <a:rPr lang="tr-TR"/>
              <a:t>Asıl metin biçemleri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eaLnBrk="0" hangingPunct="0">
              <a:defRPr sz="1400">
                <a:latin typeface="+mn-lt"/>
              </a:defRPr>
            </a:lvl1pPr>
          </a:lstStyle>
          <a:p>
            <a:pPr>
              <a:defRPr/>
            </a:pPr>
            <a:fld id="{DA92177F-AF94-4F48-BA40-FFB2D14C05B3}" type="datetime1">
              <a:rPr lang="en-US">
                <a:solidFill>
                  <a:srgbClr val="000000"/>
                </a:solidFill>
              </a:rPr>
              <a:t>1/24/2023</a:t>
            </a:fld>
            <a:endParaRPr lang="tr-TR">
              <a:solidFill>
                <a:srgbClr val="000000"/>
              </a:solidFill>
            </a:endParaRPr>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0" hangingPunct="0">
              <a:defRPr sz="1400">
                <a:latin typeface="+mn-lt"/>
              </a:defRPr>
            </a:lvl1pPr>
          </a:lstStyle>
          <a:p>
            <a:pPr>
              <a:defRPr/>
            </a:pPr>
            <a:r>
              <a:rPr lang="tr-TR">
                <a:solidFill>
                  <a:srgbClr val="000000"/>
                </a:solidFill>
              </a:rPr>
              <a:t>www.ahmetsaltik.net</a:t>
            </a:r>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400">
                <a:latin typeface="+mn-lt"/>
              </a:defRPr>
            </a:lvl1pPr>
          </a:lstStyle>
          <a:p>
            <a:pPr>
              <a:defRPr/>
            </a:pPr>
            <a:fld id="{CBCAA636-C2BF-4699-B612-763669A9C5B0}" type="slidenum">
              <a:rPr lang="tr-TR">
                <a:solidFill>
                  <a:srgbClr val="000000"/>
                </a:solidFill>
              </a:r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DAACD1-10D3-40F0-B40F-941D12493DC7}" type="datetime1">
              <a:rPr lang="en-US" smtClean="0">
                <a:solidFill>
                  <a:prstClr val="black">
                    <a:tint val="75000"/>
                  </a:prstClr>
                </a:solidFill>
                <a:latin typeface="Calibri" panose="020F0502020204030204"/>
              </a:rPr>
              <a:t>1/24/2023</a:t>
            </a:fld>
            <a:endParaRPr lang="tr-TR">
              <a:solidFill>
                <a:prstClr val="black">
                  <a:tint val="75000"/>
                </a:prstClr>
              </a:solidFill>
              <a:latin typeface="Calibri" panose="020F0502020204030204"/>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tr-TR">
                <a:solidFill>
                  <a:prstClr val="black">
                    <a:tint val="75000"/>
                  </a:prstClr>
                </a:solidFill>
                <a:latin typeface="Calibri" panose="020F0502020204030204"/>
              </a:rPr>
              <a:t>www.ahmetsaltik.net</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1B7E8C-6CCB-49AA-BC11-D96515BADB1E}" type="slidenum">
              <a:rPr lang="tr-TR" smtClean="0">
                <a:solidFill>
                  <a:prstClr val="black">
                    <a:tint val="75000"/>
                  </a:prstClr>
                </a:solidFill>
                <a:latin typeface="Calibri" panose="020F0502020204030204"/>
              </a:rPr>
              <a:t>‹#›</a:t>
            </a:fld>
            <a:endParaRPr lang="tr-TR">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22" name="AutoShape 2"/>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ln>
        </p:spPr>
        <p:txBody>
          <a:bodyPr wrap="none" anchor="ct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33123" name="Rectangle 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33124" name="Rectangle 4"/>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ln>
          <a:effectLst/>
        </p:spPr>
        <p:txBody>
          <a:bodyP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24581" name="Rectangle 5"/>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lstStyle/>
          <a:p>
            <a:pPr lvl="0"/>
            <a:r>
              <a:rPr lang="en-US"/>
              <a:t>Click to edit Master title style</a:t>
            </a:r>
          </a:p>
        </p:txBody>
      </p:sp>
      <p:sp>
        <p:nvSpPr>
          <p:cNvPr id="24582" name="Rectangle 6"/>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27" name="Rectangle 7"/>
          <p:cNvSpPr>
            <a:spLocks noGrp="1" noChangeArrowheads="1"/>
          </p:cNvSpPr>
          <p:nvPr>
            <p:ph type="ftr" sz="quarter" idx="3"/>
          </p:nvPr>
        </p:nvSpPr>
        <p:spPr bwMode="auto">
          <a:xfrm>
            <a:off x="2568575" y="6119813"/>
            <a:ext cx="3908425" cy="476250"/>
          </a:xfrm>
          <a:prstGeom prst="rect">
            <a:avLst/>
          </a:prstGeom>
          <a:noFill/>
          <a:ln w="9525">
            <a:noFill/>
            <a:miter lim="800000"/>
          </a:ln>
          <a:effectLst/>
        </p:spPr>
        <p:txBody>
          <a:bodyPr vert="horz" wrap="none" lIns="92075" tIns="46038" rIns="92075" bIns="46038" numCol="1" anchor="t" anchorCtr="0" compatLnSpc="1"/>
          <a:lstStyle>
            <a:lvl1pPr algn="ctr" eaLnBrk="0" fontAlgn="auto" hangingPunct="0">
              <a:spcBef>
                <a:spcPts val="0"/>
              </a:spcBef>
              <a:spcAft>
                <a:spcPts val="0"/>
              </a:spcAft>
              <a:defRPr sz="1400">
                <a:latin typeface="Times New Roman" panose="02020603050405020304" pitchFamily="18" charset="0"/>
                <a:cs typeface="+mn-cs"/>
              </a:defRPr>
            </a:lvl1pPr>
          </a:lstStyle>
          <a:p>
            <a:pPr>
              <a:defRPr/>
            </a:pPr>
            <a:r>
              <a:rPr lang="tr-TR">
                <a:solidFill>
                  <a:srgbClr val="000000"/>
                </a:solidFill>
              </a:rPr>
              <a:t>www.ahmetsaltik.net</a:t>
            </a:r>
          </a:p>
        </p:txBody>
      </p:sp>
      <p:sp>
        <p:nvSpPr>
          <p:cNvPr id="133128" name="Rectangle 8"/>
          <p:cNvSpPr>
            <a:spLocks noGrp="1" noChangeArrowheads="1"/>
          </p:cNvSpPr>
          <p:nvPr>
            <p:ph type="sldNum" sz="quarter" idx="4"/>
          </p:nvPr>
        </p:nvSpPr>
        <p:spPr bwMode="auto">
          <a:xfrm>
            <a:off x="7239000" y="6400800"/>
            <a:ext cx="1905000" cy="457200"/>
          </a:xfrm>
          <a:prstGeom prst="rect">
            <a:avLst/>
          </a:prstGeom>
          <a:noFill/>
          <a:ln w="9525">
            <a:noFill/>
            <a:miter lim="800000"/>
          </a:ln>
        </p:spPr>
        <p:txBody>
          <a:bodyPr vert="horz" wrap="square" lIns="91440" tIns="45720" rIns="91440" bIns="45720" numCol="1" anchor="t" anchorCtr="0" compatLnSpc="1"/>
          <a:lstStyle>
            <a:lvl1pPr algn="r" eaLnBrk="0" fontAlgn="auto" hangingPunct="0">
              <a:spcBef>
                <a:spcPts val="0"/>
              </a:spcBef>
              <a:spcAft>
                <a:spcPts val="0"/>
              </a:spcAft>
              <a:defRPr sz="1400">
                <a:latin typeface="Times New Roman" panose="02020603050405020304" pitchFamily="18" charset="0"/>
                <a:cs typeface="+mn-cs"/>
              </a:defRPr>
            </a:lvl1pPr>
          </a:lstStyle>
          <a:p>
            <a:pPr>
              <a:defRPr/>
            </a:pPr>
            <a:fld id="{50F099AC-1FD1-4FBC-933B-A19C0A3972CF}" type="slidenum">
              <a:rPr lang="tr-TR">
                <a:solidFill>
                  <a:srgbClr val="000000"/>
                </a:solidFill>
              </a:rPr>
              <a:t>‹#›</a:t>
            </a:fld>
            <a:endParaRPr lang="tr-TR">
              <a:solidFill>
                <a:srgbClr val="000000"/>
              </a:solidFill>
            </a:endParaRPr>
          </a:p>
        </p:txBody>
      </p:sp>
      <p:sp>
        <p:nvSpPr>
          <p:cNvPr id="133129" name="Arc 9"/>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ln>
        </p:spPr>
        <p:txBody>
          <a:bodyPr wrap="none" anchor="ct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33130" name="Arc 10"/>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ln>
        </p:spPr>
        <p:txBody>
          <a:bodyPr wrap="none" anchor="ct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33131" name="Line 11"/>
          <p:cNvSpPr>
            <a:spLocks noChangeShapeType="1"/>
          </p:cNvSpPr>
          <p:nvPr/>
        </p:nvSpPr>
        <p:spPr bwMode="auto">
          <a:xfrm rot="2975352" flipH="1">
            <a:off x="6092825" y="1331913"/>
            <a:ext cx="3608388" cy="30162"/>
          </a:xfrm>
          <a:prstGeom prst="line">
            <a:avLst/>
          </a:prstGeom>
          <a:noFill/>
          <a:ln w="9525">
            <a:solidFill>
              <a:schemeClr val="bg1"/>
            </a:solidFill>
            <a:round/>
          </a:ln>
        </p:spPr>
        <p:txBody>
          <a:bodyPr wrap="none" anchor="ct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33132" name="Line 12"/>
          <p:cNvSpPr>
            <a:spLocks noChangeShapeType="1"/>
          </p:cNvSpPr>
          <p:nvPr/>
        </p:nvSpPr>
        <p:spPr bwMode="auto">
          <a:xfrm>
            <a:off x="7243763" y="-12700"/>
            <a:ext cx="1587" cy="6811963"/>
          </a:xfrm>
          <a:prstGeom prst="line">
            <a:avLst/>
          </a:prstGeom>
          <a:noFill/>
          <a:ln w="9525">
            <a:solidFill>
              <a:schemeClr val="bg1"/>
            </a:solidFill>
            <a:round/>
          </a:ln>
        </p:spPr>
        <p:txBody>
          <a:bodyPr wrap="none" anchor="ct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
        <p:nvSpPr>
          <p:cNvPr id="133133" name="Line 13"/>
          <p:cNvSpPr>
            <a:spLocks noChangeShapeType="1"/>
          </p:cNvSpPr>
          <p:nvPr/>
        </p:nvSpPr>
        <p:spPr bwMode="auto">
          <a:xfrm>
            <a:off x="0" y="596900"/>
            <a:ext cx="9144000" cy="0"/>
          </a:xfrm>
          <a:prstGeom prst="line">
            <a:avLst/>
          </a:prstGeom>
          <a:noFill/>
          <a:ln w="9525">
            <a:solidFill>
              <a:schemeClr val="bg1"/>
            </a:solidFill>
            <a:round/>
          </a:ln>
        </p:spPr>
        <p:txBody>
          <a:bodyPr wrap="none" anchor="ctr"/>
          <a:lstStyle/>
          <a:p>
            <a:pPr fontAlgn="auto">
              <a:spcBef>
                <a:spcPts val="0"/>
              </a:spcBef>
              <a:spcAft>
                <a:spcPts val="0"/>
              </a:spcAft>
              <a:defRPr/>
            </a:pPr>
            <a:endParaRPr lang="tr-TR" sz="1800">
              <a:solidFill>
                <a:srgbClr val="000000"/>
              </a:solidFill>
              <a:latin typeface="Arial" panose="020B0604020202020204"/>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wipe dir="r"/>
  </p:transition>
  <p:hf hdr="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anose="020B0606020202030204"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anose="020B0606020202030204"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anose="020B0606020202030204"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anose="020B0606020202030204" pitchFamily="34" charset="0"/>
        </a:defRPr>
      </a:lvl5pPr>
      <a:lvl6pPr marL="457200" algn="l" rtl="0" fontAlgn="base">
        <a:lnSpc>
          <a:spcPct val="85000"/>
        </a:lnSpc>
        <a:spcBef>
          <a:spcPct val="0"/>
        </a:spcBef>
        <a:spcAft>
          <a:spcPct val="0"/>
        </a:spcAft>
        <a:defRPr kumimoji="1" sz="4000">
          <a:solidFill>
            <a:schemeClr val="tx1"/>
          </a:solidFill>
          <a:latin typeface="Arial Narrow" panose="020B0606020202030204" pitchFamily="34" charset="0"/>
        </a:defRPr>
      </a:lvl6pPr>
      <a:lvl7pPr marL="914400" algn="l" rtl="0" fontAlgn="base">
        <a:lnSpc>
          <a:spcPct val="85000"/>
        </a:lnSpc>
        <a:spcBef>
          <a:spcPct val="0"/>
        </a:spcBef>
        <a:spcAft>
          <a:spcPct val="0"/>
        </a:spcAft>
        <a:defRPr kumimoji="1" sz="4000">
          <a:solidFill>
            <a:schemeClr val="tx1"/>
          </a:solidFill>
          <a:latin typeface="Arial Narrow" panose="020B0606020202030204" pitchFamily="34" charset="0"/>
        </a:defRPr>
      </a:lvl7pPr>
      <a:lvl8pPr marL="1371600" algn="l" rtl="0" fontAlgn="base">
        <a:lnSpc>
          <a:spcPct val="85000"/>
        </a:lnSpc>
        <a:spcBef>
          <a:spcPct val="0"/>
        </a:spcBef>
        <a:spcAft>
          <a:spcPct val="0"/>
        </a:spcAft>
        <a:defRPr kumimoji="1" sz="4000">
          <a:solidFill>
            <a:schemeClr val="tx1"/>
          </a:solidFill>
          <a:latin typeface="Arial Narrow" panose="020B0606020202030204" pitchFamily="34" charset="0"/>
        </a:defRPr>
      </a:lvl8pPr>
      <a:lvl9pPr marL="1828800" algn="l" rtl="0" fontAlgn="base">
        <a:lnSpc>
          <a:spcPct val="85000"/>
        </a:lnSpc>
        <a:spcBef>
          <a:spcPct val="0"/>
        </a:spcBef>
        <a:spcAft>
          <a:spcPct val="0"/>
        </a:spcAft>
        <a:defRPr kumimoji="1" sz="4000">
          <a:solidFill>
            <a:schemeClr val="tx1"/>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anose="05000000000000000000"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u"/>
        <a:defRPr kumimoji="1" sz="2000">
          <a:solidFill>
            <a:schemeClr val="tx1"/>
          </a:solidFill>
          <a:latin typeface="+mn-lt"/>
        </a:defRPr>
      </a:lvl5pPr>
      <a:lvl6pPr marL="2514600" indent="-228600" algn="l" rtl="0" fontAlgn="base">
        <a:spcBef>
          <a:spcPct val="20000"/>
        </a:spcBef>
        <a:spcAft>
          <a:spcPct val="0"/>
        </a:spcAft>
        <a:buClr>
          <a:schemeClr val="hlink"/>
        </a:buClr>
        <a:buSzPct val="70000"/>
        <a:buFont typeface="Wingdings" panose="05000000000000000000" pitchFamily="2" charset="2"/>
        <a:buChar char="u"/>
        <a:defRPr kumimoji="1">
          <a:solidFill>
            <a:schemeClr val="tx1"/>
          </a:solidFill>
          <a:latin typeface="+mn-lt"/>
        </a:defRPr>
      </a:lvl6pPr>
      <a:lvl7pPr marL="2971800" indent="-228600" algn="l" rtl="0" fontAlgn="base">
        <a:spcBef>
          <a:spcPct val="20000"/>
        </a:spcBef>
        <a:spcAft>
          <a:spcPct val="0"/>
        </a:spcAft>
        <a:buClr>
          <a:schemeClr val="hlink"/>
        </a:buClr>
        <a:buSzPct val="70000"/>
        <a:buFont typeface="Wingdings" panose="05000000000000000000" pitchFamily="2" charset="2"/>
        <a:buChar char="u"/>
        <a:defRPr kumimoji="1">
          <a:solidFill>
            <a:schemeClr val="tx1"/>
          </a:solidFill>
          <a:latin typeface="+mn-lt"/>
        </a:defRPr>
      </a:lvl7pPr>
      <a:lvl8pPr marL="3429000" indent="-228600" algn="l" rtl="0" fontAlgn="base">
        <a:spcBef>
          <a:spcPct val="20000"/>
        </a:spcBef>
        <a:spcAft>
          <a:spcPct val="0"/>
        </a:spcAft>
        <a:buClr>
          <a:schemeClr val="hlink"/>
        </a:buClr>
        <a:buSzPct val="70000"/>
        <a:buFont typeface="Wingdings" panose="05000000000000000000" pitchFamily="2" charset="2"/>
        <a:buChar char="u"/>
        <a:defRPr kumimoji="1">
          <a:solidFill>
            <a:schemeClr val="tx1"/>
          </a:solidFill>
          <a:latin typeface="+mn-lt"/>
        </a:defRPr>
      </a:lvl8pPr>
      <a:lvl9pPr marL="3886200" indent="-228600" algn="l" rtl="0" fontAlgn="base">
        <a:spcBef>
          <a:spcPct val="20000"/>
        </a:spcBef>
        <a:spcAft>
          <a:spcPct val="0"/>
        </a:spcAft>
        <a:buClr>
          <a:schemeClr val="hlink"/>
        </a:buClr>
        <a:buSzPct val="70000"/>
        <a:buFont typeface="Wingdings" panose="05000000000000000000" pitchFamily="2" charset="2"/>
        <a:buChar char="u"/>
        <a:defRPr kumimoji="1">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tr-TR"/>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solidFill>
                  <a:srgbClr val="000000"/>
                </a:solidFill>
                <a:latin typeface="Arial" panose="020B0604020202020204" pitchFamily="34" charset="0"/>
                <a:cs typeface="+mn-cs"/>
              </a:defRPr>
            </a:lvl1pPr>
          </a:lstStyle>
          <a:p>
            <a:pPr>
              <a:defRPr/>
            </a:pPr>
            <a:fld id="{7C5415EF-DDA1-485D-B2FE-F36B56754F67}" type="datetime1">
              <a:rPr lang="en-US"/>
              <a:t>1/24/2023</a:t>
            </a:fld>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solidFill>
                  <a:srgbClr val="000000"/>
                </a:solidFill>
                <a:latin typeface="Arial" panose="020B0604020202020204" pitchFamily="34" charset="0"/>
                <a:cs typeface="+mn-cs"/>
              </a:defRPr>
            </a:lvl1pPr>
          </a:lstStyle>
          <a:p>
            <a:pPr>
              <a:defRPr/>
            </a:pPr>
            <a:r>
              <a:rPr lang="tr-TR"/>
              <a:t>www.ahmetsaltik.net</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cs typeface="+mn-cs"/>
              </a:defRPr>
            </a:lvl1pPr>
          </a:lstStyle>
          <a:p>
            <a:pPr>
              <a:defRPr/>
            </a:pPr>
            <a:fld id="{1C0DD406-BCB0-4C65-8F46-304BD3186ADC}" type="slidenum">
              <a:rPr lang="tr-TR"/>
              <a:t>‹#›</a:t>
            </a:fld>
            <a:endParaRPr lang="tr-T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1828800" cy="6858000"/>
          </a:xfrm>
          <a:prstGeom prst="rect">
            <a:avLst/>
          </a:prstGeom>
          <a:gradFill rotWithShape="0">
            <a:gsLst>
              <a:gs pos="0">
                <a:srgbClr val="FFEBFA"/>
              </a:gs>
              <a:gs pos="30000">
                <a:srgbClr val="C4D6EB"/>
              </a:gs>
              <a:gs pos="60001">
                <a:srgbClr val="85C2FF"/>
              </a:gs>
              <a:gs pos="100000">
                <a:srgbClr val="5E9E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2" name="Rectangle 2"/>
          <p:cNvSpPr>
            <a:spLocks noGrp="1" noChangeArrowheads="1"/>
          </p:cNvSpPr>
          <p:nvPr>
            <p:ph type="title"/>
          </p:nvPr>
        </p:nvSpPr>
        <p:spPr bwMode="auto">
          <a:xfrm>
            <a:off x="1981200" y="228600"/>
            <a:ext cx="693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1028" name="Rectangle 3"/>
          <p:cNvSpPr>
            <a:spLocks noGrp="1" noChangeArrowheads="1"/>
          </p:cNvSpPr>
          <p:nvPr>
            <p:ph type="body" idx="1"/>
          </p:nvPr>
        </p:nvSpPr>
        <p:spPr bwMode="auto">
          <a:xfrm>
            <a:off x="1981200" y="1524000"/>
            <a:ext cx="6553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atin typeface="+mn-lt"/>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atin typeface="+mn-lt"/>
              </a:defRPr>
            </a:lvl1pPr>
          </a:lstStyle>
          <a:p>
            <a:pPr>
              <a:defRPr/>
            </a:pPr>
            <a:r>
              <a:rPr lang="en-US">
                <a:solidFill>
                  <a:srgbClr val="000000"/>
                </a:solidFill>
              </a:rPr>
              <a:t>www.ahmetsaltik.net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smtClean="0">
                <a:latin typeface="+mn-lt"/>
              </a:defRPr>
            </a:lvl1pPr>
          </a:lstStyle>
          <a:p>
            <a:pPr>
              <a:defRPr/>
            </a:pPr>
            <a:fld id="{1AA5D379-99B5-4BCC-AE6D-BEC15894E123}" type="slidenum">
              <a:rPr lang="en-US">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p:txStyles>
    <p:titleStyle>
      <a:lvl1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2pPr>
      <a:lvl3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3pPr>
      <a:lvl4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4pPr>
      <a:lvl5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5pPr>
      <a:lvl6pPr marL="457200" algn="ctr" rtl="0" fontAlgn="base">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6pPr>
      <a:lvl7pPr marL="914400" algn="ctr" rtl="0" fontAlgn="base">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7pPr>
      <a:lvl8pPr marL="1371600" algn="ctr" rtl="0" fontAlgn="base">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8pPr>
      <a:lvl9pPr marL="1828800" algn="ctr" rtl="0" fontAlgn="base">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1828800" cy="6858000"/>
          </a:xfrm>
          <a:prstGeom prst="rect">
            <a:avLst/>
          </a:prstGeom>
          <a:gradFill rotWithShape="0">
            <a:gsLst>
              <a:gs pos="0">
                <a:srgbClr val="FFEBFA"/>
              </a:gs>
              <a:gs pos="30000">
                <a:srgbClr val="C4D6EB"/>
              </a:gs>
              <a:gs pos="60001">
                <a:srgbClr val="85C2FF"/>
              </a:gs>
              <a:gs pos="100000">
                <a:srgbClr val="5E9E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2" name="Rectangle 2"/>
          <p:cNvSpPr>
            <a:spLocks noGrp="1" noChangeArrowheads="1"/>
          </p:cNvSpPr>
          <p:nvPr>
            <p:ph type="title"/>
          </p:nvPr>
        </p:nvSpPr>
        <p:spPr bwMode="auto">
          <a:xfrm>
            <a:off x="1981200" y="228600"/>
            <a:ext cx="693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1028" name="Rectangle 3"/>
          <p:cNvSpPr>
            <a:spLocks noGrp="1" noChangeArrowheads="1"/>
          </p:cNvSpPr>
          <p:nvPr>
            <p:ph type="body" idx="1"/>
          </p:nvPr>
        </p:nvSpPr>
        <p:spPr bwMode="auto">
          <a:xfrm>
            <a:off x="1981200" y="1524000"/>
            <a:ext cx="6553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atin typeface="+mn-lt"/>
              </a:defRPr>
            </a:lvl1pPr>
          </a:lstStyle>
          <a:p>
            <a:pPr>
              <a:defRPr/>
            </a:pPr>
            <a:fld id="{BB962C8B-B14F-4D97-AF65-F5344CB8AC3E}" type="datetime1">
              <a:rPr lang="en-US">
                <a:solidFill>
                  <a:srgbClr val="000000"/>
                </a:solidFill>
              </a:rPr>
              <a:t>1/24/2023</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atin typeface="+mn-lt"/>
              </a:defRPr>
            </a:lvl1pPr>
          </a:lstStyle>
          <a:p>
            <a:pPr>
              <a:defRPr/>
            </a:pPr>
            <a:r>
              <a:rPr lang="en-US">
                <a:solidFill>
                  <a:srgbClr val="000000"/>
                </a:solidFill>
              </a:rPr>
              <a:t>www.ahmetsaltik.net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smtClean="0">
                <a:latin typeface="+mn-lt"/>
              </a:defRPr>
            </a:lvl1pPr>
          </a:lstStyle>
          <a:p>
            <a:pPr>
              <a:defRPr/>
            </a:pPr>
            <a:fld id="{1AA5D379-99B5-4BCC-AE6D-BEC15894E123}" type="slidenum">
              <a:rPr lang="en-US">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p:txStyles>
    <p:titleStyle>
      <a:lvl1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2pPr>
      <a:lvl3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3pPr>
      <a:lvl4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4pPr>
      <a:lvl5pPr algn="ctr" rtl="0" eaLnBrk="0" fontAlgn="base" hangingPunct="0">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5pPr>
      <a:lvl6pPr marL="457200" algn="ctr" rtl="0" fontAlgn="base">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6pPr>
      <a:lvl7pPr marL="914400" algn="ctr" rtl="0" fontAlgn="base">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7pPr>
      <a:lvl8pPr marL="1371600" algn="ctr" rtl="0" fontAlgn="base">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8pPr>
      <a:lvl9pPr marL="1828800" algn="ctr" rtl="0" fontAlgn="base">
        <a:spcBef>
          <a:spcPct val="0"/>
        </a:spcBef>
        <a:spcAft>
          <a:spcPct val="0"/>
        </a:spcAft>
        <a:defRPr sz="4800">
          <a:solidFill>
            <a:srgbClr val="0033CC"/>
          </a:solidFill>
          <a:effectLst>
            <a:outerShdw blurRad="38100" dist="38100" dir="2700000" algn="tl">
              <a:srgbClr val="000000"/>
            </a:outerShdw>
          </a:effectLst>
          <a:latin typeface="Aardvark Cafe"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tr-TR"/>
              <a:t>Asıl başlık stili için tıklatın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a:defRPr/>
            </a:pPr>
            <a:fld id="{64A0D8C4-A07B-4A66-8B1B-392D761D0603}" type="datetime1">
              <a:rPr lang="en-US"/>
              <a:t>1/24/2023</a:t>
            </a:fld>
            <a:endParaRPr lang="tr-T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a:defRPr/>
            </a:pPr>
            <a:r>
              <a:rPr lang="tr-TR"/>
              <a:t>www.ahmetsaltik.net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a:defRPr/>
            </a:pPr>
            <a:fld id="{4305C1B1-5283-4BFE-A384-BE819DA51BB2}" type="slidenum">
              <a:rPr lang="tr-TR"/>
              <a:t>‹#›</a:t>
            </a:fld>
            <a:endParaRPr lang="tr-T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3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tr/url?sa=i&amp;url=https://www.advancewithava.com/avaaid&amp;psig=AOvVaw1PO_7Dgr1TU3-IivC-UDVq&amp;ust=1674423597063000&amp;source=images&amp;cd=vfe&amp;ved=0CBAQjRxqFwoTCJjT6Y_Q2fwCFQAAAAAdAAAAABA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wmf"/><Relationship Id="rId4" Type="http://schemas.openxmlformats.org/officeDocument/2006/relationships/image" Target="../media/image38.wmf"/></Relationships>
</file>

<file path=ppt/slides/_rels/slide3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3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5.wmf"/><Relationship Id="rId4" Type="http://schemas.openxmlformats.org/officeDocument/2006/relationships/image" Target="../media/image44.wmf"/></Relationships>
</file>

<file path=ppt/slides/_rels/slide3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108.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10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125.xml"/></Relationships>
</file>

<file path=ppt/slides/_rels/slide62.xml.rels><?xml version="1.0" encoding="UTF-8" standalone="yes"?>
<Relationships xmlns="http://schemas.openxmlformats.org/package/2006/relationships"><Relationship Id="rId8" Type="http://schemas.openxmlformats.org/officeDocument/2006/relationships/hyperlink" Target="https://pubmed.ncbi.nlm.nih.gov/?term=Ferreira-Padilla%20G%5BAuthor%5D" TargetMode="External"/><Relationship Id="rId13" Type="http://schemas.openxmlformats.org/officeDocument/2006/relationships/hyperlink" Target="https://www.ncbi.nlm.nih.gov/pmc/articles/PMC4500973/" TargetMode="External"/><Relationship Id="rId18" Type="http://schemas.openxmlformats.org/officeDocument/2006/relationships/hyperlink" Target="https://www.youtube.com/watch?v=oTJs5LJ4YKU" TargetMode="External"/><Relationship Id="rId3" Type="http://schemas.openxmlformats.org/officeDocument/2006/relationships/hyperlink" Target="https://doi.org/10.1093/med/9780198816805.001.0001" TargetMode="External"/><Relationship Id="rId7" Type="http://schemas.openxmlformats.org/officeDocument/2006/relationships/hyperlink" Target="https://doi.org/10.4103%2F2229-516X.162273" TargetMode="External"/><Relationship Id="rId12" Type="http://schemas.openxmlformats.org/officeDocument/2006/relationships/hyperlink" Target="https://pubmed.ncbi.nlm.nih.gov/?term=%C4%90or%C4%91evi%C4%87%20V%5BAuthor%5D" TargetMode="External"/><Relationship Id="rId17" Type="http://schemas.openxmlformats.org/officeDocument/2006/relationships/hyperlink" Target="https://www.youtube.com/watch?v=aeSlJPLFk8Q" TargetMode="External"/><Relationship Id="rId2" Type="http://schemas.openxmlformats.org/officeDocument/2006/relationships/notesSlide" Target="../notesSlides/notesSlide52.xml"/><Relationship Id="rId16" Type="http://schemas.openxmlformats.org/officeDocument/2006/relationships/hyperlink" Target="https://www.amazon.com/s/ref=dp_byline_sr_book_2?ie=UTF8&amp;field-author=Jeff+Mason&amp;text=Jeff+Mason&amp;sort=relevancerank&amp;search-alias=books" TargetMode="External"/><Relationship Id="rId1" Type="http://schemas.openxmlformats.org/officeDocument/2006/relationships/slideLayout" Target="../slideLayouts/slideLayout125.xml"/><Relationship Id="rId6" Type="http://schemas.openxmlformats.org/officeDocument/2006/relationships/hyperlink" Target="https://www.ncbi.nlm.nih.gov/pmc/articles/PMC4552065/" TargetMode="External"/><Relationship Id="rId11" Type="http://schemas.openxmlformats.org/officeDocument/2006/relationships/hyperlink" Target="https://pubmed.ncbi.nlm.nih.gov/?term=Bra%C5%A1%20M%5BAuthor%5D" TargetMode="External"/><Relationship Id="rId5" Type="http://schemas.openxmlformats.org/officeDocument/2006/relationships/hyperlink" Target="https://pubmed.ncbi.nlm.nih.gov/?term=Gupta%20V%5BAuthor%5D" TargetMode="External"/><Relationship Id="rId15" Type="http://schemas.openxmlformats.org/officeDocument/2006/relationships/hyperlink" Target="https://www.amazon.com/Laurie-Kelly-McCorry/e/B001JRYWV6/ref=dp_byline_cont_book_1" TargetMode="External"/><Relationship Id="rId10" Type="http://schemas.openxmlformats.org/officeDocument/2006/relationships/hyperlink" Target="https://pubmed.ncbi.nlm.nih.gov/?term=Baleriola-J%C3%BAlvez%20J%5BAuthor%5D" TargetMode="External"/><Relationship Id="rId4" Type="http://schemas.openxmlformats.org/officeDocument/2006/relationships/hyperlink" Target="https://pubmed.ncbi.nlm.nih.gov/?term=Choudhary%20A%5BAuthor%5D" TargetMode="External"/><Relationship Id="rId9" Type="http://schemas.openxmlformats.org/officeDocument/2006/relationships/hyperlink" Target="https://pubmed.ncbi.nlm.nih.gov/?term=Ferr%C3%A1ndez-Ant%C3%B3n%20T%5BAuthor%5D" TargetMode="External"/><Relationship Id="rId14" Type="http://schemas.openxmlformats.org/officeDocument/2006/relationships/hyperlink" Target="https://doi.org/10.3325%2Fcmj.2015.56.311"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100000">
              <a:srgbClr val="FF6600"/>
            </a:gs>
          </a:gsLst>
          <a:lin ang="18900000" scaled="1"/>
        </a:gradFill>
        <a:effectLst/>
      </p:bgPr>
    </p:bg>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755576" y="228600"/>
            <a:ext cx="7992888" cy="1371600"/>
          </a:xfrm>
          <a:prstGeom prst="rect">
            <a:avLst/>
          </a:prstGeom>
        </p:spPr>
        <p:txBody>
          <a:bodyPr wrap="none" fromWordArt="1">
            <a:prstTxWarp prst="textPlain">
              <a:avLst>
                <a:gd name="adj" fmla="val 50000"/>
              </a:avLst>
            </a:prstTxWarp>
          </a:bodyPr>
          <a:lstStyle/>
          <a:p>
            <a:pPr algn="ctr"/>
            <a:r>
              <a:rPr lang="tr-TR" sz="3600" kern="10" dirty="0">
                <a:ln w="12700">
                  <a:solidFill>
                    <a:srgbClr val="FF9900"/>
                  </a:solidFill>
                  <a:round/>
                </a:ln>
                <a:gradFill rotWithShape="1">
                  <a:gsLst>
                    <a:gs pos="0">
                      <a:srgbClr val="156B13"/>
                    </a:gs>
                    <a:gs pos="25000">
                      <a:srgbClr val="9CB86E"/>
                    </a:gs>
                    <a:gs pos="50000">
                      <a:srgbClr val="DDEBCF"/>
                    </a:gs>
                    <a:gs pos="75000">
                      <a:srgbClr val="9CB86E"/>
                    </a:gs>
                    <a:gs pos="100000">
                      <a:srgbClr val="156B13"/>
                    </a:gs>
                  </a:gsLst>
                  <a:lin ang="0" scaled="1"/>
                </a:gradFill>
                <a:effectLst>
                  <a:outerShdw dist="35921" dir="2700000" sy="50000" kx="2115830" algn="bl" rotWithShape="0">
                    <a:srgbClr val="C0C0C0"/>
                  </a:outerShdw>
                </a:effectLst>
                <a:latin typeface="Arial Black" panose="020B0A04020102020204"/>
              </a:rPr>
              <a:t>WELCOME</a:t>
            </a:r>
          </a:p>
        </p:txBody>
      </p:sp>
      <p:graphicFrame>
        <p:nvGraphicFramePr>
          <p:cNvPr id="20483" name="Object 3"/>
          <p:cNvGraphicFramePr>
            <a:graphicFrameLocks noChangeAspect="1"/>
          </p:cNvGraphicFramePr>
          <p:nvPr>
            <p:extLst>
              <p:ext uri="{D42A27DB-BD31-4B8C-83A1-F6EECF244321}">
                <p14:modId xmlns:p14="http://schemas.microsoft.com/office/powerpoint/2010/main" val="4186902442"/>
              </p:ext>
            </p:extLst>
          </p:nvPr>
        </p:nvGraphicFramePr>
        <p:xfrm>
          <a:off x="3765550" y="1772816"/>
          <a:ext cx="5191125" cy="4724400"/>
        </p:xfrm>
        <a:graphic>
          <a:graphicData uri="http://schemas.openxmlformats.org/presentationml/2006/ole">
            <mc:AlternateContent xmlns:mc="http://schemas.openxmlformats.org/markup-compatibility/2006">
              <mc:Choice xmlns:v="urn:schemas-microsoft-com:vml" Requires="v">
                <p:oleObj name="Photo Editor Photo" r:id="rId2" imgW="3810000" imgH="2857500" progId="">
                  <p:embed/>
                </p:oleObj>
              </mc:Choice>
              <mc:Fallback>
                <p:oleObj name="Photo Editor Photo" r:id="rId2" imgW="3810000" imgH="2857500" progId="">
                  <p:embed/>
                  <p:pic>
                    <p:nvPicPr>
                      <p:cNvPr id="0" name="Picture 2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1772816"/>
                        <a:ext cx="5191125" cy="4724400"/>
                      </a:xfrm>
                      <a:prstGeom prst="rect">
                        <a:avLst/>
                      </a:prstGeom>
                      <a:solidFill>
                        <a:schemeClr val="accent1"/>
                      </a:solidFill>
                      <a:ln w="381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8" descr="ATILIM UNIVERSITY - Medical School"/>
          <p:cNvPicPr>
            <a:picLocks noChangeAspect="1" noChangeArrowheads="1"/>
          </p:cNvPicPr>
          <p:nvPr/>
        </p:nvPicPr>
        <p:blipFill>
          <a:blip r:embed="rId4" cstate="email"/>
          <a:srcRect/>
          <a:stretch>
            <a:fillRect/>
          </a:stretch>
        </p:blipFill>
        <p:spPr bwMode="auto">
          <a:xfrm>
            <a:off x="179705" y="2016021"/>
            <a:ext cx="3313430" cy="444373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33D1BC22-3103-BC9D-16B6-8C991E116BB7}"/>
              </a:ext>
            </a:extLst>
          </p:cNvPr>
          <p:cNvSpPr>
            <a:spLocks noGrp="1"/>
          </p:cNvSpPr>
          <p:nvPr>
            <p:ph type="dt" sz="quarter" idx="10"/>
          </p:nvPr>
        </p:nvSpPr>
        <p:spPr>
          <a:xfrm>
            <a:off x="685800" y="6525344"/>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655A15B0-8729-1401-B783-53B8FFFC92B0}"/>
              </a:ext>
            </a:extLst>
          </p:cNvPr>
          <p:cNvSpPr>
            <a:spLocks noGrp="1"/>
          </p:cNvSpPr>
          <p:nvPr>
            <p:ph type="ftr" sz="quarter" idx="11"/>
          </p:nvPr>
        </p:nvSpPr>
        <p:spPr>
          <a:xfrm>
            <a:off x="3124200" y="6525344"/>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4C926287-0D3E-22FD-F586-705BF579327E}"/>
              </a:ext>
            </a:extLst>
          </p:cNvPr>
          <p:cNvSpPr>
            <a:spLocks noGrp="1"/>
          </p:cNvSpPr>
          <p:nvPr>
            <p:ph type="sldNum" sz="quarter" idx="12"/>
          </p:nvPr>
        </p:nvSpPr>
        <p:spPr>
          <a:xfrm>
            <a:off x="6553200" y="6525344"/>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1</a:t>
            </a:fld>
            <a:endParaRPr lang="tr-TR" sz="14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3" presetClass="entr" presetSubtype="528" fill="hold" nodeType="afterEffect">
                                  <p:stCondLst>
                                    <p:cond delay="0"/>
                                  </p:stCondLst>
                                  <p:childTnLst>
                                    <p:set>
                                      <p:cBhvr>
                                        <p:cTn id="13" dur="1" fill="hold">
                                          <p:stCondLst>
                                            <p:cond delay="0"/>
                                          </p:stCondLst>
                                        </p:cTn>
                                        <p:tgtEl>
                                          <p:spTgt spid="20483"/>
                                        </p:tgtEl>
                                        <p:attrNameLst>
                                          <p:attrName>style.visibility</p:attrName>
                                        </p:attrNameLst>
                                      </p:cBhvr>
                                      <p:to>
                                        <p:strVal val="visible"/>
                                      </p:to>
                                    </p:set>
                                    <p:anim calcmode="lin" valueType="num">
                                      <p:cBhvr>
                                        <p:cTn id="14" dur="500" fill="hold"/>
                                        <p:tgtEl>
                                          <p:spTgt spid="20483"/>
                                        </p:tgtEl>
                                        <p:attrNameLst>
                                          <p:attrName>ppt_w</p:attrName>
                                        </p:attrNameLst>
                                      </p:cBhvr>
                                      <p:tavLst>
                                        <p:tav tm="0">
                                          <p:val>
                                            <p:fltVal val="0"/>
                                          </p:val>
                                        </p:tav>
                                        <p:tav tm="100000">
                                          <p:val>
                                            <p:strVal val="#ppt_w"/>
                                          </p:val>
                                        </p:tav>
                                      </p:tavLst>
                                    </p:anim>
                                    <p:anim calcmode="lin" valueType="num">
                                      <p:cBhvr>
                                        <p:cTn id="15" dur="500" fill="hold"/>
                                        <p:tgtEl>
                                          <p:spTgt spid="20483"/>
                                        </p:tgtEl>
                                        <p:attrNameLst>
                                          <p:attrName>ppt_h</p:attrName>
                                        </p:attrNameLst>
                                      </p:cBhvr>
                                      <p:tavLst>
                                        <p:tav tm="0">
                                          <p:val>
                                            <p:fltVal val="0"/>
                                          </p:val>
                                        </p:tav>
                                        <p:tav tm="100000">
                                          <p:val>
                                            <p:strVal val="#ppt_h"/>
                                          </p:val>
                                        </p:tav>
                                      </p:tavLst>
                                    </p:anim>
                                    <p:anim calcmode="lin" valueType="num">
                                      <p:cBhvr>
                                        <p:cTn id="16" dur="500" fill="hold"/>
                                        <p:tgtEl>
                                          <p:spTgt spid="20483"/>
                                        </p:tgtEl>
                                        <p:attrNameLst>
                                          <p:attrName>ppt_x</p:attrName>
                                        </p:attrNameLst>
                                      </p:cBhvr>
                                      <p:tavLst>
                                        <p:tav tm="0">
                                          <p:val>
                                            <p:fltVal val="0.5"/>
                                          </p:val>
                                        </p:tav>
                                        <p:tav tm="100000">
                                          <p:val>
                                            <p:strVal val="#ppt_x"/>
                                          </p:val>
                                        </p:tav>
                                      </p:tavLst>
                                    </p:anim>
                                    <p:anim calcmode="lin" valueType="num">
                                      <p:cBhvr>
                                        <p:cTn id="17" dur="500" fill="hold"/>
                                        <p:tgtEl>
                                          <p:spTgt spid="204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4294967295"/>
          </p:nvPr>
        </p:nvSpPr>
        <p:spPr>
          <a:xfrm>
            <a:off x="268605" y="1074420"/>
            <a:ext cx="8623300" cy="5421630"/>
          </a:xfrm>
        </p:spPr>
        <p:style>
          <a:lnRef idx="2">
            <a:schemeClr val="accent1"/>
          </a:lnRef>
          <a:fillRef idx="1">
            <a:schemeClr val="lt1"/>
          </a:fillRef>
          <a:effectRef idx="0">
            <a:schemeClr val="accent1"/>
          </a:effectRef>
          <a:fontRef idx="minor">
            <a:schemeClr val="dk1"/>
          </a:fontRef>
        </p:style>
        <p:txBody>
          <a:bodyPr/>
          <a:lstStyle/>
          <a:p>
            <a:pPr marL="273050" indent="-273050" eaLnBrk="1" hangingPunct="1">
              <a:lnSpc>
                <a:spcPct val="90000"/>
              </a:lnSpc>
              <a:buFontTx/>
              <a:buNone/>
            </a:pPr>
            <a:br>
              <a:rPr lang="tr-TR" sz="1000" b="1" i="1" u="sng" dirty="0">
                <a:solidFill>
                  <a:srgbClr val="003300"/>
                </a:solidFill>
                <a:latin typeface="Calibri" panose="020F0502020204030204" pitchFamily="34" charset="0"/>
                <a:cs typeface="Calibri" panose="020F0502020204030204" pitchFamily="34" charset="0"/>
              </a:rPr>
            </a:br>
            <a:r>
              <a:rPr lang="tr-TR" sz="3600" b="1" u="sng" dirty="0">
                <a:solidFill>
                  <a:srgbClr val="003300"/>
                </a:solidFill>
                <a:latin typeface="Calibri" panose="020F0502020204030204" pitchFamily="34" charset="0"/>
                <a:cs typeface="Calibri" panose="020F0502020204030204" pitchFamily="34" charset="0"/>
                <a:sym typeface="+mn-ea"/>
              </a:rPr>
              <a:t>Targets	            :</a:t>
            </a:r>
            <a:br>
              <a:rPr lang="tr-TR" b="1" u="sng" dirty="0">
                <a:solidFill>
                  <a:srgbClr val="003300"/>
                </a:solidFill>
                <a:latin typeface="Calibri" panose="020F0502020204030204" pitchFamily="34" charset="0"/>
                <a:cs typeface="Calibri" panose="020F0502020204030204" pitchFamily="34" charset="0"/>
              </a:rPr>
            </a:br>
            <a:endParaRPr lang="tr-TR" sz="700" u="sng" dirty="0">
              <a:solidFill>
                <a:srgbClr val="003300"/>
              </a:solidFill>
              <a:latin typeface="Calibri" panose="020F0502020204030204" pitchFamily="34" charset="0"/>
              <a:cs typeface="Calibri" panose="020F0502020204030204" pitchFamily="34" charset="0"/>
            </a:endParaRPr>
          </a:p>
          <a:p>
            <a:pPr marL="273050" indent="-273050" eaLnBrk="1" hangingPunct="1">
              <a:lnSpc>
                <a:spcPct val="120000"/>
              </a:lnSpc>
            </a:pPr>
            <a:r>
              <a:rPr lang="tr-TR" sz="2800" dirty="0">
                <a:solidFill>
                  <a:srgbClr val="000000"/>
                </a:solidFill>
                <a:latin typeface="Calibri" panose="020F0502020204030204" pitchFamily="34" charset="0"/>
                <a:cs typeface="Calibri" panose="020F0502020204030204" pitchFamily="34" charset="0"/>
              </a:rPr>
              <a:t>To explain the place and importance of </a:t>
            </a:r>
            <a:br>
              <a:rPr lang="tr-TR" sz="2800" dirty="0">
                <a:solidFill>
                  <a:srgbClr val="000000"/>
                </a:solidFill>
                <a:latin typeface="Calibri" panose="020F0502020204030204" pitchFamily="34" charset="0"/>
                <a:cs typeface="Calibri" panose="020F0502020204030204" pitchFamily="34" charset="0"/>
              </a:rPr>
            </a:br>
            <a:r>
              <a:rPr lang="tr-TR" sz="2800" b="1" dirty="0">
                <a:solidFill>
                  <a:srgbClr val="0000CC"/>
                </a:solidFill>
                <a:latin typeface="Calibri" panose="020F0502020204030204" pitchFamily="34" charset="0"/>
                <a:cs typeface="Calibri" panose="020F0502020204030204" pitchFamily="34" charset="0"/>
              </a:rPr>
              <a:t>active listening</a:t>
            </a:r>
            <a:r>
              <a:rPr lang="tr-TR" sz="2800" dirty="0">
                <a:solidFill>
                  <a:srgbClr val="0000CC"/>
                </a:solidFill>
                <a:latin typeface="Calibri" panose="020F0502020204030204" pitchFamily="34" charset="0"/>
                <a:cs typeface="Calibri" panose="020F0502020204030204" pitchFamily="34" charset="0"/>
              </a:rPr>
              <a:t> </a:t>
            </a:r>
            <a:r>
              <a:rPr lang="tr-TR" sz="2800" dirty="0">
                <a:solidFill>
                  <a:srgbClr val="000000"/>
                </a:solidFill>
                <a:latin typeface="Calibri" panose="020F0502020204030204" pitchFamily="34" charset="0"/>
                <a:cs typeface="Calibri" panose="020F0502020204030204" pitchFamily="34" charset="0"/>
              </a:rPr>
              <a:t>in communication. </a:t>
            </a:r>
          </a:p>
          <a:p>
            <a:pPr marL="273050" indent="-273050" eaLnBrk="1" hangingPunct="1">
              <a:lnSpc>
                <a:spcPct val="120000"/>
              </a:lnSpc>
            </a:pPr>
            <a:r>
              <a:rPr lang="tr-TR" sz="2800" i="1" dirty="0">
                <a:solidFill>
                  <a:srgbClr val="000066"/>
                </a:solidFill>
                <a:latin typeface="Calibri" panose="020F0502020204030204" pitchFamily="34" charset="0"/>
                <a:cs typeface="Calibri" panose="020F0502020204030204" pitchFamily="34" charset="0"/>
              </a:rPr>
              <a:t>Making the </a:t>
            </a:r>
            <a:r>
              <a:rPr lang="tr-TR" sz="2800" i="1" dirty="0">
                <a:solidFill>
                  <a:srgbClr val="000066"/>
                </a:solidFill>
                <a:latin typeface="Calibri" panose="020F0502020204030204" pitchFamily="34" charset="0"/>
                <a:cs typeface="Calibri" panose="020F0502020204030204" pitchFamily="34" charset="0"/>
                <a:sym typeface="+mn-ea"/>
              </a:rPr>
              <a:t>distinction between “</a:t>
            </a:r>
            <a:r>
              <a:rPr lang="tr-TR" sz="2800" i="1" dirty="0">
                <a:solidFill>
                  <a:srgbClr val="000066"/>
                </a:solidFill>
                <a:latin typeface="Calibri" panose="020F0502020204030204" pitchFamily="34" charset="0"/>
                <a:cs typeface="Calibri" panose="020F0502020204030204" pitchFamily="34" charset="0"/>
              </a:rPr>
              <a:t>You &amp; I (me) language” </a:t>
            </a:r>
          </a:p>
          <a:p>
            <a:pPr marL="273050" indent="-273050" eaLnBrk="1" hangingPunct="1">
              <a:lnSpc>
                <a:spcPct val="120000"/>
              </a:lnSpc>
            </a:pPr>
            <a:r>
              <a:rPr lang="tr-TR" sz="2800" dirty="0">
                <a:solidFill>
                  <a:srgbClr val="000000"/>
                </a:solidFill>
                <a:latin typeface="Calibri" panose="020F0502020204030204" pitchFamily="34" charset="0"/>
                <a:cs typeface="Calibri" panose="020F0502020204030204" pitchFamily="34" charset="0"/>
              </a:rPr>
              <a:t>Expressing the “I (me) language” correctly. </a:t>
            </a:r>
          </a:p>
          <a:p>
            <a:pPr marL="273050" indent="-273050" eaLnBrk="1" hangingPunct="1">
              <a:lnSpc>
                <a:spcPct val="120000"/>
              </a:lnSpc>
            </a:pPr>
            <a:r>
              <a:rPr lang="tr-TR" sz="2800" i="1" dirty="0">
                <a:solidFill>
                  <a:srgbClr val="000066"/>
                </a:solidFill>
                <a:latin typeface="Calibri" panose="020F0502020204030204" pitchFamily="34" charset="0"/>
                <a:cs typeface="Calibri" panose="020F0502020204030204" pitchFamily="34" charset="0"/>
              </a:rPr>
              <a:t>Perceiving the difference that "I (me) </a:t>
            </a:r>
            <a:r>
              <a:rPr lang="tr-TR" sz="2800" i="1" dirty="0" err="1">
                <a:solidFill>
                  <a:srgbClr val="000066"/>
                </a:solidFill>
                <a:latin typeface="Calibri" panose="020F0502020204030204" pitchFamily="34" charset="0"/>
                <a:cs typeface="Calibri" panose="020F0502020204030204" pitchFamily="34" charset="0"/>
              </a:rPr>
              <a:t>language</a:t>
            </a:r>
            <a:r>
              <a:rPr lang="tr-TR" sz="2800" i="1" dirty="0">
                <a:solidFill>
                  <a:srgbClr val="000066"/>
                </a:solidFill>
                <a:latin typeface="Calibri" panose="020F0502020204030204" pitchFamily="34" charset="0"/>
                <a:cs typeface="Calibri" panose="020F0502020204030204" pitchFamily="34" charset="0"/>
              </a:rPr>
              <a:t>/</a:t>
            </a:r>
            <a:r>
              <a:rPr lang="tr-TR" sz="2800" i="1" dirty="0" err="1">
                <a:solidFill>
                  <a:srgbClr val="000066"/>
                </a:solidFill>
                <a:latin typeface="Calibri" panose="020F0502020204030204" pitchFamily="34" charset="0"/>
                <a:cs typeface="Calibri" panose="020F0502020204030204" pitchFamily="34" charset="0"/>
              </a:rPr>
              <a:t>tongue</a:t>
            </a:r>
            <a:r>
              <a:rPr lang="tr-TR" sz="2800" i="1" dirty="0">
                <a:solidFill>
                  <a:srgbClr val="000066"/>
                </a:solidFill>
                <a:latin typeface="Calibri" panose="020F0502020204030204" pitchFamily="34" charset="0"/>
                <a:cs typeface="Calibri" panose="020F0502020204030204" pitchFamily="34" charset="0"/>
              </a:rPr>
              <a:t>" </a:t>
            </a:r>
            <a:br>
              <a:rPr lang="tr-TR" sz="2800" i="1" dirty="0">
                <a:solidFill>
                  <a:srgbClr val="000066"/>
                </a:solidFill>
                <a:latin typeface="Calibri" panose="020F0502020204030204" pitchFamily="34" charset="0"/>
                <a:cs typeface="Calibri" panose="020F0502020204030204" pitchFamily="34" charset="0"/>
              </a:rPr>
            </a:br>
            <a:r>
              <a:rPr lang="tr-TR" sz="2800" i="1" dirty="0">
                <a:solidFill>
                  <a:srgbClr val="000066"/>
                </a:solidFill>
                <a:latin typeface="Calibri" panose="020F0502020204030204" pitchFamily="34" charset="0"/>
                <a:cs typeface="Calibri" panose="020F0502020204030204" pitchFamily="34" charset="0"/>
              </a:rPr>
              <a:t>will create in </a:t>
            </a:r>
            <a:r>
              <a:rPr lang="tr-TR" sz="2800" b="1" i="1" dirty="0" err="1">
                <a:solidFill>
                  <a:srgbClr val="000066"/>
                </a:solidFill>
                <a:latin typeface="Calibri" panose="020F0502020204030204" pitchFamily="34" charset="0"/>
                <a:cs typeface="Calibri" panose="020F0502020204030204" pitchFamily="34" charset="0"/>
              </a:rPr>
              <a:t>effective</a:t>
            </a:r>
            <a:r>
              <a:rPr lang="tr-TR" sz="2800" b="1" i="1" dirty="0">
                <a:solidFill>
                  <a:srgbClr val="000066"/>
                </a:solidFill>
                <a:latin typeface="Calibri" panose="020F0502020204030204" pitchFamily="34" charset="0"/>
                <a:cs typeface="Calibri" panose="020F0502020204030204" pitchFamily="34" charset="0"/>
              </a:rPr>
              <a:t> </a:t>
            </a:r>
            <a:r>
              <a:rPr lang="tr-TR" sz="2800" b="1" i="1" dirty="0" err="1">
                <a:solidFill>
                  <a:srgbClr val="000066"/>
                </a:solidFill>
                <a:latin typeface="Calibri" panose="020F0502020204030204" pitchFamily="34" charset="0"/>
                <a:cs typeface="Calibri" panose="020F0502020204030204" pitchFamily="34" charset="0"/>
              </a:rPr>
              <a:t>communication</a:t>
            </a:r>
            <a:r>
              <a:rPr lang="tr-TR" sz="2800" b="1" i="1" dirty="0">
                <a:solidFill>
                  <a:srgbClr val="000066"/>
                </a:solidFill>
                <a:latin typeface="Calibri" panose="020F0502020204030204" pitchFamily="34" charset="0"/>
                <a:cs typeface="Calibri" panose="020F0502020204030204" pitchFamily="34" charset="0"/>
              </a:rPr>
              <a:t>.</a:t>
            </a:r>
            <a:r>
              <a:rPr lang="tr-TR" sz="2800" i="1" dirty="0">
                <a:solidFill>
                  <a:srgbClr val="000066"/>
                </a:solidFill>
                <a:latin typeface="Calibri" panose="020F0502020204030204" pitchFamily="34" charset="0"/>
                <a:cs typeface="Calibri" panose="020F0502020204030204" pitchFamily="34" charset="0"/>
              </a:rPr>
              <a:t> </a:t>
            </a:r>
          </a:p>
          <a:p>
            <a:pPr marL="273050" indent="-273050" eaLnBrk="1" hangingPunct="1">
              <a:lnSpc>
                <a:spcPct val="120000"/>
              </a:lnSpc>
            </a:pPr>
            <a:r>
              <a:rPr lang="tr-TR" sz="2800" dirty="0">
                <a:solidFill>
                  <a:srgbClr val="000000"/>
                </a:solidFill>
                <a:latin typeface="Calibri" panose="020F0502020204030204" pitchFamily="34" charset="0"/>
                <a:cs typeface="Calibri" panose="020F0502020204030204" pitchFamily="34" charset="0"/>
              </a:rPr>
              <a:t>Explain the characteristics </a:t>
            </a:r>
            <a:br>
              <a:rPr lang="tr-TR" sz="2800" dirty="0">
                <a:solidFill>
                  <a:srgbClr val="000000"/>
                </a:solidFill>
                <a:latin typeface="Calibri" panose="020F0502020204030204" pitchFamily="34" charset="0"/>
                <a:cs typeface="Calibri" panose="020F0502020204030204" pitchFamily="34" charset="0"/>
              </a:rPr>
            </a:br>
            <a:r>
              <a:rPr lang="tr-TR" sz="2800" dirty="0">
                <a:solidFill>
                  <a:srgbClr val="000000"/>
                </a:solidFill>
                <a:latin typeface="Calibri" panose="020F0502020204030204" pitchFamily="34" charset="0"/>
                <a:cs typeface="Calibri" panose="020F0502020204030204" pitchFamily="34" charset="0"/>
              </a:rPr>
              <a:t>that effective feedback should have. </a:t>
            </a:r>
          </a:p>
        </p:txBody>
      </p:sp>
      <p:sp>
        <p:nvSpPr>
          <p:cNvPr id="6146" name="Rectangle 2"/>
          <p:cNvSpPr>
            <a:spLocks noGrp="1" noChangeArrowheads="1"/>
          </p:cNvSpPr>
          <p:nvPr/>
        </p:nvSpPr>
        <p:spPr>
          <a:xfrm>
            <a:off x="1548130" y="332105"/>
            <a:ext cx="5976620" cy="555625"/>
          </a:xfrm>
          <a:prstGeom prst="rect">
            <a:avLst/>
          </a:prstGeom>
          <a:noFill/>
          <a:ln>
            <a:noFill/>
          </a:ln>
        </p:spPr>
        <p:txBody>
          <a:bodyPr vert="horz" wrap="square" lIns="0" tIns="45720" rIns="0" bIns="0" numCol="1" anchor="b"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sz="5400" b="1" u="sng" spc="600" dirty="0">
                <a:solidFill>
                  <a:srgbClr val="660066"/>
                </a:solidFill>
                <a:latin typeface="Calibri" panose="020F0502020204030204" pitchFamily="34" charset="0"/>
                <a:cs typeface="Calibri" panose="020F0502020204030204" pitchFamily="34" charset="0"/>
              </a:rPr>
              <a:t>2.Session</a:t>
            </a:r>
          </a:p>
        </p:txBody>
      </p:sp>
      <p:pic>
        <p:nvPicPr>
          <p:cNvPr id="3" name="Picture 2">
            <a:extLst>
              <a:ext uri="{FF2B5EF4-FFF2-40B4-BE49-F238E27FC236}">
                <a16:creationId xmlns:a16="http://schemas.microsoft.com/office/drawing/2014/main" id="{761A1ACD-5793-D823-DF43-7D53E189C563}"/>
              </a:ext>
            </a:extLst>
          </p:cNvPr>
          <p:cNvPicPr>
            <a:picLocks noChangeAspect="1"/>
          </p:cNvPicPr>
          <p:nvPr/>
        </p:nvPicPr>
        <p:blipFill>
          <a:blip r:embed="rId3"/>
          <a:stretch>
            <a:fillRect/>
          </a:stretch>
        </p:blipFill>
        <p:spPr>
          <a:xfrm>
            <a:off x="6836348" y="1281683"/>
            <a:ext cx="1768100" cy="17872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Veri Yer Tutucusu 1">
            <a:extLst>
              <a:ext uri="{FF2B5EF4-FFF2-40B4-BE49-F238E27FC236}">
                <a16:creationId xmlns:a16="http://schemas.microsoft.com/office/drawing/2014/main" id="{A7A1786B-075E-B69F-D99D-4180AA235D2D}"/>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5" name="Altbilgi Yer Tutucusu 2">
            <a:extLst>
              <a:ext uri="{FF2B5EF4-FFF2-40B4-BE49-F238E27FC236}">
                <a16:creationId xmlns:a16="http://schemas.microsoft.com/office/drawing/2014/main" id="{DBC02FC2-688B-47E5-5532-9815D76A2EFD}"/>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6" name="Slayt Numarası Yer Tutucusu 3">
            <a:extLst>
              <a:ext uri="{FF2B5EF4-FFF2-40B4-BE49-F238E27FC236}">
                <a16:creationId xmlns:a16="http://schemas.microsoft.com/office/drawing/2014/main" id="{F8417176-0FA2-3A74-7ED9-B8CDF7E11B6A}"/>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10</a:t>
            </a:fld>
            <a:endParaRPr lang="tr-TR" sz="1400">
              <a:latin typeface="Calibri" panose="020F0502020204030204" pitchFamily="34" charset="0"/>
              <a:cs typeface="Calibri" panose="020F050202020403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ffective Communication - Definition, Types and Barriers - Digiaide.com">
            <a:extLst>
              <a:ext uri="{FF2B5EF4-FFF2-40B4-BE49-F238E27FC236}">
                <a16:creationId xmlns:a16="http://schemas.microsoft.com/office/drawing/2014/main" id="{A388D9C6-B5FC-7617-5B62-246ECCAF2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784976" cy="5904656"/>
          </a:xfrm>
          <a:custGeom>
            <a:avLst/>
            <a:gdLst>
              <a:gd name="connsiteX0" fmla="*/ 0 w 8784976"/>
              <a:gd name="connsiteY0" fmla="*/ 0 h 5904656"/>
              <a:gd name="connsiteX1" fmla="*/ 322116 w 8784976"/>
              <a:gd name="connsiteY1" fmla="*/ 0 h 5904656"/>
              <a:gd name="connsiteX2" fmla="*/ 732081 w 8784976"/>
              <a:gd name="connsiteY2" fmla="*/ 0 h 5904656"/>
              <a:gd name="connsiteX3" fmla="*/ 1405596 w 8784976"/>
              <a:gd name="connsiteY3" fmla="*/ 0 h 5904656"/>
              <a:gd name="connsiteX4" fmla="*/ 1727712 w 8784976"/>
              <a:gd name="connsiteY4" fmla="*/ 0 h 5904656"/>
              <a:gd name="connsiteX5" fmla="*/ 2049828 w 8784976"/>
              <a:gd name="connsiteY5" fmla="*/ 0 h 5904656"/>
              <a:gd name="connsiteX6" fmla="*/ 2459793 w 8784976"/>
              <a:gd name="connsiteY6" fmla="*/ 0 h 5904656"/>
              <a:gd name="connsiteX7" fmla="*/ 2869759 w 8784976"/>
              <a:gd name="connsiteY7" fmla="*/ 0 h 5904656"/>
              <a:gd name="connsiteX8" fmla="*/ 3455424 w 8784976"/>
              <a:gd name="connsiteY8" fmla="*/ 0 h 5904656"/>
              <a:gd name="connsiteX9" fmla="*/ 3953239 w 8784976"/>
              <a:gd name="connsiteY9" fmla="*/ 0 h 5904656"/>
              <a:gd name="connsiteX10" fmla="*/ 4714604 w 8784976"/>
              <a:gd name="connsiteY10" fmla="*/ 0 h 5904656"/>
              <a:gd name="connsiteX11" fmla="*/ 5036720 w 8784976"/>
              <a:gd name="connsiteY11" fmla="*/ 0 h 5904656"/>
              <a:gd name="connsiteX12" fmla="*/ 5358835 w 8784976"/>
              <a:gd name="connsiteY12" fmla="*/ 0 h 5904656"/>
              <a:gd name="connsiteX13" fmla="*/ 5856651 w 8784976"/>
              <a:gd name="connsiteY13" fmla="*/ 0 h 5904656"/>
              <a:gd name="connsiteX14" fmla="*/ 6530165 w 8784976"/>
              <a:gd name="connsiteY14" fmla="*/ 0 h 5904656"/>
              <a:gd name="connsiteX15" fmla="*/ 7291530 w 8784976"/>
              <a:gd name="connsiteY15" fmla="*/ 0 h 5904656"/>
              <a:gd name="connsiteX16" fmla="*/ 7701496 w 8784976"/>
              <a:gd name="connsiteY16" fmla="*/ 0 h 5904656"/>
              <a:gd name="connsiteX17" fmla="*/ 8784976 w 8784976"/>
              <a:gd name="connsiteY17" fmla="*/ 0 h 5904656"/>
              <a:gd name="connsiteX18" fmla="*/ 8784976 w 8784976"/>
              <a:gd name="connsiteY18" fmla="*/ 708559 h 5904656"/>
              <a:gd name="connsiteX19" fmla="*/ 8784976 w 8784976"/>
              <a:gd name="connsiteY19" fmla="*/ 1239978 h 5904656"/>
              <a:gd name="connsiteX20" fmla="*/ 8784976 w 8784976"/>
              <a:gd name="connsiteY20" fmla="*/ 1771397 h 5904656"/>
              <a:gd name="connsiteX21" fmla="*/ 8784976 w 8784976"/>
              <a:gd name="connsiteY21" fmla="*/ 2302816 h 5904656"/>
              <a:gd name="connsiteX22" fmla="*/ 8784976 w 8784976"/>
              <a:gd name="connsiteY22" fmla="*/ 2775188 h 5904656"/>
              <a:gd name="connsiteX23" fmla="*/ 8784976 w 8784976"/>
              <a:gd name="connsiteY23" fmla="*/ 3188514 h 5904656"/>
              <a:gd name="connsiteX24" fmla="*/ 8784976 w 8784976"/>
              <a:gd name="connsiteY24" fmla="*/ 3601840 h 5904656"/>
              <a:gd name="connsiteX25" fmla="*/ 8784976 w 8784976"/>
              <a:gd name="connsiteY25" fmla="*/ 4251352 h 5904656"/>
              <a:gd name="connsiteX26" fmla="*/ 8784976 w 8784976"/>
              <a:gd name="connsiteY26" fmla="*/ 4900864 h 5904656"/>
              <a:gd name="connsiteX27" fmla="*/ 8784976 w 8784976"/>
              <a:gd name="connsiteY27" fmla="*/ 5904656 h 5904656"/>
              <a:gd name="connsiteX28" fmla="*/ 8287161 w 8784976"/>
              <a:gd name="connsiteY28" fmla="*/ 5904656 h 5904656"/>
              <a:gd name="connsiteX29" fmla="*/ 7789345 w 8784976"/>
              <a:gd name="connsiteY29" fmla="*/ 5904656 h 5904656"/>
              <a:gd name="connsiteX30" fmla="*/ 7115831 w 8784976"/>
              <a:gd name="connsiteY30" fmla="*/ 5904656 h 5904656"/>
              <a:gd name="connsiteX31" fmla="*/ 6354466 w 8784976"/>
              <a:gd name="connsiteY31" fmla="*/ 5904656 h 5904656"/>
              <a:gd name="connsiteX32" fmla="*/ 6032350 w 8784976"/>
              <a:gd name="connsiteY32" fmla="*/ 5904656 h 5904656"/>
              <a:gd name="connsiteX33" fmla="*/ 5622385 w 8784976"/>
              <a:gd name="connsiteY33" fmla="*/ 5904656 h 5904656"/>
              <a:gd name="connsiteX34" fmla="*/ 4861020 w 8784976"/>
              <a:gd name="connsiteY34" fmla="*/ 5904656 h 5904656"/>
              <a:gd name="connsiteX35" fmla="*/ 4363205 w 8784976"/>
              <a:gd name="connsiteY35" fmla="*/ 5904656 h 5904656"/>
              <a:gd name="connsiteX36" fmla="*/ 3601840 w 8784976"/>
              <a:gd name="connsiteY36" fmla="*/ 5904656 h 5904656"/>
              <a:gd name="connsiteX37" fmla="*/ 3191875 w 8784976"/>
              <a:gd name="connsiteY37" fmla="*/ 5904656 h 5904656"/>
              <a:gd name="connsiteX38" fmla="*/ 2518360 w 8784976"/>
              <a:gd name="connsiteY38" fmla="*/ 5904656 h 5904656"/>
              <a:gd name="connsiteX39" fmla="*/ 2108394 w 8784976"/>
              <a:gd name="connsiteY39" fmla="*/ 5904656 h 5904656"/>
              <a:gd name="connsiteX40" fmla="*/ 1434879 w 8784976"/>
              <a:gd name="connsiteY40" fmla="*/ 5904656 h 5904656"/>
              <a:gd name="connsiteX41" fmla="*/ 1112764 w 8784976"/>
              <a:gd name="connsiteY41" fmla="*/ 5904656 h 5904656"/>
              <a:gd name="connsiteX42" fmla="*/ 0 w 8784976"/>
              <a:gd name="connsiteY42" fmla="*/ 5904656 h 5904656"/>
              <a:gd name="connsiteX43" fmla="*/ 0 w 8784976"/>
              <a:gd name="connsiteY43" fmla="*/ 5255144 h 5904656"/>
              <a:gd name="connsiteX44" fmla="*/ 0 w 8784976"/>
              <a:gd name="connsiteY44" fmla="*/ 4605632 h 5904656"/>
              <a:gd name="connsiteX45" fmla="*/ 0 w 8784976"/>
              <a:gd name="connsiteY45" fmla="*/ 4015166 h 5904656"/>
              <a:gd name="connsiteX46" fmla="*/ 0 w 8784976"/>
              <a:gd name="connsiteY46" fmla="*/ 3601840 h 5904656"/>
              <a:gd name="connsiteX47" fmla="*/ 0 w 8784976"/>
              <a:gd name="connsiteY47" fmla="*/ 3011375 h 5904656"/>
              <a:gd name="connsiteX48" fmla="*/ 0 w 8784976"/>
              <a:gd name="connsiteY48" fmla="*/ 2598049 h 5904656"/>
              <a:gd name="connsiteX49" fmla="*/ 0 w 8784976"/>
              <a:gd name="connsiteY49" fmla="*/ 1948536 h 5904656"/>
              <a:gd name="connsiteX50" fmla="*/ 0 w 8784976"/>
              <a:gd name="connsiteY50" fmla="*/ 1299024 h 5904656"/>
              <a:gd name="connsiteX51" fmla="*/ 0 w 8784976"/>
              <a:gd name="connsiteY51" fmla="*/ 885698 h 5904656"/>
              <a:gd name="connsiteX52" fmla="*/ 0 w 8784976"/>
              <a:gd name="connsiteY52" fmla="*/ 0 h 590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784976" h="5904656" extrusionOk="0">
                <a:moveTo>
                  <a:pt x="0" y="0"/>
                </a:moveTo>
                <a:cubicBezTo>
                  <a:pt x="114646" y="-2310"/>
                  <a:pt x="168547" y="30245"/>
                  <a:pt x="322116" y="0"/>
                </a:cubicBezTo>
                <a:cubicBezTo>
                  <a:pt x="475685" y="-30245"/>
                  <a:pt x="572531" y="35947"/>
                  <a:pt x="732081" y="0"/>
                </a:cubicBezTo>
                <a:cubicBezTo>
                  <a:pt x="891632" y="-35947"/>
                  <a:pt x="1159260" y="15088"/>
                  <a:pt x="1405596" y="0"/>
                </a:cubicBezTo>
                <a:cubicBezTo>
                  <a:pt x="1651933" y="-15088"/>
                  <a:pt x="1581439" y="11493"/>
                  <a:pt x="1727712" y="0"/>
                </a:cubicBezTo>
                <a:cubicBezTo>
                  <a:pt x="1873985" y="-11493"/>
                  <a:pt x="1981079" y="30803"/>
                  <a:pt x="2049828" y="0"/>
                </a:cubicBezTo>
                <a:cubicBezTo>
                  <a:pt x="2118577" y="-30803"/>
                  <a:pt x="2293779" y="20426"/>
                  <a:pt x="2459793" y="0"/>
                </a:cubicBezTo>
                <a:cubicBezTo>
                  <a:pt x="2625808" y="-20426"/>
                  <a:pt x="2784011" y="31996"/>
                  <a:pt x="2869759" y="0"/>
                </a:cubicBezTo>
                <a:cubicBezTo>
                  <a:pt x="2955507" y="-31996"/>
                  <a:pt x="3331119" y="27081"/>
                  <a:pt x="3455424" y="0"/>
                </a:cubicBezTo>
                <a:cubicBezTo>
                  <a:pt x="3579729" y="-27081"/>
                  <a:pt x="3836016" y="17788"/>
                  <a:pt x="3953239" y="0"/>
                </a:cubicBezTo>
                <a:cubicBezTo>
                  <a:pt x="4070462" y="-17788"/>
                  <a:pt x="4500880" y="33424"/>
                  <a:pt x="4714604" y="0"/>
                </a:cubicBezTo>
                <a:cubicBezTo>
                  <a:pt x="4928328" y="-33424"/>
                  <a:pt x="4919855" y="27290"/>
                  <a:pt x="5036720" y="0"/>
                </a:cubicBezTo>
                <a:cubicBezTo>
                  <a:pt x="5153585" y="-27290"/>
                  <a:pt x="5290854" y="12724"/>
                  <a:pt x="5358835" y="0"/>
                </a:cubicBezTo>
                <a:cubicBezTo>
                  <a:pt x="5426817" y="-12724"/>
                  <a:pt x="5727336" y="57858"/>
                  <a:pt x="5856651" y="0"/>
                </a:cubicBezTo>
                <a:cubicBezTo>
                  <a:pt x="5985966" y="-57858"/>
                  <a:pt x="6288454" y="65370"/>
                  <a:pt x="6530165" y="0"/>
                </a:cubicBezTo>
                <a:cubicBezTo>
                  <a:pt x="6771876" y="-65370"/>
                  <a:pt x="6922577" y="85424"/>
                  <a:pt x="7291530" y="0"/>
                </a:cubicBezTo>
                <a:cubicBezTo>
                  <a:pt x="7660483" y="-85424"/>
                  <a:pt x="7615557" y="34241"/>
                  <a:pt x="7701496" y="0"/>
                </a:cubicBezTo>
                <a:cubicBezTo>
                  <a:pt x="7787435" y="-34241"/>
                  <a:pt x="8560151" y="49538"/>
                  <a:pt x="8784976" y="0"/>
                </a:cubicBezTo>
                <a:cubicBezTo>
                  <a:pt x="8856479" y="214597"/>
                  <a:pt x="8774409" y="512747"/>
                  <a:pt x="8784976" y="708559"/>
                </a:cubicBezTo>
                <a:cubicBezTo>
                  <a:pt x="8795543" y="904371"/>
                  <a:pt x="8722868" y="1022694"/>
                  <a:pt x="8784976" y="1239978"/>
                </a:cubicBezTo>
                <a:cubicBezTo>
                  <a:pt x="8847084" y="1457262"/>
                  <a:pt x="8754824" y="1515669"/>
                  <a:pt x="8784976" y="1771397"/>
                </a:cubicBezTo>
                <a:cubicBezTo>
                  <a:pt x="8815128" y="2027125"/>
                  <a:pt x="8750938" y="2040962"/>
                  <a:pt x="8784976" y="2302816"/>
                </a:cubicBezTo>
                <a:cubicBezTo>
                  <a:pt x="8819014" y="2564670"/>
                  <a:pt x="8772258" y="2659435"/>
                  <a:pt x="8784976" y="2775188"/>
                </a:cubicBezTo>
                <a:cubicBezTo>
                  <a:pt x="8797694" y="2890941"/>
                  <a:pt x="8759328" y="3076665"/>
                  <a:pt x="8784976" y="3188514"/>
                </a:cubicBezTo>
                <a:cubicBezTo>
                  <a:pt x="8810624" y="3300363"/>
                  <a:pt x="8780631" y="3421637"/>
                  <a:pt x="8784976" y="3601840"/>
                </a:cubicBezTo>
                <a:cubicBezTo>
                  <a:pt x="8789321" y="3782043"/>
                  <a:pt x="8779803" y="4020480"/>
                  <a:pt x="8784976" y="4251352"/>
                </a:cubicBezTo>
                <a:cubicBezTo>
                  <a:pt x="8790149" y="4482224"/>
                  <a:pt x="8775867" y="4697656"/>
                  <a:pt x="8784976" y="4900864"/>
                </a:cubicBezTo>
                <a:cubicBezTo>
                  <a:pt x="8794085" y="5104072"/>
                  <a:pt x="8749070" y="5638841"/>
                  <a:pt x="8784976" y="5904656"/>
                </a:cubicBezTo>
                <a:cubicBezTo>
                  <a:pt x="8557087" y="5910381"/>
                  <a:pt x="8482362" y="5866451"/>
                  <a:pt x="8287161" y="5904656"/>
                </a:cubicBezTo>
                <a:cubicBezTo>
                  <a:pt x="8091960" y="5942861"/>
                  <a:pt x="7989363" y="5845429"/>
                  <a:pt x="7789345" y="5904656"/>
                </a:cubicBezTo>
                <a:cubicBezTo>
                  <a:pt x="7589327" y="5963883"/>
                  <a:pt x="7286913" y="5853804"/>
                  <a:pt x="7115831" y="5904656"/>
                </a:cubicBezTo>
                <a:cubicBezTo>
                  <a:pt x="6944749" y="5955508"/>
                  <a:pt x="6699398" y="5867875"/>
                  <a:pt x="6354466" y="5904656"/>
                </a:cubicBezTo>
                <a:cubicBezTo>
                  <a:pt x="6009535" y="5941437"/>
                  <a:pt x="6138643" y="5877900"/>
                  <a:pt x="6032350" y="5904656"/>
                </a:cubicBezTo>
                <a:cubicBezTo>
                  <a:pt x="5926057" y="5931412"/>
                  <a:pt x="5740610" y="5880958"/>
                  <a:pt x="5622385" y="5904656"/>
                </a:cubicBezTo>
                <a:cubicBezTo>
                  <a:pt x="5504161" y="5928354"/>
                  <a:pt x="5049331" y="5852988"/>
                  <a:pt x="4861020" y="5904656"/>
                </a:cubicBezTo>
                <a:cubicBezTo>
                  <a:pt x="4672710" y="5956324"/>
                  <a:pt x="4572618" y="5880187"/>
                  <a:pt x="4363205" y="5904656"/>
                </a:cubicBezTo>
                <a:cubicBezTo>
                  <a:pt x="4153792" y="5929125"/>
                  <a:pt x="3913689" y="5864248"/>
                  <a:pt x="3601840" y="5904656"/>
                </a:cubicBezTo>
                <a:cubicBezTo>
                  <a:pt x="3289991" y="5945064"/>
                  <a:pt x="3388415" y="5899285"/>
                  <a:pt x="3191875" y="5904656"/>
                </a:cubicBezTo>
                <a:cubicBezTo>
                  <a:pt x="2995335" y="5910027"/>
                  <a:pt x="2722668" y="5849205"/>
                  <a:pt x="2518360" y="5904656"/>
                </a:cubicBezTo>
                <a:cubicBezTo>
                  <a:pt x="2314052" y="5960107"/>
                  <a:pt x="2223230" y="5888982"/>
                  <a:pt x="2108394" y="5904656"/>
                </a:cubicBezTo>
                <a:cubicBezTo>
                  <a:pt x="1993558" y="5920330"/>
                  <a:pt x="1720767" y="5862837"/>
                  <a:pt x="1434879" y="5904656"/>
                </a:cubicBezTo>
                <a:cubicBezTo>
                  <a:pt x="1148991" y="5946475"/>
                  <a:pt x="1208581" y="5880971"/>
                  <a:pt x="1112764" y="5904656"/>
                </a:cubicBezTo>
                <a:cubicBezTo>
                  <a:pt x="1016947" y="5928341"/>
                  <a:pt x="474762" y="5868273"/>
                  <a:pt x="0" y="5904656"/>
                </a:cubicBezTo>
                <a:cubicBezTo>
                  <a:pt x="-61492" y="5626814"/>
                  <a:pt x="41778" y="5546453"/>
                  <a:pt x="0" y="5255144"/>
                </a:cubicBezTo>
                <a:cubicBezTo>
                  <a:pt x="-41778" y="4963835"/>
                  <a:pt x="35095" y="4778282"/>
                  <a:pt x="0" y="4605632"/>
                </a:cubicBezTo>
                <a:cubicBezTo>
                  <a:pt x="-35095" y="4432982"/>
                  <a:pt x="62294" y="4201950"/>
                  <a:pt x="0" y="4015166"/>
                </a:cubicBezTo>
                <a:cubicBezTo>
                  <a:pt x="-62294" y="3828382"/>
                  <a:pt x="24467" y="3689394"/>
                  <a:pt x="0" y="3601840"/>
                </a:cubicBezTo>
                <a:cubicBezTo>
                  <a:pt x="-24467" y="3514286"/>
                  <a:pt x="66482" y="3216162"/>
                  <a:pt x="0" y="3011375"/>
                </a:cubicBezTo>
                <a:cubicBezTo>
                  <a:pt x="-66482" y="2806588"/>
                  <a:pt x="38127" y="2804326"/>
                  <a:pt x="0" y="2598049"/>
                </a:cubicBezTo>
                <a:cubicBezTo>
                  <a:pt x="-38127" y="2391772"/>
                  <a:pt x="72007" y="2098996"/>
                  <a:pt x="0" y="1948536"/>
                </a:cubicBezTo>
                <a:cubicBezTo>
                  <a:pt x="-72007" y="1798076"/>
                  <a:pt x="39145" y="1500862"/>
                  <a:pt x="0" y="1299024"/>
                </a:cubicBezTo>
                <a:cubicBezTo>
                  <a:pt x="-39145" y="1097186"/>
                  <a:pt x="21028" y="999795"/>
                  <a:pt x="0" y="885698"/>
                </a:cubicBezTo>
                <a:cubicBezTo>
                  <a:pt x="-21028" y="771601"/>
                  <a:pt x="73647" y="337140"/>
                  <a:pt x="0" y="0"/>
                </a:cubicBezTo>
                <a:close/>
              </a:path>
            </a:pathLst>
          </a:custGeom>
          <a:noFill/>
          <a:ln w="28575">
            <a:solidFill>
              <a:schemeClr val="tx1"/>
            </a:solidFill>
            <a:extLst>
              <a:ext uri="{C807C97D-BFC1-408E-A445-0C87EB9F89A2}">
                <ask:lineSketchStyleProps xmlns:ask="http://schemas.microsoft.com/office/drawing/2018/sketchyshapes" sd="396194919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28CEDBDC-B49E-3AAE-5FFE-7F6DB67A6DFC}"/>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103A68FE-374E-9D5C-5FDE-B90AEE95871B}"/>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94DDFE95-D69D-FFCF-2B52-D4CB5A4B4859}"/>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11</a:t>
            </a:fld>
            <a:endParaRPr lang="tr-TR"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22915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752"/>
            <a:ext cx="7772400" cy="1143000"/>
          </a:xfrm>
        </p:spPr>
        <p:txBody>
          <a:bodyPr/>
          <a:lstStyle/>
          <a:p>
            <a:pPr eaLnBrk="1" hangingPunct="1">
              <a:defRPr/>
            </a:pPr>
            <a:r>
              <a:rPr lang="tr-TR" sz="4800" b="1" u="sng" spc="600" dirty="0">
                <a:solidFill>
                  <a:srgbClr val="660066"/>
                </a:solidFill>
                <a:latin typeface="Calibri" panose="020F0502020204030204" pitchFamily="34" charset="0"/>
                <a:cs typeface="Calibri" panose="020F0502020204030204" pitchFamily="34" charset="0"/>
              </a:rPr>
              <a:t>PROGRAM of the DAY</a:t>
            </a:r>
          </a:p>
        </p:txBody>
      </p:sp>
      <p:sp>
        <p:nvSpPr>
          <p:cNvPr id="8195" name="Rectangle 3"/>
          <p:cNvSpPr>
            <a:spLocks noGrp="1" noChangeArrowheads="1"/>
          </p:cNvSpPr>
          <p:nvPr>
            <p:ph type="body" idx="1"/>
          </p:nvPr>
        </p:nvSpPr>
        <p:spPr>
          <a:xfrm>
            <a:off x="323850" y="1198141"/>
            <a:ext cx="8496622" cy="5183187"/>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80000"/>
              </a:lnSpc>
              <a:buNone/>
              <a:defRPr/>
            </a:pPr>
            <a:endParaRPr lang="tr-TR" sz="1800" b="1" i="1" dirty="0">
              <a:latin typeface="Calibri" panose="020F0502020204030204" pitchFamily="34" charset="0"/>
              <a:cs typeface="Calibri" panose="020F0502020204030204" pitchFamily="34" charset="0"/>
            </a:endParaRPr>
          </a:p>
          <a:p>
            <a:pPr marL="273050" indent="-273050" eaLnBrk="1" hangingPunct="1">
              <a:lnSpc>
                <a:spcPct val="80000"/>
              </a:lnSpc>
              <a:defRPr/>
            </a:pPr>
            <a:r>
              <a:rPr lang="tr-TR" sz="2800" dirty="0">
                <a:latin typeface="Calibri" panose="020F0502020204030204" pitchFamily="34" charset="0"/>
                <a:cs typeface="Calibri" panose="020F0502020204030204" pitchFamily="34" charset="0"/>
              </a:rPr>
              <a:t>Identification of the basic components </a:t>
            </a:r>
            <a:br>
              <a:rPr lang="tr-TR" sz="2800" dirty="0">
                <a:latin typeface="Calibri" panose="020F0502020204030204" pitchFamily="34" charset="0"/>
                <a:cs typeface="Calibri" panose="020F0502020204030204" pitchFamily="34" charset="0"/>
              </a:rPr>
            </a:br>
            <a:r>
              <a:rPr lang="tr-TR" sz="2800" dirty="0">
                <a:latin typeface="Calibri" panose="020F0502020204030204" pitchFamily="34" charset="0"/>
                <a:cs typeface="Calibri" panose="020F0502020204030204" pitchFamily="34" charset="0"/>
              </a:rPr>
              <a:t>of communication </a:t>
            </a:r>
          </a:p>
          <a:p>
            <a:pPr marL="273050" indent="-273050" eaLnBrk="1" hangingPunct="1">
              <a:lnSpc>
                <a:spcPct val="80000"/>
              </a:lnSpc>
              <a:defRPr/>
            </a:pPr>
            <a:r>
              <a:rPr lang="tr-TR" sz="2800" dirty="0">
                <a:latin typeface="Calibri" panose="020F0502020204030204" pitchFamily="34" charset="0"/>
                <a:cs typeface="Calibri" panose="020F0502020204030204" pitchFamily="34" charset="0"/>
              </a:rPr>
              <a:t>Identifying behavioral patterns </a:t>
            </a:r>
          </a:p>
          <a:p>
            <a:pPr marL="508000" lvl="1" indent="-217488" eaLnBrk="1" hangingPunct="1">
              <a:lnSpc>
                <a:spcPct val="80000"/>
              </a:lnSpc>
              <a:defRPr/>
            </a:pPr>
            <a:r>
              <a:rPr lang="tr-TR" sz="2400" i="1" dirty="0">
                <a:latin typeface="Calibri" panose="020F0502020204030204" pitchFamily="34" charset="0"/>
                <a:cs typeface="Calibri" panose="020F0502020204030204" pitchFamily="34" charset="0"/>
              </a:rPr>
              <a:t>Passive  – Agressive  – Active behaviour</a:t>
            </a:r>
          </a:p>
          <a:p>
            <a:pPr marL="273050" indent="-273050" eaLnBrk="1" hangingPunct="1">
              <a:lnSpc>
                <a:spcPct val="80000"/>
              </a:lnSpc>
              <a:defRPr/>
            </a:pPr>
            <a:r>
              <a:rPr lang="tr-TR" sz="2800" b="1" dirty="0">
                <a:solidFill>
                  <a:srgbClr val="0000CC"/>
                </a:solidFill>
                <a:latin typeface="Calibri" panose="020F0502020204030204" pitchFamily="34" charset="0"/>
                <a:cs typeface="Calibri" panose="020F0502020204030204" pitchFamily="34" charset="0"/>
              </a:rPr>
              <a:t>Behavior window</a:t>
            </a:r>
          </a:p>
          <a:p>
            <a:pPr marL="273050" indent="-273050" eaLnBrk="1" hangingPunct="1">
              <a:lnSpc>
                <a:spcPct val="80000"/>
              </a:lnSpc>
              <a:defRPr/>
            </a:pPr>
            <a:r>
              <a:rPr lang="tr-TR" sz="2800" dirty="0">
                <a:latin typeface="Calibri" panose="020F0502020204030204" pitchFamily="34" charset="0"/>
                <a:cs typeface="Calibri" panose="020F0502020204030204" pitchFamily="34" charset="0"/>
              </a:rPr>
              <a:t>Factors affecting the behavior window </a:t>
            </a:r>
          </a:p>
          <a:p>
            <a:pPr marL="273050" indent="-273050" eaLnBrk="1" hangingPunct="1">
              <a:lnSpc>
                <a:spcPct val="80000"/>
              </a:lnSpc>
              <a:defRPr/>
            </a:pPr>
            <a:r>
              <a:rPr lang="tr-TR" sz="2800" b="1" dirty="0">
                <a:solidFill>
                  <a:srgbClr val="000000"/>
                </a:solidFill>
                <a:latin typeface="Calibri" panose="020F0502020204030204" pitchFamily="34" charset="0"/>
                <a:cs typeface="Calibri" panose="020F0502020204030204" pitchFamily="34" charset="0"/>
              </a:rPr>
              <a:t>Feelings of acceptance </a:t>
            </a:r>
            <a:endParaRPr lang="tr-TR" b="1" spc="600" dirty="0">
              <a:latin typeface="Calibri" panose="020F0502020204030204" pitchFamily="34" charset="0"/>
              <a:cs typeface="Calibri" panose="020F0502020204030204" pitchFamily="34" charset="0"/>
            </a:endParaRPr>
          </a:p>
          <a:p>
            <a:pPr marL="0" indent="0" eaLnBrk="1" hangingPunct="1">
              <a:lnSpc>
                <a:spcPct val="80000"/>
              </a:lnSpc>
              <a:buFontTx/>
              <a:buNone/>
              <a:defRPr/>
            </a:pPr>
            <a:endParaRPr lang="tr-TR" sz="800" dirty="0">
              <a:latin typeface="Calibri" panose="020F0502020204030204" pitchFamily="34" charset="0"/>
              <a:cs typeface="Calibri" panose="020F0502020204030204" pitchFamily="34" charset="0"/>
            </a:endParaRPr>
          </a:p>
          <a:p>
            <a:pPr marL="273050" indent="-273050" eaLnBrk="1" hangingPunct="1">
              <a:lnSpc>
                <a:spcPct val="80000"/>
              </a:lnSpc>
              <a:defRPr/>
            </a:pPr>
            <a:r>
              <a:rPr lang="tr-TR" sz="2800" dirty="0">
                <a:latin typeface="Calibri" panose="020F0502020204030204" pitchFamily="34" charset="0"/>
                <a:cs typeface="Calibri" panose="020F0502020204030204" pitchFamily="34" charset="0"/>
              </a:rPr>
              <a:t>Understanding the “</a:t>
            </a:r>
            <a:r>
              <a:rPr lang="tr-TR" sz="2800" b="1" i="1" dirty="0">
                <a:solidFill>
                  <a:srgbClr val="C00000"/>
                </a:solidFill>
                <a:latin typeface="Calibri" panose="020F0502020204030204" pitchFamily="34" charset="0"/>
                <a:cs typeface="Calibri" panose="020F0502020204030204" pitchFamily="34" charset="0"/>
              </a:rPr>
              <a:t>problem window</a:t>
            </a:r>
            <a:r>
              <a:rPr lang="tr-TR" sz="2800" dirty="0">
                <a:latin typeface="Calibri" panose="020F0502020204030204" pitchFamily="34" charset="0"/>
                <a:cs typeface="Calibri" panose="020F0502020204030204" pitchFamily="34" charset="0"/>
              </a:rPr>
              <a:t>” and </a:t>
            </a:r>
            <a:br>
              <a:rPr lang="tr-TR" sz="2800" dirty="0">
                <a:latin typeface="Calibri" panose="020F0502020204030204" pitchFamily="34" charset="0"/>
                <a:cs typeface="Calibri" panose="020F0502020204030204" pitchFamily="34" charset="0"/>
              </a:rPr>
            </a:br>
            <a:r>
              <a:rPr lang="tr-TR" sz="2800" dirty="0">
                <a:latin typeface="Calibri" panose="020F0502020204030204" pitchFamily="34" charset="0"/>
                <a:cs typeface="Calibri" panose="020F0502020204030204" pitchFamily="34" charset="0"/>
              </a:rPr>
              <a:t>its connection with effective communication </a:t>
            </a:r>
          </a:p>
          <a:p>
            <a:pPr marL="273050" indent="-273050" eaLnBrk="1" hangingPunct="1">
              <a:lnSpc>
                <a:spcPct val="80000"/>
              </a:lnSpc>
              <a:defRPr/>
            </a:pPr>
            <a:r>
              <a:rPr lang="tr-TR" b="1" spc="600" dirty="0">
                <a:solidFill>
                  <a:srgbClr val="990033"/>
                </a:solidFill>
                <a:latin typeface="Calibri" panose="020F0502020204030204" pitchFamily="34" charset="0"/>
                <a:cs typeface="Calibri" panose="020F0502020204030204" pitchFamily="34" charset="0"/>
              </a:rPr>
              <a:t>Communication barriers </a:t>
            </a:r>
          </a:p>
          <a:p>
            <a:pPr marL="273050" indent="-273050" eaLnBrk="1" hangingPunct="1">
              <a:lnSpc>
                <a:spcPct val="80000"/>
              </a:lnSpc>
              <a:defRPr/>
            </a:pPr>
            <a:r>
              <a:rPr lang="tr-TR" sz="2800" dirty="0">
                <a:latin typeface="Calibri" panose="020F0502020204030204" pitchFamily="34" charset="0"/>
                <a:cs typeface="Calibri" panose="020F0502020204030204" pitchFamily="34" charset="0"/>
              </a:rPr>
              <a:t>Evaluation of the session</a:t>
            </a:r>
          </a:p>
        </p:txBody>
      </p:sp>
      <p:pic>
        <p:nvPicPr>
          <p:cNvPr id="4098" name="Picture 2" descr="AVA Aid">
            <a:hlinkClick r:id="rId3"/>
            <a:extLst>
              <a:ext uri="{FF2B5EF4-FFF2-40B4-BE49-F238E27FC236}">
                <a16:creationId xmlns:a16="http://schemas.microsoft.com/office/drawing/2014/main" id="{7DB1BD57-9C43-9EE3-2E12-4AC4D4F1A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916832"/>
            <a:ext cx="2376264" cy="2376264"/>
          </a:xfrm>
          <a:prstGeom prst="rect">
            <a:avLst/>
          </a:prstGeom>
          <a:noFill/>
          <a:ln w="19050">
            <a:solidFill>
              <a:srgbClr val="000066"/>
            </a:solidFill>
          </a:ln>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31452939-1E48-58B9-9609-E39ADA2C7221}"/>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1E43E473-5FE9-A52B-8BAC-06E984518DEA}"/>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D3F9E032-6541-EBE1-3AC3-3E0989AD2902}"/>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12</a:t>
            </a:fld>
            <a:endParaRPr lang="tr-TR" sz="140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2771775" y="619760"/>
            <a:ext cx="6140450" cy="1976120"/>
          </a:xfrm>
          <a:ln w="50800"/>
        </p:spPr>
        <p:style>
          <a:lnRef idx="2">
            <a:schemeClr val="accent2"/>
          </a:lnRef>
          <a:fillRef idx="1">
            <a:schemeClr val="lt1"/>
          </a:fillRef>
          <a:effectRef idx="0">
            <a:schemeClr val="accent2"/>
          </a:effectRef>
          <a:fontRef idx="minor">
            <a:schemeClr val="dk1"/>
          </a:fontRef>
        </p:style>
        <p:txBody>
          <a:bodyPr lIns="0" rIns="0" bIns="0" anchor="b"/>
          <a:lstStyle/>
          <a:p>
            <a:pPr eaLnBrk="1" hangingPunct="1">
              <a:defRPr/>
            </a:pPr>
            <a:r>
              <a:rPr lang="tr-TR" sz="5400" b="1" spc="600" dirty="0">
                <a:solidFill>
                  <a:srgbClr val="660066"/>
                </a:solidFill>
                <a:latin typeface="Calibri" panose="020F0502020204030204" pitchFamily="34" charset="0"/>
                <a:cs typeface="Calibri" panose="020F0502020204030204" pitchFamily="34" charset="0"/>
              </a:rPr>
              <a:t>What is communication?</a:t>
            </a:r>
            <a:br>
              <a:rPr lang="tr-TR" sz="5400" b="1" spc="600" dirty="0">
                <a:solidFill>
                  <a:srgbClr val="660066"/>
                </a:solidFill>
                <a:latin typeface="Calibri" panose="020F0502020204030204" pitchFamily="34" charset="0"/>
                <a:cs typeface="Calibri" panose="020F0502020204030204" pitchFamily="34" charset="0"/>
              </a:rPr>
            </a:br>
            <a:endParaRPr lang="tr-TR" sz="1600" b="1" spc="600" dirty="0">
              <a:solidFill>
                <a:srgbClr val="660066"/>
              </a:solidFill>
              <a:latin typeface="Calibri" panose="020F0502020204030204" pitchFamily="34" charset="0"/>
              <a:cs typeface="Calibri" panose="020F0502020204030204" pitchFamily="34" charset="0"/>
            </a:endParaRPr>
          </a:p>
        </p:txBody>
      </p:sp>
      <p:sp>
        <p:nvSpPr>
          <p:cNvPr id="75779" name="Rectangle 3"/>
          <p:cNvSpPr>
            <a:spLocks noGrp="1" noChangeArrowheads="1"/>
          </p:cNvSpPr>
          <p:nvPr>
            <p:ph idx="4294967295"/>
          </p:nvPr>
        </p:nvSpPr>
        <p:spPr>
          <a:xfrm>
            <a:off x="179070" y="3335020"/>
            <a:ext cx="6621780" cy="3070860"/>
          </a:xfrm>
        </p:spPr>
        <p:style>
          <a:lnRef idx="2">
            <a:schemeClr val="accent1"/>
          </a:lnRef>
          <a:fillRef idx="1">
            <a:schemeClr val="lt1"/>
          </a:fillRef>
          <a:effectRef idx="0">
            <a:schemeClr val="accent1"/>
          </a:effectRef>
          <a:fontRef idx="minor">
            <a:schemeClr val="dk1"/>
          </a:fontRef>
        </p:style>
        <p:txBody>
          <a:bodyPr/>
          <a:lstStyle/>
          <a:p>
            <a:pPr marL="0" indent="0" algn="ctr" eaLnBrk="1" hangingPunct="1">
              <a:lnSpc>
                <a:spcPct val="80000"/>
              </a:lnSpc>
              <a:buFontTx/>
              <a:buNone/>
              <a:defRPr/>
            </a:pPr>
            <a:endParaRPr lang="tr-TR" sz="100" b="1" i="1" spc="600" dirty="0">
              <a:solidFill>
                <a:srgbClr val="000066"/>
              </a:solidFill>
              <a:latin typeface="Calibri" panose="020F0502020204030204" pitchFamily="34" charset="0"/>
              <a:cs typeface="Calibri" panose="020F0502020204030204" pitchFamily="34" charset="0"/>
            </a:endParaRPr>
          </a:p>
          <a:p>
            <a:pPr marL="0" indent="0" algn="ctr" eaLnBrk="1" hangingPunct="1">
              <a:lnSpc>
                <a:spcPct val="80000"/>
              </a:lnSpc>
              <a:buFontTx/>
              <a:buNone/>
              <a:defRPr/>
            </a:pPr>
            <a:br>
              <a:rPr lang="tr-TR" sz="2400" b="1" i="1" spc="600" dirty="0">
                <a:solidFill>
                  <a:srgbClr val="000066"/>
                </a:solidFill>
                <a:latin typeface="Calibri" panose="020F0502020204030204" pitchFamily="34" charset="0"/>
                <a:cs typeface="Calibri" panose="020F0502020204030204" pitchFamily="34" charset="0"/>
              </a:rPr>
            </a:br>
            <a:r>
              <a:rPr lang="tr-TR" sz="4800" b="1" i="1" spc="600" dirty="0">
                <a:solidFill>
                  <a:srgbClr val="000066"/>
                </a:solidFill>
                <a:latin typeface="Calibri" panose="020F0502020204030204" pitchFamily="34" charset="0"/>
                <a:cs typeface="Calibri" panose="020F0502020204030204" pitchFamily="34" charset="0"/>
              </a:rPr>
              <a:t>It is the exchange of feelings and thoughts </a:t>
            </a:r>
            <a:br>
              <a:rPr lang="tr-TR" sz="4800" b="1" i="1" spc="600" dirty="0">
                <a:solidFill>
                  <a:srgbClr val="000066"/>
                </a:solidFill>
                <a:latin typeface="Calibri" panose="020F0502020204030204" pitchFamily="34" charset="0"/>
                <a:cs typeface="Calibri" panose="020F0502020204030204" pitchFamily="34" charset="0"/>
              </a:rPr>
            </a:br>
            <a:r>
              <a:rPr lang="tr-TR" sz="4800" b="1" i="1" spc="600" dirty="0">
                <a:solidFill>
                  <a:srgbClr val="000066"/>
                </a:solidFill>
                <a:latin typeface="Calibri" panose="020F0502020204030204" pitchFamily="34" charset="0"/>
                <a:cs typeface="Calibri" panose="020F0502020204030204" pitchFamily="34" charset="0"/>
              </a:rPr>
              <a:t>between people..</a:t>
            </a:r>
            <a:r>
              <a:rPr lang="tr-TR" sz="5400" b="1" i="1" spc="600" dirty="0">
                <a:solidFill>
                  <a:srgbClr val="000066"/>
                </a:solidFill>
                <a:latin typeface="Calibri" panose="020F0502020204030204" pitchFamily="34" charset="0"/>
                <a:cs typeface="Calibri" panose="020F0502020204030204" pitchFamily="34" charset="0"/>
              </a:rPr>
              <a:t> </a:t>
            </a:r>
          </a:p>
        </p:txBody>
      </p:sp>
      <p:pic>
        <p:nvPicPr>
          <p:cNvPr id="22532" name="Picture 9" descr="j0300502"/>
          <p:cNvPicPr>
            <a:picLocks noChangeAspect="1" noChangeArrowheads="1" noCrop="1"/>
          </p:cNvPicPr>
          <p:nvPr/>
        </p:nvPicPr>
        <p:blipFill>
          <a:blip r:embed="rId3"/>
          <a:srcRect/>
          <a:stretch>
            <a:fillRect/>
          </a:stretch>
        </p:blipFill>
        <p:spPr bwMode="auto">
          <a:xfrm>
            <a:off x="6876256" y="3919512"/>
            <a:ext cx="2249834" cy="253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j0297057"/>
          <p:cNvPicPr>
            <a:picLocks noChangeAspect="1" noChangeArrowheads="1" noCrop="1"/>
          </p:cNvPicPr>
          <p:nvPr/>
        </p:nvPicPr>
        <p:blipFill>
          <a:blip r:embed="rId4"/>
          <a:srcRect/>
          <a:stretch>
            <a:fillRect/>
          </a:stretch>
        </p:blipFill>
        <p:spPr bwMode="auto">
          <a:xfrm>
            <a:off x="107504" y="476250"/>
            <a:ext cx="2813626" cy="273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a:extLst>
              <a:ext uri="{FF2B5EF4-FFF2-40B4-BE49-F238E27FC236}">
                <a16:creationId xmlns:a16="http://schemas.microsoft.com/office/drawing/2014/main" id="{DFCF379E-357F-4E7E-8A1A-8C900CA95B9B}"/>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D0A0F9C0-95DB-3754-12C7-67E268485EAA}"/>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8F7F1422-04EE-362A-8584-99C6F274A4FD}"/>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13</a:t>
            </a:fld>
            <a:endParaRPr lang="tr-TR" sz="1400">
              <a:latin typeface="Calibri" panose="020F0502020204030204" pitchFamily="34" charset="0"/>
              <a:cs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ox(out)">
                                      <p:cBhvr>
                                        <p:cTn id="7" dur="5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779">
                                            <p:bg/>
                                          </p:spTgt>
                                        </p:tgtEl>
                                        <p:attrNameLst>
                                          <p:attrName>style.visibility</p:attrName>
                                        </p:attrNameLst>
                                      </p:cBhvr>
                                      <p:to>
                                        <p:strVal val="visible"/>
                                      </p:to>
                                    </p:set>
                                    <p:animEffect transition="in" filter="box(in)">
                                      <p:cBhvr>
                                        <p:cTn id="12" dur="500"/>
                                        <p:tgtEl>
                                          <p:spTgt spid="7577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ldLvl="0" animBg="1"/>
      <p:bldP spid="7577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684530" y="476250"/>
            <a:ext cx="7924800" cy="1029970"/>
          </a:xfrm>
          <a:prstGeom prst="rect">
            <a:avLst/>
          </a:prstGeom>
          <a:solidFill>
            <a:srgbClr val="FFFF00"/>
          </a:solidFill>
          <a:ln w="9525">
            <a:solidFill>
              <a:srgbClr val="CCFFFF"/>
            </a:solidFill>
            <a:miter lim="800000"/>
          </a:ln>
          <a:effectLst/>
        </p:spPr>
        <p:txBody>
          <a:bodyPr wrap="none" anchor="ctr"/>
          <a:lstStyle/>
          <a:p>
            <a:pPr algn="ctr">
              <a:defRPr/>
            </a:pPr>
            <a:r>
              <a:rPr lang="tr-TR" sz="3600" b="1" dirty="0">
                <a:solidFill>
                  <a:srgbClr val="990033"/>
                </a:solidFill>
                <a:latin typeface="Calibri" panose="020F0502020204030204" pitchFamily="34" charset="0"/>
                <a:cs typeface="Calibri" panose="020F0502020204030204" pitchFamily="34" charset="0"/>
              </a:rPr>
              <a:t>Who needs to know what I know now?</a:t>
            </a:r>
          </a:p>
        </p:txBody>
      </p:sp>
      <p:sp>
        <p:nvSpPr>
          <p:cNvPr id="4102" name="Rectangle 6"/>
          <p:cNvSpPr>
            <a:spLocks noChangeArrowheads="1"/>
          </p:cNvSpPr>
          <p:nvPr/>
        </p:nvSpPr>
        <p:spPr bwMode="auto">
          <a:xfrm>
            <a:off x="198755" y="3814445"/>
            <a:ext cx="8556625" cy="1143000"/>
          </a:xfrm>
          <a:prstGeom prst="rect">
            <a:avLst/>
          </a:prstGeom>
          <a:solidFill>
            <a:srgbClr val="99CCFF"/>
          </a:solidFill>
          <a:ln w="9525">
            <a:solidFill>
              <a:srgbClr val="CC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3600" b="1" dirty="0">
                <a:solidFill>
                  <a:srgbClr val="800000"/>
                </a:solidFill>
                <a:latin typeface="Calibri" panose="020F0502020204030204" pitchFamily="34" charset="0"/>
                <a:cs typeface="Calibri" panose="020F0502020204030204" pitchFamily="34" charset="0"/>
              </a:rPr>
              <a:t>Who knows what I need to know right now? </a:t>
            </a:r>
          </a:p>
        </p:txBody>
      </p:sp>
      <p:sp>
        <p:nvSpPr>
          <p:cNvPr id="2" name="Rectangle 20"/>
          <p:cNvSpPr>
            <a:spLocks noChangeArrowheads="1"/>
          </p:cNvSpPr>
          <p:nvPr/>
        </p:nvSpPr>
        <p:spPr bwMode="auto">
          <a:xfrm>
            <a:off x="611188" y="2061607"/>
            <a:ext cx="7997825" cy="1219200"/>
          </a:xfrm>
          <a:prstGeom prst="rect">
            <a:avLst/>
          </a:prstGeom>
          <a:solidFill>
            <a:srgbClr val="0099CC">
              <a:alpha val="81960"/>
            </a:srgbClr>
          </a:solidFill>
          <a:ln w="2857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6000" b="1" spc="300" dirty="0">
                <a:solidFill>
                  <a:srgbClr val="FFFFFF"/>
                </a:solidFill>
                <a:latin typeface="Calibri" panose="020F0502020204030204" pitchFamily="34" charset="0"/>
                <a:cs typeface="Calibri" panose="020F0502020204030204" pitchFamily="34" charset="0"/>
              </a:rPr>
              <a:t>Sharing information..</a:t>
            </a:r>
          </a:p>
        </p:txBody>
      </p:sp>
      <p:sp>
        <p:nvSpPr>
          <p:cNvPr id="4101" name="Rectangle 21"/>
          <p:cNvSpPr>
            <a:spLocks noChangeArrowheads="1"/>
          </p:cNvSpPr>
          <p:nvPr/>
        </p:nvSpPr>
        <p:spPr bwMode="auto">
          <a:xfrm>
            <a:off x="107504" y="5373722"/>
            <a:ext cx="8928992" cy="838200"/>
          </a:xfrm>
          <a:prstGeom prst="rect">
            <a:avLst/>
          </a:prstGeom>
          <a:solidFill>
            <a:schemeClr val="accent1">
              <a:lumMod val="60000"/>
              <a:lumOff val="40000"/>
              <a:alpha val="82000"/>
            </a:schemeClr>
          </a:solidFill>
          <a:ln w="28575">
            <a:solidFill>
              <a:srgbClr val="0000FF"/>
            </a:solidFill>
            <a:miter lim="800000"/>
          </a:ln>
          <a:effectLst/>
        </p:spPr>
        <p:txBody>
          <a:bodyPr wrap="none" anchor="ctr"/>
          <a:lstStyle/>
          <a:p>
            <a:pPr algn="ctr"/>
            <a:r>
              <a:rPr lang="tr-TR" sz="4400" b="1" i="1" dirty="0">
                <a:solidFill>
                  <a:srgbClr val="660033"/>
                </a:solidFill>
                <a:latin typeface="Calibri" panose="020F0502020204030204" pitchFamily="34" charset="0"/>
                <a:cs typeface="Calibri" panose="020F0502020204030204" pitchFamily="34" charset="0"/>
              </a:rPr>
              <a:t>COMMUNICATION must be 2-way..</a:t>
            </a:r>
          </a:p>
        </p:txBody>
      </p:sp>
      <p:sp>
        <p:nvSpPr>
          <p:cNvPr id="3" name="Veri Yer Tutucusu 1">
            <a:extLst>
              <a:ext uri="{FF2B5EF4-FFF2-40B4-BE49-F238E27FC236}">
                <a16:creationId xmlns:a16="http://schemas.microsoft.com/office/drawing/2014/main" id="{E4EB54A7-60E6-F19F-9D12-C45B11A629C6}"/>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9B585949-5A22-BB50-F772-EF1F58BBBC28}"/>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CAFA2474-8259-AB4B-B641-84A5F9C58266}"/>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14</a:t>
            </a:fld>
            <a:endParaRPr lang="tr-TR" sz="140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idx="4294967295"/>
          </p:nvPr>
        </p:nvSpPr>
        <p:spPr>
          <a:xfrm>
            <a:off x="755650" y="332656"/>
            <a:ext cx="7416800" cy="926976"/>
          </a:xfrm>
        </p:spPr>
        <p:txBody>
          <a:bodyPr lIns="0" rIns="0" bIns="0" anchor="b"/>
          <a:lstStyle/>
          <a:p>
            <a:pPr eaLnBrk="1" hangingPunct="1">
              <a:defRPr/>
            </a:pPr>
            <a:r>
              <a:rPr lang="tr-TR" sz="5400" b="1" spc="300" dirty="0">
                <a:solidFill>
                  <a:srgbClr val="660066"/>
                </a:solidFill>
                <a:latin typeface="Calibri" panose="020F0502020204030204" pitchFamily="34" charset="0"/>
                <a:cs typeface="Calibri" panose="020F0502020204030204" pitchFamily="34" charset="0"/>
              </a:rPr>
              <a:t>Communication tools</a:t>
            </a:r>
          </a:p>
        </p:txBody>
      </p:sp>
      <p:sp>
        <p:nvSpPr>
          <p:cNvPr id="23555" name="2 İçerik Yer Tutucusu"/>
          <p:cNvSpPr>
            <a:spLocks noGrp="1"/>
          </p:cNvSpPr>
          <p:nvPr>
            <p:ph idx="4294967295"/>
          </p:nvPr>
        </p:nvSpPr>
        <p:spPr>
          <a:xfrm>
            <a:off x="251520" y="1700808"/>
            <a:ext cx="4618037" cy="4389438"/>
          </a:xfrm>
        </p:spPr>
        <p:style>
          <a:lnRef idx="2">
            <a:schemeClr val="accent1"/>
          </a:lnRef>
          <a:fillRef idx="1">
            <a:schemeClr val="lt1"/>
          </a:fillRef>
          <a:effectRef idx="0">
            <a:schemeClr val="accent1"/>
          </a:effectRef>
          <a:fontRef idx="minor">
            <a:schemeClr val="dk1"/>
          </a:fontRef>
        </p:style>
        <p:txBody>
          <a:bodyPr/>
          <a:lstStyle/>
          <a:p>
            <a:pPr marL="0" indent="0" eaLnBrk="1" hangingPunct="1">
              <a:buNone/>
            </a:pPr>
            <a:endParaRPr lang="tr-TR" sz="500" b="1" dirty="0">
              <a:solidFill>
                <a:srgbClr val="000066"/>
              </a:solidFill>
              <a:latin typeface="Calibri" panose="020F0502020204030204" pitchFamily="34" charset="0"/>
              <a:cs typeface="Calibri" panose="020F0502020204030204" pitchFamily="34" charset="0"/>
            </a:endParaRPr>
          </a:p>
          <a:p>
            <a:pPr marL="273050" indent="-273050" eaLnBrk="1" hangingPunct="1"/>
            <a:r>
              <a:rPr lang="tr-TR" b="1" dirty="0">
                <a:solidFill>
                  <a:srgbClr val="000066"/>
                </a:solidFill>
                <a:latin typeface="Calibri" panose="020F0502020204030204" pitchFamily="34" charset="0"/>
                <a:cs typeface="Calibri" panose="020F0502020204030204" pitchFamily="34" charset="0"/>
              </a:rPr>
              <a:t>Speaking and listening</a:t>
            </a:r>
          </a:p>
          <a:p>
            <a:pPr marL="273050" indent="-273050" eaLnBrk="1" hangingPunct="1"/>
            <a:r>
              <a:rPr lang="tr-TR" b="1" i="1" dirty="0">
                <a:solidFill>
                  <a:schemeClr val="tx1"/>
                </a:solidFill>
                <a:latin typeface="Calibri" panose="020F0502020204030204" pitchFamily="34" charset="0"/>
                <a:cs typeface="Calibri" panose="020F0502020204030204" pitchFamily="34" charset="0"/>
              </a:rPr>
              <a:t>Body language</a:t>
            </a:r>
          </a:p>
          <a:p>
            <a:pPr marL="273050" indent="-273050" eaLnBrk="1" hangingPunct="1"/>
            <a:r>
              <a:rPr lang="tr-TR" b="1" dirty="0">
                <a:solidFill>
                  <a:srgbClr val="000066"/>
                </a:solidFill>
                <a:latin typeface="Calibri" panose="020F0502020204030204" pitchFamily="34" charset="0"/>
                <a:cs typeface="Calibri" panose="020F0502020204030204" pitchFamily="34" charset="0"/>
              </a:rPr>
              <a:t>Clothes</a:t>
            </a:r>
          </a:p>
          <a:p>
            <a:pPr marL="273050" indent="-273050" eaLnBrk="1" hangingPunct="1"/>
            <a:r>
              <a:rPr lang="tr-TR" b="1" i="1" dirty="0">
                <a:solidFill>
                  <a:schemeClr val="tx1"/>
                </a:solidFill>
                <a:latin typeface="Calibri" panose="020F0502020204030204" pitchFamily="34" charset="0"/>
                <a:cs typeface="Calibri" panose="020F0502020204030204" pitchFamily="34" charset="0"/>
              </a:rPr>
              <a:t>Voice tone</a:t>
            </a:r>
          </a:p>
          <a:p>
            <a:pPr marL="273050" indent="-273050" eaLnBrk="1" hangingPunct="1"/>
            <a:r>
              <a:rPr lang="tr-TR" b="1" dirty="0">
                <a:solidFill>
                  <a:srgbClr val="000066"/>
                </a:solidFill>
                <a:latin typeface="Calibri" panose="020F0502020204030204" pitchFamily="34" charset="0"/>
                <a:cs typeface="Calibri" panose="020F0502020204030204" pitchFamily="34" charset="0"/>
              </a:rPr>
              <a:t>Gestures </a:t>
            </a:r>
          </a:p>
          <a:p>
            <a:pPr marL="273050" indent="-273050" eaLnBrk="1" hangingPunct="1"/>
            <a:r>
              <a:rPr lang="tr-TR" b="1" i="1" dirty="0">
                <a:solidFill>
                  <a:schemeClr val="tx1"/>
                </a:solidFill>
                <a:latin typeface="Calibri" panose="020F0502020204030204" pitchFamily="34" charset="0"/>
                <a:cs typeface="Calibri" panose="020F0502020204030204" pitchFamily="34" charset="0"/>
              </a:rPr>
              <a:t>Emotional expressions</a:t>
            </a:r>
          </a:p>
          <a:p>
            <a:pPr marL="273050" indent="-273050" eaLnBrk="1" hangingPunct="1"/>
            <a:r>
              <a:rPr lang="tr-TR" b="1" dirty="0">
                <a:solidFill>
                  <a:srgbClr val="000066"/>
                </a:solidFill>
                <a:latin typeface="Calibri" panose="020F0502020204030204" pitchFamily="34" charset="0"/>
                <a:cs typeface="Calibri" panose="020F0502020204030204" pitchFamily="34" charset="0"/>
              </a:rPr>
              <a:t>Behaviors (types)</a:t>
            </a:r>
          </a:p>
        </p:txBody>
      </p:sp>
      <p:pic>
        <p:nvPicPr>
          <p:cNvPr id="3074" name="Picture 2" descr="http://t1.gstatic.com/images?q=tbn:ANd9GcRifWbNOABKg2OzIaCgAaziLdiWyVXZlP1BlNFTtpJE2ROh6bmK"/>
          <p:cNvPicPr>
            <a:picLocks noChangeAspect="1" noChangeArrowheads="1"/>
          </p:cNvPicPr>
          <p:nvPr/>
        </p:nvPicPr>
        <p:blipFill>
          <a:blip r:embed="rId3"/>
          <a:srcRect/>
          <a:stretch>
            <a:fillRect/>
          </a:stretch>
        </p:blipFill>
        <p:spPr bwMode="auto">
          <a:xfrm>
            <a:off x="5148064" y="1611634"/>
            <a:ext cx="3753088" cy="174535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i43.tower.com/images/mm111673386/art-science-communication-tools-for-effective-in-pamela-s-perkins-hardcover-cover-art.jpg"/>
          <p:cNvPicPr>
            <a:picLocks noChangeAspect="1" noChangeArrowheads="1"/>
          </p:cNvPicPr>
          <p:nvPr/>
        </p:nvPicPr>
        <p:blipFill>
          <a:blip r:embed="rId4"/>
          <a:srcRect/>
          <a:stretch>
            <a:fillRect/>
          </a:stretch>
        </p:blipFill>
        <p:spPr bwMode="auto">
          <a:xfrm>
            <a:off x="5508104" y="3645025"/>
            <a:ext cx="2461874"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7396C7EF-1EFB-EBEC-F2C1-78EFBE38053F}"/>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7753E7A8-7A5F-AA71-CF52-F7D7E7910C24}"/>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5D7C9E41-2616-AE3E-9108-791C0645004E}"/>
              </a:ext>
            </a:extLst>
          </p:cNvPr>
          <p:cNvSpPr>
            <a:spLocks noGrp="1"/>
          </p:cNvSpPr>
          <p:nvPr>
            <p:ph type="sldNum" sz="quarter" idx="12"/>
          </p:nvPr>
        </p:nvSpPr>
        <p:spPr>
          <a:xfrm>
            <a:off x="7020272"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15</a:t>
            </a:fld>
            <a:endParaRPr lang="tr-TR" sz="1400" dirty="0">
              <a:latin typeface="Calibri" panose="020F0502020204030204" pitchFamily="34" charset="0"/>
              <a:cs typeface="Calibri" panose="020F050202020403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5680" y="188640"/>
            <a:ext cx="8686800" cy="1270992"/>
          </a:xfrm>
        </p:spPr>
        <p:style>
          <a:lnRef idx="2">
            <a:schemeClr val="accent1"/>
          </a:lnRef>
          <a:fillRef idx="1">
            <a:schemeClr val="lt1"/>
          </a:fillRef>
          <a:effectRef idx="0">
            <a:schemeClr val="accent1"/>
          </a:effectRef>
          <a:fontRef idx="minor">
            <a:schemeClr val="dk1"/>
          </a:fontRef>
        </p:style>
        <p:txBody>
          <a:bodyPr/>
          <a:lstStyle/>
          <a:p>
            <a:pPr algn="ctr"/>
            <a:r>
              <a:rPr lang="tr-TR" b="1" dirty="0">
                <a:solidFill>
                  <a:srgbClr val="0000CC"/>
                </a:solidFill>
                <a:effectLst/>
                <a:latin typeface="Calibri" panose="020F0502020204030204" pitchFamily="34" charset="0"/>
                <a:cs typeface="Calibri" panose="020F0502020204030204" pitchFamily="34" charset="0"/>
              </a:rPr>
              <a:t>The importance of listening </a:t>
            </a:r>
            <a:br>
              <a:rPr lang="tr-TR" b="1" dirty="0">
                <a:solidFill>
                  <a:srgbClr val="0000CC"/>
                </a:solidFill>
                <a:effectLst/>
                <a:latin typeface="Calibri" panose="020F0502020204030204" pitchFamily="34" charset="0"/>
                <a:cs typeface="Calibri" panose="020F0502020204030204" pitchFamily="34" charset="0"/>
              </a:rPr>
            </a:br>
            <a:r>
              <a:rPr lang="tr-TR" b="1" dirty="0">
                <a:solidFill>
                  <a:srgbClr val="0000CC"/>
                </a:solidFill>
                <a:effectLst/>
                <a:latin typeface="Calibri" panose="020F0502020204030204" pitchFamily="34" charset="0"/>
                <a:cs typeface="Calibri" panose="020F0502020204030204" pitchFamily="34" charset="0"/>
              </a:rPr>
              <a:t>for successful communication</a:t>
            </a:r>
            <a:endParaRPr lang="tr-TR" sz="4000" b="1" dirty="0">
              <a:solidFill>
                <a:srgbClr val="0000CC"/>
              </a:solidFill>
              <a:effectLst/>
              <a:latin typeface="Calibri" panose="020F0502020204030204" pitchFamily="34" charset="0"/>
              <a:cs typeface="Calibri" panose="020F0502020204030204" pitchFamily="34" charset="0"/>
            </a:endParaRPr>
          </a:p>
        </p:txBody>
      </p:sp>
      <p:pic>
        <p:nvPicPr>
          <p:cNvPr id="6" name="Picture 12"/>
          <p:cNvPicPr/>
          <p:nvPr/>
        </p:nvPicPr>
        <p:blipFill>
          <a:blip r:embed="rId2" cstate="print"/>
          <a:srcRect/>
          <a:stretch>
            <a:fillRect/>
          </a:stretch>
        </p:blipFill>
        <p:spPr bwMode="auto">
          <a:xfrm>
            <a:off x="323528" y="1844824"/>
            <a:ext cx="8424936" cy="4608512"/>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10" name="Veri Yer Tutucusu 1"/>
          <p:cNvSpPr>
            <a:spLocks noGrp="1"/>
          </p:cNvSpPr>
          <p:nvPr>
            <p:ph type="dt" sz="quarter" idx="10"/>
          </p:nvPr>
        </p:nvSpPr>
        <p:spPr>
          <a:xfrm>
            <a:off x="323850" y="6381328"/>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EDB76B-3F42-4AAF-A4D6-3CC126257006}" type="datetime1">
              <a:rPr lang="en-US" sz="1400" smtClean="0">
                <a:solidFill>
                  <a:srgbClr val="000066"/>
                </a:solidFill>
                <a:effectLst/>
                <a:latin typeface="Calibri" panose="020F0502020204030204" pitchFamily="34" charset="0"/>
                <a:cs typeface="Calibri" panose="020F0502020204030204" pitchFamily="34" charset="0"/>
              </a:rPr>
              <a:t>1/24/2023</a:t>
            </a:fld>
            <a:endParaRPr lang="tr-TR" sz="1400">
              <a:solidFill>
                <a:srgbClr val="000066"/>
              </a:solidFill>
              <a:effectLst/>
              <a:latin typeface="Calibri" panose="020F0502020204030204" pitchFamily="34" charset="0"/>
              <a:cs typeface="Calibri" panose="020F0502020204030204" pitchFamily="34" charset="0"/>
            </a:endParaRPr>
          </a:p>
        </p:txBody>
      </p:sp>
      <p:sp>
        <p:nvSpPr>
          <p:cNvPr id="11" name="Altbilgi Yer Tutucusu 2"/>
          <p:cNvSpPr>
            <a:spLocks noGrp="1"/>
          </p:cNvSpPr>
          <p:nvPr>
            <p:ph type="ftr" sz="quarter" idx="11"/>
          </p:nvPr>
        </p:nvSpPr>
        <p:spPr>
          <a:xfrm>
            <a:off x="3419475" y="6381328"/>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sz="1400">
                <a:solidFill>
                  <a:srgbClr val="000066"/>
                </a:solidFill>
                <a:effectLst/>
                <a:latin typeface="Calibri" panose="020F0502020204030204" pitchFamily="34" charset="0"/>
                <a:cs typeface="Calibri" panose="020F0502020204030204" pitchFamily="34" charset="0"/>
              </a:rPr>
              <a:t>www.ahmetsaltik.net</a:t>
            </a:r>
          </a:p>
        </p:txBody>
      </p:sp>
      <p:sp>
        <p:nvSpPr>
          <p:cNvPr id="12" name="Slayt Numarası Yer Tutucusu 3"/>
          <p:cNvSpPr>
            <a:spLocks noGrp="1"/>
          </p:cNvSpPr>
          <p:nvPr>
            <p:ph type="sldNum" sz="quarter" idx="12"/>
          </p:nvPr>
        </p:nvSpPr>
        <p:spPr>
          <a:xfrm>
            <a:off x="6804248" y="6381328"/>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C60AD5-107E-4918-9694-29933B4268D2}" type="slidenum">
              <a:rPr lang="tr-TR" sz="1400" smtClean="0">
                <a:solidFill>
                  <a:srgbClr val="000066"/>
                </a:solidFill>
                <a:effectLst/>
                <a:latin typeface="Calibri" panose="020F0502020204030204" pitchFamily="34" charset="0"/>
                <a:cs typeface="Calibri" panose="020F0502020204030204" pitchFamily="34" charset="0"/>
              </a:rPr>
              <a:t>16</a:t>
            </a:fld>
            <a:endParaRPr lang="tr-TR" sz="1400" dirty="0">
              <a:solidFill>
                <a:srgbClr val="000066"/>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Title 1"/>
          <p:cNvSpPr>
            <a:spLocks noGrp="1"/>
          </p:cNvSpPr>
          <p:nvPr>
            <p:ph type="title"/>
          </p:nvPr>
        </p:nvSpPr>
        <p:spPr>
          <a:xfrm>
            <a:off x="136465" y="6097860"/>
            <a:ext cx="8756015" cy="571500"/>
          </a:xfrm>
        </p:spPr>
        <p:txBody>
          <a:bodyPr/>
          <a:lstStyle/>
          <a:p>
            <a:pPr algn="ctr"/>
            <a:r>
              <a:rPr lang="tr-TR" sz="3200" b="1" dirty="0">
                <a:solidFill>
                  <a:srgbClr val="660066"/>
                </a:solidFill>
              </a:rPr>
              <a:t>April 14, 2007 rally, Anıtkabir (Atatürk’s mosoleum)</a:t>
            </a:r>
            <a:r>
              <a:rPr lang="tr-TR" b="1" dirty="0">
                <a:solidFill>
                  <a:srgbClr val="660066"/>
                </a:solidFill>
              </a:rPr>
              <a:t>...</a:t>
            </a:r>
          </a:p>
        </p:txBody>
      </p:sp>
      <p:pic>
        <p:nvPicPr>
          <p:cNvPr id="188419" name="Picture 3" descr="C:\Documents and Settings\profsaltik\Belgelerim\My Pictures\14 Nisan 2007, ağlayan asker.jpg"/>
          <p:cNvPicPr>
            <a:picLocks noChangeAspect="1" noChangeArrowheads="1"/>
          </p:cNvPicPr>
          <p:nvPr/>
        </p:nvPicPr>
        <p:blipFill>
          <a:blip r:embed="rId2"/>
          <a:srcRect/>
          <a:stretch>
            <a:fillRect/>
          </a:stretch>
        </p:blipFill>
        <p:spPr bwMode="auto">
          <a:xfrm>
            <a:off x="179512" y="142875"/>
            <a:ext cx="8753475" cy="5857875"/>
          </a:xfrm>
          <a:prstGeom prst="rect">
            <a:avLst/>
          </a:prstGeom>
          <a:noFill/>
          <a:ln w="762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68637" y="333033"/>
            <a:ext cx="5195570" cy="1383665"/>
          </a:xfrm>
          <a:prstGeom prst="rect">
            <a:avLst/>
          </a:prstGeom>
          <a:noFill/>
        </p:spPr>
        <p:txBody>
          <a:bodyPr wrap="none" rtlCol="0">
            <a:spAutoFit/>
          </a:bodyPr>
          <a:lstStyle/>
          <a:p>
            <a:pPr algn="ctr"/>
            <a:r>
              <a:rPr lang="tr-TR" sz="2800" b="1" dirty="0">
                <a:solidFill>
                  <a:srgbClr val="000066"/>
                </a:solidFill>
                <a:latin typeface="Tahoma" panose="020B0604030504040204" pitchFamily="34" charset="0"/>
                <a:ea typeface="Tahoma" panose="020B0604030504040204" pitchFamily="34" charset="0"/>
                <a:cs typeface="Tahoma" panose="020B0604030504040204" pitchFamily="34" charset="0"/>
              </a:rPr>
              <a:t>mass sympathy</a:t>
            </a:r>
          </a:p>
          <a:p>
            <a:pPr algn="ctr"/>
            <a:r>
              <a:rPr lang="tr-TR" sz="2800" b="1" i="1" dirty="0">
                <a:solidFill>
                  <a:srgbClr val="000066"/>
                </a:solidFill>
                <a:latin typeface="Tahoma" panose="020B0604030504040204" pitchFamily="34" charset="0"/>
                <a:ea typeface="Tahoma" panose="020B0604030504040204" pitchFamily="34" charset="0"/>
                <a:cs typeface="Tahoma" panose="020B0604030504040204" pitchFamily="34" charset="0"/>
              </a:rPr>
              <a:t>(collective empathy)</a:t>
            </a:r>
            <a:r>
              <a:rPr lang="tr-TR" sz="2800" b="1" dirty="0">
                <a:solidFill>
                  <a:srgbClr val="000066"/>
                </a:solidFill>
                <a:latin typeface="Tahoma" panose="020B0604030504040204" pitchFamily="34" charset="0"/>
                <a:ea typeface="Tahoma" panose="020B0604030504040204" pitchFamily="34" charset="0"/>
                <a:cs typeface="Tahoma" panose="020B0604030504040204" pitchFamily="34" charset="0"/>
              </a:rPr>
              <a:t> and </a:t>
            </a:r>
            <a:br>
              <a:rPr lang="tr-TR" sz="2800" b="1" dirty="0">
                <a:solidFill>
                  <a:srgbClr val="000066"/>
                </a:solidFill>
                <a:latin typeface="Tahoma" panose="020B0604030504040204" pitchFamily="34" charset="0"/>
                <a:ea typeface="Tahoma" panose="020B0604030504040204" pitchFamily="34" charset="0"/>
                <a:cs typeface="Tahoma" panose="020B0604030504040204" pitchFamily="34" charset="0"/>
              </a:rPr>
            </a:br>
            <a:r>
              <a:rPr lang="tr-TR" sz="2800" b="1" dirty="0">
                <a:solidFill>
                  <a:srgbClr val="000066"/>
                </a:solidFill>
                <a:latin typeface="Tahoma" panose="020B0604030504040204" pitchFamily="34" charset="0"/>
                <a:ea typeface="Tahoma" panose="020B0604030504040204" pitchFamily="34" charset="0"/>
                <a:cs typeface="Tahoma" panose="020B0604030504040204" pitchFamily="34" charset="0"/>
              </a:rPr>
              <a:t>non-verbal communication. </a:t>
            </a:r>
          </a:p>
        </p:txBody>
      </p:sp>
      <p:sp>
        <p:nvSpPr>
          <p:cNvPr id="3" name="Veri Yer Tutucusu 1">
            <a:extLst>
              <a:ext uri="{FF2B5EF4-FFF2-40B4-BE49-F238E27FC236}">
                <a16:creationId xmlns:a16="http://schemas.microsoft.com/office/drawing/2014/main" id="{F4C2AF3F-3389-DA3B-2038-BD0E6A775BE2}"/>
              </a:ext>
            </a:extLst>
          </p:cNvPr>
          <p:cNvSpPr txBox="1">
            <a:spLocks/>
          </p:cNvSpPr>
          <p:nvPr/>
        </p:nvSpPr>
        <p:spPr bwMode="auto">
          <a:xfrm>
            <a:off x="685800" y="6579541"/>
            <a:ext cx="1905000" cy="377851"/>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t" anchorCtr="0" compatLnSpc="1"/>
          <a:lstStyle>
            <a:defPPr>
              <a:defRPr lang="en-US"/>
            </a:defPPr>
            <a:lvl1pPr algn="ctr" rtl="0" eaLnBrk="0" fontAlgn="auto" hangingPunct="0">
              <a:spcBef>
                <a:spcPts val="0"/>
              </a:spcBef>
              <a:spcAft>
                <a:spcPts val="0"/>
              </a:spcAft>
              <a:defRPr sz="24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pPr eaLnBrk="1" hangingPunct="1"/>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AE5EDC12-5730-FA8E-6A98-D01E17F456B5}"/>
              </a:ext>
            </a:extLst>
          </p:cNvPr>
          <p:cNvSpPr txBox="1">
            <a:spLocks/>
          </p:cNvSpPr>
          <p:nvPr/>
        </p:nvSpPr>
        <p:spPr bwMode="auto">
          <a:xfrm>
            <a:off x="2987824" y="6579541"/>
            <a:ext cx="2895600" cy="377851"/>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algn="r" rtl="0" eaLnBrk="0" fontAlgn="auto" hangingPunct="0">
              <a:spcBef>
                <a:spcPts val="0"/>
              </a:spcBef>
              <a:spcAft>
                <a:spcPts val="0"/>
              </a:spcAft>
              <a:defRPr sz="24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3A7CD724-E289-94AA-9AA9-68373EA71FF5}"/>
              </a:ext>
            </a:extLst>
          </p:cNvPr>
          <p:cNvSpPr txBox="1">
            <a:spLocks/>
          </p:cNvSpPr>
          <p:nvPr/>
        </p:nvSpPr>
        <p:spPr>
          <a:xfrm>
            <a:off x="7419528" y="6579541"/>
            <a:ext cx="1905000" cy="3778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pPr eaLnBrk="1" hangingPunct="1"/>
              <a:t>17</a:t>
            </a:fld>
            <a:endParaRPr lang="tr-TR" sz="1400" dirty="0">
              <a:latin typeface="Calibri" panose="020F0502020204030204" pitchFamily="34" charset="0"/>
              <a:cs typeface="Calibri" panose="020F0502020204030204" pitchFamily="34" charset="0"/>
            </a:endParaRP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val 4"/>
          <p:cNvSpPr>
            <a:spLocks noChangeArrowheads="1"/>
          </p:cNvSpPr>
          <p:nvPr/>
        </p:nvSpPr>
        <p:spPr bwMode="auto">
          <a:xfrm>
            <a:off x="1547664" y="1276871"/>
            <a:ext cx="4040188" cy="1216025"/>
          </a:xfrm>
          <a:prstGeom prst="ellipse">
            <a:avLst/>
          </a:prstGeom>
          <a:solidFill>
            <a:srgbClr val="800000">
              <a:alpha val="85000"/>
            </a:srgbClr>
          </a:solidFill>
          <a:ln w="9525">
            <a:solidFill>
              <a:srgbClr val="0033CC"/>
            </a:solidFill>
            <a:round/>
          </a:ln>
          <a:effectLst/>
        </p:spPr>
        <p:txBody>
          <a:bodyPr wrap="none" anchor="ctr"/>
          <a:lstStyle/>
          <a:p>
            <a:pPr algn="ctr">
              <a:defRPr/>
            </a:pPr>
            <a:r>
              <a:rPr lang="tr-TR" sz="4000" spc="600" dirty="0">
                <a:solidFill>
                  <a:schemeClr val="bg1"/>
                </a:solidFill>
                <a:latin typeface="Calibri" panose="020F0502020204030204" pitchFamily="34" charset="0"/>
                <a:cs typeface="Calibri" panose="020F0502020204030204" pitchFamily="34" charset="0"/>
              </a:rPr>
              <a:t>Information</a:t>
            </a:r>
            <a:endParaRPr lang="tr-TR" sz="4000" spc="6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5125" name="Oval 5"/>
          <p:cNvSpPr>
            <a:spLocks noChangeArrowheads="1"/>
          </p:cNvSpPr>
          <p:nvPr/>
        </p:nvSpPr>
        <p:spPr bwMode="auto">
          <a:xfrm>
            <a:off x="2895600" y="5021287"/>
            <a:ext cx="4040188" cy="1216025"/>
          </a:xfrm>
          <a:prstGeom prst="ellipse">
            <a:avLst/>
          </a:prstGeom>
          <a:solidFill>
            <a:schemeClr val="tx1">
              <a:alpha val="85000"/>
            </a:schemeClr>
          </a:solidFill>
          <a:ln w="9525">
            <a:solidFill>
              <a:srgbClr val="0033CC"/>
            </a:solidFill>
            <a:round/>
          </a:ln>
          <a:effectLst/>
        </p:spPr>
        <p:txBody>
          <a:bodyPr wrap="none" anchor="ctr"/>
          <a:lstStyle/>
          <a:p>
            <a:pPr algn="ctr">
              <a:defRPr/>
            </a:pPr>
            <a:r>
              <a:rPr lang="tr-TR" altLang="en-US" sz="4000" b="1" spc="600" dirty="0">
                <a:solidFill>
                  <a:schemeClr val="bg1"/>
                </a:solidFill>
                <a:latin typeface="Calibri" panose="020F0502020204030204" pitchFamily="34" charset="0"/>
                <a:cs typeface="Calibri" panose="020F0502020204030204" pitchFamily="34" charset="0"/>
              </a:rPr>
              <a:t>Results</a:t>
            </a:r>
          </a:p>
        </p:txBody>
      </p:sp>
      <p:sp>
        <p:nvSpPr>
          <p:cNvPr id="5127" name="Oval 7"/>
          <p:cNvSpPr>
            <a:spLocks noChangeArrowheads="1"/>
          </p:cNvSpPr>
          <p:nvPr/>
        </p:nvSpPr>
        <p:spPr bwMode="auto">
          <a:xfrm>
            <a:off x="4572000" y="2492896"/>
            <a:ext cx="4104456" cy="1229444"/>
          </a:xfrm>
          <a:prstGeom prst="ellipse">
            <a:avLst/>
          </a:prstGeom>
          <a:solidFill>
            <a:srgbClr val="660033">
              <a:alpha val="84706"/>
            </a:srgbClr>
          </a:solidFill>
          <a:ln w="9525">
            <a:solidFill>
              <a:srgbClr val="0033CC"/>
            </a:solidFill>
            <a:round/>
          </a:ln>
          <a:effectLst/>
        </p:spPr>
        <p:txBody>
          <a:bodyPr wrap="none" anchor="ctr"/>
          <a:lstStyle/>
          <a:p>
            <a:pPr algn="ctr">
              <a:defRPr/>
            </a:pPr>
            <a:r>
              <a:rPr lang="tr-TR" sz="3600" b="1" spc="600" dirty="0">
                <a:solidFill>
                  <a:srgbClr val="FFFF00"/>
                </a:solidFill>
                <a:latin typeface="Calibri" panose="020F0502020204030204" pitchFamily="34" charset="0"/>
                <a:cs typeface="Calibri" panose="020F0502020204030204" pitchFamily="34" charset="0"/>
              </a:rPr>
              <a:t>Understanding</a:t>
            </a:r>
          </a:p>
        </p:txBody>
      </p:sp>
      <p:sp>
        <p:nvSpPr>
          <p:cNvPr id="5128" name="Oval 8"/>
          <p:cNvSpPr>
            <a:spLocks noChangeArrowheads="1"/>
          </p:cNvSpPr>
          <p:nvPr/>
        </p:nvSpPr>
        <p:spPr bwMode="auto">
          <a:xfrm>
            <a:off x="1524000" y="3446512"/>
            <a:ext cx="4063852" cy="1109464"/>
          </a:xfrm>
          <a:prstGeom prst="ellipse">
            <a:avLst/>
          </a:prstGeom>
          <a:solidFill>
            <a:srgbClr val="FFFF00">
              <a:alpha val="85000"/>
            </a:srgbClr>
          </a:solidFill>
          <a:ln w="9525">
            <a:solidFill>
              <a:srgbClr val="0033CC"/>
            </a:solidFill>
            <a:round/>
          </a:ln>
          <a:effectLst/>
        </p:spPr>
        <p:txBody>
          <a:bodyPr wrap="none" anchor="ctr"/>
          <a:lstStyle/>
          <a:p>
            <a:pPr algn="ctr">
              <a:defRPr/>
            </a:pPr>
            <a:r>
              <a:rPr lang="tr-TR" sz="3200" b="1" dirty="0">
                <a:solidFill>
                  <a:srgbClr val="660033"/>
                </a:solidFill>
                <a:latin typeface="Calibri" panose="020F0502020204030204" pitchFamily="34" charset="0"/>
                <a:cs typeface="Calibri" panose="020F0502020204030204" pitchFamily="34" charset="0"/>
              </a:rPr>
              <a:t>Decisions &amp; actions</a:t>
            </a:r>
          </a:p>
        </p:txBody>
      </p:sp>
      <p:sp>
        <p:nvSpPr>
          <p:cNvPr id="5126" name="Line 9"/>
          <p:cNvSpPr>
            <a:spLocks noChangeShapeType="1"/>
          </p:cNvSpPr>
          <p:nvPr/>
        </p:nvSpPr>
        <p:spPr bwMode="auto">
          <a:xfrm>
            <a:off x="4800600" y="2340496"/>
            <a:ext cx="1219200" cy="152400"/>
          </a:xfrm>
          <a:prstGeom prst="line">
            <a:avLst/>
          </a:prstGeom>
          <a:noFill/>
          <a:ln w="28575">
            <a:solidFill>
              <a:srgbClr val="FF66F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2" name="Line 11"/>
          <p:cNvSpPr>
            <a:spLocks noChangeShapeType="1"/>
          </p:cNvSpPr>
          <p:nvPr/>
        </p:nvSpPr>
        <p:spPr bwMode="auto">
          <a:xfrm flipH="1">
            <a:off x="3733800" y="3048000"/>
            <a:ext cx="838200" cy="381000"/>
          </a:xfrm>
          <a:prstGeom prst="line">
            <a:avLst/>
          </a:prstGeom>
          <a:noFill/>
          <a:ln w="28575">
            <a:solidFill>
              <a:srgbClr val="FF66F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3" name="Line 12"/>
          <p:cNvSpPr>
            <a:spLocks noChangeShapeType="1"/>
          </p:cNvSpPr>
          <p:nvPr/>
        </p:nvSpPr>
        <p:spPr bwMode="auto">
          <a:xfrm>
            <a:off x="3810000" y="4555976"/>
            <a:ext cx="914400" cy="457200"/>
          </a:xfrm>
          <a:prstGeom prst="line">
            <a:avLst/>
          </a:prstGeom>
          <a:noFill/>
          <a:ln w="28575">
            <a:solidFill>
              <a:srgbClr val="FF66F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grpSp>
        <p:nvGrpSpPr>
          <p:cNvPr id="5130" name="Group 19"/>
          <p:cNvGrpSpPr/>
          <p:nvPr/>
        </p:nvGrpSpPr>
        <p:grpSpPr bwMode="auto">
          <a:xfrm>
            <a:off x="611560" y="810344"/>
            <a:ext cx="8280920" cy="5715000"/>
            <a:chOff x="672" y="336"/>
            <a:chExt cx="4512" cy="3600"/>
          </a:xfrm>
        </p:grpSpPr>
        <p:sp>
          <p:nvSpPr>
            <p:cNvPr id="5131" name="Line 14"/>
            <p:cNvSpPr>
              <a:spLocks noChangeShapeType="1"/>
            </p:cNvSpPr>
            <p:nvPr/>
          </p:nvSpPr>
          <p:spPr bwMode="auto">
            <a:xfrm>
              <a:off x="4810" y="336"/>
              <a:ext cx="374" cy="0"/>
            </a:xfrm>
            <a:prstGeom prst="line">
              <a:avLst/>
            </a:prstGeom>
            <a:noFill/>
            <a:ln w="28575">
              <a:solidFill>
                <a:srgbClr val="FF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5132" name="Line 15"/>
            <p:cNvSpPr>
              <a:spLocks noChangeShapeType="1"/>
            </p:cNvSpPr>
            <p:nvPr/>
          </p:nvSpPr>
          <p:spPr bwMode="auto">
            <a:xfrm>
              <a:off x="5184" y="336"/>
              <a:ext cx="0" cy="3600"/>
            </a:xfrm>
            <a:prstGeom prst="line">
              <a:avLst/>
            </a:prstGeom>
            <a:noFill/>
            <a:ln w="28575">
              <a:solidFill>
                <a:srgbClr val="FF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5133" name="Line 16"/>
            <p:cNvSpPr>
              <a:spLocks noChangeShapeType="1"/>
            </p:cNvSpPr>
            <p:nvPr/>
          </p:nvSpPr>
          <p:spPr bwMode="auto">
            <a:xfrm flipH="1">
              <a:off x="672" y="3936"/>
              <a:ext cx="4512" cy="0"/>
            </a:xfrm>
            <a:prstGeom prst="line">
              <a:avLst/>
            </a:prstGeom>
            <a:noFill/>
            <a:ln w="28575">
              <a:solidFill>
                <a:srgbClr val="FF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5134" name="Line 17"/>
            <p:cNvSpPr>
              <a:spLocks noChangeShapeType="1"/>
            </p:cNvSpPr>
            <p:nvPr/>
          </p:nvSpPr>
          <p:spPr bwMode="auto">
            <a:xfrm flipV="1">
              <a:off x="672" y="336"/>
              <a:ext cx="0" cy="3600"/>
            </a:xfrm>
            <a:prstGeom prst="line">
              <a:avLst/>
            </a:prstGeom>
            <a:noFill/>
            <a:ln w="28575">
              <a:solidFill>
                <a:srgbClr val="FF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sp>
          <p:nvSpPr>
            <p:cNvPr id="5135" name="Line 18"/>
            <p:cNvSpPr>
              <a:spLocks noChangeShapeType="1"/>
            </p:cNvSpPr>
            <p:nvPr/>
          </p:nvSpPr>
          <p:spPr bwMode="auto">
            <a:xfrm flipH="1">
              <a:off x="672" y="336"/>
              <a:ext cx="480" cy="0"/>
            </a:xfrm>
            <a:prstGeom prst="line">
              <a:avLst/>
            </a:prstGeom>
            <a:noFill/>
            <a:ln w="28575">
              <a:solidFill>
                <a:srgbClr val="FF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Times New Roman" panose="02020603050405020304" pitchFamily="18" charset="-52"/>
              </a:endParaRPr>
            </a:p>
          </p:txBody>
        </p:sp>
      </p:grpSp>
      <p:sp>
        <p:nvSpPr>
          <p:cNvPr id="16" name="Veri Yer Tutucusu 1"/>
          <p:cNvSpPr>
            <a:spLocks noGrp="1"/>
          </p:cNvSpPr>
          <p:nvPr>
            <p:ph type="dt" sz="quarter" idx="10"/>
          </p:nvPr>
        </p:nvSpPr>
        <p:spPr>
          <a:xfrm>
            <a:off x="323850" y="6525597"/>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EDB76B-3F42-4AAF-A4D6-3CC126257006}" type="datetime1">
              <a:rPr lang="en-US" sz="1600" smtClean="0">
                <a:solidFill>
                  <a:srgbClr val="000066"/>
                </a:solidFill>
                <a:effectLst/>
                <a:latin typeface="Calibri" panose="020F0502020204030204" pitchFamily="34" charset="0"/>
                <a:cs typeface="Calibri" panose="020F0502020204030204" pitchFamily="34" charset="0"/>
              </a:rPr>
              <a:t>1/24/2023</a:t>
            </a:fld>
            <a:endParaRPr lang="tr-TR" sz="1600">
              <a:solidFill>
                <a:srgbClr val="000066"/>
              </a:solidFill>
              <a:effectLst/>
              <a:latin typeface="Calibri" panose="020F0502020204030204" pitchFamily="34" charset="0"/>
              <a:cs typeface="Calibri" panose="020F0502020204030204" pitchFamily="34" charset="0"/>
            </a:endParaRPr>
          </a:p>
        </p:txBody>
      </p:sp>
      <p:sp>
        <p:nvSpPr>
          <p:cNvPr id="17" name="Altbilgi Yer Tutucusu 2"/>
          <p:cNvSpPr>
            <a:spLocks noGrp="1"/>
          </p:cNvSpPr>
          <p:nvPr>
            <p:ph type="ftr" sz="quarter" idx="11"/>
          </p:nvPr>
        </p:nvSpPr>
        <p:spPr>
          <a:xfrm>
            <a:off x="3419475" y="6525597"/>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sz="1600">
                <a:solidFill>
                  <a:srgbClr val="000066"/>
                </a:solidFill>
                <a:effectLst/>
                <a:latin typeface="Calibri" panose="020F0502020204030204" pitchFamily="34" charset="0"/>
                <a:cs typeface="Calibri" panose="020F0502020204030204" pitchFamily="34" charset="0"/>
              </a:rPr>
              <a:t>www.ahmetsaltik.net</a:t>
            </a:r>
          </a:p>
        </p:txBody>
      </p:sp>
      <p:sp>
        <p:nvSpPr>
          <p:cNvPr id="18" name="Slayt Numarası Yer Tutucusu 3"/>
          <p:cNvSpPr>
            <a:spLocks noGrp="1"/>
          </p:cNvSpPr>
          <p:nvPr>
            <p:ph type="sldNum" sz="quarter" idx="12"/>
          </p:nvPr>
        </p:nvSpPr>
        <p:spPr>
          <a:xfrm>
            <a:off x="7092280" y="6525597"/>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C60AD5-107E-4918-9694-29933B4268D2}" type="slidenum">
              <a:rPr lang="tr-TR" sz="1600" smtClean="0">
                <a:solidFill>
                  <a:srgbClr val="000066"/>
                </a:solidFill>
                <a:effectLst/>
                <a:latin typeface="Calibri" panose="020F0502020204030204" pitchFamily="34" charset="0"/>
                <a:cs typeface="Calibri" panose="020F0502020204030204" pitchFamily="34" charset="0"/>
              </a:rPr>
              <a:t>18</a:t>
            </a:fld>
            <a:endParaRPr lang="tr-TR" sz="1600" dirty="0">
              <a:solidFill>
                <a:srgbClr val="000066"/>
              </a:solidFill>
              <a:effectLst/>
              <a:latin typeface="Calibri" panose="020F0502020204030204" pitchFamily="34" charset="0"/>
              <a:cs typeface="Calibri" panose="020F0502020204030204" pitchFamily="34" charset="0"/>
            </a:endParaRPr>
          </a:p>
        </p:txBody>
      </p:sp>
      <p:sp>
        <p:nvSpPr>
          <p:cNvPr id="5129" name="Rectangle 13"/>
          <p:cNvSpPr>
            <a:spLocks noChangeArrowheads="1"/>
          </p:cNvSpPr>
          <p:nvPr/>
        </p:nvSpPr>
        <p:spPr bwMode="auto">
          <a:xfrm>
            <a:off x="1379220" y="260350"/>
            <a:ext cx="7223125" cy="810260"/>
          </a:xfrm>
          <a:prstGeom prst="rect">
            <a:avLst/>
          </a:prstGeom>
          <a:solidFill>
            <a:srgbClr val="FFFF00">
              <a:alpha val="65000"/>
            </a:srgbClr>
          </a:solidFill>
          <a:ln w="28575">
            <a:solidFill>
              <a:srgbClr val="FF66FF"/>
            </a:solidFill>
            <a:miter lim="800000"/>
          </a:ln>
          <a:effectLst/>
        </p:spPr>
        <p:txBody>
          <a:bodyPr wrap="none" anchor="ctr"/>
          <a:lstStyle/>
          <a:p>
            <a:pPr algn="ctr"/>
            <a:r>
              <a:rPr lang="tr-TR" sz="4400" b="1" dirty="0">
                <a:solidFill>
                  <a:srgbClr val="3333CC"/>
                </a:solidFill>
                <a:latin typeface="Arial Black" panose="020B0A04020102020204" pitchFamily="34" charset="0"/>
                <a:cs typeface="AngsanaUPC" pitchFamily="18" charset="-34"/>
              </a:rPr>
              <a:t>Communication model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50825" y="404664"/>
            <a:ext cx="856964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pPr>
            <a:r>
              <a:rPr lang="tr-TR" sz="5400" b="1" dirty="0">
                <a:solidFill>
                  <a:srgbClr val="660033"/>
                </a:solidFill>
                <a:latin typeface="Calibri" panose="020F0502020204030204" pitchFamily="34" charset="0"/>
                <a:cs typeface="Calibri" panose="020F0502020204030204" pitchFamily="34" charset="0"/>
              </a:rPr>
              <a:t>PASSIVE BEHAVIOUR - 1</a:t>
            </a:r>
            <a:endParaRPr lang="tr-TR" sz="6000" b="1" dirty="0">
              <a:solidFill>
                <a:srgbClr val="660033"/>
              </a:solidFill>
              <a:latin typeface="Calibri" panose="020F0502020204030204" pitchFamily="34" charset="0"/>
              <a:cs typeface="Calibri" panose="020F0502020204030204" pitchFamily="34" charset="0"/>
            </a:endParaRPr>
          </a:p>
        </p:txBody>
      </p:sp>
      <p:sp>
        <p:nvSpPr>
          <p:cNvPr id="143363" name="Rectangle 3"/>
          <p:cNvSpPr>
            <a:spLocks noChangeArrowheads="1"/>
          </p:cNvSpPr>
          <p:nvPr/>
        </p:nvSpPr>
        <p:spPr bwMode="auto">
          <a:xfrm>
            <a:off x="179512" y="1557338"/>
            <a:ext cx="8713788" cy="4751982"/>
          </a:xfrm>
          <a:prstGeom prst="rect">
            <a:avLst/>
          </a:prstGeom>
          <a:noFill/>
          <a:ln w="38100">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Clr>
                <a:srgbClr val="F70533"/>
              </a:buClr>
            </a:pPr>
            <a:endParaRPr lang="tr-TR" sz="1000" b="1" dirty="0">
              <a:solidFill>
                <a:srgbClr val="000000"/>
              </a:solidFill>
              <a:latin typeface="Calibri" panose="020F0502020204030204" pitchFamily="34" charset="0"/>
              <a:cs typeface="Calibri" panose="020F0502020204030204" pitchFamily="34" charset="0"/>
            </a:endParaRPr>
          </a:p>
          <a:p>
            <a:pPr marL="342900" indent="-342900">
              <a:spcBef>
                <a:spcPct val="20000"/>
              </a:spcBef>
              <a:buClr>
                <a:srgbClr val="F70533"/>
              </a:buClr>
            </a:pPr>
            <a:r>
              <a:rPr lang="tr-TR" sz="3000" b="1" u="sng" dirty="0">
                <a:solidFill>
                  <a:srgbClr val="000000"/>
                </a:solidFill>
                <a:latin typeface="Calibri" panose="020F0502020204030204" pitchFamily="34" charset="0"/>
                <a:cs typeface="Calibri" panose="020F0502020204030204" pitchFamily="34" charset="0"/>
              </a:rPr>
              <a:t>The basis :</a:t>
            </a:r>
            <a:r>
              <a:rPr lang="tr-TR" sz="3000" b="1" dirty="0">
                <a:solidFill>
                  <a:srgbClr val="000000"/>
                </a:solidFill>
                <a:latin typeface="Calibri" panose="020F0502020204030204" pitchFamily="34" charset="0"/>
                <a:cs typeface="Calibri" panose="020F0502020204030204" pitchFamily="34" charset="0"/>
              </a:rPr>
              <a:t> </a:t>
            </a:r>
            <a:r>
              <a:rPr lang="tr-TR" sz="3000" dirty="0">
                <a:solidFill>
                  <a:srgbClr val="000000"/>
                </a:solidFill>
                <a:latin typeface="Calibri" panose="020F0502020204030204" pitchFamily="34" charset="0"/>
                <a:cs typeface="Calibri" panose="020F0502020204030204" pitchFamily="34" charset="0"/>
              </a:rPr>
              <a:t>“</a:t>
            </a:r>
            <a:r>
              <a:rPr lang="tr-TR" sz="3000" b="1" i="1" dirty="0">
                <a:solidFill>
                  <a:srgbClr val="660066"/>
                </a:solidFill>
                <a:latin typeface="Calibri" panose="020F0502020204030204" pitchFamily="34" charset="0"/>
                <a:cs typeface="Calibri" panose="020F0502020204030204" pitchFamily="34" charset="0"/>
              </a:rPr>
              <a:t>I am insignificant, others important</a:t>
            </a:r>
            <a:r>
              <a:rPr lang="tr-TR" sz="3000" dirty="0">
                <a:latin typeface="Calibri" panose="020F0502020204030204" pitchFamily="34" charset="0"/>
                <a:cs typeface="Calibri" panose="020F0502020204030204" pitchFamily="34" charset="0"/>
              </a:rPr>
              <a:t>” (!?)</a:t>
            </a:r>
          </a:p>
          <a:p>
            <a:pPr marL="342900" indent="-342900">
              <a:spcBef>
                <a:spcPct val="20000"/>
              </a:spcBef>
              <a:buClr>
                <a:srgbClr val="F70533"/>
              </a:buClr>
            </a:pPr>
            <a:r>
              <a:rPr lang="tr-TR" sz="3000" dirty="0">
                <a:latin typeface="Calibri" panose="020F0502020204030204" pitchFamily="34" charset="0"/>
                <a:cs typeface="Calibri" panose="020F0502020204030204" pitchFamily="34" charset="0"/>
              </a:rPr>
              <a:t>                 Seeing yourself as a </a:t>
            </a:r>
            <a:r>
              <a:rPr lang="tr-TR" sz="3000" b="1" dirty="0">
                <a:solidFill>
                  <a:srgbClr val="C00000"/>
                </a:solidFill>
                <a:latin typeface="Calibri" panose="020F0502020204030204" pitchFamily="34" charset="0"/>
                <a:cs typeface="Calibri" panose="020F0502020204030204" pitchFamily="34" charset="0"/>
              </a:rPr>
              <a:t>victim </a:t>
            </a:r>
            <a:r>
              <a:rPr lang="tr-TR" sz="3000" dirty="0">
                <a:latin typeface="Calibri" panose="020F0502020204030204" pitchFamily="34" charset="0"/>
                <a:cs typeface="Calibri" panose="020F0502020204030204" pitchFamily="34" charset="0"/>
              </a:rPr>
              <a:t>in life</a:t>
            </a:r>
            <a:r>
              <a:rPr lang="tr-TR" sz="3000" dirty="0">
                <a:solidFill>
                  <a:srgbClr val="000000"/>
                </a:solidFill>
                <a:latin typeface="Calibri" panose="020F0502020204030204" pitchFamily="34" charset="0"/>
                <a:cs typeface="Calibri" panose="020F0502020204030204" pitchFamily="34" charset="0"/>
              </a:rPr>
              <a:t>.</a:t>
            </a:r>
            <a:r>
              <a:rPr lang="tr-TR" sz="2800" dirty="0">
                <a:solidFill>
                  <a:srgbClr val="000000"/>
                </a:solidFill>
                <a:latin typeface="Calibri" panose="020F0502020204030204" pitchFamily="34" charset="0"/>
                <a:cs typeface="Calibri" panose="020F0502020204030204" pitchFamily="34" charset="0"/>
              </a:rPr>
              <a:t>.</a:t>
            </a:r>
          </a:p>
          <a:p>
            <a:pPr marL="342900" indent="-342900">
              <a:spcBef>
                <a:spcPct val="20000"/>
              </a:spcBef>
              <a:buClr>
                <a:srgbClr val="F70533"/>
              </a:buClr>
            </a:pPr>
            <a:endParaRPr lang="tr-TR" sz="1200" dirty="0">
              <a:solidFill>
                <a:srgbClr val="000000"/>
              </a:solidFill>
              <a:latin typeface="Calibri" panose="020F0502020204030204" pitchFamily="34" charset="0"/>
              <a:cs typeface="Calibri" panose="020F0502020204030204" pitchFamily="34" charset="0"/>
            </a:endParaRPr>
          </a:p>
          <a:p>
            <a:pPr marL="342900" indent="-342900">
              <a:spcBef>
                <a:spcPct val="20000"/>
              </a:spcBef>
              <a:buClr>
                <a:srgbClr val="7A103B"/>
              </a:buClr>
              <a:buFont typeface="Wingdings" panose="05000000000000000000" pitchFamily="2" charset="2"/>
              <a:buChar char="ü"/>
            </a:pPr>
            <a:r>
              <a:rPr lang="tr-TR" sz="3000" dirty="0">
                <a:solidFill>
                  <a:srgbClr val="000000"/>
                </a:solidFill>
                <a:latin typeface="Calibri" panose="020F0502020204030204" pitchFamily="34" charset="0"/>
                <a:cs typeface="Calibri" panose="020F0502020204030204" pitchFamily="34" charset="0"/>
              </a:rPr>
              <a:t>Feelings and thoughts are not claimed, </a:t>
            </a:r>
            <a:br>
              <a:rPr lang="tr-TR" sz="3000" dirty="0">
                <a:solidFill>
                  <a:srgbClr val="000000"/>
                </a:solidFill>
                <a:latin typeface="Calibri" panose="020F0502020204030204" pitchFamily="34" charset="0"/>
                <a:cs typeface="Calibri" panose="020F0502020204030204" pitchFamily="34" charset="0"/>
              </a:rPr>
            </a:br>
            <a:r>
              <a:rPr lang="tr-TR" sz="3000" dirty="0">
                <a:solidFill>
                  <a:srgbClr val="000000"/>
                </a:solidFill>
                <a:latin typeface="Calibri" panose="020F0502020204030204" pitchFamily="34" charset="0"/>
                <a:cs typeface="Calibri" panose="020F0502020204030204" pitchFamily="34" charset="0"/>
              </a:rPr>
              <a:t>and their expression is avoided..</a:t>
            </a:r>
          </a:p>
          <a:p>
            <a:pPr marL="342900" indent="-342900">
              <a:spcBef>
                <a:spcPct val="20000"/>
              </a:spcBef>
              <a:buClr>
                <a:srgbClr val="7A103B"/>
              </a:buClr>
              <a:buFont typeface="Wingdings" panose="05000000000000000000" pitchFamily="2" charset="2"/>
              <a:buChar char="ü"/>
            </a:pPr>
            <a:r>
              <a:rPr lang="tr-TR" sz="3000" b="1" i="1" dirty="0">
                <a:solidFill>
                  <a:srgbClr val="000066"/>
                </a:solidFill>
                <a:latin typeface="Calibri" panose="020F0502020204030204" pitchFamily="34" charset="0"/>
                <a:cs typeface="Calibri" panose="020F0502020204030204" pitchFamily="34" charset="0"/>
              </a:rPr>
              <a:t>Difficulty making decisions, </a:t>
            </a:r>
            <a:br>
              <a:rPr lang="tr-TR" sz="3000" b="1" i="1" dirty="0">
                <a:solidFill>
                  <a:srgbClr val="000066"/>
                </a:solidFill>
                <a:latin typeface="Calibri" panose="020F0502020204030204" pitchFamily="34" charset="0"/>
                <a:cs typeface="Calibri" panose="020F0502020204030204" pitchFamily="34" charset="0"/>
              </a:rPr>
            </a:br>
            <a:r>
              <a:rPr lang="tr-TR" sz="3000" b="1" i="1" dirty="0">
                <a:solidFill>
                  <a:srgbClr val="000066"/>
                </a:solidFill>
                <a:latin typeface="Calibri" panose="020F0502020204030204" pitchFamily="34" charset="0"/>
                <a:cs typeface="Calibri" panose="020F0502020204030204" pitchFamily="34" charset="0"/>
              </a:rPr>
              <a:t>allowing others to choose for themselves.</a:t>
            </a:r>
          </a:p>
          <a:p>
            <a:pPr marL="342900" indent="-342900">
              <a:spcBef>
                <a:spcPct val="20000"/>
              </a:spcBef>
              <a:buClr>
                <a:srgbClr val="7A103B"/>
              </a:buClr>
              <a:buFont typeface="Wingdings" panose="05000000000000000000" pitchFamily="2" charset="2"/>
              <a:buChar char="ü"/>
            </a:pPr>
            <a:r>
              <a:rPr lang="tr-TR" sz="3000" dirty="0">
                <a:solidFill>
                  <a:srgbClr val="000000"/>
                </a:solidFill>
                <a:latin typeface="Calibri" panose="020F0502020204030204" pitchFamily="34" charset="0"/>
                <a:cs typeface="Calibri" panose="020F0502020204030204" pitchFamily="34" charset="0"/>
              </a:rPr>
              <a:t>Fear of hurting others, being rejected, </a:t>
            </a:r>
            <a:br>
              <a:rPr lang="tr-TR" sz="3000" dirty="0">
                <a:solidFill>
                  <a:srgbClr val="000000"/>
                </a:solidFill>
                <a:latin typeface="Calibri" panose="020F0502020204030204" pitchFamily="34" charset="0"/>
                <a:cs typeface="Calibri" panose="020F0502020204030204" pitchFamily="34" charset="0"/>
              </a:rPr>
            </a:br>
            <a:r>
              <a:rPr lang="tr-TR" sz="3000" dirty="0">
                <a:solidFill>
                  <a:srgbClr val="000000"/>
                </a:solidFill>
                <a:latin typeface="Calibri" panose="020F0502020204030204" pitchFamily="34" charset="0"/>
                <a:cs typeface="Calibri" panose="020F0502020204030204" pitchFamily="34" charset="0"/>
              </a:rPr>
              <a:t>and being alone.. </a:t>
            </a:r>
            <a:r>
              <a:rPr lang="tr-TR" sz="3000" i="1" dirty="0">
                <a:solidFill>
                  <a:srgbClr val="800000"/>
                </a:solidFill>
                <a:latin typeface="Calibri" panose="020F0502020204030204" pitchFamily="34" charset="0"/>
                <a:cs typeface="Calibri" panose="020F0502020204030204" pitchFamily="34" charset="0"/>
              </a:rPr>
              <a:t>(introvert behaviour &amp; personality)</a:t>
            </a:r>
          </a:p>
        </p:txBody>
      </p:sp>
      <p:sp>
        <p:nvSpPr>
          <p:cNvPr id="2" name="Veri Yer Tutucusu 1">
            <a:extLst>
              <a:ext uri="{FF2B5EF4-FFF2-40B4-BE49-F238E27FC236}">
                <a16:creationId xmlns:a16="http://schemas.microsoft.com/office/drawing/2014/main" id="{68ABA8AB-807F-F53C-3C55-CC28CABDFCDA}"/>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E1EADBCF-13CD-B765-EF73-314128EDB823}"/>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3299A602-3B64-A32A-8EB7-93671EECD617}"/>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19</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ssolve">
                                      <p:cBhvr>
                                        <p:cTn id="7" dur="5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184150"/>
            <a:ext cx="163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sz="1800">
              <a:latin typeface="Arial" panose="020B0604020202020204" pitchFamily="34" charset="0"/>
            </a:endParaRPr>
          </a:p>
        </p:txBody>
      </p:sp>
      <p:sp>
        <p:nvSpPr>
          <p:cNvPr id="14339" name="Rectangle 4"/>
          <p:cNvSpPr>
            <a:spLocks noChangeArrowheads="1"/>
          </p:cNvSpPr>
          <p:nvPr/>
        </p:nvSpPr>
        <p:spPr bwMode="auto">
          <a:xfrm>
            <a:off x="0" y="-184150"/>
            <a:ext cx="163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sz="1800">
              <a:latin typeface="Arial" panose="020B0604020202020204" pitchFamily="34" charset="0"/>
            </a:endParaRPr>
          </a:p>
        </p:txBody>
      </p:sp>
      <p:sp>
        <p:nvSpPr>
          <p:cNvPr id="14340" name="Rectangle 5"/>
          <p:cNvSpPr>
            <a:spLocks noChangeArrowheads="1"/>
          </p:cNvSpPr>
          <p:nvPr/>
        </p:nvSpPr>
        <p:spPr bwMode="auto">
          <a:xfrm>
            <a:off x="0" y="-184150"/>
            <a:ext cx="163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sz="1800">
              <a:latin typeface="Arial" panose="020B0604020202020204" pitchFamily="34" charset="0"/>
            </a:endParaRPr>
          </a:p>
        </p:txBody>
      </p:sp>
      <p:pic>
        <p:nvPicPr>
          <p:cNvPr id="14345" name="Picture 11" descr="j0198609"/>
          <p:cNvPicPr>
            <a:picLocks noChangeAspect="1" noChangeArrowheads="1"/>
          </p:cNvPicPr>
          <p:nvPr/>
        </p:nvPicPr>
        <p:blipFill>
          <a:blip r:embed="rId3" cstate="email"/>
          <a:srcRect/>
          <a:stretch>
            <a:fillRect/>
          </a:stretch>
        </p:blipFill>
        <p:spPr bwMode="auto">
          <a:xfrm>
            <a:off x="250825" y="4329832"/>
            <a:ext cx="2449513" cy="219551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346" name="Picture 14" descr="j0289990"/>
          <p:cNvPicPr>
            <a:picLocks noChangeAspect="1" noChangeArrowheads="1"/>
          </p:cNvPicPr>
          <p:nvPr/>
        </p:nvPicPr>
        <p:blipFill>
          <a:blip r:embed="rId4" cstate="email"/>
          <a:srcRect/>
          <a:stretch>
            <a:fillRect/>
          </a:stretch>
        </p:blipFill>
        <p:spPr bwMode="auto">
          <a:xfrm>
            <a:off x="6804248" y="4320877"/>
            <a:ext cx="21526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3" descr="Açıklama: http://t1.gstatic.com/images?q=tbn:ANd9GcR52HANBz54o6l6sHO60DacuGZNi5Yh_n8wdia4ITUbQpRGmO_K"/>
          <p:cNvPicPr>
            <a:picLocks noChangeAspect="1" noChangeArrowheads="1"/>
          </p:cNvPicPr>
          <p:nvPr/>
        </p:nvPicPr>
        <p:blipFill>
          <a:blip r:embed="rId5"/>
          <a:srcRect/>
          <a:stretch>
            <a:fillRect/>
          </a:stretch>
        </p:blipFill>
        <p:spPr bwMode="auto">
          <a:xfrm>
            <a:off x="2948211" y="4320729"/>
            <a:ext cx="3712021" cy="227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a:xfrm>
            <a:off x="287977" y="2491105"/>
            <a:ext cx="8532495" cy="1671955"/>
          </a:xfrm>
          <a:prstGeom prst="rect">
            <a:avLst/>
          </a:prstGeom>
        </p:spPr>
        <p:style>
          <a:lnRef idx="2">
            <a:schemeClr val="accent2"/>
          </a:lnRef>
          <a:fillRef idx="1">
            <a:schemeClr val="lt1"/>
          </a:fillRef>
          <a:effectRef idx="0">
            <a:schemeClr val="accent2"/>
          </a:effectRef>
          <a:fontRef idx="minor">
            <a:schemeClr val="dk1"/>
          </a:fontRef>
        </p:style>
        <p:txBody>
          <a:bodyPr lIns="92075" tIns="46038" rIns="92075" bIns="46038"/>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indent="0" eaLnBrk="1" hangingPunct="1">
              <a:buNone/>
            </a:pPr>
            <a:br>
              <a:rPr lang="tr-TR" sz="100" b="1" dirty="0">
                <a:solidFill>
                  <a:srgbClr val="000066"/>
                </a:solidFill>
                <a:latin typeface="Calibri" panose="020F0502020204030204" pitchFamily="34" charset="0"/>
                <a:cs typeface="Calibri" panose="020F0502020204030204" pitchFamily="34" charset="0"/>
              </a:rPr>
            </a:br>
            <a:r>
              <a:rPr lang="tr-TR" sz="2800" b="1" dirty="0">
                <a:solidFill>
                  <a:srgbClr val="000066"/>
                </a:solidFill>
                <a:latin typeface="Calibri" panose="020F0502020204030204" pitchFamily="34" charset="0"/>
                <a:cs typeface="Calibri" panose="020F0502020204030204" pitchFamily="34" charset="0"/>
              </a:rPr>
              <a:t>Prof. Dr. Ahmet SALTIK MD, </a:t>
            </a:r>
            <a:r>
              <a:rPr lang="tr-TR" sz="1800" b="1" i="1" dirty="0">
                <a:solidFill>
                  <a:srgbClr val="000066"/>
                </a:solidFill>
                <a:latin typeface="Calibri" panose="020F0502020204030204" pitchFamily="34" charset="0"/>
                <a:cs typeface="Calibri" panose="020F0502020204030204" pitchFamily="34" charset="0"/>
              </a:rPr>
              <a:t>Professor of Public Health</a:t>
            </a:r>
            <a:r>
              <a:rPr lang="tr-TR" sz="2800" b="1" dirty="0">
                <a:solidFill>
                  <a:srgbClr val="000066"/>
                </a:solidFill>
                <a:latin typeface="Calibri" panose="020F0502020204030204" pitchFamily="34" charset="0"/>
                <a:cs typeface="Calibri" panose="020F0502020204030204" pitchFamily="34" charset="0"/>
              </a:rPr>
              <a:t> </a:t>
            </a:r>
            <a:br>
              <a:rPr lang="tr-TR" sz="2800" b="1" dirty="0">
                <a:solidFill>
                  <a:srgbClr val="000066"/>
                </a:solidFill>
                <a:latin typeface="Calibri" panose="020F0502020204030204" pitchFamily="34" charset="0"/>
                <a:cs typeface="Calibri" panose="020F0502020204030204" pitchFamily="34" charset="0"/>
              </a:rPr>
            </a:br>
            <a:r>
              <a:rPr lang="tr-TR" sz="1700" b="1" i="1" dirty="0">
                <a:solidFill>
                  <a:srgbClr val="000066"/>
                </a:solidFill>
                <a:latin typeface="Calibri" panose="020F0502020204030204" pitchFamily="34" charset="0"/>
                <a:cs typeface="Calibri" panose="020F0502020204030204" pitchFamily="34" charset="0"/>
              </a:rPr>
              <a:t>LLM; Master’s degree in Health Law – BSc; Public Admint.&amp;Political Sciences</a:t>
            </a:r>
          </a:p>
          <a:p>
            <a:pPr marL="0" indent="0" eaLnBrk="1" hangingPunct="1">
              <a:buNone/>
            </a:pPr>
            <a:r>
              <a:rPr lang="tr-TR" sz="2000" b="1" i="1" dirty="0">
                <a:latin typeface="Calibri" panose="020F0502020204030204" pitchFamily="34" charset="0"/>
                <a:cs typeface="Calibri" panose="020F0502020204030204" pitchFamily="34" charset="0"/>
              </a:rPr>
              <a:t>Atılım Univ. School of Medicine Dept. of Public Health</a:t>
            </a:r>
            <a:br>
              <a:rPr lang="tr-TR" sz="2000" b="1" i="1" dirty="0">
                <a:latin typeface="Calibri" panose="020F0502020204030204" pitchFamily="34" charset="0"/>
                <a:cs typeface="Calibri" panose="020F0502020204030204" pitchFamily="34" charset="0"/>
              </a:rPr>
            </a:br>
            <a:endParaRPr lang="tr-TR" sz="1050" b="1" i="1" dirty="0">
              <a:solidFill>
                <a:srgbClr val="660066"/>
              </a:solidFill>
              <a:latin typeface="Calibri" panose="020F0502020204030204" pitchFamily="34" charset="0"/>
              <a:cs typeface="Calibri" panose="020F0502020204030204" pitchFamily="34" charset="0"/>
            </a:endParaRPr>
          </a:p>
          <a:p>
            <a:pPr marL="0" indent="0" eaLnBrk="1" hangingPunct="1">
              <a:spcBef>
                <a:spcPts val="0"/>
              </a:spcBef>
              <a:buNone/>
            </a:pPr>
            <a:r>
              <a:rPr lang="tr-TR" sz="2000" b="1" spc="300" dirty="0">
                <a:solidFill>
                  <a:srgbClr val="660033"/>
                </a:solidFill>
                <a:latin typeface="Calibri" panose="020F0502020204030204" pitchFamily="34" charset="0"/>
                <a:cs typeface="Calibri" panose="020F0502020204030204" pitchFamily="34" charset="0"/>
              </a:rPr>
              <a:t>MED 102, Phase 1, 23.01.23, Ankara - TÜRKİYE</a:t>
            </a:r>
            <a:endParaRPr lang="tr-TR" sz="2000" dirty="0">
              <a:latin typeface="Calibri" panose="020F0502020204030204" pitchFamily="34" charset="0"/>
              <a:cs typeface="Calibri" panose="020F0502020204030204" pitchFamily="34" charset="0"/>
            </a:endParaRPr>
          </a:p>
        </p:txBody>
      </p:sp>
      <p:sp>
        <p:nvSpPr>
          <p:cNvPr id="2" name="Text Box 1"/>
          <p:cNvSpPr txBox="1"/>
          <p:nvPr/>
        </p:nvSpPr>
        <p:spPr>
          <a:xfrm>
            <a:off x="163830" y="257175"/>
            <a:ext cx="8853805" cy="207749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br>
              <a:rPr lang="tr-TR" sz="1000" b="1" kern="10" spc="600" dirty="0">
                <a:effectLst/>
                <a:latin typeface="Calibri" panose="020F0502020204030204" pitchFamily="34" charset="0"/>
                <a:cs typeface="Calibri" panose="020F0502020204030204" pitchFamily="34" charset="0"/>
                <a:sym typeface="+mn-ea"/>
              </a:rPr>
            </a:br>
            <a:r>
              <a:rPr lang="tr-TR" sz="3700" b="1" kern="10" spc="600" dirty="0">
                <a:effectLst/>
                <a:latin typeface="Calibri" panose="020F0502020204030204" pitchFamily="34" charset="0"/>
                <a:cs typeface="Calibri" panose="020F0502020204030204" pitchFamily="34" charset="0"/>
                <a:sym typeface="+mn-ea"/>
              </a:rPr>
              <a:t>Introduction to Communication:</a:t>
            </a:r>
            <a:br>
              <a:rPr lang="tr-TR" sz="3700" b="1" kern="10" spc="600" dirty="0">
                <a:effectLst/>
                <a:latin typeface="Calibri" panose="020F0502020204030204" pitchFamily="34" charset="0"/>
                <a:cs typeface="Calibri" panose="020F0502020204030204" pitchFamily="34" charset="0"/>
                <a:sym typeface="+mn-ea"/>
              </a:rPr>
            </a:br>
            <a:r>
              <a:rPr lang="tr-TR" sz="3700" b="1" i="1" kern="10" spc="600" dirty="0">
                <a:solidFill>
                  <a:srgbClr val="660066"/>
                </a:solidFill>
                <a:effectLst/>
                <a:latin typeface="Calibri" panose="020F0502020204030204" pitchFamily="34" charset="0"/>
                <a:cs typeface="Calibri" panose="020F0502020204030204" pitchFamily="34" charset="0"/>
                <a:sym typeface="+mn-ea"/>
              </a:rPr>
              <a:t>1. What is Communication?</a:t>
            </a:r>
            <a:br>
              <a:rPr lang="tr-TR" sz="3700" b="1" i="1" kern="10" spc="600" dirty="0">
                <a:solidFill>
                  <a:srgbClr val="660066"/>
                </a:solidFill>
                <a:effectLst/>
                <a:latin typeface="Calibri" panose="020F0502020204030204" pitchFamily="34" charset="0"/>
                <a:cs typeface="Calibri" panose="020F0502020204030204" pitchFamily="34" charset="0"/>
                <a:sym typeface="+mn-ea"/>
              </a:rPr>
            </a:br>
            <a:r>
              <a:rPr lang="tr-TR" sz="3700" b="1" i="1" kern="10" spc="600" dirty="0">
                <a:solidFill>
                  <a:srgbClr val="990033"/>
                </a:solidFill>
                <a:effectLst/>
                <a:latin typeface="Calibri" panose="020F0502020204030204" pitchFamily="34" charset="0"/>
                <a:cs typeface="Calibri" panose="020F0502020204030204" pitchFamily="34" charset="0"/>
                <a:sym typeface="+mn-ea"/>
              </a:rPr>
              <a:t>2. Essentials of Communication</a:t>
            </a:r>
            <a:br>
              <a:rPr lang="tr-TR" sz="3200" b="1" kern="10" spc="600" dirty="0">
                <a:effectLst/>
                <a:latin typeface="Calibri" panose="020F0502020204030204" pitchFamily="34" charset="0"/>
                <a:cs typeface="Calibri" panose="020F0502020204030204" pitchFamily="34" charset="0"/>
                <a:sym typeface="+mn-ea"/>
              </a:rPr>
            </a:br>
            <a:endParaRPr lang="tr-TR" sz="800" b="1" kern="10" spc="600" dirty="0">
              <a:effectLst/>
              <a:latin typeface="Calibri" panose="020F0502020204030204" pitchFamily="34" charset="0"/>
              <a:cs typeface="Calibri" panose="020F0502020204030204" pitchFamily="34" charset="0"/>
              <a:sym typeface="+mn-ea"/>
            </a:endParaRPr>
          </a:p>
        </p:txBody>
      </p:sp>
      <p:pic>
        <p:nvPicPr>
          <p:cNvPr id="4" name="Picture 3" descr="A person in a suit and tie&#10;&#10;Description automatically generated with medium confidence">
            <a:extLst>
              <a:ext uri="{FF2B5EF4-FFF2-40B4-BE49-F238E27FC236}">
                <a16:creationId xmlns:a16="http://schemas.microsoft.com/office/drawing/2014/main" id="{50FA943C-6510-F830-028A-3978E2C8B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697" y="2491104"/>
            <a:ext cx="1628775" cy="1671955"/>
          </a:xfrm>
          <a:prstGeom prst="rect">
            <a:avLst/>
          </a:prstGeom>
        </p:spPr>
      </p:pic>
      <p:sp>
        <p:nvSpPr>
          <p:cNvPr id="5" name="Veri Yer Tutucusu 1">
            <a:extLst>
              <a:ext uri="{FF2B5EF4-FFF2-40B4-BE49-F238E27FC236}">
                <a16:creationId xmlns:a16="http://schemas.microsoft.com/office/drawing/2014/main" id="{AFF93C07-A436-99D5-4F61-9CE20F0332EB}"/>
              </a:ext>
            </a:extLst>
          </p:cNvPr>
          <p:cNvSpPr>
            <a:spLocks noGrp="1"/>
          </p:cNvSpPr>
          <p:nvPr>
            <p:ph type="dt" sz="quarter" idx="10"/>
          </p:nvPr>
        </p:nvSpPr>
        <p:spPr>
          <a:xfrm>
            <a:off x="685800" y="6597352"/>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6" name="Altbilgi Yer Tutucusu 2">
            <a:extLst>
              <a:ext uri="{FF2B5EF4-FFF2-40B4-BE49-F238E27FC236}">
                <a16:creationId xmlns:a16="http://schemas.microsoft.com/office/drawing/2014/main" id="{6A98BF96-DF8F-1546-EDA7-DECF73491725}"/>
              </a:ext>
            </a:extLst>
          </p:cNvPr>
          <p:cNvSpPr>
            <a:spLocks noGrp="1"/>
          </p:cNvSpPr>
          <p:nvPr>
            <p:ph type="ftr" sz="quarter" idx="11"/>
          </p:nvPr>
        </p:nvSpPr>
        <p:spPr>
          <a:xfrm>
            <a:off x="3124200" y="6597352"/>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7" name="Slayt Numarası Yer Tutucusu 3">
            <a:extLst>
              <a:ext uri="{FF2B5EF4-FFF2-40B4-BE49-F238E27FC236}">
                <a16:creationId xmlns:a16="http://schemas.microsoft.com/office/drawing/2014/main" id="{72B8B053-4F60-4D0C-F872-E6C7187D2474}"/>
              </a:ext>
            </a:extLst>
          </p:cNvPr>
          <p:cNvSpPr>
            <a:spLocks noGrp="1"/>
          </p:cNvSpPr>
          <p:nvPr>
            <p:ph type="sldNum" sz="quarter" idx="12"/>
          </p:nvPr>
        </p:nvSpPr>
        <p:spPr>
          <a:xfrm>
            <a:off x="6553200" y="6597352"/>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a:t>
            </a:fld>
            <a:endParaRPr lang="tr-TR" sz="1400">
              <a:latin typeface="Calibri" panose="020F0502020204030204" pitchFamily="34" charset="0"/>
              <a:cs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checkerboard(across)">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heckerboard(across)">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checkerboard(across)">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checkerboard(across)">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ChangeArrowheads="1"/>
          </p:cNvSpPr>
          <p:nvPr/>
        </p:nvSpPr>
        <p:spPr bwMode="auto">
          <a:xfrm>
            <a:off x="287338" y="1341438"/>
            <a:ext cx="8532812" cy="4967287"/>
          </a:xfrm>
          <a:prstGeom prst="rect">
            <a:avLst/>
          </a:prstGeom>
          <a:noFill/>
          <a:ln w="38100">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p>
            <a:pPr marL="609600" indent="-609600">
              <a:lnSpc>
                <a:spcPct val="90000"/>
              </a:lnSpc>
              <a:spcBef>
                <a:spcPct val="20000"/>
              </a:spcBef>
              <a:buClr>
                <a:srgbClr val="F70533"/>
              </a:buClr>
              <a:defRPr/>
            </a:pPr>
            <a:endParaRPr lang="tr-TR" sz="1800" b="1" dirty="0">
              <a:latin typeface="Calibri" panose="020F0502020204030204" pitchFamily="34" charset="0"/>
              <a:cs typeface="Calibri" panose="020F0502020204030204" pitchFamily="34" charset="0"/>
            </a:endParaRPr>
          </a:p>
          <a:p>
            <a:pPr marL="609600" indent="-609600">
              <a:lnSpc>
                <a:spcPct val="90000"/>
              </a:lnSpc>
              <a:spcBef>
                <a:spcPct val="20000"/>
              </a:spcBef>
              <a:buClr>
                <a:srgbClr val="F70533"/>
              </a:buClr>
              <a:defRPr/>
            </a:pPr>
            <a:r>
              <a:rPr lang="tr-TR" sz="3200" dirty="0">
                <a:latin typeface="Calibri" panose="020F0502020204030204" pitchFamily="34" charset="0"/>
                <a:cs typeface="Calibri" panose="020F0502020204030204" pitchFamily="34" charset="0"/>
              </a:rPr>
              <a:t>Acting in a way extreemly cautious for no conflict.</a:t>
            </a:r>
            <a:br>
              <a:rPr lang="tr-TR" sz="3200" dirty="0">
                <a:latin typeface="Calibri" panose="020F0502020204030204" pitchFamily="34" charset="0"/>
                <a:cs typeface="Calibri" panose="020F0502020204030204" pitchFamily="34" charset="0"/>
              </a:rPr>
            </a:br>
            <a:endParaRPr lang="tr-TR" sz="2000" dirty="0">
              <a:latin typeface="Calibri" panose="020F0502020204030204" pitchFamily="34" charset="0"/>
              <a:cs typeface="Calibri" panose="020F0502020204030204" pitchFamily="34" charset="0"/>
            </a:endParaRPr>
          </a:p>
          <a:p>
            <a:pPr marL="361950" indent="-361950" eaLnBrk="1" latinLnBrk="0" hangingPunct="1">
              <a:lnSpc>
                <a:spcPct val="120000"/>
              </a:lnSpc>
              <a:spcBef>
                <a:spcPts val="0"/>
              </a:spcBef>
              <a:buClr>
                <a:srgbClr val="7A103B"/>
              </a:buClr>
              <a:buFontTx/>
              <a:buChar char="•"/>
              <a:defRPr/>
            </a:pPr>
            <a:r>
              <a:rPr lang="tr-TR" sz="3200" b="1" dirty="0">
                <a:solidFill>
                  <a:srgbClr val="800000"/>
                </a:solidFill>
                <a:latin typeface="Calibri" panose="020F0502020204030204" pitchFamily="34" charset="0"/>
                <a:cs typeface="Calibri" panose="020F0502020204030204" pitchFamily="34" charset="0"/>
              </a:rPr>
              <a:t>In conflict</a:t>
            </a:r>
            <a:r>
              <a:rPr lang="tr-TR" sz="3200" dirty="0">
                <a:solidFill>
                  <a:srgbClr val="000000"/>
                </a:solidFill>
                <a:latin typeface="Calibri" panose="020F0502020204030204" pitchFamily="34" charset="0"/>
                <a:cs typeface="Calibri" panose="020F0502020204030204" pitchFamily="34" charset="0"/>
              </a:rPr>
              <a:t>, one's own needs are easily given up. </a:t>
            </a:r>
          </a:p>
          <a:p>
            <a:pPr marL="361950" indent="-361950" eaLnBrk="1" latinLnBrk="0" hangingPunct="1">
              <a:lnSpc>
                <a:spcPct val="120000"/>
              </a:lnSpc>
              <a:spcBef>
                <a:spcPts val="0"/>
              </a:spcBef>
              <a:buClr>
                <a:srgbClr val="7A103B"/>
              </a:buClr>
              <a:buFontTx/>
              <a:buChar char="•"/>
              <a:defRPr/>
            </a:pPr>
            <a:r>
              <a:rPr lang="tr-TR" sz="3200" i="1" dirty="0">
                <a:solidFill>
                  <a:srgbClr val="000066"/>
                </a:solidFill>
                <a:latin typeface="Calibri" panose="020F0502020204030204" pitchFamily="34" charset="0"/>
                <a:cs typeface="Calibri" panose="020F0502020204030204" pitchFamily="34" charset="0"/>
              </a:rPr>
              <a:t>Goals cannot be achieved.</a:t>
            </a:r>
          </a:p>
          <a:p>
            <a:pPr marL="361950" indent="-361950" eaLnBrk="1" latinLnBrk="0" hangingPunct="1">
              <a:lnSpc>
                <a:spcPct val="120000"/>
              </a:lnSpc>
              <a:spcBef>
                <a:spcPts val="0"/>
              </a:spcBef>
              <a:buClr>
                <a:srgbClr val="7A103B"/>
              </a:buClr>
              <a:buFontTx/>
              <a:buChar char="•"/>
              <a:defRPr/>
            </a:pPr>
            <a:r>
              <a:rPr lang="tr-TR" sz="3200" dirty="0">
                <a:solidFill>
                  <a:srgbClr val="000000"/>
                </a:solidFill>
                <a:latin typeface="Calibri" panose="020F0502020204030204" pitchFamily="34" charset="0"/>
                <a:cs typeface="Calibri" panose="020F0502020204030204" pitchFamily="34" charset="0"/>
              </a:rPr>
              <a:t>Self-esteem drops (decreases). .</a:t>
            </a:r>
          </a:p>
          <a:p>
            <a:pPr marL="361950" indent="-361950" eaLnBrk="1" latinLnBrk="0" hangingPunct="1">
              <a:lnSpc>
                <a:spcPct val="120000"/>
              </a:lnSpc>
              <a:spcBef>
                <a:spcPts val="0"/>
              </a:spcBef>
              <a:buClr>
                <a:srgbClr val="7A103B"/>
              </a:buClr>
              <a:buFontTx/>
              <a:buChar char="•"/>
              <a:defRPr/>
            </a:pPr>
            <a:r>
              <a:rPr lang="tr-TR" sz="3200" dirty="0">
                <a:latin typeface="Calibri" panose="020F0502020204030204" pitchFamily="34" charset="0"/>
                <a:cs typeface="Calibri" panose="020F0502020204030204" pitchFamily="34" charset="0"/>
              </a:rPr>
              <a:t>The resulting emotions are negative:      </a:t>
            </a:r>
          </a:p>
          <a:p>
            <a:pPr marL="361950" indent="-361950" eaLnBrk="1" latinLnBrk="0" hangingPunct="1">
              <a:lnSpc>
                <a:spcPct val="120000"/>
              </a:lnSpc>
              <a:spcBef>
                <a:spcPts val="0"/>
              </a:spcBef>
              <a:buClr>
                <a:srgbClr val="7A103B"/>
              </a:buClr>
              <a:buFontTx/>
              <a:buChar char="•"/>
              <a:defRPr/>
            </a:pPr>
            <a:r>
              <a:rPr lang="tr-TR" sz="3200" b="1" i="1" dirty="0">
                <a:solidFill>
                  <a:srgbClr val="000066"/>
                </a:solidFill>
                <a:latin typeface="Calibri" panose="020F0502020204030204" pitchFamily="34" charset="0"/>
                <a:cs typeface="Calibri" panose="020F0502020204030204" pitchFamily="34" charset="0"/>
              </a:rPr>
              <a:t>Why didn't I say this, act like that way?? </a:t>
            </a:r>
          </a:p>
          <a:p>
            <a:pPr marL="361950" indent="-361950" eaLnBrk="1" latinLnBrk="0" hangingPunct="1">
              <a:lnSpc>
                <a:spcPct val="120000"/>
              </a:lnSpc>
              <a:spcBef>
                <a:spcPts val="0"/>
              </a:spcBef>
              <a:buClr>
                <a:srgbClr val="7A103B"/>
              </a:buClr>
              <a:buFontTx/>
              <a:buChar char="•"/>
              <a:defRPr/>
            </a:pPr>
            <a:r>
              <a:rPr lang="tr-TR" sz="3200" dirty="0">
                <a:solidFill>
                  <a:srgbClr val="660066"/>
                </a:solidFill>
                <a:latin typeface="Calibri" panose="020F0502020204030204" pitchFamily="34" charset="0"/>
                <a:cs typeface="Calibri" panose="020F0502020204030204" pitchFamily="34" charset="0"/>
              </a:rPr>
              <a:t>Feeling guilty, angry, regretful, disappointed..</a:t>
            </a:r>
          </a:p>
        </p:txBody>
      </p:sp>
      <p:sp>
        <p:nvSpPr>
          <p:cNvPr id="7" name="Rectangle 2"/>
          <p:cNvSpPr>
            <a:spLocks noChangeArrowheads="1"/>
          </p:cNvSpPr>
          <p:nvPr/>
        </p:nvSpPr>
        <p:spPr bwMode="auto">
          <a:xfrm>
            <a:off x="250825" y="404664"/>
            <a:ext cx="856964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pPr>
            <a:r>
              <a:rPr lang="tr-TR" sz="5400" b="1" dirty="0">
                <a:solidFill>
                  <a:srgbClr val="660033"/>
                </a:solidFill>
                <a:latin typeface="Calibri" panose="020F0502020204030204" pitchFamily="34" charset="0"/>
                <a:cs typeface="Calibri" panose="020F0502020204030204" pitchFamily="34" charset="0"/>
                <a:sym typeface="+mn-ea"/>
              </a:rPr>
              <a:t>PASSIVE BEHAVIOUR</a:t>
            </a:r>
            <a:r>
              <a:rPr lang="tr-TR" sz="5400" b="1" dirty="0">
                <a:solidFill>
                  <a:srgbClr val="660033"/>
                </a:solidFill>
                <a:latin typeface="Calibri" panose="020F0502020204030204" pitchFamily="34" charset="0"/>
                <a:cs typeface="Calibri" panose="020F0502020204030204" pitchFamily="34" charset="0"/>
              </a:rPr>
              <a:t>- 2</a:t>
            </a:r>
            <a:endParaRPr lang="tr-TR" sz="6000" b="1" dirty="0">
              <a:solidFill>
                <a:srgbClr val="660033"/>
              </a:solidFill>
              <a:latin typeface="Calibri" panose="020F0502020204030204" pitchFamily="34" charset="0"/>
              <a:cs typeface="Calibri" panose="020F0502020204030204" pitchFamily="34" charset="0"/>
            </a:endParaRPr>
          </a:p>
        </p:txBody>
      </p:sp>
      <p:sp>
        <p:nvSpPr>
          <p:cNvPr id="2" name="Veri Yer Tutucusu 1">
            <a:extLst>
              <a:ext uri="{FF2B5EF4-FFF2-40B4-BE49-F238E27FC236}">
                <a16:creationId xmlns:a16="http://schemas.microsoft.com/office/drawing/2014/main" id="{1EF87A2E-4D04-B20A-0BD0-B42FEE8DF0E0}"/>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79E55978-8AEC-9073-8B25-D7D425B4E7B7}"/>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3A444B30-B835-9A8A-E5F6-A6247178E2A4}"/>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20</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dissolve">
                                      <p:cBhvr>
                                        <p:cTn id="7" dur="500"/>
                                        <p:tgtEl>
                                          <p:spTgt spid="14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1" name="Rectangle 3"/>
          <p:cNvSpPr>
            <a:spLocks noChangeArrowheads="1"/>
          </p:cNvSpPr>
          <p:nvPr/>
        </p:nvSpPr>
        <p:spPr bwMode="auto">
          <a:xfrm>
            <a:off x="179705" y="1341120"/>
            <a:ext cx="8785225" cy="5040313"/>
          </a:xfrm>
          <a:prstGeom prst="rect">
            <a:avLst/>
          </a:prstGeom>
          <a:noFill/>
          <a:ln w="38100">
            <a:solidFill>
              <a:srgbClr val="003300"/>
            </a:solidFill>
            <a:miter lim="800000"/>
          </a:ln>
          <a:extLst>
            <a:ext uri="{909E8E84-426E-40DD-AFC4-6F175D3DCCD1}">
              <a14:hiddenFill xmlns:a14="http://schemas.microsoft.com/office/drawing/2010/main">
                <a:solidFill>
                  <a:srgbClr val="FFFFFF"/>
                </a:solidFill>
              </a14:hiddenFill>
            </a:ext>
          </a:extLst>
        </p:spPr>
        <p:txBody>
          <a:bodyPr/>
          <a:lstStyle/>
          <a:p>
            <a:pPr marL="609600" indent="-609600">
              <a:lnSpc>
                <a:spcPct val="110000"/>
              </a:lnSpc>
              <a:spcBef>
                <a:spcPct val="20000"/>
              </a:spcBef>
              <a:buClr>
                <a:srgbClr val="F70533"/>
              </a:buClr>
            </a:pPr>
            <a:endParaRPr lang="tr-TR" sz="400" b="1" dirty="0">
              <a:latin typeface="Arial" panose="020B0604020202020204" pitchFamily="34" charset="0"/>
            </a:endParaRPr>
          </a:p>
          <a:p>
            <a:pPr marL="609600" indent="-609600">
              <a:lnSpc>
                <a:spcPct val="110000"/>
              </a:lnSpc>
              <a:spcBef>
                <a:spcPct val="20000"/>
              </a:spcBef>
              <a:buClr>
                <a:srgbClr val="F70533"/>
              </a:buClr>
            </a:pPr>
            <a:r>
              <a:rPr lang="tr-TR" sz="3200" b="1" dirty="0">
                <a:latin typeface="Arial" panose="020B0604020202020204" pitchFamily="34" charset="0"/>
              </a:rPr>
              <a:t>Basis:</a:t>
            </a:r>
            <a:r>
              <a:rPr lang="tr-TR" sz="2800" dirty="0">
                <a:solidFill>
                  <a:srgbClr val="000000"/>
                </a:solidFill>
                <a:latin typeface="Arial" panose="020B0604020202020204" pitchFamily="34" charset="0"/>
              </a:rPr>
              <a:t> </a:t>
            </a:r>
            <a:r>
              <a:rPr lang="tr-TR" sz="2800" b="1" i="1" dirty="0">
                <a:solidFill>
                  <a:srgbClr val="660066"/>
                </a:solidFill>
                <a:latin typeface="Arial" panose="020B0604020202020204" pitchFamily="34" charset="0"/>
              </a:rPr>
              <a:t>“</a:t>
            </a:r>
            <a:r>
              <a:rPr lang="tr-TR" sz="2800" b="1" i="1" u="sng" dirty="0">
                <a:solidFill>
                  <a:srgbClr val="660066"/>
                </a:solidFill>
                <a:latin typeface="Arial" panose="020B0604020202020204" pitchFamily="34" charset="0"/>
              </a:rPr>
              <a:t>I am important, others are unimportant</a:t>
            </a:r>
            <a:r>
              <a:rPr lang="tr-TR" sz="2800" b="1" i="1" dirty="0">
                <a:solidFill>
                  <a:srgbClr val="660066"/>
                </a:solidFill>
                <a:latin typeface="Arial" panose="020B0604020202020204" pitchFamily="34" charset="0"/>
              </a:rPr>
              <a:t>.”</a:t>
            </a:r>
            <a:r>
              <a:rPr lang="tr-TR" sz="2800" b="1" i="1" u="sng" dirty="0">
                <a:solidFill>
                  <a:srgbClr val="660066"/>
                </a:solidFill>
                <a:latin typeface="Arial" panose="020B0604020202020204" pitchFamily="34" charset="0"/>
              </a:rPr>
              <a:t> </a:t>
            </a:r>
            <a:endParaRPr lang="tr-TR" sz="3200" dirty="0">
              <a:latin typeface="Arial" panose="020B0604020202020204" pitchFamily="34" charset="0"/>
            </a:endParaRPr>
          </a:p>
          <a:p>
            <a:pPr marL="350520" indent="-350520">
              <a:lnSpc>
                <a:spcPct val="110000"/>
              </a:lnSpc>
              <a:spcBef>
                <a:spcPct val="20000"/>
              </a:spcBef>
              <a:buClr>
                <a:srgbClr val="7A103B"/>
              </a:buClr>
              <a:buFontTx/>
              <a:buChar char="•"/>
            </a:pPr>
            <a:r>
              <a:rPr lang="tr-TR" sz="2800" dirty="0">
                <a:solidFill>
                  <a:srgbClr val="000000"/>
                </a:solidFill>
                <a:latin typeface="Arial" panose="020B0604020202020204" pitchFamily="34" charset="0"/>
              </a:rPr>
              <a:t>The person who expresses his / her </a:t>
            </a:r>
            <a:r>
              <a:rPr lang="tr-TR" sz="2800" dirty="0" err="1">
                <a:solidFill>
                  <a:srgbClr val="000000"/>
                </a:solidFill>
                <a:latin typeface="Arial" panose="020B0604020202020204" pitchFamily="34" charset="0"/>
              </a:rPr>
              <a:t>feelings</a:t>
            </a:r>
            <a:r>
              <a:rPr lang="tr-TR" sz="2800" dirty="0">
                <a:solidFill>
                  <a:srgbClr val="000000"/>
                </a:solidFill>
                <a:latin typeface="Arial" panose="020B0604020202020204" pitchFamily="34" charset="0"/>
              </a:rPr>
              <a:t> </a:t>
            </a:r>
            <a:br>
              <a:rPr lang="tr-TR" sz="2800" dirty="0">
                <a:solidFill>
                  <a:srgbClr val="000000"/>
                </a:solidFill>
                <a:latin typeface="Arial" panose="020B0604020202020204" pitchFamily="34" charset="0"/>
              </a:rPr>
            </a:br>
            <a:r>
              <a:rPr lang="tr-TR" sz="2800" dirty="0" err="1">
                <a:solidFill>
                  <a:srgbClr val="000000"/>
                </a:solidFill>
                <a:latin typeface="Arial" panose="020B0604020202020204" pitchFamily="34" charset="0"/>
              </a:rPr>
              <a:t>and</a:t>
            </a:r>
            <a:r>
              <a:rPr lang="tr-TR" sz="2800" dirty="0">
                <a:solidFill>
                  <a:srgbClr val="000000"/>
                </a:solidFill>
                <a:latin typeface="Arial" panose="020B0604020202020204" pitchFamily="34" charset="0"/>
              </a:rPr>
              <a:t> thoughts is blamed, judged and labeled, </a:t>
            </a:r>
            <a:br>
              <a:rPr lang="tr-TR" sz="2800" dirty="0">
                <a:solidFill>
                  <a:srgbClr val="000000"/>
                </a:solidFill>
                <a:latin typeface="Arial" panose="020B0604020202020204" pitchFamily="34" charset="0"/>
              </a:rPr>
            </a:br>
            <a:r>
              <a:rPr lang="tr-TR" sz="2800" dirty="0">
                <a:solidFill>
                  <a:srgbClr val="000000"/>
                </a:solidFill>
                <a:latin typeface="Arial" panose="020B0604020202020204" pitchFamily="34" charset="0"/>
              </a:rPr>
              <a:t>in fact, the other side is not heard.</a:t>
            </a:r>
          </a:p>
          <a:p>
            <a:pPr marL="350520" indent="-350520">
              <a:lnSpc>
                <a:spcPct val="110000"/>
              </a:lnSpc>
              <a:spcBef>
                <a:spcPct val="20000"/>
              </a:spcBef>
              <a:buClr>
                <a:srgbClr val="7A103B"/>
              </a:buClr>
              <a:buFontTx/>
              <a:buChar char="•"/>
            </a:pPr>
            <a:r>
              <a:rPr lang="tr-TR" sz="2800" i="1" dirty="0">
                <a:solidFill>
                  <a:srgbClr val="000066"/>
                </a:solidFill>
                <a:latin typeface="Arial" panose="020B0604020202020204" pitchFamily="34" charset="0"/>
              </a:rPr>
              <a:t>Selections are made on behalf of someone others. </a:t>
            </a:r>
          </a:p>
          <a:p>
            <a:pPr marL="350520" indent="-350520">
              <a:lnSpc>
                <a:spcPct val="110000"/>
              </a:lnSpc>
              <a:spcBef>
                <a:spcPct val="20000"/>
              </a:spcBef>
              <a:buClr>
                <a:srgbClr val="7A103B"/>
              </a:buClr>
              <a:buFontTx/>
              <a:buChar char="•"/>
            </a:pPr>
            <a:r>
              <a:rPr lang="tr-TR" sz="2800" dirty="0">
                <a:solidFill>
                  <a:srgbClr val="000000"/>
                </a:solidFill>
                <a:latin typeface="Arial" panose="020B0604020202020204" pitchFamily="34" charset="0"/>
              </a:rPr>
              <a:t>There is insensitivity to the feelings </a:t>
            </a:r>
            <a:r>
              <a:rPr lang="tr-TR" sz="2800" dirty="0" err="1">
                <a:solidFill>
                  <a:srgbClr val="000000"/>
                </a:solidFill>
                <a:latin typeface="Arial" panose="020B0604020202020204" pitchFamily="34" charset="0"/>
              </a:rPr>
              <a:t>and</a:t>
            </a:r>
            <a:r>
              <a:rPr lang="tr-TR" sz="2800" dirty="0">
                <a:solidFill>
                  <a:srgbClr val="000000"/>
                </a:solidFill>
                <a:latin typeface="Arial" panose="020B0604020202020204" pitchFamily="34" charset="0"/>
              </a:rPr>
              <a:t> </a:t>
            </a:r>
            <a:br>
              <a:rPr lang="tr-TR" sz="2800" dirty="0">
                <a:solidFill>
                  <a:srgbClr val="000000"/>
                </a:solidFill>
                <a:latin typeface="Arial" panose="020B0604020202020204" pitchFamily="34" charset="0"/>
              </a:rPr>
            </a:br>
            <a:r>
              <a:rPr lang="tr-TR" sz="2800" dirty="0" err="1">
                <a:solidFill>
                  <a:srgbClr val="000000"/>
                </a:solidFill>
                <a:latin typeface="Arial" panose="020B0604020202020204" pitchFamily="34" charset="0"/>
              </a:rPr>
              <a:t>needs</a:t>
            </a:r>
            <a:r>
              <a:rPr lang="tr-TR" sz="2800" dirty="0">
                <a:solidFill>
                  <a:srgbClr val="000000"/>
                </a:solidFill>
                <a:latin typeface="Arial" panose="020B0604020202020204" pitchFamily="34" charset="0"/>
              </a:rPr>
              <a:t> of others.  </a:t>
            </a:r>
          </a:p>
          <a:p>
            <a:pPr marL="350520" indent="-350520">
              <a:lnSpc>
                <a:spcPct val="110000"/>
              </a:lnSpc>
              <a:spcBef>
                <a:spcPct val="20000"/>
              </a:spcBef>
              <a:buClr>
                <a:srgbClr val="7A103B"/>
              </a:buClr>
              <a:buFontTx/>
              <a:buChar char="•"/>
            </a:pPr>
            <a:r>
              <a:rPr lang="tr-TR" sz="2800" b="1" i="1" dirty="0">
                <a:solidFill>
                  <a:srgbClr val="000066"/>
                </a:solidFill>
                <a:latin typeface="Arial" panose="020B0604020202020204" pitchFamily="34" charset="0"/>
              </a:rPr>
              <a:t>Cooperation is </a:t>
            </a:r>
            <a:r>
              <a:rPr lang="tr-TR" sz="2800" b="1" i="1" dirty="0" err="1">
                <a:solidFill>
                  <a:srgbClr val="000066"/>
                </a:solidFill>
                <a:latin typeface="Arial" panose="020B0604020202020204" pitchFamily="34" charset="0"/>
              </a:rPr>
              <a:t>impossible</a:t>
            </a:r>
            <a:r>
              <a:rPr lang="tr-TR" sz="2800" b="1" i="1" dirty="0">
                <a:solidFill>
                  <a:srgbClr val="000066"/>
                </a:solidFill>
                <a:latin typeface="Arial" panose="020B0604020202020204" pitchFamily="34" charset="0"/>
              </a:rPr>
              <a:t> </a:t>
            </a:r>
            <a:br>
              <a:rPr lang="tr-TR" sz="2800" b="1" i="1" dirty="0">
                <a:solidFill>
                  <a:srgbClr val="000066"/>
                </a:solidFill>
                <a:latin typeface="Arial" panose="020B0604020202020204" pitchFamily="34" charset="0"/>
              </a:rPr>
            </a:br>
            <a:r>
              <a:rPr lang="tr-TR" sz="2800" b="1" i="1" dirty="0" err="1">
                <a:solidFill>
                  <a:srgbClr val="000066"/>
                </a:solidFill>
                <a:latin typeface="Arial" panose="020B0604020202020204" pitchFamily="34" charset="0"/>
              </a:rPr>
              <a:t>if</a:t>
            </a:r>
            <a:r>
              <a:rPr lang="tr-TR" sz="2800" b="1" i="1" dirty="0">
                <a:solidFill>
                  <a:srgbClr val="000066"/>
                </a:solidFill>
                <a:latin typeface="Arial" panose="020B0604020202020204" pitchFamily="34" charset="0"/>
              </a:rPr>
              <a:t> it does not serve their interests. .</a:t>
            </a:r>
          </a:p>
        </p:txBody>
      </p:sp>
      <p:sp>
        <p:nvSpPr>
          <p:cNvPr id="27651" name="Rectangle 4"/>
          <p:cNvSpPr>
            <a:spLocks noChangeArrowheads="1"/>
          </p:cNvSpPr>
          <p:nvPr/>
        </p:nvSpPr>
        <p:spPr bwMode="auto">
          <a:xfrm>
            <a:off x="0" y="333375"/>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pPr>
            <a:r>
              <a:rPr lang="tr-TR" sz="4400" b="1" dirty="0">
                <a:solidFill>
                  <a:srgbClr val="A50021"/>
                </a:solidFill>
                <a:latin typeface="Calibri" panose="020F0502020204030204" pitchFamily="34" charset="0"/>
                <a:cs typeface="Calibri" panose="020F0502020204030204" pitchFamily="34" charset="0"/>
                <a:sym typeface="+mn-ea"/>
              </a:rPr>
              <a:t>AGRESSIVE BEHAVIOUR-</a:t>
            </a:r>
            <a:r>
              <a:rPr lang="tr-TR" sz="4400" b="1" dirty="0">
                <a:solidFill>
                  <a:srgbClr val="A50021"/>
                </a:solidFill>
                <a:latin typeface="Arial" panose="020B0604020202020204" pitchFamily="34" charset="0"/>
              </a:rPr>
              <a:t>1</a:t>
            </a:r>
          </a:p>
        </p:txBody>
      </p:sp>
      <p:sp>
        <p:nvSpPr>
          <p:cNvPr id="2" name="Veri Yer Tutucusu 1">
            <a:extLst>
              <a:ext uri="{FF2B5EF4-FFF2-40B4-BE49-F238E27FC236}">
                <a16:creationId xmlns:a16="http://schemas.microsoft.com/office/drawing/2014/main" id="{6CA06BA6-46F8-BB6A-97EC-8914B7230DFB}"/>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45DCBAF6-CFEF-C7AF-AC28-9871EBF12955}"/>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390436E8-16CE-7951-AC36-6B300DA5C60E}"/>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21</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dissolve">
                                      <p:cBhvr>
                                        <p:cTn id="7"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179388" y="981546"/>
            <a:ext cx="8856662" cy="5399782"/>
          </a:xfrm>
          <a:prstGeom prst="rect">
            <a:avLst/>
          </a:prstGeom>
        </p:spPr>
        <p:style>
          <a:lnRef idx="2">
            <a:schemeClr val="accent1"/>
          </a:lnRef>
          <a:fillRef idx="1">
            <a:schemeClr val="lt1"/>
          </a:fillRef>
          <a:effectRef idx="0">
            <a:schemeClr val="accent1"/>
          </a:effectRef>
          <a:fontRef idx="minor">
            <a:schemeClr val="dk1"/>
          </a:fontRef>
        </p:style>
        <p:txBody>
          <a:bodyPr/>
          <a:lstStyle/>
          <a:p>
            <a:pPr>
              <a:spcBef>
                <a:spcPct val="20000"/>
              </a:spcBef>
              <a:buClr>
                <a:srgbClr val="FB7992"/>
              </a:buClr>
              <a:defRPr/>
            </a:pPr>
            <a:endParaRPr lang="tr-TR" sz="300" dirty="0">
              <a:solidFill>
                <a:srgbClr val="000000"/>
              </a:solidFill>
              <a:latin typeface="Arial" panose="020B0604020202020204" pitchFamily="34" charset="0"/>
            </a:endParaRPr>
          </a:p>
          <a:p>
            <a:pPr marL="609600" indent="-609600">
              <a:spcBef>
                <a:spcPct val="20000"/>
              </a:spcBef>
              <a:buClr>
                <a:srgbClr val="FB7992"/>
              </a:buClr>
              <a:buFontTx/>
              <a:buChar char="•"/>
              <a:tabLst>
                <a:tab pos="231775" algn="l"/>
                <a:tab pos="347663" algn="l"/>
                <a:tab pos="566738" algn="l"/>
              </a:tabLst>
              <a:defRPr/>
            </a:pPr>
            <a:r>
              <a:rPr lang="tr-TR" sz="2800" b="1" dirty="0">
                <a:solidFill>
                  <a:srgbClr val="660066"/>
                </a:solidFill>
                <a:latin typeface="Arial" panose="020B0604020202020204" pitchFamily="34" charset="0"/>
              </a:rPr>
              <a:t>Conflict</a:t>
            </a:r>
            <a:r>
              <a:rPr lang="tr-TR" sz="2800" dirty="0">
                <a:solidFill>
                  <a:srgbClr val="000000"/>
                </a:solidFill>
                <a:latin typeface="Arial" panose="020B0604020202020204" pitchFamily="34" charset="0"/>
              </a:rPr>
              <a:t> cannot be refrained &amp; avoided..</a:t>
            </a:r>
          </a:p>
          <a:p>
            <a:pPr marL="609600" indent="-609600">
              <a:spcBef>
                <a:spcPct val="20000"/>
              </a:spcBef>
              <a:buClr>
                <a:srgbClr val="FB7992"/>
              </a:buClr>
              <a:buFontTx/>
              <a:buChar char="•"/>
              <a:tabLst>
                <a:tab pos="231775" algn="l"/>
                <a:tab pos="347663" algn="l"/>
                <a:tab pos="566738" algn="l"/>
              </a:tabLst>
              <a:defRPr/>
            </a:pPr>
            <a:r>
              <a:rPr lang="tr-TR" sz="2800" i="1" dirty="0">
                <a:solidFill>
                  <a:srgbClr val="000066"/>
                </a:solidFill>
                <a:latin typeface="Arial" panose="020B0604020202020204" pitchFamily="34" charset="0"/>
              </a:rPr>
              <a:t>In conflicts, only the </a:t>
            </a:r>
            <a:r>
              <a:rPr lang="tr-TR" sz="2800" i="1" dirty="0" err="1">
                <a:solidFill>
                  <a:srgbClr val="000066"/>
                </a:solidFill>
                <a:latin typeface="Arial" panose="020B0604020202020204" pitchFamily="34" charset="0"/>
              </a:rPr>
              <a:t>solution</a:t>
            </a:r>
            <a:r>
              <a:rPr lang="tr-TR" sz="2800" i="1" dirty="0">
                <a:solidFill>
                  <a:srgbClr val="000066"/>
                </a:solidFill>
                <a:latin typeface="Arial" panose="020B0604020202020204" pitchFamily="34" charset="0"/>
              </a:rPr>
              <a:t> </a:t>
            </a:r>
            <a:br>
              <a:rPr lang="tr-TR" sz="2800" i="1" dirty="0">
                <a:solidFill>
                  <a:srgbClr val="000066"/>
                </a:solidFill>
                <a:latin typeface="Arial" panose="020B0604020202020204" pitchFamily="34" charset="0"/>
              </a:rPr>
            </a:br>
            <a:r>
              <a:rPr lang="tr-TR" sz="2800" i="1" dirty="0" err="1">
                <a:solidFill>
                  <a:srgbClr val="000066"/>
                </a:solidFill>
                <a:latin typeface="Arial" panose="020B0604020202020204" pitchFamily="34" charset="0"/>
              </a:rPr>
              <a:t>whose</a:t>
            </a:r>
            <a:r>
              <a:rPr lang="tr-TR" sz="2800" i="1" dirty="0">
                <a:solidFill>
                  <a:srgbClr val="000066"/>
                </a:solidFill>
                <a:latin typeface="Arial" panose="020B0604020202020204" pitchFamily="34" charset="0"/>
              </a:rPr>
              <a:t> needs are satisfied is chosen. .</a:t>
            </a:r>
          </a:p>
          <a:p>
            <a:pPr marL="609600" indent="-609600">
              <a:spcBef>
                <a:spcPct val="20000"/>
              </a:spcBef>
              <a:buClr>
                <a:srgbClr val="FB7992"/>
              </a:buClr>
              <a:buFontTx/>
              <a:buChar char="•"/>
              <a:tabLst>
                <a:tab pos="231775" algn="l"/>
                <a:tab pos="347663" algn="l"/>
                <a:tab pos="566738" algn="l"/>
              </a:tabLst>
              <a:defRPr/>
            </a:pPr>
            <a:r>
              <a:rPr lang="tr-TR" sz="2800" dirty="0">
                <a:solidFill>
                  <a:srgbClr val="000000"/>
                </a:solidFill>
                <a:latin typeface="Arial" panose="020B0604020202020204" pitchFamily="34" charset="0"/>
              </a:rPr>
              <a:t>Since everything is thought to be its own right, </a:t>
            </a:r>
            <a:br>
              <a:rPr lang="tr-TR" sz="2800" dirty="0">
                <a:solidFill>
                  <a:srgbClr val="000000"/>
                </a:solidFill>
                <a:latin typeface="Arial" panose="020B0604020202020204" pitchFamily="34" charset="0"/>
              </a:rPr>
            </a:br>
            <a:r>
              <a:rPr lang="tr-TR" sz="2800" dirty="0">
                <a:solidFill>
                  <a:srgbClr val="000000"/>
                </a:solidFill>
                <a:latin typeface="Arial" panose="020B0604020202020204" pitchFamily="34" charset="0"/>
              </a:rPr>
              <a:t>the rights of others are violated. .</a:t>
            </a:r>
          </a:p>
          <a:p>
            <a:pPr marL="609600" indent="-609600">
              <a:spcBef>
                <a:spcPct val="20000"/>
              </a:spcBef>
              <a:buClr>
                <a:srgbClr val="FB7992"/>
              </a:buClr>
              <a:buFontTx/>
              <a:buChar char="•"/>
              <a:tabLst>
                <a:tab pos="231775" algn="l"/>
                <a:tab pos="347663" algn="l"/>
                <a:tab pos="566738" algn="l"/>
              </a:tabLst>
              <a:defRPr/>
            </a:pPr>
            <a:r>
              <a:rPr lang="tr-TR" sz="2800" i="1" dirty="0">
                <a:solidFill>
                  <a:srgbClr val="000066"/>
                </a:solidFill>
                <a:latin typeface="Arial" panose="020B0604020202020204" pitchFamily="34" charset="0"/>
              </a:rPr>
              <a:t>Goals are achieved even when others are hurt. </a:t>
            </a:r>
          </a:p>
          <a:p>
            <a:pPr marL="609600" indent="-609600">
              <a:spcBef>
                <a:spcPct val="20000"/>
              </a:spcBef>
              <a:buClr>
                <a:srgbClr val="FB7992"/>
              </a:buClr>
              <a:buFontTx/>
              <a:buChar char="•"/>
              <a:tabLst>
                <a:tab pos="231775" algn="l"/>
                <a:tab pos="347663" algn="l"/>
                <a:tab pos="566738" algn="l"/>
              </a:tabLst>
              <a:defRPr/>
            </a:pPr>
            <a:r>
              <a:rPr lang="tr-TR" sz="2800" dirty="0">
                <a:latin typeface="Arial" panose="020B0604020202020204" pitchFamily="34" charset="0"/>
              </a:rPr>
              <a:t>As a result, emotions experienced are negative</a:t>
            </a:r>
          </a:p>
          <a:p>
            <a:pPr marL="0" lvl="1" indent="-533400">
              <a:spcBef>
                <a:spcPct val="20000"/>
              </a:spcBef>
              <a:buClr>
                <a:srgbClr val="FB7992"/>
              </a:buClr>
              <a:buFontTx/>
              <a:buChar char="–"/>
              <a:tabLst>
                <a:tab pos="231775" algn="l"/>
                <a:tab pos="347663" algn="l"/>
                <a:tab pos="566738" algn="l"/>
              </a:tabLst>
              <a:defRPr/>
            </a:pPr>
            <a:r>
              <a:rPr lang="tr-TR" sz="2800" b="1" spc="600" dirty="0">
                <a:solidFill>
                  <a:srgbClr val="800000"/>
                </a:solidFill>
                <a:latin typeface="Arial" panose="020B0604020202020204" pitchFamily="34" charset="0"/>
                <a:sym typeface="+mn-ea"/>
              </a:rPr>
              <a:t>Anger, </a:t>
            </a:r>
            <a:r>
              <a:rPr lang="tr-TR" sz="2800" b="1" spc="600" dirty="0" err="1">
                <a:solidFill>
                  <a:srgbClr val="800000"/>
                </a:solidFill>
                <a:latin typeface="Arial" panose="020B0604020202020204" pitchFamily="34" charset="0"/>
                <a:sym typeface="+mn-ea"/>
              </a:rPr>
              <a:t>restlessness</a:t>
            </a:r>
            <a:r>
              <a:rPr lang="tr-TR" sz="2800" b="1" spc="600" dirty="0">
                <a:solidFill>
                  <a:srgbClr val="800000"/>
                </a:solidFill>
                <a:latin typeface="Arial" panose="020B0604020202020204" pitchFamily="34" charset="0"/>
                <a:sym typeface="+mn-ea"/>
              </a:rPr>
              <a:t>..</a:t>
            </a:r>
          </a:p>
          <a:p>
            <a:pPr marL="0" lvl="1" indent="-533400">
              <a:spcBef>
                <a:spcPct val="20000"/>
              </a:spcBef>
              <a:spcAft>
                <a:spcPts val="600"/>
              </a:spcAft>
              <a:buClr>
                <a:srgbClr val="FB7992"/>
              </a:buClr>
              <a:buFontTx/>
              <a:buChar char="–"/>
              <a:tabLst>
                <a:tab pos="231775" algn="l"/>
                <a:tab pos="347663" algn="l"/>
                <a:tab pos="566738" algn="l"/>
              </a:tabLst>
              <a:defRPr/>
            </a:pPr>
            <a:r>
              <a:rPr lang="tr-TR" sz="2800" i="1" dirty="0">
                <a:solidFill>
                  <a:srgbClr val="000066"/>
                </a:solidFill>
                <a:latin typeface="Arial" panose="020B0604020202020204" pitchFamily="34" charset="0"/>
              </a:rPr>
              <a:t>“Others are always </a:t>
            </a:r>
            <a:r>
              <a:rPr lang="tr-TR" sz="2800" i="1" dirty="0" err="1">
                <a:solidFill>
                  <a:srgbClr val="000066"/>
                </a:solidFill>
                <a:latin typeface="Arial" panose="020B0604020202020204" pitchFamily="34" charset="0"/>
              </a:rPr>
              <a:t>responsible</a:t>
            </a:r>
            <a:r>
              <a:rPr lang="tr-TR" sz="2800" i="1" dirty="0">
                <a:solidFill>
                  <a:srgbClr val="000066"/>
                </a:solidFill>
                <a:latin typeface="Arial" panose="020B0604020202020204" pitchFamily="34" charset="0"/>
              </a:rPr>
              <a:t> </a:t>
            </a:r>
          </a:p>
          <a:p>
            <a:pPr marL="0" lvl="1">
              <a:spcBef>
                <a:spcPct val="20000"/>
              </a:spcBef>
              <a:spcAft>
                <a:spcPts val="600"/>
              </a:spcAft>
              <a:buClr>
                <a:srgbClr val="FB7992"/>
              </a:buClr>
              <a:tabLst>
                <a:tab pos="231775" algn="l"/>
                <a:tab pos="347663" algn="l"/>
                <a:tab pos="566738" algn="l"/>
              </a:tabLst>
              <a:defRPr/>
            </a:pPr>
            <a:r>
              <a:rPr lang="tr-TR" sz="2800" i="1" dirty="0">
                <a:solidFill>
                  <a:srgbClr val="000066"/>
                </a:solidFill>
                <a:latin typeface="Arial" panose="020B0604020202020204" pitchFamily="34" charset="0"/>
              </a:rPr>
              <a:t>     </a:t>
            </a:r>
            <a:r>
              <a:rPr lang="tr-TR" sz="2800" i="1" dirty="0" err="1">
                <a:solidFill>
                  <a:srgbClr val="000066"/>
                </a:solidFill>
                <a:latin typeface="Arial" panose="020B0604020202020204" pitchFamily="34" charset="0"/>
              </a:rPr>
              <a:t>for</a:t>
            </a:r>
            <a:r>
              <a:rPr lang="tr-TR" sz="2800" i="1" dirty="0">
                <a:solidFill>
                  <a:srgbClr val="000066"/>
                </a:solidFill>
                <a:latin typeface="Arial" panose="020B0604020202020204" pitchFamily="34" charset="0"/>
              </a:rPr>
              <a:t> the </a:t>
            </a:r>
            <a:r>
              <a:rPr lang="tr-TR" sz="2800" i="1" dirty="0" err="1">
                <a:solidFill>
                  <a:srgbClr val="000066"/>
                </a:solidFill>
                <a:latin typeface="Arial" panose="020B0604020202020204" pitchFamily="34" charset="0"/>
              </a:rPr>
              <a:t>negativities</a:t>
            </a:r>
            <a:r>
              <a:rPr lang="tr-TR" sz="2800" i="1" dirty="0">
                <a:solidFill>
                  <a:srgbClr val="000066"/>
                </a:solidFill>
                <a:latin typeface="Arial" panose="020B0604020202020204" pitchFamily="34" charset="0"/>
              </a:rPr>
              <a:t> </a:t>
            </a:r>
            <a:r>
              <a:rPr lang="tr-TR" sz="2800" i="1" dirty="0" err="1">
                <a:solidFill>
                  <a:srgbClr val="000066"/>
                </a:solidFill>
                <a:latin typeface="Arial" panose="020B0604020202020204" pitchFamily="34" charset="0"/>
              </a:rPr>
              <a:t>experienced</a:t>
            </a:r>
            <a:r>
              <a:rPr lang="tr-TR" sz="2800" i="1" dirty="0">
                <a:solidFill>
                  <a:srgbClr val="000066"/>
                </a:solidFill>
                <a:latin typeface="Arial" panose="020B0604020202020204" pitchFamily="34" charset="0"/>
              </a:rPr>
              <a:t>.” </a:t>
            </a:r>
          </a:p>
        </p:txBody>
      </p:sp>
      <p:sp>
        <p:nvSpPr>
          <p:cNvPr id="7" name="Rectangle 4"/>
          <p:cNvSpPr>
            <a:spLocks noChangeArrowheads="1"/>
          </p:cNvSpPr>
          <p:nvPr/>
        </p:nvSpPr>
        <p:spPr bwMode="auto">
          <a:xfrm>
            <a:off x="0" y="235147"/>
            <a:ext cx="9144000" cy="60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pPr>
            <a:r>
              <a:rPr lang="tr-TR" sz="4000" b="1" dirty="0">
                <a:solidFill>
                  <a:srgbClr val="A50021"/>
                </a:solidFill>
                <a:latin typeface="Calibri" panose="020F0502020204030204" pitchFamily="34" charset="0"/>
                <a:cs typeface="Calibri" panose="020F0502020204030204" pitchFamily="34" charset="0"/>
                <a:sym typeface="+mn-ea"/>
              </a:rPr>
              <a:t>AGRESSIVE BEHAVIOUR-2</a:t>
            </a:r>
            <a:endParaRPr lang="tr-TR" sz="4400" b="1" dirty="0">
              <a:solidFill>
                <a:srgbClr val="800000"/>
              </a:solidFill>
              <a:latin typeface="Arial" panose="020B0604020202020204" pitchFamily="34" charset="0"/>
            </a:endParaRPr>
          </a:p>
        </p:txBody>
      </p:sp>
      <p:sp>
        <p:nvSpPr>
          <p:cNvPr id="2" name="Veri Yer Tutucusu 1">
            <a:extLst>
              <a:ext uri="{FF2B5EF4-FFF2-40B4-BE49-F238E27FC236}">
                <a16:creationId xmlns:a16="http://schemas.microsoft.com/office/drawing/2014/main" id="{290C13FF-F7CC-EC66-EE39-570CA64A6EC7}"/>
              </a:ext>
            </a:extLst>
          </p:cNvPr>
          <p:cNvSpPr>
            <a:spLocks noGrp="1"/>
          </p:cNvSpPr>
          <p:nvPr>
            <p:ph type="dt" sz="quarter" idx="10"/>
          </p:nvPr>
        </p:nvSpPr>
        <p:spPr>
          <a:xfrm>
            <a:off x="107504"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1A168BC2-5093-37BA-111A-DCF825867214}"/>
              </a:ext>
            </a:extLst>
          </p:cNvPr>
          <p:cNvSpPr>
            <a:spLocks noGrp="1"/>
          </p:cNvSpPr>
          <p:nvPr>
            <p:ph type="ftr" sz="quarter" idx="11"/>
          </p:nvPr>
        </p:nvSpPr>
        <p:spPr>
          <a:xfrm>
            <a:off x="1259632"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5E022ACC-E6D1-3A4A-383C-88DF8713D6CA}"/>
              </a:ext>
            </a:extLst>
          </p:cNvPr>
          <p:cNvSpPr>
            <a:spLocks noGrp="1"/>
          </p:cNvSpPr>
          <p:nvPr>
            <p:ph type="sldNum" sz="quarter" idx="12"/>
          </p:nvPr>
        </p:nvSpPr>
        <p:spPr>
          <a:xfrm>
            <a:off x="3707904"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22</a:t>
            </a:fld>
            <a:endParaRPr lang="tr-TR" sz="1400">
              <a:latin typeface="Calibri" panose="020F0502020204030204" pitchFamily="34" charset="0"/>
              <a:cs typeface="Calibri" panose="020F0502020204030204" pitchFamily="34" charset="0"/>
            </a:endParaRPr>
          </a:p>
        </p:txBody>
      </p:sp>
      <p:sp>
        <p:nvSpPr>
          <p:cNvPr id="5" name="AutoShape 2" descr="The Psychology of Aggressive Behavior - Exploring your mi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2" name="Picture 4" descr="The Psychology of Aggressive Behavior - Exploring your 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509120"/>
            <a:ext cx="3005400"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dissolve">
                                      <p:cBhvr>
                                        <p:cTn id="7" dur="500"/>
                                        <p:tgtEl>
                                          <p:spTgt spid="146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ChangeArrowheads="1"/>
          </p:cNvSpPr>
          <p:nvPr/>
        </p:nvSpPr>
        <p:spPr bwMode="auto">
          <a:xfrm>
            <a:off x="250825" y="836712"/>
            <a:ext cx="8713788" cy="5616476"/>
          </a:xfrm>
          <a:prstGeom prst="rect">
            <a:avLst/>
          </a:prstGeom>
          <a:noFill/>
          <a:ln w="38100">
            <a:solidFill>
              <a:srgbClr val="3366FF"/>
            </a:solidFill>
            <a:miter lim="800000"/>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Clr>
                <a:srgbClr val="F70533"/>
              </a:buClr>
            </a:pPr>
            <a:endParaRPr lang="tr-TR" sz="900" dirty="0">
              <a:solidFill>
                <a:srgbClr val="000000"/>
              </a:solidFill>
              <a:latin typeface="Arial" panose="020B0604020202020204" pitchFamily="34" charset="0"/>
            </a:endParaRPr>
          </a:p>
          <a:p>
            <a:pPr marL="342900" indent="-342900">
              <a:spcBef>
                <a:spcPct val="20000"/>
              </a:spcBef>
              <a:buClr>
                <a:srgbClr val="F70533"/>
              </a:buClr>
            </a:pPr>
            <a:r>
              <a:rPr lang="tr-TR" sz="3200" u="sng" dirty="0">
                <a:solidFill>
                  <a:srgbClr val="000000"/>
                </a:solidFill>
                <a:latin typeface="Arial" panose="020B0604020202020204" pitchFamily="34" charset="0"/>
              </a:rPr>
              <a:t>Basis: </a:t>
            </a:r>
            <a:r>
              <a:rPr lang="tr-TR" sz="2800" b="1" i="1" dirty="0">
                <a:latin typeface="Arial" panose="020B0604020202020204" pitchFamily="34" charset="0"/>
              </a:rPr>
              <a:t>“I am important, others are important too.” </a:t>
            </a:r>
            <a:br>
              <a:rPr lang="tr-TR" sz="2800" b="1" i="1" dirty="0">
                <a:latin typeface="Arial" panose="020B0604020202020204" pitchFamily="34" charset="0"/>
              </a:rPr>
            </a:br>
            <a:endParaRPr lang="tr-TR" sz="1400" b="1" i="1" dirty="0">
              <a:latin typeface="Arial" panose="020B0604020202020204" pitchFamily="34" charset="0"/>
            </a:endParaRPr>
          </a:p>
          <a:p>
            <a:pPr marL="342900" indent="-342900">
              <a:spcBef>
                <a:spcPts val="600"/>
              </a:spcBef>
              <a:spcAft>
                <a:spcPts val="600"/>
              </a:spcAft>
              <a:buClr>
                <a:srgbClr val="F70533"/>
              </a:buClr>
              <a:buFont typeface="Arial" panose="020B0604020202020204" pitchFamily="34" charset="0"/>
              <a:buChar char="•"/>
            </a:pPr>
            <a:r>
              <a:rPr lang="tr-TR" sz="3200" dirty="0">
                <a:solidFill>
                  <a:schemeClr val="tx1"/>
                </a:solidFill>
                <a:latin typeface="Arial" panose="020B0604020202020204" pitchFamily="34" charset="0"/>
              </a:rPr>
              <a:t>Direct communication is selected. </a:t>
            </a:r>
          </a:p>
          <a:p>
            <a:pPr marL="342900" indent="-342900">
              <a:spcBef>
                <a:spcPts val="600"/>
              </a:spcBef>
              <a:spcAft>
                <a:spcPts val="600"/>
              </a:spcAft>
              <a:buClr>
                <a:srgbClr val="7A103B"/>
              </a:buClr>
              <a:buFontTx/>
              <a:buChar char="•"/>
            </a:pPr>
            <a:r>
              <a:rPr lang="tr-TR" sz="3200" i="1" dirty="0">
                <a:solidFill>
                  <a:srgbClr val="000066"/>
                </a:solidFill>
                <a:latin typeface="Arial" panose="020B0604020202020204" pitchFamily="34" charset="0"/>
              </a:rPr>
              <a:t>While owning and expressing </a:t>
            </a:r>
            <a:r>
              <a:rPr lang="tr-TR" sz="3200" i="1" dirty="0" err="1">
                <a:solidFill>
                  <a:srgbClr val="000066"/>
                </a:solidFill>
                <a:latin typeface="Arial" panose="020B0604020202020204" pitchFamily="34" charset="0"/>
              </a:rPr>
              <a:t>feelings</a:t>
            </a:r>
            <a:r>
              <a:rPr lang="tr-TR" sz="3200" i="1" dirty="0">
                <a:solidFill>
                  <a:srgbClr val="000066"/>
                </a:solidFill>
                <a:latin typeface="Arial" panose="020B0604020202020204" pitchFamily="34" charset="0"/>
              </a:rPr>
              <a:t> </a:t>
            </a:r>
            <a:br>
              <a:rPr lang="tr-TR" sz="3200" i="1" dirty="0">
                <a:solidFill>
                  <a:srgbClr val="000066"/>
                </a:solidFill>
                <a:latin typeface="Arial" panose="020B0604020202020204" pitchFamily="34" charset="0"/>
              </a:rPr>
            </a:br>
            <a:r>
              <a:rPr lang="tr-TR" sz="3200" i="1" dirty="0" err="1">
                <a:solidFill>
                  <a:srgbClr val="000066"/>
                </a:solidFill>
                <a:latin typeface="Arial" panose="020B0604020202020204" pitchFamily="34" charset="0"/>
              </a:rPr>
              <a:t>and</a:t>
            </a:r>
            <a:r>
              <a:rPr lang="tr-TR" sz="3200" i="1" dirty="0">
                <a:solidFill>
                  <a:srgbClr val="000066"/>
                </a:solidFill>
                <a:latin typeface="Arial" panose="020B0604020202020204" pitchFamily="34" charset="0"/>
              </a:rPr>
              <a:t> thoughts, the other party is </a:t>
            </a:r>
            <a:r>
              <a:rPr lang="tr-TR" sz="3200" i="1" dirty="0" err="1">
                <a:solidFill>
                  <a:srgbClr val="000066"/>
                </a:solidFill>
                <a:latin typeface="Arial" panose="020B0604020202020204" pitchFamily="34" charset="0"/>
              </a:rPr>
              <a:t>also</a:t>
            </a:r>
            <a:r>
              <a:rPr lang="tr-TR" sz="3200" i="1" dirty="0">
                <a:solidFill>
                  <a:srgbClr val="000066"/>
                </a:solidFill>
                <a:latin typeface="Arial" panose="020B0604020202020204" pitchFamily="34" charset="0"/>
              </a:rPr>
              <a:t> </a:t>
            </a:r>
            <a:br>
              <a:rPr lang="tr-TR" sz="3200" i="1" dirty="0">
                <a:solidFill>
                  <a:srgbClr val="000066"/>
                </a:solidFill>
                <a:latin typeface="Arial" panose="020B0604020202020204" pitchFamily="34" charset="0"/>
              </a:rPr>
            </a:br>
            <a:r>
              <a:rPr lang="tr-TR" sz="3200" i="1" dirty="0" err="1">
                <a:solidFill>
                  <a:srgbClr val="000066"/>
                </a:solidFill>
                <a:latin typeface="Arial" panose="020B0604020202020204" pitchFamily="34" charset="0"/>
              </a:rPr>
              <a:t>allowed</a:t>
            </a:r>
            <a:r>
              <a:rPr lang="tr-TR" sz="3200" i="1" dirty="0">
                <a:solidFill>
                  <a:srgbClr val="000066"/>
                </a:solidFill>
                <a:latin typeface="Arial" panose="020B0604020202020204" pitchFamily="34" charset="0"/>
              </a:rPr>
              <a:t> </a:t>
            </a:r>
            <a:r>
              <a:rPr lang="tr-TR" sz="3200" i="1" dirty="0" err="1">
                <a:solidFill>
                  <a:srgbClr val="000066"/>
                </a:solidFill>
                <a:latin typeface="Arial" panose="020B0604020202020204" pitchFamily="34" charset="0"/>
              </a:rPr>
              <a:t>to</a:t>
            </a:r>
            <a:r>
              <a:rPr lang="tr-TR" sz="3200" i="1" dirty="0">
                <a:solidFill>
                  <a:srgbClr val="000066"/>
                </a:solidFill>
                <a:latin typeface="Arial" panose="020B0604020202020204" pitchFamily="34" charset="0"/>
              </a:rPr>
              <a:t> express them. </a:t>
            </a:r>
          </a:p>
          <a:p>
            <a:pPr marL="342900" indent="-342900">
              <a:spcBef>
                <a:spcPts val="600"/>
              </a:spcBef>
              <a:spcAft>
                <a:spcPts val="600"/>
              </a:spcAft>
              <a:buClr>
                <a:srgbClr val="7A103B"/>
              </a:buClr>
              <a:buFontTx/>
              <a:buChar char="•"/>
            </a:pPr>
            <a:r>
              <a:rPr lang="tr-TR" sz="3200" dirty="0">
                <a:solidFill>
                  <a:schemeClr val="tx1"/>
                </a:solidFill>
                <a:latin typeface="Arial" panose="020B0604020202020204" pitchFamily="34" charset="0"/>
              </a:rPr>
              <a:t>The feelings and needs of her/</a:t>
            </a:r>
            <a:r>
              <a:rPr lang="tr-TR" sz="3200" dirty="0" err="1">
                <a:solidFill>
                  <a:schemeClr val="tx1"/>
                </a:solidFill>
                <a:latin typeface="Arial" panose="020B0604020202020204" pitchFamily="34" charset="0"/>
              </a:rPr>
              <a:t>himself</a:t>
            </a:r>
            <a:r>
              <a:rPr lang="tr-TR" sz="3200" dirty="0">
                <a:solidFill>
                  <a:schemeClr val="tx1"/>
                </a:solidFill>
                <a:latin typeface="Arial" panose="020B0604020202020204" pitchFamily="34" charset="0"/>
              </a:rPr>
              <a:t> </a:t>
            </a:r>
            <a:br>
              <a:rPr lang="tr-TR" sz="3200" dirty="0">
                <a:solidFill>
                  <a:schemeClr val="tx1"/>
                </a:solidFill>
                <a:latin typeface="Arial" panose="020B0604020202020204" pitchFamily="34" charset="0"/>
              </a:rPr>
            </a:br>
            <a:r>
              <a:rPr lang="tr-TR" sz="3200" dirty="0" err="1">
                <a:solidFill>
                  <a:schemeClr val="tx1"/>
                </a:solidFill>
                <a:latin typeface="Arial" panose="020B0604020202020204" pitchFamily="34" charset="0"/>
              </a:rPr>
              <a:t>and</a:t>
            </a:r>
            <a:r>
              <a:rPr lang="tr-TR" sz="3200" dirty="0">
                <a:solidFill>
                  <a:schemeClr val="tx1"/>
                </a:solidFill>
                <a:latin typeface="Arial" panose="020B0604020202020204" pitchFamily="34" charset="0"/>
              </a:rPr>
              <a:t> the other person are </a:t>
            </a:r>
            <a:r>
              <a:rPr lang="tr-TR" sz="3200" dirty="0" err="1">
                <a:solidFill>
                  <a:schemeClr val="tx1"/>
                </a:solidFill>
                <a:latin typeface="Arial" panose="020B0604020202020204" pitchFamily="34" charset="0"/>
              </a:rPr>
              <a:t>perceived</a:t>
            </a:r>
            <a:r>
              <a:rPr lang="tr-TR" sz="3200" dirty="0">
                <a:solidFill>
                  <a:schemeClr val="tx1"/>
                </a:solidFill>
                <a:latin typeface="Arial" panose="020B0604020202020204" pitchFamily="34" charset="0"/>
              </a:rPr>
              <a:t> </a:t>
            </a:r>
            <a:br>
              <a:rPr lang="tr-TR" sz="3200" dirty="0">
                <a:solidFill>
                  <a:schemeClr val="tx1"/>
                </a:solidFill>
                <a:latin typeface="Arial" panose="020B0604020202020204" pitchFamily="34" charset="0"/>
              </a:rPr>
            </a:br>
            <a:r>
              <a:rPr lang="tr-TR" sz="3200" dirty="0" err="1">
                <a:solidFill>
                  <a:schemeClr val="tx1"/>
                </a:solidFill>
                <a:latin typeface="Arial" panose="020B0604020202020204" pitchFamily="34" charset="0"/>
              </a:rPr>
              <a:t>and</a:t>
            </a:r>
            <a:r>
              <a:rPr lang="tr-TR" sz="3200" dirty="0">
                <a:solidFill>
                  <a:schemeClr val="tx1"/>
                </a:solidFill>
                <a:latin typeface="Arial" panose="020B0604020202020204" pitchFamily="34" charset="0"/>
              </a:rPr>
              <a:t> </a:t>
            </a:r>
            <a:r>
              <a:rPr lang="tr-TR" sz="3200" dirty="0" err="1">
                <a:solidFill>
                  <a:schemeClr val="tx1"/>
                </a:solidFill>
                <a:latin typeface="Arial" panose="020B0604020202020204" pitchFamily="34" charset="0"/>
              </a:rPr>
              <a:t>cared</a:t>
            </a:r>
            <a:r>
              <a:rPr lang="tr-TR" sz="3200" dirty="0">
                <a:solidFill>
                  <a:schemeClr val="tx1"/>
                </a:solidFill>
                <a:latin typeface="Arial" panose="020B0604020202020204" pitchFamily="34" charset="0"/>
              </a:rPr>
              <a:t> </a:t>
            </a:r>
            <a:r>
              <a:rPr lang="tr-TR" sz="3200" dirty="0" err="1">
                <a:solidFill>
                  <a:schemeClr val="tx1"/>
                </a:solidFill>
                <a:latin typeface="Arial" panose="020B0604020202020204" pitchFamily="34" charset="0"/>
              </a:rPr>
              <a:t>for</a:t>
            </a:r>
            <a:r>
              <a:rPr lang="tr-TR" sz="3200" dirty="0">
                <a:solidFill>
                  <a:schemeClr val="tx1"/>
                </a:solidFill>
                <a:latin typeface="Arial" panose="020B0604020202020204" pitchFamily="34" charset="0"/>
              </a:rPr>
              <a:t> in the same way. </a:t>
            </a:r>
          </a:p>
          <a:p>
            <a:pPr marL="342900" indent="-342900">
              <a:spcBef>
                <a:spcPts val="600"/>
              </a:spcBef>
              <a:spcAft>
                <a:spcPts val="600"/>
              </a:spcAft>
              <a:buClr>
                <a:srgbClr val="7A103B"/>
              </a:buClr>
              <a:buFontTx/>
              <a:buChar char="•"/>
            </a:pPr>
            <a:r>
              <a:rPr lang="tr-TR" sz="3200" i="1" dirty="0">
                <a:solidFill>
                  <a:srgbClr val="000066"/>
                </a:solidFill>
                <a:latin typeface="Arial" panose="020B0604020202020204" pitchFamily="34" charset="0"/>
              </a:rPr>
              <a:t>Collaboration is done..</a:t>
            </a:r>
          </a:p>
        </p:txBody>
      </p:sp>
      <p:sp>
        <p:nvSpPr>
          <p:cNvPr id="147460" name="Rectangle 4"/>
          <p:cNvSpPr>
            <a:spLocks noChangeArrowheads="1"/>
          </p:cNvSpPr>
          <p:nvPr/>
        </p:nvSpPr>
        <p:spPr bwMode="auto">
          <a:xfrm>
            <a:off x="0" y="188342"/>
            <a:ext cx="9144000" cy="576362"/>
          </a:xfrm>
          <a:prstGeom prst="rect">
            <a:avLst/>
          </a:prstGeom>
          <a:noFill/>
          <a:ln w="9525">
            <a:noFill/>
            <a:miter lim="800000"/>
          </a:ln>
          <a:effectLst/>
        </p:spPr>
        <p:txBody>
          <a:bodyPr anchor="ctr"/>
          <a:lstStyle/>
          <a:p>
            <a:pPr algn="ctr">
              <a:lnSpc>
                <a:spcPct val="90000"/>
              </a:lnSpc>
              <a:defRPr/>
            </a:pPr>
            <a:r>
              <a:rPr lang="tr-TR" sz="4400" b="1" spc="300" dirty="0">
                <a:solidFill>
                  <a:srgbClr val="660033"/>
                </a:solidFill>
                <a:latin typeface="Arial" panose="020B0604020202020204" pitchFamily="34" charset="0"/>
              </a:rPr>
              <a:t>ACTIVE BEHAVIOUR-1</a:t>
            </a:r>
            <a:endParaRPr lang="tr-TR" sz="4800" b="1" spc="300" dirty="0">
              <a:solidFill>
                <a:srgbClr val="660033"/>
              </a:solidFill>
              <a:latin typeface="Arial" panose="020B0604020202020204" pitchFamily="34" charset="0"/>
            </a:endParaRPr>
          </a:p>
        </p:txBody>
      </p:sp>
      <p:sp>
        <p:nvSpPr>
          <p:cNvPr id="2" name="Veri Yer Tutucusu 1">
            <a:extLst>
              <a:ext uri="{FF2B5EF4-FFF2-40B4-BE49-F238E27FC236}">
                <a16:creationId xmlns:a16="http://schemas.microsoft.com/office/drawing/2014/main" id="{DB8DD069-7F45-81CB-39AB-C5BB086D8E3A}"/>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9EB736E3-ACFF-1EC1-C81C-0B90E052C69A}"/>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F3A8C855-E035-50E6-69F2-AF2BC16A73F5}"/>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23</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dissolve">
                                      <p:cBhvr>
                                        <p:cTn id="7" dur="5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ChangeArrowheads="1"/>
          </p:cNvSpPr>
          <p:nvPr/>
        </p:nvSpPr>
        <p:spPr bwMode="auto">
          <a:xfrm>
            <a:off x="323850" y="1052661"/>
            <a:ext cx="8640763" cy="5400675"/>
          </a:xfrm>
          <a:prstGeom prst="rect">
            <a:avLst/>
          </a:prstGeom>
          <a:noFill/>
          <a:ln w="38100">
            <a:solidFill>
              <a:srgbClr val="3366FF"/>
            </a:solidFill>
            <a:miter lim="800000"/>
          </a:ln>
          <a:extLst>
            <a:ext uri="{909E8E84-426E-40DD-AFC4-6F175D3DCCD1}">
              <a14:hiddenFill xmlns:a14="http://schemas.microsoft.com/office/drawing/2010/main">
                <a:solidFill>
                  <a:srgbClr val="FFFFFF"/>
                </a:solidFill>
              </a14:hiddenFill>
            </a:ext>
          </a:extLst>
        </p:spPr>
        <p:txBody>
          <a:bodyPr/>
          <a:lstStyle/>
          <a:p>
            <a:pPr>
              <a:spcBef>
                <a:spcPct val="20000"/>
              </a:spcBef>
              <a:buClr>
                <a:srgbClr val="7A103B"/>
              </a:buClr>
              <a:defRPr/>
            </a:pPr>
            <a:endParaRPr lang="tr-TR" sz="800" dirty="0">
              <a:solidFill>
                <a:srgbClr val="000000"/>
              </a:solidFill>
              <a:latin typeface="Arial" panose="020B0604020202020204" pitchFamily="34" charset="0"/>
            </a:endParaRPr>
          </a:p>
          <a:p>
            <a:pPr marL="342900" indent="-342900">
              <a:spcBef>
                <a:spcPct val="20000"/>
              </a:spcBef>
              <a:buClr>
                <a:srgbClr val="7A103B"/>
              </a:buClr>
              <a:buFontTx/>
              <a:buChar char="•"/>
              <a:defRPr/>
            </a:pPr>
            <a:r>
              <a:rPr lang="tr-TR" sz="3200" dirty="0">
                <a:latin typeface="Arial" panose="020B0604020202020204" pitchFamily="34" charset="0"/>
              </a:rPr>
              <a:t>In case of </a:t>
            </a:r>
            <a:r>
              <a:rPr lang="tr-TR" sz="3200" b="1" dirty="0">
                <a:solidFill>
                  <a:srgbClr val="C00000"/>
                </a:solidFill>
                <a:latin typeface="Arial" panose="020B0604020202020204" pitchFamily="34" charset="0"/>
              </a:rPr>
              <a:t>conflict</a:t>
            </a:r>
            <a:r>
              <a:rPr lang="tr-TR" sz="3200" dirty="0">
                <a:latin typeface="Arial" panose="020B0604020202020204" pitchFamily="34" charset="0"/>
              </a:rPr>
              <a:t>, the "</a:t>
            </a:r>
            <a:r>
              <a:rPr lang="tr-TR" sz="3200" b="1" i="1" dirty="0">
                <a:solidFill>
                  <a:srgbClr val="00B050"/>
                </a:solidFill>
                <a:latin typeface="Arial" panose="020B0604020202020204" pitchFamily="34" charset="0"/>
              </a:rPr>
              <a:t>conflict resolution</a:t>
            </a:r>
            <a:r>
              <a:rPr lang="tr-TR" sz="3200" dirty="0">
                <a:latin typeface="Arial" panose="020B0604020202020204" pitchFamily="34" charset="0"/>
              </a:rPr>
              <a:t>" is chosen, in which both the own and the other party's needs are satisfied. </a:t>
            </a:r>
          </a:p>
          <a:p>
            <a:pPr marL="342900" indent="-342900">
              <a:spcBef>
                <a:spcPct val="20000"/>
              </a:spcBef>
              <a:buClr>
                <a:srgbClr val="7A103B"/>
              </a:buClr>
              <a:buFontTx/>
              <a:buChar char="•"/>
              <a:defRPr/>
            </a:pPr>
            <a:r>
              <a:rPr lang="tr-TR" sz="3200" dirty="0">
                <a:solidFill>
                  <a:srgbClr val="000000"/>
                </a:solidFill>
                <a:latin typeface="Arial" panose="020B0604020202020204" pitchFamily="34" charset="0"/>
              </a:rPr>
              <a:t>Rights are known and the other is respected.</a:t>
            </a:r>
          </a:p>
          <a:p>
            <a:pPr marL="342900" indent="-342900">
              <a:spcBef>
                <a:spcPct val="20000"/>
              </a:spcBef>
              <a:buClr>
                <a:srgbClr val="7A103B"/>
              </a:buClr>
              <a:buFontTx/>
              <a:buChar char="•"/>
              <a:defRPr/>
            </a:pPr>
            <a:r>
              <a:rPr lang="tr-TR" sz="3200" dirty="0">
                <a:solidFill>
                  <a:srgbClr val="000066"/>
                </a:solidFill>
                <a:latin typeface="Arial" panose="020B0604020202020204" pitchFamily="34" charset="0"/>
              </a:rPr>
              <a:t>There is problem solving..</a:t>
            </a:r>
          </a:p>
          <a:p>
            <a:pPr marL="342900" indent="-342900">
              <a:spcBef>
                <a:spcPct val="20000"/>
              </a:spcBef>
              <a:buClr>
                <a:srgbClr val="7A103B"/>
              </a:buClr>
              <a:buFontTx/>
              <a:buChar char="•"/>
              <a:defRPr/>
            </a:pPr>
            <a:r>
              <a:rPr lang="tr-TR" sz="3200" dirty="0">
                <a:solidFill>
                  <a:srgbClr val="000000"/>
                </a:solidFill>
                <a:latin typeface="Arial" panose="020B0604020202020204" pitchFamily="34" charset="0"/>
              </a:rPr>
              <a:t>She/He is neither passively accused nor counter-accused as an aggressor. </a:t>
            </a:r>
          </a:p>
          <a:p>
            <a:pPr marL="342900" indent="-342900">
              <a:spcBef>
                <a:spcPct val="20000"/>
              </a:spcBef>
              <a:buClr>
                <a:srgbClr val="7A103B"/>
              </a:buClr>
              <a:buFontTx/>
              <a:buChar char="•"/>
              <a:defRPr/>
            </a:pPr>
            <a:r>
              <a:rPr lang="tr-TR" sz="3200" dirty="0">
                <a:latin typeface="Arial" panose="020B0604020202020204" pitchFamily="34" charset="0"/>
              </a:rPr>
              <a:t>The resulting emotions are positive; a sense of </a:t>
            </a:r>
            <a:r>
              <a:rPr lang="tr-TR" sz="3200" b="1" i="1" dirty="0">
                <a:latin typeface="Arial" panose="020B0604020202020204" pitchFamily="34" charset="0"/>
              </a:rPr>
              <a:t>achievement, satisfaction, happiness</a:t>
            </a:r>
            <a:r>
              <a:rPr lang="tr-TR" sz="3200" dirty="0">
                <a:latin typeface="Arial" panose="020B0604020202020204" pitchFamily="34" charset="0"/>
              </a:rPr>
              <a:t>.. </a:t>
            </a:r>
          </a:p>
          <a:p>
            <a:pPr marL="342900" indent="-342900">
              <a:spcBef>
                <a:spcPct val="20000"/>
              </a:spcBef>
              <a:buClr>
                <a:srgbClr val="7A103B"/>
              </a:buClr>
              <a:buFontTx/>
              <a:buChar char="•"/>
              <a:defRPr/>
            </a:pPr>
            <a:endParaRPr lang="tr-TR" sz="3200" dirty="0">
              <a:latin typeface="Arial" panose="020B0604020202020204" pitchFamily="34" charset="0"/>
            </a:endParaRPr>
          </a:p>
        </p:txBody>
      </p:sp>
      <p:sp>
        <p:nvSpPr>
          <p:cNvPr id="7" name="Rectangle 4"/>
          <p:cNvSpPr>
            <a:spLocks noChangeArrowheads="1"/>
          </p:cNvSpPr>
          <p:nvPr/>
        </p:nvSpPr>
        <p:spPr bwMode="auto">
          <a:xfrm>
            <a:off x="0" y="188565"/>
            <a:ext cx="9144000" cy="792163"/>
          </a:xfrm>
          <a:prstGeom prst="rect">
            <a:avLst/>
          </a:prstGeom>
          <a:noFill/>
          <a:ln w="9525">
            <a:noFill/>
            <a:miter lim="800000"/>
          </a:ln>
          <a:effectLst/>
        </p:spPr>
        <p:txBody>
          <a:bodyPr anchor="ctr"/>
          <a:lstStyle/>
          <a:p>
            <a:pPr algn="ctr">
              <a:lnSpc>
                <a:spcPct val="90000"/>
              </a:lnSpc>
              <a:defRPr/>
            </a:pPr>
            <a:r>
              <a:rPr lang="tr-TR" sz="4800" b="1" spc="300" dirty="0">
                <a:solidFill>
                  <a:srgbClr val="660033"/>
                </a:solidFill>
                <a:latin typeface="Arial" panose="020B0604020202020204" pitchFamily="34" charset="0"/>
                <a:sym typeface="+mn-ea"/>
              </a:rPr>
              <a:t>ACTIVE BEHAVIOUR-2</a:t>
            </a:r>
            <a:endParaRPr lang="tr-TR" sz="4800" b="1" spc="300" dirty="0">
              <a:solidFill>
                <a:srgbClr val="660033"/>
              </a:solidFill>
              <a:latin typeface="Arial" panose="020B0604020202020204" pitchFamily="34" charset="0"/>
            </a:endParaRPr>
          </a:p>
        </p:txBody>
      </p:sp>
      <p:sp>
        <p:nvSpPr>
          <p:cNvPr id="2" name="Veri Yer Tutucusu 1">
            <a:extLst>
              <a:ext uri="{FF2B5EF4-FFF2-40B4-BE49-F238E27FC236}">
                <a16:creationId xmlns:a16="http://schemas.microsoft.com/office/drawing/2014/main" id="{BE3EACF8-6B7C-CB73-E710-C6CD6E425636}"/>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29C7E427-EE43-0709-FBEC-E22D7CB939E6}"/>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7A826790-BEF0-FDD2-CE71-1AA574EF8C8A}"/>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24</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Effect transition="in" filter="dissolve">
                                      <p:cBhvr>
                                        <p:cTn id="7" dur="500"/>
                                        <p:tgtEl>
                                          <p:spTgt spid="14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etin kutusu"/>
          <p:cNvSpPr txBox="1">
            <a:spLocks noChangeArrowheads="1"/>
          </p:cNvSpPr>
          <p:nvPr/>
        </p:nvSpPr>
        <p:spPr bwMode="auto">
          <a:xfrm>
            <a:off x="1908175" y="2852738"/>
            <a:ext cx="4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sz="1800">
              <a:latin typeface="Verdana" panose="020B0604030504040204" pitchFamily="34" charset="0"/>
            </a:endParaRPr>
          </a:p>
        </p:txBody>
      </p:sp>
      <p:sp>
        <p:nvSpPr>
          <p:cNvPr id="3" name="Veri Yer Tutucusu 1">
            <a:extLst>
              <a:ext uri="{FF2B5EF4-FFF2-40B4-BE49-F238E27FC236}">
                <a16:creationId xmlns:a16="http://schemas.microsoft.com/office/drawing/2014/main" id="{FFBE4E1E-04BB-6F96-377A-784740CF330D}"/>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D30BE499-48CD-E654-84E6-B8FD06D96F01}"/>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B720DCDE-1348-0546-EFF7-E220EAD283EE}"/>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25</a:t>
            </a:fld>
            <a:endParaRPr lang="tr-TR" sz="1400">
              <a:latin typeface="Calibri" panose="020F0502020204030204" pitchFamily="34" charset="0"/>
              <a:cs typeface="Calibri" panose="020F0502020204030204" pitchFamily="34" charset="0"/>
            </a:endParaRPr>
          </a:p>
        </p:txBody>
      </p:sp>
      <p:pic>
        <p:nvPicPr>
          <p:cNvPr id="6" name="Resim 5"/>
          <p:cNvPicPr>
            <a:picLocks noChangeAspect="1"/>
          </p:cNvPicPr>
          <p:nvPr/>
        </p:nvPicPr>
        <p:blipFill>
          <a:blip r:embed="rId3"/>
          <a:stretch>
            <a:fillRect/>
          </a:stretch>
        </p:blipFill>
        <p:spPr>
          <a:xfrm>
            <a:off x="107504" y="116633"/>
            <a:ext cx="8928992" cy="6336704"/>
          </a:xfrm>
          <a:prstGeom prst="rect">
            <a:avLst/>
          </a:prstGeom>
          <a:ln w="38100">
            <a:solidFill>
              <a:srgbClr val="00B0F0"/>
            </a:solid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etin kutusu"/>
          <p:cNvSpPr txBox="1">
            <a:spLocks noChangeArrowheads="1"/>
          </p:cNvSpPr>
          <p:nvPr/>
        </p:nvSpPr>
        <p:spPr bwMode="auto">
          <a:xfrm>
            <a:off x="1908175" y="2852738"/>
            <a:ext cx="4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sz="1800">
              <a:latin typeface="Verdana" panose="020B0604030504040204" pitchFamily="34" charset="0"/>
            </a:endParaRPr>
          </a:p>
        </p:txBody>
      </p:sp>
      <p:pic>
        <p:nvPicPr>
          <p:cNvPr id="4098" name="Picture 2" descr="http://t3.gstatic.com/images?q=tbn:ANd9GcS_UKPbhpinLoEEVAjEdPCFyEZjw96UL6KIXsFqUuAvOu-7GJdj"/>
          <p:cNvPicPr>
            <a:picLocks noChangeAspect="1" noChangeArrowheads="1"/>
          </p:cNvPicPr>
          <p:nvPr/>
        </p:nvPicPr>
        <p:blipFill>
          <a:blip r:embed="rId3"/>
          <a:srcRect/>
          <a:stretch>
            <a:fillRect/>
          </a:stretch>
        </p:blipFill>
        <p:spPr bwMode="auto">
          <a:xfrm>
            <a:off x="688340" y="1556792"/>
            <a:ext cx="7573010" cy="5010785"/>
          </a:xfrm>
          <a:prstGeom prst="rect">
            <a:avLst/>
          </a:prstGeom>
          <a:noFill/>
          <a:extLst>
            <a:ext uri="{909E8E84-426E-40DD-AFC4-6F175D3DCCD1}">
              <a14:hiddenFill xmlns:a14="http://schemas.microsoft.com/office/drawing/2010/main">
                <a:solidFill>
                  <a:srgbClr val="FFFFFF"/>
                </a:solidFill>
              </a14:hiddenFill>
            </a:ext>
          </a:extLst>
        </p:spPr>
      </p:pic>
      <p:sp>
        <p:nvSpPr>
          <p:cNvPr id="2" name="2 Metin kutusu"/>
          <p:cNvSpPr txBox="1"/>
          <p:nvPr/>
        </p:nvSpPr>
        <p:spPr>
          <a:xfrm>
            <a:off x="155575" y="188595"/>
            <a:ext cx="8824595" cy="1256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endParaRPr lang="tr-TR" sz="100" b="1" spc="300" dirty="0">
              <a:solidFill>
                <a:srgbClr val="000066"/>
              </a:solidFill>
              <a:latin typeface="Calibri" panose="020F0502020204030204" pitchFamily="34" charset="0"/>
              <a:cs typeface="Calibri" panose="020F0502020204030204" pitchFamily="34" charset="0"/>
            </a:endParaRPr>
          </a:p>
          <a:p>
            <a:pPr algn="ctr">
              <a:lnSpc>
                <a:spcPct val="110000"/>
              </a:lnSpc>
              <a:defRPr/>
            </a:pPr>
            <a:r>
              <a:rPr lang="tr-TR" sz="3400" b="1" spc="300">
                <a:latin typeface="Calibri" panose="020F0502020204030204" pitchFamily="34" charset="0"/>
                <a:cs typeface="Calibri" panose="020F0502020204030204" pitchFamily="34" charset="0"/>
              </a:rPr>
              <a:t>The basis of "</a:t>
            </a:r>
            <a:r>
              <a:rPr lang="tr-TR" sz="3400" b="1" i="1" spc="300">
                <a:solidFill>
                  <a:srgbClr val="00B050"/>
                </a:solidFill>
                <a:latin typeface="Calibri" panose="020F0502020204030204" pitchFamily="34" charset="0"/>
                <a:cs typeface="Calibri" panose="020F0502020204030204" pitchFamily="34" charset="0"/>
              </a:rPr>
              <a:t>effective communication</a:t>
            </a:r>
            <a:r>
              <a:rPr lang="tr-TR" sz="3400" b="1" spc="300">
                <a:latin typeface="Calibri" panose="020F0502020204030204" pitchFamily="34" charset="0"/>
                <a:cs typeface="Calibri" panose="020F0502020204030204" pitchFamily="34" charset="0"/>
              </a:rPr>
              <a:t>" is to show "</a:t>
            </a:r>
            <a:r>
              <a:rPr lang="tr-TR" sz="3400" b="1" i="1" spc="300">
                <a:solidFill>
                  <a:srgbClr val="990033"/>
                </a:solidFill>
                <a:latin typeface="Calibri" panose="020F0502020204030204" pitchFamily="34" charset="0"/>
                <a:cs typeface="Calibri" panose="020F0502020204030204" pitchFamily="34" charset="0"/>
              </a:rPr>
              <a:t>effective behavior.</a:t>
            </a:r>
            <a:endParaRPr lang="tr-TR" sz="3400" b="1" spc="300">
              <a:latin typeface="Calibri" panose="020F0502020204030204" pitchFamily="34" charset="0"/>
              <a:cs typeface="Calibri" panose="020F0502020204030204" pitchFamily="34" charset="0"/>
            </a:endParaRPr>
          </a:p>
        </p:txBody>
      </p:sp>
      <p:sp>
        <p:nvSpPr>
          <p:cNvPr id="3" name="Veri Yer Tutucusu 1">
            <a:extLst>
              <a:ext uri="{FF2B5EF4-FFF2-40B4-BE49-F238E27FC236}">
                <a16:creationId xmlns:a16="http://schemas.microsoft.com/office/drawing/2014/main" id="{FFBE4E1E-04BB-6F96-377A-784740CF330D}"/>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D30BE499-48CD-E654-84E6-B8FD06D96F01}"/>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B720DCDE-1348-0546-EFF7-E220EAD283EE}"/>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26</a:t>
            </a:fld>
            <a:endParaRPr lang="tr-TR"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51426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etin kutusu"/>
          <p:cNvSpPr txBox="1">
            <a:spLocks noChangeArrowheads="1"/>
          </p:cNvSpPr>
          <p:nvPr/>
        </p:nvSpPr>
        <p:spPr bwMode="auto">
          <a:xfrm>
            <a:off x="1908175" y="2852738"/>
            <a:ext cx="4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sz="1800">
              <a:latin typeface="Verdana" panose="020B0604030504040204" pitchFamily="34" charset="0"/>
            </a:endParaRPr>
          </a:p>
        </p:txBody>
      </p:sp>
      <p:pic>
        <p:nvPicPr>
          <p:cNvPr id="4100" name="Picture 4" descr="http://www.1000ventures.com/design_elements/selfmade/nlp_map_not_territory.png"/>
          <p:cNvPicPr>
            <a:picLocks noChangeAspect="1" noChangeArrowheads="1"/>
          </p:cNvPicPr>
          <p:nvPr/>
        </p:nvPicPr>
        <p:blipFill>
          <a:blip r:embed="rId3"/>
          <a:srcRect/>
          <a:stretch>
            <a:fillRect/>
          </a:stretch>
        </p:blipFill>
        <p:spPr bwMode="auto">
          <a:xfrm>
            <a:off x="467544" y="1623695"/>
            <a:ext cx="8208912" cy="48958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2 Metin kutusu"/>
          <p:cNvSpPr txBox="1"/>
          <p:nvPr/>
        </p:nvSpPr>
        <p:spPr>
          <a:xfrm>
            <a:off x="155575" y="188595"/>
            <a:ext cx="8824595" cy="1256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endParaRPr lang="tr-TR" sz="100" b="1" spc="300" dirty="0">
              <a:solidFill>
                <a:srgbClr val="000066"/>
              </a:solidFill>
              <a:latin typeface="Calibri" panose="020F0502020204030204" pitchFamily="34" charset="0"/>
              <a:cs typeface="Calibri" panose="020F0502020204030204" pitchFamily="34" charset="0"/>
            </a:endParaRPr>
          </a:p>
          <a:p>
            <a:pPr algn="ctr">
              <a:lnSpc>
                <a:spcPct val="110000"/>
              </a:lnSpc>
              <a:defRPr/>
            </a:pPr>
            <a:r>
              <a:rPr lang="tr-TR" sz="3400" b="1" spc="300">
                <a:latin typeface="Calibri" panose="020F0502020204030204" pitchFamily="34" charset="0"/>
                <a:cs typeface="Calibri" panose="020F0502020204030204" pitchFamily="34" charset="0"/>
              </a:rPr>
              <a:t>The basis of "</a:t>
            </a:r>
            <a:r>
              <a:rPr lang="tr-TR" sz="3400" b="1" i="1" spc="300">
                <a:solidFill>
                  <a:srgbClr val="00B050"/>
                </a:solidFill>
                <a:latin typeface="Calibri" panose="020F0502020204030204" pitchFamily="34" charset="0"/>
                <a:cs typeface="Calibri" panose="020F0502020204030204" pitchFamily="34" charset="0"/>
              </a:rPr>
              <a:t>effective communication</a:t>
            </a:r>
            <a:r>
              <a:rPr lang="tr-TR" sz="3400" b="1" spc="300">
                <a:latin typeface="Calibri" panose="020F0502020204030204" pitchFamily="34" charset="0"/>
                <a:cs typeface="Calibri" panose="020F0502020204030204" pitchFamily="34" charset="0"/>
              </a:rPr>
              <a:t>" is to show "</a:t>
            </a:r>
            <a:r>
              <a:rPr lang="tr-TR" sz="3400" b="1" i="1" spc="300">
                <a:solidFill>
                  <a:srgbClr val="990033"/>
                </a:solidFill>
                <a:latin typeface="Calibri" panose="020F0502020204030204" pitchFamily="34" charset="0"/>
                <a:cs typeface="Calibri" panose="020F0502020204030204" pitchFamily="34" charset="0"/>
              </a:rPr>
              <a:t>effective behavior.</a:t>
            </a:r>
            <a:endParaRPr lang="tr-TR" sz="3400" b="1" spc="300">
              <a:latin typeface="Calibri" panose="020F0502020204030204" pitchFamily="34" charset="0"/>
              <a:cs typeface="Calibri" panose="020F0502020204030204" pitchFamily="34" charset="0"/>
            </a:endParaRPr>
          </a:p>
        </p:txBody>
      </p:sp>
      <p:sp>
        <p:nvSpPr>
          <p:cNvPr id="3" name="Veri Yer Tutucusu 1">
            <a:extLst>
              <a:ext uri="{FF2B5EF4-FFF2-40B4-BE49-F238E27FC236}">
                <a16:creationId xmlns:a16="http://schemas.microsoft.com/office/drawing/2014/main" id="{C8AEBCAF-D079-9645-FDA9-36247D3A3940}"/>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2C586FBF-989F-C6E1-EE00-399E80641613}"/>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5874CD9F-EE9F-F801-8B00-4535D4816576}"/>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27</a:t>
            </a:fld>
            <a:endParaRPr lang="tr-TR" sz="1400">
              <a:latin typeface="Calibri" panose="020F0502020204030204" pitchFamily="34" charset="0"/>
              <a:cs typeface="Calibri" panose="020F050202020403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68313" y="404813"/>
            <a:ext cx="8243887" cy="479425"/>
          </a:xfrm>
        </p:spPr>
        <p:txBody>
          <a:bodyPr lIns="0" rIns="0" bIns="0" anchor="b"/>
          <a:lstStyle/>
          <a:p>
            <a:pPr eaLnBrk="1" hangingPunct="1">
              <a:defRPr/>
            </a:pPr>
            <a:r>
              <a:rPr lang="tr-TR" b="1" spc="600" dirty="0">
                <a:solidFill>
                  <a:srgbClr val="003300"/>
                </a:solidFill>
                <a:latin typeface="Calibri" panose="020F0502020204030204" pitchFamily="34" charset="0"/>
                <a:cs typeface="Calibri" panose="020F0502020204030204" pitchFamily="34" charset="0"/>
              </a:rPr>
              <a:t>BEHAVIOR WINDOW</a:t>
            </a:r>
          </a:p>
        </p:txBody>
      </p:sp>
      <p:sp>
        <p:nvSpPr>
          <p:cNvPr id="34819" name="Rectangle 4"/>
          <p:cNvSpPr>
            <a:spLocks noChangeArrowheads="1"/>
          </p:cNvSpPr>
          <p:nvPr/>
        </p:nvSpPr>
        <p:spPr bwMode="auto">
          <a:xfrm>
            <a:off x="4787900" y="1125538"/>
            <a:ext cx="3162300" cy="4679950"/>
          </a:xfrm>
          <a:prstGeom prst="rect">
            <a:avLst/>
          </a:prstGeom>
          <a:solidFill>
            <a:srgbClr val="CCCCFF"/>
          </a:solidFill>
          <a:ln w="76200">
            <a:solidFill>
              <a:srgbClr val="000099"/>
            </a:solidFill>
            <a:miter lim="800000"/>
          </a:ln>
        </p:spPr>
        <p:txBody>
          <a:bodyPr wrap="none" anchor="ctr"/>
          <a:lstStyle/>
          <a:p>
            <a:endParaRPr lang="tr-TR" sz="1800">
              <a:latin typeface="Verdana" panose="020B0604030504040204" pitchFamily="34" charset="0"/>
            </a:endParaRPr>
          </a:p>
        </p:txBody>
      </p:sp>
      <p:sp>
        <p:nvSpPr>
          <p:cNvPr id="16389" name="Line 5"/>
          <p:cNvSpPr>
            <a:spLocks noChangeShapeType="1"/>
          </p:cNvSpPr>
          <p:nvPr/>
        </p:nvSpPr>
        <p:spPr bwMode="auto">
          <a:xfrm>
            <a:off x="4787900" y="2963863"/>
            <a:ext cx="3168650" cy="33337"/>
          </a:xfrm>
          <a:prstGeom prst="line">
            <a:avLst/>
          </a:prstGeom>
          <a:noFill/>
          <a:ln w="76200">
            <a:solidFill>
              <a:srgbClr val="7A103B"/>
            </a:solidFill>
            <a:round/>
          </a:ln>
          <a:extLst>
            <a:ext uri="{909E8E84-426E-40DD-AFC4-6F175D3DCCD1}">
              <a14:hiddenFill xmlns:a14="http://schemas.microsoft.com/office/drawing/2010/main">
                <a:noFill/>
              </a14:hiddenFill>
            </a:ext>
          </a:extLst>
        </p:spPr>
        <p:txBody>
          <a:bodyPr/>
          <a:lstStyle/>
          <a:p>
            <a:endParaRPr lang="tr-TR"/>
          </a:p>
        </p:txBody>
      </p:sp>
      <p:sp>
        <p:nvSpPr>
          <p:cNvPr id="34821" name="WordArt 6"/>
          <p:cNvSpPr>
            <a:spLocks noChangeArrowheads="1" noChangeShapeType="1" noTextEdit="1"/>
          </p:cNvSpPr>
          <p:nvPr/>
        </p:nvSpPr>
        <p:spPr bwMode="auto">
          <a:xfrm>
            <a:off x="6084888" y="2338388"/>
            <a:ext cx="369887" cy="425450"/>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ln>
                <a:solidFill>
                  <a:srgbClr val="993366"/>
                </a:solidFill>
                <a:latin typeface="Arial Black" panose="020B0A04020102020204"/>
              </a:rPr>
              <a:t>B</a:t>
            </a:r>
          </a:p>
        </p:txBody>
      </p:sp>
      <p:sp>
        <p:nvSpPr>
          <p:cNvPr id="16391" name="WordArt 7"/>
          <p:cNvSpPr>
            <a:spLocks noChangeArrowheads="1" noChangeShapeType="1"/>
          </p:cNvSpPr>
          <p:nvPr/>
        </p:nvSpPr>
        <p:spPr bwMode="auto">
          <a:xfrm>
            <a:off x="7019925" y="1557338"/>
            <a:ext cx="369888" cy="431800"/>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ln>
                <a:solidFill>
                  <a:srgbClr val="993366"/>
                </a:solidFill>
                <a:latin typeface="Arial Black" panose="020B0A04020102020204"/>
              </a:rPr>
              <a:t>B</a:t>
            </a:r>
          </a:p>
        </p:txBody>
      </p:sp>
      <p:sp>
        <p:nvSpPr>
          <p:cNvPr id="16392" name="WordArt 8"/>
          <p:cNvSpPr>
            <a:spLocks noChangeArrowheads="1" noChangeShapeType="1"/>
          </p:cNvSpPr>
          <p:nvPr/>
        </p:nvSpPr>
        <p:spPr bwMode="auto">
          <a:xfrm>
            <a:off x="5364163" y="1557338"/>
            <a:ext cx="369887" cy="431800"/>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ln>
                <a:solidFill>
                  <a:srgbClr val="993366"/>
                </a:solidFill>
                <a:latin typeface="Arial Black" panose="020B0A04020102020204"/>
              </a:rPr>
              <a:t>B</a:t>
            </a:r>
          </a:p>
        </p:txBody>
      </p:sp>
      <p:sp>
        <p:nvSpPr>
          <p:cNvPr id="16393" name="WordArt 9"/>
          <p:cNvSpPr>
            <a:spLocks noChangeArrowheads="1" noChangeShapeType="1"/>
          </p:cNvSpPr>
          <p:nvPr/>
        </p:nvSpPr>
        <p:spPr bwMode="auto">
          <a:xfrm>
            <a:off x="7019925" y="3573463"/>
            <a:ext cx="369888" cy="431800"/>
          </a:xfrm>
          <a:prstGeom prst="rect">
            <a:avLst/>
          </a:prstGeom>
        </p:spPr>
        <p:txBody>
          <a:bodyPr wrap="none" fromWordArt="1">
            <a:prstTxWarp prst="textPlain">
              <a:avLst>
                <a:gd name="adj" fmla="val 50000"/>
              </a:avLst>
            </a:prstTxWarp>
          </a:bodyPr>
          <a:lstStyle/>
          <a:p>
            <a:pPr algn="ctr"/>
            <a:r>
              <a:rPr lang="tr-TR" sz="3600" b="1" kern="10">
                <a:ln w="9525">
                  <a:solidFill>
                    <a:schemeClr val="tx1"/>
                  </a:solidFill>
                  <a:round/>
                </a:ln>
                <a:solidFill>
                  <a:srgbClr val="993366"/>
                </a:solidFill>
                <a:latin typeface="Arial Black" panose="020B0A04020102020204"/>
              </a:rPr>
              <a:t>B</a:t>
            </a:r>
          </a:p>
        </p:txBody>
      </p:sp>
      <p:sp>
        <p:nvSpPr>
          <p:cNvPr id="16394" name="WordArt 10"/>
          <p:cNvSpPr>
            <a:spLocks noChangeArrowheads="1" noChangeShapeType="1"/>
          </p:cNvSpPr>
          <p:nvPr/>
        </p:nvSpPr>
        <p:spPr bwMode="auto">
          <a:xfrm>
            <a:off x="5651500" y="4076700"/>
            <a:ext cx="369888" cy="431800"/>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ln>
                <a:solidFill>
                  <a:srgbClr val="993366"/>
                </a:solidFill>
                <a:latin typeface="Arial Black" panose="020B0A04020102020204"/>
              </a:rPr>
              <a:t>B</a:t>
            </a:r>
          </a:p>
        </p:txBody>
      </p:sp>
      <p:sp>
        <p:nvSpPr>
          <p:cNvPr id="16395" name="WordArt 11"/>
          <p:cNvSpPr>
            <a:spLocks noChangeArrowheads="1" noChangeShapeType="1"/>
          </p:cNvSpPr>
          <p:nvPr/>
        </p:nvSpPr>
        <p:spPr bwMode="auto">
          <a:xfrm>
            <a:off x="6804025" y="4652963"/>
            <a:ext cx="369888" cy="431800"/>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ln>
                <a:solidFill>
                  <a:srgbClr val="993366"/>
                </a:solidFill>
                <a:latin typeface="Arial Black" panose="020B0A04020102020204"/>
              </a:rPr>
              <a:t>B</a:t>
            </a:r>
          </a:p>
        </p:txBody>
      </p:sp>
      <p:sp>
        <p:nvSpPr>
          <p:cNvPr id="16396" name="Rectangle 12"/>
          <p:cNvSpPr>
            <a:spLocks noChangeArrowheads="1"/>
          </p:cNvSpPr>
          <p:nvPr/>
        </p:nvSpPr>
        <p:spPr bwMode="auto">
          <a:xfrm>
            <a:off x="1403668" y="1557338"/>
            <a:ext cx="237648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000" b="1">
                <a:solidFill>
                  <a:srgbClr val="990033"/>
                </a:solidFill>
                <a:latin typeface="Arial" panose="020B0604020202020204" pitchFamily="34" charset="0"/>
              </a:rPr>
              <a:t>ACCEPTABLE BEHAVIORS</a:t>
            </a:r>
          </a:p>
        </p:txBody>
      </p:sp>
      <p:sp>
        <p:nvSpPr>
          <p:cNvPr id="16397" name="Rectangle 13"/>
          <p:cNvSpPr>
            <a:spLocks noChangeArrowheads="1"/>
          </p:cNvSpPr>
          <p:nvPr/>
        </p:nvSpPr>
        <p:spPr bwMode="auto">
          <a:xfrm>
            <a:off x="828358" y="2781300"/>
            <a:ext cx="257746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tr-TR" sz="2000" b="1" dirty="0">
                <a:solidFill>
                  <a:srgbClr val="990033"/>
                </a:solidFill>
                <a:latin typeface="Arial" panose="020B0604020202020204" pitchFamily="34" charset="0"/>
                <a:sym typeface="+mn-ea"/>
              </a:rPr>
              <a:t>ACCEPTANCE LINE</a:t>
            </a:r>
          </a:p>
        </p:txBody>
      </p:sp>
      <p:sp>
        <p:nvSpPr>
          <p:cNvPr id="16398" name="Rectangle 14"/>
          <p:cNvSpPr>
            <a:spLocks noChangeArrowheads="1"/>
          </p:cNvSpPr>
          <p:nvPr/>
        </p:nvSpPr>
        <p:spPr bwMode="auto">
          <a:xfrm>
            <a:off x="1258888" y="4160838"/>
            <a:ext cx="244951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000" b="1">
                <a:solidFill>
                  <a:srgbClr val="990033"/>
                </a:solidFill>
                <a:latin typeface="Arial" panose="020B0604020202020204" pitchFamily="34" charset="0"/>
              </a:rPr>
              <a:t>UNACCEPTABLE BEHAVIORS</a:t>
            </a:r>
          </a:p>
        </p:txBody>
      </p:sp>
      <p:sp>
        <p:nvSpPr>
          <p:cNvPr id="16399" name="Line 15"/>
          <p:cNvSpPr>
            <a:spLocks noChangeShapeType="1"/>
          </p:cNvSpPr>
          <p:nvPr/>
        </p:nvSpPr>
        <p:spPr bwMode="auto">
          <a:xfrm>
            <a:off x="3347864" y="1916113"/>
            <a:ext cx="1368425" cy="0"/>
          </a:xfrm>
          <a:prstGeom prst="line">
            <a:avLst/>
          </a:prstGeom>
          <a:noFill/>
          <a:ln w="76200">
            <a:solidFill>
              <a:srgbClr val="000099"/>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00" name="Line 16"/>
          <p:cNvSpPr>
            <a:spLocks noChangeShapeType="1"/>
          </p:cNvSpPr>
          <p:nvPr/>
        </p:nvSpPr>
        <p:spPr bwMode="auto">
          <a:xfrm>
            <a:off x="3492500" y="2997200"/>
            <a:ext cx="1150938" cy="0"/>
          </a:xfrm>
          <a:prstGeom prst="line">
            <a:avLst/>
          </a:prstGeom>
          <a:noFill/>
          <a:ln w="76200">
            <a:solidFill>
              <a:srgbClr val="000099"/>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01" name="Line 17"/>
          <p:cNvSpPr>
            <a:spLocks noChangeShapeType="1"/>
          </p:cNvSpPr>
          <p:nvPr/>
        </p:nvSpPr>
        <p:spPr bwMode="auto">
          <a:xfrm>
            <a:off x="3275856" y="4653136"/>
            <a:ext cx="1368425" cy="0"/>
          </a:xfrm>
          <a:prstGeom prst="line">
            <a:avLst/>
          </a:prstGeom>
          <a:noFill/>
          <a:ln w="76200">
            <a:solidFill>
              <a:srgbClr val="000099"/>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 name="Veri Yer Tutucusu 1">
            <a:extLst>
              <a:ext uri="{FF2B5EF4-FFF2-40B4-BE49-F238E27FC236}">
                <a16:creationId xmlns:a16="http://schemas.microsoft.com/office/drawing/2014/main" id="{8DB9E23D-CAFE-880E-8949-27E2B92C2C2A}"/>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76BDF486-A86C-3C00-5226-510D3D55A744}"/>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2FDF9C1C-62C8-D86E-F7EA-B734BCA9484A}"/>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28</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additive="base">
                                        <p:cTn id="7" dur="500" fill="hold"/>
                                        <p:tgtEl>
                                          <p:spTgt spid="16392"/>
                                        </p:tgtEl>
                                        <p:attrNameLst>
                                          <p:attrName>ppt_x</p:attrName>
                                        </p:attrNameLst>
                                      </p:cBhvr>
                                      <p:tavLst>
                                        <p:tav tm="0">
                                          <p:val>
                                            <p:strVal val="#ppt_x"/>
                                          </p:val>
                                        </p:tav>
                                        <p:tav tm="100000">
                                          <p:val>
                                            <p:strVal val="#ppt_x"/>
                                          </p:val>
                                        </p:tav>
                                      </p:tavLst>
                                    </p:anim>
                                    <p:anim calcmode="lin" valueType="num">
                                      <p:cBhvr additive="base">
                                        <p:cTn id="8" dur="500" fill="hold"/>
                                        <p:tgtEl>
                                          <p:spTgt spid="1639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cBhvr additive="base">
                                        <p:cTn id="13" dur="500" fill="hold"/>
                                        <p:tgtEl>
                                          <p:spTgt spid="16391"/>
                                        </p:tgtEl>
                                        <p:attrNameLst>
                                          <p:attrName>ppt_x</p:attrName>
                                        </p:attrNameLst>
                                      </p:cBhvr>
                                      <p:tavLst>
                                        <p:tav tm="0">
                                          <p:val>
                                            <p:strVal val="#ppt_x"/>
                                          </p:val>
                                        </p:tav>
                                        <p:tav tm="100000">
                                          <p:val>
                                            <p:strVal val="#ppt_x"/>
                                          </p:val>
                                        </p:tav>
                                      </p:tavLst>
                                    </p:anim>
                                    <p:anim calcmode="lin" valueType="num">
                                      <p:cBhvr additive="base">
                                        <p:cTn id="14" dur="500" fill="hold"/>
                                        <p:tgtEl>
                                          <p:spTgt spid="16391"/>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393"/>
                                        </p:tgtEl>
                                        <p:attrNameLst>
                                          <p:attrName>style.visibility</p:attrName>
                                        </p:attrNameLst>
                                      </p:cBhvr>
                                      <p:to>
                                        <p:strVal val="visible"/>
                                      </p:to>
                                    </p:set>
                                    <p:anim calcmode="lin" valueType="num">
                                      <p:cBhvr additive="base">
                                        <p:cTn id="17" dur="500" fill="hold"/>
                                        <p:tgtEl>
                                          <p:spTgt spid="16393"/>
                                        </p:tgtEl>
                                        <p:attrNameLst>
                                          <p:attrName>ppt_x</p:attrName>
                                        </p:attrNameLst>
                                      </p:cBhvr>
                                      <p:tavLst>
                                        <p:tav tm="0">
                                          <p:val>
                                            <p:strVal val="#ppt_x"/>
                                          </p:val>
                                        </p:tav>
                                        <p:tav tm="100000">
                                          <p:val>
                                            <p:strVal val="#ppt_x"/>
                                          </p:val>
                                        </p:tav>
                                      </p:tavLst>
                                    </p:anim>
                                    <p:anim calcmode="lin" valueType="num">
                                      <p:cBhvr additive="base">
                                        <p:cTn id="18"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394"/>
                                        </p:tgtEl>
                                        <p:attrNameLst>
                                          <p:attrName>style.visibility</p:attrName>
                                        </p:attrNameLst>
                                      </p:cBhvr>
                                      <p:to>
                                        <p:strVal val="visible"/>
                                      </p:to>
                                    </p:set>
                                    <p:anim calcmode="lin" valueType="num">
                                      <p:cBhvr additive="base">
                                        <p:cTn id="23" dur="500" fill="hold"/>
                                        <p:tgtEl>
                                          <p:spTgt spid="16394"/>
                                        </p:tgtEl>
                                        <p:attrNameLst>
                                          <p:attrName>ppt_x</p:attrName>
                                        </p:attrNameLst>
                                      </p:cBhvr>
                                      <p:tavLst>
                                        <p:tav tm="0">
                                          <p:val>
                                            <p:strVal val="#ppt_x"/>
                                          </p:val>
                                        </p:tav>
                                        <p:tav tm="100000">
                                          <p:val>
                                            <p:strVal val="#ppt_x"/>
                                          </p:val>
                                        </p:tav>
                                      </p:tavLst>
                                    </p:anim>
                                    <p:anim calcmode="lin" valueType="num">
                                      <p:cBhvr additive="base">
                                        <p:cTn id="24" dur="500" fill="hold"/>
                                        <p:tgtEl>
                                          <p:spTgt spid="1639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95"/>
                                        </p:tgtEl>
                                        <p:attrNameLst>
                                          <p:attrName>style.visibility</p:attrName>
                                        </p:attrNameLst>
                                      </p:cBhvr>
                                      <p:to>
                                        <p:strVal val="visible"/>
                                      </p:to>
                                    </p:set>
                                    <p:anim calcmode="lin" valueType="num">
                                      <p:cBhvr additive="base">
                                        <p:cTn id="27" dur="500" fill="hold"/>
                                        <p:tgtEl>
                                          <p:spTgt spid="16395"/>
                                        </p:tgtEl>
                                        <p:attrNameLst>
                                          <p:attrName>ppt_x</p:attrName>
                                        </p:attrNameLst>
                                      </p:cBhvr>
                                      <p:tavLst>
                                        <p:tav tm="0">
                                          <p:val>
                                            <p:strVal val="#ppt_x"/>
                                          </p:val>
                                        </p:tav>
                                        <p:tav tm="100000">
                                          <p:val>
                                            <p:strVal val="#ppt_x"/>
                                          </p:val>
                                        </p:tav>
                                      </p:tavLst>
                                    </p:anim>
                                    <p:anim calcmode="lin" valueType="num">
                                      <p:cBhvr additive="base">
                                        <p:cTn id="28"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389"/>
                                        </p:tgtEl>
                                        <p:attrNameLst>
                                          <p:attrName>style.visibility</p:attrName>
                                        </p:attrNameLst>
                                      </p:cBhvr>
                                      <p:to>
                                        <p:strVal val="visible"/>
                                      </p:to>
                                    </p:set>
                                    <p:anim calcmode="lin" valueType="num">
                                      <p:cBhvr additive="base">
                                        <p:cTn id="33" dur="500" fill="hold"/>
                                        <p:tgtEl>
                                          <p:spTgt spid="16389"/>
                                        </p:tgtEl>
                                        <p:attrNameLst>
                                          <p:attrName>ppt_x</p:attrName>
                                        </p:attrNameLst>
                                      </p:cBhvr>
                                      <p:tavLst>
                                        <p:tav tm="0">
                                          <p:val>
                                            <p:strVal val="0-#ppt_w/2"/>
                                          </p:val>
                                        </p:tav>
                                        <p:tav tm="100000">
                                          <p:val>
                                            <p:strVal val="#ppt_x"/>
                                          </p:val>
                                        </p:tav>
                                      </p:tavLst>
                                    </p:anim>
                                    <p:anim calcmode="lin" valueType="num">
                                      <p:cBhvr additive="base">
                                        <p:cTn id="34" dur="500" fill="hold"/>
                                        <p:tgtEl>
                                          <p:spTgt spid="16389"/>
                                        </p:tgtEl>
                                        <p:attrNameLst>
                                          <p:attrName>ppt_y</p:attrName>
                                        </p:attrNameLst>
                                      </p:cBhvr>
                                      <p:tavLst>
                                        <p:tav tm="0">
                                          <p:val>
                                            <p:strVal val="#ppt_y"/>
                                          </p:val>
                                        </p:tav>
                                        <p:tav tm="100000">
                                          <p:val>
                                            <p:strVal val="#ppt_y"/>
                                          </p:val>
                                        </p:tav>
                                      </p:tavLst>
                                    </p:anim>
                                  </p:childTnLst>
                                </p:cTn>
                              </p:par>
                              <p:par>
                                <p:cTn id="35" presetID="8" presetClass="entr" presetSubtype="16" fill="hold" grpId="0" nodeType="withEffect">
                                  <p:stCondLst>
                                    <p:cond delay="0"/>
                                  </p:stCondLst>
                                  <p:childTnLst>
                                    <p:set>
                                      <p:cBhvr>
                                        <p:cTn id="36" dur="1" fill="hold">
                                          <p:stCondLst>
                                            <p:cond delay="0"/>
                                          </p:stCondLst>
                                        </p:cTn>
                                        <p:tgtEl>
                                          <p:spTgt spid="16397"/>
                                        </p:tgtEl>
                                        <p:attrNameLst>
                                          <p:attrName>style.visibility</p:attrName>
                                        </p:attrNameLst>
                                      </p:cBhvr>
                                      <p:to>
                                        <p:strVal val="visible"/>
                                      </p:to>
                                    </p:set>
                                    <p:animEffect transition="in" filter="diamond(in)">
                                      <p:cBhvr>
                                        <p:cTn id="37" dur="2000"/>
                                        <p:tgtEl>
                                          <p:spTgt spid="16397"/>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6400"/>
                                        </p:tgtEl>
                                        <p:attrNameLst>
                                          <p:attrName>style.visibility</p:attrName>
                                        </p:attrNameLst>
                                      </p:cBhvr>
                                      <p:to>
                                        <p:strVal val="visible"/>
                                      </p:to>
                                    </p:set>
                                    <p:animEffect transition="in" filter="diamond(in)">
                                      <p:cBhvr>
                                        <p:cTn id="40" dur="2000"/>
                                        <p:tgtEl>
                                          <p:spTgt spid="1640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398"/>
                                        </p:tgtEl>
                                        <p:attrNameLst>
                                          <p:attrName>style.visibility</p:attrName>
                                        </p:attrNameLst>
                                      </p:cBhvr>
                                      <p:to>
                                        <p:strVal val="visible"/>
                                      </p:to>
                                    </p:set>
                                    <p:anim calcmode="lin" valueType="num">
                                      <p:cBhvr additive="base">
                                        <p:cTn id="45" dur="500" fill="hold"/>
                                        <p:tgtEl>
                                          <p:spTgt spid="16398"/>
                                        </p:tgtEl>
                                        <p:attrNameLst>
                                          <p:attrName>ppt_x</p:attrName>
                                        </p:attrNameLst>
                                      </p:cBhvr>
                                      <p:tavLst>
                                        <p:tav tm="0">
                                          <p:val>
                                            <p:strVal val="#ppt_x"/>
                                          </p:val>
                                        </p:tav>
                                        <p:tav tm="100000">
                                          <p:val>
                                            <p:strVal val="#ppt_x"/>
                                          </p:val>
                                        </p:tav>
                                      </p:tavLst>
                                    </p:anim>
                                    <p:anim calcmode="lin" valueType="num">
                                      <p:cBhvr additive="base">
                                        <p:cTn id="46" dur="500" fill="hold"/>
                                        <p:tgtEl>
                                          <p:spTgt spid="1639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401"/>
                                        </p:tgtEl>
                                        <p:attrNameLst>
                                          <p:attrName>style.visibility</p:attrName>
                                        </p:attrNameLst>
                                      </p:cBhvr>
                                      <p:to>
                                        <p:strVal val="visible"/>
                                      </p:to>
                                    </p:set>
                                    <p:anim calcmode="lin" valueType="num">
                                      <p:cBhvr additive="base">
                                        <p:cTn id="49" dur="500" fill="hold"/>
                                        <p:tgtEl>
                                          <p:spTgt spid="16401"/>
                                        </p:tgtEl>
                                        <p:attrNameLst>
                                          <p:attrName>ppt_x</p:attrName>
                                        </p:attrNameLst>
                                      </p:cBhvr>
                                      <p:tavLst>
                                        <p:tav tm="0">
                                          <p:val>
                                            <p:strVal val="#ppt_x"/>
                                          </p:val>
                                        </p:tav>
                                        <p:tav tm="100000">
                                          <p:val>
                                            <p:strVal val="#ppt_x"/>
                                          </p:val>
                                        </p:tav>
                                      </p:tavLst>
                                    </p:anim>
                                    <p:anim calcmode="lin" valueType="num">
                                      <p:cBhvr additive="base">
                                        <p:cTn id="50" dur="500" fill="hold"/>
                                        <p:tgtEl>
                                          <p:spTgt spid="1640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6399"/>
                                        </p:tgtEl>
                                        <p:attrNameLst>
                                          <p:attrName>style.visibility</p:attrName>
                                        </p:attrNameLst>
                                      </p:cBhvr>
                                      <p:to>
                                        <p:strVal val="visible"/>
                                      </p:to>
                                    </p:set>
                                    <p:anim calcmode="lin" valueType="num">
                                      <p:cBhvr additive="base">
                                        <p:cTn id="55" dur="500" fill="hold"/>
                                        <p:tgtEl>
                                          <p:spTgt spid="16399"/>
                                        </p:tgtEl>
                                        <p:attrNameLst>
                                          <p:attrName>ppt_x</p:attrName>
                                        </p:attrNameLst>
                                      </p:cBhvr>
                                      <p:tavLst>
                                        <p:tav tm="0">
                                          <p:val>
                                            <p:strVal val="#ppt_x"/>
                                          </p:val>
                                        </p:tav>
                                        <p:tav tm="100000">
                                          <p:val>
                                            <p:strVal val="#ppt_x"/>
                                          </p:val>
                                        </p:tav>
                                      </p:tavLst>
                                    </p:anim>
                                    <p:anim calcmode="lin" valueType="num">
                                      <p:cBhvr additive="base">
                                        <p:cTn id="56" dur="500" fill="hold"/>
                                        <p:tgtEl>
                                          <p:spTgt spid="16399"/>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396"/>
                                        </p:tgtEl>
                                        <p:attrNameLst>
                                          <p:attrName>style.visibility</p:attrName>
                                        </p:attrNameLst>
                                      </p:cBhvr>
                                      <p:to>
                                        <p:strVal val="visible"/>
                                      </p:to>
                                    </p:set>
                                    <p:anim calcmode="lin" valueType="num">
                                      <p:cBhvr additive="base">
                                        <p:cTn id="59" dur="500" fill="hold"/>
                                        <p:tgtEl>
                                          <p:spTgt spid="16396"/>
                                        </p:tgtEl>
                                        <p:attrNameLst>
                                          <p:attrName>ppt_x</p:attrName>
                                        </p:attrNameLst>
                                      </p:cBhvr>
                                      <p:tavLst>
                                        <p:tav tm="0">
                                          <p:val>
                                            <p:strVal val="#ppt_x"/>
                                          </p:val>
                                        </p:tav>
                                        <p:tav tm="100000">
                                          <p:val>
                                            <p:strVal val="#ppt_x"/>
                                          </p:val>
                                        </p:tav>
                                      </p:tavLst>
                                    </p:anim>
                                    <p:anim calcmode="lin" valueType="num">
                                      <p:cBhvr additive="base">
                                        <p:cTn id="60" dur="500" fill="hold"/>
                                        <p:tgtEl>
                                          <p:spTgt spid="163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1" grpId="0" animBg="1"/>
      <p:bldP spid="16392" grpId="0" animBg="1"/>
      <p:bldP spid="16393" grpId="0" animBg="1"/>
      <p:bldP spid="16394" grpId="0" animBg="1"/>
      <p:bldP spid="16395" grpId="0" animBg="1"/>
      <p:bldP spid="16396" grpId="0"/>
      <p:bldP spid="16397" grpId="0"/>
      <p:bldP spid="16399" grpId="0" animBg="1"/>
      <p:bldP spid="16400" grpId="0" animBg="1"/>
      <p:bldP spid="1640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4" name="Rectangle 14"/>
          <p:cNvSpPr>
            <a:spLocks noChangeArrowheads="1"/>
          </p:cNvSpPr>
          <p:nvPr/>
        </p:nvSpPr>
        <p:spPr bwMode="auto">
          <a:xfrm>
            <a:off x="468313" y="404813"/>
            <a:ext cx="8243887" cy="720725"/>
          </a:xfrm>
          <a:prstGeom prst="rect">
            <a:avLst/>
          </a:prstGeom>
          <a:solidFill>
            <a:srgbClr val="660066"/>
          </a:solidFill>
          <a:ln w="57150" cmpd="thinThick">
            <a:solidFill>
              <a:schemeClr val="folHlink"/>
            </a:solidFill>
            <a:miter lim="800000"/>
          </a:ln>
          <a:effectLst/>
        </p:spPr>
        <p:txBody>
          <a:bodyPr anchor="ctr" anchorCtr="1"/>
          <a:lstStyle/>
          <a:p>
            <a:pPr eaLnBrk="1" hangingPunct="1">
              <a:defRPr/>
            </a:pPr>
            <a:r>
              <a:rPr lang="tr-TR" sz="4400" b="1" spc="600" dirty="0">
                <a:solidFill>
                  <a:srgbClr val="FFFF00"/>
                </a:solidFill>
                <a:latin typeface="Calibri" panose="020F0502020204030204" pitchFamily="34" charset="0"/>
                <a:cs typeface="Calibri" panose="020F0502020204030204" pitchFamily="34" charset="0"/>
                <a:sym typeface="+mn-ea"/>
              </a:rPr>
              <a:t>BEHAVIOR WINDOW</a:t>
            </a:r>
          </a:p>
        </p:txBody>
      </p:sp>
      <p:sp>
        <p:nvSpPr>
          <p:cNvPr id="23555" name="Rectangle 29"/>
          <p:cNvSpPr>
            <a:spLocks noChangeArrowheads="1"/>
          </p:cNvSpPr>
          <p:nvPr/>
        </p:nvSpPr>
        <p:spPr bwMode="auto">
          <a:xfrm rot="10800000">
            <a:off x="3527425" y="1736725"/>
            <a:ext cx="2305050" cy="4032250"/>
          </a:xfrm>
          <a:prstGeom prst="rect">
            <a:avLst/>
          </a:prstGeom>
          <a:solidFill>
            <a:srgbClr val="CCCCFF"/>
          </a:solidFill>
          <a:ln w="76200">
            <a:solidFill>
              <a:schemeClr val="bg2"/>
            </a:solidFill>
            <a:miter lim="800000"/>
          </a:ln>
        </p:spPr>
        <p:txBody>
          <a:bodyPr/>
          <a:lstStyle/>
          <a:p>
            <a:pPr>
              <a:defRPr/>
            </a:pPr>
            <a:endParaRPr lang="tr-TR" sz="1800">
              <a:latin typeface="+mn-lt"/>
            </a:endParaRPr>
          </a:p>
        </p:txBody>
      </p:sp>
      <p:sp>
        <p:nvSpPr>
          <p:cNvPr id="23556" name="Line 30"/>
          <p:cNvSpPr>
            <a:spLocks noChangeShapeType="1"/>
          </p:cNvSpPr>
          <p:nvPr/>
        </p:nvSpPr>
        <p:spPr bwMode="auto">
          <a:xfrm rot="10800000">
            <a:off x="3525838" y="2697163"/>
            <a:ext cx="2305050" cy="0"/>
          </a:xfrm>
          <a:prstGeom prst="line">
            <a:avLst/>
          </a:prstGeom>
          <a:noFill/>
          <a:ln w="76200">
            <a:solidFill>
              <a:srgbClr val="990000"/>
            </a:solidFill>
            <a:round/>
          </a:ln>
        </p:spPr>
        <p:txBody>
          <a:bodyPr/>
          <a:lstStyle/>
          <a:p>
            <a:pPr>
              <a:defRPr/>
            </a:pPr>
            <a:endParaRPr lang="tr-TR" sz="1800">
              <a:latin typeface="+mn-lt"/>
            </a:endParaRPr>
          </a:p>
        </p:txBody>
      </p:sp>
      <p:sp>
        <p:nvSpPr>
          <p:cNvPr id="23557" name="Rectangle 32"/>
          <p:cNvSpPr>
            <a:spLocks noChangeArrowheads="1"/>
          </p:cNvSpPr>
          <p:nvPr/>
        </p:nvSpPr>
        <p:spPr bwMode="auto">
          <a:xfrm>
            <a:off x="863600" y="1736725"/>
            <a:ext cx="2232025" cy="4105275"/>
          </a:xfrm>
          <a:prstGeom prst="rect">
            <a:avLst/>
          </a:prstGeom>
          <a:solidFill>
            <a:srgbClr val="CCCCFF"/>
          </a:solidFill>
          <a:ln w="76200">
            <a:solidFill>
              <a:schemeClr val="bg2"/>
            </a:solidFill>
            <a:miter lim="800000"/>
          </a:ln>
        </p:spPr>
        <p:txBody>
          <a:bodyPr/>
          <a:lstStyle/>
          <a:p>
            <a:pPr>
              <a:defRPr/>
            </a:pPr>
            <a:endParaRPr lang="tr-TR" sz="2000">
              <a:solidFill>
                <a:srgbClr val="180B57"/>
              </a:solidFill>
              <a:latin typeface="+mn-lt"/>
            </a:endParaRPr>
          </a:p>
        </p:txBody>
      </p:sp>
      <p:sp>
        <p:nvSpPr>
          <p:cNvPr id="23558" name="Line 33"/>
          <p:cNvSpPr>
            <a:spLocks noChangeShapeType="1"/>
          </p:cNvSpPr>
          <p:nvPr/>
        </p:nvSpPr>
        <p:spPr bwMode="auto">
          <a:xfrm>
            <a:off x="863600" y="4864100"/>
            <a:ext cx="2232025" cy="0"/>
          </a:xfrm>
          <a:prstGeom prst="line">
            <a:avLst/>
          </a:prstGeom>
          <a:noFill/>
          <a:ln w="76200">
            <a:solidFill>
              <a:srgbClr val="990000"/>
            </a:solidFill>
            <a:round/>
          </a:ln>
        </p:spPr>
        <p:txBody>
          <a:bodyPr/>
          <a:lstStyle/>
          <a:p>
            <a:pPr>
              <a:defRPr/>
            </a:pPr>
            <a:endParaRPr lang="tr-TR" sz="1800">
              <a:latin typeface="+mn-lt"/>
            </a:endParaRPr>
          </a:p>
        </p:txBody>
      </p:sp>
      <p:sp>
        <p:nvSpPr>
          <p:cNvPr id="51237" name="Text Box 37"/>
          <p:cNvSpPr txBox="1">
            <a:spLocks noChangeArrowheads="1"/>
          </p:cNvSpPr>
          <p:nvPr/>
        </p:nvSpPr>
        <p:spPr bwMode="auto">
          <a:xfrm>
            <a:off x="1798638" y="5811838"/>
            <a:ext cx="433132" cy="584775"/>
          </a:xfrm>
          <a:prstGeom prst="rect">
            <a:avLst/>
          </a:prstGeom>
          <a:noFill/>
          <a:ln w="9525">
            <a:noFill/>
            <a:miter lim="800000"/>
          </a:ln>
        </p:spPr>
        <p:txBody>
          <a:bodyPr wrap="none">
            <a:spAutoFit/>
          </a:bodyPr>
          <a:lstStyle/>
          <a:p>
            <a:pPr>
              <a:defRPr/>
            </a:pPr>
            <a:r>
              <a:rPr lang="tr-TR" sz="3200" b="1" dirty="0">
                <a:latin typeface="Calibri" panose="020F0502020204030204" pitchFamily="34" charset="0"/>
                <a:cs typeface="Calibri" panose="020F0502020204030204" pitchFamily="34" charset="0"/>
              </a:rPr>
              <a:t>A</a:t>
            </a:r>
          </a:p>
        </p:txBody>
      </p:sp>
      <p:sp>
        <p:nvSpPr>
          <p:cNvPr id="51238" name="Text Box 38"/>
          <p:cNvSpPr txBox="1">
            <a:spLocks noChangeArrowheads="1"/>
          </p:cNvSpPr>
          <p:nvPr/>
        </p:nvSpPr>
        <p:spPr bwMode="auto">
          <a:xfrm>
            <a:off x="4587875" y="5759450"/>
            <a:ext cx="415498" cy="584775"/>
          </a:xfrm>
          <a:prstGeom prst="rect">
            <a:avLst/>
          </a:prstGeom>
          <a:noFill/>
          <a:ln w="9525">
            <a:noFill/>
            <a:miter lim="800000"/>
          </a:ln>
        </p:spPr>
        <p:txBody>
          <a:bodyPr wrap="none">
            <a:spAutoFit/>
          </a:bodyPr>
          <a:lstStyle/>
          <a:p>
            <a:pPr>
              <a:defRPr/>
            </a:pPr>
            <a:r>
              <a:rPr lang="tr-TR" sz="3200" b="1" dirty="0">
                <a:latin typeface="Calibri" panose="020F0502020204030204" pitchFamily="34" charset="0"/>
                <a:cs typeface="Calibri" panose="020F0502020204030204" pitchFamily="34" charset="0"/>
              </a:rPr>
              <a:t>B</a:t>
            </a:r>
          </a:p>
        </p:txBody>
      </p:sp>
      <p:sp>
        <p:nvSpPr>
          <p:cNvPr id="51240" name="Rectangle 40"/>
          <p:cNvSpPr>
            <a:spLocks noChangeArrowheads="1"/>
          </p:cNvSpPr>
          <p:nvPr/>
        </p:nvSpPr>
        <p:spPr bwMode="auto">
          <a:xfrm>
            <a:off x="6445250" y="1989138"/>
            <a:ext cx="17272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342900" indent="-342900">
              <a:lnSpc>
                <a:spcPct val="80000"/>
              </a:lnSpc>
              <a:spcBef>
                <a:spcPct val="20000"/>
              </a:spcBef>
              <a:buClr>
                <a:schemeClr val="hlink"/>
              </a:buClr>
              <a:buSzPct val="70000"/>
              <a:buFont typeface="Wingdings" panose="05000000000000000000" pitchFamily="2" charset="2"/>
              <a:buNone/>
            </a:pPr>
            <a:r>
              <a:rPr lang="tr-TR" sz="2800" b="1">
                <a:latin typeface="Calibri" panose="020F0502020204030204" pitchFamily="34" charset="0"/>
                <a:cs typeface="Calibri" panose="020F0502020204030204" pitchFamily="34" charset="0"/>
              </a:rPr>
              <a:t>Me (I)</a:t>
            </a:r>
          </a:p>
        </p:txBody>
      </p:sp>
      <p:sp>
        <p:nvSpPr>
          <p:cNvPr id="51241" name="Rectangle 41"/>
          <p:cNvSpPr>
            <a:spLocks noChangeArrowheads="1"/>
          </p:cNvSpPr>
          <p:nvPr/>
        </p:nvSpPr>
        <p:spPr bwMode="auto">
          <a:xfrm>
            <a:off x="6409055" y="3284855"/>
            <a:ext cx="2232025" cy="77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19050" indent="-19050">
              <a:lnSpc>
                <a:spcPct val="80000"/>
              </a:lnSpc>
              <a:spcBef>
                <a:spcPct val="20000"/>
              </a:spcBef>
              <a:buClr>
                <a:schemeClr val="hlink"/>
              </a:buClr>
              <a:buSzPct val="70000"/>
              <a:buFont typeface="Wingdings" panose="05000000000000000000" pitchFamily="2" charset="2"/>
              <a:buNone/>
            </a:pPr>
            <a:r>
              <a:rPr lang="tr-TR" sz="2800" b="1">
                <a:latin typeface="Calibri" panose="020F0502020204030204" pitchFamily="34" charset="0"/>
                <a:cs typeface="Calibri" panose="020F0502020204030204" pitchFamily="34" charset="0"/>
              </a:rPr>
              <a:t>Interlocutor</a:t>
            </a:r>
            <a:br>
              <a:rPr lang="tr-TR" sz="2800" b="1">
                <a:latin typeface="Calibri" panose="020F0502020204030204" pitchFamily="34" charset="0"/>
                <a:cs typeface="Calibri" panose="020F0502020204030204" pitchFamily="34" charset="0"/>
              </a:rPr>
            </a:br>
            <a:r>
              <a:rPr lang="tr-TR" b="1" i="1">
                <a:solidFill>
                  <a:schemeClr val="accent1">
                    <a:lumMod val="60000"/>
                    <a:lumOff val="40000"/>
                  </a:schemeClr>
                </a:solidFill>
                <a:latin typeface="Calibri" panose="020F0502020204030204" pitchFamily="34" charset="0"/>
                <a:cs typeface="Calibri" panose="020F0502020204030204" pitchFamily="34" charset="0"/>
              </a:rPr>
              <a:t>(</a:t>
            </a:r>
            <a:r>
              <a:rPr lang="tr-TR" b="1" i="1">
                <a:solidFill>
                  <a:schemeClr val="accent1">
                    <a:lumMod val="60000"/>
                    <a:lumOff val="40000"/>
                  </a:schemeClr>
                </a:solidFill>
                <a:latin typeface="Calibri" panose="020F0502020204030204" pitchFamily="34" charset="0"/>
                <a:cs typeface="Calibri" panose="020F0502020204030204" pitchFamily="34" charset="0"/>
                <a:sym typeface="+mn-ea"/>
              </a:rPr>
              <a:t>The other side)</a:t>
            </a:r>
          </a:p>
        </p:txBody>
      </p:sp>
      <p:sp>
        <p:nvSpPr>
          <p:cNvPr id="51242" name="Rectangle 42"/>
          <p:cNvSpPr>
            <a:spLocks noChangeArrowheads="1"/>
          </p:cNvSpPr>
          <p:nvPr/>
        </p:nvSpPr>
        <p:spPr bwMode="auto">
          <a:xfrm>
            <a:off x="6445250" y="4724400"/>
            <a:ext cx="23749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342900" indent="-342900">
              <a:lnSpc>
                <a:spcPct val="80000"/>
              </a:lnSpc>
              <a:spcBef>
                <a:spcPct val="20000"/>
              </a:spcBef>
              <a:buClr>
                <a:schemeClr val="hlink"/>
              </a:buClr>
              <a:buSzPct val="70000"/>
              <a:buFont typeface="Wingdings" panose="05000000000000000000" pitchFamily="2" charset="2"/>
              <a:buNone/>
            </a:pPr>
            <a:r>
              <a:rPr lang="tr-TR" sz="2800" b="1">
                <a:latin typeface="Calibri" panose="020F0502020204030204" pitchFamily="34" charset="0"/>
                <a:cs typeface="Calibri" panose="020F0502020204030204" pitchFamily="34" charset="0"/>
              </a:rPr>
              <a:t>Environment</a:t>
            </a:r>
          </a:p>
        </p:txBody>
      </p:sp>
      <p:sp>
        <p:nvSpPr>
          <p:cNvPr id="2" name="Veri Yer Tutucusu 1">
            <a:extLst>
              <a:ext uri="{FF2B5EF4-FFF2-40B4-BE49-F238E27FC236}">
                <a16:creationId xmlns:a16="http://schemas.microsoft.com/office/drawing/2014/main" id="{47158AEE-0FAD-B271-01E5-6ABB0E3AD770}"/>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BAA1D1EB-BC88-72FC-9E68-5639B5B197EE}"/>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DCF1DC00-F5E7-D1F4-17D5-ECAF3298D7DD}"/>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29</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1237"/>
                                        </p:tgtEl>
                                        <p:attrNameLst>
                                          <p:attrName>style.visibility</p:attrName>
                                        </p:attrNameLst>
                                      </p:cBhvr>
                                      <p:to>
                                        <p:strVal val="visible"/>
                                      </p:to>
                                    </p:set>
                                    <p:animEffect transition="in" filter="diamond(in)">
                                      <p:cBhvr>
                                        <p:cTn id="7" dur="2000"/>
                                        <p:tgtEl>
                                          <p:spTgt spid="5123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1238"/>
                                        </p:tgtEl>
                                        <p:attrNameLst>
                                          <p:attrName>style.visibility</p:attrName>
                                        </p:attrNameLst>
                                      </p:cBhvr>
                                      <p:to>
                                        <p:strVal val="visible"/>
                                      </p:to>
                                    </p:set>
                                    <p:animEffect transition="in" filter="diamond(in)">
                                      <p:cBhvr>
                                        <p:cTn id="10" dur="2000"/>
                                        <p:tgtEl>
                                          <p:spTgt spid="512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51240"/>
                                        </p:tgtEl>
                                        <p:attrNameLst>
                                          <p:attrName>style.visibility</p:attrName>
                                        </p:attrNameLst>
                                      </p:cBhvr>
                                      <p:to>
                                        <p:strVal val="visible"/>
                                      </p:to>
                                    </p:set>
                                    <p:anim calcmode="lin" valueType="num">
                                      <p:cBhvr additive="base">
                                        <p:cTn id="15" dur="500" fill="hold"/>
                                        <p:tgtEl>
                                          <p:spTgt spid="51240"/>
                                        </p:tgtEl>
                                        <p:attrNameLst>
                                          <p:attrName>ppt_x</p:attrName>
                                        </p:attrNameLst>
                                      </p:cBhvr>
                                      <p:tavLst>
                                        <p:tav tm="0">
                                          <p:val>
                                            <p:strVal val="#ppt_x"/>
                                          </p:val>
                                        </p:tav>
                                        <p:tav tm="100000">
                                          <p:val>
                                            <p:strVal val="#ppt_x"/>
                                          </p:val>
                                        </p:tav>
                                      </p:tavLst>
                                    </p:anim>
                                    <p:anim calcmode="lin" valueType="num">
                                      <p:cBhvr additive="base">
                                        <p:cTn id="16" dur="500" fill="hold"/>
                                        <p:tgtEl>
                                          <p:spTgt spid="5124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241"/>
                                        </p:tgtEl>
                                        <p:attrNameLst>
                                          <p:attrName>style.visibility</p:attrName>
                                        </p:attrNameLst>
                                      </p:cBhvr>
                                      <p:to>
                                        <p:strVal val="visible"/>
                                      </p:to>
                                    </p:set>
                                    <p:anim calcmode="lin" valueType="num">
                                      <p:cBhvr additive="base">
                                        <p:cTn id="21" dur="500" fill="hold"/>
                                        <p:tgtEl>
                                          <p:spTgt spid="51241"/>
                                        </p:tgtEl>
                                        <p:attrNameLst>
                                          <p:attrName>ppt_x</p:attrName>
                                        </p:attrNameLst>
                                      </p:cBhvr>
                                      <p:tavLst>
                                        <p:tav tm="0">
                                          <p:val>
                                            <p:strVal val="#ppt_x"/>
                                          </p:val>
                                        </p:tav>
                                        <p:tav tm="100000">
                                          <p:val>
                                            <p:strVal val="#ppt_x"/>
                                          </p:val>
                                        </p:tav>
                                      </p:tavLst>
                                    </p:anim>
                                    <p:anim calcmode="lin" valueType="num">
                                      <p:cBhvr additive="base">
                                        <p:cTn id="22" dur="500" fill="hold"/>
                                        <p:tgtEl>
                                          <p:spTgt spid="5124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242"/>
                                        </p:tgtEl>
                                        <p:attrNameLst>
                                          <p:attrName>style.visibility</p:attrName>
                                        </p:attrNameLst>
                                      </p:cBhvr>
                                      <p:to>
                                        <p:strVal val="visible"/>
                                      </p:to>
                                    </p:set>
                                    <p:anim calcmode="lin" valueType="num">
                                      <p:cBhvr additive="base">
                                        <p:cTn id="27" dur="500" fill="hold"/>
                                        <p:tgtEl>
                                          <p:spTgt spid="51242"/>
                                        </p:tgtEl>
                                        <p:attrNameLst>
                                          <p:attrName>ppt_x</p:attrName>
                                        </p:attrNameLst>
                                      </p:cBhvr>
                                      <p:tavLst>
                                        <p:tav tm="0">
                                          <p:val>
                                            <p:strVal val="#ppt_x"/>
                                          </p:val>
                                        </p:tav>
                                        <p:tav tm="100000">
                                          <p:val>
                                            <p:strVal val="#ppt_x"/>
                                          </p:val>
                                        </p:tav>
                                      </p:tavLst>
                                    </p:anim>
                                    <p:anim calcmode="lin" valueType="num">
                                      <p:cBhvr additive="base">
                                        <p:cTn id="28" dur="500" fill="hold"/>
                                        <p:tgtEl>
                                          <p:spTgt spid="51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7" grpId="0"/>
      <p:bldP spid="51238" grpId="0"/>
      <p:bldP spid="51240" grpId="0"/>
      <p:bldP spid="51241" grpId="0"/>
      <p:bldP spid="512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5192" y="202630"/>
            <a:ext cx="8435280" cy="1066130"/>
          </a:xfrm>
        </p:spPr>
        <p:txBody>
          <a:bodyPr/>
          <a:lstStyle/>
          <a:p>
            <a:r>
              <a:rPr lang="tr-TR" sz="4000" b="1" dirty="0" err="1">
                <a:solidFill>
                  <a:srgbClr val="0000CC"/>
                </a:solidFill>
                <a:latin typeface="Calibri" panose="020F0502020204030204" pitchFamily="34" charset="0"/>
                <a:cs typeface="Calibri" panose="020F0502020204030204" pitchFamily="34" charset="0"/>
              </a:rPr>
              <a:t>Why</a:t>
            </a:r>
            <a:r>
              <a:rPr lang="tr-TR" sz="4000" b="1" dirty="0">
                <a:solidFill>
                  <a:srgbClr val="0000CC"/>
                </a:solidFill>
                <a:latin typeface="Calibri" panose="020F0502020204030204" pitchFamily="34" charset="0"/>
                <a:cs typeface="Calibri" panose="020F0502020204030204" pitchFamily="34" charset="0"/>
              </a:rPr>
              <a:t> is a </a:t>
            </a:r>
            <a:r>
              <a:rPr lang="tr-TR" sz="4000" b="1" dirty="0" err="1">
                <a:solidFill>
                  <a:srgbClr val="0000CC"/>
                </a:solidFill>
                <a:latin typeface="Calibri" panose="020F0502020204030204" pitchFamily="34" charset="0"/>
                <a:cs typeface="Calibri" panose="020F0502020204030204" pitchFamily="34" charset="0"/>
              </a:rPr>
              <a:t>course</a:t>
            </a:r>
            <a:r>
              <a:rPr lang="tr-TR" sz="4000" b="1" dirty="0">
                <a:solidFill>
                  <a:srgbClr val="0000CC"/>
                </a:solidFill>
                <a:latin typeface="Calibri" panose="020F0502020204030204" pitchFamily="34" charset="0"/>
                <a:cs typeface="Calibri" panose="020F0502020204030204" pitchFamily="34" charset="0"/>
              </a:rPr>
              <a:t> on </a:t>
            </a:r>
            <a:r>
              <a:rPr lang="tr-TR" sz="4000" b="1" dirty="0" err="1">
                <a:solidFill>
                  <a:srgbClr val="0000CC"/>
                </a:solidFill>
                <a:latin typeface="Calibri" panose="020F0502020204030204" pitchFamily="34" charset="0"/>
                <a:cs typeface="Calibri" panose="020F0502020204030204" pitchFamily="34" charset="0"/>
              </a:rPr>
              <a:t>communication</a:t>
            </a:r>
            <a:r>
              <a:rPr lang="tr-TR" sz="4000" b="1" dirty="0">
                <a:solidFill>
                  <a:srgbClr val="0000CC"/>
                </a:solidFill>
                <a:latin typeface="Calibri" panose="020F0502020204030204" pitchFamily="34" charset="0"/>
                <a:cs typeface="Calibri" panose="020F0502020204030204" pitchFamily="34" charset="0"/>
              </a:rPr>
              <a:t> </a:t>
            </a:r>
            <a:r>
              <a:rPr lang="tr-TR" sz="4000" b="1" dirty="0" err="1">
                <a:solidFill>
                  <a:srgbClr val="0000CC"/>
                </a:solidFill>
                <a:latin typeface="Calibri" panose="020F0502020204030204" pitchFamily="34" charset="0"/>
                <a:cs typeface="Calibri" panose="020F0502020204030204" pitchFamily="34" charset="0"/>
              </a:rPr>
              <a:t>skills</a:t>
            </a:r>
            <a:r>
              <a:rPr lang="tr-TR" sz="4000" b="1" dirty="0">
                <a:solidFill>
                  <a:srgbClr val="0000CC"/>
                </a:solidFill>
                <a:latin typeface="Calibri" panose="020F0502020204030204" pitchFamily="34" charset="0"/>
                <a:cs typeface="Calibri" panose="020F0502020204030204" pitchFamily="34" charset="0"/>
              </a:rPr>
              <a:t> is </a:t>
            </a:r>
            <a:r>
              <a:rPr lang="tr-TR" sz="4000" b="1" dirty="0" err="1">
                <a:solidFill>
                  <a:srgbClr val="0000CC"/>
                </a:solidFill>
                <a:latin typeface="Calibri" panose="020F0502020204030204" pitchFamily="34" charset="0"/>
                <a:cs typeface="Calibri" panose="020F0502020204030204" pitchFamily="34" charset="0"/>
              </a:rPr>
              <a:t>necessary</a:t>
            </a:r>
            <a:r>
              <a:rPr lang="tr-TR" sz="4000" b="1" dirty="0">
                <a:solidFill>
                  <a:srgbClr val="0000CC"/>
                </a:solidFill>
                <a:latin typeface="Calibri" panose="020F0502020204030204" pitchFamily="34" charset="0"/>
                <a:cs typeface="Calibri" panose="020F0502020204030204" pitchFamily="34" charset="0"/>
              </a:rPr>
              <a:t>?</a:t>
            </a:r>
          </a:p>
        </p:txBody>
      </p:sp>
      <p:sp>
        <p:nvSpPr>
          <p:cNvPr id="3" name="İçerik Yer Tutucusu 2"/>
          <p:cNvSpPr>
            <a:spLocks noGrp="1"/>
          </p:cNvSpPr>
          <p:nvPr>
            <p:ph idx="1"/>
          </p:nvPr>
        </p:nvSpPr>
        <p:spPr>
          <a:xfrm>
            <a:off x="395536" y="1498774"/>
            <a:ext cx="8435280" cy="4954562"/>
          </a:xfrm>
          <a:solidFill>
            <a:srgbClr val="FFC000"/>
          </a:solidFill>
          <a:ln w="38100">
            <a:solidFill>
              <a:schemeClr val="accent1">
                <a:lumMod val="60000"/>
                <a:lumOff val="40000"/>
              </a:schemeClr>
            </a:solidFill>
          </a:ln>
        </p:spPr>
        <p:txBody>
          <a:bodyPr/>
          <a:lstStyle/>
          <a:p>
            <a:pPr marL="0" indent="0">
              <a:buNone/>
            </a:pPr>
            <a:endParaRPr lang="tr-TR" sz="800" dirty="0">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3000" dirty="0">
                <a:latin typeface="Calibri" panose="020F0502020204030204" pitchFamily="34" charset="0"/>
                <a:cs typeface="Calibri" panose="020F0502020204030204" pitchFamily="34" charset="0"/>
              </a:rPr>
              <a:t>H</a:t>
            </a:r>
            <a:r>
              <a:rPr lang="en-US" sz="3000" dirty="0" err="1">
                <a:latin typeface="Calibri" panose="020F0502020204030204" pitchFamily="34" charset="0"/>
                <a:cs typeface="Calibri" panose="020F0502020204030204" pitchFamily="34" charset="0"/>
              </a:rPr>
              <a:t>ealth</a:t>
            </a:r>
            <a:r>
              <a:rPr lang="en-US" sz="3000" dirty="0">
                <a:latin typeface="Calibri" panose="020F0502020204030204" pitchFamily="34" charset="0"/>
                <a:cs typeface="Calibri" panose="020F0502020204030204" pitchFamily="34" charset="0"/>
              </a:rPr>
              <a:t> professionals are not likely to make use of interpersonal communication skills unless </a:t>
            </a:r>
            <a:br>
              <a:rPr lang="tr-TR" sz="3000" dirty="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they first change their conception of the kind of relationship they want with patients.</a:t>
            </a:r>
            <a:endParaRPr lang="tr-TR" sz="3000" dirty="0">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3000" b="1" i="1" dirty="0">
                <a:solidFill>
                  <a:srgbClr val="800000"/>
                </a:solidFill>
                <a:latin typeface="Calibri" panose="020F0502020204030204" pitchFamily="34" charset="0"/>
                <a:cs typeface="Calibri" panose="020F0502020204030204" pitchFamily="34" charset="0"/>
              </a:rPr>
              <a:t>Basic </a:t>
            </a:r>
            <a:r>
              <a:rPr lang="tr-TR" sz="3000" b="1" i="1" dirty="0" err="1">
                <a:solidFill>
                  <a:srgbClr val="800000"/>
                </a:solidFill>
                <a:latin typeface="Calibri" panose="020F0502020204030204" pitchFamily="34" charset="0"/>
                <a:cs typeface="Calibri" panose="020F0502020204030204" pitchFamily="34" charset="0"/>
              </a:rPr>
              <a:t>communication</a:t>
            </a:r>
            <a:r>
              <a:rPr lang="tr-TR" sz="3000" b="1" i="1" dirty="0">
                <a:solidFill>
                  <a:srgbClr val="800000"/>
                </a:solidFill>
                <a:latin typeface="Calibri" panose="020F0502020204030204" pitchFamily="34" charset="0"/>
                <a:cs typeface="Calibri" panose="020F0502020204030204" pitchFamily="34" charset="0"/>
              </a:rPr>
              <a:t> </a:t>
            </a:r>
            <a:r>
              <a:rPr lang="tr-TR" sz="3000" b="1" i="1" dirty="0" err="1">
                <a:solidFill>
                  <a:srgbClr val="800000"/>
                </a:solidFill>
                <a:latin typeface="Calibri" panose="020F0502020204030204" pitchFamily="34" charset="0"/>
                <a:cs typeface="Calibri" panose="020F0502020204030204" pitchFamily="34" charset="0"/>
              </a:rPr>
              <a:t>skills</a:t>
            </a:r>
            <a:r>
              <a:rPr lang="tr-TR" sz="3000" i="1" dirty="0">
                <a:solidFill>
                  <a:srgbClr val="0000CC"/>
                </a:solidFill>
                <a:latin typeface="Calibri" panose="020F0502020204030204" pitchFamily="34" charset="0"/>
                <a:cs typeface="Calibri" panose="020F0502020204030204" pitchFamily="34" charset="0"/>
              </a:rPr>
              <a:t> </a:t>
            </a:r>
            <a:r>
              <a:rPr lang="tr-TR" sz="3000" i="1" dirty="0" err="1">
                <a:solidFill>
                  <a:srgbClr val="0000CC"/>
                </a:solidFill>
                <a:latin typeface="Calibri" panose="020F0502020204030204" pitchFamily="34" charset="0"/>
                <a:cs typeface="Calibri" panose="020F0502020204030204" pitchFamily="34" charset="0"/>
              </a:rPr>
              <a:t>will</a:t>
            </a:r>
            <a:r>
              <a:rPr lang="tr-TR" sz="3000" i="1" dirty="0">
                <a:solidFill>
                  <a:srgbClr val="0000CC"/>
                </a:solidFill>
                <a:latin typeface="Calibri" panose="020F0502020204030204" pitchFamily="34" charset="0"/>
                <a:cs typeface="Calibri" panose="020F0502020204030204" pitchFamily="34" charset="0"/>
              </a:rPr>
              <a:t> be </a:t>
            </a:r>
            <a:r>
              <a:rPr lang="tr-TR" sz="3000" i="1" dirty="0" err="1">
                <a:solidFill>
                  <a:srgbClr val="0000CC"/>
                </a:solidFill>
                <a:latin typeface="Calibri" panose="020F0502020204030204" pitchFamily="34" charset="0"/>
                <a:cs typeface="Calibri" panose="020F0502020204030204" pitchFamily="34" charset="0"/>
              </a:rPr>
              <a:t>your</a:t>
            </a:r>
            <a:r>
              <a:rPr lang="tr-TR" sz="3000" i="1" dirty="0">
                <a:solidFill>
                  <a:srgbClr val="0000CC"/>
                </a:solidFill>
                <a:latin typeface="Calibri" panose="020F0502020204030204" pitchFamily="34" charset="0"/>
                <a:cs typeface="Calibri" panose="020F0502020204030204" pitchFamily="34" charset="0"/>
              </a:rPr>
              <a:t> </a:t>
            </a:r>
            <a:r>
              <a:rPr lang="tr-TR" sz="3000" i="1" dirty="0" err="1">
                <a:solidFill>
                  <a:srgbClr val="0000CC"/>
                </a:solidFill>
                <a:latin typeface="Calibri" panose="020F0502020204030204" pitchFamily="34" charset="0"/>
                <a:cs typeface="Calibri" panose="020F0502020204030204" pitchFamily="34" charset="0"/>
              </a:rPr>
              <a:t>keys</a:t>
            </a:r>
            <a:r>
              <a:rPr lang="tr-TR" sz="3000" i="1" dirty="0">
                <a:solidFill>
                  <a:srgbClr val="0000CC"/>
                </a:solidFill>
                <a:latin typeface="Calibri" panose="020F0502020204030204" pitchFamily="34" charset="0"/>
                <a:cs typeface="Calibri" panose="020F0502020204030204" pitchFamily="34" charset="0"/>
              </a:rPr>
              <a:t> </a:t>
            </a:r>
            <a:br>
              <a:rPr lang="tr-TR" sz="3000" i="1" dirty="0">
                <a:solidFill>
                  <a:srgbClr val="0000CC"/>
                </a:solidFill>
                <a:latin typeface="Calibri" panose="020F0502020204030204" pitchFamily="34" charset="0"/>
                <a:cs typeface="Calibri" panose="020F0502020204030204" pitchFamily="34" charset="0"/>
              </a:rPr>
            </a:br>
            <a:r>
              <a:rPr lang="tr-TR" sz="3000" i="1" dirty="0" err="1">
                <a:solidFill>
                  <a:srgbClr val="0000CC"/>
                </a:solidFill>
                <a:latin typeface="Calibri" panose="020F0502020204030204" pitchFamily="34" charset="0"/>
                <a:cs typeface="Calibri" panose="020F0502020204030204" pitchFamily="34" charset="0"/>
              </a:rPr>
              <a:t>for</a:t>
            </a:r>
            <a:r>
              <a:rPr lang="tr-TR" sz="3000" i="1" dirty="0">
                <a:solidFill>
                  <a:srgbClr val="0000CC"/>
                </a:solidFill>
                <a:latin typeface="Calibri" panose="020F0502020204030204" pitchFamily="34" charset="0"/>
                <a:cs typeface="Calibri" panose="020F0502020204030204" pitchFamily="34" charset="0"/>
              </a:rPr>
              <a:t> not </a:t>
            </a:r>
            <a:r>
              <a:rPr lang="tr-TR" sz="3000" i="1" dirty="0" err="1">
                <a:solidFill>
                  <a:srgbClr val="0000CC"/>
                </a:solidFill>
                <a:latin typeface="Calibri" panose="020F0502020204030204" pitchFamily="34" charset="0"/>
                <a:cs typeface="Calibri" panose="020F0502020204030204" pitchFamily="34" charset="0"/>
              </a:rPr>
              <a:t>only</a:t>
            </a:r>
            <a:r>
              <a:rPr lang="tr-TR" sz="3000" i="1" dirty="0">
                <a:solidFill>
                  <a:srgbClr val="0000CC"/>
                </a:solidFill>
                <a:latin typeface="Calibri" panose="020F0502020204030204" pitchFamily="34" charset="0"/>
                <a:cs typeface="Calibri" panose="020F0502020204030204" pitchFamily="34" charset="0"/>
              </a:rPr>
              <a:t> </a:t>
            </a:r>
            <a:r>
              <a:rPr lang="tr-TR" sz="3000" i="1" dirty="0" err="1">
                <a:solidFill>
                  <a:srgbClr val="0000CC"/>
                </a:solidFill>
                <a:latin typeface="Calibri" panose="020F0502020204030204" pitchFamily="34" charset="0"/>
                <a:cs typeface="Calibri" panose="020F0502020204030204" pitchFamily="34" charset="0"/>
              </a:rPr>
              <a:t>doctor-patient</a:t>
            </a:r>
            <a:r>
              <a:rPr lang="tr-TR" sz="3000" i="1" dirty="0">
                <a:solidFill>
                  <a:srgbClr val="0000CC"/>
                </a:solidFill>
                <a:latin typeface="Calibri" panose="020F0502020204030204" pitchFamily="34" charset="0"/>
                <a:cs typeface="Calibri" panose="020F0502020204030204" pitchFamily="34" charset="0"/>
              </a:rPr>
              <a:t> </a:t>
            </a:r>
            <a:r>
              <a:rPr lang="tr-TR" sz="3000" i="1" dirty="0" err="1">
                <a:solidFill>
                  <a:srgbClr val="0000CC"/>
                </a:solidFill>
                <a:latin typeface="Calibri" panose="020F0502020204030204" pitchFamily="34" charset="0"/>
                <a:cs typeface="Calibri" panose="020F0502020204030204" pitchFamily="34" charset="0"/>
              </a:rPr>
              <a:t>relationship</a:t>
            </a:r>
            <a:r>
              <a:rPr lang="tr-TR" sz="3000" i="1" dirty="0">
                <a:solidFill>
                  <a:srgbClr val="0000CC"/>
                </a:solidFill>
                <a:latin typeface="Calibri" panose="020F0502020204030204" pitchFamily="34" charset="0"/>
                <a:cs typeface="Calibri" panose="020F0502020204030204" pitchFamily="34" charset="0"/>
              </a:rPr>
              <a:t>, </a:t>
            </a:r>
            <a:br>
              <a:rPr lang="tr-TR" sz="3000" i="1" dirty="0">
                <a:solidFill>
                  <a:srgbClr val="0000CC"/>
                </a:solidFill>
                <a:latin typeface="Calibri" panose="020F0502020204030204" pitchFamily="34" charset="0"/>
                <a:cs typeface="Calibri" panose="020F0502020204030204" pitchFamily="34" charset="0"/>
              </a:rPr>
            </a:br>
            <a:r>
              <a:rPr lang="tr-TR" sz="3000" i="1" dirty="0" err="1">
                <a:solidFill>
                  <a:srgbClr val="0000CC"/>
                </a:solidFill>
                <a:latin typeface="Calibri" panose="020F0502020204030204" pitchFamily="34" charset="0"/>
                <a:cs typeface="Calibri" panose="020F0502020204030204" pitchFamily="34" charset="0"/>
              </a:rPr>
              <a:t>for</a:t>
            </a:r>
            <a:r>
              <a:rPr lang="tr-TR" sz="3000" i="1" dirty="0">
                <a:solidFill>
                  <a:srgbClr val="0000CC"/>
                </a:solidFill>
                <a:latin typeface="Calibri" panose="020F0502020204030204" pitchFamily="34" charset="0"/>
                <a:cs typeface="Calibri" panose="020F0502020204030204" pitchFamily="34" charset="0"/>
              </a:rPr>
              <a:t> </a:t>
            </a:r>
            <a:r>
              <a:rPr lang="tr-TR" sz="3000" i="1" dirty="0" err="1">
                <a:solidFill>
                  <a:srgbClr val="0000CC"/>
                </a:solidFill>
                <a:latin typeface="Calibri" panose="020F0502020204030204" pitchFamily="34" charset="0"/>
                <a:cs typeface="Calibri" panose="020F0502020204030204" pitchFamily="34" charset="0"/>
              </a:rPr>
              <a:t>also</a:t>
            </a:r>
            <a:r>
              <a:rPr lang="tr-TR" sz="3000" i="1" dirty="0">
                <a:solidFill>
                  <a:srgbClr val="0000CC"/>
                </a:solidFill>
                <a:latin typeface="Calibri" panose="020F0502020204030204" pitchFamily="34" charset="0"/>
                <a:cs typeface="Calibri" panose="020F0502020204030204" pitchFamily="34" charset="0"/>
              </a:rPr>
              <a:t> </a:t>
            </a:r>
            <a:r>
              <a:rPr lang="tr-TR" sz="3000" i="1" dirty="0" err="1">
                <a:solidFill>
                  <a:srgbClr val="0000CC"/>
                </a:solidFill>
                <a:latin typeface="Calibri" panose="020F0502020204030204" pitchFamily="34" charset="0"/>
                <a:cs typeface="Calibri" panose="020F0502020204030204" pitchFamily="34" charset="0"/>
              </a:rPr>
              <a:t>your</a:t>
            </a:r>
            <a:r>
              <a:rPr lang="tr-TR" sz="3000" i="1" dirty="0">
                <a:solidFill>
                  <a:srgbClr val="0000CC"/>
                </a:solidFill>
                <a:latin typeface="Calibri" panose="020F0502020204030204" pitchFamily="34" charset="0"/>
                <a:cs typeface="Calibri" panose="020F0502020204030204" pitchFamily="34" charset="0"/>
              </a:rPr>
              <a:t> </a:t>
            </a:r>
            <a:r>
              <a:rPr lang="tr-TR" sz="3000" i="1" dirty="0" err="1">
                <a:solidFill>
                  <a:srgbClr val="0000CC"/>
                </a:solidFill>
                <a:latin typeface="Calibri" panose="020F0502020204030204" pitchFamily="34" charset="0"/>
                <a:cs typeface="Calibri" panose="020F0502020204030204" pitchFamily="34" charset="0"/>
              </a:rPr>
              <a:t>inter-personal</a:t>
            </a:r>
            <a:r>
              <a:rPr lang="tr-TR" sz="3000" i="1" dirty="0">
                <a:solidFill>
                  <a:srgbClr val="0000CC"/>
                </a:solidFill>
                <a:latin typeface="Calibri" panose="020F0502020204030204" pitchFamily="34" charset="0"/>
                <a:cs typeface="Calibri" panose="020F0502020204030204" pitchFamily="34" charset="0"/>
              </a:rPr>
              <a:t> </a:t>
            </a:r>
            <a:r>
              <a:rPr lang="tr-TR" sz="3000" i="1" dirty="0" err="1">
                <a:solidFill>
                  <a:srgbClr val="0000CC"/>
                </a:solidFill>
                <a:latin typeface="Calibri" panose="020F0502020204030204" pitchFamily="34" charset="0"/>
                <a:cs typeface="Calibri" panose="020F0502020204030204" pitchFamily="34" charset="0"/>
              </a:rPr>
              <a:t>dialogues</a:t>
            </a:r>
            <a:r>
              <a:rPr lang="tr-TR" sz="3000" i="1" dirty="0">
                <a:solidFill>
                  <a:srgbClr val="0000CC"/>
                </a:solidFill>
                <a:latin typeface="Calibri" panose="020F0502020204030204" pitchFamily="34" charset="0"/>
                <a:cs typeface="Calibri" panose="020F0502020204030204" pitchFamily="34" charset="0"/>
              </a:rPr>
              <a:t> in </a:t>
            </a:r>
            <a:r>
              <a:rPr lang="tr-TR" sz="3000" i="1" dirty="0" err="1">
                <a:solidFill>
                  <a:srgbClr val="0000CC"/>
                </a:solidFill>
                <a:latin typeface="Calibri" panose="020F0502020204030204" pitchFamily="34" charset="0"/>
                <a:cs typeface="Calibri" panose="020F0502020204030204" pitchFamily="34" charset="0"/>
              </a:rPr>
              <a:t>daily</a:t>
            </a:r>
            <a:r>
              <a:rPr lang="tr-TR" sz="3000" i="1" dirty="0">
                <a:solidFill>
                  <a:srgbClr val="0000CC"/>
                </a:solidFill>
                <a:latin typeface="Calibri" panose="020F0502020204030204" pitchFamily="34" charset="0"/>
                <a:cs typeface="Calibri" panose="020F0502020204030204" pitchFamily="34" charset="0"/>
              </a:rPr>
              <a:t> life, </a:t>
            </a:r>
            <a:br>
              <a:rPr lang="tr-TR" sz="3000" i="1" dirty="0">
                <a:solidFill>
                  <a:srgbClr val="0000CC"/>
                </a:solidFill>
                <a:latin typeface="Calibri" panose="020F0502020204030204" pitchFamily="34" charset="0"/>
                <a:cs typeface="Calibri" panose="020F0502020204030204" pitchFamily="34" charset="0"/>
              </a:rPr>
            </a:br>
            <a:r>
              <a:rPr lang="tr-TR" sz="3000" i="1" dirty="0">
                <a:solidFill>
                  <a:srgbClr val="0000CC"/>
                </a:solidFill>
                <a:latin typeface="Calibri" panose="020F0502020204030204" pitchFamily="34" charset="0"/>
                <a:cs typeface="Calibri" panose="020F0502020204030204" pitchFamily="34" charset="0"/>
              </a:rPr>
              <a:t>in </a:t>
            </a:r>
            <a:r>
              <a:rPr lang="tr-TR" sz="3000" i="1" dirty="0" err="1">
                <a:solidFill>
                  <a:srgbClr val="0000CC"/>
                </a:solidFill>
                <a:latin typeface="Calibri" panose="020F0502020204030204" pitchFamily="34" charset="0"/>
                <a:cs typeface="Calibri" panose="020F0502020204030204" pitchFamily="34" charset="0"/>
              </a:rPr>
              <a:t>school</a:t>
            </a:r>
            <a:r>
              <a:rPr lang="tr-TR" sz="3000" i="1" dirty="0">
                <a:solidFill>
                  <a:srgbClr val="0000CC"/>
                </a:solidFill>
                <a:latin typeface="Calibri" panose="020F0502020204030204" pitchFamily="34" charset="0"/>
                <a:cs typeface="Calibri" panose="020F0502020204030204" pitchFamily="34" charset="0"/>
              </a:rPr>
              <a:t>, at </a:t>
            </a:r>
            <a:r>
              <a:rPr lang="tr-TR" sz="3000" i="1" dirty="0" err="1">
                <a:solidFill>
                  <a:srgbClr val="0000CC"/>
                </a:solidFill>
                <a:latin typeface="Calibri" panose="020F0502020204030204" pitchFamily="34" charset="0"/>
                <a:cs typeface="Calibri" panose="020F0502020204030204" pitchFamily="34" charset="0"/>
              </a:rPr>
              <a:t>work</a:t>
            </a:r>
            <a:r>
              <a:rPr lang="tr-TR" sz="3000" i="1" dirty="0">
                <a:solidFill>
                  <a:srgbClr val="0000CC"/>
                </a:solidFill>
                <a:latin typeface="Calibri" panose="020F0502020204030204" pitchFamily="34" charset="0"/>
                <a:cs typeface="Calibri" panose="020F0502020204030204" pitchFamily="34" charset="0"/>
              </a:rPr>
              <a:t>. </a:t>
            </a:r>
            <a:endParaRPr lang="tr-TR" sz="3000" dirty="0"/>
          </a:p>
        </p:txBody>
      </p:sp>
      <p:sp>
        <p:nvSpPr>
          <p:cNvPr id="4" name="Veri Yer Tutucusu 1">
            <a:extLst>
              <a:ext uri="{FF2B5EF4-FFF2-40B4-BE49-F238E27FC236}">
                <a16:creationId xmlns:a16="http://schemas.microsoft.com/office/drawing/2014/main" id="{AFF93C07-A436-99D5-4F61-9CE20F0332EB}"/>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5" name="Altbilgi Yer Tutucusu 2">
            <a:extLst>
              <a:ext uri="{FF2B5EF4-FFF2-40B4-BE49-F238E27FC236}">
                <a16:creationId xmlns:a16="http://schemas.microsoft.com/office/drawing/2014/main" id="{6A98BF96-DF8F-1546-EDA7-DECF73491725}"/>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6" name="Slayt Numarası Yer Tutucusu 3">
            <a:extLst>
              <a:ext uri="{FF2B5EF4-FFF2-40B4-BE49-F238E27FC236}">
                <a16:creationId xmlns:a16="http://schemas.microsoft.com/office/drawing/2014/main" id="{72B8B053-4F60-4D0C-F872-E6C7187D2474}"/>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a:t>
            </a:fld>
            <a:endParaRPr lang="tr-TR"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96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1"/>
          <p:cNvSpPr txBox="1">
            <a:spLocks noChangeArrowheads="1"/>
          </p:cNvSpPr>
          <p:nvPr/>
        </p:nvSpPr>
        <p:spPr bwMode="auto">
          <a:xfrm>
            <a:off x="2051050" y="6278563"/>
            <a:ext cx="428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3200" b="1">
                <a:solidFill>
                  <a:srgbClr val="990033"/>
                </a:solidFill>
                <a:latin typeface="Arial" panose="020B0604020202020204" pitchFamily="34" charset="0"/>
              </a:rPr>
              <a:t>A</a:t>
            </a:r>
          </a:p>
        </p:txBody>
      </p:sp>
      <p:sp>
        <p:nvSpPr>
          <p:cNvPr id="36867" name="Text Box 12"/>
          <p:cNvSpPr txBox="1">
            <a:spLocks noChangeArrowheads="1"/>
          </p:cNvSpPr>
          <p:nvPr/>
        </p:nvSpPr>
        <p:spPr bwMode="auto">
          <a:xfrm>
            <a:off x="6659563" y="6278563"/>
            <a:ext cx="428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3200" b="1">
                <a:solidFill>
                  <a:srgbClr val="990033"/>
                </a:solidFill>
                <a:latin typeface="Arial" panose="020B0604020202020204" pitchFamily="34" charset="0"/>
              </a:rPr>
              <a:t>B</a:t>
            </a:r>
          </a:p>
        </p:txBody>
      </p:sp>
      <p:sp>
        <p:nvSpPr>
          <p:cNvPr id="36868" name="WordArt 13"/>
          <p:cNvSpPr>
            <a:spLocks noChangeArrowheads="1" noChangeShapeType="1" noTextEdit="1"/>
          </p:cNvSpPr>
          <p:nvPr/>
        </p:nvSpPr>
        <p:spPr bwMode="auto">
          <a:xfrm>
            <a:off x="179388" y="260350"/>
            <a:ext cx="8713787" cy="892175"/>
          </a:xfrm>
          <a:prstGeom prst="rect">
            <a:avLst/>
          </a:prstGeom>
        </p:spPr>
        <p:txBody>
          <a:bodyPr wrap="none" fromWordArt="1">
            <a:prstTxWarp prst="textPlain">
              <a:avLst>
                <a:gd name="adj" fmla="val 50000"/>
              </a:avLst>
            </a:prstTxWarp>
          </a:bodyPr>
          <a:lstStyle/>
          <a:p>
            <a:pPr algn="ctr"/>
            <a:r>
              <a:rPr lang="tr-TR" sz="1400" kern="10">
                <a:ln w="9525">
                  <a:solidFill>
                    <a:srgbClr val="990033"/>
                  </a:solidFill>
                  <a:round/>
                </a:ln>
                <a:solidFill>
                  <a:srgbClr val="000080"/>
                </a:solidFill>
                <a:latin typeface="Arial Black" panose="020B0A04020102020204"/>
              </a:rPr>
              <a:t>Factors affecting the behavior window</a:t>
            </a:r>
          </a:p>
        </p:txBody>
      </p:sp>
      <p:sp>
        <p:nvSpPr>
          <p:cNvPr id="36869" name="Rectangle 14"/>
          <p:cNvSpPr>
            <a:spLocks noChangeArrowheads="1"/>
          </p:cNvSpPr>
          <p:nvPr/>
        </p:nvSpPr>
        <p:spPr bwMode="auto">
          <a:xfrm>
            <a:off x="1332548" y="1557338"/>
            <a:ext cx="1870075" cy="4679950"/>
          </a:xfrm>
          <a:prstGeom prst="rect">
            <a:avLst/>
          </a:prstGeom>
          <a:solidFill>
            <a:srgbClr val="CCCCFF"/>
          </a:solidFill>
          <a:ln w="76200">
            <a:solidFill>
              <a:srgbClr val="000099"/>
            </a:solidFill>
            <a:miter lim="800000"/>
          </a:ln>
        </p:spPr>
        <p:txBody>
          <a:bodyPr wrap="none" anchor="ctr"/>
          <a:lstStyle/>
          <a:p>
            <a:endParaRPr lang="tr-TR" sz="1800">
              <a:latin typeface="Verdana" panose="020B0604030504040204" pitchFamily="34" charset="0"/>
            </a:endParaRPr>
          </a:p>
        </p:txBody>
      </p:sp>
      <p:sp>
        <p:nvSpPr>
          <p:cNvPr id="17423" name="Line 15"/>
          <p:cNvSpPr>
            <a:spLocks noChangeShapeType="1"/>
          </p:cNvSpPr>
          <p:nvPr/>
        </p:nvSpPr>
        <p:spPr bwMode="auto">
          <a:xfrm>
            <a:off x="1330960" y="4149725"/>
            <a:ext cx="1870075" cy="0"/>
          </a:xfrm>
          <a:prstGeom prst="line">
            <a:avLst/>
          </a:prstGeom>
          <a:noFill/>
          <a:ln w="76200">
            <a:solidFill>
              <a:srgbClr val="7A103B"/>
            </a:solidFill>
            <a:round/>
          </a:ln>
          <a:extLst>
            <a:ext uri="{909E8E84-426E-40DD-AFC4-6F175D3DCCD1}">
              <a14:hiddenFill xmlns:a14="http://schemas.microsoft.com/office/drawing/2010/main">
                <a:noFill/>
              </a14:hiddenFill>
            </a:ext>
          </a:extLst>
        </p:spPr>
        <p:txBody>
          <a:bodyPr/>
          <a:lstStyle/>
          <a:p>
            <a:endParaRPr lang="tr-TR"/>
          </a:p>
        </p:txBody>
      </p:sp>
      <p:sp>
        <p:nvSpPr>
          <p:cNvPr id="36871" name="Rectangle 16"/>
          <p:cNvSpPr>
            <a:spLocks noChangeArrowheads="1"/>
          </p:cNvSpPr>
          <p:nvPr/>
        </p:nvSpPr>
        <p:spPr bwMode="auto">
          <a:xfrm>
            <a:off x="5685790" y="1557338"/>
            <a:ext cx="1800225" cy="4679950"/>
          </a:xfrm>
          <a:prstGeom prst="rect">
            <a:avLst/>
          </a:prstGeom>
          <a:solidFill>
            <a:srgbClr val="CCCCFF"/>
          </a:solidFill>
          <a:ln w="76200">
            <a:solidFill>
              <a:srgbClr val="000099"/>
            </a:solidFill>
            <a:miter lim="800000"/>
          </a:ln>
        </p:spPr>
        <p:txBody>
          <a:bodyPr wrap="none" anchor="ctr"/>
          <a:lstStyle/>
          <a:p>
            <a:endParaRPr lang="tr-TR" sz="1800">
              <a:latin typeface="Verdana" panose="020B0604030504040204" pitchFamily="34" charset="0"/>
            </a:endParaRPr>
          </a:p>
        </p:txBody>
      </p:sp>
      <p:sp>
        <p:nvSpPr>
          <p:cNvPr id="17425" name="Line 17"/>
          <p:cNvSpPr>
            <a:spLocks noChangeShapeType="1"/>
          </p:cNvSpPr>
          <p:nvPr/>
        </p:nvSpPr>
        <p:spPr bwMode="auto">
          <a:xfrm>
            <a:off x="5725478" y="3573463"/>
            <a:ext cx="1800225" cy="0"/>
          </a:xfrm>
          <a:prstGeom prst="line">
            <a:avLst/>
          </a:prstGeom>
          <a:noFill/>
          <a:ln w="76200">
            <a:solidFill>
              <a:srgbClr val="7A103B"/>
            </a:solidFill>
            <a:round/>
          </a:ln>
          <a:extLst>
            <a:ext uri="{909E8E84-426E-40DD-AFC4-6F175D3DCCD1}">
              <a14:hiddenFill xmlns:a14="http://schemas.microsoft.com/office/drawing/2010/main">
                <a:noFill/>
              </a14:hiddenFill>
            </a:ext>
          </a:extLst>
        </p:spPr>
        <p:txBody>
          <a:bodyPr/>
          <a:lstStyle/>
          <a:p>
            <a:endParaRPr lang="tr-TR"/>
          </a:p>
        </p:txBody>
      </p:sp>
      <p:sp>
        <p:nvSpPr>
          <p:cNvPr id="17427" name="Rectangle 19"/>
          <p:cNvSpPr>
            <a:spLocks noChangeArrowheads="1"/>
          </p:cNvSpPr>
          <p:nvPr/>
        </p:nvSpPr>
        <p:spPr bwMode="auto">
          <a:xfrm>
            <a:off x="7473950" y="3381375"/>
            <a:ext cx="16471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1600" b="1">
                <a:solidFill>
                  <a:srgbClr val="990033"/>
                </a:solidFill>
                <a:latin typeface="Arial" panose="020B0604020202020204" pitchFamily="34" charset="0"/>
              </a:rPr>
              <a:t>ACCEPTANCE BORDER</a:t>
            </a:r>
          </a:p>
        </p:txBody>
      </p:sp>
      <p:sp>
        <p:nvSpPr>
          <p:cNvPr id="17428" name="Rectangle 20"/>
          <p:cNvSpPr>
            <a:spLocks noChangeArrowheads="1"/>
          </p:cNvSpPr>
          <p:nvPr/>
        </p:nvSpPr>
        <p:spPr bwMode="auto">
          <a:xfrm>
            <a:off x="3203575" y="1341438"/>
            <a:ext cx="28082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342900" indent="-342900">
              <a:lnSpc>
                <a:spcPct val="80000"/>
              </a:lnSpc>
              <a:spcBef>
                <a:spcPct val="20000"/>
              </a:spcBef>
            </a:pPr>
            <a:r>
              <a:rPr lang="tr-TR" sz="2800" b="1">
                <a:solidFill>
                  <a:srgbClr val="FF5050"/>
                </a:solidFill>
                <a:latin typeface="Calibri" panose="020F0502020204030204" pitchFamily="34" charset="0"/>
                <a:cs typeface="Calibri" panose="020F0502020204030204" pitchFamily="34" charset="0"/>
              </a:rPr>
              <a:t>Me (I)</a:t>
            </a:r>
            <a:endParaRPr lang="tr-TR" sz="2000" b="1">
              <a:solidFill>
                <a:srgbClr val="FF5050"/>
              </a:solidFill>
              <a:latin typeface="Calibri" panose="020F0502020204030204" pitchFamily="34" charset="0"/>
              <a:cs typeface="Calibri" panose="020F0502020204030204" pitchFamily="34" charset="0"/>
            </a:endParaRPr>
          </a:p>
          <a:p>
            <a:pPr marL="196215" indent="-196215">
              <a:lnSpc>
                <a:spcPct val="80000"/>
              </a:lnSpc>
              <a:spcBef>
                <a:spcPct val="20000"/>
              </a:spcBef>
              <a:buFontTx/>
              <a:buChar char="•"/>
            </a:pPr>
            <a:r>
              <a:rPr lang="tr-TR" sz="2000" b="1">
                <a:latin typeface="Calibri" panose="020F0502020204030204" pitchFamily="34" charset="0"/>
                <a:cs typeface="Calibri" panose="020F0502020204030204" pitchFamily="34" charset="0"/>
              </a:rPr>
              <a:t>Personel diffrences</a:t>
            </a:r>
          </a:p>
          <a:p>
            <a:pPr marL="196215" indent="-196215">
              <a:lnSpc>
                <a:spcPct val="80000"/>
              </a:lnSpc>
              <a:spcBef>
                <a:spcPct val="20000"/>
              </a:spcBef>
              <a:buFontTx/>
              <a:buChar char="•"/>
            </a:pPr>
            <a:r>
              <a:rPr lang="tr-TR" sz="2000" b="1">
                <a:latin typeface="Calibri" panose="020F0502020204030204" pitchFamily="34" charset="0"/>
                <a:cs typeface="Calibri" panose="020F0502020204030204" pitchFamily="34" charset="0"/>
              </a:rPr>
              <a:t>Current conditions</a:t>
            </a:r>
          </a:p>
          <a:p>
            <a:pPr marL="196215" indent="-196215">
              <a:lnSpc>
                <a:spcPct val="80000"/>
              </a:lnSpc>
              <a:spcBef>
                <a:spcPct val="20000"/>
              </a:spcBef>
              <a:buFontTx/>
              <a:buChar char="•"/>
            </a:pPr>
            <a:r>
              <a:rPr lang="tr-TR" sz="2000" b="1">
                <a:latin typeface="Calibri" panose="020F0502020204030204" pitchFamily="34" charset="0"/>
                <a:cs typeface="Calibri" panose="020F0502020204030204" pitchFamily="34" charset="0"/>
              </a:rPr>
              <a:t>Unfinished business</a:t>
            </a:r>
          </a:p>
          <a:p>
            <a:pPr marL="342900" indent="-342900">
              <a:lnSpc>
                <a:spcPct val="80000"/>
              </a:lnSpc>
              <a:spcBef>
                <a:spcPct val="20000"/>
              </a:spcBef>
              <a:buFontTx/>
              <a:buChar char="•"/>
            </a:pPr>
            <a:r>
              <a:rPr lang="tr-TR" sz="2000" b="1">
                <a:latin typeface="Calibri" panose="020F0502020204030204" pitchFamily="34" charset="0"/>
                <a:cs typeface="Calibri" panose="020F0502020204030204" pitchFamily="34" charset="0"/>
              </a:rPr>
              <a:t>…</a:t>
            </a:r>
          </a:p>
        </p:txBody>
      </p:sp>
      <p:sp>
        <p:nvSpPr>
          <p:cNvPr id="17430" name="Rectangle 22"/>
          <p:cNvSpPr>
            <a:spLocks noChangeArrowheads="1"/>
          </p:cNvSpPr>
          <p:nvPr/>
        </p:nvSpPr>
        <p:spPr bwMode="auto">
          <a:xfrm>
            <a:off x="3203575" y="3284538"/>
            <a:ext cx="25923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342900" indent="-342900">
              <a:lnSpc>
                <a:spcPct val="80000"/>
              </a:lnSpc>
              <a:spcBef>
                <a:spcPct val="20000"/>
              </a:spcBef>
            </a:pPr>
            <a:r>
              <a:rPr lang="tr-TR" b="1">
                <a:solidFill>
                  <a:srgbClr val="FF0000"/>
                </a:solidFill>
                <a:latin typeface="Calibri" panose="020F0502020204030204" pitchFamily="34" charset="0"/>
                <a:cs typeface="Calibri" panose="020F0502020204030204" pitchFamily="34" charset="0"/>
              </a:rPr>
              <a:t>The other party</a:t>
            </a:r>
          </a:p>
          <a:p>
            <a:pPr marL="342900" indent="-342900">
              <a:lnSpc>
                <a:spcPct val="80000"/>
              </a:lnSpc>
              <a:spcBef>
                <a:spcPct val="20000"/>
              </a:spcBef>
              <a:buFontTx/>
              <a:buChar char="•"/>
            </a:pPr>
            <a:r>
              <a:rPr lang="tr-TR" sz="2000" b="1">
                <a:latin typeface="Calibri" panose="020F0502020204030204" pitchFamily="34" charset="0"/>
                <a:cs typeface="Calibri" panose="020F0502020204030204" pitchFamily="34" charset="0"/>
              </a:rPr>
              <a:t>Age</a:t>
            </a:r>
          </a:p>
          <a:p>
            <a:pPr marL="342900" indent="-342900">
              <a:lnSpc>
                <a:spcPct val="80000"/>
              </a:lnSpc>
              <a:spcBef>
                <a:spcPct val="20000"/>
              </a:spcBef>
              <a:buFontTx/>
              <a:buChar char="•"/>
            </a:pPr>
            <a:r>
              <a:rPr lang="tr-TR" sz="2000" b="1">
                <a:latin typeface="Calibri" panose="020F0502020204030204" pitchFamily="34" charset="0"/>
                <a:cs typeface="Calibri" panose="020F0502020204030204" pitchFamily="34" charset="0"/>
              </a:rPr>
              <a:t>Sex</a:t>
            </a:r>
          </a:p>
          <a:p>
            <a:pPr marL="342900" indent="-342900">
              <a:lnSpc>
                <a:spcPct val="80000"/>
              </a:lnSpc>
              <a:spcBef>
                <a:spcPct val="20000"/>
              </a:spcBef>
              <a:buFontTx/>
              <a:buChar char="•"/>
            </a:pPr>
            <a:r>
              <a:rPr lang="tr-TR" sz="2000" b="1">
                <a:latin typeface="Calibri" panose="020F0502020204030204" pitchFamily="34" charset="0"/>
                <a:cs typeface="Calibri" panose="020F0502020204030204" pitchFamily="34" charset="0"/>
              </a:rPr>
              <a:t>Intimacy</a:t>
            </a:r>
          </a:p>
          <a:p>
            <a:pPr marL="342900" indent="-342900">
              <a:lnSpc>
                <a:spcPct val="80000"/>
              </a:lnSpc>
              <a:spcBef>
                <a:spcPct val="20000"/>
              </a:spcBef>
              <a:buFontTx/>
              <a:buChar char="•"/>
            </a:pPr>
            <a:r>
              <a:rPr lang="tr-TR" sz="2000" b="1">
                <a:latin typeface="Calibri" panose="020F0502020204030204" pitchFamily="34" charset="0"/>
                <a:cs typeface="Calibri" panose="020F0502020204030204" pitchFamily="34" charset="0"/>
              </a:rPr>
              <a:t>…</a:t>
            </a:r>
          </a:p>
        </p:txBody>
      </p:sp>
      <p:sp>
        <p:nvSpPr>
          <p:cNvPr id="17431" name="Rectangle 23"/>
          <p:cNvSpPr>
            <a:spLocks noChangeArrowheads="1"/>
          </p:cNvSpPr>
          <p:nvPr/>
        </p:nvSpPr>
        <p:spPr bwMode="auto">
          <a:xfrm>
            <a:off x="3203575" y="4941570"/>
            <a:ext cx="278003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342900" indent="-342900">
              <a:lnSpc>
                <a:spcPct val="80000"/>
              </a:lnSpc>
              <a:spcBef>
                <a:spcPct val="20000"/>
              </a:spcBef>
            </a:pPr>
            <a:r>
              <a:rPr lang="tr-TR" b="1">
                <a:solidFill>
                  <a:srgbClr val="FF0000"/>
                </a:solidFill>
                <a:latin typeface="Calibri" panose="020F0502020204030204" pitchFamily="34" charset="0"/>
                <a:cs typeface="Calibri" panose="020F0502020204030204" pitchFamily="34" charset="0"/>
              </a:rPr>
              <a:t>Environment</a:t>
            </a:r>
            <a:endParaRPr lang="tr-TR" sz="2800" b="1">
              <a:solidFill>
                <a:srgbClr val="FF0000"/>
              </a:solidFill>
              <a:latin typeface="Calibri" panose="020F0502020204030204" pitchFamily="34" charset="0"/>
              <a:cs typeface="Calibri" panose="020F0502020204030204" pitchFamily="34" charset="0"/>
            </a:endParaRPr>
          </a:p>
          <a:p>
            <a:pPr marL="196215" indent="-196215">
              <a:lnSpc>
                <a:spcPct val="80000"/>
              </a:lnSpc>
              <a:spcBef>
                <a:spcPct val="20000"/>
              </a:spcBef>
              <a:buFontTx/>
              <a:buChar char="•"/>
            </a:pPr>
            <a:r>
              <a:rPr lang="tr-TR" sz="2000" b="1">
                <a:latin typeface="Calibri" panose="020F0502020204030204" pitchFamily="34" charset="0"/>
                <a:cs typeface="Calibri" panose="020F0502020204030204" pitchFamily="34" charset="0"/>
              </a:rPr>
              <a:t>Physical </a:t>
            </a:r>
            <a:br>
              <a:rPr lang="tr-TR" sz="2000" b="1">
                <a:latin typeface="Calibri" panose="020F0502020204030204" pitchFamily="34" charset="0"/>
                <a:cs typeface="Calibri" panose="020F0502020204030204" pitchFamily="34" charset="0"/>
              </a:rPr>
            </a:br>
            <a:r>
              <a:rPr lang="tr-TR" sz="2000" b="1">
                <a:latin typeface="Calibri" panose="020F0502020204030204" pitchFamily="34" charset="0"/>
                <a:cs typeface="Calibri" panose="020F0502020204030204" pitchFamily="34" charset="0"/>
              </a:rPr>
              <a:t>conditions</a:t>
            </a:r>
          </a:p>
          <a:p>
            <a:pPr marL="196215" indent="-196215">
              <a:lnSpc>
                <a:spcPct val="80000"/>
              </a:lnSpc>
              <a:spcBef>
                <a:spcPct val="20000"/>
              </a:spcBef>
              <a:buFontTx/>
              <a:buChar char="•"/>
            </a:pPr>
            <a:r>
              <a:rPr lang="tr-TR" sz="2000" b="1">
                <a:latin typeface="Calibri" panose="020F0502020204030204" pitchFamily="34" charset="0"/>
                <a:cs typeface="Calibri" panose="020F0502020204030204" pitchFamily="34" charset="0"/>
              </a:rPr>
              <a:t>Cultural area</a:t>
            </a:r>
          </a:p>
          <a:p>
            <a:pPr marL="196215" indent="-196215">
              <a:lnSpc>
                <a:spcPct val="80000"/>
              </a:lnSpc>
              <a:spcBef>
                <a:spcPct val="20000"/>
              </a:spcBef>
              <a:buFontTx/>
              <a:buChar char="•"/>
            </a:pPr>
            <a:r>
              <a:rPr lang="tr-TR" b="1">
                <a:latin typeface="Calibri" panose="020F0502020204030204" pitchFamily="34" charset="0"/>
                <a:cs typeface="Calibri" panose="020F0502020204030204" pitchFamily="34" charset="0"/>
              </a:rPr>
              <a:t>………</a:t>
            </a:r>
          </a:p>
        </p:txBody>
      </p:sp>
      <p:sp>
        <p:nvSpPr>
          <p:cNvPr id="2" name="Rectangle 19"/>
          <p:cNvSpPr>
            <a:spLocks noChangeArrowheads="1"/>
          </p:cNvSpPr>
          <p:nvPr/>
        </p:nvSpPr>
        <p:spPr bwMode="auto">
          <a:xfrm>
            <a:off x="107950" y="3735070"/>
            <a:ext cx="11195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1600" b="1">
                <a:solidFill>
                  <a:srgbClr val="990033"/>
                </a:solidFill>
                <a:latin typeface="Arial" panose="020B0604020202020204" pitchFamily="34" charset="0"/>
              </a:rPr>
              <a:t>ACCEPT-ANCE BORDER</a:t>
            </a:r>
          </a:p>
        </p:txBody>
      </p:sp>
      <p:sp>
        <p:nvSpPr>
          <p:cNvPr id="3" name="Veri Yer Tutucusu 1">
            <a:extLst>
              <a:ext uri="{FF2B5EF4-FFF2-40B4-BE49-F238E27FC236}">
                <a16:creationId xmlns:a16="http://schemas.microsoft.com/office/drawing/2014/main" id="{B2A65D3C-BD60-D09A-10C6-CC1304750CEC}"/>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EBDA418B-F7D4-6504-38D7-141964B540FF}"/>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3E2E825B-B41A-1348-DF37-2D6A99AC803C}"/>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30</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28"/>
                                        </p:tgtEl>
                                        <p:attrNameLst>
                                          <p:attrName>style.visibility</p:attrName>
                                        </p:attrNameLst>
                                      </p:cBhvr>
                                      <p:to>
                                        <p:strVal val="visible"/>
                                      </p:to>
                                    </p:set>
                                    <p:anim calcmode="lin" valueType="num">
                                      <p:cBhvr additive="base">
                                        <p:cTn id="7" dur="500" fill="hold"/>
                                        <p:tgtEl>
                                          <p:spTgt spid="17428"/>
                                        </p:tgtEl>
                                        <p:attrNameLst>
                                          <p:attrName>ppt_x</p:attrName>
                                        </p:attrNameLst>
                                      </p:cBhvr>
                                      <p:tavLst>
                                        <p:tav tm="0">
                                          <p:val>
                                            <p:strVal val="#ppt_x"/>
                                          </p:val>
                                        </p:tav>
                                        <p:tav tm="100000">
                                          <p:val>
                                            <p:strVal val="#ppt_x"/>
                                          </p:val>
                                        </p:tav>
                                      </p:tavLst>
                                    </p:anim>
                                    <p:anim calcmode="lin" valueType="num">
                                      <p:cBhvr additive="base">
                                        <p:cTn id="8" dur="500" fill="hold"/>
                                        <p:tgtEl>
                                          <p:spTgt spid="174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30"/>
                                        </p:tgtEl>
                                        <p:attrNameLst>
                                          <p:attrName>style.visibility</p:attrName>
                                        </p:attrNameLst>
                                      </p:cBhvr>
                                      <p:to>
                                        <p:strVal val="visible"/>
                                      </p:to>
                                    </p:set>
                                    <p:anim calcmode="lin" valueType="num">
                                      <p:cBhvr additive="base">
                                        <p:cTn id="13" dur="500" fill="hold"/>
                                        <p:tgtEl>
                                          <p:spTgt spid="17430"/>
                                        </p:tgtEl>
                                        <p:attrNameLst>
                                          <p:attrName>ppt_x</p:attrName>
                                        </p:attrNameLst>
                                      </p:cBhvr>
                                      <p:tavLst>
                                        <p:tav tm="0">
                                          <p:val>
                                            <p:strVal val="#ppt_x"/>
                                          </p:val>
                                        </p:tav>
                                        <p:tav tm="100000">
                                          <p:val>
                                            <p:strVal val="#ppt_x"/>
                                          </p:val>
                                        </p:tav>
                                      </p:tavLst>
                                    </p:anim>
                                    <p:anim calcmode="lin" valueType="num">
                                      <p:cBhvr additive="base">
                                        <p:cTn id="14" dur="500" fill="hold"/>
                                        <p:tgtEl>
                                          <p:spTgt spid="174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31"/>
                                        </p:tgtEl>
                                        <p:attrNameLst>
                                          <p:attrName>style.visibility</p:attrName>
                                        </p:attrNameLst>
                                      </p:cBhvr>
                                      <p:to>
                                        <p:strVal val="visible"/>
                                      </p:to>
                                    </p:set>
                                    <p:anim calcmode="lin" valueType="num">
                                      <p:cBhvr additive="base">
                                        <p:cTn id="19" dur="500" fill="hold"/>
                                        <p:tgtEl>
                                          <p:spTgt spid="17431"/>
                                        </p:tgtEl>
                                        <p:attrNameLst>
                                          <p:attrName>ppt_x</p:attrName>
                                        </p:attrNameLst>
                                      </p:cBhvr>
                                      <p:tavLst>
                                        <p:tav tm="0">
                                          <p:val>
                                            <p:strVal val="#ppt_x"/>
                                          </p:val>
                                        </p:tav>
                                        <p:tav tm="100000">
                                          <p:val>
                                            <p:strVal val="#ppt_x"/>
                                          </p:val>
                                        </p:tav>
                                      </p:tavLst>
                                    </p:anim>
                                    <p:anim calcmode="lin" valueType="num">
                                      <p:cBhvr additive="base">
                                        <p:cTn id="20" dur="500" fill="hold"/>
                                        <p:tgtEl>
                                          <p:spTgt spid="174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3.33333E-6 -4.18114E-6 L -3.33333E-6 0.23118 " pathEditMode="relative" rAng="0" ptsTypes="AA">
                                      <p:cBhvr>
                                        <p:cTn id="24" dur="2000" fill="hold"/>
                                        <p:tgtEl>
                                          <p:spTgt spid="17423"/>
                                        </p:tgtEl>
                                        <p:attrNameLst>
                                          <p:attrName>ppt_x</p:attrName>
                                          <p:attrName>ppt_y</p:attrName>
                                        </p:attrNameLst>
                                      </p:cBhvr>
                                      <p:rCtr x="0" y="11559"/>
                                    </p:animMotion>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grpId="0" nodeType="clickEffect">
                                  <p:stCondLst>
                                    <p:cond delay="0"/>
                                  </p:stCondLst>
                                  <p:childTnLst>
                                    <p:animMotion origin="layout" path="M -8.33333E-7 -2.75654E-7 L 0.00017 -0.18925 " pathEditMode="relative" rAng="0" ptsTypes="AA">
                                      <p:cBhvr>
                                        <p:cTn id="28" dur="2000" fill="hold"/>
                                        <p:tgtEl>
                                          <p:spTgt spid="17425"/>
                                        </p:tgtEl>
                                        <p:attrNameLst>
                                          <p:attrName>ppt_x</p:attrName>
                                          <p:attrName>ppt_y</p:attrName>
                                        </p:attrNameLst>
                                      </p:cBhvr>
                                      <p:rCtr x="0" y="-9474"/>
                                    </p:animMotion>
                                  </p:childTnLst>
                                </p:cTn>
                              </p:par>
                              <p:par>
                                <p:cTn id="29" presetID="64" presetClass="path" presetSubtype="0" accel="50000" decel="50000" fill="hold" grpId="0" nodeType="withEffect">
                                  <p:stCondLst>
                                    <p:cond delay="0"/>
                                  </p:stCondLst>
                                  <p:childTnLst>
                                    <p:animMotion origin="layout" path="M -3.88889E-6 2.53417E-6 L 0.00191 -0.20014 " pathEditMode="relative" rAng="0" ptsTypes="AA">
                                      <p:cBhvr>
                                        <p:cTn id="30" dur="2000" fill="hold"/>
                                        <p:tgtEl>
                                          <p:spTgt spid="17427"/>
                                        </p:tgtEl>
                                        <p:attrNameLst>
                                          <p:attrName>ppt_x</p:attrName>
                                          <p:attrName>ppt_y</p:attrName>
                                        </p:attrNameLst>
                                      </p:cBhvr>
                                      <p:rCtr x="87" y="-10007"/>
                                    </p:animMotion>
                                  </p:childTnLst>
                                </p:cTn>
                              </p:par>
                              <p:par>
                                <p:cTn id="31" presetID="64" presetClass="path" presetSubtype="0" accel="50000" decel="50000" fill="hold" grpId="0" nodeType="withEffect">
                                  <p:stCondLst>
                                    <p:cond delay="0"/>
                                  </p:stCondLst>
                                  <p:childTnLst>
                                    <p:animMotion origin="layout" path="M -3.88889E-6 2.53417E-6 L 0.00191 -0.20014 " pathEditMode="relative" rAng="0" ptsTypes="AA">
                                      <p:cBhvr>
                                        <p:cTn id="32" dur="2000" fill="hold"/>
                                        <p:tgtEl>
                                          <p:spTgt spid="2"/>
                                        </p:tgtEl>
                                        <p:attrNameLst>
                                          <p:attrName>ppt_x</p:attrName>
                                          <p:attrName>ppt_y</p:attrName>
                                        </p:attrNameLst>
                                      </p:cBhvr>
                                      <p:rCtr x="87" y="-100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bldLvl="0" animBg="1"/>
      <p:bldP spid="17425" grpId="0" bldLvl="0" animBg="1"/>
      <p:bldP spid="17427" grpId="0"/>
      <p:bldP spid="17428" grpId="0"/>
      <p:bldP spid="17430" grpId="0"/>
      <p:bldP spid="17431"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251520" y="97726"/>
            <a:ext cx="8568952" cy="1819106"/>
          </a:xfrm>
          <a:solidFill>
            <a:srgbClr val="FFFF00"/>
          </a:solidFill>
          <a:ln w="25400">
            <a:solidFill>
              <a:srgbClr val="00B0F0"/>
            </a:solidFill>
          </a:ln>
        </p:spPr>
        <p:txBody>
          <a:bodyPr/>
          <a:lstStyle/>
          <a:p>
            <a:pPr eaLnBrk="1" hangingPunct="1"/>
            <a:r>
              <a:rPr lang="tr-TR" sz="2600" b="1" dirty="0" err="1">
                <a:latin typeface="Verdana" panose="020B0604030504040204" pitchFamily="34" charset="0"/>
              </a:rPr>
              <a:t>The</a:t>
            </a:r>
            <a:r>
              <a:rPr lang="tr-TR" sz="2600" b="1" dirty="0">
                <a:latin typeface="Verdana" panose="020B0604030504040204" pitchFamily="34" charset="0"/>
              </a:rPr>
              <a:t> </a:t>
            </a:r>
            <a:r>
              <a:rPr lang="tr-TR" sz="2600" b="1" dirty="0" err="1">
                <a:latin typeface="Verdana" panose="020B0604030504040204" pitchFamily="34" charset="0"/>
              </a:rPr>
              <a:t>pure</a:t>
            </a:r>
            <a:r>
              <a:rPr lang="tr-TR" sz="2600" b="1" dirty="0">
                <a:latin typeface="Verdana" panose="020B0604030504040204" pitchFamily="34" charset="0"/>
              </a:rPr>
              <a:t> </a:t>
            </a:r>
            <a:r>
              <a:rPr lang="tr-TR" sz="2600" b="1" dirty="0" err="1">
                <a:latin typeface="Verdana" panose="020B0604030504040204" pitchFamily="34" charset="0"/>
              </a:rPr>
              <a:t>human</a:t>
            </a:r>
            <a:r>
              <a:rPr lang="tr-TR" sz="2600" b="1" dirty="0">
                <a:latin typeface="Verdana" panose="020B0604030504040204" pitchFamily="34" charset="0"/>
              </a:rPr>
              <a:t> </a:t>
            </a:r>
            <a:r>
              <a:rPr lang="tr-TR" sz="2600" b="1" dirty="0">
                <a:solidFill>
                  <a:srgbClr val="0000CC"/>
                </a:solidFill>
                <a:latin typeface="Verdana" panose="020B0604030504040204" pitchFamily="34" charset="0"/>
              </a:rPr>
              <a:t>Atatürk</a:t>
            </a:r>
            <a:r>
              <a:rPr lang="tr-TR" sz="2600" b="1" dirty="0">
                <a:latin typeface="Verdana" panose="020B0604030504040204" pitchFamily="34" charset="0"/>
              </a:rPr>
              <a:t> V. </a:t>
            </a:r>
            <a:r>
              <a:rPr lang="tr-TR" sz="2600" b="1" dirty="0" err="1">
                <a:latin typeface="Verdana" panose="020B0604030504040204" pitchFamily="34" charset="0"/>
              </a:rPr>
              <a:t>The</a:t>
            </a:r>
            <a:r>
              <a:rPr lang="tr-TR" sz="2600" b="1" dirty="0">
                <a:latin typeface="Verdana" panose="020B0604030504040204" pitchFamily="34" charset="0"/>
              </a:rPr>
              <a:t> </a:t>
            </a:r>
            <a:r>
              <a:rPr lang="tr-TR" sz="2600" b="1" dirty="0" err="1">
                <a:latin typeface="Verdana" panose="020B0604030504040204" pitchFamily="34" charset="0"/>
              </a:rPr>
              <a:t>poor</a:t>
            </a:r>
            <a:r>
              <a:rPr lang="tr-TR" sz="2600" b="1" dirty="0">
                <a:latin typeface="Verdana" panose="020B0604030504040204" pitchFamily="34" charset="0"/>
              </a:rPr>
              <a:t> </a:t>
            </a:r>
            <a:r>
              <a:rPr lang="tr-TR" sz="2600" b="1" dirty="0" err="1">
                <a:latin typeface="Verdana" panose="020B0604030504040204" pitchFamily="34" charset="0"/>
              </a:rPr>
              <a:t>Turkish</a:t>
            </a:r>
            <a:r>
              <a:rPr lang="tr-TR" sz="2600" b="1" dirty="0">
                <a:latin typeface="Verdana" panose="020B0604030504040204" pitchFamily="34" charset="0"/>
              </a:rPr>
              <a:t> </a:t>
            </a:r>
            <a:r>
              <a:rPr lang="tr-TR" sz="2600" b="1" dirty="0" err="1">
                <a:latin typeface="Verdana" panose="020B0604030504040204" pitchFamily="34" charset="0"/>
              </a:rPr>
              <a:t>villager</a:t>
            </a:r>
            <a:r>
              <a:rPr lang="tr-TR" sz="2600" b="1" dirty="0">
                <a:latin typeface="Verdana" panose="020B0604030504040204" pitchFamily="34" charset="0"/>
              </a:rPr>
              <a:t> : </a:t>
            </a:r>
            <a:r>
              <a:rPr lang="tr-TR" sz="2600" b="1" dirty="0" err="1">
                <a:latin typeface="Verdana" panose="020B0604030504040204" pitchFamily="34" charset="0"/>
              </a:rPr>
              <a:t>With</a:t>
            </a:r>
            <a:r>
              <a:rPr lang="tr-TR" sz="2600" b="1" dirty="0">
                <a:latin typeface="Verdana" panose="020B0604030504040204" pitchFamily="34" charset="0"/>
              </a:rPr>
              <a:t> "</a:t>
            </a:r>
            <a:r>
              <a:rPr lang="tr-TR" sz="2600" b="1" i="1" dirty="0" err="1">
                <a:solidFill>
                  <a:srgbClr val="990033"/>
                </a:solidFill>
                <a:effectLst>
                  <a:outerShdw blurRad="38100" dist="38100" dir="2700000" algn="tl">
                    <a:srgbClr val="000000">
                      <a:alpha val="43137"/>
                    </a:srgbClr>
                  </a:outerShdw>
                </a:effectLst>
                <a:latin typeface="Verdana" panose="020B0604030504040204" pitchFamily="34" charset="0"/>
              </a:rPr>
              <a:t>deep</a:t>
            </a:r>
            <a:r>
              <a:rPr lang="tr-TR" sz="2600" b="1" i="1" dirty="0">
                <a:solidFill>
                  <a:srgbClr val="990033"/>
                </a:solidFill>
                <a:effectLst>
                  <a:outerShdw blurRad="38100" dist="38100" dir="2700000" algn="tl">
                    <a:srgbClr val="000000">
                      <a:alpha val="43137"/>
                    </a:srgbClr>
                  </a:outerShdw>
                </a:effectLst>
                <a:latin typeface="Verdana" panose="020B0604030504040204" pitchFamily="34" charset="0"/>
              </a:rPr>
              <a:t> </a:t>
            </a:r>
            <a:r>
              <a:rPr lang="tr-TR" sz="2600" b="1" i="1" dirty="0" err="1">
                <a:solidFill>
                  <a:srgbClr val="990033"/>
                </a:solidFill>
                <a:effectLst>
                  <a:outerShdw blurRad="38100" dist="38100" dir="2700000" algn="tl">
                    <a:srgbClr val="000000">
                      <a:alpha val="43137"/>
                    </a:srgbClr>
                  </a:outerShdw>
                </a:effectLst>
                <a:latin typeface="Verdana" panose="020B0604030504040204" pitchFamily="34" charset="0"/>
              </a:rPr>
              <a:t>empathy</a:t>
            </a:r>
            <a:r>
              <a:rPr lang="tr-TR" sz="2600" b="1" dirty="0">
                <a:latin typeface="Verdana" panose="020B0604030504040204" pitchFamily="34" charset="0"/>
              </a:rPr>
              <a:t>", He </a:t>
            </a:r>
            <a:r>
              <a:rPr lang="tr-TR" sz="2600" b="1" dirty="0" err="1">
                <a:latin typeface="Verdana" panose="020B0604030504040204" pitchFamily="34" charset="0"/>
              </a:rPr>
              <a:t>listens</a:t>
            </a:r>
            <a:r>
              <a:rPr lang="tr-TR" sz="2600" b="1" dirty="0">
                <a:latin typeface="Verdana" panose="020B0604030504040204" pitchFamily="34" charset="0"/>
              </a:rPr>
              <a:t> </a:t>
            </a:r>
            <a:r>
              <a:rPr lang="tr-TR" sz="2600" b="1" dirty="0" err="1">
                <a:latin typeface="Verdana" panose="020B0604030504040204" pitchFamily="34" charset="0"/>
              </a:rPr>
              <a:t>to</a:t>
            </a:r>
            <a:r>
              <a:rPr lang="tr-TR" sz="2600" b="1" dirty="0">
                <a:latin typeface="Verdana" panose="020B0604030504040204" pitchFamily="34" charset="0"/>
              </a:rPr>
              <a:t> </a:t>
            </a:r>
            <a:r>
              <a:rPr lang="tr-TR" sz="2600" b="1" dirty="0" err="1">
                <a:latin typeface="Verdana" panose="020B0604030504040204" pitchFamily="34" charset="0"/>
              </a:rPr>
              <a:t>poor</a:t>
            </a:r>
            <a:r>
              <a:rPr lang="tr-TR" sz="2600" b="1" dirty="0">
                <a:latin typeface="Verdana" panose="020B0604030504040204" pitchFamily="34" charset="0"/>
              </a:rPr>
              <a:t> </a:t>
            </a:r>
            <a:r>
              <a:rPr lang="tr-TR" sz="2600" b="1" dirty="0" err="1">
                <a:latin typeface="Verdana" panose="020B0604030504040204" pitchFamily="34" charset="0"/>
              </a:rPr>
              <a:t>man</a:t>
            </a:r>
            <a:r>
              <a:rPr lang="tr-TR" sz="2600" b="1" dirty="0">
                <a:latin typeface="Verdana" panose="020B0604030504040204" pitchFamily="34" charset="0"/>
              </a:rPr>
              <a:t>, </a:t>
            </a:r>
            <a:r>
              <a:rPr lang="tr-TR" sz="2600" b="1" dirty="0" err="1">
                <a:latin typeface="Verdana" panose="020B0604030504040204" pitchFamily="34" charset="0"/>
              </a:rPr>
              <a:t>with</a:t>
            </a:r>
            <a:r>
              <a:rPr lang="tr-TR" sz="2600" b="1" dirty="0">
                <a:latin typeface="Verdana" panose="020B0604030504040204" pitchFamily="34" charset="0"/>
              </a:rPr>
              <a:t> "</a:t>
            </a:r>
            <a:r>
              <a:rPr lang="tr-TR" sz="2600" b="1" dirty="0" err="1">
                <a:latin typeface="Verdana" panose="020B0604030504040204" pitchFamily="34" charset="0"/>
              </a:rPr>
              <a:t>sympathy</a:t>
            </a:r>
            <a:r>
              <a:rPr lang="tr-TR" sz="2600" b="1" dirty="0">
                <a:latin typeface="Verdana" panose="020B0604030504040204" pitchFamily="34" charset="0"/>
              </a:rPr>
              <a:t>", "</a:t>
            </a:r>
            <a:r>
              <a:rPr lang="tr-TR" sz="2600" b="1" dirty="0" err="1">
                <a:latin typeface="Verdana" panose="020B0604030504040204" pitchFamily="34" charset="0"/>
              </a:rPr>
              <a:t>altruism</a:t>
            </a:r>
            <a:r>
              <a:rPr lang="tr-TR" sz="2600" b="1" dirty="0">
                <a:latin typeface="Verdana" panose="020B0604030504040204" pitchFamily="34" charset="0"/>
              </a:rPr>
              <a:t>", </a:t>
            </a:r>
            <a:r>
              <a:rPr lang="tr-TR" sz="2600" b="1" dirty="0" err="1">
                <a:latin typeface="Verdana" panose="020B0604030504040204" pitchFamily="34" charset="0"/>
              </a:rPr>
              <a:t>almost</a:t>
            </a:r>
            <a:r>
              <a:rPr lang="tr-TR" sz="2600" b="1" dirty="0">
                <a:latin typeface="Verdana" panose="020B0604030504040204" pitchFamily="34" charset="0"/>
              </a:rPr>
              <a:t> "</a:t>
            </a:r>
            <a:r>
              <a:rPr lang="tr-TR" sz="2600" b="1" i="1" dirty="0" err="1">
                <a:solidFill>
                  <a:srgbClr val="FF0000"/>
                </a:solidFill>
                <a:latin typeface="Verdana" panose="020B0604030504040204" pitchFamily="34" charset="0"/>
              </a:rPr>
              <a:t>vibrating</a:t>
            </a:r>
            <a:r>
              <a:rPr lang="tr-TR" sz="2600" b="1" dirty="0">
                <a:latin typeface="Verdana" panose="020B0604030504040204" pitchFamily="34" charset="0"/>
              </a:rPr>
              <a:t>" </a:t>
            </a:r>
            <a:r>
              <a:rPr lang="tr-TR" sz="2600" b="1" dirty="0" err="1">
                <a:latin typeface="Verdana" panose="020B0604030504040204" pitchFamily="34" charset="0"/>
              </a:rPr>
              <a:t>with</a:t>
            </a:r>
            <a:r>
              <a:rPr lang="tr-TR" sz="2600" b="1" dirty="0">
                <a:latin typeface="Verdana" panose="020B0604030504040204" pitchFamily="34" charset="0"/>
              </a:rPr>
              <a:t> </a:t>
            </a:r>
            <a:r>
              <a:rPr lang="tr-TR" sz="2600" b="1" dirty="0" err="1">
                <a:latin typeface="Verdana" panose="020B0604030504040204" pitchFamily="34" charset="0"/>
              </a:rPr>
              <a:t>this</a:t>
            </a:r>
            <a:r>
              <a:rPr lang="tr-TR" sz="2600" b="1" dirty="0">
                <a:latin typeface="Verdana" panose="020B0604030504040204" pitchFamily="34" charset="0"/>
              </a:rPr>
              <a:t> </a:t>
            </a:r>
            <a:r>
              <a:rPr lang="tr-TR" sz="2600" b="1" dirty="0" err="1">
                <a:latin typeface="Verdana" panose="020B0604030504040204" pitchFamily="34" charset="0"/>
              </a:rPr>
              <a:t>older</a:t>
            </a:r>
            <a:r>
              <a:rPr lang="tr-TR" sz="2600" b="1" dirty="0">
                <a:latin typeface="Verdana" panose="020B0604030504040204" pitchFamily="34" charset="0"/>
              </a:rPr>
              <a:t> man.. </a:t>
            </a:r>
          </a:p>
        </p:txBody>
      </p:sp>
      <p:pic>
        <p:nvPicPr>
          <p:cNvPr id="252931" name="Picture 5" descr="ata000"/>
          <p:cNvPicPr>
            <a:picLocks noChangeAspect="1" noChangeArrowheads="1"/>
          </p:cNvPicPr>
          <p:nvPr/>
        </p:nvPicPr>
        <p:blipFill>
          <a:blip r:embed="rId2"/>
          <a:srcRect/>
          <a:stretch>
            <a:fillRect/>
          </a:stretch>
        </p:blipFill>
        <p:spPr bwMode="auto">
          <a:xfrm>
            <a:off x="1574726" y="2001628"/>
            <a:ext cx="6093618" cy="459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729301" y="5949280"/>
            <a:ext cx="2757805" cy="398780"/>
          </a:xfrm>
          <a:prstGeom prst="rect">
            <a:avLst/>
          </a:prstGeom>
          <a:noFill/>
        </p:spPr>
        <p:txBody>
          <a:bodyPr wrap="none" rtlCol="0">
            <a:spAutoFit/>
          </a:bodyPr>
          <a:lstStyle/>
          <a:p>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21 Nov. 1930, Tokat</a:t>
            </a:r>
          </a:p>
        </p:txBody>
      </p:sp>
      <p:sp>
        <p:nvSpPr>
          <p:cNvPr id="3" name="Veri Yer Tutucusu 1">
            <a:extLst>
              <a:ext uri="{FF2B5EF4-FFF2-40B4-BE49-F238E27FC236}">
                <a16:creationId xmlns:a16="http://schemas.microsoft.com/office/drawing/2014/main" id="{76EB3DD2-1803-A222-7F5F-5169C122A98D}"/>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5268823E-A6F4-5B6C-8882-C8853C1D6E2A}"/>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258D1B0E-76CE-D18C-36D0-662FC99F280C}"/>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31</a:t>
            </a:fld>
            <a:endParaRPr lang="tr-TR" sz="1400">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3260" y="333375"/>
            <a:ext cx="7786688" cy="765175"/>
          </a:xfrm>
        </p:spPr>
        <p:txBody>
          <a:bodyPr lIns="0" rIns="0" bIns="0" anchor="b">
            <a:noAutofit/>
          </a:bodyPr>
          <a:lstStyle/>
          <a:p>
            <a:pPr eaLnBrk="1" hangingPunct="1">
              <a:defRPr/>
            </a:pPr>
            <a:r>
              <a:rPr lang="tr-TR" sz="5400" b="1" spc="600" dirty="0">
                <a:solidFill>
                  <a:srgbClr val="003300"/>
                </a:solidFill>
                <a:latin typeface="Calibri" panose="020F0502020204030204" pitchFamily="34" charset="0"/>
                <a:cs typeface="Calibri" panose="020F0502020204030204" pitchFamily="34" charset="0"/>
              </a:rPr>
              <a:t>FAKE ACCEPTANCE </a:t>
            </a:r>
          </a:p>
        </p:txBody>
      </p:sp>
      <p:sp>
        <p:nvSpPr>
          <p:cNvPr id="18439" name="AutoShape 7"/>
          <p:cNvSpPr>
            <a:spLocks noChangeArrowheads="1"/>
          </p:cNvSpPr>
          <p:nvPr/>
        </p:nvSpPr>
        <p:spPr bwMode="auto">
          <a:xfrm>
            <a:off x="6407150" y="4513263"/>
            <a:ext cx="457200" cy="547687"/>
          </a:xfrm>
          <a:prstGeom prst="smileyFace">
            <a:avLst>
              <a:gd name="adj" fmla="val 4653"/>
            </a:avLst>
          </a:prstGeom>
          <a:solidFill>
            <a:srgbClr val="666699"/>
          </a:solidFill>
          <a:ln w="9525">
            <a:solidFill>
              <a:srgbClr val="000000"/>
            </a:solidFill>
            <a:round/>
          </a:ln>
        </p:spPr>
        <p:txBody>
          <a:bodyPr/>
          <a:lstStyle/>
          <a:p>
            <a:endParaRPr lang="tr-TR" sz="1800">
              <a:latin typeface="Verdana" panose="020B0604030504040204" pitchFamily="34" charset="0"/>
            </a:endParaRPr>
          </a:p>
        </p:txBody>
      </p:sp>
      <p:sp>
        <p:nvSpPr>
          <p:cNvPr id="18444" name="AutoShape 12"/>
          <p:cNvSpPr>
            <a:spLocks noChangeArrowheads="1"/>
          </p:cNvSpPr>
          <p:nvPr/>
        </p:nvSpPr>
        <p:spPr bwMode="auto">
          <a:xfrm rot="1513157">
            <a:off x="7138988" y="4513263"/>
            <a:ext cx="457200" cy="547687"/>
          </a:xfrm>
          <a:prstGeom prst="smileyFace">
            <a:avLst>
              <a:gd name="adj" fmla="val -4653"/>
            </a:avLst>
          </a:prstGeom>
          <a:solidFill>
            <a:srgbClr val="666699"/>
          </a:solidFill>
          <a:ln w="9525">
            <a:solidFill>
              <a:srgbClr val="000000"/>
            </a:solidFill>
            <a:round/>
          </a:ln>
        </p:spPr>
        <p:txBody>
          <a:bodyPr/>
          <a:lstStyle/>
          <a:p>
            <a:endParaRPr lang="tr-TR" sz="1800">
              <a:latin typeface="Verdana" panose="020B0604030504040204" pitchFamily="34" charset="0"/>
            </a:endParaRPr>
          </a:p>
        </p:txBody>
      </p:sp>
      <p:sp>
        <p:nvSpPr>
          <p:cNvPr id="18445" name="WordArt 13"/>
          <p:cNvSpPr>
            <a:spLocks noChangeArrowheads="1" noChangeShapeType="1" noTextEdit="1"/>
          </p:cNvSpPr>
          <p:nvPr/>
        </p:nvSpPr>
        <p:spPr bwMode="auto">
          <a:xfrm>
            <a:off x="5508625" y="3304223"/>
            <a:ext cx="2951163" cy="915987"/>
          </a:xfrm>
          <a:prstGeom prst="rect">
            <a:avLst/>
          </a:prstGeom>
        </p:spPr>
        <p:txBody>
          <a:bodyPr wrap="none" fromWordArt="1">
            <a:prstTxWarp prst="textPlain">
              <a:avLst>
                <a:gd name="adj" fmla="val 50000"/>
              </a:avLst>
            </a:prstTxWarp>
          </a:bodyPr>
          <a:lstStyle/>
          <a:p>
            <a:pPr algn="ctr"/>
            <a:r>
              <a:rPr lang="tr-TR" sz="1800" kern="10">
                <a:ln w="9525">
                  <a:solidFill>
                    <a:srgbClr val="990033"/>
                  </a:solidFill>
                  <a:round/>
                </a:ln>
                <a:solidFill>
                  <a:srgbClr val="990033"/>
                </a:solidFill>
                <a:latin typeface="Arial Black" panose="020B0A04020102020204"/>
              </a:rPr>
              <a:t>fake acceptance</a:t>
            </a:r>
          </a:p>
          <a:p>
            <a:pPr algn="ctr"/>
            <a:r>
              <a:rPr lang="tr-TR" sz="1800" kern="10">
                <a:ln w="9525">
                  <a:solidFill>
                    <a:srgbClr val="990033"/>
                  </a:solidFill>
                  <a:round/>
                </a:ln>
                <a:solidFill>
                  <a:srgbClr val="990033"/>
                </a:solidFill>
                <a:latin typeface="Arial Black" panose="020B0A04020102020204"/>
              </a:rPr>
              <a:t>"pretending to" </a:t>
            </a:r>
          </a:p>
        </p:txBody>
      </p:sp>
      <p:sp>
        <p:nvSpPr>
          <p:cNvPr id="37894" name="Rectangle 16"/>
          <p:cNvSpPr>
            <a:spLocks noChangeArrowheads="1"/>
          </p:cNvSpPr>
          <p:nvPr/>
        </p:nvSpPr>
        <p:spPr bwMode="auto">
          <a:xfrm>
            <a:off x="1835150" y="1268413"/>
            <a:ext cx="3162300" cy="4679950"/>
          </a:xfrm>
          <a:prstGeom prst="rect">
            <a:avLst/>
          </a:prstGeom>
          <a:solidFill>
            <a:srgbClr val="CCCCFF"/>
          </a:solidFill>
          <a:ln w="76200">
            <a:solidFill>
              <a:srgbClr val="000099"/>
            </a:solidFill>
            <a:miter lim="800000"/>
          </a:ln>
        </p:spPr>
        <p:txBody>
          <a:bodyPr wrap="none" anchor="ctr"/>
          <a:lstStyle/>
          <a:p>
            <a:endParaRPr lang="tr-TR" sz="1800">
              <a:latin typeface="Verdana" panose="020B0604030504040204" pitchFamily="34" charset="0"/>
            </a:endParaRPr>
          </a:p>
        </p:txBody>
      </p:sp>
      <p:sp>
        <p:nvSpPr>
          <p:cNvPr id="18449" name="Line 17"/>
          <p:cNvSpPr>
            <a:spLocks noChangeShapeType="1"/>
          </p:cNvSpPr>
          <p:nvPr/>
        </p:nvSpPr>
        <p:spPr bwMode="auto">
          <a:xfrm>
            <a:off x="1835150" y="3141663"/>
            <a:ext cx="3168650" cy="33337"/>
          </a:xfrm>
          <a:prstGeom prst="line">
            <a:avLst/>
          </a:prstGeom>
          <a:noFill/>
          <a:ln w="76200">
            <a:solidFill>
              <a:srgbClr val="7A103B"/>
            </a:solidFill>
            <a:round/>
          </a:ln>
          <a:extLst>
            <a:ext uri="{909E8E84-426E-40DD-AFC4-6F175D3DCCD1}">
              <a14:hiddenFill xmlns:a14="http://schemas.microsoft.com/office/drawing/2010/main">
                <a:noFill/>
              </a14:hiddenFill>
            </a:ext>
          </a:extLst>
        </p:spPr>
        <p:txBody>
          <a:bodyPr/>
          <a:lstStyle/>
          <a:p>
            <a:endParaRPr lang="tr-TR"/>
          </a:p>
        </p:txBody>
      </p:sp>
      <p:sp>
        <p:nvSpPr>
          <p:cNvPr id="18451" name="WordArt 19"/>
          <p:cNvSpPr>
            <a:spLocks noChangeArrowheads="1" noChangeShapeType="1"/>
          </p:cNvSpPr>
          <p:nvPr/>
        </p:nvSpPr>
        <p:spPr bwMode="auto">
          <a:xfrm>
            <a:off x="2124075" y="3429000"/>
            <a:ext cx="369888" cy="431800"/>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ln>
                <a:solidFill>
                  <a:srgbClr val="993366"/>
                </a:solidFill>
                <a:latin typeface="Arial Black" panose="020B0A04020102020204"/>
              </a:rPr>
              <a:t>B</a:t>
            </a:r>
          </a:p>
        </p:txBody>
      </p:sp>
      <p:sp>
        <p:nvSpPr>
          <p:cNvPr id="18452" name="WordArt 20"/>
          <p:cNvSpPr>
            <a:spLocks noChangeArrowheads="1" noChangeShapeType="1"/>
          </p:cNvSpPr>
          <p:nvPr/>
        </p:nvSpPr>
        <p:spPr bwMode="auto">
          <a:xfrm>
            <a:off x="3995738" y="3500438"/>
            <a:ext cx="369887" cy="431800"/>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ln>
                <a:solidFill>
                  <a:srgbClr val="993366"/>
                </a:solidFill>
                <a:latin typeface="Arial Black" panose="020B0A04020102020204"/>
              </a:rPr>
              <a:t>B</a:t>
            </a:r>
          </a:p>
        </p:txBody>
      </p:sp>
      <p:sp>
        <p:nvSpPr>
          <p:cNvPr id="18453" name="WordArt 21"/>
          <p:cNvSpPr>
            <a:spLocks noChangeArrowheads="1" noChangeShapeType="1"/>
          </p:cNvSpPr>
          <p:nvPr/>
        </p:nvSpPr>
        <p:spPr bwMode="auto">
          <a:xfrm>
            <a:off x="3203575" y="4005263"/>
            <a:ext cx="369888" cy="431800"/>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ln>
                <a:solidFill>
                  <a:srgbClr val="993366"/>
                </a:solidFill>
                <a:latin typeface="Arial Black" panose="020B0A04020102020204"/>
              </a:rPr>
              <a:t>B</a:t>
            </a:r>
          </a:p>
        </p:txBody>
      </p:sp>
      <p:sp>
        <p:nvSpPr>
          <p:cNvPr id="17427" name="Rectangle 19"/>
          <p:cNvSpPr>
            <a:spLocks noChangeArrowheads="1"/>
          </p:cNvSpPr>
          <p:nvPr/>
        </p:nvSpPr>
        <p:spPr bwMode="auto">
          <a:xfrm>
            <a:off x="0" y="2853055"/>
            <a:ext cx="1819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1800" b="1">
                <a:solidFill>
                  <a:srgbClr val="990033"/>
                </a:solidFill>
                <a:latin typeface="Arial" panose="020B0604020202020204" pitchFamily="34" charset="0"/>
              </a:rPr>
              <a:t>ACCEPTANCE BORDER</a:t>
            </a:r>
          </a:p>
        </p:txBody>
      </p:sp>
      <p:sp>
        <p:nvSpPr>
          <p:cNvPr id="2" name="Veri Yer Tutucusu 1">
            <a:extLst>
              <a:ext uri="{FF2B5EF4-FFF2-40B4-BE49-F238E27FC236}">
                <a16:creationId xmlns:a16="http://schemas.microsoft.com/office/drawing/2014/main" id="{69A71E4B-C936-AAD8-3D59-1FE799134B82}"/>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749187F7-0C0D-8BED-EAA7-7DABA9EB2BCE}"/>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58A4128D-AAF9-4EC6-F883-28FBF1A116A0}"/>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32</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51"/>
                                        </p:tgtEl>
                                        <p:attrNameLst>
                                          <p:attrName>style.visibility</p:attrName>
                                        </p:attrNameLst>
                                      </p:cBhvr>
                                      <p:to>
                                        <p:strVal val="visible"/>
                                      </p:to>
                                    </p:set>
                                    <p:anim calcmode="lin" valueType="num">
                                      <p:cBhvr additive="base">
                                        <p:cTn id="7" dur="500" fill="hold"/>
                                        <p:tgtEl>
                                          <p:spTgt spid="18451"/>
                                        </p:tgtEl>
                                        <p:attrNameLst>
                                          <p:attrName>ppt_x</p:attrName>
                                        </p:attrNameLst>
                                      </p:cBhvr>
                                      <p:tavLst>
                                        <p:tav tm="0">
                                          <p:val>
                                            <p:strVal val="#ppt_x"/>
                                          </p:val>
                                        </p:tav>
                                        <p:tav tm="100000">
                                          <p:val>
                                            <p:strVal val="#ppt_x"/>
                                          </p:val>
                                        </p:tav>
                                      </p:tavLst>
                                    </p:anim>
                                    <p:anim calcmode="lin" valueType="num">
                                      <p:cBhvr additive="base">
                                        <p:cTn id="8" dur="500" fill="hold"/>
                                        <p:tgtEl>
                                          <p:spTgt spid="184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52"/>
                                        </p:tgtEl>
                                        <p:attrNameLst>
                                          <p:attrName>style.visibility</p:attrName>
                                        </p:attrNameLst>
                                      </p:cBhvr>
                                      <p:to>
                                        <p:strVal val="visible"/>
                                      </p:to>
                                    </p:set>
                                    <p:anim calcmode="lin" valueType="num">
                                      <p:cBhvr additive="base">
                                        <p:cTn id="11" dur="500" fill="hold"/>
                                        <p:tgtEl>
                                          <p:spTgt spid="18452"/>
                                        </p:tgtEl>
                                        <p:attrNameLst>
                                          <p:attrName>ppt_x</p:attrName>
                                        </p:attrNameLst>
                                      </p:cBhvr>
                                      <p:tavLst>
                                        <p:tav tm="0">
                                          <p:val>
                                            <p:strVal val="#ppt_x"/>
                                          </p:val>
                                        </p:tav>
                                        <p:tav tm="100000">
                                          <p:val>
                                            <p:strVal val="#ppt_x"/>
                                          </p:val>
                                        </p:tav>
                                      </p:tavLst>
                                    </p:anim>
                                    <p:anim calcmode="lin" valueType="num">
                                      <p:cBhvr additive="base">
                                        <p:cTn id="12" dur="500" fill="hold"/>
                                        <p:tgtEl>
                                          <p:spTgt spid="184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53"/>
                                        </p:tgtEl>
                                        <p:attrNameLst>
                                          <p:attrName>style.visibility</p:attrName>
                                        </p:attrNameLst>
                                      </p:cBhvr>
                                      <p:to>
                                        <p:strVal val="visible"/>
                                      </p:to>
                                    </p:set>
                                    <p:anim calcmode="lin" valueType="num">
                                      <p:cBhvr additive="base">
                                        <p:cTn id="15" dur="500" fill="hold"/>
                                        <p:tgtEl>
                                          <p:spTgt spid="18453"/>
                                        </p:tgtEl>
                                        <p:attrNameLst>
                                          <p:attrName>ppt_x</p:attrName>
                                        </p:attrNameLst>
                                      </p:cBhvr>
                                      <p:tavLst>
                                        <p:tav tm="0">
                                          <p:val>
                                            <p:strVal val="#ppt_x"/>
                                          </p:val>
                                        </p:tav>
                                        <p:tav tm="100000">
                                          <p:val>
                                            <p:strVal val="#ppt_x"/>
                                          </p:val>
                                        </p:tav>
                                      </p:tavLst>
                                    </p:anim>
                                    <p:anim calcmode="lin" valueType="num">
                                      <p:cBhvr additive="base">
                                        <p:cTn id="16" dur="500" fill="hold"/>
                                        <p:tgtEl>
                                          <p:spTgt spid="1845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66667E-6 3.37735E-6 L 1.66667E-6 0.24971 " pathEditMode="relative" rAng="0" ptsTypes="AA">
                                      <p:cBhvr>
                                        <p:cTn id="20" dur="2000" fill="hold"/>
                                        <p:tgtEl>
                                          <p:spTgt spid="18449"/>
                                        </p:tgtEl>
                                        <p:attrNameLst>
                                          <p:attrName>ppt_x</p:attrName>
                                          <p:attrName>ppt_y</p:attrName>
                                        </p:attrNameLst>
                                      </p:cBhvr>
                                      <p:rCtr x="0" y="12486"/>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45"/>
                                        </p:tgtEl>
                                        <p:attrNameLst>
                                          <p:attrName>style.visibility</p:attrName>
                                        </p:attrNameLst>
                                      </p:cBhvr>
                                      <p:to>
                                        <p:strVal val="visible"/>
                                      </p:to>
                                    </p:set>
                                    <p:anim calcmode="lin" valueType="num">
                                      <p:cBhvr additive="base">
                                        <p:cTn id="25" dur="500" fill="hold"/>
                                        <p:tgtEl>
                                          <p:spTgt spid="18445"/>
                                        </p:tgtEl>
                                        <p:attrNameLst>
                                          <p:attrName>ppt_x</p:attrName>
                                        </p:attrNameLst>
                                      </p:cBhvr>
                                      <p:tavLst>
                                        <p:tav tm="0">
                                          <p:val>
                                            <p:strVal val="#ppt_x"/>
                                          </p:val>
                                        </p:tav>
                                        <p:tav tm="100000">
                                          <p:val>
                                            <p:strVal val="#ppt_x"/>
                                          </p:val>
                                        </p:tav>
                                      </p:tavLst>
                                    </p:anim>
                                    <p:anim calcmode="lin" valueType="num">
                                      <p:cBhvr additive="base">
                                        <p:cTn id="26" dur="500" fill="hold"/>
                                        <p:tgtEl>
                                          <p:spTgt spid="1844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444"/>
                                        </p:tgtEl>
                                        <p:attrNameLst>
                                          <p:attrName>style.visibility</p:attrName>
                                        </p:attrNameLst>
                                      </p:cBhvr>
                                      <p:to>
                                        <p:strVal val="visible"/>
                                      </p:to>
                                    </p:set>
                                    <p:anim calcmode="lin" valueType="num">
                                      <p:cBhvr additive="base">
                                        <p:cTn id="29" dur="500" fill="hold"/>
                                        <p:tgtEl>
                                          <p:spTgt spid="18444"/>
                                        </p:tgtEl>
                                        <p:attrNameLst>
                                          <p:attrName>ppt_x</p:attrName>
                                        </p:attrNameLst>
                                      </p:cBhvr>
                                      <p:tavLst>
                                        <p:tav tm="0">
                                          <p:val>
                                            <p:strVal val="#ppt_x"/>
                                          </p:val>
                                        </p:tav>
                                        <p:tav tm="100000">
                                          <p:val>
                                            <p:strVal val="#ppt_x"/>
                                          </p:val>
                                        </p:tav>
                                      </p:tavLst>
                                    </p:anim>
                                    <p:anim calcmode="lin" valueType="num">
                                      <p:cBhvr additive="base">
                                        <p:cTn id="30" dur="500" fill="hold"/>
                                        <p:tgtEl>
                                          <p:spTgt spid="1844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439"/>
                                        </p:tgtEl>
                                        <p:attrNameLst>
                                          <p:attrName>style.visibility</p:attrName>
                                        </p:attrNameLst>
                                      </p:cBhvr>
                                      <p:to>
                                        <p:strVal val="visible"/>
                                      </p:to>
                                    </p:set>
                                    <p:anim calcmode="lin" valueType="num">
                                      <p:cBhvr additive="base">
                                        <p:cTn id="33" dur="500" fill="hold"/>
                                        <p:tgtEl>
                                          <p:spTgt spid="18439"/>
                                        </p:tgtEl>
                                        <p:attrNameLst>
                                          <p:attrName>ppt_x</p:attrName>
                                        </p:attrNameLst>
                                      </p:cBhvr>
                                      <p:tavLst>
                                        <p:tav tm="0">
                                          <p:val>
                                            <p:strVal val="#ppt_x"/>
                                          </p:val>
                                        </p:tav>
                                        <p:tav tm="100000">
                                          <p:val>
                                            <p:strVal val="#ppt_x"/>
                                          </p:val>
                                        </p:tav>
                                      </p:tavLst>
                                    </p:anim>
                                    <p:anim calcmode="lin" valueType="num">
                                      <p:cBhvr additive="base">
                                        <p:cTn id="34" dur="500" fill="hold"/>
                                        <p:tgtEl>
                                          <p:spTgt spid="18439"/>
                                        </p:tgtEl>
                                        <p:attrNameLst>
                                          <p:attrName>ppt_y</p:attrName>
                                        </p:attrNameLst>
                                      </p:cBhvr>
                                      <p:tavLst>
                                        <p:tav tm="0">
                                          <p:val>
                                            <p:strVal val="1+#ppt_h/2"/>
                                          </p:val>
                                        </p:tav>
                                        <p:tav tm="100000">
                                          <p:val>
                                            <p:strVal val="#ppt_y"/>
                                          </p:val>
                                        </p:tav>
                                      </p:tavLst>
                                    </p:anim>
                                  </p:childTnLst>
                                </p:cTn>
                              </p:par>
                              <p:par>
                                <p:cTn id="35" presetID="64" presetClass="path" presetSubtype="0" accel="50000" decel="50000" fill="hold" grpId="0" nodeType="withEffect">
                                  <p:stCondLst>
                                    <p:cond delay="0"/>
                                  </p:stCondLst>
                                  <p:childTnLst>
                                    <p:animMotion origin="layout" path="M -3.88889E-6 2.53417E-6 L 0.00191 -0.20014 " pathEditMode="relative" rAng="0" ptsTypes="AA">
                                      <p:cBhvr>
                                        <p:cTn id="36" dur="2000" fill="hold"/>
                                        <p:tgtEl>
                                          <p:spTgt spid="17427"/>
                                        </p:tgtEl>
                                        <p:attrNameLst>
                                          <p:attrName>ppt_x</p:attrName>
                                          <p:attrName>ppt_y</p:attrName>
                                        </p:attrNameLst>
                                      </p:cBhvr>
                                      <p:rCtr x="87" y="-100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44" grpId="0" animBg="1"/>
      <p:bldP spid="18445" grpId="0" animBg="1"/>
      <p:bldP spid="18449" grpId="0" animBg="1"/>
      <p:bldP spid="18451" grpId="0" animBg="1"/>
      <p:bldP spid="18452" grpId="0" animBg="1"/>
      <p:bldP spid="18453" grpId="0" animBg="1"/>
      <p:bldP spid="174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42913" y="44450"/>
            <a:ext cx="8243887" cy="1314450"/>
          </a:xfrm>
        </p:spPr>
        <p:txBody>
          <a:bodyPr lIns="0" rIns="0" bIns="0" anchor="b"/>
          <a:lstStyle/>
          <a:p>
            <a:pPr eaLnBrk="1" hangingPunct="1">
              <a:defRPr/>
            </a:pPr>
            <a:r>
              <a:rPr lang="tr-TR" sz="4000" b="1" spc="300" dirty="0">
                <a:gradFill>
                  <a:gsLst>
                    <a:gs pos="0">
                      <a:srgbClr val="7B32B2"/>
                    </a:gs>
                    <a:gs pos="100000">
                      <a:srgbClr val="401A5D"/>
                    </a:gs>
                  </a:gsLst>
                  <a:lin scaled="0"/>
                </a:gradFill>
                <a:latin typeface="Calibri" panose="020F0502020204030204" pitchFamily="34" charset="0"/>
                <a:cs typeface="Calibri" panose="020F0502020204030204" pitchFamily="34" charset="0"/>
              </a:rPr>
              <a:t>YOUR EMOTIONS of ACCEPTANCE </a:t>
            </a:r>
            <a:r>
              <a:rPr lang="tr-TR" sz="4000" b="1" i="1" spc="300" dirty="0">
                <a:latin typeface="Calibri" panose="020F0502020204030204" pitchFamily="34" charset="0"/>
                <a:cs typeface="Calibri" panose="020F0502020204030204" pitchFamily="34" charset="0"/>
              </a:rPr>
              <a:t>(Your influence)</a:t>
            </a:r>
          </a:p>
        </p:txBody>
      </p:sp>
      <p:sp>
        <p:nvSpPr>
          <p:cNvPr id="38915" name="Rectangle 3"/>
          <p:cNvSpPr>
            <a:spLocks noGrp="1" noChangeArrowheads="1"/>
          </p:cNvSpPr>
          <p:nvPr>
            <p:ph type="body" sz="half" idx="4294967295"/>
          </p:nvPr>
        </p:nvSpPr>
        <p:spPr>
          <a:xfrm>
            <a:off x="457200" y="1600200"/>
            <a:ext cx="4038600" cy="4456113"/>
          </a:xfrm>
        </p:spPr>
        <p:txBody>
          <a:bodyPr/>
          <a:lstStyle/>
          <a:p>
            <a:pPr marL="1462405" lvl="4" indent="-209550" eaLnBrk="1" hangingPunct="1">
              <a:buFontTx/>
              <a:buNone/>
            </a:pPr>
            <a:r>
              <a:rPr lang="tr-TR" sz="1800" b="1"/>
              <a:t>	</a:t>
            </a:r>
          </a:p>
        </p:txBody>
      </p:sp>
      <p:graphicFrame>
        <p:nvGraphicFramePr>
          <p:cNvPr id="29725" name="Group 29"/>
          <p:cNvGraphicFramePr>
            <a:graphicFrameLocks noGrp="1"/>
          </p:cNvGraphicFramePr>
          <p:nvPr>
            <p:ph sz="quarter" idx="4294967295"/>
          </p:nvPr>
        </p:nvGraphicFramePr>
        <p:xfrm>
          <a:off x="179388" y="1484313"/>
          <a:ext cx="8785225" cy="703262"/>
        </p:xfrm>
        <a:graphic>
          <a:graphicData uri="http://schemas.openxmlformats.org/drawingml/2006/table">
            <a:tbl>
              <a:tblPr/>
              <a:tblGrid>
                <a:gridCol w="1882802">
                  <a:extLst>
                    <a:ext uri="{9D8B030D-6E8A-4147-A177-3AD203B41FA5}">
                      <a16:colId xmlns:a16="http://schemas.microsoft.com/office/drawing/2014/main" val="20000"/>
                    </a:ext>
                  </a:extLst>
                </a:gridCol>
                <a:gridCol w="5046734">
                  <a:extLst>
                    <a:ext uri="{9D8B030D-6E8A-4147-A177-3AD203B41FA5}">
                      <a16:colId xmlns:a16="http://schemas.microsoft.com/office/drawing/2014/main" val="20001"/>
                    </a:ext>
                  </a:extLst>
                </a:gridCol>
                <a:gridCol w="1855689">
                  <a:extLst>
                    <a:ext uri="{9D8B030D-6E8A-4147-A177-3AD203B41FA5}">
                      <a16:colId xmlns:a16="http://schemas.microsoft.com/office/drawing/2014/main" val="20002"/>
                    </a:ext>
                  </a:extLst>
                </a:gridCol>
              </a:tblGrid>
              <a:tr h="703262">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tr-TR"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BEHAVIOUR</a:t>
                      </a:r>
                    </a:p>
                  </a:txBody>
                  <a:tcPr marL="101251" marR="101251" marT="46804" marB="468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YOUR SITUATION</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pPr>
                      <a:r>
                        <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Your sense of acceptance</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4702" name="Text Box 14"/>
          <p:cNvSpPr txBox="1">
            <a:spLocks noChangeArrowheads="1"/>
          </p:cNvSpPr>
          <p:nvPr/>
        </p:nvSpPr>
        <p:spPr bwMode="auto">
          <a:xfrm>
            <a:off x="107950" y="2276475"/>
            <a:ext cx="1871663"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ctr" hangingPunct="1"/>
            <a:r>
              <a:rPr lang="tr-TR" sz="2000" dirty="0">
                <a:solidFill>
                  <a:srgbClr val="000000"/>
                </a:solidFill>
                <a:latin typeface="Calibri" panose="020F0502020204030204" pitchFamily="34" charset="0"/>
                <a:cs typeface="Calibri" panose="020F0502020204030204" pitchFamily="34" charset="0"/>
              </a:rPr>
              <a:t>Your patient is quite late for her / his appointment. She wants </a:t>
            </a:r>
            <a:br>
              <a:rPr lang="tr-TR" sz="2000" dirty="0">
                <a:solidFill>
                  <a:srgbClr val="000000"/>
                </a:solidFill>
                <a:latin typeface="Calibri" panose="020F0502020204030204" pitchFamily="34" charset="0"/>
                <a:cs typeface="Calibri" panose="020F0502020204030204" pitchFamily="34" charset="0"/>
              </a:rPr>
            </a:br>
            <a:r>
              <a:rPr lang="tr-TR" sz="2000" dirty="0">
                <a:solidFill>
                  <a:srgbClr val="000000"/>
                </a:solidFill>
                <a:latin typeface="Calibri" panose="020F0502020204030204" pitchFamily="34" charset="0"/>
                <a:cs typeface="Calibri" panose="020F0502020204030204" pitchFamily="34" charset="0"/>
              </a:rPr>
              <a:t>to be taken before other patients .....</a:t>
            </a:r>
          </a:p>
        </p:txBody>
      </p:sp>
      <p:sp>
        <p:nvSpPr>
          <p:cNvPr id="38927" name="Line 15"/>
          <p:cNvSpPr>
            <a:spLocks noChangeShapeType="1"/>
          </p:cNvSpPr>
          <p:nvPr/>
        </p:nvSpPr>
        <p:spPr bwMode="auto">
          <a:xfrm>
            <a:off x="2051050" y="2060575"/>
            <a:ext cx="0" cy="479742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38928" name="Line 16"/>
          <p:cNvSpPr>
            <a:spLocks noChangeShapeType="1"/>
          </p:cNvSpPr>
          <p:nvPr/>
        </p:nvSpPr>
        <p:spPr bwMode="auto">
          <a:xfrm>
            <a:off x="7092950" y="2133600"/>
            <a:ext cx="0" cy="47244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38929" name="Line 17"/>
          <p:cNvSpPr>
            <a:spLocks noChangeShapeType="1"/>
          </p:cNvSpPr>
          <p:nvPr/>
        </p:nvSpPr>
        <p:spPr bwMode="auto">
          <a:xfrm>
            <a:off x="2195513" y="4292600"/>
            <a:ext cx="626427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114706" name="Text Box 18"/>
          <p:cNvSpPr txBox="1">
            <a:spLocks noChangeArrowheads="1"/>
          </p:cNvSpPr>
          <p:nvPr/>
        </p:nvSpPr>
        <p:spPr bwMode="auto">
          <a:xfrm>
            <a:off x="2051050" y="2185353"/>
            <a:ext cx="3240088" cy="21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tr-TR" sz="1900">
                <a:solidFill>
                  <a:srgbClr val="000000"/>
                </a:solidFill>
                <a:latin typeface="Calibri" panose="020F0502020204030204" pitchFamily="34" charset="0"/>
                <a:cs typeface="Calibri" panose="020F0502020204030204" pitchFamily="34" charset="0"/>
              </a:rPr>
              <a:t>That day, you stopped another study and came </a:t>
            </a:r>
            <a:br>
              <a:rPr lang="tr-TR" sz="1900">
                <a:solidFill>
                  <a:srgbClr val="000000"/>
                </a:solidFill>
                <a:latin typeface="Calibri" panose="020F0502020204030204" pitchFamily="34" charset="0"/>
                <a:cs typeface="Calibri" panose="020F0502020204030204" pitchFamily="34" charset="0"/>
              </a:rPr>
            </a:br>
            <a:r>
              <a:rPr lang="tr-TR" sz="1900">
                <a:solidFill>
                  <a:srgbClr val="000000"/>
                </a:solidFill>
                <a:latin typeface="Calibri" panose="020F0502020204030204" pitchFamily="34" charset="0"/>
                <a:cs typeface="Calibri" panose="020F0502020204030204" pitchFamily="34" charset="0"/>
              </a:rPr>
              <a:t>to the hospital just </a:t>
            </a:r>
            <a:br>
              <a:rPr lang="tr-TR" sz="1900">
                <a:solidFill>
                  <a:srgbClr val="000000"/>
                </a:solidFill>
                <a:latin typeface="Calibri" panose="020F0502020204030204" pitchFamily="34" charset="0"/>
                <a:cs typeface="Calibri" panose="020F0502020204030204" pitchFamily="34" charset="0"/>
              </a:rPr>
            </a:br>
            <a:r>
              <a:rPr lang="tr-TR" sz="1900">
                <a:solidFill>
                  <a:srgbClr val="000000"/>
                </a:solidFill>
                <a:latin typeface="Calibri" panose="020F0502020204030204" pitchFamily="34" charset="0"/>
                <a:cs typeface="Calibri" panose="020F0502020204030204" pitchFamily="34" charset="0"/>
              </a:rPr>
              <a:t>for this patient. </a:t>
            </a:r>
          </a:p>
          <a:p>
            <a:pPr eaLnBrk="1" hangingPunct="1">
              <a:buFontTx/>
              <a:buChar char="•"/>
            </a:pPr>
            <a:r>
              <a:rPr lang="tr-TR" sz="1900">
                <a:solidFill>
                  <a:srgbClr val="000000"/>
                </a:solidFill>
                <a:latin typeface="Calibri" panose="020F0502020204030204" pitchFamily="34" charset="0"/>
                <a:cs typeface="Calibri" panose="020F0502020204030204" pitchFamily="34" charset="0"/>
              </a:rPr>
              <a:t>A dense and cramped day, everything comes to you </a:t>
            </a:r>
            <a:br>
              <a:rPr lang="tr-TR" sz="1900">
                <a:solidFill>
                  <a:srgbClr val="000000"/>
                </a:solidFill>
                <a:latin typeface="Calibri" panose="020F0502020204030204" pitchFamily="34" charset="0"/>
                <a:cs typeface="Calibri" panose="020F0502020204030204" pitchFamily="34" charset="0"/>
              </a:rPr>
            </a:br>
            <a:r>
              <a:rPr lang="tr-TR" sz="1900">
                <a:solidFill>
                  <a:srgbClr val="000000"/>
                </a:solidFill>
                <a:latin typeface="Calibri" panose="020F0502020204030204" pitchFamily="34" charset="0"/>
                <a:cs typeface="Calibri" panose="020F0502020204030204" pitchFamily="34" charset="0"/>
              </a:rPr>
              <a:t>in the heavy patient traffic. </a:t>
            </a:r>
          </a:p>
        </p:txBody>
      </p:sp>
      <p:sp>
        <p:nvSpPr>
          <p:cNvPr id="114707" name="Text Box 19"/>
          <p:cNvSpPr txBox="1">
            <a:spLocks noChangeArrowheads="1"/>
          </p:cNvSpPr>
          <p:nvPr/>
        </p:nvSpPr>
        <p:spPr bwMode="auto">
          <a:xfrm>
            <a:off x="2124075" y="4508183"/>
            <a:ext cx="3167063" cy="201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tr-TR" sz="1900">
                <a:solidFill>
                  <a:srgbClr val="000000"/>
                </a:solidFill>
                <a:latin typeface="Calibri" panose="020F0502020204030204" pitchFamily="34" charset="0"/>
                <a:cs typeface="Calibri" panose="020F0502020204030204" pitchFamily="34" charset="0"/>
              </a:rPr>
              <a:t>It's your patient check-up day, you're pretty relaxed. </a:t>
            </a:r>
          </a:p>
          <a:p>
            <a:pPr eaLnBrk="1" hangingPunct="1">
              <a:lnSpc>
                <a:spcPct val="110000"/>
              </a:lnSpc>
              <a:buFontTx/>
              <a:buChar char="•"/>
            </a:pPr>
            <a:r>
              <a:rPr lang="tr-TR" sz="1900">
                <a:solidFill>
                  <a:srgbClr val="000000"/>
                </a:solidFill>
                <a:latin typeface="Calibri" panose="020F0502020204030204" pitchFamily="34" charset="0"/>
                <a:cs typeface="Calibri" panose="020F0502020204030204" pitchFamily="34" charset="0"/>
              </a:rPr>
              <a:t>You have learned about the positive results of one of your studies. You feel successful. </a:t>
            </a:r>
          </a:p>
        </p:txBody>
      </p:sp>
      <p:sp>
        <p:nvSpPr>
          <p:cNvPr id="114708" name="WordArt 20"/>
          <p:cNvSpPr>
            <a:spLocks noChangeArrowheads="1" noChangeShapeType="1" noTextEdit="1"/>
          </p:cNvSpPr>
          <p:nvPr/>
        </p:nvSpPr>
        <p:spPr bwMode="auto">
          <a:xfrm>
            <a:off x="7667625" y="4879429"/>
            <a:ext cx="576263" cy="1285875"/>
          </a:xfrm>
          <a:prstGeom prst="rect">
            <a:avLst/>
          </a:prstGeom>
        </p:spPr>
        <p:txBody>
          <a:bodyPr wrap="none" fromWordArt="1">
            <a:prstTxWarp prst="textPlain">
              <a:avLst>
                <a:gd name="adj" fmla="val 50000"/>
              </a:avLst>
            </a:prstTxWarp>
          </a:bodyPr>
          <a:lstStyle/>
          <a:p>
            <a:pPr algn="ctr"/>
            <a:r>
              <a:rPr lang="tr-TR" sz="3600" kern="10" dirty="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114709" name="WordArt 21"/>
          <p:cNvSpPr>
            <a:spLocks noChangeArrowheads="1" noChangeShapeType="1" noTextEdit="1"/>
          </p:cNvSpPr>
          <p:nvPr/>
        </p:nvSpPr>
        <p:spPr bwMode="auto">
          <a:xfrm>
            <a:off x="7740650" y="2492375"/>
            <a:ext cx="576263" cy="1285875"/>
          </a:xfrm>
          <a:prstGeom prst="rect">
            <a:avLst/>
          </a:prstGeom>
        </p:spPr>
        <p:txBody>
          <a:bodyPr wrap="none" fromWordArt="1">
            <a:prstTxWarp prst="textPlain">
              <a:avLst>
                <a:gd name="adj" fmla="val 50000"/>
              </a:avLst>
            </a:prstTxWarp>
          </a:bodyPr>
          <a:lstStyle/>
          <a:p>
            <a:pPr algn="ctr"/>
            <a:r>
              <a:rPr lang="tr-TR" sz="3600" kern="1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pic>
        <p:nvPicPr>
          <p:cNvPr id="114710" name="Picture 22" descr="j0216060"/>
          <p:cNvPicPr>
            <a:picLocks noChangeAspect="1" noChangeArrowheads="1"/>
          </p:cNvPicPr>
          <p:nvPr/>
        </p:nvPicPr>
        <p:blipFill>
          <a:blip r:embed="rId3"/>
          <a:srcRect/>
          <a:stretch>
            <a:fillRect/>
          </a:stretch>
        </p:blipFill>
        <p:spPr bwMode="auto">
          <a:xfrm>
            <a:off x="5164138" y="2420938"/>
            <a:ext cx="185578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1" name="Picture 23" descr="j0182791"/>
          <p:cNvPicPr>
            <a:picLocks noChangeAspect="1" noChangeArrowheads="1"/>
          </p:cNvPicPr>
          <p:nvPr/>
        </p:nvPicPr>
        <p:blipFill>
          <a:blip r:embed="rId4"/>
          <a:srcRect/>
          <a:stretch>
            <a:fillRect/>
          </a:stretch>
        </p:blipFill>
        <p:spPr bwMode="auto">
          <a:xfrm>
            <a:off x="5407025" y="4437063"/>
            <a:ext cx="15192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2" name="Picture 24" descr="MCj04115040000[1]"/>
          <p:cNvPicPr>
            <a:picLocks noChangeAspect="1" noChangeArrowheads="1"/>
          </p:cNvPicPr>
          <p:nvPr/>
        </p:nvPicPr>
        <p:blipFill>
          <a:blip r:embed="rId5" cstate="email"/>
          <a:srcRect/>
          <a:stretch>
            <a:fillRect/>
          </a:stretch>
        </p:blipFill>
        <p:spPr bwMode="auto">
          <a:xfrm>
            <a:off x="323850" y="4972050"/>
            <a:ext cx="15049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16" name="Line 28"/>
          <p:cNvSpPr>
            <a:spLocks noChangeShapeType="1"/>
          </p:cNvSpPr>
          <p:nvPr/>
        </p:nvSpPr>
        <p:spPr bwMode="auto">
          <a:xfrm flipV="1">
            <a:off x="1331913" y="3248025"/>
            <a:ext cx="936625" cy="530225"/>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4718" name="Line 30"/>
          <p:cNvSpPr>
            <a:spLocks noChangeShapeType="1"/>
          </p:cNvSpPr>
          <p:nvPr/>
        </p:nvSpPr>
        <p:spPr bwMode="auto">
          <a:xfrm>
            <a:off x="1331913" y="4830763"/>
            <a:ext cx="936625" cy="0"/>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 name="Veri Yer Tutucusu 1">
            <a:extLst>
              <a:ext uri="{FF2B5EF4-FFF2-40B4-BE49-F238E27FC236}">
                <a16:creationId xmlns:a16="http://schemas.microsoft.com/office/drawing/2014/main" id="{426D332E-B2C0-062A-A2DD-9F1A0E8B84C4}"/>
              </a:ext>
            </a:extLst>
          </p:cNvPr>
          <p:cNvSpPr>
            <a:spLocks noGrp="1"/>
          </p:cNvSpPr>
          <p:nvPr>
            <p:ph type="dt" sz="quarter" idx="10"/>
          </p:nvPr>
        </p:nvSpPr>
        <p:spPr>
          <a:xfrm>
            <a:off x="976064" y="6597352"/>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F3A85C37-A485-C02E-9211-7FE10DD0CC1D}"/>
              </a:ext>
            </a:extLst>
          </p:cNvPr>
          <p:cNvSpPr>
            <a:spLocks noGrp="1"/>
          </p:cNvSpPr>
          <p:nvPr>
            <p:ph type="ftr" sz="quarter" idx="11"/>
          </p:nvPr>
        </p:nvSpPr>
        <p:spPr>
          <a:xfrm>
            <a:off x="2627784" y="6597352"/>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1C9085F9-A63D-7B51-6535-8FA872CDF634}"/>
              </a:ext>
            </a:extLst>
          </p:cNvPr>
          <p:cNvSpPr>
            <a:spLocks noGrp="1"/>
          </p:cNvSpPr>
          <p:nvPr>
            <p:ph type="sldNum" sz="quarter" idx="12"/>
          </p:nvPr>
        </p:nvSpPr>
        <p:spPr>
          <a:xfrm>
            <a:off x="6516216" y="6597352"/>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33</a:t>
            </a:fld>
            <a:endParaRPr lang="tr-TR" sz="14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702"/>
                                        </p:tgtEl>
                                        <p:attrNameLst>
                                          <p:attrName>style.visibility</p:attrName>
                                        </p:attrNameLst>
                                      </p:cBhvr>
                                      <p:to>
                                        <p:strVal val="visible"/>
                                      </p:to>
                                    </p:set>
                                    <p:anim calcmode="lin" valueType="num">
                                      <p:cBhvr additive="base">
                                        <p:cTn id="7" dur="500" fill="hold"/>
                                        <p:tgtEl>
                                          <p:spTgt spid="114702"/>
                                        </p:tgtEl>
                                        <p:attrNameLst>
                                          <p:attrName>ppt_x</p:attrName>
                                        </p:attrNameLst>
                                      </p:cBhvr>
                                      <p:tavLst>
                                        <p:tav tm="0">
                                          <p:val>
                                            <p:strVal val="0-#ppt_w/2"/>
                                          </p:val>
                                        </p:tav>
                                        <p:tav tm="100000">
                                          <p:val>
                                            <p:strVal val="#ppt_x"/>
                                          </p:val>
                                        </p:tav>
                                      </p:tavLst>
                                    </p:anim>
                                    <p:anim calcmode="lin" valueType="num">
                                      <p:cBhvr additive="base">
                                        <p:cTn id="8" dur="500" fill="hold"/>
                                        <p:tgtEl>
                                          <p:spTgt spid="11470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4712"/>
                                        </p:tgtEl>
                                        <p:attrNameLst>
                                          <p:attrName>style.visibility</p:attrName>
                                        </p:attrNameLst>
                                      </p:cBhvr>
                                      <p:to>
                                        <p:strVal val="visible"/>
                                      </p:to>
                                    </p:set>
                                    <p:anim calcmode="lin" valueType="num">
                                      <p:cBhvr additive="base">
                                        <p:cTn id="11" dur="500" fill="hold"/>
                                        <p:tgtEl>
                                          <p:spTgt spid="114712"/>
                                        </p:tgtEl>
                                        <p:attrNameLst>
                                          <p:attrName>ppt_x</p:attrName>
                                        </p:attrNameLst>
                                      </p:cBhvr>
                                      <p:tavLst>
                                        <p:tav tm="0">
                                          <p:val>
                                            <p:strVal val="0-#ppt_w/2"/>
                                          </p:val>
                                        </p:tav>
                                        <p:tav tm="100000">
                                          <p:val>
                                            <p:strVal val="#ppt_x"/>
                                          </p:val>
                                        </p:tav>
                                      </p:tavLst>
                                    </p:anim>
                                    <p:anim calcmode="lin" valueType="num">
                                      <p:cBhvr additive="base">
                                        <p:cTn id="12" dur="500" fill="hold"/>
                                        <p:tgtEl>
                                          <p:spTgt spid="1147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4716"/>
                                        </p:tgtEl>
                                        <p:attrNameLst>
                                          <p:attrName>style.visibility</p:attrName>
                                        </p:attrNameLst>
                                      </p:cBhvr>
                                      <p:to>
                                        <p:strVal val="visible"/>
                                      </p:to>
                                    </p:set>
                                    <p:animEffect transition="in" filter="checkerboard(across)">
                                      <p:cBhvr>
                                        <p:cTn id="17" dur="500"/>
                                        <p:tgtEl>
                                          <p:spTgt spid="114716"/>
                                        </p:tgtEl>
                                      </p:cBhvr>
                                    </p:animEffect>
                                  </p:childTnLst>
                                </p:cTn>
                              </p:par>
                              <p:par>
                                <p:cTn id="18" presetID="3" presetClass="entr" presetSubtype="10" fill="hold" nodeType="withEffect">
                                  <p:stCondLst>
                                    <p:cond delay="0"/>
                                  </p:stCondLst>
                                  <p:childTnLst>
                                    <p:set>
                                      <p:cBhvr>
                                        <p:cTn id="19" dur="1" fill="hold">
                                          <p:stCondLst>
                                            <p:cond delay="0"/>
                                          </p:stCondLst>
                                        </p:cTn>
                                        <p:tgtEl>
                                          <p:spTgt spid="114710"/>
                                        </p:tgtEl>
                                        <p:attrNameLst>
                                          <p:attrName>style.visibility</p:attrName>
                                        </p:attrNameLst>
                                      </p:cBhvr>
                                      <p:to>
                                        <p:strVal val="visible"/>
                                      </p:to>
                                    </p:set>
                                    <p:animEffect transition="in" filter="blinds(horizontal)">
                                      <p:cBhvr>
                                        <p:cTn id="20" dur="1000"/>
                                        <p:tgtEl>
                                          <p:spTgt spid="1147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4706"/>
                                        </p:tgtEl>
                                        <p:attrNameLst>
                                          <p:attrName>style.visibility</p:attrName>
                                        </p:attrNameLst>
                                      </p:cBhvr>
                                      <p:to>
                                        <p:strVal val="visible"/>
                                      </p:to>
                                    </p:set>
                                    <p:animEffect transition="in" filter="blinds(horizontal)">
                                      <p:cBhvr>
                                        <p:cTn id="23" dur="1000"/>
                                        <p:tgtEl>
                                          <p:spTgt spid="11470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14709"/>
                                        </p:tgtEl>
                                        <p:attrNameLst>
                                          <p:attrName>style.visibility</p:attrName>
                                        </p:attrNameLst>
                                      </p:cBhvr>
                                      <p:to>
                                        <p:strVal val="visible"/>
                                      </p:to>
                                    </p:set>
                                    <p:anim calcmode="lin" valueType="num">
                                      <p:cBhvr additive="base">
                                        <p:cTn id="28" dur="500" fill="hold"/>
                                        <p:tgtEl>
                                          <p:spTgt spid="114709"/>
                                        </p:tgtEl>
                                        <p:attrNameLst>
                                          <p:attrName>ppt_x</p:attrName>
                                        </p:attrNameLst>
                                      </p:cBhvr>
                                      <p:tavLst>
                                        <p:tav tm="0">
                                          <p:val>
                                            <p:strVal val="1+#ppt_w/2"/>
                                          </p:val>
                                        </p:tav>
                                        <p:tav tm="100000">
                                          <p:val>
                                            <p:strVal val="#ppt_x"/>
                                          </p:val>
                                        </p:tav>
                                      </p:tavLst>
                                    </p:anim>
                                    <p:anim calcmode="lin" valueType="num">
                                      <p:cBhvr additive="base">
                                        <p:cTn id="29" dur="500" fill="hold"/>
                                        <p:tgtEl>
                                          <p:spTgt spid="11470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4718"/>
                                        </p:tgtEl>
                                        <p:attrNameLst>
                                          <p:attrName>style.visibility</p:attrName>
                                        </p:attrNameLst>
                                      </p:cBhvr>
                                      <p:to>
                                        <p:strVal val="visible"/>
                                      </p:to>
                                    </p:set>
                                    <p:animEffect transition="in" filter="checkerboard(across)">
                                      <p:cBhvr>
                                        <p:cTn id="34" dur="500"/>
                                        <p:tgtEl>
                                          <p:spTgt spid="114718"/>
                                        </p:tgtEl>
                                      </p:cBhvr>
                                    </p:animEffect>
                                  </p:childTnLst>
                                </p:cTn>
                              </p:par>
                              <p:par>
                                <p:cTn id="35" presetID="3" presetClass="entr" presetSubtype="5" fill="hold" grpId="0" nodeType="withEffect">
                                  <p:stCondLst>
                                    <p:cond delay="0"/>
                                  </p:stCondLst>
                                  <p:childTnLst>
                                    <p:set>
                                      <p:cBhvr>
                                        <p:cTn id="36" dur="1" fill="hold">
                                          <p:stCondLst>
                                            <p:cond delay="0"/>
                                          </p:stCondLst>
                                        </p:cTn>
                                        <p:tgtEl>
                                          <p:spTgt spid="114707"/>
                                        </p:tgtEl>
                                        <p:attrNameLst>
                                          <p:attrName>style.visibility</p:attrName>
                                        </p:attrNameLst>
                                      </p:cBhvr>
                                      <p:to>
                                        <p:strVal val="visible"/>
                                      </p:to>
                                    </p:set>
                                    <p:animEffect transition="in" filter="blinds(vertical)">
                                      <p:cBhvr>
                                        <p:cTn id="37" dur="500"/>
                                        <p:tgtEl>
                                          <p:spTgt spid="114707"/>
                                        </p:tgtEl>
                                      </p:cBhvr>
                                    </p:animEffect>
                                  </p:childTnLst>
                                </p:cTn>
                              </p:par>
                              <p:par>
                                <p:cTn id="38" presetID="3" presetClass="entr" presetSubtype="5" fill="hold" nodeType="withEffect">
                                  <p:stCondLst>
                                    <p:cond delay="0"/>
                                  </p:stCondLst>
                                  <p:childTnLst>
                                    <p:set>
                                      <p:cBhvr>
                                        <p:cTn id="39" dur="1" fill="hold">
                                          <p:stCondLst>
                                            <p:cond delay="0"/>
                                          </p:stCondLst>
                                        </p:cTn>
                                        <p:tgtEl>
                                          <p:spTgt spid="114711"/>
                                        </p:tgtEl>
                                        <p:attrNameLst>
                                          <p:attrName>style.visibility</p:attrName>
                                        </p:attrNameLst>
                                      </p:cBhvr>
                                      <p:to>
                                        <p:strVal val="visible"/>
                                      </p:to>
                                    </p:set>
                                    <p:animEffect transition="in" filter="blinds(vertical)">
                                      <p:cBhvr>
                                        <p:cTn id="40" dur="500"/>
                                        <p:tgtEl>
                                          <p:spTgt spid="1147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14708"/>
                                        </p:tgtEl>
                                        <p:attrNameLst>
                                          <p:attrName>style.visibility</p:attrName>
                                        </p:attrNameLst>
                                      </p:cBhvr>
                                      <p:to>
                                        <p:strVal val="visible"/>
                                      </p:to>
                                    </p:set>
                                    <p:anim calcmode="lin" valueType="num">
                                      <p:cBhvr additive="base">
                                        <p:cTn id="45" dur="500" fill="hold"/>
                                        <p:tgtEl>
                                          <p:spTgt spid="114708"/>
                                        </p:tgtEl>
                                        <p:attrNameLst>
                                          <p:attrName>ppt_x</p:attrName>
                                        </p:attrNameLst>
                                      </p:cBhvr>
                                      <p:tavLst>
                                        <p:tav tm="0">
                                          <p:val>
                                            <p:strVal val="1+#ppt_w/2"/>
                                          </p:val>
                                        </p:tav>
                                        <p:tav tm="100000">
                                          <p:val>
                                            <p:strVal val="#ppt_x"/>
                                          </p:val>
                                        </p:tav>
                                      </p:tavLst>
                                    </p:anim>
                                    <p:anim calcmode="lin" valueType="num">
                                      <p:cBhvr additive="base">
                                        <p:cTn id="46" dur="500" fill="hold"/>
                                        <p:tgtEl>
                                          <p:spTgt spid="114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2" grpId="0"/>
      <p:bldP spid="114706" grpId="0"/>
      <p:bldP spid="114707" grpId="0"/>
      <p:bldP spid="114708" grpId="0" animBg="1"/>
      <p:bldP spid="114709" grpId="0" animBg="1"/>
      <p:bldP spid="114716" grpId="0" animBg="1"/>
      <p:bldP spid="1147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sz="half" idx="4294967295"/>
          </p:nvPr>
        </p:nvSpPr>
        <p:spPr>
          <a:xfrm>
            <a:off x="457200" y="1600200"/>
            <a:ext cx="4038600" cy="4456113"/>
          </a:xfrm>
        </p:spPr>
        <p:txBody>
          <a:bodyPr/>
          <a:lstStyle/>
          <a:p>
            <a:pPr marL="1462405" lvl="4" indent="-209550" eaLnBrk="1" hangingPunct="1">
              <a:buFontTx/>
              <a:buNone/>
            </a:pPr>
            <a:r>
              <a:rPr lang="tr-TR" sz="1800" b="1"/>
              <a:t>	</a:t>
            </a:r>
          </a:p>
        </p:txBody>
      </p:sp>
      <p:graphicFrame>
        <p:nvGraphicFramePr>
          <p:cNvPr id="81178" name="Group 282"/>
          <p:cNvGraphicFramePr>
            <a:graphicFrameLocks noGrp="1"/>
          </p:cNvGraphicFramePr>
          <p:nvPr>
            <p:ph sz="quarter" idx="4294967295"/>
          </p:nvPr>
        </p:nvGraphicFramePr>
        <p:xfrm>
          <a:off x="468313" y="1341438"/>
          <a:ext cx="8496300" cy="703262"/>
        </p:xfrm>
        <a:graphic>
          <a:graphicData uri="http://schemas.openxmlformats.org/drawingml/2006/table">
            <a:tbl>
              <a:tblPr/>
              <a:tblGrid>
                <a:gridCol w="1814512">
                  <a:extLst>
                    <a:ext uri="{9D8B030D-6E8A-4147-A177-3AD203B41FA5}">
                      <a16:colId xmlns:a16="http://schemas.microsoft.com/office/drawing/2014/main" val="20000"/>
                    </a:ext>
                  </a:extLst>
                </a:gridCol>
                <a:gridCol w="4665663">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703262">
                <a:tc>
                  <a:txBody>
                    <a:bodyPr/>
                    <a:lstStyle/>
                    <a:p>
                      <a:pPr marL="0" marR="0" lvl="0" indent="0" algn="l" defTabSz="914400" rtl="0" eaLnBrk="1" fontAlgn="t" latinLnBrk="0" hangingPunct="1">
                        <a:lnSpc>
                          <a:spcPct val="100000"/>
                        </a:lnSpc>
                        <a:spcBef>
                          <a:spcPct val="0"/>
                        </a:spcBef>
                        <a:spcAft>
                          <a:spcPct val="0"/>
                        </a:spcAft>
                        <a:buClrTx/>
                        <a:buSzTx/>
                        <a:buFontTx/>
                        <a:buNone/>
                      </a:pPr>
                      <a:r>
                        <a:rPr lang="tr-TR" sz="2400" b="1" dirty="0">
                          <a:ln>
                            <a:noFill/>
                          </a:ln>
                          <a:effectLst/>
                          <a:latin typeface="Calibri" panose="020F0502020204030204" pitchFamily="34" charset="0"/>
                          <a:cs typeface="Calibri" panose="020F0502020204030204" pitchFamily="34" charset="0"/>
                          <a:sym typeface="+mn-ea"/>
                        </a:rPr>
                        <a:t>BEHAVIOUR</a:t>
                      </a:r>
                      <a:endParaRPr kumimoji="0" lang="tr-TR" sz="2400" b="1" i="0" u="none" strike="noStrike" cap="none" normalizeH="0" baseline="0" dirty="0">
                        <a:ln>
                          <a:noFill/>
                        </a:ln>
                        <a:solidFill>
                          <a:srgbClr val="000066"/>
                        </a:solidFill>
                        <a:effectLst/>
                        <a:latin typeface="Calibri" panose="020F0502020204030204" pitchFamily="34" charset="0"/>
                        <a:cs typeface="Calibri" panose="020F0502020204030204" pitchFamily="34" charset="0"/>
                        <a:sym typeface="+mn-ea"/>
                      </a:endParaRPr>
                    </a:p>
                  </a:txBody>
                  <a:tcPr marL="101250" marR="101250" marT="46804" marB="468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YOUR SITUATION</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pPr>
                      <a:r>
                        <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Your sense of acceptance</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1164" name="Text Box 268"/>
          <p:cNvSpPr txBox="1">
            <a:spLocks noChangeArrowheads="1"/>
          </p:cNvSpPr>
          <p:nvPr/>
        </p:nvSpPr>
        <p:spPr bwMode="auto">
          <a:xfrm>
            <a:off x="34925" y="2133600"/>
            <a:ext cx="2125663"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ctr" hangingPunct="1">
              <a:lnSpc>
                <a:spcPct val="90000"/>
              </a:lnSpc>
            </a:pPr>
            <a:r>
              <a:rPr lang="tr-TR" sz="2000">
                <a:solidFill>
                  <a:srgbClr val="000000"/>
                </a:solidFill>
                <a:latin typeface="Calibri" panose="020F0502020204030204" pitchFamily="34" charset="0"/>
                <a:cs typeface="Calibri" panose="020F0502020204030204" pitchFamily="34" charset="0"/>
              </a:rPr>
              <a:t>Your nurse tells you that the patient's relative wants to see you because of a mistake.</a:t>
            </a:r>
          </a:p>
        </p:txBody>
      </p:sp>
      <p:sp>
        <p:nvSpPr>
          <p:cNvPr id="39950" name="Line 269"/>
          <p:cNvSpPr>
            <a:spLocks noChangeShapeType="1"/>
          </p:cNvSpPr>
          <p:nvPr/>
        </p:nvSpPr>
        <p:spPr bwMode="auto">
          <a:xfrm>
            <a:off x="2268538" y="2060575"/>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39951" name="Line 272"/>
          <p:cNvSpPr>
            <a:spLocks noChangeShapeType="1"/>
          </p:cNvSpPr>
          <p:nvPr/>
        </p:nvSpPr>
        <p:spPr bwMode="auto">
          <a:xfrm>
            <a:off x="6948488" y="2133600"/>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39952" name="Line 274"/>
          <p:cNvSpPr>
            <a:spLocks noChangeShapeType="1"/>
          </p:cNvSpPr>
          <p:nvPr/>
        </p:nvSpPr>
        <p:spPr bwMode="auto">
          <a:xfrm>
            <a:off x="2268538" y="4221163"/>
            <a:ext cx="626427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81173" name="Text Box 277"/>
          <p:cNvSpPr txBox="1">
            <a:spLocks noChangeArrowheads="1"/>
          </p:cNvSpPr>
          <p:nvPr/>
        </p:nvSpPr>
        <p:spPr bwMode="auto">
          <a:xfrm>
            <a:off x="2339975" y="2060575"/>
            <a:ext cx="2519363" cy="21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tr-TR" sz="1900">
                <a:solidFill>
                  <a:srgbClr val="000000"/>
                </a:solidFill>
                <a:latin typeface="Calibri" panose="020F0502020204030204" pitchFamily="34" charset="0"/>
                <a:cs typeface="Calibri" panose="020F0502020204030204" pitchFamily="34" charset="0"/>
              </a:rPr>
              <a:t>You have an important appointment and you need to go out. </a:t>
            </a:r>
          </a:p>
          <a:p>
            <a:pPr eaLnBrk="1" hangingPunct="1">
              <a:buFontTx/>
              <a:buChar char="•"/>
            </a:pPr>
            <a:r>
              <a:rPr lang="tr-TR" sz="1900">
                <a:solidFill>
                  <a:srgbClr val="000000"/>
                </a:solidFill>
                <a:latin typeface="Calibri" panose="020F0502020204030204" pitchFamily="34" charset="0"/>
                <a:cs typeface="Calibri" panose="020F0502020204030204" pitchFamily="34" charset="0"/>
              </a:rPr>
              <a:t>You forgot to take a material that you need to take with you. </a:t>
            </a:r>
          </a:p>
        </p:txBody>
      </p:sp>
      <p:sp>
        <p:nvSpPr>
          <p:cNvPr id="81174" name="Text Box 278"/>
          <p:cNvSpPr txBox="1">
            <a:spLocks noChangeArrowheads="1"/>
          </p:cNvSpPr>
          <p:nvPr/>
        </p:nvSpPr>
        <p:spPr bwMode="auto">
          <a:xfrm>
            <a:off x="2268538" y="4220845"/>
            <a:ext cx="28067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Tx/>
              <a:buChar char="•"/>
            </a:pPr>
            <a:r>
              <a:rPr lang="tr-TR" sz="1800">
                <a:solidFill>
                  <a:srgbClr val="000000"/>
                </a:solidFill>
                <a:latin typeface="Calibri" panose="020F0502020204030204" pitchFamily="34" charset="0"/>
                <a:cs typeface="Calibri" panose="020F0502020204030204" pitchFamily="34" charset="0"/>
              </a:rPr>
              <a:t>You’ve enough time.</a:t>
            </a:r>
          </a:p>
          <a:p>
            <a:pPr eaLnBrk="1" hangingPunct="1">
              <a:lnSpc>
                <a:spcPct val="120000"/>
              </a:lnSpc>
              <a:buFontTx/>
              <a:buChar char="•"/>
            </a:pPr>
            <a:r>
              <a:rPr lang="tr-TR" sz="1800">
                <a:solidFill>
                  <a:srgbClr val="000000"/>
                </a:solidFill>
                <a:latin typeface="Calibri" panose="020F0502020204030204" pitchFamily="34" charset="0"/>
                <a:cs typeface="Calibri" panose="020F0502020204030204" pitchFamily="34" charset="0"/>
              </a:rPr>
              <a:t>You think that the information you will receive from the patient's relatives is important </a:t>
            </a:r>
            <a:br>
              <a:rPr lang="tr-TR" sz="1800">
                <a:solidFill>
                  <a:srgbClr val="000000"/>
                </a:solidFill>
                <a:latin typeface="Calibri" panose="020F0502020204030204" pitchFamily="34" charset="0"/>
                <a:cs typeface="Calibri" panose="020F0502020204030204" pitchFamily="34" charset="0"/>
              </a:rPr>
            </a:br>
            <a:r>
              <a:rPr lang="tr-TR" sz="1800">
                <a:solidFill>
                  <a:srgbClr val="000000"/>
                </a:solidFill>
                <a:latin typeface="Calibri" panose="020F0502020204030204" pitchFamily="34" charset="0"/>
                <a:cs typeface="Calibri" panose="020F0502020204030204" pitchFamily="34" charset="0"/>
              </a:rPr>
              <a:t>in your professional career development. </a:t>
            </a:r>
          </a:p>
        </p:txBody>
      </p:sp>
      <p:sp>
        <p:nvSpPr>
          <p:cNvPr id="81180" name="WordArt 284"/>
          <p:cNvSpPr>
            <a:spLocks noChangeArrowheads="1" noChangeShapeType="1" noTextEdit="1"/>
          </p:cNvSpPr>
          <p:nvPr/>
        </p:nvSpPr>
        <p:spPr bwMode="auto">
          <a:xfrm>
            <a:off x="7667625" y="4735413"/>
            <a:ext cx="576263" cy="1285875"/>
          </a:xfrm>
          <a:prstGeom prst="rect">
            <a:avLst/>
          </a:prstGeom>
        </p:spPr>
        <p:txBody>
          <a:bodyPr wrap="none" fromWordArt="1">
            <a:prstTxWarp prst="textPlain">
              <a:avLst>
                <a:gd name="adj" fmla="val 50000"/>
              </a:avLst>
            </a:prstTxWarp>
          </a:bodyPr>
          <a:lstStyle/>
          <a:p>
            <a:pPr algn="ctr"/>
            <a:r>
              <a:rPr lang="tr-TR" sz="3600" kern="10" dirty="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81187" name="WordArt 291"/>
          <p:cNvSpPr>
            <a:spLocks noChangeArrowheads="1" noChangeShapeType="1" noTextEdit="1"/>
          </p:cNvSpPr>
          <p:nvPr/>
        </p:nvSpPr>
        <p:spPr bwMode="auto">
          <a:xfrm>
            <a:off x="7740650" y="2492375"/>
            <a:ext cx="576263" cy="1285875"/>
          </a:xfrm>
          <a:prstGeom prst="rect">
            <a:avLst/>
          </a:prstGeom>
        </p:spPr>
        <p:txBody>
          <a:bodyPr wrap="none" fromWordArt="1">
            <a:prstTxWarp prst="textPlain">
              <a:avLst>
                <a:gd name="adj" fmla="val 50000"/>
              </a:avLst>
            </a:prstTxWarp>
          </a:bodyPr>
          <a:lstStyle/>
          <a:p>
            <a:pPr algn="ctr"/>
            <a:r>
              <a:rPr lang="tr-TR" sz="3600" kern="1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pic>
        <p:nvPicPr>
          <p:cNvPr id="81195" name="Picture 299" descr="j0343475"/>
          <p:cNvPicPr>
            <a:picLocks noChangeAspect="1" noChangeArrowheads="1"/>
          </p:cNvPicPr>
          <p:nvPr/>
        </p:nvPicPr>
        <p:blipFill>
          <a:blip r:embed="rId3" cstate="email">
            <a:lum bright="-2000" contrast="16000"/>
          </a:blip>
          <a:srcRect/>
          <a:stretch>
            <a:fillRect/>
          </a:stretch>
        </p:blipFill>
        <p:spPr bwMode="auto">
          <a:xfrm>
            <a:off x="1258888" y="3933825"/>
            <a:ext cx="8953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96" name="Picture 300" descr="MCj04126040000[1]"/>
          <p:cNvPicPr>
            <a:picLocks noChangeAspect="1" noChangeArrowheads="1"/>
          </p:cNvPicPr>
          <p:nvPr/>
        </p:nvPicPr>
        <p:blipFill>
          <a:blip r:embed="rId4" cstate="email"/>
          <a:srcRect/>
          <a:stretch>
            <a:fillRect/>
          </a:stretch>
        </p:blipFill>
        <p:spPr bwMode="auto">
          <a:xfrm>
            <a:off x="5003800" y="2205038"/>
            <a:ext cx="17748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98" name="Picture 302" descr="j0312424"/>
          <p:cNvPicPr>
            <a:picLocks noChangeAspect="1" noChangeArrowheads="1"/>
          </p:cNvPicPr>
          <p:nvPr/>
        </p:nvPicPr>
        <p:blipFill>
          <a:blip r:embed="rId5" cstate="email">
            <a:lum bright="34000" contrast="-30000"/>
          </a:blip>
          <a:srcRect/>
          <a:stretch>
            <a:fillRect/>
          </a:stretch>
        </p:blipFill>
        <p:spPr bwMode="auto">
          <a:xfrm>
            <a:off x="-41275" y="4292600"/>
            <a:ext cx="1081088"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99" name="Picture 303" descr="MCj04281410000[1]"/>
          <p:cNvPicPr>
            <a:picLocks noChangeAspect="1" noChangeArrowheads="1"/>
          </p:cNvPicPr>
          <p:nvPr/>
        </p:nvPicPr>
        <p:blipFill>
          <a:blip r:embed="rId6" cstate="email"/>
          <a:srcRect/>
          <a:stretch>
            <a:fillRect/>
          </a:stretch>
        </p:blipFill>
        <p:spPr bwMode="auto">
          <a:xfrm>
            <a:off x="5151438" y="4508500"/>
            <a:ext cx="17240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200" name="Line 304"/>
          <p:cNvSpPr>
            <a:spLocks noChangeShapeType="1"/>
          </p:cNvSpPr>
          <p:nvPr/>
        </p:nvSpPr>
        <p:spPr bwMode="auto">
          <a:xfrm flipV="1">
            <a:off x="1908175" y="3141663"/>
            <a:ext cx="576263" cy="863600"/>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1201" name="Line 305"/>
          <p:cNvSpPr>
            <a:spLocks noChangeShapeType="1"/>
          </p:cNvSpPr>
          <p:nvPr/>
        </p:nvSpPr>
        <p:spPr bwMode="auto">
          <a:xfrm>
            <a:off x="1908175" y="4221163"/>
            <a:ext cx="503238" cy="503237"/>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9963" name="Rectangle 2"/>
          <p:cNvSpPr txBox="1">
            <a:spLocks noChangeArrowheads="1"/>
          </p:cNvSpPr>
          <p:nvPr/>
        </p:nvSpPr>
        <p:spPr bwMode="auto">
          <a:xfrm>
            <a:off x="442913" y="-26988"/>
            <a:ext cx="8243887"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tr-TR" sz="4000" b="1" spc="300" dirty="0">
                <a:solidFill>
                  <a:srgbClr val="7030A0"/>
                </a:solidFill>
                <a:latin typeface="Calibri" panose="020F0502020204030204" pitchFamily="34" charset="0"/>
                <a:cs typeface="Calibri" panose="020F0502020204030204" pitchFamily="34" charset="0"/>
                <a:sym typeface="+mn-ea"/>
              </a:rPr>
              <a:t>YOUR EMOTIONS of ACCEPTANCE </a:t>
            </a:r>
            <a:r>
              <a:rPr lang="tr-TR" sz="4000" b="1" i="1" spc="300" dirty="0">
                <a:latin typeface="Calibri" panose="020F0502020204030204" pitchFamily="34" charset="0"/>
                <a:cs typeface="Calibri" panose="020F0502020204030204" pitchFamily="34" charset="0"/>
                <a:sym typeface="+mn-ea"/>
              </a:rPr>
              <a:t>(Your influence)</a:t>
            </a:r>
            <a:endParaRPr lang="tr-TR" sz="4000" b="1" i="1" spc="300" dirty="0">
              <a:solidFill>
                <a:schemeClr val="tx2"/>
              </a:solidFill>
              <a:latin typeface="Calibri" panose="020F0502020204030204" pitchFamily="34" charset="0"/>
              <a:cs typeface="Calibri" panose="020F0502020204030204" pitchFamily="34" charset="0"/>
            </a:endParaRPr>
          </a:p>
        </p:txBody>
      </p:sp>
      <p:sp>
        <p:nvSpPr>
          <p:cNvPr id="2" name="Veri Yer Tutucusu 1">
            <a:extLst>
              <a:ext uri="{FF2B5EF4-FFF2-40B4-BE49-F238E27FC236}">
                <a16:creationId xmlns:a16="http://schemas.microsoft.com/office/drawing/2014/main" id="{AF288A6F-0AFA-4FE0-7A58-A8AD9DE629E8}"/>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EE87A491-7D16-0C95-FAE6-95B744C6D415}"/>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A9DC5C66-2B2E-6D55-AC1B-E1E6EF4D9630}"/>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34</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164"/>
                                        </p:tgtEl>
                                        <p:attrNameLst>
                                          <p:attrName>style.visibility</p:attrName>
                                        </p:attrNameLst>
                                      </p:cBhvr>
                                      <p:to>
                                        <p:strVal val="visible"/>
                                      </p:to>
                                    </p:set>
                                    <p:anim calcmode="lin" valueType="num">
                                      <p:cBhvr additive="base">
                                        <p:cTn id="7" dur="500" fill="hold"/>
                                        <p:tgtEl>
                                          <p:spTgt spid="81164"/>
                                        </p:tgtEl>
                                        <p:attrNameLst>
                                          <p:attrName>ppt_x</p:attrName>
                                        </p:attrNameLst>
                                      </p:cBhvr>
                                      <p:tavLst>
                                        <p:tav tm="0">
                                          <p:val>
                                            <p:strVal val="0-#ppt_w/2"/>
                                          </p:val>
                                        </p:tav>
                                        <p:tav tm="100000">
                                          <p:val>
                                            <p:strVal val="#ppt_x"/>
                                          </p:val>
                                        </p:tav>
                                      </p:tavLst>
                                    </p:anim>
                                    <p:anim calcmode="lin" valueType="num">
                                      <p:cBhvr additive="base">
                                        <p:cTn id="8" dur="500" fill="hold"/>
                                        <p:tgtEl>
                                          <p:spTgt spid="8116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1198"/>
                                        </p:tgtEl>
                                        <p:attrNameLst>
                                          <p:attrName>style.visibility</p:attrName>
                                        </p:attrNameLst>
                                      </p:cBhvr>
                                      <p:to>
                                        <p:strVal val="visible"/>
                                      </p:to>
                                    </p:set>
                                    <p:anim calcmode="lin" valueType="num">
                                      <p:cBhvr additive="base">
                                        <p:cTn id="11" dur="500" fill="hold"/>
                                        <p:tgtEl>
                                          <p:spTgt spid="81198"/>
                                        </p:tgtEl>
                                        <p:attrNameLst>
                                          <p:attrName>ppt_x</p:attrName>
                                        </p:attrNameLst>
                                      </p:cBhvr>
                                      <p:tavLst>
                                        <p:tav tm="0">
                                          <p:val>
                                            <p:strVal val="0-#ppt_w/2"/>
                                          </p:val>
                                        </p:tav>
                                        <p:tav tm="100000">
                                          <p:val>
                                            <p:strVal val="#ppt_x"/>
                                          </p:val>
                                        </p:tav>
                                      </p:tavLst>
                                    </p:anim>
                                    <p:anim calcmode="lin" valueType="num">
                                      <p:cBhvr additive="base">
                                        <p:cTn id="12" dur="500" fill="hold"/>
                                        <p:tgtEl>
                                          <p:spTgt spid="811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1195"/>
                                        </p:tgtEl>
                                        <p:attrNameLst>
                                          <p:attrName>style.visibility</p:attrName>
                                        </p:attrNameLst>
                                      </p:cBhvr>
                                      <p:to>
                                        <p:strVal val="visible"/>
                                      </p:to>
                                    </p:set>
                                    <p:anim calcmode="lin" valueType="num">
                                      <p:cBhvr additive="base">
                                        <p:cTn id="15" dur="500" fill="hold"/>
                                        <p:tgtEl>
                                          <p:spTgt spid="81195"/>
                                        </p:tgtEl>
                                        <p:attrNameLst>
                                          <p:attrName>ppt_x</p:attrName>
                                        </p:attrNameLst>
                                      </p:cBhvr>
                                      <p:tavLst>
                                        <p:tav tm="0">
                                          <p:val>
                                            <p:strVal val="0-#ppt_w/2"/>
                                          </p:val>
                                        </p:tav>
                                        <p:tav tm="100000">
                                          <p:val>
                                            <p:strVal val="#ppt_x"/>
                                          </p:val>
                                        </p:tav>
                                      </p:tavLst>
                                    </p:anim>
                                    <p:anim calcmode="lin" valueType="num">
                                      <p:cBhvr additive="base">
                                        <p:cTn id="16" dur="500" fill="hold"/>
                                        <p:tgtEl>
                                          <p:spTgt spid="8119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1200"/>
                                        </p:tgtEl>
                                        <p:attrNameLst>
                                          <p:attrName>style.visibility</p:attrName>
                                        </p:attrNameLst>
                                      </p:cBhvr>
                                      <p:to>
                                        <p:strVal val="visible"/>
                                      </p:to>
                                    </p:set>
                                    <p:animEffect transition="in" filter="checkerboard(across)">
                                      <p:cBhvr>
                                        <p:cTn id="21" dur="500"/>
                                        <p:tgtEl>
                                          <p:spTgt spid="8120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1173"/>
                                        </p:tgtEl>
                                        <p:attrNameLst>
                                          <p:attrName>style.visibility</p:attrName>
                                        </p:attrNameLst>
                                      </p:cBhvr>
                                      <p:to>
                                        <p:strVal val="visible"/>
                                      </p:to>
                                    </p:set>
                                    <p:animEffect transition="in" filter="blinds(horizontal)">
                                      <p:cBhvr>
                                        <p:cTn id="24" dur="500"/>
                                        <p:tgtEl>
                                          <p:spTgt spid="81173"/>
                                        </p:tgtEl>
                                      </p:cBhvr>
                                    </p:animEffect>
                                  </p:childTnLst>
                                </p:cTn>
                              </p:par>
                              <p:par>
                                <p:cTn id="25" presetID="3" presetClass="entr" presetSubtype="10" fill="hold" nodeType="withEffect">
                                  <p:stCondLst>
                                    <p:cond delay="0"/>
                                  </p:stCondLst>
                                  <p:childTnLst>
                                    <p:set>
                                      <p:cBhvr>
                                        <p:cTn id="26" dur="1" fill="hold">
                                          <p:stCondLst>
                                            <p:cond delay="0"/>
                                          </p:stCondLst>
                                        </p:cTn>
                                        <p:tgtEl>
                                          <p:spTgt spid="81196"/>
                                        </p:tgtEl>
                                        <p:attrNameLst>
                                          <p:attrName>style.visibility</p:attrName>
                                        </p:attrNameLst>
                                      </p:cBhvr>
                                      <p:to>
                                        <p:strVal val="visible"/>
                                      </p:to>
                                    </p:set>
                                    <p:animEffect transition="in" filter="blinds(horizontal)">
                                      <p:cBhvr>
                                        <p:cTn id="27" dur="500"/>
                                        <p:tgtEl>
                                          <p:spTgt spid="8119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1187"/>
                                        </p:tgtEl>
                                        <p:attrNameLst>
                                          <p:attrName>style.visibility</p:attrName>
                                        </p:attrNameLst>
                                      </p:cBhvr>
                                      <p:to>
                                        <p:strVal val="visible"/>
                                      </p:to>
                                    </p:set>
                                    <p:anim calcmode="lin" valueType="num">
                                      <p:cBhvr additive="base">
                                        <p:cTn id="32" dur="500" fill="hold"/>
                                        <p:tgtEl>
                                          <p:spTgt spid="81187"/>
                                        </p:tgtEl>
                                        <p:attrNameLst>
                                          <p:attrName>ppt_x</p:attrName>
                                        </p:attrNameLst>
                                      </p:cBhvr>
                                      <p:tavLst>
                                        <p:tav tm="0">
                                          <p:val>
                                            <p:strVal val="1+#ppt_w/2"/>
                                          </p:val>
                                        </p:tav>
                                        <p:tav tm="100000">
                                          <p:val>
                                            <p:strVal val="#ppt_x"/>
                                          </p:val>
                                        </p:tav>
                                      </p:tavLst>
                                    </p:anim>
                                    <p:anim calcmode="lin" valueType="num">
                                      <p:cBhvr additive="base">
                                        <p:cTn id="33" dur="500" fill="hold"/>
                                        <p:tgtEl>
                                          <p:spTgt spid="8118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81201"/>
                                        </p:tgtEl>
                                        <p:attrNameLst>
                                          <p:attrName>style.visibility</p:attrName>
                                        </p:attrNameLst>
                                      </p:cBhvr>
                                      <p:to>
                                        <p:strVal val="visible"/>
                                      </p:to>
                                    </p:set>
                                    <p:animEffect transition="in" filter="checkerboard(across)">
                                      <p:cBhvr>
                                        <p:cTn id="38" dur="500"/>
                                        <p:tgtEl>
                                          <p:spTgt spid="81201"/>
                                        </p:tgtEl>
                                      </p:cBhvr>
                                    </p:animEffect>
                                  </p:childTnLst>
                                </p:cTn>
                              </p:par>
                              <p:par>
                                <p:cTn id="39" presetID="3" presetClass="entr" presetSubtype="5" fill="hold" grpId="0" nodeType="withEffect">
                                  <p:stCondLst>
                                    <p:cond delay="0"/>
                                  </p:stCondLst>
                                  <p:childTnLst>
                                    <p:set>
                                      <p:cBhvr>
                                        <p:cTn id="40" dur="1" fill="hold">
                                          <p:stCondLst>
                                            <p:cond delay="0"/>
                                          </p:stCondLst>
                                        </p:cTn>
                                        <p:tgtEl>
                                          <p:spTgt spid="81174"/>
                                        </p:tgtEl>
                                        <p:attrNameLst>
                                          <p:attrName>style.visibility</p:attrName>
                                        </p:attrNameLst>
                                      </p:cBhvr>
                                      <p:to>
                                        <p:strVal val="visible"/>
                                      </p:to>
                                    </p:set>
                                    <p:animEffect transition="in" filter="blinds(vertical)">
                                      <p:cBhvr>
                                        <p:cTn id="41" dur="500"/>
                                        <p:tgtEl>
                                          <p:spTgt spid="81174"/>
                                        </p:tgtEl>
                                      </p:cBhvr>
                                    </p:animEffect>
                                  </p:childTnLst>
                                </p:cTn>
                              </p:par>
                              <p:par>
                                <p:cTn id="42" presetID="3" presetClass="entr" presetSubtype="5" fill="hold" nodeType="withEffect">
                                  <p:stCondLst>
                                    <p:cond delay="0"/>
                                  </p:stCondLst>
                                  <p:childTnLst>
                                    <p:set>
                                      <p:cBhvr>
                                        <p:cTn id="43" dur="1" fill="hold">
                                          <p:stCondLst>
                                            <p:cond delay="0"/>
                                          </p:stCondLst>
                                        </p:cTn>
                                        <p:tgtEl>
                                          <p:spTgt spid="81199"/>
                                        </p:tgtEl>
                                        <p:attrNameLst>
                                          <p:attrName>style.visibility</p:attrName>
                                        </p:attrNameLst>
                                      </p:cBhvr>
                                      <p:to>
                                        <p:strVal val="visible"/>
                                      </p:to>
                                    </p:set>
                                    <p:animEffect transition="in" filter="blinds(vertical)">
                                      <p:cBhvr>
                                        <p:cTn id="44" dur="500"/>
                                        <p:tgtEl>
                                          <p:spTgt spid="8119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1180"/>
                                        </p:tgtEl>
                                        <p:attrNameLst>
                                          <p:attrName>style.visibility</p:attrName>
                                        </p:attrNameLst>
                                      </p:cBhvr>
                                      <p:to>
                                        <p:strVal val="visible"/>
                                      </p:to>
                                    </p:set>
                                    <p:anim calcmode="lin" valueType="num">
                                      <p:cBhvr additive="base">
                                        <p:cTn id="49" dur="500" fill="hold"/>
                                        <p:tgtEl>
                                          <p:spTgt spid="81180"/>
                                        </p:tgtEl>
                                        <p:attrNameLst>
                                          <p:attrName>ppt_x</p:attrName>
                                        </p:attrNameLst>
                                      </p:cBhvr>
                                      <p:tavLst>
                                        <p:tav tm="0">
                                          <p:val>
                                            <p:strVal val="1+#ppt_w/2"/>
                                          </p:val>
                                        </p:tav>
                                        <p:tav tm="100000">
                                          <p:val>
                                            <p:strVal val="#ppt_x"/>
                                          </p:val>
                                        </p:tav>
                                      </p:tavLst>
                                    </p:anim>
                                    <p:anim calcmode="lin" valueType="num">
                                      <p:cBhvr additive="base">
                                        <p:cTn id="50" dur="500" fill="hold"/>
                                        <p:tgtEl>
                                          <p:spTgt spid="81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64" grpId="0"/>
      <p:bldP spid="81173" grpId="0"/>
      <p:bldP spid="81174" grpId="0"/>
      <p:bldP spid="81180" grpId="0" animBg="1"/>
      <p:bldP spid="81187" grpId="0" animBg="1"/>
      <p:bldP spid="81200" grpId="0" animBg="1"/>
      <p:bldP spid="812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sz="half" idx="4294967295"/>
          </p:nvPr>
        </p:nvSpPr>
        <p:spPr>
          <a:xfrm>
            <a:off x="457200" y="1600200"/>
            <a:ext cx="4038600" cy="4456113"/>
          </a:xfrm>
        </p:spPr>
        <p:txBody>
          <a:bodyPr/>
          <a:lstStyle/>
          <a:p>
            <a:pPr marL="1462405" lvl="4" indent="-209550" eaLnBrk="1" hangingPunct="1">
              <a:buFontTx/>
              <a:buNone/>
            </a:pPr>
            <a:r>
              <a:rPr lang="tr-TR" sz="1800" b="1">
                <a:solidFill>
                  <a:srgbClr val="000000"/>
                </a:solidFill>
              </a:rPr>
              <a:t>	</a:t>
            </a:r>
          </a:p>
        </p:txBody>
      </p:sp>
      <p:graphicFrame>
        <p:nvGraphicFramePr>
          <p:cNvPr id="115716" name="Group 4"/>
          <p:cNvGraphicFramePr>
            <a:graphicFrameLocks noGrp="1"/>
          </p:cNvGraphicFramePr>
          <p:nvPr>
            <p:ph sz="quarter" idx="4294967295"/>
          </p:nvPr>
        </p:nvGraphicFramePr>
        <p:xfrm>
          <a:off x="468313" y="1357313"/>
          <a:ext cx="8496300" cy="703262"/>
        </p:xfrm>
        <a:graphic>
          <a:graphicData uri="http://schemas.openxmlformats.org/drawingml/2006/table">
            <a:tbl>
              <a:tblPr/>
              <a:tblGrid>
                <a:gridCol w="1814512">
                  <a:extLst>
                    <a:ext uri="{9D8B030D-6E8A-4147-A177-3AD203B41FA5}">
                      <a16:colId xmlns:a16="http://schemas.microsoft.com/office/drawing/2014/main" val="20000"/>
                    </a:ext>
                  </a:extLst>
                </a:gridCol>
                <a:gridCol w="4665663">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703262">
                <a:tc>
                  <a:txBody>
                    <a:bodyPr/>
                    <a:lstStyle/>
                    <a:p>
                      <a:pPr marL="0" marR="0" lvl="0" indent="0" algn="l" defTabSz="914400" rtl="0" eaLnBrk="1" fontAlgn="t" latinLnBrk="0" hangingPunct="1">
                        <a:lnSpc>
                          <a:spcPct val="100000"/>
                        </a:lnSpc>
                        <a:spcBef>
                          <a:spcPct val="0"/>
                        </a:spcBef>
                        <a:spcAft>
                          <a:spcPct val="0"/>
                        </a:spcAft>
                        <a:buClrTx/>
                        <a:buSzTx/>
                        <a:buFontTx/>
                        <a:buNone/>
                      </a:pPr>
                      <a:r>
                        <a:rPr lang="tr-TR" sz="2400" b="1" dirty="0">
                          <a:ln>
                            <a:noFill/>
                          </a:ln>
                          <a:effectLst/>
                          <a:latin typeface="Calibri" panose="020F0502020204030204" pitchFamily="34" charset="0"/>
                          <a:cs typeface="Calibri" panose="020F0502020204030204" pitchFamily="34" charset="0"/>
                          <a:sym typeface="+mn-ea"/>
                        </a:rPr>
                        <a:t>BEHAVIOUR</a:t>
                      </a:r>
                      <a:endParaRPr kumimoji="0" lang="tr-TR" sz="2400" b="1" i="0" u="none" strike="noStrike" cap="none" normalizeH="0" baseline="0" dirty="0">
                        <a:ln>
                          <a:noFill/>
                        </a:ln>
                        <a:solidFill>
                          <a:srgbClr val="000066"/>
                        </a:solidFill>
                        <a:effectLst/>
                        <a:latin typeface="Calibri" panose="020F0502020204030204" pitchFamily="34" charset="0"/>
                        <a:cs typeface="Calibri" panose="020F0502020204030204" pitchFamily="34" charset="0"/>
                        <a:sym typeface="+mn-ea"/>
                      </a:endParaRPr>
                    </a:p>
                  </a:txBody>
                  <a:tcPr marL="101250" marR="101250" marT="46804" marB="468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YOUR SITUATION</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pPr>
                      <a:r>
                        <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Your sense of acceptance</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0973" name="Line 15"/>
          <p:cNvSpPr>
            <a:spLocks noChangeShapeType="1"/>
          </p:cNvSpPr>
          <p:nvPr/>
        </p:nvSpPr>
        <p:spPr bwMode="auto">
          <a:xfrm>
            <a:off x="2268538" y="2060575"/>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0974" name="Line 16"/>
          <p:cNvSpPr>
            <a:spLocks noChangeShapeType="1"/>
          </p:cNvSpPr>
          <p:nvPr/>
        </p:nvSpPr>
        <p:spPr bwMode="auto">
          <a:xfrm>
            <a:off x="6948488" y="2133600"/>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0975" name="Line 17"/>
          <p:cNvSpPr>
            <a:spLocks noChangeShapeType="1"/>
          </p:cNvSpPr>
          <p:nvPr/>
        </p:nvSpPr>
        <p:spPr bwMode="auto">
          <a:xfrm>
            <a:off x="2268538" y="4221163"/>
            <a:ext cx="626427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115731" name="Text Box 19"/>
          <p:cNvSpPr txBox="1">
            <a:spLocks noChangeArrowheads="1"/>
          </p:cNvSpPr>
          <p:nvPr/>
        </p:nvSpPr>
        <p:spPr bwMode="auto">
          <a:xfrm>
            <a:off x="2339975" y="4437063"/>
            <a:ext cx="201612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r>
              <a:rPr lang="tr-TR" b="1">
                <a:solidFill>
                  <a:srgbClr val="000066"/>
                </a:solidFill>
                <a:latin typeface="Calibri" panose="020F0502020204030204" pitchFamily="34" charset="0"/>
                <a:cs typeface="Calibri" panose="020F0502020204030204" pitchFamily="34" charset="0"/>
              </a:rPr>
              <a:t>You are tired and angry, nothing you planned went well. </a:t>
            </a:r>
          </a:p>
        </p:txBody>
      </p:sp>
      <p:sp>
        <p:nvSpPr>
          <p:cNvPr id="115732" name="WordArt 20"/>
          <p:cNvSpPr>
            <a:spLocks noChangeArrowheads="1" noChangeShapeType="1" noTextEdit="1"/>
          </p:cNvSpPr>
          <p:nvPr/>
        </p:nvSpPr>
        <p:spPr bwMode="auto">
          <a:xfrm>
            <a:off x="7667625" y="4735413"/>
            <a:ext cx="576263" cy="1285875"/>
          </a:xfrm>
          <a:prstGeom prst="rect">
            <a:avLst/>
          </a:prstGeom>
        </p:spPr>
        <p:txBody>
          <a:bodyPr wrap="none" fromWordArt="1">
            <a:prstTxWarp prst="textPlain">
              <a:avLst>
                <a:gd name="adj" fmla="val 50000"/>
              </a:avLst>
            </a:prstTxWarp>
          </a:bodyPr>
          <a:lstStyle/>
          <a:p>
            <a:pPr algn="ctr"/>
            <a:r>
              <a:rPr lang="tr-TR" sz="3600" kern="10" dirty="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115733" name="WordArt 21"/>
          <p:cNvSpPr>
            <a:spLocks noChangeArrowheads="1" noChangeShapeType="1" noTextEdit="1"/>
          </p:cNvSpPr>
          <p:nvPr/>
        </p:nvSpPr>
        <p:spPr bwMode="auto">
          <a:xfrm>
            <a:off x="7740650" y="2492375"/>
            <a:ext cx="576263" cy="1285875"/>
          </a:xfrm>
          <a:prstGeom prst="rect">
            <a:avLst/>
          </a:prstGeom>
        </p:spPr>
        <p:txBody>
          <a:bodyPr wrap="none" fromWordArt="1">
            <a:prstTxWarp prst="textPlain">
              <a:avLst>
                <a:gd name="adj" fmla="val 50000"/>
              </a:avLst>
            </a:prstTxWarp>
          </a:bodyPr>
          <a:lstStyle/>
          <a:p>
            <a:pPr algn="ctr"/>
            <a:r>
              <a:rPr lang="tr-TR" sz="3600" kern="1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pic>
        <p:nvPicPr>
          <p:cNvPr id="115737" name="Picture 25" descr="MCj04281410000[1]"/>
          <p:cNvPicPr>
            <a:picLocks noChangeAspect="1" noChangeArrowheads="1"/>
          </p:cNvPicPr>
          <p:nvPr/>
        </p:nvPicPr>
        <p:blipFill>
          <a:blip r:embed="rId3" cstate="email"/>
          <a:srcRect/>
          <a:stretch>
            <a:fillRect/>
          </a:stretch>
        </p:blipFill>
        <p:spPr bwMode="auto">
          <a:xfrm>
            <a:off x="4787900" y="2133600"/>
            <a:ext cx="19399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30" name="Text Box 18"/>
          <p:cNvSpPr txBox="1">
            <a:spLocks noChangeArrowheads="1"/>
          </p:cNvSpPr>
          <p:nvPr/>
        </p:nvSpPr>
        <p:spPr bwMode="auto">
          <a:xfrm>
            <a:off x="2698750" y="2127885"/>
            <a:ext cx="1818640"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2200" b="1">
                <a:solidFill>
                  <a:srgbClr val="000066"/>
                </a:solidFill>
                <a:latin typeface="Calibri" panose="020F0502020204030204" pitchFamily="34" charset="0"/>
                <a:cs typeface="Calibri" panose="020F0502020204030204" pitchFamily="34" charset="0"/>
              </a:rPr>
              <a:t>You have done all the work you planned and you are comfortable. </a:t>
            </a:r>
          </a:p>
        </p:txBody>
      </p:sp>
      <p:sp>
        <p:nvSpPr>
          <p:cNvPr id="115738" name="Line 26"/>
          <p:cNvSpPr>
            <a:spLocks noChangeShapeType="1"/>
          </p:cNvSpPr>
          <p:nvPr/>
        </p:nvSpPr>
        <p:spPr bwMode="auto">
          <a:xfrm flipV="1">
            <a:off x="1382078" y="2637790"/>
            <a:ext cx="1317625" cy="719138"/>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5739" name="Line 27"/>
          <p:cNvSpPr>
            <a:spLocks noChangeShapeType="1"/>
          </p:cNvSpPr>
          <p:nvPr/>
        </p:nvSpPr>
        <p:spPr bwMode="auto">
          <a:xfrm>
            <a:off x="1597025" y="3562350"/>
            <a:ext cx="1030288" cy="874713"/>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0983" name="AutoShape 29"/>
          <p:cNvSpPr>
            <a:spLocks noChangeAspect="1" noChangeArrowheads="1" noTextEdit="1"/>
          </p:cNvSpPr>
          <p:nvPr/>
        </p:nvSpPr>
        <p:spPr bwMode="auto">
          <a:xfrm>
            <a:off x="250825" y="4797425"/>
            <a:ext cx="20018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0984" name="Freeform 31"/>
          <p:cNvSpPr/>
          <p:nvPr/>
        </p:nvSpPr>
        <p:spPr bwMode="auto">
          <a:xfrm>
            <a:off x="392113" y="3770313"/>
            <a:ext cx="1876425" cy="2035175"/>
          </a:xfrm>
          <a:custGeom>
            <a:avLst/>
            <a:gdLst>
              <a:gd name="T0" fmla="*/ 2147483647 w 2070"/>
              <a:gd name="T1" fmla="*/ 2147483647 h 1806"/>
              <a:gd name="T2" fmla="*/ 2147483647 w 2070"/>
              <a:gd name="T3" fmla="*/ 2147483647 h 1806"/>
              <a:gd name="T4" fmla="*/ 2147483647 w 2070"/>
              <a:gd name="T5" fmla="*/ 2147483647 h 1806"/>
              <a:gd name="T6" fmla="*/ 2147483647 w 2070"/>
              <a:gd name="T7" fmla="*/ 2147483647 h 1806"/>
              <a:gd name="T8" fmla="*/ 2147483647 w 2070"/>
              <a:gd name="T9" fmla="*/ 2147483647 h 1806"/>
              <a:gd name="T10" fmla="*/ 2147483647 w 2070"/>
              <a:gd name="T11" fmla="*/ 2147483647 h 1806"/>
              <a:gd name="T12" fmla="*/ 2147483647 w 2070"/>
              <a:gd name="T13" fmla="*/ 2147483647 h 1806"/>
              <a:gd name="T14" fmla="*/ 2147483647 w 2070"/>
              <a:gd name="T15" fmla="*/ 2147483647 h 1806"/>
              <a:gd name="T16" fmla="*/ 2147483647 w 2070"/>
              <a:gd name="T17" fmla="*/ 2147483647 h 1806"/>
              <a:gd name="T18" fmla="*/ 2147483647 w 2070"/>
              <a:gd name="T19" fmla="*/ 2147483647 h 1806"/>
              <a:gd name="T20" fmla="*/ 2147483647 w 2070"/>
              <a:gd name="T21" fmla="*/ 2147483647 h 1806"/>
              <a:gd name="T22" fmla="*/ 2147483647 w 2070"/>
              <a:gd name="T23" fmla="*/ 2147483647 h 1806"/>
              <a:gd name="T24" fmla="*/ 2147483647 w 2070"/>
              <a:gd name="T25" fmla="*/ 2147483647 h 1806"/>
              <a:gd name="T26" fmla="*/ 2147483647 w 2070"/>
              <a:gd name="T27" fmla="*/ 2147483647 h 1806"/>
              <a:gd name="T28" fmla="*/ 2147483647 w 2070"/>
              <a:gd name="T29" fmla="*/ 2147483647 h 1806"/>
              <a:gd name="T30" fmla="*/ 2147483647 w 2070"/>
              <a:gd name="T31" fmla="*/ 2147483647 h 1806"/>
              <a:gd name="T32" fmla="*/ 2147483647 w 2070"/>
              <a:gd name="T33" fmla="*/ 2147483647 h 1806"/>
              <a:gd name="T34" fmla="*/ 2147483647 w 2070"/>
              <a:gd name="T35" fmla="*/ 2147483647 h 1806"/>
              <a:gd name="T36" fmla="*/ 2147483647 w 2070"/>
              <a:gd name="T37" fmla="*/ 2147483647 h 1806"/>
              <a:gd name="T38" fmla="*/ 2147483647 w 2070"/>
              <a:gd name="T39" fmla="*/ 2147483647 h 1806"/>
              <a:gd name="T40" fmla="*/ 2147483647 w 2070"/>
              <a:gd name="T41" fmla="*/ 2147483647 h 1806"/>
              <a:gd name="T42" fmla="*/ 2147483647 w 2070"/>
              <a:gd name="T43" fmla="*/ 2147483647 h 1806"/>
              <a:gd name="T44" fmla="*/ 2147483647 w 2070"/>
              <a:gd name="T45" fmla="*/ 2147483647 h 1806"/>
              <a:gd name="T46" fmla="*/ 2147483647 w 2070"/>
              <a:gd name="T47" fmla="*/ 2147483647 h 1806"/>
              <a:gd name="T48" fmla="*/ 2147483647 w 2070"/>
              <a:gd name="T49" fmla="*/ 2147483647 h 1806"/>
              <a:gd name="T50" fmla="*/ 2147483647 w 2070"/>
              <a:gd name="T51" fmla="*/ 2147483647 h 1806"/>
              <a:gd name="T52" fmla="*/ 2147483647 w 2070"/>
              <a:gd name="T53" fmla="*/ 2147483647 h 1806"/>
              <a:gd name="T54" fmla="*/ 2147483647 w 2070"/>
              <a:gd name="T55" fmla="*/ 2147483647 h 1806"/>
              <a:gd name="T56" fmla="*/ 2147483647 w 2070"/>
              <a:gd name="T57" fmla="*/ 2147483647 h 1806"/>
              <a:gd name="T58" fmla="*/ 2147483647 w 2070"/>
              <a:gd name="T59" fmla="*/ 2147483647 h 1806"/>
              <a:gd name="T60" fmla="*/ 2147483647 w 2070"/>
              <a:gd name="T61" fmla="*/ 2147483647 h 1806"/>
              <a:gd name="T62" fmla="*/ 2147483647 w 2070"/>
              <a:gd name="T63" fmla="*/ 2147483647 h 1806"/>
              <a:gd name="T64" fmla="*/ 2147483647 w 2070"/>
              <a:gd name="T65" fmla="*/ 2147483647 h 1806"/>
              <a:gd name="T66" fmla="*/ 2147483647 w 2070"/>
              <a:gd name="T67" fmla="*/ 2147483647 h 1806"/>
              <a:gd name="T68" fmla="*/ 2147483647 w 2070"/>
              <a:gd name="T69" fmla="*/ 2147483647 h 1806"/>
              <a:gd name="T70" fmla="*/ 2147483647 w 2070"/>
              <a:gd name="T71" fmla="*/ 2147483647 h 1806"/>
              <a:gd name="T72" fmla="*/ 2147483647 w 2070"/>
              <a:gd name="T73" fmla="*/ 2147483647 h 1806"/>
              <a:gd name="T74" fmla="*/ 2147483647 w 2070"/>
              <a:gd name="T75" fmla="*/ 2147483647 h 1806"/>
              <a:gd name="T76" fmla="*/ 2147483647 w 2070"/>
              <a:gd name="T77" fmla="*/ 2147483647 h 1806"/>
              <a:gd name="T78" fmla="*/ 2147483647 w 2070"/>
              <a:gd name="T79" fmla="*/ 2147483647 h 1806"/>
              <a:gd name="T80" fmla="*/ 2147483647 w 2070"/>
              <a:gd name="T81" fmla="*/ 2147483647 h 1806"/>
              <a:gd name="T82" fmla="*/ 2147483647 w 2070"/>
              <a:gd name="T83" fmla="*/ 2147483647 h 1806"/>
              <a:gd name="T84" fmla="*/ 2147483647 w 2070"/>
              <a:gd name="T85" fmla="*/ 2147483647 h 1806"/>
              <a:gd name="T86" fmla="*/ 2147483647 w 2070"/>
              <a:gd name="T87" fmla="*/ 2147483647 h 1806"/>
              <a:gd name="T88" fmla="*/ 2147483647 w 2070"/>
              <a:gd name="T89" fmla="*/ 2147483647 h 1806"/>
              <a:gd name="T90" fmla="*/ 2147483647 w 2070"/>
              <a:gd name="T91" fmla="*/ 2147483647 h 1806"/>
              <a:gd name="T92" fmla="*/ 2147483647 w 2070"/>
              <a:gd name="T93" fmla="*/ 2147483647 h 1806"/>
              <a:gd name="T94" fmla="*/ 2147483647 w 2070"/>
              <a:gd name="T95" fmla="*/ 2147483647 h 1806"/>
              <a:gd name="T96" fmla="*/ 2147483647 w 2070"/>
              <a:gd name="T97" fmla="*/ 2147483647 h 1806"/>
              <a:gd name="T98" fmla="*/ 2147483647 w 2070"/>
              <a:gd name="T99" fmla="*/ 2147483647 h 1806"/>
              <a:gd name="T100" fmla="*/ 2147483647 w 2070"/>
              <a:gd name="T101" fmla="*/ 2147483647 h 1806"/>
              <a:gd name="T102" fmla="*/ 2147483647 w 2070"/>
              <a:gd name="T103" fmla="*/ 2147483647 h 1806"/>
              <a:gd name="T104" fmla="*/ 2147483647 w 2070"/>
              <a:gd name="T105" fmla="*/ 2147483647 h 1806"/>
              <a:gd name="T106" fmla="*/ 2147483647 w 2070"/>
              <a:gd name="T107" fmla="*/ 2147483647 h 1806"/>
              <a:gd name="T108" fmla="*/ 2147483647 w 2070"/>
              <a:gd name="T109" fmla="*/ 2147483647 h 1806"/>
              <a:gd name="T110" fmla="*/ 2147483647 w 2070"/>
              <a:gd name="T111" fmla="*/ 2147483647 h 1806"/>
              <a:gd name="T112" fmla="*/ 2147483647 w 2070"/>
              <a:gd name="T113" fmla="*/ 2147483647 h 1806"/>
              <a:gd name="T114" fmla="*/ 2147483647 w 2070"/>
              <a:gd name="T115" fmla="*/ 2147483647 h 1806"/>
              <a:gd name="T116" fmla="*/ 2147483647 w 2070"/>
              <a:gd name="T117" fmla="*/ 2147483647 h 1806"/>
              <a:gd name="T118" fmla="*/ 2147483647 w 2070"/>
              <a:gd name="T119" fmla="*/ 2147483647 h 1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70"/>
              <a:gd name="T181" fmla="*/ 0 h 1806"/>
              <a:gd name="T182" fmla="*/ 2070 w 2070"/>
              <a:gd name="T183" fmla="*/ 1806 h 1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70" h="1806">
                <a:moveTo>
                  <a:pt x="2061" y="1021"/>
                </a:moveTo>
                <a:lnTo>
                  <a:pt x="2053" y="992"/>
                </a:lnTo>
                <a:lnTo>
                  <a:pt x="2044" y="964"/>
                </a:lnTo>
                <a:lnTo>
                  <a:pt x="2032" y="937"/>
                </a:lnTo>
                <a:lnTo>
                  <a:pt x="2019" y="912"/>
                </a:lnTo>
                <a:lnTo>
                  <a:pt x="2004" y="888"/>
                </a:lnTo>
                <a:lnTo>
                  <a:pt x="1986" y="864"/>
                </a:lnTo>
                <a:lnTo>
                  <a:pt x="1967" y="842"/>
                </a:lnTo>
                <a:lnTo>
                  <a:pt x="1946" y="821"/>
                </a:lnTo>
                <a:lnTo>
                  <a:pt x="1949" y="796"/>
                </a:lnTo>
                <a:lnTo>
                  <a:pt x="1949" y="769"/>
                </a:lnTo>
                <a:lnTo>
                  <a:pt x="1946" y="742"/>
                </a:lnTo>
                <a:lnTo>
                  <a:pt x="1941" y="717"/>
                </a:lnTo>
                <a:lnTo>
                  <a:pt x="1935" y="696"/>
                </a:lnTo>
                <a:lnTo>
                  <a:pt x="1930" y="675"/>
                </a:lnTo>
                <a:lnTo>
                  <a:pt x="1922" y="656"/>
                </a:lnTo>
                <a:lnTo>
                  <a:pt x="1912" y="636"/>
                </a:lnTo>
                <a:lnTo>
                  <a:pt x="1901" y="618"/>
                </a:lnTo>
                <a:lnTo>
                  <a:pt x="1889" y="602"/>
                </a:lnTo>
                <a:lnTo>
                  <a:pt x="1876" y="586"/>
                </a:lnTo>
                <a:lnTo>
                  <a:pt x="1861" y="571"/>
                </a:lnTo>
                <a:lnTo>
                  <a:pt x="1877" y="532"/>
                </a:lnTo>
                <a:lnTo>
                  <a:pt x="1886" y="490"/>
                </a:lnTo>
                <a:lnTo>
                  <a:pt x="1888" y="449"/>
                </a:lnTo>
                <a:lnTo>
                  <a:pt x="1882" y="407"/>
                </a:lnTo>
                <a:lnTo>
                  <a:pt x="1876" y="385"/>
                </a:lnTo>
                <a:lnTo>
                  <a:pt x="1867" y="362"/>
                </a:lnTo>
                <a:lnTo>
                  <a:pt x="1856" y="341"/>
                </a:lnTo>
                <a:lnTo>
                  <a:pt x="1845" y="321"/>
                </a:lnTo>
                <a:lnTo>
                  <a:pt x="1830" y="303"/>
                </a:lnTo>
                <a:lnTo>
                  <a:pt x="1813" y="285"/>
                </a:lnTo>
                <a:lnTo>
                  <a:pt x="1795" y="270"/>
                </a:lnTo>
                <a:lnTo>
                  <a:pt x="1776" y="255"/>
                </a:lnTo>
                <a:lnTo>
                  <a:pt x="1755" y="243"/>
                </a:lnTo>
                <a:lnTo>
                  <a:pt x="1734" y="234"/>
                </a:lnTo>
                <a:lnTo>
                  <a:pt x="1712" y="227"/>
                </a:lnTo>
                <a:lnTo>
                  <a:pt x="1688" y="221"/>
                </a:lnTo>
                <a:lnTo>
                  <a:pt x="1666" y="218"/>
                </a:lnTo>
                <a:lnTo>
                  <a:pt x="1642" y="218"/>
                </a:lnTo>
                <a:lnTo>
                  <a:pt x="1618" y="219"/>
                </a:lnTo>
                <a:lnTo>
                  <a:pt x="1594" y="224"/>
                </a:lnTo>
                <a:lnTo>
                  <a:pt x="1585" y="225"/>
                </a:lnTo>
                <a:lnTo>
                  <a:pt x="1576" y="228"/>
                </a:lnTo>
                <a:lnTo>
                  <a:pt x="1567" y="231"/>
                </a:lnTo>
                <a:lnTo>
                  <a:pt x="1560" y="234"/>
                </a:lnTo>
                <a:lnTo>
                  <a:pt x="1551" y="237"/>
                </a:lnTo>
                <a:lnTo>
                  <a:pt x="1544" y="240"/>
                </a:lnTo>
                <a:lnTo>
                  <a:pt x="1535" y="245"/>
                </a:lnTo>
                <a:lnTo>
                  <a:pt x="1527" y="249"/>
                </a:lnTo>
                <a:lnTo>
                  <a:pt x="1511" y="216"/>
                </a:lnTo>
                <a:lnTo>
                  <a:pt x="1491" y="185"/>
                </a:lnTo>
                <a:lnTo>
                  <a:pt x="1469" y="155"/>
                </a:lnTo>
                <a:lnTo>
                  <a:pt x="1445" y="128"/>
                </a:lnTo>
                <a:lnTo>
                  <a:pt x="1420" y="105"/>
                </a:lnTo>
                <a:lnTo>
                  <a:pt x="1392" y="82"/>
                </a:lnTo>
                <a:lnTo>
                  <a:pt x="1362" y="63"/>
                </a:lnTo>
                <a:lnTo>
                  <a:pt x="1332" y="45"/>
                </a:lnTo>
                <a:lnTo>
                  <a:pt x="1299" y="30"/>
                </a:lnTo>
                <a:lnTo>
                  <a:pt x="1265" y="18"/>
                </a:lnTo>
                <a:lnTo>
                  <a:pt x="1231" y="9"/>
                </a:lnTo>
                <a:lnTo>
                  <a:pt x="1195" y="3"/>
                </a:lnTo>
                <a:lnTo>
                  <a:pt x="1159" y="0"/>
                </a:lnTo>
                <a:lnTo>
                  <a:pt x="1122" y="0"/>
                </a:lnTo>
                <a:lnTo>
                  <a:pt x="1085" y="5"/>
                </a:lnTo>
                <a:lnTo>
                  <a:pt x="1047" y="11"/>
                </a:lnTo>
                <a:lnTo>
                  <a:pt x="1015" y="20"/>
                </a:lnTo>
                <a:lnTo>
                  <a:pt x="982" y="32"/>
                </a:lnTo>
                <a:lnTo>
                  <a:pt x="950" y="45"/>
                </a:lnTo>
                <a:lnTo>
                  <a:pt x="921" y="61"/>
                </a:lnTo>
                <a:lnTo>
                  <a:pt x="894" y="79"/>
                </a:lnTo>
                <a:lnTo>
                  <a:pt x="867" y="99"/>
                </a:lnTo>
                <a:lnTo>
                  <a:pt x="843" y="121"/>
                </a:lnTo>
                <a:lnTo>
                  <a:pt x="819" y="145"/>
                </a:lnTo>
                <a:lnTo>
                  <a:pt x="798" y="172"/>
                </a:lnTo>
                <a:lnTo>
                  <a:pt x="781" y="198"/>
                </a:lnTo>
                <a:lnTo>
                  <a:pt x="764" y="227"/>
                </a:lnTo>
                <a:lnTo>
                  <a:pt x="749" y="256"/>
                </a:lnTo>
                <a:lnTo>
                  <a:pt x="737" y="288"/>
                </a:lnTo>
                <a:lnTo>
                  <a:pt x="728" y="321"/>
                </a:lnTo>
                <a:lnTo>
                  <a:pt x="721" y="353"/>
                </a:lnTo>
                <a:lnTo>
                  <a:pt x="717" y="388"/>
                </a:lnTo>
                <a:lnTo>
                  <a:pt x="715" y="388"/>
                </a:lnTo>
                <a:lnTo>
                  <a:pt x="712" y="388"/>
                </a:lnTo>
                <a:lnTo>
                  <a:pt x="711" y="389"/>
                </a:lnTo>
                <a:lnTo>
                  <a:pt x="708" y="389"/>
                </a:lnTo>
                <a:lnTo>
                  <a:pt x="685" y="395"/>
                </a:lnTo>
                <a:lnTo>
                  <a:pt x="663" y="402"/>
                </a:lnTo>
                <a:lnTo>
                  <a:pt x="642" y="413"/>
                </a:lnTo>
                <a:lnTo>
                  <a:pt x="621" y="423"/>
                </a:lnTo>
                <a:lnTo>
                  <a:pt x="602" y="437"/>
                </a:lnTo>
                <a:lnTo>
                  <a:pt x="584" y="452"/>
                </a:lnTo>
                <a:lnTo>
                  <a:pt x="568" y="468"/>
                </a:lnTo>
                <a:lnTo>
                  <a:pt x="551" y="486"/>
                </a:lnTo>
                <a:lnTo>
                  <a:pt x="523" y="477"/>
                </a:lnTo>
                <a:lnTo>
                  <a:pt x="494" y="470"/>
                </a:lnTo>
                <a:lnTo>
                  <a:pt x="466" y="464"/>
                </a:lnTo>
                <a:lnTo>
                  <a:pt x="436" y="461"/>
                </a:lnTo>
                <a:lnTo>
                  <a:pt x="408" y="459"/>
                </a:lnTo>
                <a:lnTo>
                  <a:pt x="378" y="461"/>
                </a:lnTo>
                <a:lnTo>
                  <a:pt x="350" y="464"/>
                </a:lnTo>
                <a:lnTo>
                  <a:pt x="320" y="470"/>
                </a:lnTo>
                <a:lnTo>
                  <a:pt x="301" y="474"/>
                </a:lnTo>
                <a:lnTo>
                  <a:pt x="281" y="480"/>
                </a:lnTo>
                <a:lnTo>
                  <a:pt x="262" y="487"/>
                </a:lnTo>
                <a:lnTo>
                  <a:pt x="243" y="495"/>
                </a:lnTo>
                <a:lnTo>
                  <a:pt x="225" y="504"/>
                </a:lnTo>
                <a:lnTo>
                  <a:pt x="207" y="513"/>
                </a:lnTo>
                <a:lnTo>
                  <a:pt x="191" y="523"/>
                </a:lnTo>
                <a:lnTo>
                  <a:pt x="174" y="534"/>
                </a:lnTo>
                <a:lnTo>
                  <a:pt x="158" y="545"/>
                </a:lnTo>
                <a:lnTo>
                  <a:pt x="143" y="557"/>
                </a:lnTo>
                <a:lnTo>
                  <a:pt x="128" y="571"/>
                </a:lnTo>
                <a:lnTo>
                  <a:pt x="113" y="586"/>
                </a:lnTo>
                <a:lnTo>
                  <a:pt x="100" y="601"/>
                </a:lnTo>
                <a:lnTo>
                  <a:pt x="88" y="616"/>
                </a:lnTo>
                <a:lnTo>
                  <a:pt x="76" y="632"/>
                </a:lnTo>
                <a:lnTo>
                  <a:pt x="64" y="648"/>
                </a:lnTo>
                <a:lnTo>
                  <a:pt x="44" y="684"/>
                </a:lnTo>
                <a:lnTo>
                  <a:pt x="28" y="721"/>
                </a:lnTo>
                <a:lnTo>
                  <a:pt x="15" y="759"/>
                </a:lnTo>
                <a:lnTo>
                  <a:pt x="6" y="797"/>
                </a:lnTo>
                <a:lnTo>
                  <a:pt x="1" y="837"/>
                </a:lnTo>
                <a:lnTo>
                  <a:pt x="0" y="876"/>
                </a:lnTo>
                <a:lnTo>
                  <a:pt x="3" y="916"/>
                </a:lnTo>
                <a:lnTo>
                  <a:pt x="10" y="957"/>
                </a:lnTo>
                <a:lnTo>
                  <a:pt x="18" y="986"/>
                </a:lnTo>
                <a:lnTo>
                  <a:pt x="27" y="1015"/>
                </a:lnTo>
                <a:lnTo>
                  <a:pt x="39" y="1042"/>
                </a:lnTo>
                <a:lnTo>
                  <a:pt x="52" y="1068"/>
                </a:lnTo>
                <a:lnTo>
                  <a:pt x="68" y="1094"/>
                </a:lnTo>
                <a:lnTo>
                  <a:pt x="85" y="1118"/>
                </a:lnTo>
                <a:lnTo>
                  <a:pt x="103" y="1140"/>
                </a:lnTo>
                <a:lnTo>
                  <a:pt x="123" y="1161"/>
                </a:lnTo>
                <a:lnTo>
                  <a:pt x="146" y="1180"/>
                </a:lnTo>
                <a:lnTo>
                  <a:pt x="168" y="1198"/>
                </a:lnTo>
                <a:lnTo>
                  <a:pt x="192" y="1214"/>
                </a:lnTo>
                <a:lnTo>
                  <a:pt x="219" y="1229"/>
                </a:lnTo>
                <a:lnTo>
                  <a:pt x="244" y="1241"/>
                </a:lnTo>
                <a:lnTo>
                  <a:pt x="272" y="1253"/>
                </a:lnTo>
                <a:lnTo>
                  <a:pt x="301" y="1262"/>
                </a:lnTo>
                <a:lnTo>
                  <a:pt x="331" y="1268"/>
                </a:lnTo>
                <a:lnTo>
                  <a:pt x="331" y="1280"/>
                </a:lnTo>
                <a:lnTo>
                  <a:pt x="332" y="1292"/>
                </a:lnTo>
                <a:lnTo>
                  <a:pt x="334" y="1304"/>
                </a:lnTo>
                <a:lnTo>
                  <a:pt x="337" y="1316"/>
                </a:lnTo>
                <a:lnTo>
                  <a:pt x="342" y="1341"/>
                </a:lnTo>
                <a:lnTo>
                  <a:pt x="351" y="1365"/>
                </a:lnTo>
                <a:lnTo>
                  <a:pt x="362" y="1387"/>
                </a:lnTo>
                <a:lnTo>
                  <a:pt x="374" y="1408"/>
                </a:lnTo>
                <a:lnTo>
                  <a:pt x="387" y="1429"/>
                </a:lnTo>
                <a:lnTo>
                  <a:pt x="404" y="1448"/>
                </a:lnTo>
                <a:lnTo>
                  <a:pt x="420" y="1466"/>
                </a:lnTo>
                <a:lnTo>
                  <a:pt x="438" y="1482"/>
                </a:lnTo>
                <a:lnTo>
                  <a:pt x="457" y="1497"/>
                </a:lnTo>
                <a:lnTo>
                  <a:pt x="477" y="1511"/>
                </a:lnTo>
                <a:lnTo>
                  <a:pt x="499" y="1523"/>
                </a:lnTo>
                <a:lnTo>
                  <a:pt x="521" y="1533"/>
                </a:lnTo>
                <a:lnTo>
                  <a:pt x="544" y="1542"/>
                </a:lnTo>
                <a:lnTo>
                  <a:pt x="569" y="1548"/>
                </a:lnTo>
                <a:lnTo>
                  <a:pt x="593" y="1553"/>
                </a:lnTo>
                <a:lnTo>
                  <a:pt x="618" y="1555"/>
                </a:lnTo>
                <a:lnTo>
                  <a:pt x="633" y="1576"/>
                </a:lnTo>
                <a:lnTo>
                  <a:pt x="651" y="1594"/>
                </a:lnTo>
                <a:lnTo>
                  <a:pt x="669" y="1612"/>
                </a:lnTo>
                <a:lnTo>
                  <a:pt x="688" y="1628"/>
                </a:lnTo>
                <a:lnTo>
                  <a:pt x="708" y="1643"/>
                </a:lnTo>
                <a:lnTo>
                  <a:pt x="730" y="1655"/>
                </a:lnTo>
                <a:lnTo>
                  <a:pt x="751" y="1667"/>
                </a:lnTo>
                <a:lnTo>
                  <a:pt x="775" y="1678"/>
                </a:lnTo>
                <a:lnTo>
                  <a:pt x="798" y="1685"/>
                </a:lnTo>
                <a:lnTo>
                  <a:pt x="822" y="1691"/>
                </a:lnTo>
                <a:lnTo>
                  <a:pt x="846" y="1697"/>
                </a:lnTo>
                <a:lnTo>
                  <a:pt x="872" y="1700"/>
                </a:lnTo>
                <a:lnTo>
                  <a:pt x="897" y="1700"/>
                </a:lnTo>
                <a:lnTo>
                  <a:pt x="922" y="1700"/>
                </a:lnTo>
                <a:lnTo>
                  <a:pt x="948" y="1697"/>
                </a:lnTo>
                <a:lnTo>
                  <a:pt x="973" y="1693"/>
                </a:lnTo>
                <a:lnTo>
                  <a:pt x="976" y="1691"/>
                </a:lnTo>
                <a:lnTo>
                  <a:pt x="980" y="1690"/>
                </a:lnTo>
                <a:lnTo>
                  <a:pt x="985" y="1690"/>
                </a:lnTo>
                <a:lnTo>
                  <a:pt x="989" y="1688"/>
                </a:lnTo>
                <a:lnTo>
                  <a:pt x="1012" y="1706"/>
                </a:lnTo>
                <a:lnTo>
                  <a:pt x="1034" y="1722"/>
                </a:lnTo>
                <a:lnTo>
                  <a:pt x="1056" y="1737"/>
                </a:lnTo>
                <a:lnTo>
                  <a:pt x="1082" y="1752"/>
                </a:lnTo>
                <a:lnTo>
                  <a:pt x="1105" y="1764"/>
                </a:lnTo>
                <a:lnTo>
                  <a:pt x="1131" y="1774"/>
                </a:lnTo>
                <a:lnTo>
                  <a:pt x="1158" y="1783"/>
                </a:lnTo>
                <a:lnTo>
                  <a:pt x="1184" y="1791"/>
                </a:lnTo>
                <a:lnTo>
                  <a:pt x="1211" y="1797"/>
                </a:lnTo>
                <a:lnTo>
                  <a:pt x="1238" y="1803"/>
                </a:lnTo>
                <a:lnTo>
                  <a:pt x="1265" y="1806"/>
                </a:lnTo>
                <a:lnTo>
                  <a:pt x="1293" y="1806"/>
                </a:lnTo>
                <a:lnTo>
                  <a:pt x="1322" y="1806"/>
                </a:lnTo>
                <a:lnTo>
                  <a:pt x="1348" y="1804"/>
                </a:lnTo>
                <a:lnTo>
                  <a:pt x="1377" y="1801"/>
                </a:lnTo>
                <a:lnTo>
                  <a:pt x="1405" y="1795"/>
                </a:lnTo>
                <a:lnTo>
                  <a:pt x="1435" y="1788"/>
                </a:lnTo>
                <a:lnTo>
                  <a:pt x="1465" y="1777"/>
                </a:lnTo>
                <a:lnTo>
                  <a:pt x="1493" y="1767"/>
                </a:lnTo>
                <a:lnTo>
                  <a:pt x="1521" y="1754"/>
                </a:lnTo>
                <a:lnTo>
                  <a:pt x="1548" y="1739"/>
                </a:lnTo>
                <a:lnTo>
                  <a:pt x="1573" y="1722"/>
                </a:lnTo>
                <a:lnTo>
                  <a:pt x="1597" y="1703"/>
                </a:lnTo>
                <a:lnTo>
                  <a:pt x="1621" y="1684"/>
                </a:lnTo>
                <a:lnTo>
                  <a:pt x="1642" y="1663"/>
                </a:lnTo>
                <a:lnTo>
                  <a:pt x="1663" y="1640"/>
                </a:lnTo>
                <a:lnTo>
                  <a:pt x="1681" y="1617"/>
                </a:lnTo>
                <a:lnTo>
                  <a:pt x="1699" y="1591"/>
                </a:lnTo>
                <a:lnTo>
                  <a:pt x="1713" y="1564"/>
                </a:lnTo>
                <a:lnTo>
                  <a:pt x="1728" y="1538"/>
                </a:lnTo>
                <a:lnTo>
                  <a:pt x="1740" y="1509"/>
                </a:lnTo>
                <a:lnTo>
                  <a:pt x="1751" y="1480"/>
                </a:lnTo>
                <a:lnTo>
                  <a:pt x="1757" y="1480"/>
                </a:lnTo>
                <a:lnTo>
                  <a:pt x="1761" y="1478"/>
                </a:lnTo>
                <a:lnTo>
                  <a:pt x="1766" y="1478"/>
                </a:lnTo>
                <a:lnTo>
                  <a:pt x="1770" y="1477"/>
                </a:lnTo>
                <a:lnTo>
                  <a:pt x="1788" y="1472"/>
                </a:lnTo>
                <a:lnTo>
                  <a:pt x="1807" y="1468"/>
                </a:lnTo>
                <a:lnTo>
                  <a:pt x="1825" y="1460"/>
                </a:lnTo>
                <a:lnTo>
                  <a:pt x="1842" y="1454"/>
                </a:lnTo>
                <a:lnTo>
                  <a:pt x="1859" y="1447"/>
                </a:lnTo>
                <a:lnTo>
                  <a:pt x="1876" y="1438"/>
                </a:lnTo>
                <a:lnTo>
                  <a:pt x="1892" y="1427"/>
                </a:lnTo>
                <a:lnTo>
                  <a:pt x="1907" y="1417"/>
                </a:lnTo>
                <a:lnTo>
                  <a:pt x="1922" y="1407"/>
                </a:lnTo>
                <a:lnTo>
                  <a:pt x="1937" y="1395"/>
                </a:lnTo>
                <a:lnTo>
                  <a:pt x="1950" y="1383"/>
                </a:lnTo>
                <a:lnTo>
                  <a:pt x="1964" y="1369"/>
                </a:lnTo>
                <a:lnTo>
                  <a:pt x="1977" y="1356"/>
                </a:lnTo>
                <a:lnTo>
                  <a:pt x="1988" y="1341"/>
                </a:lnTo>
                <a:lnTo>
                  <a:pt x="2000" y="1326"/>
                </a:lnTo>
                <a:lnTo>
                  <a:pt x="2010" y="1310"/>
                </a:lnTo>
                <a:lnTo>
                  <a:pt x="2029" y="1277"/>
                </a:lnTo>
                <a:lnTo>
                  <a:pt x="2044" y="1243"/>
                </a:lnTo>
                <a:lnTo>
                  <a:pt x="2056" y="1207"/>
                </a:lnTo>
                <a:lnTo>
                  <a:pt x="2065" y="1170"/>
                </a:lnTo>
                <a:lnTo>
                  <a:pt x="2070" y="1134"/>
                </a:lnTo>
                <a:lnTo>
                  <a:pt x="2070" y="1095"/>
                </a:lnTo>
                <a:lnTo>
                  <a:pt x="2067" y="1058"/>
                </a:lnTo>
                <a:lnTo>
                  <a:pt x="2061" y="10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85" name="Freeform 34"/>
          <p:cNvSpPr/>
          <p:nvPr/>
        </p:nvSpPr>
        <p:spPr bwMode="auto">
          <a:xfrm>
            <a:off x="1482725" y="5581650"/>
            <a:ext cx="122238" cy="100013"/>
          </a:xfrm>
          <a:custGeom>
            <a:avLst/>
            <a:gdLst>
              <a:gd name="T0" fmla="*/ 2147483647 w 155"/>
              <a:gd name="T1" fmla="*/ 2147483647 h 127"/>
              <a:gd name="T2" fmla="*/ 2147483647 w 155"/>
              <a:gd name="T3" fmla="*/ 2147483647 h 127"/>
              <a:gd name="T4" fmla="*/ 2147483647 w 155"/>
              <a:gd name="T5" fmla="*/ 2147483647 h 127"/>
              <a:gd name="T6" fmla="*/ 2147483647 w 155"/>
              <a:gd name="T7" fmla="*/ 2147483647 h 127"/>
              <a:gd name="T8" fmla="*/ 2147483647 w 155"/>
              <a:gd name="T9" fmla="*/ 2147483647 h 127"/>
              <a:gd name="T10" fmla="*/ 2147483647 w 155"/>
              <a:gd name="T11" fmla="*/ 2147483647 h 127"/>
              <a:gd name="T12" fmla="*/ 2147483647 w 155"/>
              <a:gd name="T13" fmla="*/ 2147483647 h 127"/>
              <a:gd name="T14" fmla="*/ 2147483647 w 155"/>
              <a:gd name="T15" fmla="*/ 2147483647 h 127"/>
              <a:gd name="T16" fmla="*/ 2147483647 w 155"/>
              <a:gd name="T17" fmla="*/ 2147483647 h 127"/>
              <a:gd name="T18" fmla="*/ 2147483647 w 155"/>
              <a:gd name="T19" fmla="*/ 2147483647 h 127"/>
              <a:gd name="T20" fmla="*/ 2147483647 w 155"/>
              <a:gd name="T21" fmla="*/ 2147483647 h 127"/>
              <a:gd name="T22" fmla="*/ 2147483647 w 155"/>
              <a:gd name="T23" fmla="*/ 2147483647 h 127"/>
              <a:gd name="T24" fmla="*/ 2147483647 w 155"/>
              <a:gd name="T25" fmla="*/ 2147483647 h 127"/>
              <a:gd name="T26" fmla="*/ 2147483647 w 155"/>
              <a:gd name="T27" fmla="*/ 2147483647 h 127"/>
              <a:gd name="T28" fmla="*/ 2147483647 w 155"/>
              <a:gd name="T29" fmla="*/ 2147483647 h 127"/>
              <a:gd name="T30" fmla="*/ 2147483647 w 155"/>
              <a:gd name="T31" fmla="*/ 2147483647 h 127"/>
              <a:gd name="T32" fmla="*/ 2147483647 w 155"/>
              <a:gd name="T33" fmla="*/ 2147483647 h 127"/>
              <a:gd name="T34" fmla="*/ 2147483647 w 155"/>
              <a:gd name="T35" fmla="*/ 2147483647 h 127"/>
              <a:gd name="T36" fmla="*/ 2147483647 w 155"/>
              <a:gd name="T37" fmla="*/ 2147483647 h 127"/>
              <a:gd name="T38" fmla="*/ 2147483647 w 155"/>
              <a:gd name="T39" fmla="*/ 2147483647 h 127"/>
              <a:gd name="T40" fmla="*/ 2147483647 w 155"/>
              <a:gd name="T41" fmla="*/ 2147483647 h 127"/>
              <a:gd name="T42" fmla="*/ 0 w 155"/>
              <a:gd name="T43" fmla="*/ 2147483647 h 127"/>
              <a:gd name="T44" fmla="*/ 0 w 155"/>
              <a:gd name="T45" fmla="*/ 2147483647 h 127"/>
              <a:gd name="T46" fmla="*/ 2147483647 w 155"/>
              <a:gd name="T47" fmla="*/ 2147483647 h 127"/>
              <a:gd name="T48" fmla="*/ 2147483647 w 155"/>
              <a:gd name="T49" fmla="*/ 2147483647 h 127"/>
              <a:gd name="T50" fmla="*/ 2147483647 w 155"/>
              <a:gd name="T51" fmla="*/ 2147483647 h 127"/>
              <a:gd name="T52" fmla="*/ 0 w 155"/>
              <a:gd name="T53" fmla="*/ 2147483647 h 127"/>
              <a:gd name="T54" fmla="*/ 0 w 155"/>
              <a:gd name="T55" fmla="*/ 2147483647 h 127"/>
              <a:gd name="T56" fmla="*/ 0 w 155"/>
              <a:gd name="T57" fmla="*/ 2147483647 h 127"/>
              <a:gd name="T58" fmla="*/ 2147483647 w 155"/>
              <a:gd name="T59" fmla="*/ 2147483647 h 127"/>
              <a:gd name="T60" fmla="*/ 2147483647 w 155"/>
              <a:gd name="T61" fmla="*/ 2147483647 h 127"/>
              <a:gd name="T62" fmla="*/ 2147483647 w 155"/>
              <a:gd name="T63" fmla="*/ 2147483647 h 127"/>
              <a:gd name="T64" fmla="*/ 2147483647 w 155"/>
              <a:gd name="T65" fmla="*/ 2147483647 h 127"/>
              <a:gd name="T66" fmla="*/ 2147483647 w 155"/>
              <a:gd name="T67" fmla="*/ 2147483647 h 127"/>
              <a:gd name="T68" fmla="*/ 2147483647 w 155"/>
              <a:gd name="T69" fmla="*/ 2147483647 h 127"/>
              <a:gd name="T70" fmla="*/ 2147483647 w 155"/>
              <a:gd name="T71" fmla="*/ 2147483647 h 127"/>
              <a:gd name="T72" fmla="*/ 2147483647 w 155"/>
              <a:gd name="T73" fmla="*/ 2147483647 h 127"/>
              <a:gd name="T74" fmla="*/ 2147483647 w 155"/>
              <a:gd name="T75" fmla="*/ 2147483647 h 127"/>
              <a:gd name="T76" fmla="*/ 2147483647 w 155"/>
              <a:gd name="T77" fmla="*/ 2147483647 h 127"/>
              <a:gd name="T78" fmla="*/ 2147483647 w 155"/>
              <a:gd name="T79" fmla="*/ 2147483647 h 127"/>
              <a:gd name="T80" fmla="*/ 2147483647 w 155"/>
              <a:gd name="T81" fmla="*/ 2147483647 h 127"/>
              <a:gd name="T82" fmla="*/ 2147483647 w 155"/>
              <a:gd name="T83" fmla="*/ 2147483647 h 1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5"/>
              <a:gd name="T127" fmla="*/ 0 h 127"/>
              <a:gd name="T128" fmla="*/ 155 w 155"/>
              <a:gd name="T129" fmla="*/ 127 h 1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5" h="127">
                <a:moveTo>
                  <a:pt x="149" y="45"/>
                </a:moveTo>
                <a:lnTo>
                  <a:pt x="151" y="46"/>
                </a:lnTo>
                <a:lnTo>
                  <a:pt x="152" y="48"/>
                </a:lnTo>
                <a:lnTo>
                  <a:pt x="154" y="51"/>
                </a:lnTo>
                <a:lnTo>
                  <a:pt x="154" y="52"/>
                </a:lnTo>
                <a:lnTo>
                  <a:pt x="154" y="54"/>
                </a:lnTo>
                <a:lnTo>
                  <a:pt x="152" y="55"/>
                </a:lnTo>
                <a:lnTo>
                  <a:pt x="151" y="58"/>
                </a:lnTo>
                <a:lnTo>
                  <a:pt x="149" y="60"/>
                </a:lnTo>
                <a:lnTo>
                  <a:pt x="131" y="75"/>
                </a:lnTo>
                <a:lnTo>
                  <a:pt x="148" y="91"/>
                </a:lnTo>
                <a:lnTo>
                  <a:pt x="149" y="93"/>
                </a:lnTo>
                <a:lnTo>
                  <a:pt x="151" y="95"/>
                </a:lnTo>
                <a:lnTo>
                  <a:pt x="152" y="97"/>
                </a:lnTo>
                <a:lnTo>
                  <a:pt x="152" y="98"/>
                </a:lnTo>
                <a:lnTo>
                  <a:pt x="151" y="103"/>
                </a:lnTo>
                <a:lnTo>
                  <a:pt x="148" y="106"/>
                </a:lnTo>
                <a:lnTo>
                  <a:pt x="142" y="112"/>
                </a:lnTo>
                <a:lnTo>
                  <a:pt x="133" y="116"/>
                </a:lnTo>
                <a:lnTo>
                  <a:pt x="122" y="121"/>
                </a:lnTo>
                <a:lnTo>
                  <a:pt x="109" y="124"/>
                </a:lnTo>
                <a:lnTo>
                  <a:pt x="94" y="125"/>
                </a:lnTo>
                <a:lnTo>
                  <a:pt x="76" y="127"/>
                </a:lnTo>
                <a:lnTo>
                  <a:pt x="64" y="127"/>
                </a:lnTo>
                <a:lnTo>
                  <a:pt x="52" y="125"/>
                </a:lnTo>
                <a:lnTo>
                  <a:pt x="42" y="122"/>
                </a:lnTo>
                <a:lnTo>
                  <a:pt x="31" y="121"/>
                </a:lnTo>
                <a:lnTo>
                  <a:pt x="23" y="118"/>
                </a:lnTo>
                <a:lnTo>
                  <a:pt x="15" y="113"/>
                </a:lnTo>
                <a:lnTo>
                  <a:pt x="9" y="110"/>
                </a:lnTo>
                <a:lnTo>
                  <a:pt x="5" y="106"/>
                </a:lnTo>
                <a:lnTo>
                  <a:pt x="3" y="104"/>
                </a:lnTo>
                <a:lnTo>
                  <a:pt x="3" y="101"/>
                </a:lnTo>
                <a:lnTo>
                  <a:pt x="2" y="100"/>
                </a:lnTo>
                <a:lnTo>
                  <a:pt x="2" y="98"/>
                </a:lnTo>
                <a:lnTo>
                  <a:pt x="2" y="97"/>
                </a:lnTo>
                <a:lnTo>
                  <a:pt x="3" y="95"/>
                </a:lnTo>
                <a:lnTo>
                  <a:pt x="5" y="93"/>
                </a:lnTo>
                <a:lnTo>
                  <a:pt x="6" y="91"/>
                </a:lnTo>
                <a:lnTo>
                  <a:pt x="23" y="75"/>
                </a:lnTo>
                <a:lnTo>
                  <a:pt x="6" y="58"/>
                </a:lnTo>
                <a:lnTo>
                  <a:pt x="5" y="57"/>
                </a:lnTo>
                <a:lnTo>
                  <a:pt x="2" y="54"/>
                </a:lnTo>
                <a:lnTo>
                  <a:pt x="0" y="52"/>
                </a:lnTo>
                <a:lnTo>
                  <a:pt x="0" y="51"/>
                </a:lnTo>
                <a:lnTo>
                  <a:pt x="0" y="49"/>
                </a:lnTo>
                <a:lnTo>
                  <a:pt x="2" y="48"/>
                </a:lnTo>
                <a:lnTo>
                  <a:pt x="3" y="45"/>
                </a:lnTo>
                <a:lnTo>
                  <a:pt x="5" y="43"/>
                </a:lnTo>
                <a:lnTo>
                  <a:pt x="23" y="28"/>
                </a:lnTo>
                <a:lnTo>
                  <a:pt x="5" y="12"/>
                </a:lnTo>
                <a:lnTo>
                  <a:pt x="3" y="11"/>
                </a:lnTo>
                <a:lnTo>
                  <a:pt x="2" y="8"/>
                </a:lnTo>
                <a:lnTo>
                  <a:pt x="0" y="6"/>
                </a:lnTo>
                <a:lnTo>
                  <a:pt x="0" y="5"/>
                </a:lnTo>
                <a:lnTo>
                  <a:pt x="0" y="3"/>
                </a:lnTo>
                <a:lnTo>
                  <a:pt x="8" y="6"/>
                </a:lnTo>
                <a:lnTo>
                  <a:pt x="17" y="11"/>
                </a:lnTo>
                <a:lnTo>
                  <a:pt x="25" y="14"/>
                </a:lnTo>
                <a:lnTo>
                  <a:pt x="34" y="17"/>
                </a:lnTo>
                <a:lnTo>
                  <a:pt x="45" y="18"/>
                </a:lnTo>
                <a:lnTo>
                  <a:pt x="54" y="21"/>
                </a:lnTo>
                <a:lnTo>
                  <a:pt x="66" y="22"/>
                </a:lnTo>
                <a:lnTo>
                  <a:pt x="76" y="22"/>
                </a:lnTo>
                <a:lnTo>
                  <a:pt x="88" y="22"/>
                </a:lnTo>
                <a:lnTo>
                  <a:pt x="99" y="21"/>
                </a:lnTo>
                <a:lnTo>
                  <a:pt x="109" y="18"/>
                </a:lnTo>
                <a:lnTo>
                  <a:pt x="119" y="15"/>
                </a:lnTo>
                <a:lnTo>
                  <a:pt x="128" y="12"/>
                </a:lnTo>
                <a:lnTo>
                  <a:pt x="137" y="9"/>
                </a:lnTo>
                <a:lnTo>
                  <a:pt x="146" y="5"/>
                </a:lnTo>
                <a:lnTo>
                  <a:pt x="154" y="0"/>
                </a:lnTo>
                <a:lnTo>
                  <a:pt x="155" y="2"/>
                </a:lnTo>
                <a:lnTo>
                  <a:pt x="155" y="3"/>
                </a:lnTo>
                <a:lnTo>
                  <a:pt x="155" y="5"/>
                </a:lnTo>
                <a:lnTo>
                  <a:pt x="155" y="6"/>
                </a:lnTo>
                <a:lnTo>
                  <a:pt x="154" y="8"/>
                </a:lnTo>
                <a:lnTo>
                  <a:pt x="152" y="11"/>
                </a:lnTo>
                <a:lnTo>
                  <a:pt x="151" y="12"/>
                </a:lnTo>
                <a:lnTo>
                  <a:pt x="133" y="28"/>
                </a:lnTo>
                <a:lnTo>
                  <a:pt x="149"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86" name="Freeform 37"/>
          <p:cNvSpPr/>
          <p:nvPr/>
        </p:nvSpPr>
        <p:spPr bwMode="auto">
          <a:xfrm>
            <a:off x="11113" y="5299075"/>
            <a:ext cx="1282700" cy="1319213"/>
          </a:xfrm>
          <a:custGeom>
            <a:avLst/>
            <a:gdLst>
              <a:gd name="T0" fmla="*/ 2147483647 w 1617"/>
              <a:gd name="T1" fmla="*/ 2147483647 h 1661"/>
              <a:gd name="T2" fmla="*/ 2147483647 w 1617"/>
              <a:gd name="T3" fmla="*/ 2147483647 h 1661"/>
              <a:gd name="T4" fmla="*/ 2147483647 w 1617"/>
              <a:gd name="T5" fmla="*/ 2147483647 h 1661"/>
              <a:gd name="T6" fmla="*/ 2147483647 w 1617"/>
              <a:gd name="T7" fmla="*/ 2147483647 h 1661"/>
              <a:gd name="T8" fmla="*/ 2147483647 w 1617"/>
              <a:gd name="T9" fmla="*/ 2147483647 h 1661"/>
              <a:gd name="T10" fmla="*/ 2147483647 w 1617"/>
              <a:gd name="T11" fmla="*/ 2147483647 h 1661"/>
              <a:gd name="T12" fmla="*/ 2147483647 w 1617"/>
              <a:gd name="T13" fmla="*/ 2147483647 h 1661"/>
              <a:gd name="T14" fmla="*/ 2147483647 w 1617"/>
              <a:gd name="T15" fmla="*/ 2147483647 h 1661"/>
              <a:gd name="T16" fmla="*/ 2147483647 w 1617"/>
              <a:gd name="T17" fmla="*/ 2147483647 h 1661"/>
              <a:gd name="T18" fmla="*/ 2147483647 w 1617"/>
              <a:gd name="T19" fmla="*/ 2147483647 h 1661"/>
              <a:gd name="T20" fmla="*/ 2147483647 w 1617"/>
              <a:gd name="T21" fmla="*/ 2147483647 h 1661"/>
              <a:gd name="T22" fmla="*/ 2147483647 w 1617"/>
              <a:gd name="T23" fmla="*/ 2147483647 h 1661"/>
              <a:gd name="T24" fmla="*/ 2147483647 w 1617"/>
              <a:gd name="T25" fmla="*/ 2147483647 h 1661"/>
              <a:gd name="T26" fmla="*/ 2147483647 w 1617"/>
              <a:gd name="T27" fmla="*/ 2147483647 h 1661"/>
              <a:gd name="T28" fmla="*/ 2147483647 w 1617"/>
              <a:gd name="T29" fmla="*/ 2147483647 h 1661"/>
              <a:gd name="T30" fmla="*/ 2147483647 w 1617"/>
              <a:gd name="T31" fmla="*/ 2147483647 h 1661"/>
              <a:gd name="T32" fmla="*/ 2147483647 w 1617"/>
              <a:gd name="T33" fmla="*/ 2147483647 h 1661"/>
              <a:gd name="T34" fmla="*/ 2147483647 w 1617"/>
              <a:gd name="T35" fmla="*/ 0 h 1661"/>
              <a:gd name="T36" fmla="*/ 2147483647 w 1617"/>
              <a:gd name="T37" fmla="*/ 2147483647 h 1661"/>
              <a:gd name="T38" fmla="*/ 2147483647 w 1617"/>
              <a:gd name="T39" fmla="*/ 2147483647 h 1661"/>
              <a:gd name="T40" fmla="*/ 2147483647 w 1617"/>
              <a:gd name="T41" fmla="*/ 2147483647 h 1661"/>
              <a:gd name="T42" fmla="*/ 2147483647 w 1617"/>
              <a:gd name="T43" fmla="*/ 2147483647 h 1661"/>
              <a:gd name="T44" fmla="*/ 2147483647 w 1617"/>
              <a:gd name="T45" fmla="*/ 2147483647 h 1661"/>
              <a:gd name="T46" fmla="*/ 0 w 1617"/>
              <a:gd name="T47" fmla="*/ 2147483647 h 1661"/>
              <a:gd name="T48" fmla="*/ 2147483647 w 1617"/>
              <a:gd name="T49" fmla="*/ 2147483647 h 1661"/>
              <a:gd name="T50" fmla="*/ 2147483647 w 1617"/>
              <a:gd name="T51" fmla="*/ 2147483647 h 1661"/>
              <a:gd name="T52" fmla="*/ 2147483647 w 1617"/>
              <a:gd name="T53" fmla="*/ 2147483647 h 1661"/>
              <a:gd name="T54" fmla="*/ 2147483647 w 1617"/>
              <a:gd name="T55" fmla="*/ 2147483647 h 1661"/>
              <a:gd name="T56" fmla="*/ 2147483647 w 1617"/>
              <a:gd name="T57" fmla="*/ 2147483647 h 1661"/>
              <a:gd name="T58" fmla="*/ 2147483647 w 1617"/>
              <a:gd name="T59" fmla="*/ 2147483647 h 1661"/>
              <a:gd name="T60" fmla="*/ 2147483647 w 1617"/>
              <a:gd name="T61" fmla="*/ 2147483647 h 1661"/>
              <a:gd name="T62" fmla="*/ 2147483647 w 1617"/>
              <a:gd name="T63" fmla="*/ 2147483647 h 1661"/>
              <a:gd name="T64" fmla="*/ 2147483647 w 1617"/>
              <a:gd name="T65" fmla="*/ 2147483647 h 1661"/>
              <a:gd name="T66" fmla="*/ 2147483647 w 1617"/>
              <a:gd name="T67" fmla="*/ 2147483647 h 1661"/>
              <a:gd name="T68" fmla="*/ 2147483647 w 1617"/>
              <a:gd name="T69" fmla="*/ 2147483647 h 1661"/>
              <a:gd name="T70" fmla="*/ 2147483647 w 1617"/>
              <a:gd name="T71" fmla="*/ 2147483647 h 1661"/>
              <a:gd name="T72" fmla="*/ 2147483647 w 1617"/>
              <a:gd name="T73" fmla="*/ 2147483647 h 1661"/>
              <a:gd name="T74" fmla="*/ 2147483647 w 1617"/>
              <a:gd name="T75" fmla="*/ 2147483647 h 1661"/>
              <a:gd name="T76" fmla="*/ 2147483647 w 1617"/>
              <a:gd name="T77" fmla="*/ 2147483647 h 1661"/>
              <a:gd name="T78" fmla="*/ 2147483647 w 1617"/>
              <a:gd name="T79" fmla="*/ 2147483647 h 1661"/>
              <a:gd name="T80" fmla="*/ 2147483647 w 1617"/>
              <a:gd name="T81" fmla="*/ 2147483647 h 1661"/>
              <a:gd name="T82" fmla="*/ 2147483647 w 1617"/>
              <a:gd name="T83" fmla="*/ 2147483647 h 1661"/>
              <a:gd name="T84" fmla="*/ 2147483647 w 1617"/>
              <a:gd name="T85" fmla="*/ 2147483647 h 16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7"/>
              <a:gd name="T130" fmla="*/ 0 h 1661"/>
              <a:gd name="T131" fmla="*/ 1617 w 1617"/>
              <a:gd name="T132" fmla="*/ 1661 h 16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7" h="1661">
                <a:moveTo>
                  <a:pt x="1248" y="1036"/>
                </a:moveTo>
                <a:lnTo>
                  <a:pt x="1266" y="1038"/>
                </a:lnTo>
                <a:lnTo>
                  <a:pt x="1286" y="1039"/>
                </a:lnTo>
                <a:lnTo>
                  <a:pt x="1309" y="1041"/>
                </a:lnTo>
                <a:lnTo>
                  <a:pt x="1333" y="1041"/>
                </a:lnTo>
                <a:lnTo>
                  <a:pt x="1358" y="1041"/>
                </a:lnTo>
                <a:lnTo>
                  <a:pt x="1383" y="1039"/>
                </a:lnTo>
                <a:lnTo>
                  <a:pt x="1410" y="1036"/>
                </a:lnTo>
                <a:lnTo>
                  <a:pt x="1437" y="1032"/>
                </a:lnTo>
                <a:lnTo>
                  <a:pt x="1462" y="1027"/>
                </a:lnTo>
                <a:lnTo>
                  <a:pt x="1488" y="1020"/>
                </a:lnTo>
                <a:lnTo>
                  <a:pt x="1513" y="1011"/>
                </a:lnTo>
                <a:lnTo>
                  <a:pt x="1535" y="1001"/>
                </a:lnTo>
                <a:lnTo>
                  <a:pt x="1558" y="987"/>
                </a:lnTo>
                <a:lnTo>
                  <a:pt x="1577" y="971"/>
                </a:lnTo>
                <a:lnTo>
                  <a:pt x="1593" y="953"/>
                </a:lnTo>
                <a:lnTo>
                  <a:pt x="1608" y="932"/>
                </a:lnTo>
                <a:lnTo>
                  <a:pt x="1614" y="917"/>
                </a:lnTo>
                <a:lnTo>
                  <a:pt x="1617" y="899"/>
                </a:lnTo>
                <a:lnTo>
                  <a:pt x="1616" y="881"/>
                </a:lnTo>
                <a:lnTo>
                  <a:pt x="1611" y="862"/>
                </a:lnTo>
                <a:lnTo>
                  <a:pt x="1601" y="837"/>
                </a:lnTo>
                <a:lnTo>
                  <a:pt x="1584" y="808"/>
                </a:lnTo>
                <a:lnTo>
                  <a:pt x="1565" y="779"/>
                </a:lnTo>
                <a:lnTo>
                  <a:pt x="1540" y="746"/>
                </a:lnTo>
                <a:lnTo>
                  <a:pt x="1510" y="713"/>
                </a:lnTo>
                <a:lnTo>
                  <a:pt x="1477" y="679"/>
                </a:lnTo>
                <a:lnTo>
                  <a:pt x="1440" y="643"/>
                </a:lnTo>
                <a:lnTo>
                  <a:pt x="1400" y="606"/>
                </a:lnTo>
                <a:lnTo>
                  <a:pt x="1356" y="570"/>
                </a:lnTo>
                <a:lnTo>
                  <a:pt x="1310" y="534"/>
                </a:lnTo>
                <a:lnTo>
                  <a:pt x="1261" y="497"/>
                </a:lnTo>
                <a:lnTo>
                  <a:pt x="1210" y="463"/>
                </a:lnTo>
                <a:lnTo>
                  <a:pt x="1158" y="429"/>
                </a:lnTo>
                <a:lnTo>
                  <a:pt x="1103" y="396"/>
                </a:lnTo>
                <a:lnTo>
                  <a:pt x="1048" y="365"/>
                </a:lnTo>
                <a:lnTo>
                  <a:pt x="991" y="336"/>
                </a:lnTo>
                <a:lnTo>
                  <a:pt x="1009" y="303"/>
                </a:lnTo>
                <a:lnTo>
                  <a:pt x="1021" y="269"/>
                </a:lnTo>
                <a:lnTo>
                  <a:pt x="1026" y="236"/>
                </a:lnTo>
                <a:lnTo>
                  <a:pt x="1023" y="204"/>
                </a:lnTo>
                <a:lnTo>
                  <a:pt x="1017" y="181"/>
                </a:lnTo>
                <a:lnTo>
                  <a:pt x="1008" y="160"/>
                </a:lnTo>
                <a:lnTo>
                  <a:pt x="994" y="140"/>
                </a:lnTo>
                <a:lnTo>
                  <a:pt x="978" y="120"/>
                </a:lnTo>
                <a:lnTo>
                  <a:pt x="959" y="101"/>
                </a:lnTo>
                <a:lnTo>
                  <a:pt x="936" y="82"/>
                </a:lnTo>
                <a:lnTo>
                  <a:pt x="911" y="64"/>
                </a:lnTo>
                <a:lnTo>
                  <a:pt x="881" y="47"/>
                </a:lnTo>
                <a:lnTo>
                  <a:pt x="844" y="29"/>
                </a:lnTo>
                <a:lnTo>
                  <a:pt x="804" y="17"/>
                </a:lnTo>
                <a:lnTo>
                  <a:pt x="762" y="7"/>
                </a:lnTo>
                <a:lnTo>
                  <a:pt x="720" y="3"/>
                </a:lnTo>
                <a:lnTo>
                  <a:pt x="675" y="0"/>
                </a:lnTo>
                <a:lnTo>
                  <a:pt x="631" y="1"/>
                </a:lnTo>
                <a:lnTo>
                  <a:pt x="585" y="6"/>
                </a:lnTo>
                <a:lnTo>
                  <a:pt x="538" y="13"/>
                </a:lnTo>
                <a:lnTo>
                  <a:pt x="494" y="22"/>
                </a:lnTo>
                <a:lnTo>
                  <a:pt x="447" y="35"/>
                </a:lnTo>
                <a:lnTo>
                  <a:pt x="404" y="49"/>
                </a:lnTo>
                <a:lnTo>
                  <a:pt x="361" y="67"/>
                </a:lnTo>
                <a:lnTo>
                  <a:pt x="318" y="85"/>
                </a:lnTo>
                <a:lnTo>
                  <a:pt x="278" y="105"/>
                </a:lnTo>
                <a:lnTo>
                  <a:pt x="240" y="126"/>
                </a:lnTo>
                <a:lnTo>
                  <a:pt x="205" y="150"/>
                </a:lnTo>
                <a:lnTo>
                  <a:pt x="154" y="189"/>
                </a:lnTo>
                <a:lnTo>
                  <a:pt x="109" y="229"/>
                </a:lnTo>
                <a:lnTo>
                  <a:pt x="73" y="271"/>
                </a:lnTo>
                <a:lnTo>
                  <a:pt x="44" y="314"/>
                </a:lnTo>
                <a:lnTo>
                  <a:pt x="21" y="359"/>
                </a:lnTo>
                <a:lnTo>
                  <a:pt x="6" y="403"/>
                </a:lnTo>
                <a:lnTo>
                  <a:pt x="0" y="449"/>
                </a:lnTo>
                <a:lnTo>
                  <a:pt x="2" y="496"/>
                </a:lnTo>
                <a:lnTo>
                  <a:pt x="14" y="558"/>
                </a:lnTo>
                <a:lnTo>
                  <a:pt x="32" y="622"/>
                </a:lnTo>
                <a:lnTo>
                  <a:pt x="56" y="688"/>
                </a:lnTo>
                <a:lnTo>
                  <a:pt x="85" y="753"/>
                </a:lnTo>
                <a:lnTo>
                  <a:pt x="117" y="819"/>
                </a:lnTo>
                <a:lnTo>
                  <a:pt x="149" y="883"/>
                </a:lnTo>
                <a:lnTo>
                  <a:pt x="184" y="947"/>
                </a:lnTo>
                <a:lnTo>
                  <a:pt x="216" y="1007"/>
                </a:lnTo>
                <a:lnTo>
                  <a:pt x="237" y="1044"/>
                </a:lnTo>
                <a:lnTo>
                  <a:pt x="258" y="1081"/>
                </a:lnTo>
                <a:lnTo>
                  <a:pt x="278" y="1120"/>
                </a:lnTo>
                <a:lnTo>
                  <a:pt x="297" y="1156"/>
                </a:lnTo>
                <a:lnTo>
                  <a:pt x="312" y="1190"/>
                </a:lnTo>
                <a:lnTo>
                  <a:pt x="324" y="1218"/>
                </a:lnTo>
                <a:lnTo>
                  <a:pt x="330" y="1241"/>
                </a:lnTo>
                <a:lnTo>
                  <a:pt x="328" y="1255"/>
                </a:lnTo>
                <a:lnTo>
                  <a:pt x="306" y="1270"/>
                </a:lnTo>
                <a:lnTo>
                  <a:pt x="287" y="1281"/>
                </a:lnTo>
                <a:lnTo>
                  <a:pt x="269" y="1288"/>
                </a:lnTo>
                <a:lnTo>
                  <a:pt x="252" y="1291"/>
                </a:lnTo>
                <a:lnTo>
                  <a:pt x="240" y="1291"/>
                </a:lnTo>
                <a:lnTo>
                  <a:pt x="230" y="1291"/>
                </a:lnTo>
                <a:lnTo>
                  <a:pt x="224" y="1290"/>
                </a:lnTo>
                <a:lnTo>
                  <a:pt x="221" y="1288"/>
                </a:lnTo>
                <a:lnTo>
                  <a:pt x="169" y="1269"/>
                </a:lnTo>
                <a:lnTo>
                  <a:pt x="170" y="1278"/>
                </a:lnTo>
                <a:lnTo>
                  <a:pt x="175" y="1296"/>
                </a:lnTo>
                <a:lnTo>
                  <a:pt x="179" y="1315"/>
                </a:lnTo>
                <a:lnTo>
                  <a:pt x="182" y="1324"/>
                </a:lnTo>
                <a:lnTo>
                  <a:pt x="190" y="1345"/>
                </a:lnTo>
                <a:lnTo>
                  <a:pt x="202" y="1369"/>
                </a:lnTo>
                <a:lnTo>
                  <a:pt x="218" y="1392"/>
                </a:lnTo>
                <a:lnTo>
                  <a:pt x="240" y="1418"/>
                </a:lnTo>
                <a:lnTo>
                  <a:pt x="269" y="1439"/>
                </a:lnTo>
                <a:lnTo>
                  <a:pt x="301" y="1458"/>
                </a:lnTo>
                <a:lnTo>
                  <a:pt x="340" y="1470"/>
                </a:lnTo>
                <a:lnTo>
                  <a:pt x="385" y="1476"/>
                </a:lnTo>
                <a:lnTo>
                  <a:pt x="398" y="1476"/>
                </a:lnTo>
                <a:lnTo>
                  <a:pt x="413" y="1476"/>
                </a:lnTo>
                <a:lnTo>
                  <a:pt x="427" y="1474"/>
                </a:lnTo>
                <a:lnTo>
                  <a:pt x="441" y="1471"/>
                </a:lnTo>
                <a:lnTo>
                  <a:pt x="455" y="1468"/>
                </a:lnTo>
                <a:lnTo>
                  <a:pt x="470" y="1465"/>
                </a:lnTo>
                <a:lnTo>
                  <a:pt x="483" y="1461"/>
                </a:lnTo>
                <a:lnTo>
                  <a:pt x="498" y="1455"/>
                </a:lnTo>
                <a:lnTo>
                  <a:pt x="512" y="1489"/>
                </a:lnTo>
                <a:lnTo>
                  <a:pt x="525" y="1519"/>
                </a:lnTo>
                <a:lnTo>
                  <a:pt x="537" y="1546"/>
                </a:lnTo>
                <a:lnTo>
                  <a:pt x="547" y="1568"/>
                </a:lnTo>
                <a:lnTo>
                  <a:pt x="555" y="1586"/>
                </a:lnTo>
                <a:lnTo>
                  <a:pt x="561" y="1600"/>
                </a:lnTo>
                <a:lnTo>
                  <a:pt x="565" y="1607"/>
                </a:lnTo>
                <a:lnTo>
                  <a:pt x="567" y="1610"/>
                </a:lnTo>
                <a:lnTo>
                  <a:pt x="574" y="1626"/>
                </a:lnTo>
                <a:lnTo>
                  <a:pt x="1409" y="1661"/>
                </a:lnTo>
                <a:lnTo>
                  <a:pt x="1248" y="10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87" name="Freeform 39"/>
          <p:cNvSpPr/>
          <p:nvPr/>
        </p:nvSpPr>
        <p:spPr bwMode="auto">
          <a:xfrm>
            <a:off x="484188" y="5668963"/>
            <a:ext cx="509587" cy="188912"/>
          </a:xfrm>
          <a:custGeom>
            <a:avLst/>
            <a:gdLst>
              <a:gd name="T0" fmla="*/ 2147483647 w 643"/>
              <a:gd name="T1" fmla="*/ 2147483647 h 237"/>
              <a:gd name="T2" fmla="*/ 2147483647 w 643"/>
              <a:gd name="T3" fmla="*/ 2147483647 h 237"/>
              <a:gd name="T4" fmla="*/ 2147483647 w 643"/>
              <a:gd name="T5" fmla="*/ 2147483647 h 237"/>
              <a:gd name="T6" fmla="*/ 2147483647 w 643"/>
              <a:gd name="T7" fmla="*/ 2147483647 h 237"/>
              <a:gd name="T8" fmla="*/ 2147483647 w 643"/>
              <a:gd name="T9" fmla="*/ 2147483647 h 237"/>
              <a:gd name="T10" fmla="*/ 2147483647 w 643"/>
              <a:gd name="T11" fmla="*/ 2147483647 h 237"/>
              <a:gd name="T12" fmla="*/ 2147483647 w 643"/>
              <a:gd name="T13" fmla="*/ 2147483647 h 237"/>
              <a:gd name="T14" fmla="*/ 2147483647 w 643"/>
              <a:gd name="T15" fmla="*/ 2147483647 h 237"/>
              <a:gd name="T16" fmla="*/ 2147483647 w 643"/>
              <a:gd name="T17" fmla="*/ 2147483647 h 237"/>
              <a:gd name="T18" fmla="*/ 2147483647 w 643"/>
              <a:gd name="T19" fmla="*/ 2147483647 h 237"/>
              <a:gd name="T20" fmla="*/ 2147483647 w 643"/>
              <a:gd name="T21" fmla="*/ 2147483647 h 237"/>
              <a:gd name="T22" fmla="*/ 2147483647 w 643"/>
              <a:gd name="T23" fmla="*/ 2147483647 h 237"/>
              <a:gd name="T24" fmla="*/ 2147483647 w 643"/>
              <a:gd name="T25" fmla="*/ 2147483647 h 237"/>
              <a:gd name="T26" fmla="*/ 2147483647 w 643"/>
              <a:gd name="T27" fmla="*/ 2147483647 h 237"/>
              <a:gd name="T28" fmla="*/ 2147483647 w 643"/>
              <a:gd name="T29" fmla="*/ 2147483647 h 237"/>
              <a:gd name="T30" fmla="*/ 2147483647 w 643"/>
              <a:gd name="T31" fmla="*/ 2147483647 h 237"/>
              <a:gd name="T32" fmla="*/ 2147483647 w 643"/>
              <a:gd name="T33" fmla="*/ 2147483647 h 237"/>
              <a:gd name="T34" fmla="*/ 2147483647 w 643"/>
              <a:gd name="T35" fmla="*/ 2147483647 h 237"/>
              <a:gd name="T36" fmla="*/ 2147483647 w 643"/>
              <a:gd name="T37" fmla="*/ 2147483647 h 237"/>
              <a:gd name="T38" fmla="*/ 2147483647 w 643"/>
              <a:gd name="T39" fmla="*/ 2147483647 h 237"/>
              <a:gd name="T40" fmla="*/ 2147483647 w 643"/>
              <a:gd name="T41" fmla="*/ 2147483647 h 237"/>
              <a:gd name="T42" fmla="*/ 2147483647 w 643"/>
              <a:gd name="T43" fmla="*/ 2147483647 h 237"/>
              <a:gd name="T44" fmla="*/ 2147483647 w 643"/>
              <a:gd name="T45" fmla="*/ 2147483647 h 237"/>
              <a:gd name="T46" fmla="*/ 2147483647 w 643"/>
              <a:gd name="T47" fmla="*/ 2147483647 h 237"/>
              <a:gd name="T48" fmla="*/ 2147483647 w 643"/>
              <a:gd name="T49" fmla="*/ 2147483647 h 237"/>
              <a:gd name="T50" fmla="*/ 2147483647 w 643"/>
              <a:gd name="T51" fmla="*/ 2147483647 h 237"/>
              <a:gd name="T52" fmla="*/ 2147483647 w 643"/>
              <a:gd name="T53" fmla="*/ 2147483647 h 237"/>
              <a:gd name="T54" fmla="*/ 2147483647 w 643"/>
              <a:gd name="T55" fmla="*/ 2147483647 h 237"/>
              <a:gd name="T56" fmla="*/ 2147483647 w 643"/>
              <a:gd name="T57" fmla="*/ 2147483647 h 237"/>
              <a:gd name="T58" fmla="*/ 2147483647 w 643"/>
              <a:gd name="T59" fmla="*/ 2147483647 h 237"/>
              <a:gd name="T60" fmla="*/ 2147483647 w 643"/>
              <a:gd name="T61" fmla="*/ 2147483647 h 237"/>
              <a:gd name="T62" fmla="*/ 2147483647 w 643"/>
              <a:gd name="T63" fmla="*/ 2147483647 h 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3"/>
              <a:gd name="T97" fmla="*/ 0 h 237"/>
              <a:gd name="T98" fmla="*/ 643 w 643"/>
              <a:gd name="T99" fmla="*/ 237 h 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3" h="237">
                <a:moveTo>
                  <a:pt x="0" y="226"/>
                </a:moveTo>
                <a:lnTo>
                  <a:pt x="2" y="226"/>
                </a:lnTo>
                <a:lnTo>
                  <a:pt x="6" y="228"/>
                </a:lnTo>
                <a:lnTo>
                  <a:pt x="14" y="228"/>
                </a:lnTo>
                <a:lnTo>
                  <a:pt x="24" y="229"/>
                </a:lnTo>
                <a:lnTo>
                  <a:pt x="39" y="231"/>
                </a:lnTo>
                <a:lnTo>
                  <a:pt x="56" y="231"/>
                </a:lnTo>
                <a:lnTo>
                  <a:pt x="75" y="231"/>
                </a:lnTo>
                <a:lnTo>
                  <a:pt x="97" y="229"/>
                </a:lnTo>
                <a:lnTo>
                  <a:pt x="123" y="228"/>
                </a:lnTo>
                <a:lnTo>
                  <a:pt x="151" y="225"/>
                </a:lnTo>
                <a:lnTo>
                  <a:pt x="182" y="220"/>
                </a:lnTo>
                <a:lnTo>
                  <a:pt x="217" y="214"/>
                </a:lnTo>
                <a:lnTo>
                  <a:pt x="252" y="205"/>
                </a:lnTo>
                <a:lnTo>
                  <a:pt x="293" y="195"/>
                </a:lnTo>
                <a:lnTo>
                  <a:pt x="336" y="183"/>
                </a:lnTo>
                <a:lnTo>
                  <a:pt x="380" y="168"/>
                </a:lnTo>
                <a:lnTo>
                  <a:pt x="425" y="152"/>
                </a:lnTo>
                <a:lnTo>
                  <a:pt x="464" y="135"/>
                </a:lnTo>
                <a:lnTo>
                  <a:pt x="498" y="121"/>
                </a:lnTo>
                <a:lnTo>
                  <a:pt x="526" y="106"/>
                </a:lnTo>
                <a:lnTo>
                  <a:pt x="552" y="91"/>
                </a:lnTo>
                <a:lnTo>
                  <a:pt x="574" y="77"/>
                </a:lnTo>
                <a:lnTo>
                  <a:pt x="591" y="64"/>
                </a:lnTo>
                <a:lnTo>
                  <a:pt x="605" y="52"/>
                </a:lnTo>
                <a:lnTo>
                  <a:pt x="617" y="40"/>
                </a:lnTo>
                <a:lnTo>
                  <a:pt x="626" y="30"/>
                </a:lnTo>
                <a:lnTo>
                  <a:pt x="632" y="22"/>
                </a:lnTo>
                <a:lnTo>
                  <a:pt x="637" y="13"/>
                </a:lnTo>
                <a:lnTo>
                  <a:pt x="640" y="7"/>
                </a:lnTo>
                <a:lnTo>
                  <a:pt x="641" y="3"/>
                </a:lnTo>
                <a:lnTo>
                  <a:pt x="643" y="1"/>
                </a:lnTo>
                <a:lnTo>
                  <a:pt x="643" y="0"/>
                </a:lnTo>
                <a:lnTo>
                  <a:pt x="643" y="1"/>
                </a:lnTo>
                <a:lnTo>
                  <a:pt x="641" y="6"/>
                </a:lnTo>
                <a:lnTo>
                  <a:pt x="640" y="12"/>
                </a:lnTo>
                <a:lnTo>
                  <a:pt x="637" y="21"/>
                </a:lnTo>
                <a:lnTo>
                  <a:pt x="632" y="31"/>
                </a:lnTo>
                <a:lnTo>
                  <a:pt x="625" y="43"/>
                </a:lnTo>
                <a:lnTo>
                  <a:pt x="616" y="56"/>
                </a:lnTo>
                <a:lnTo>
                  <a:pt x="605" y="70"/>
                </a:lnTo>
                <a:lnTo>
                  <a:pt x="592" y="86"/>
                </a:lnTo>
                <a:lnTo>
                  <a:pt x="574" y="101"/>
                </a:lnTo>
                <a:lnTo>
                  <a:pt x="555" y="118"/>
                </a:lnTo>
                <a:lnTo>
                  <a:pt x="531" y="134"/>
                </a:lnTo>
                <a:lnTo>
                  <a:pt x="504" y="150"/>
                </a:lnTo>
                <a:lnTo>
                  <a:pt x="473" y="167"/>
                </a:lnTo>
                <a:lnTo>
                  <a:pt x="437" y="182"/>
                </a:lnTo>
                <a:lnTo>
                  <a:pt x="397" y="195"/>
                </a:lnTo>
                <a:lnTo>
                  <a:pt x="355" y="207"/>
                </a:lnTo>
                <a:lnTo>
                  <a:pt x="315" y="217"/>
                </a:lnTo>
                <a:lnTo>
                  <a:pt x="276" y="225"/>
                </a:lnTo>
                <a:lnTo>
                  <a:pt x="239" y="231"/>
                </a:lnTo>
                <a:lnTo>
                  <a:pt x="205" y="234"/>
                </a:lnTo>
                <a:lnTo>
                  <a:pt x="172" y="237"/>
                </a:lnTo>
                <a:lnTo>
                  <a:pt x="141" y="237"/>
                </a:lnTo>
                <a:lnTo>
                  <a:pt x="114" y="237"/>
                </a:lnTo>
                <a:lnTo>
                  <a:pt x="88" y="237"/>
                </a:lnTo>
                <a:lnTo>
                  <a:pt x="66" y="235"/>
                </a:lnTo>
                <a:lnTo>
                  <a:pt x="47" y="234"/>
                </a:lnTo>
                <a:lnTo>
                  <a:pt x="30" y="231"/>
                </a:lnTo>
                <a:lnTo>
                  <a:pt x="17" y="229"/>
                </a:lnTo>
                <a:lnTo>
                  <a:pt x="8" y="228"/>
                </a:lnTo>
                <a:lnTo>
                  <a:pt x="2" y="226"/>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88" name="Freeform 40"/>
          <p:cNvSpPr/>
          <p:nvPr/>
        </p:nvSpPr>
        <p:spPr bwMode="auto">
          <a:xfrm>
            <a:off x="665163" y="5845175"/>
            <a:ext cx="50800" cy="79375"/>
          </a:xfrm>
          <a:custGeom>
            <a:avLst/>
            <a:gdLst>
              <a:gd name="T0" fmla="*/ 2147483647 w 65"/>
              <a:gd name="T1" fmla="*/ 2147483647 h 102"/>
              <a:gd name="T2" fmla="*/ 2147483647 w 65"/>
              <a:gd name="T3" fmla="*/ 2147483647 h 102"/>
              <a:gd name="T4" fmla="*/ 2147483647 w 65"/>
              <a:gd name="T5" fmla="*/ 2147483647 h 102"/>
              <a:gd name="T6" fmla="*/ 2147483647 w 65"/>
              <a:gd name="T7" fmla="*/ 2147483647 h 102"/>
              <a:gd name="T8" fmla="*/ 2147483647 w 65"/>
              <a:gd name="T9" fmla="*/ 2147483647 h 102"/>
              <a:gd name="T10" fmla="*/ 2147483647 w 65"/>
              <a:gd name="T11" fmla="*/ 2147483647 h 102"/>
              <a:gd name="T12" fmla="*/ 2147483647 w 65"/>
              <a:gd name="T13" fmla="*/ 2147483647 h 102"/>
              <a:gd name="T14" fmla="*/ 2147483647 w 65"/>
              <a:gd name="T15" fmla="*/ 2147483647 h 102"/>
              <a:gd name="T16" fmla="*/ 2147483647 w 65"/>
              <a:gd name="T17" fmla="*/ 0 h 102"/>
              <a:gd name="T18" fmla="*/ 2147483647 w 65"/>
              <a:gd name="T19" fmla="*/ 2147483647 h 102"/>
              <a:gd name="T20" fmla="*/ 2147483647 w 65"/>
              <a:gd name="T21" fmla="*/ 2147483647 h 102"/>
              <a:gd name="T22" fmla="*/ 0 w 65"/>
              <a:gd name="T23" fmla="*/ 2147483647 h 102"/>
              <a:gd name="T24" fmla="*/ 2147483647 w 65"/>
              <a:gd name="T25" fmla="*/ 2147483647 h 102"/>
              <a:gd name="T26" fmla="*/ 2147483647 w 65"/>
              <a:gd name="T27" fmla="*/ 2147483647 h 102"/>
              <a:gd name="T28" fmla="*/ 2147483647 w 65"/>
              <a:gd name="T29" fmla="*/ 2147483647 h 102"/>
              <a:gd name="T30" fmla="*/ 2147483647 w 65"/>
              <a:gd name="T31" fmla="*/ 2147483647 h 102"/>
              <a:gd name="T32" fmla="*/ 2147483647 w 65"/>
              <a:gd name="T33" fmla="*/ 2147483647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02"/>
              <a:gd name="T53" fmla="*/ 65 w 65"/>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02">
                <a:moveTo>
                  <a:pt x="44" y="102"/>
                </a:moveTo>
                <a:lnTo>
                  <a:pt x="54" y="96"/>
                </a:lnTo>
                <a:lnTo>
                  <a:pt x="62" y="82"/>
                </a:lnTo>
                <a:lnTo>
                  <a:pt x="65" y="66"/>
                </a:lnTo>
                <a:lnTo>
                  <a:pt x="63" y="45"/>
                </a:lnTo>
                <a:lnTo>
                  <a:pt x="57" y="26"/>
                </a:lnTo>
                <a:lnTo>
                  <a:pt x="47" y="11"/>
                </a:lnTo>
                <a:lnTo>
                  <a:pt x="35" y="2"/>
                </a:lnTo>
                <a:lnTo>
                  <a:pt x="23" y="0"/>
                </a:lnTo>
                <a:lnTo>
                  <a:pt x="12" y="8"/>
                </a:lnTo>
                <a:lnTo>
                  <a:pt x="5" y="20"/>
                </a:lnTo>
                <a:lnTo>
                  <a:pt x="0" y="38"/>
                </a:lnTo>
                <a:lnTo>
                  <a:pt x="2" y="58"/>
                </a:lnTo>
                <a:lnTo>
                  <a:pt x="9" y="78"/>
                </a:lnTo>
                <a:lnTo>
                  <a:pt x="18" y="91"/>
                </a:lnTo>
                <a:lnTo>
                  <a:pt x="32" y="100"/>
                </a:lnTo>
                <a:lnTo>
                  <a:pt x="44" y="10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89" name="Freeform 41"/>
          <p:cNvSpPr/>
          <p:nvPr/>
        </p:nvSpPr>
        <p:spPr bwMode="auto">
          <a:xfrm>
            <a:off x="901700" y="5761038"/>
            <a:ext cx="50800" cy="79375"/>
          </a:xfrm>
          <a:custGeom>
            <a:avLst/>
            <a:gdLst>
              <a:gd name="T0" fmla="*/ 2147483647 w 63"/>
              <a:gd name="T1" fmla="*/ 2147483647 h 101"/>
              <a:gd name="T2" fmla="*/ 2147483647 w 63"/>
              <a:gd name="T3" fmla="*/ 2147483647 h 101"/>
              <a:gd name="T4" fmla="*/ 2147483647 w 63"/>
              <a:gd name="T5" fmla="*/ 2147483647 h 101"/>
              <a:gd name="T6" fmla="*/ 2147483647 w 63"/>
              <a:gd name="T7" fmla="*/ 2147483647 h 101"/>
              <a:gd name="T8" fmla="*/ 2147483647 w 63"/>
              <a:gd name="T9" fmla="*/ 2147483647 h 101"/>
              <a:gd name="T10" fmla="*/ 2147483647 w 63"/>
              <a:gd name="T11" fmla="*/ 2147483647 h 101"/>
              <a:gd name="T12" fmla="*/ 2147483647 w 63"/>
              <a:gd name="T13" fmla="*/ 2147483647 h 101"/>
              <a:gd name="T14" fmla="*/ 2147483647 w 63"/>
              <a:gd name="T15" fmla="*/ 2147483647 h 101"/>
              <a:gd name="T16" fmla="*/ 2147483647 w 63"/>
              <a:gd name="T17" fmla="*/ 0 h 101"/>
              <a:gd name="T18" fmla="*/ 2147483647 w 63"/>
              <a:gd name="T19" fmla="*/ 2147483647 h 101"/>
              <a:gd name="T20" fmla="*/ 2147483647 w 63"/>
              <a:gd name="T21" fmla="*/ 2147483647 h 101"/>
              <a:gd name="T22" fmla="*/ 0 w 63"/>
              <a:gd name="T23" fmla="*/ 2147483647 h 101"/>
              <a:gd name="T24" fmla="*/ 2147483647 w 63"/>
              <a:gd name="T25" fmla="*/ 2147483647 h 101"/>
              <a:gd name="T26" fmla="*/ 2147483647 w 63"/>
              <a:gd name="T27" fmla="*/ 2147483647 h 101"/>
              <a:gd name="T28" fmla="*/ 2147483647 w 63"/>
              <a:gd name="T29" fmla="*/ 2147483647 h 101"/>
              <a:gd name="T30" fmla="*/ 2147483647 w 63"/>
              <a:gd name="T31" fmla="*/ 2147483647 h 101"/>
              <a:gd name="T32" fmla="*/ 2147483647 w 63"/>
              <a:gd name="T33" fmla="*/ 2147483647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01"/>
              <a:gd name="T53" fmla="*/ 63 w 63"/>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01">
                <a:moveTo>
                  <a:pt x="42" y="101"/>
                </a:moveTo>
                <a:lnTo>
                  <a:pt x="52" y="95"/>
                </a:lnTo>
                <a:lnTo>
                  <a:pt x="60" y="82"/>
                </a:lnTo>
                <a:lnTo>
                  <a:pt x="63" y="64"/>
                </a:lnTo>
                <a:lnTo>
                  <a:pt x="61" y="44"/>
                </a:lnTo>
                <a:lnTo>
                  <a:pt x="55" y="25"/>
                </a:lnTo>
                <a:lnTo>
                  <a:pt x="45" y="10"/>
                </a:lnTo>
                <a:lnTo>
                  <a:pt x="33" y="1"/>
                </a:lnTo>
                <a:lnTo>
                  <a:pt x="21" y="0"/>
                </a:lnTo>
                <a:lnTo>
                  <a:pt x="10" y="6"/>
                </a:lnTo>
                <a:lnTo>
                  <a:pt x="3" y="19"/>
                </a:lnTo>
                <a:lnTo>
                  <a:pt x="0" y="35"/>
                </a:lnTo>
                <a:lnTo>
                  <a:pt x="1" y="56"/>
                </a:lnTo>
                <a:lnTo>
                  <a:pt x="7" y="76"/>
                </a:lnTo>
                <a:lnTo>
                  <a:pt x="18" y="90"/>
                </a:lnTo>
                <a:lnTo>
                  <a:pt x="30" y="99"/>
                </a:lnTo>
                <a:lnTo>
                  <a:pt x="42" y="10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90" name="Freeform 42"/>
          <p:cNvSpPr/>
          <p:nvPr/>
        </p:nvSpPr>
        <p:spPr bwMode="auto">
          <a:xfrm>
            <a:off x="949325" y="6311900"/>
            <a:ext cx="534988" cy="541338"/>
          </a:xfrm>
          <a:custGeom>
            <a:avLst/>
            <a:gdLst>
              <a:gd name="T0" fmla="*/ 2147483647 w 673"/>
              <a:gd name="T1" fmla="*/ 2147483647 h 682"/>
              <a:gd name="T2" fmla="*/ 2147483647 w 673"/>
              <a:gd name="T3" fmla="*/ 2147483647 h 682"/>
              <a:gd name="T4" fmla="*/ 2147483647 w 673"/>
              <a:gd name="T5" fmla="*/ 2147483647 h 682"/>
              <a:gd name="T6" fmla="*/ 2147483647 w 673"/>
              <a:gd name="T7" fmla="*/ 2147483647 h 682"/>
              <a:gd name="T8" fmla="*/ 2147483647 w 673"/>
              <a:gd name="T9" fmla="*/ 2147483647 h 682"/>
              <a:gd name="T10" fmla="*/ 2147483647 w 673"/>
              <a:gd name="T11" fmla="*/ 2147483647 h 682"/>
              <a:gd name="T12" fmla="*/ 2147483647 w 673"/>
              <a:gd name="T13" fmla="*/ 2147483647 h 682"/>
              <a:gd name="T14" fmla="*/ 2147483647 w 673"/>
              <a:gd name="T15" fmla="*/ 2147483647 h 682"/>
              <a:gd name="T16" fmla="*/ 2147483647 w 673"/>
              <a:gd name="T17" fmla="*/ 2147483647 h 682"/>
              <a:gd name="T18" fmla="*/ 2147483647 w 673"/>
              <a:gd name="T19" fmla="*/ 2147483647 h 682"/>
              <a:gd name="T20" fmla="*/ 2147483647 w 673"/>
              <a:gd name="T21" fmla="*/ 2147483647 h 682"/>
              <a:gd name="T22" fmla="*/ 2147483647 w 673"/>
              <a:gd name="T23" fmla="*/ 2147483647 h 682"/>
              <a:gd name="T24" fmla="*/ 2147483647 w 673"/>
              <a:gd name="T25" fmla="*/ 0 h 682"/>
              <a:gd name="T26" fmla="*/ 2147483647 w 673"/>
              <a:gd name="T27" fmla="*/ 2147483647 h 682"/>
              <a:gd name="T28" fmla="*/ 2147483647 w 673"/>
              <a:gd name="T29" fmla="*/ 2147483647 h 682"/>
              <a:gd name="T30" fmla="*/ 2147483647 w 673"/>
              <a:gd name="T31" fmla="*/ 2147483647 h 682"/>
              <a:gd name="T32" fmla="*/ 2147483647 w 673"/>
              <a:gd name="T33" fmla="*/ 2147483647 h 682"/>
              <a:gd name="T34" fmla="*/ 2147483647 w 673"/>
              <a:gd name="T35" fmla="*/ 2147483647 h 682"/>
              <a:gd name="T36" fmla="*/ 2147483647 w 673"/>
              <a:gd name="T37" fmla="*/ 2147483647 h 682"/>
              <a:gd name="T38" fmla="*/ 2147483647 w 673"/>
              <a:gd name="T39" fmla="*/ 2147483647 h 682"/>
              <a:gd name="T40" fmla="*/ 2147483647 w 673"/>
              <a:gd name="T41" fmla="*/ 2147483647 h 682"/>
              <a:gd name="T42" fmla="*/ 2147483647 w 673"/>
              <a:gd name="T43" fmla="*/ 2147483647 h 682"/>
              <a:gd name="T44" fmla="*/ 2147483647 w 673"/>
              <a:gd name="T45" fmla="*/ 2147483647 h 682"/>
              <a:gd name="T46" fmla="*/ 2147483647 w 673"/>
              <a:gd name="T47" fmla="*/ 2147483647 h 682"/>
              <a:gd name="T48" fmla="*/ 2147483647 w 673"/>
              <a:gd name="T49" fmla="*/ 2147483647 h 682"/>
              <a:gd name="T50" fmla="*/ 2147483647 w 673"/>
              <a:gd name="T51" fmla="*/ 2147483647 h 682"/>
              <a:gd name="T52" fmla="*/ 2147483647 w 673"/>
              <a:gd name="T53" fmla="*/ 2147483647 h 682"/>
              <a:gd name="T54" fmla="*/ 2147483647 w 673"/>
              <a:gd name="T55" fmla="*/ 2147483647 h 682"/>
              <a:gd name="T56" fmla="*/ 2147483647 w 673"/>
              <a:gd name="T57" fmla="*/ 2147483647 h 682"/>
              <a:gd name="T58" fmla="*/ 2147483647 w 673"/>
              <a:gd name="T59" fmla="*/ 2147483647 h 682"/>
              <a:gd name="T60" fmla="*/ 2147483647 w 673"/>
              <a:gd name="T61" fmla="*/ 2147483647 h 682"/>
              <a:gd name="T62" fmla="*/ 2147483647 w 673"/>
              <a:gd name="T63" fmla="*/ 2147483647 h 682"/>
              <a:gd name="T64" fmla="*/ 2147483647 w 673"/>
              <a:gd name="T65" fmla="*/ 2147483647 h 682"/>
              <a:gd name="T66" fmla="*/ 2147483647 w 673"/>
              <a:gd name="T67" fmla="*/ 2147483647 h 682"/>
              <a:gd name="T68" fmla="*/ 2147483647 w 673"/>
              <a:gd name="T69" fmla="*/ 2147483647 h 682"/>
              <a:gd name="T70" fmla="*/ 2147483647 w 673"/>
              <a:gd name="T71" fmla="*/ 2147483647 h 682"/>
              <a:gd name="T72" fmla="*/ 2147483647 w 673"/>
              <a:gd name="T73" fmla="*/ 2147483647 h 682"/>
              <a:gd name="T74" fmla="*/ 2147483647 w 673"/>
              <a:gd name="T75" fmla="*/ 2147483647 h 682"/>
              <a:gd name="T76" fmla="*/ 2147483647 w 673"/>
              <a:gd name="T77" fmla="*/ 2147483647 h 682"/>
              <a:gd name="T78" fmla="*/ 2147483647 w 673"/>
              <a:gd name="T79" fmla="*/ 2147483647 h 682"/>
              <a:gd name="T80" fmla="*/ 2147483647 w 673"/>
              <a:gd name="T81" fmla="*/ 2147483647 h 682"/>
              <a:gd name="T82" fmla="*/ 2147483647 w 673"/>
              <a:gd name="T83" fmla="*/ 2147483647 h 682"/>
              <a:gd name="T84" fmla="*/ 2147483647 w 673"/>
              <a:gd name="T85" fmla="*/ 2147483647 h 682"/>
              <a:gd name="T86" fmla="*/ 2147483647 w 673"/>
              <a:gd name="T87" fmla="*/ 2147483647 h 682"/>
              <a:gd name="T88" fmla="*/ 2147483647 w 673"/>
              <a:gd name="T89" fmla="*/ 2147483647 h 682"/>
              <a:gd name="T90" fmla="*/ 2147483647 w 673"/>
              <a:gd name="T91" fmla="*/ 2147483647 h 682"/>
              <a:gd name="T92" fmla="*/ 2147483647 w 673"/>
              <a:gd name="T93" fmla="*/ 2147483647 h 682"/>
              <a:gd name="T94" fmla="*/ 2147483647 w 673"/>
              <a:gd name="T95" fmla="*/ 2147483647 h 682"/>
              <a:gd name="T96" fmla="*/ 2147483647 w 673"/>
              <a:gd name="T97" fmla="*/ 2147483647 h 682"/>
              <a:gd name="T98" fmla="*/ 2147483647 w 673"/>
              <a:gd name="T99" fmla="*/ 2147483647 h 682"/>
              <a:gd name="T100" fmla="*/ 2147483647 w 673"/>
              <a:gd name="T101" fmla="*/ 2147483647 h 6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3"/>
              <a:gd name="T154" fmla="*/ 0 h 682"/>
              <a:gd name="T155" fmla="*/ 673 w 673"/>
              <a:gd name="T156" fmla="*/ 682 h 6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3" h="682">
                <a:moveTo>
                  <a:pt x="611" y="393"/>
                </a:moveTo>
                <a:lnTo>
                  <a:pt x="606" y="386"/>
                </a:lnTo>
                <a:lnTo>
                  <a:pt x="600" y="372"/>
                </a:lnTo>
                <a:lnTo>
                  <a:pt x="591" y="354"/>
                </a:lnTo>
                <a:lnTo>
                  <a:pt x="579" y="333"/>
                </a:lnTo>
                <a:lnTo>
                  <a:pt x="566" y="310"/>
                </a:lnTo>
                <a:lnTo>
                  <a:pt x="551" y="284"/>
                </a:lnTo>
                <a:lnTo>
                  <a:pt x="533" y="256"/>
                </a:lnTo>
                <a:lnTo>
                  <a:pt x="514" y="226"/>
                </a:lnTo>
                <a:lnTo>
                  <a:pt x="493" y="198"/>
                </a:lnTo>
                <a:lnTo>
                  <a:pt x="469" y="168"/>
                </a:lnTo>
                <a:lnTo>
                  <a:pt x="445" y="140"/>
                </a:lnTo>
                <a:lnTo>
                  <a:pt x="421" y="114"/>
                </a:lnTo>
                <a:lnTo>
                  <a:pt x="394" y="89"/>
                </a:lnTo>
                <a:lnTo>
                  <a:pt x="368" y="68"/>
                </a:lnTo>
                <a:lnTo>
                  <a:pt x="339" y="50"/>
                </a:lnTo>
                <a:lnTo>
                  <a:pt x="311" y="37"/>
                </a:lnTo>
                <a:lnTo>
                  <a:pt x="292" y="30"/>
                </a:lnTo>
                <a:lnTo>
                  <a:pt x="271" y="24"/>
                </a:lnTo>
                <a:lnTo>
                  <a:pt x="250" y="18"/>
                </a:lnTo>
                <a:lnTo>
                  <a:pt x="228" y="12"/>
                </a:lnTo>
                <a:lnTo>
                  <a:pt x="205" y="7"/>
                </a:lnTo>
                <a:lnTo>
                  <a:pt x="183" y="4"/>
                </a:lnTo>
                <a:lnTo>
                  <a:pt x="159" y="1"/>
                </a:lnTo>
                <a:lnTo>
                  <a:pt x="137" y="0"/>
                </a:lnTo>
                <a:lnTo>
                  <a:pt x="116" y="0"/>
                </a:lnTo>
                <a:lnTo>
                  <a:pt x="95" y="0"/>
                </a:lnTo>
                <a:lnTo>
                  <a:pt x="76" y="3"/>
                </a:lnTo>
                <a:lnTo>
                  <a:pt x="58" y="6"/>
                </a:lnTo>
                <a:lnTo>
                  <a:pt x="41" y="12"/>
                </a:lnTo>
                <a:lnTo>
                  <a:pt x="28" y="18"/>
                </a:lnTo>
                <a:lnTo>
                  <a:pt x="16" y="27"/>
                </a:lnTo>
                <a:lnTo>
                  <a:pt x="7" y="37"/>
                </a:lnTo>
                <a:lnTo>
                  <a:pt x="1" y="50"/>
                </a:lnTo>
                <a:lnTo>
                  <a:pt x="0" y="70"/>
                </a:lnTo>
                <a:lnTo>
                  <a:pt x="7" y="95"/>
                </a:lnTo>
                <a:lnTo>
                  <a:pt x="28" y="123"/>
                </a:lnTo>
                <a:lnTo>
                  <a:pt x="49" y="141"/>
                </a:lnTo>
                <a:lnTo>
                  <a:pt x="68" y="156"/>
                </a:lnTo>
                <a:lnTo>
                  <a:pt x="89" y="168"/>
                </a:lnTo>
                <a:lnTo>
                  <a:pt x="108" y="179"/>
                </a:lnTo>
                <a:lnTo>
                  <a:pt x="129" y="187"/>
                </a:lnTo>
                <a:lnTo>
                  <a:pt x="149" y="195"/>
                </a:lnTo>
                <a:lnTo>
                  <a:pt x="166" y="199"/>
                </a:lnTo>
                <a:lnTo>
                  <a:pt x="184" y="205"/>
                </a:lnTo>
                <a:lnTo>
                  <a:pt x="196" y="208"/>
                </a:lnTo>
                <a:lnTo>
                  <a:pt x="208" y="211"/>
                </a:lnTo>
                <a:lnTo>
                  <a:pt x="219" y="216"/>
                </a:lnTo>
                <a:lnTo>
                  <a:pt x="229" y="219"/>
                </a:lnTo>
                <a:lnTo>
                  <a:pt x="238" y="223"/>
                </a:lnTo>
                <a:lnTo>
                  <a:pt x="247" y="228"/>
                </a:lnTo>
                <a:lnTo>
                  <a:pt x="254" y="234"/>
                </a:lnTo>
                <a:lnTo>
                  <a:pt x="262" y="240"/>
                </a:lnTo>
                <a:lnTo>
                  <a:pt x="275" y="256"/>
                </a:lnTo>
                <a:lnTo>
                  <a:pt x="257" y="262"/>
                </a:lnTo>
                <a:lnTo>
                  <a:pt x="240" y="269"/>
                </a:lnTo>
                <a:lnTo>
                  <a:pt x="223" y="278"/>
                </a:lnTo>
                <a:lnTo>
                  <a:pt x="208" y="287"/>
                </a:lnTo>
                <a:lnTo>
                  <a:pt x="195" y="299"/>
                </a:lnTo>
                <a:lnTo>
                  <a:pt x="184" y="313"/>
                </a:lnTo>
                <a:lnTo>
                  <a:pt x="178" y="326"/>
                </a:lnTo>
                <a:lnTo>
                  <a:pt x="175" y="342"/>
                </a:lnTo>
                <a:lnTo>
                  <a:pt x="175" y="374"/>
                </a:lnTo>
                <a:lnTo>
                  <a:pt x="159" y="387"/>
                </a:lnTo>
                <a:lnTo>
                  <a:pt x="143" y="400"/>
                </a:lnTo>
                <a:lnTo>
                  <a:pt x="128" y="415"/>
                </a:lnTo>
                <a:lnTo>
                  <a:pt x="114" y="429"/>
                </a:lnTo>
                <a:lnTo>
                  <a:pt x="101" y="442"/>
                </a:lnTo>
                <a:lnTo>
                  <a:pt x="90" y="456"/>
                </a:lnTo>
                <a:lnTo>
                  <a:pt x="83" y="468"/>
                </a:lnTo>
                <a:lnTo>
                  <a:pt x="79" y="478"/>
                </a:lnTo>
                <a:lnTo>
                  <a:pt x="77" y="488"/>
                </a:lnTo>
                <a:lnTo>
                  <a:pt x="80" y="502"/>
                </a:lnTo>
                <a:lnTo>
                  <a:pt x="90" y="521"/>
                </a:lnTo>
                <a:lnTo>
                  <a:pt x="108" y="546"/>
                </a:lnTo>
                <a:lnTo>
                  <a:pt x="129" y="569"/>
                </a:lnTo>
                <a:lnTo>
                  <a:pt x="155" y="593"/>
                </a:lnTo>
                <a:lnTo>
                  <a:pt x="181" y="616"/>
                </a:lnTo>
                <a:lnTo>
                  <a:pt x="213" y="639"/>
                </a:lnTo>
                <a:lnTo>
                  <a:pt x="244" y="657"/>
                </a:lnTo>
                <a:lnTo>
                  <a:pt x="277" y="672"/>
                </a:lnTo>
                <a:lnTo>
                  <a:pt x="310" y="681"/>
                </a:lnTo>
                <a:lnTo>
                  <a:pt x="341" y="682"/>
                </a:lnTo>
                <a:lnTo>
                  <a:pt x="365" y="679"/>
                </a:lnTo>
                <a:lnTo>
                  <a:pt x="386" y="676"/>
                </a:lnTo>
                <a:lnTo>
                  <a:pt x="403" y="672"/>
                </a:lnTo>
                <a:lnTo>
                  <a:pt x="418" y="666"/>
                </a:lnTo>
                <a:lnTo>
                  <a:pt x="430" y="660"/>
                </a:lnTo>
                <a:lnTo>
                  <a:pt x="439" y="654"/>
                </a:lnTo>
                <a:lnTo>
                  <a:pt x="448" y="646"/>
                </a:lnTo>
                <a:lnTo>
                  <a:pt x="454" y="639"/>
                </a:lnTo>
                <a:lnTo>
                  <a:pt x="462" y="640"/>
                </a:lnTo>
                <a:lnTo>
                  <a:pt x="469" y="640"/>
                </a:lnTo>
                <a:lnTo>
                  <a:pt x="478" y="642"/>
                </a:lnTo>
                <a:lnTo>
                  <a:pt x="485" y="643"/>
                </a:lnTo>
                <a:lnTo>
                  <a:pt x="612" y="652"/>
                </a:lnTo>
                <a:lnTo>
                  <a:pt x="608" y="618"/>
                </a:lnTo>
                <a:lnTo>
                  <a:pt x="608" y="609"/>
                </a:lnTo>
                <a:lnTo>
                  <a:pt x="609" y="590"/>
                </a:lnTo>
                <a:lnTo>
                  <a:pt x="614" y="566"/>
                </a:lnTo>
                <a:lnTo>
                  <a:pt x="627" y="542"/>
                </a:lnTo>
                <a:lnTo>
                  <a:pt x="673" y="487"/>
                </a:lnTo>
                <a:lnTo>
                  <a:pt x="611" y="39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91" name="Freeform 44"/>
          <p:cNvSpPr/>
          <p:nvPr/>
        </p:nvSpPr>
        <p:spPr bwMode="auto">
          <a:xfrm>
            <a:off x="1109663" y="5470525"/>
            <a:ext cx="174625" cy="176213"/>
          </a:xfrm>
          <a:custGeom>
            <a:avLst/>
            <a:gdLst>
              <a:gd name="T0" fmla="*/ 2147483647 w 220"/>
              <a:gd name="T1" fmla="*/ 2147483647 h 222"/>
              <a:gd name="T2" fmla="*/ 2147483647 w 220"/>
              <a:gd name="T3" fmla="*/ 2147483647 h 222"/>
              <a:gd name="T4" fmla="*/ 2147483647 w 220"/>
              <a:gd name="T5" fmla="*/ 2147483647 h 222"/>
              <a:gd name="T6" fmla="*/ 2147483647 w 220"/>
              <a:gd name="T7" fmla="*/ 2147483647 h 222"/>
              <a:gd name="T8" fmla="*/ 2147483647 w 220"/>
              <a:gd name="T9" fmla="*/ 2147483647 h 222"/>
              <a:gd name="T10" fmla="*/ 2147483647 w 220"/>
              <a:gd name="T11" fmla="*/ 2147483647 h 222"/>
              <a:gd name="T12" fmla="*/ 2147483647 w 220"/>
              <a:gd name="T13" fmla="*/ 2147483647 h 222"/>
              <a:gd name="T14" fmla="*/ 2147483647 w 220"/>
              <a:gd name="T15" fmla="*/ 2147483647 h 222"/>
              <a:gd name="T16" fmla="*/ 2147483647 w 220"/>
              <a:gd name="T17" fmla="*/ 2147483647 h 222"/>
              <a:gd name="T18" fmla="*/ 2147483647 w 220"/>
              <a:gd name="T19" fmla="*/ 2147483647 h 222"/>
              <a:gd name="T20" fmla="*/ 2147483647 w 220"/>
              <a:gd name="T21" fmla="*/ 2147483647 h 222"/>
              <a:gd name="T22" fmla="*/ 2147483647 w 220"/>
              <a:gd name="T23" fmla="*/ 2147483647 h 222"/>
              <a:gd name="T24" fmla="*/ 2147483647 w 220"/>
              <a:gd name="T25" fmla="*/ 2147483647 h 222"/>
              <a:gd name="T26" fmla="*/ 2147483647 w 220"/>
              <a:gd name="T27" fmla="*/ 2147483647 h 222"/>
              <a:gd name="T28" fmla="*/ 2147483647 w 220"/>
              <a:gd name="T29" fmla="*/ 2147483647 h 222"/>
              <a:gd name="T30" fmla="*/ 2147483647 w 220"/>
              <a:gd name="T31" fmla="*/ 2147483647 h 222"/>
              <a:gd name="T32" fmla="*/ 2147483647 w 220"/>
              <a:gd name="T33" fmla="*/ 0 h 222"/>
              <a:gd name="T34" fmla="*/ 2147483647 w 220"/>
              <a:gd name="T35" fmla="*/ 2147483647 h 222"/>
              <a:gd name="T36" fmla="*/ 2147483647 w 220"/>
              <a:gd name="T37" fmla="*/ 2147483647 h 222"/>
              <a:gd name="T38" fmla="*/ 2147483647 w 220"/>
              <a:gd name="T39" fmla="*/ 2147483647 h 222"/>
              <a:gd name="T40" fmla="*/ 2147483647 w 220"/>
              <a:gd name="T41" fmla="*/ 2147483647 h 222"/>
              <a:gd name="T42" fmla="*/ 2147483647 w 220"/>
              <a:gd name="T43" fmla="*/ 2147483647 h 222"/>
              <a:gd name="T44" fmla="*/ 2147483647 w 220"/>
              <a:gd name="T45" fmla="*/ 2147483647 h 222"/>
              <a:gd name="T46" fmla="*/ 2147483647 w 220"/>
              <a:gd name="T47" fmla="*/ 2147483647 h 222"/>
              <a:gd name="T48" fmla="*/ 0 w 220"/>
              <a:gd name="T49" fmla="*/ 2147483647 h 222"/>
              <a:gd name="T50" fmla="*/ 2147483647 w 220"/>
              <a:gd name="T51" fmla="*/ 2147483647 h 222"/>
              <a:gd name="T52" fmla="*/ 2147483647 w 220"/>
              <a:gd name="T53" fmla="*/ 2147483647 h 222"/>
              <a:gd name="T54" fmla="*/ 2147483647 w 220"/>
              <a:gd name="T55" fmla="*/ 2147483647 h 222"/>
              <a:gd name="T56" fmla="*/ 2147483647 w 220"/>
              <a:gd name="T57" fmla="*/ 2147483647 h 222"/>
              <a:gd name="T58" fmla="*/ 2147483647 w 220"/>
              <a:gd name="T59" fmla="*/ 2147483647 h 222"/>
              <a:gd name="T60" fmla="*/ 2147483647 w 220"/>
              <a:gd name="T61" fmla="*/ 2147483647 h 222"/>
              <a:gd name="T62" fmla="*/ 2147483647 w 220"/>
              <a:gd name="T63" fmla="*/ 2147483647 h 222"/>
              <a:gd name="T64" fmla="*/ 2147483647 w 220"/>
              <a:gd name="T65" fmla="*/ 2147483647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
              <a:gd name="T100" fmla="*/ 0 h 222"/>
              <a:gd name="T101" fmla="*/ 220 w 220"/>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 h="222">
                <a:moveTo>
                  <a:pt x="110" y="222"/>
                </a:moveTo>
                <a:lnTo>
                  <a:pt x="132" y="220"/>
                </a:lnTo>
                <a:lnTo>
                  <a:pt x="153" y="213"/>
                </a:lnTo>
                <a:lnTo>
                  <a:pt x="171" y="202"/>
                </a:lnTo>
                <a:lnTo>
                  <a:pt x="188" y="189"/>
                </a:lnTo>
                <a:lnTo>
                  <a:pt x="201" y="172"/>
                </a:lnTo>
                <a:lnTo>
                  <a:pt x="211" y="155"/>
                </a:lnTo>
                <a:lnTo>
                  <a:pt x="219" y="134"/>
                </a:lnTo>
                <a:lnTo>
                  <a:pt x="220" y="111"/>
                </a:lnTo>
                <a:lnTo>
                  <a:pt x="219" y="89"/>
                </a:lnTo>
                <a:lnTo>
                  <a:pt x="211" y="68"/>
                </a:lnTo>
                <a:lnTo>
                  <a:pt x="201" y="49"/>
                </a:lnTo>
                <a:lnTo>
                  <a:pt x="188" y="32"/>
                </a:lnTo>
                <a:lnTo>
                  <a:pt x="171" y="19"/>
                </a:lnTo>
                <a:lnTo>
                  <a:pt x="153" y="9"/>
                </a:lnTo>
                <a:lnTo>
                  <a:pt x="132" y="3"/>
                </a:lnTo>
                <a:lnTo>
                  <a:pt x="110" y="0"/>
                </a:lnTo>
                <a:lnTo>
                  <a:pt x="88" y="3"/>
                </a:lnTo>
                <a:lnTo>
                  <a:pt x="68" y="9"/>
                </a:lnTo>
                <a:lnTo>
                  <a:pt x="49" y="19"/>
                </a:lnTo>
                <a:lnTo>
                  <a:pt x="33" y="32"/>
                </a:lnTo>
                <a:lnTo>
                  <a:pt x="19" y="49"/>
                </a:lnTo>
                <a:lnTo>
                  <a:pt x="9" y="68"/>
                </a:lnTo>
                <a:lnTo>
                  <a:pt x="3" y="89"/>
                </a:lnTo>
                <a:lnTo>
                  <a:pt x="0" y="111"/>
                </a:lnTo>
                <a:lnTo>
                  <a:pt x="3" y="134"/>
                </a:lnTo>
                <a:lnTo>
                  <a:pt x="9" y="155"/>
                </a:lnTo>
                <a:lnTo>
                  <a:pt x="19" y="172"/>
                </a:lnTo>
                <a:lnTo>
                  <a:pt x="33" y="189"/>
                </a:lnTo>
                <a:lnTo>
                  <a:pt x="49" y="202"/>
                </a:lnTo>
                <a:lnTo>
                  <a:pt x="68" y="213"/>
                </a:lnTo>
                <a:lnTo>
                  <a:pt x="88" y="220"/>
                </a:lnTo>
                <a:lnTo>
                  <a:pt x="110" y="2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92" name="Freeform 45"/>
          <p:cNvSpPr/>
          <p:nvPr/>
        </p:nvSpPr>
        <p:spPr bwMode="auto">
          <a:xfrm>
            <a:off x="968375" y="5595938"/>
            <a:ext cx="111125" cy="107950"/>
          </a:xfrm>
          <a:custGeom>
            <a:avLst/>
            <a:gdLst>
              <a:gd name="T0" fmla="*/ 2147483647 w 139"/>
              <a:gd name="T1" fmla="*/ 2147483647 h 137"/>
              <a:gd name="T2" fmla="*/ 2147483647 w 139"/>
              <a:gd name="T3" fmla="*/ 2147483647 h 137"/>
              <a:gd name="T4" fmla="*/ 2147483647 w 139"/>
              <a:gd name="T5" fmla="*/ 2147483647 h 137"/>
              <a:gd name="T6" fmla="*/ 2147483647 w 139"/>
              <a:gd name="T7" fmla="*/ 2147483647 h 137"/>
              <a:gd name="T8" fmla="*/ 2147483647 w 139"/>
              <a:gd name="T9" fmla="*/ 2147483647 h 137"/>
              <a:gd name="T10" fmla="*/ 2147483647 w 139"/>
              <a:gd name="T11" fmla="*/ 2147483647 h 137"/>
              <a:gd name="T12" fmla="*/ 2147483647 w 139"/>
              <a:gd name="T13" fmla="*/ 2147483647 h 137"/>
              <a:gd name="T14" fmla="*/ 2147483647 w 139"/>
              <a:gd name="T15" fmla="*/ 2147483647 h 137"/>
              <a:gd name="T16" fmla="*/ 2147483647 w 139"/>
              <a:gd name="T17" fmla="*/ 2147483647 h 137"/>
              <a:gd name="T18" fmla="*/ 2147483647 w 139"/>
              <a:gd name="T19" fmla="*/ 2147483647 h 137"/>
              <a:gd name="T20" fmla="*/ 2147483647 w 139"/>
              <a:gd name="T21" fmla="*/ 2147483647 h 137"/>
              <a:gd name="T22" fmla="*/ 2147483647 w 139"/>
              <a:gd name="T23" fmla="*/ 2147483647 h 137"/>
              <a:gd name="T24" fmla="*/ 2147483647 w 139"/>
              <a:gd name="T25" fmla="*/ 2147483647 h 137"/>
              <a:gd name="T26" fmla="*/ 2147483647 w 139"/>
              <a:gd name="T27" fmla="*/ 2147483647 h 137"/>
              <a:gd name="T28" fmla="*/ 2147483647 w 139"/>
              <a:gd name="T29" fmla="*/ 2147483647 h 137"/>
              <a:gd name="T30" fmla="*/ 2147483647 w 139"/>
              <a:gd name="T31" fmla="*/ 2147483647 h 137"/>
              <a:gd name="T32" fmla="*/ 2147483647 w 139"/>
              <a:gd name="T33" fmla="*/ 0 h 137"/>
              <a:gd name="T34" fmla="*/ 2147483647 w 139"/>
              <a:gd name="T35" fmla="*/ 2147483647 h 137"/>
              <a:gd name="T36" fmla="*/ 2147483647 w 139"/>
              <a:gd name="T37" fmla="*/ 2147483647 h 137"/>
              <a:gd name="T38" fmla="*/ 2147483647 w 139"/>
              <a:gd name="T39" fmla="*/ 2147483647 h 137"/>
              <a:gd name="T40" fmla="*/ 2147483647 w 139"/>
              <a:gd name="T41" fmla="*/ 2147483647 h 137"/>
              <a:gd name="T42" fmla="*/ 2147483647 w 139"/>
              <a:gd name="T43" fmla="*/ 2147483647 h 137"/>
              <a:gd name="T44" fmla="*/ 2147483647 w 139"/>
              <a:gd name="T45" fmla="*/ 2147483647 h 137"/>
              <a:gd name="T46" fmla="*/ 2147483647 w 139"/>
              <a:gd name="T47" fmla="*/ 2147483647 h 137"/>
              <a:gd name="T48" fmla="*/ 0 w 139"/>
              <a:gd name="T49" fmla="*/ 2147483647 h 137"/>
              <a:gd name="T50" fmla="*/ 2147483647 w 139"/>
              <a:gd name="T51" fmla="*/ 2147483647 h 137"/>
              <a:gd name="T52" fmla="*/ 2147483647 w 139"/>
              <a:gd name="T53" fmla="*/ 2147483647 h 137"/>
              <a:gd name="T54" fmla="*/ 2147483647 w 139"/>
              <a:gd name="T55" fmla="*/ 2147483647 h 137"/>
              <a:gd name="T56" fmla="*/ 2147483647 w 139"/>
              <a:gd name="T57" fmla="*/ 2147483647 h 137"/>
              <a:gd name="T58" fmla="*/ 2147483647 w 139"/>
              <a:gd name="T59" fmla="*/ 2147483647 h 137"/>
              <a:gd name="T60" fmla="*/ 2147483647 w 139"/>
              <a:gd name="T61" fmla="*/ 2147483647 h 137"/>
              <a:gd name="T62" fmla="*/ 2147483647 w 139"/>
              <a:gd name="T63" fmla="*/ 2147483647 h 137"/>
              <a:gd name="T64" fmla="*/ 2147483647 w 139"/>
              <a:gd name="T65" fmla="*/ 2147483647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137"/>
              <a:gd name="T101" fmla="*/ 139 w 139"/>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137">
                <a:moveTo>
                  <a:pt x="69" y="137"/>
                </a:moveTo>
                <a:lnTo>
                  <a:pt x="82" y="136"/>
                </a:lnTo>
                <a:lnTo>
                  <a:pt x="96" y="131"/>
                </a:lnTo>
                <a:lnTo>
                  <a:pt x="108" y="125"/>
                </a:lnTo>
                <a:lnTo>
                  <a:pt x="118" y="118"/>
                </a:lnTo>
                <a:lnTo>
                  <a:pt x="127" y="107"/>
                </a:lnTo>
                <a:lnTo>
                  <a:pt x="133" y="95"/>
                </a:lnTo>
                <a:lnTo>
                  <a:pt x="138" y="82"/>
                </a:lnTo>
                <a:lnTo>
                  <a:pt x="139" y="69"/>
                </a:lnTo>
                <a:lnTo>
                  <a:pt x="138" y="55"/>
                </a:lnTo>
                <a:lnTo>
                  <a:pt x="133" y="42"/>
                </a:lnTo>
                <a:lnTo>
                  <a:pt x="127" y="30"/>
                </a:lnTo>
                <a:lnTo>
                  <a:pt x="118" y="21"/>
                </a:lnTo>
                <a:lnTo>
                  <a:pt x="108" y="12"/>
                </a:lnTo>
                <a:lnTo>
                  <a:pt x="96" y="6"/>
                </a:lnTo>
                <a:lnTo>
                  <a:pt x="82" y="2"/>
                </a:lnTo>
                <a:lnTo>
                  <a:pt x="69" y="0"/>
                </a:lnTo>
                <a:lnTo>
                  <a:pt x="56" y="2"/>
                </a:lnTo>
                <a:lnTo>
                  <a:pt x="42" y="6"/>
                </a:lnTo>
                <a:lnTo>
                  <a:pt x="30" y="12"/>
                </a:lnTo>
                <a:lnTo>
                  <a:pt x="20" y="21"/>
                </a:lnTo>
                <a:lnTo>
                  <a:pt x="12" y="30"/>
                </a:lnTo>
                <a:lnTo>
                  <a:pt x="6" y="42"/>
                </a:lnTo>
                <a:lnTo>
                  <a:pt x="2" y="55"/>
                </a:lnTo>
                <a:lnTo>
                  <a:pt x="0" y="69"/>
                </a:lnTo>
                <a:lnTo>
                  <a:pt x="2" y="82"/>
                </a:lnTo>
                <a:lnTo>
                  <a:pt x="6" y="95"/>
                </a:lnTo>
                <a:lnTo>
                  <a:pt x="12" y="107"/>
                </a:lnTo>
                <a:lnTo>
                  <a:pt x="20" y="118"/>
                </a:lnTo>
                <a:lnTo>
                  <a:pt x="30" y="125"/>
                </a:lnTo>
                <a:lnTo>
                  <a:pt x="42" y="131"/>
                </a:lnTo>
                <a:lnTo>
                  <a:pt x="56" y="136"/>
                </a:lnTo>
                <a:lnTo>
                  <a:pt x="69" y="13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93" name="Freeform 46"/>
          <p:cNvSpPr/>
          <p:nvPr/>
        </p:nvSpPr>
        <p:spPr bwMode="auto">
          <a:xfrm>
            <a:off x="1003300" y="5629275"/>
            <a:ext cx="41275" cy="41275"/>
          </a:xfrm>
          <a:custGeom>
            <a:avLst/>
            <a:gdLst>
              <a:gd name="T0" fmla="*/ 2147483647 w 52"/>
              <a:gd name="T1" fmla="*/ 0 h 52"/>
              <a:gd name="T2" fmla="*/ 2147483647 w 52"/>
              <a:gd name="T3" fmla="*/ 2147483647 h 52"/>
              <a:gd name="T4" fmla="*/ 2147483647 w 52"/>
              <a:gd name="T5" fmla="*/ 2147483647 h 52"/>
              <a:gd name="T6" fmla="*/ 2147483647 w 52"/>
              <a:gd name="T7" fmla="*/ 2147483647 h 52"/>
              <a:gd name="T8" fmla="*/ 0 w 52"/>
              <a:gd name="T9" fmla="*/ 2147483647 h 52"/>
              <a:gd name="T10" fmla="*/ 2147483647 w 52"/>
              <a:gd name="T11" fmla="*/ 2147483647 h 52"/>
              <a:gd name="T12" fmla="*/ 2147483647 w 52"/>
              <a:gd name="T13" fmla="*/ 2147483647 h 52"/>
              <a:gd name="T14" fmla="*/ 2147483647 w 52"/>
              <a:gd name="T15" fmla="*/ 2147483647 h 52"/>
              <a:gd name="T16" fmla="*/ 2147483647 w 52"/>
              <a:gd name="T17" fmla="*/ 2147483647 h 52"/>
              <a:gd name="T18" fmla="*/ 2147483647 w 52"/>
              <a:gd name="T19" fmla="*/ 2147483647 h 52"/>
              <a:gd name="T20" fmla="*/ 2147483647 w 52"/>
              <a:gd name="T21" fmla="*/ 2147483647 h 52"/>
              <a:gd name="T22" fmla="*/ 2147483647 w 52"/>
              <a:gd name="T23" fmla="*/ 2147483647 h 52"/>
              <a:gd name="T24" fmla="*/ 2147483647 w 52"/>
              <a:gd name="T25" fmla="*/ 2147483647 h 52"/>
              <a:gd name="T26" fmla="*/ 2147483647 w 52"/>
              <a:gd name="T27" fmla="*/ 2147483647 h 52"/>
              <a:gd name="T28" fmla="*/ 2147483647 w 52"/>
              <a:gd name="T29" fmla="*/ 2147483647 h 52"/>
              <a:gd name="T30" fmla="*/ 2147483647 w 52"/>
              <a:gd name="T31" fmla="*/ 2147483647 h 52"/>
              <a:gd name="T32" fmla="*/ 2147483647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0"/>
                </a:moveTo>
                <a:lnTo>
                  <a:pt x="15" y="2"/>
                </a:lnTo>
                <a:lnTo>
                  <a:pt x="7" y="8"/>
                </a:lnTo>
                <a:lnTo>
                  <a:pt x="1" y="17"/>
                </a:lnTo>
                <a:lnTo>
                  <a:pt x="0" y="26"/>
                </a:lnTo>
                <a:lnTo>
                  <a:pt x="1" y="36"/>
                </a:lnTo>
                <a:lnTo>
                  <a:pt x="7" y="45"/>
                </a:lnTo>
                <a:lnTo>
                  <a:pt x="15" y="51"/>
                </a:lnTo>
                <a:lnTo>
                  <a:pt x="25" y="52"/>
                </a:lnTo>
                <a:lnTo>
                  <a:pt x="35" y="51"/>
                </a:lnTo>
                <a:lnTo>
                  <a:pt x="44" y="45"/>
                </a:lnTo>
                <a:lnTo>
                  <a:pt x="50" y="36"/>
                </a:lnTo>
                <a:lnTo>
                  <a:pt x="52" y="26"/>
                </a:lnTo>
                <a:lnTo>
                  <a:pt x="50" y="17"/>
                </a:lnTo>
                <a:lnTo>
                  <a:pt x="44" y="8"/>
                </a:lnTo>
                <a:lnTo>
                  <a:pt x="35" y="2"/>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0994" name="Freeform 47"/>
          <p:cNvSpPr/>
          <p:nvPr/>
        </p:nvSpPr>
        <p:spPr bwMode="auto">
          <a:xfrm>
            <a:off x="1147763" y="5508625"/>
            <a:ext cx="100012" cy="101600"/>
          </a:xfrm>
          <a:custGeom>
            <a:avLst/>
            <a:gdLst>
              <a:gd name="T0" fmla="*/ 2147483647 w 127"/>
              <a:gd name="T1" fmla="*/ 0 h 128"/>
              <a:gd name="T2" fmla="*/ 2147483647 w 127"/>
              <a:gd name="T3" fmla="*/ 2147483647 h 128"/>
              <a:gd name="T4" fmla="*/ 2147483647 w 127"/>
              <a:gd name="T5" fmla="*/ 2147483647 h 128"/>
              <a:gd name="T6" fmla="*/ 2147483647 w 127"/>
              <a:gd name="T7" fmla="*/ 2147483647 h 128"/>
              <a:gd name="T8" fmla="*/ 2147483647 w 127"/>
              <a:gd name="T9" fmla="*/ 2147483647 h 128"/>
              <a:gd name="T10" fmla="*/ 2147483647 w 127"/>
              <a:gd name="T11" fmla="*/ 2147483647 h 128"/>
              <a:gd name="T12" fmla="*/ 2147483647 w 127"/>
              <a:gd name="T13" fmla="*/ 2147483647 h 128"/>
              <a:gd name="T14" fmla="*/ 2147483647 w 127"/>
              <a:gd name="T15" fmla="*/ 2147483647 h 128"/>
              <a:gd name="T16" fmla="*/ 0 w 127"/>
              <a:gd name="T17" fmla="*/ 2147483647 h 128"/>
              <a:gd name="T18" fmla="*/ 2147483647 w 127"/>
              <a:gd name="T19" fmla="*/ 2147483647 h 128"/>
              <a:gd name="T20" fmla="*/ 2147483647 w 127"/>
              <a:gd name="T21" fmla="*/ 2147483647 h 128"/>
              <a:gd name="T22" fmla="*/ 2147483647 w 127"/>
              <a:gd name="T23" fmla="*/ 2147483647 h 128"/>
              <a:gd name="T24" fmla="*/ 2147483647 w 127"/>
              <a:gd name="T25" fmla="*/ 2147483647 h 128"/>
              <a:gd name="T26" fmla="*/ 2147483647 w 127"/>
              <a:gd name="T27" fmla="*/ 2147483647 h 128"/>
              <a:gd name="T28" fmla="*/ 2147483647 w 127"/>
              <a:gd name="T29" fmla="*/ 2147483647 h 128"/>
              <a:gd name="T30" fmla="*/ 2147483647 w 127"/>
              <a:gd name="T31" fmla="*/ 2147483647 h 128"/>
              <a:gd name="T32" fmla="*/ 2147483647 w 127"/>
              <a:gd name="T33" fmla="*/ 2147483647 h 128"/>
              <a:gd name="T34" fmla="*/ 2147483647 w 127"/>
              <a:gd name="T35" fmla="*/ 2147483647 h 128"/>
              <a:gd name="T36" fmla="*/ 2147483647 w 127"/>
              <a:gd name="T37" fmla="*/ 2147483647 h 128"/>
              <a:gd name="T38" fmla="*/ 2147483647 w 127"/>
              <a:gd name="T39" fmla="*/ 2147483647 h 128"/>
              <a:gd name="T40" fmla="*/ 2147483647 w 127"/>
              <a:gd name="T41" fmla="*/ 2147483647 h 128"/>
              <a:gd name="T42" fmla="*/ 2147483647 w 127"/>
              <a:gd name="T43" fmla="*/ 2147483647 h 128"/>
              <a:gd name="T44" fmla="*/ 2147483647 w 127"/>
              <a:gd name="T45" fmla="*/ 2147483647 h 128"/>
              <a:gd name="T46" fmla="*/ 2147483647 w 127"/>
              <a:gd name="T47" fmla="*/ 2147483647 h 128"/>
              <a:gd name="T48" fmla="*/ 2147483647 w 127"/>
              <a:gd name="T49" fmla="*/ 2147483647 h 128"/>
              <a:gd name="T50" fmla="*/ 2147483647 w 127"/>
              <a:gd name="T51" fmla="*/ 2147483647 h 128"/>
              <a:gd name="T52" fmla="*/ 2147483647 w 127"/>
              <a:gd name="T53" fmla="*/ 2147483647 h 128"/>
              <a:gd name="T54" fmla="*/ 2147483647 w 127"/>
              <a:gd name="T55" fmla="*/ 2147483647 h 128"/>
              <a:gd name="T56" fmla="*/ 2147483647 w 127"/>
              <a:gd name="T57" fmla="*/ 2147483647 h 128"/>
              <a:gd name="T58" fmla="*/ 2147483647 w 127"/>
              <a:gd name="T59" fmla="*/ 2147483647 h 128"/>
              <a:gd name="T60" fmla="*/ 2147483647 w 127"/>
              <a:gd name="T61" fmla="*/ 2147483647 h 128"/>
              <a:gd name="T62" fmla="*/ 2147483647 w 127"/>
              <a:gd name="T63" fmla="*/ 2147483647 h 128"/>
              <a:gd name="T64" fmla="*/ 2147483647 w 127"/>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8"/>
              <a:gd name="T101" fmla="*/ 127 w 127"/>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8">
                <a:moveTo>
                  <a:pt x="63" y="0"/>
                </a:moveTo>
                <a:lnTo>
                  <a:pt x="50" y="2"/>
                </a:lnTo>
                <a:lnTo>
                  <a:pt x="38" y="5"/>
                </a:lnTo>
                <a:lnTo>
                  <a:pt x="27" y="11"/>
                </a:lnTo>
                <a:lnTo>
                  <a:pt x="18" y="18"/>
                </a:lnTo>
                <a:lnTo>
                  <a:pt x="11" y="29"/>
                </a:lnTo>
                <a:lnTo>
                  <a:pt x="5" y="39"/>
                </a:lnTo>
                <a:lnTo>
                  <a:pt x="2" y="51"/>
                </a:lnTo>
                <a:lnTo>
                  <a:pt x="0" y="64"/>
                </a:lnTo>
                <a:lnTo>
                  <a:pt x="2" y="76"/>
                </a:lnTo>
                <a:lnTo>
                  <a:pt x="5" y="88"/>
                </a:lnTo>
                <a:lnTo>
                  <a:pt x="11" y="100"/>
                </a:lnTo>
                <a:lnTo>
                  <a:pt x="18" y="109"/>
                </a:lnTo>
                <a:lnTo>
                  <a:pt x="27" y="116"/>
                </a:lnTo>
                <a:lnTo>
                  <a:pt x="38" y="124"/>
                </a:lnTo>
                <a:lnTo>
                  <a:pt x="50" y="127"/>
                </a:lnTo>
                <a:lnTo>
                  <a:pt x="63" y="128"/>
                </a:lnTo>
                <a:lnTo>
                  <a:pt x="75" y="127"/>
                </a:lnTo>
                <a:lnTo>
                  <a:pt x="87" y="124"/>
                </a:lnTo>
                <a:lnTo>
                  <a:pt x="99" y="116"/>
                </a:lnTo>
                <a:lnTo>
                  <a:pt x="108" y="109"/>
                </a:lnTo>
                <a:lnTo>
                  <a:pt x="115" y="100"/>
                </a:lnTo>
                <a:lnTo>
                  <a:pt x="123" y="88"/>
                </a:lnTo>
                <a:lnTo>
                  <a:pt x="126" y="76"/>
                </a:lnTo>
                <a:lnTo>
                  <a:pt x="127" y="64"/>
                </a:lnTo>
                <a:lnTo>
                  <a:pt x="126" y="51"/>
                </a:lnTo>
                <a:lnTo>
                  <a:pt x="123" y="39"/>
                </a:lnTo>
                <a:lnTo>
                  <a:pt x="115" y="29"/>
                </a:lnTo>
                <a:lnTo>
                  <a:pt x="108" y="18"/>
                </a:lnTo>
                <a:lnTo>
                  <a:pt x="99" y="11"/>
                </a:lnTo>
                <a:lnTo>
                  <a:pt x="87" y="5"/>
                </a:lnTo>
                <a:lnTo>
                  <a:pt x="75" y="2"/>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grpSp>
        <p:nvGrpSpPr>
          <p:cNvPr id="2" name="Group 51"/>
          <p:cNvGrpSpPr/>
          <p:nvPr/>
        </p:nvGrpSpPr>
        <p:grpSpPr bwMode="auto">
          <a:xfrm>
            <a:off x="36513" y="2132013"/>
            <a:ext cx="2230437" cy="4675188"/>
            <a:chOff x="-9" y="1343"/>
            <a:chExt cx="1405" cy="2945"/>
          </a:xfrm>
        </p:grpSpPr>
        <p:sp>
          <p:nvSpPr>
            <p:cNvPr id="41001" name="Text Box 14"/>
            <p:cNvSpPr txBox="1">
              <a:spLocks noChangeArrowheads="1"/>
            </p:cNvSpPr>
            <p:nvPr/>
          </p:nvSpPr>
          <p:spPr bwMode="auto">
            <a:xfrm>
              <a:off x="-9" y="1343"/>
              <a:ext cx="1120"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 hangingPunct="1"/>
              <a:r>
                <a:rPr lang="tr-TR" sz="2000">
                  <a:solidFill>
                    <a:srgbClr val="000000"/>
                  </a:solidFill>
                  <a:latin typeface="Calibri" panose="020F0502020204030204" pitchFamily="34" charset="0"/>
                  <a:cs typeface="Calibri" panose="020F0502020204030204" pitchFamily="34" charset="0"/>
                </a:rPr>
                <a:t>Your friend suggests going out to dinner and then to the movies.</a:t>
              </a:r>
            </a:p>
          </p:txBody>
        </p:sp>
        <p:grpSp>
          <p:nvGrpSpPr>
            <p:cNvPr id="41002" name="Group 50"/>
            <p:cNvGrpSpPr/>
            <p:nvPr/>
          </p:nvGrpSpPr>
          <p:grpSpPr bwMode="auto">
            <a:xfrm>
              <a:off x="36" y="2387"/>
              <a:ext cx="1360" cy="1901"/>
              <a:chOff x="36" y="2387"/>
              <a:chExt cx="1360" cy="1901"/>
            </a:xfrm>
          </p:grpSpPr>
          <p:sp>
            <p:nvSpPr>
              <p:cNvPr id="41003" name="Freeform 32"/>
              <p:cNvSpPr/>
              <p:nvPr/>
            </p:nvSpPr>
            <p:spPr bwMode="auto">
              <a:xfrm>
                <a:off x="249" y="2387"/>
                <a:ext cx="1147" cy="1246"/>
              </a:xfrm>
              <a:custGeom>
                <a:avLst/>
                <a:gdLst>
                  <a:gd name="T0" fmla="*/ 10 w 1925"/>
                  <a:gd name="T1" fmla="*/ 72 h 1661"/>
                  <a:gd name="T2" fmla="*/ 10 w 1925"/>
                  <a:gd name="T3" fmla="*/ 75 h 1661"/>
                  <a:gd name="T4" fmla="*/ 9 w 1925"/>
                  <a:gd name="T5" fmla="*/ 76 h 1661"/>
                  <a:gd name="T6" fmla="*/ 9 w 1925"/>
                  <a:gd name="T7" fmla="*/ 79 h 1661"/>
                  <a:gd name="T8" fmla="*/ 9 w 1925"/>
                  <a:gd name="T9" fmla="*/ 85 h 1661"/>
                  <a:gd name="T10" fmla="*/ 8 w 1925"/>
                  <a:gd name="T11" fmla="*/ 89 h 1661"/>
                  <a:gd name="T12" fmla="*/ 8 w 1925"/>
                  <a:gd name="T13" fmla="*/ 92 h 1661"/>
                  <a:gd name="T14" fmla="*/ 8 w 1925"/>
                  <a:gd name="T15" fmla="*/ 94 h 1661"/>
                  <a:gd name="T16" fmla="*/ 7 w 1925"/>
                  <a:gd name="T17" fmla="*/ 94 h 1661"/>
                  <a:gd name="T18" fmla="*/ 6 w 1925"/>
                  <a:gd name="T19" fmla="*/ 92 h 1661"/>
                  <a:gd name="T20" fmla="*/ 6 w 1925"/>
                  <a:gd name="T21" fmla="*/ 90 h 1661"/>
                  <a:gd name="T22" fmla="*/ 5 w 1925"/>
                  <a:gd name="T23" fmla="*/ 87 h 1661"/>
                  <a:gd name="T24" fmla="*/ 5 w 1925"/>
                  <a:gd name="T25" fmla="*/ 87 h 1661"/>
                  <a:gd name="T26" fmla="*/ 5 w 1925"/>
                  <a:gd name="T27" fmla="*/ 88 h 1661"/>
                  <a:gd name="T28" fmla="*/ 4 w 1925"/>
                  <a:gd name="T29" fmla="*/ 87 h 1661"/>
                  <a:gd name="T30" fmla="*/ 4 w 1925"/>
                  <a:gd name="T31" fmla="*/ 85 h 1661"/>
                  <a:gd name="T32" fmla="*/ 4 w 1925"/>
                  <a:gd name="T33" fmla="*/ 83 h 1661"/>
                  <a:gd name="T34" fmla="*/ 3 w 1925"/>
                  <a:gd name="T35" fmla="*/ 80 h 1661"/>
                  <a:gd name="T36" fmla="*/ 2 w 1925"/>
                  <a:gd name="T37" fmla="*/ 76 h 1661"/>
                  <a:gd name="T38" fmla="*/ 2 w 1925"/>
                  <a:gd name="T39" fmla="*/ 68 h 1661"/>
                  <a:gd name="T40" fmla="*/ 2 w 1925"/>
                  <a:gd name="T41" fmla="*/ 65 h 1661"/>
                  <a:gd name="T42" fmla="*/ 1 w 1925"/>
                  <a:gd name="T43" fmla="*/ 63 h 1661"/>
                  <a:gd name="T44" fmla="*/ 1 w 1925"/>
                  <a:gd name="T45" fmla="*/ 60 h 1661"/>
                  <a:gd name="T46" fmla="*/ 1 w 1925"/>
                  <a:gd name="T47" fmla="*/ 56 h 1661"/>
                  <a:gd name="T48" fmla="*/ 1 w 1925"/>
                  <a:gd name="T49" fmla="*/ 50 h 1661"/>
                  <a:gd name="T50" fmla="*/ 0 w 1925"/>
                  <a:gd name="T51" fmla="*/ 44 h 1661"/>
                  <a:gd name="T52" fmla="*/ 1 w 1925"/>
                  <a:gd name="T53" fmla="*/ 37 h 1661"/>
                  <a:gd name="T54" fmla="*/ 1 w 1925"/>
                  <a:gd name="T55" fmla="*/ 31 h 1661"/>
                  <a:gd name="T56" fmla="*/ 1 w 1925"/>
                  <a:gd name="T57" fmla="*/ 27 h 1661"/>
                  <a:gd name="T58" fmla="*/ 2 w 1925"/>
                  <a:gd name="T59" fmla="*/ 26 h 1661"/>
                  <a:gd name="T60" fmla="*/ 2 w 1925"/>
                  <a:gd name="T61" fmla="*/ 28 h 1661"/>
                  <a:gd name="T62" fmla="*/ 3 w 1925"/>
                  <a:gd name="T63" fmla="*/ 26 h 1661"/>
                  <a:gd name="T64" fmla="*/ 4 w 1925"/>
                  <a:gd name="T65" fmla="*/ 24 h 1661"/>
                  <a:gd name="T66" fmla="*/ 4 w 1925"/>
                  <a:gd name="T67" fmla="*/ 22 h 1661"/>
                  <a:gd name="T68" fmla="*/ 4 w 1925"/>
                  <a:gd name="T69" fmla="*/ 22 h 1661"/>
                  <a:gd name="T70" fmla="*/ 4 w 1925"/>
                  <a:gd name="T71" fmla="*/ 15 h 1661"/>
                  <a:gd name="T72" fmla="*/ 5 w 1925"/>
                  <a:gd name="T73" fmla="*/ 9 h 1661"/>
                  <a:gd name="T74" fmla="*/ 5 w 1925"/>
                  <a:gd name="T75" fmla="*/ 5 h 1661"/>
                  <a:gd name="T76" fmla="*/ 5 w 1925"/>
                  <a:gd name="T77" fmla="*/ 2 h 1661"/>
                  <a:gd name="T78" fmla="*/ 6 w 1925"/>
                  <a:gd name="T79" fmla="*/ 2 h 1661"/>
                  <a:gd name="T80" fmla="*/ 7 w 1925"/>
                  <a:gd name="T81" fmla="*/ 2 h 1661"/>
                  <a:gd name="T82" fmla="*/ 8 w 1925"/>
                  <a:gd name="T83" fmla="*/ 6 h 1661"/>
                  <a:gd name="T84" fmla="*/ 8 w 1925"/>
                  <a:gd name="T85" fmla="*/ 13 h 1661"/>
                  <a:gd name="T86" fmla="*/ 8 w 1925"/>
                  <a:gd name="T87" fmla="*/ 15 h 1661"/>
                  <a:gd name="T88" fmla="*/ 8 w 1925"/>
                  <a:gd name="T89" fmla="*/ 14 h 1661"/>
                  <a:gd name="T90" fmla="*/ 8 w 1925"/>
                  <a:gd name="T91" fmla="*/ 13 h 1661"/>
                  <a:gd name="T92" fmla="*/ 9 w 1925"/>
                  <a:gd name="T93" fmla="*/ 13 h 1661"/>
                  <a:gd name="T94" fmla="*/ 10 w 1925"/>
                  <a:gd name="T95" fmla="*/ 15 h 1661"/>
                  <a:gd name="T96" fmla="*/ 10 w 1925"/>
                  <a:gd name="T97" fmla="*/ 17 h 1661"/>
                  <a:gd name="T98" fmla="*/ 10 w 1925"/>
                  <a:gd name="T99" fmla="*/ 22 h 1661"/>
                  <a:gd name="T100" fmla="*/ 10 w 1925"/>
                  <a:gd name="T101" fmla="*/ 29 h 1661"/>
                  <a:gd name="T102" fmla="*/ 10 w 1925"/>
                  <a:gd name="T103" fmla="*/ 33 h 1661"/>
                  <a:gd name="T104" fmla="*/ 10 w 1925"/>
                  <a:gd name="T105" fmla="*/ 37 h 1661"/>
                  <a:gd name="T106" fmla="*/ 10 w 1925"/>
                  <a:gd name="T107" fmla="*/ 42 h 1661"/>
                  <a:gd name="T108" fmla="*/ 10 w 1925"/>
                  <a:gd name="T109" fmla="*/ 46 h 1661"/>
                  <a:gd name="T110" fmla="*/ 11 w 1925"/>
                  <a:gd name="T111" fmla="*/ 50 h 1661"/>
                  <a:gd name="T112" fmla="*/ 11 w 1925"/>
                  <a:gd name="T113" fmla="*/ 56 h 1661"/>
                  <a:gd name="T114" fmla="*/ 11 w 1925"/>
                  <a:gd name="T115" fmla="*/ 63 h 16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25"/>
                  <a:gd name="T175" fmla="*/ 0 h 1661"/>
                  <a:gd name="T176" fmla="*/ 1925 w 1925"/>
                  <a:gd name="T177" fmla="*/ 1661 h 16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25" h="1661">
                    <a:moveTo>
                      <a:pt x="1876" y="1198"/>
                    </a:moveTo>
                    <a:lnTo>
                      <a:pt x="1858" y="1223"/>
                    </a:lnTo>
                    <a:lnTo>
                      <a:pt x="1839" y="1246"/>
                    </a:lnTo>
                    <a:lnTo>
                      <a:pt x="1816" y="1266"/>
                    </a:lnTo>
                    <a:lnTo>
                      <a:pt x="1792" y="1286"/>
                    </a:lnTo>
                    <a:lnTo>
                      <a:pt x="1767" y="1301"/>
                    </a:lnTo>
                    <a:lnTo>
                      <a:pt x="1740" y="1314"/>
                    </a:lnTo>
                    <a:lnTo>
                      <a:pt x="1712" y="1326"/>
                    </a:lnTo>
                    <a:lnTo>
                      <a:pt x="1682" y="1334"/>
                    </a:lnTo>
                    <a:lnTo>
                      <a:pt x="1675" y="1335"/>
                    </a:lnTo>
                    <a:lnTo>
                      <a:pt x="1666" y="1337"/>
                    </a:lnTo>
                    <a:lnTo>
                      <a:pt x="1657" y="1338"/>
                    </a:lnTo>
                    <a:lnTo>
                      <a:pt x="1646" y="1339"/>
                    </a:lnTo>
                    <a:lnTo>
                      <a:pt x="1621" y="1342"/>
                    </a:lnTo>
                    <a:lnTo>
                      <a:pt x="1615" y="1366"/>
                    </a:lnTo>
                    <a:lnTo>
                      <a:pt x="1608" y="1393"/>
                    </a:lnTo>
                    <a:lnTo>
                      <a:pt x="1597" y="1418"/>
                    </a:lnTo>
                    <a:lnTo>
                      <a:pt x="1585" y="1442"/>
                    </a:lnTo>
                    <a:lnTo>
                      <a:pt x="1572" y="1466"/>
                    </a:lnTo>
                    <a:lnTo>
                      <a:pt x="1558" y="1490"/>
                    </a:lnTo>
                    <a:lnTo>
                      <a:pt x="1542" y="1511"/>
                    </a:lnTo>
                    <a:lnTo>
                      <a:pt x="1524" y="1532"/>
                    </a:lnTo>
                    <a:lnTo>
                      <a:pt x="1506" y="1551"/>
                    </a:lnTo>
                    <a:lnTo>
                      <a:pt x="1485" y="1569"/>
                    </a:lnTo>
                    <a:lnTo>
                      <a:pt x="1465" y="1585"/>
                    </a:lnTo>
                    <a:lnTo>
                      <a:pt x="1442" y="1600"/>
                    </a:lnTo>
                    <a:lnTo>
                      <a:pt x="1418" y="1614"/>
                    </a:lnTo>
                    <a:lnTo>
                      <a:pt x="1395" y="1626"/>
                    </a:lnTo>
                    <a:lnTo>
                      <a:pt x="1369" y="1636"/>
                    </a:lnTo>
                    <a:lnTo>
                      <a:pt x="1342" y="1645"/>
                    </a:lnTo>
                    <a:lnTo>
                      <a:pt x="1316" y="1652"/>
                    </a:lnTo>
                    <a:lnTo>
                      <a:pt x="1290" y="1657"/>
                    </a:lnTo>
                    <a:lnTo>
                      <a:pt x="1266" y="1660"/>
                    </a:lnTo>
                    <a:lnTo>
                      <a:pt x="1241" y="1661"/>
                    </a:lnTo>
                    <a:lnTo>
                      <a:pt x="1217" y="1661"/>
                    </a:lnTo>
                    <a:lnTo>
                      <a:pt x="1192" y="1660"/>
                    </a:lnTo>
                    <a:lnTo>
                      <a:pt x="1168" y="1657"/>
                    </a:lnTo>
                    <a:lnTo>
                      <a:pt x="1144" y="1652"/>
                    </a:lnTo>
                    <a:lnTo>
                      <a:pt x="1120" y="1646"/>
                    </a:lnTo>
                    <a:lnTo>
                      <a:pt x="1097" y="1639"/>
                    </a:lnTo>
                    <a:lnTo>
                      <a:pt x="1074" y="1630"/>
                    </a:lnTo>
                    <a:lnTo>
                      <a:pt x="1052" y="1620"/>
                    </a:lnTo>
                    <a:lnTo>
                      <a:pt x="1029" y="1608"/>
                    </a:lnTo>
                    <a:lnTo>
                      <a:pt x="1009" y="1594"/>
                    </a:lnTo>
                    <a:lnTo>
                      <a:pt x="989" y="1581"/>
                    </a:lnTo>
                    <a:lnTo>
                      <a:pt x="968" y="1564"/>
                    </a:lnTo>
                    <a:lnTo>
                      <a:pt x="950" y="1548"/>
                    </a:lnTo>
                    <a:lnTo>
                      <a:pt x="934" y="1533"/>
                    </a:lnTo>
                    <a:lnTo>
                      <a:pt x="913" y="1539"/>
                    </a:lnTo>
                    <a:lnTo>
                      <a:pt x="906" y="1542"/>
                    </a:lnTo>
                    <a:lnTo>
                      <a:pt x="898" y="1545"/>
                    </a:lnTo>
                    <a:lnTo>
                      <a:pt x="891" y="1547"/>
                    </a:lnTo>
                    <a:lnTo>
                      <a:pt x="883" y="1548"/>
                    </a:lnTo>
                    <a:lnTo>
                      <a:pt x="863" y="1553"/>
                    </a:lnTo>
                    <a:lnTo>
                      <a:pt x="842" y="1554"/>
                    </a:lnTo>
                    <a:lnTo>
                      <a:pt x="821" y="1554"/>
                    </a:lnTo>
                    <a:lnTo>
                      <a:pt x="800" y="1554"/>
                    </a:lnTo>
                    <a:lnTo>
                      <a:pt x="779" y="1551"/>
                    </a:lnTo>
                    <a:lnTo>
                      <a:pt x="760" y="1547"/>
                    </a:lnTo>
                    <a:lnTo>
                      <a:pt x="739" y="1541"/>
                    </a:lnTo>
                    <a:lnTo>
                      <a:pt x="720" y="1533"/>
                    </a:lnTo>
                    <a:lnTo>
                      <a:pt x="702" y="1524"/>
                    </a:lnTo>
                    <a:lnTo>
                      <a:pt x="684" y="1515"/>
                    </a:lnTo>
                    <a:lnTo>
                      <a:pt x="666" y="1503"/>
                    </a:lnTo>
                    <a:lnTo>
                      <a:pt x="649" y="1490"/>
                    </a:lnTo>
                    <a:lnTo>
                      <a:pt x="635" y="1477"/>
                    </a:lnTo>
                    <a:lnTo>
                      <a:pt x="621" y="1462"/>
                    </a:lnTo>
                    <a:lnTo>
                      <a:pt x="608" y="1445"/>
                    </a:lnTo>
                    <a:lnTo>
                      <a:pt x="596" y="1427"/>
                    </a:lnTo>
                    <a:lnTo>
                      <a:pt x="585" y="1411"/>
                    </a:lnTo>
                    <a:lnTo>
                      <a:pt x="566" y="1411"/>
                    </a:lnTo>
                    <a:lnTo>
                      <a:pt x="526" y="1408"/>
                    </a:lnTo>
                    <a:lnTo>
                      <a:pt x="487" y="1398"/>
                    </a:lnTo>
                    <a:lnTo>
                      <a:pt x="450" y="1381"/>
                    </a:lnTo>
                    <a:lnTo>
                      <a:pt x="417" y="1359"/>
                    </a:lnTo>
                    <a:lnTo>
                      <a:pt x="389" y="1332"/>
                    </a:lnTo>
                    <a:lnTo>
                      <a:pt x="365" y="1301"/>
                    </a:lnTo>
                    <a:lnTo>
                      <a:pt x="345" y="1265"/>
                    </a:lnTo>
                    <a:lnTo>
                      <a:pt x="334" y="1226"/>
                    </a:lnTo>
                    <a:lnTo>
                      <a:pt x="331" y="1211"/>
                    </a:lnTo>
                    <a:lnTo>
                      <a:pt x="329" y="1196"/>
                    </a:lnTo>
                    <a:lnTo>
                      <a:pt x="329" y="1182"/>
                    </a:lnTo>
                    <a:lnTo>
                      <a:pt x="329" y="1165"/>
                    </a:lnTo>
                    <a:lnTo>
                      <a:pt x="331" y="1132"/>
                    </a:lnTo>
                    <a:lnTo>
                      <a:pt x="296" y="1128"/>
                    </a:lnTo>
                    <a:lnTo>
                      <a:pt x="269" y="1123"/>
                    </a:lnTo>
                    <a:lnTo>
                      <a:pt x="244" y="1118"/>
                    </a:lnTo>
                    <a:lnTo>
                      <a:pt x="220" y="1110"/>
                    </a:lnTo>
                    <a:lnTo>
                      <a:pt x="196" y="1100"/>
                    </a:lnTo>
                    <a:lnTo>
                      <a:pt x="173" y="1089"/>
                    </a:lnTo>
                    <a:lnTo>
                      <a:pt x="150" y="1076"/>
                    </a:lnTo>
                    <a:lnTo>
                      <a:pt x="129" y="1061"/>
                    </a:lnTo>
                    <a:lnTo>
                      <a:pt x="110" y="1045"/>
                    </a:lnTo>
                    <a:lnTo>
                      <a:pt x="92" y="1027"/>
                    </a:lnTo>
                    <a:lnTo>
                      <a:pt x="76" y="1007"/>
                    </a:lnTo>
                    <a:lnTo>
                      <a:pt x="59" y="986"/>
                    </a:lnTo>
                    <a:lnTo>
                      <a:pt x="46" y="966"/>
                    </a:lnTo>
                    <a:lnTo>
                      <a:pt x="34" y="943"/>
                    </a:lnTo>
                    <a:lnTo>
                      <a:pt x="22" y="919"/>
                    </a:lnTo>
                    <a:lnTo>
                      <a:pt x="15" y="894"/>
                    </a:lnTo>
                    <a:lnTo>
                      <a:pt x="7" y="869"/>
                    </a:lnTo>
                    <a:lnTo>
                      <a:pt x="1" y="836"/>
                    </a:lnTo>
                    <a:lnTo>
                      <a:pt x="0" y="803"/>
                    </a:lnTo>
                    <a:lnTo>
                      <a:pt x="0" y="769"/>
                    </a:lnTo>
                    <a:lnTo>
                      <a:pt x="4" y="738"/>
                    </a:lnTo>
                    <a:lnTo>
                      <a:pt x="12" y="705"/>
                    </a:lnTo>
                    <a:lnTo>
                      <a:pt x="22" y="674"/>
                    </a:lnTo>
                    <a:lnTo>
                      <a:pt x="36" y="644"/>
                    </a:lnTo>
                    <a:lnTo>
                      <a:pt x="52" y="615"/>
                    </a:lnTo>
                    <a:lnTo>
                      <a:pt x="71" y="589"/>
                    </a:lnTo>
                    <a:lnTo>
                      <a:pt x="92" y="563"/>
                    </a:lnTo>
                    <a:lnTo>
                      <a:pt x="116" y="540"/>
                    </a:lnTo>
                    <a:lnTo>
                      <a:pt x="143" y="520"/>
                    </a:lnTo>
                    <a:lnTo>
                      <a:pt x="170" y="502"/>
                    </a:lnTo>
                    <a:lnTo>
                      <a:pt x="199" y="487"/>
                    </a:lnTo>
                    <a:lnTo>
                      <a:pt x="231" y="475"/>
                    </a:lnTo>
                    <a:lnTo>
                      <a:pt x="262" y="467"/>
                    </a:lnTo>
                    <a:lnTo>
                      <a:pt x="289" y="462"/>
                    </a:lnTo>
                    <a:lnTo>
                      <a:pt x="317" y="459"/>
                    </a:lnTo>
                    <a:lnTo>
                      <a:pt x="344" y="459"/>
                    </a:lnTo>
                    <a:lnTo>
                      <a:pt x="371" y="461"/>
                    </a:lnTo>
                    <a:lnTo>
                      <a:pt x="398" y="465"/>
                    </a:lnTo>
                    <a:lnTo>
                      <a:pt x="424" y="471"/>
                    </a:lnTo>
                    <a:lnTo>
                      <a:pt x="450" y="480"/>
                    </a:lnTo>
                    <a:lnTo>
                      <a:pt x="475" y="490"/>
                    </a:lnTo>
                    <a:lnTo>
                      <a:pt x="503" y="502"/>
                    </a:lnTo>
                    <a:lnTo>
                      <a:pt x="521" y="477"/>
                    </a:lnTo>
                    <a:lnTo>
                      <a:pt x="533" y="461"/>
                    </a:lnTo>
                    <a:lnTo>
                      <a:pt x="547" y="446"/>
                    </a:lnTo>
                    <a:lnTo>
                      <a:pt x="562" y="432"/>
                    </a:lnTo>
                    <a:lnTo>
                      <a:pt x="576" y="419"/>
                    </a:lnTo>
                    <a:lnTo>
                      <a:pt x="594" y="408"/>
                    </a:lnTo>
                    <a:lnTo>
                      <a:pt x="612" y="399"/>
                    </a:lnTo>
                    <a:lnTo>
                      <a:pt x="630" y="394"/>
                    </a:lnTo>
                    <a:lnTo>
                      <a:pt x="649" y="388"/>
                    </a:lnTo>
                    <a:lnTo>
                      <a:pt x="657" y="386"/>
                    </a:lnTo>
                    <a:lnTo>
                      <a:pt x="664" y="385"/>
                    </a:lnTo>
                    <a:lnTo>
                      <a:pt x="672" y="383"/>
                    </a:lnTo>
                    <a:lnTo>
                      <a:pt x="681" y="383"/>
                    </a:lnTo>
                    <a:lnTo>
                      <a:pt x="714" y="380"/>
                    </a:lnTo>
                    <a:lnTo>
                      <a:pt x="714" y="347"/>
                    </a:lnTo>
                    <a:lnTo>
                      <a:pt x="715" y="318"/>
                    </a:lnTo>
                    <a:lnTo>
                      <a:pt x="720" y="288"/>
                    </a:lnTo>
                    <a:lnTo>
                      <a:pt x="727" y="258"/>
                    </a:lnTo>
                    <a:lnTo>
                      <a:pt x="736" y="230"/>
                    </a:lnTo>
                    <a:lnTo>
                      <a:pt x="746" y="203"/>
                    </a:lnTo>
                    <a:lnTo>
                      <a:pt x="760" y="178"/>
                    </a:lnTo>
                    <a:lnTo>
                      <a:pt x="776" y="152"/>
                    </a:lnTo>
                    <a:lnTo>
                      <a:pt x="793" y="130"/>
                    </a:lnTo>
                    <a:lnTo>
                      <a:pt x="812" y="108"/>
                    </a:lnTo>
                    <a:lnTo>
                      <a:pt x="833" y="88"/>
                    </a:lnTo>
                    <a:lnTo>
                      <a:pt x="855" y="70"/>
                    </a:lnTo>
                    <a:lnTo>
                      <a:pt x="880" y="54"/>
                    </a:lnTo>
                    <a:lnTo>
                      <a:pt x="906" y="39"/>
                    </a:lnTo>
                    <a:lnTo>
                      <a:pt x="933" y="27"/>
                    </a:lnTo>
                    <a:lnTo>
                      <a:pt x="961" y="17"/>
                    </a:lnTo>
                    <a:lnTo>
                      <a:pt x="991" y="9"/>
                    </a:lnTo>
                    <a:lnTo>
                      <a:pt x="1024" y="3"/>
                    </a:lnTo>
                    <a:lnTo>
                      <a:pt x="1058" y="0"/>
                    </a:lnTo>
                    <a:lnTo>
                      <a:pt x="1091" y="2"/>
                    </a:lnTo>
                    <a:lnTo>
                      <a:pt x="1123" y="5"/>
                    </a:lnTo>
                    <a:lnTo>
                      <a:pt x="1155" y="11"/>
                    </a:lnTo>
                    <a:lnTo>
                      <a:pt x="1184" y="20"/>
                    </a:lnTo>
                    <a:lnTo>
                      <a:pt x="1214" y="32"/>
                    </a:lnTo>
                    <a:lnTo>
                      <a:pt x="1243" y="46"/>
                    </a:lnTo>
                    <a:lnTo>
                      <a:pt x="1269" y="63"/>
                    </a:lnTo>
                    <a:lnTo>
                      <a:pt x="1295" y="82"/>
                    </a:lnTo>
                    <a:lnTo>
                      <a:pt x="1319" y="105"/>
                    </a:lnTo>
                    <a:lnTo>
                      <a:pt x="1339" y="128"/>
                    </a:lnTo>
                    <a:lnTo>
                      <a:pt x="1359" y="155"/>
                    </a:lnTo>
                    <a:lnTo>
                      <a:pt x="1375" y="183"/>
                    </a:lnTo>
                    <a:lnTo>
                      <a:pt x="1390" y="213"/>
                    </a:lnTo>
                    <a:lnTo>
                      <a:pt x="1402" y="245"/>
                    </a:lnTo>
                    <a:lnTo>
                      <a:pt x="1420" y="297"/>
                    </a:lnTo>
                    <a:lnTo>
                      <a:pt x="1462" y="259"/>
                    </a:lnTo>
                    <a:lnTo>
                      <a:pt x="1469" y="254"/>
                    </a:lnTo>
                    <a:lnTo>
                      <a:pt x="1478" y="248"/>
                    </a:lnTo>
                    <a:lnTo>
                      <a:pt x="1487" y="242"/>
                    </a:lnTo>
                    <a:lnTo>
                      <a:pt x="1497" y="236"/>
                    </a:lnTo>
                    <a:lnTo>
                      <a:pt x="1506" y="231"/>
                    </a:lnTo>
                    <a:lnTo>
                      <a:pt x="1517" y="227"/>
                    </a:lnTo>
                    <a:lnTo>
                      <a:pt x="1526" y="224"/>
                    </a:lnTo>
                    <a:lnTo>
                      <a:pt x="1536" y="221"/>
                    </a:lnTo>
                    <a:lnTo>
                      <a:pt x="1553" y="218"/>
                    </a:lnTo>
                    <a:lnTo>
                      <a:pt x="1569" y="218"/>
                    </a:lnTo>
                    <a:lnTo>
                      <a:pt x="1587" y="218"/>
                    </a:lnTo>
                    <a:lnTo>
                      <a:pt x="1603" y="219"/>
                    </a:lnTo>
                    <a:lnTo>
                      <a:pt x="1618" y="224"/>
                    </a:lnTo>
                    <a:lnTo>
                      <a:pt x="1634" y="228"/>
                    </a:lnTo>
                    <a:lnTo>
                      <a:pt x="1649" y="236"/>
                    </a:lnTo>
                    <a:lnTo>
                      <a:pt x="1664" y="243"/>
                    </a:lnTo>
                    <a:lnTo>
                      <a:pt x="1678" y="254"/>
                    </a:lnTo>
                    <a:lnTo>
                      <a:pt x="1691" y="264"/>
                    </a:lnTo>
                    <a:lnTo>
                      <a:pt x="1702" y="276"/>
                    </a:lnTo>
                    <a:lnTo>
                      <a:pt x="1712" y="289"/>
                    </a:lnTo>
                    <a:lnTo>
                      <a:pt x="1721" y="304"/>
                    </a:lnTo>
                    <a:lnTo>
                      <a:pt x="1728" y="318"/>
                    </a:lnTo>
                    <a:lnTo>
                      <a:pt x="1734" y="334"/>
                    </a:lnTo>
                    <a:lnTo>
                      <a:pt x="1739" y="350"/>
                    </a:lnTo>
                    <a:lnTo>
                      <a:pt x="1743" y="385"/>
                    </a:lnTo>
                    <a:lnTo>
                      <a:pt x="1739" y="419"/>
                    </a:lnTo>
                    <a:lnTo>
                      <a:pt x="1728" y="453"/>
                    </a:lnTo>
                    <a:lnTo>
                      <a:pt x="1712" y="484"/>
                    </a:lnTo>
                    <a:lnTo>
                      <a:pt x="1691" y="511"/>
                    </a:lnTo>
                    <a:lnTo>
                      <a:pt x="1718" y="534"/>
                    </a:lnTo>
                    <a:lnTo>
                      <a:pt x="1733" y="545"/>
                    </a:lnTo>
                    <a:lnTo>
                      <a:pt x="1746" y="559"/>
                    </a:lnTo>
                    <a:lnTo>
                      <a:pt x="1758" y="574"/>
                    </a:lnTo>
                    <a:lnTo>
                      <a:pt x="1769" y="589"/>
                    </a:lnTo>
                    <a:lnTo>
                      <a:pt x="1779" y="605"/>
                    </a:lnTo>
                    <a:lnTo>
                      <a:pt x="1786" y="623"/>
                    </a:lnTo>
                    <a:lnTo>
                      <a:pt x="1792" y="641"/>
                    </a:lnTo>
                    <a:lnTo>
                      <a:pt x="1798" y="659"/>
                    </a:lnTo>
                    <a:lnTo>
                      <a:pt x="1801" y="683"/>
                    </a:lnTo>
                    <a:lnTo>
                      <a:pt x="1803" y="706"/>
                    </a:lnTo>
                    <a:lnTo>
                      <a:pt x="1801" y="730"/>
                    </a:lnTo>
                    <a:lnTo>
                      <a:pt x="1797" y="754"/>
                    </a:lnTo>
                    <a:lnTo>
                      <a:pt x="1792" y="776"/>
                    </a:lnTo>
                    <a:lnTo>
                      <a:pt x="1810" y="791"/>
                    </a:lnTo>
                    <a:lnTo>
                      <a:pt x="1830" y="809"/>
                    </a:lnTo>
                    <a:lnTo>
                      <a:pt x="1848" y="827"/>
                    </a:lnTo>
                    <a:lnTo>
                      <a:pt x="1864" y="848"/>
                    </a:lnTo>
                    <a:lnTo>
                      <a:pt x="1879" y="869"/>
                    </a:lnTo>
                    <a:lnTo>
                      <a:pt x="1892" y="891"/>
                    </a:lnTo>
                    <a:lnTo>
                      <a:pt x="1903" y="915"/>
                    </a:lnTo>
                    <a:lnTo>
                      <a:pt x="1912" y="939"/>
                    </a:lnTo>
                    <a:lnTo>
                      <a:pt x="1918" y="964"/>
                    </a:lnTo>
                    <a:lnTo>
                      <a:pt x="1922" y="994"/>
                    </a:lnTo>
                    <a:lnTo>
                      <a:pt x="1925" y="1025"/>
                    </a:lnTo>
                    <a:lnTo>
                      <a:pt x="1924" y="1055"/>
                    </a:lnTo>
                    <a:lnTo>
                      <a:pt x="1921" y="1085"/>
                    </a:lnTo>
                    <a:lnTo>
                      <a:pt x="1913" y="1115"/>
                    </a:lnTo>
                    <a:lnTo>
                      <a:pt x="1904" y="1143"/>
                    </a:lnTo>
                    <a:lnTo>
                      <a:pt x="1891" y="1171"/>
                    </a:lnTo>
                    <a:lnTo>
                      <a:pt x="1876" y="11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1004" name="Freeform 38"/>
              <p:cNvSpPr/>
              <p:nvPr/>
            </p:nvSpPr>
            <p:spPr bwMode="auto">
              <a:xfrm>
                <a:off x="36" y="3368"/>
                <a:ext cx="750" cy="770"/>
              </a:xfrm>
              <a:custGeom>
                <a:avLst/>
                <a:gdLst>
                  <a:gd name="T0" fmla="*/ 1 w 1500"/>
                  <a:gd name="T1" fmla="*/ 1 h 1541"/>
                  <a:gd name="T2" fmla="*/ 1 w 1500"/>
                  <a:gd name="T3" fmla="*/ 1 h 1541"/>
                  <a:gd name="T4" fmla="*/ 1 w 1500"/>
                  <a:gd name="T5" fmla="*/ 1 h 1541"/>
                  <a:gd name="T6" fmla="*/ 1 w 1500"/>
                  <a:gd name="T7" fmla="*/ 1 h 1541"/>
                  <a:gd name="T8" fmla="*/ 1 w 1500"/>
                  <a:gd name="T9" fmla="*/ 1 h 1541"/>
                  <a:gd name="T10" fmla="*/ 1 w 1500"/>
                  <a:gd name="T11" fmla="*/ 1 h 1541"/>
                  <a:gd name="T12" fmla="*/ 1 w 1500"/>
                  <a:gd name="T13" fmla="*/ 1 h 1541"/>
                  <a:gd name="T14" fmla="*/ 1 w 1500"/>
                  <a:gd name="T15" fmla="*/ 1 h 1541"/>
                  <a:gd name="T16" fmla="*/ 1 w 1500"/>
                  <a:gd name="T17" fmla="*/ 1 h 1541"/>
                  <a:gd name="T18" fmla="*/ 1 w 1500"/>
                  <a:gd name="T19" fmla="*/ 1 h 1541"/>
                  <a:gd name="T20" fmla="*/ 1 w 1500"/>
                  <a:gd name="T21" fmla="*/ 1 h 1541"/>
                  <a:gd name="T22" fmla="*/ 1 w 1500"/>
                  <a:gd name="T23" fmla="*/ 0 h 1541"/>
                  <a:gd name="T24" fmla="*/ 1 w 1500"/>
                  <a:gd name="T25" fmla="*/ 0 h 1541"/>
                  <a:gd name="T26" fmla="*/ 1 w 1500"/>
                  <a:gd name="T27" fmla="*/ 0 h 1541"/>
                  <a:gd name="T28" fmla="*/ 1 w 1500"/>
                  <a:gd name="T29" fmla="*/ 0 h 1541"/>
                  <a:gd name="T30" fmla="*/ 1 w 1500"/>
                  <a:gd name="T31" fmla="*/ 0 h 1541"/>
                  <a:gd name="T32" fmla="*/ 1 w 1500"/>
                  <a:gd name="T33" fmla="*/ 0 h 1541"/>
                  <a:gd name="T34" fmla="*/ 1 w 1500"/>
                  <a:gd name="T35" fmla="*/ 0 h 1541"/>
                  <a:gd name="T36" fmla="*/ 1 w 1500"/>
                  <a:gd name="T37" fmla="*/ 0 h 1541"/>
                  <a:gd name="T38" fmla="*/ 1 w 1500"/>
                  <a:gd name="T39" fmla="*/ 0 h 1541"/>
                  <a:gd name="T40" fmla="*/ 1 w 1500"/>
                  <a:gd name="T41" fmla="*/ 0 h 1541"/>
                  <a:gd name="T42" fmla="*/ 1 w 1500"/>
                  <a:gd name="T43" fmla="*/ 0 h 1541"/>
                  <a:gd name="T44" fmla="*/ 1 w 1500"/>
                  <a:gd name="T45" fmla="*/ 0 h 1541"/>
                  <a:gd name="T46" fmla="*/ 1 w 1500"/>
                  <a:gd name="T47" fmla="*/ 0 h 1541"/>
                  <a:gd name="T48" fmla="*/ 1 w 1500"/>
                  <a:gd name="T49" fmla="*/ 0 h 1541"/>
                  <a:gd name="T50" fmla="*/ 1 w 1500"/>
                  <a:gd name="T51" fmla="*/ 0 h 1541"/>
                  <a:gd name="T52" fmla="*/ 1 w 1500"/>
                  <a:gd name="T53" fmla="*/ 0 h 1541"/>
                  <a:gd name="T54" fmla="*/ 1 w 1500"/>
                  <a:gd name="T55" fmla="*/ 0 h 1541"/>
                  <a:gd name="T56" fmla="*/ 1 w 1500"/>
                  <a:gd name="T57" fmla="*/ 0 h 1541"/>
                  <a:gd name="T58" fmla="*/ 2 w 1500"/>
                  <a:gd name="T59" fmla="*/ 0 h 1541"/>
                  <a:gd name="T60" fmla="*/ 2 w 1500"/>
                  <a:gd name="T61" fmla="*/ 0 h 1541"/>
                  <a:gd name="T62" fmla="*/ 2 w 1500"/>
                  <a:gd name="T63" fmla="*/ 0 h 1541"/>
                  <a:gd name="T64" fmla="*/ 2 w 1500"/>
                  <a:gd name="T65" fmla="*/ 0 h 1541"/>
                  <a:gd name="T66" fmla="*/ 2 w 1500"/>
                  <a:gd name="T67" fmla="*/ 0 h 1541"/>
                  <a:gd name="T68" fmla="*/ 2 w 1500"/>
                  <a:gd name="T69" fmla="*/ 0 h 1541"/>
                  <a:gd name="T70" fmla="*/ 2 w 1500"/>
                  <a:gd name="T71" fmla="*/ 0 h 1541"/>
                  <a:gd name="T72" fmla="*/ 2 w 1500"/>
                  <a:gd name="T73" fmla="*/ 0 h 1541"/>
                  <a:gd name="T74" fmla="*/ 2 w 1500"/>
                  <a:gd name="T75" fmla="*/ 0 h 1541"/>
                  <a:gd name="T76" fmla="*/ 2 w 1500"/>
                  <a:gd name="T77" fmla="*/ 0 h 1541"/>
                  <a:gd name="T78" fmla="*/ 2 w 1500"/>
                  <a:gd name="T79" fmla="*/ 0 h 1541"/>
                  <a:gd name="T80" fmla="*/ 2 w 1500"/>
                  <a:gd name="T81" fmla="*/ 1 h 1541"/>
                  <a:gd name="T82" fmla="*/ 1 w 1500"/>
                  <a:gd name="T83" fmla="*/ 1 h 1541"/>
                  <a:gd name="T84" fmla="*/ 1 w 1500"/>
                  <a:gd name="T85" fmla="*/ 1 h 1541"/>
                  <a:gd name="T86" fmla="*/ 1 w 1500"/>
                  <a:gd name="T87" fmla="*/ 1 h 15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0"/>
                  <a:gd name="T133" fmla="*/ 0 h 1541"/>
                  <a:gd name="T134" fmla="*/ 1500 w 1500"/>
                  <a:gd name="T135" fmla="*/ 1541 h 15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0" h="1541">
                    <a:moveTo>
                      <a:pt x="481" y="1347"/>
                    </a:moveTo>
                    <a:lnTo>
                      <a:pt x="469" y="1317"/>
                    </a:lnTo>
                    <a:lnTo>
                      <a:pt x="441" y="1332"/>
                    </a:lnTo>
                    <a:lnTo>
                      <a:pt x="427" y="1339"/>
                    </a:lnTo>
                    <a:lnTo>
                      <a:pt x="412" y="1344"/>
                    </a:lnTo>
                    <a:lnTo>
                      <a:pt x="399" y="1350"/>
                    </a:lnTo>
                    <a:lnTo>
                      <a:pt x="384" y="1353"/>
                    </a:lnTo>
                    <a:lnTo>
                      <a:pt x="369" y="1356"/>
                    </a:lnTo>
                    <a:lnTo>
                      <a:pt x="356" y="1357"/>
                    </a:lnTo>
                    <a:lnTo>
                      <a:pt x="341" y="1359"/>
                    </a:lnTo>
                    <a:lnTo>
                      <a:pt x="327" y="1359"/>
                    </a:lnTo>
                    <a:lnTo>
                      <a:pt x="304" y="1356"/>
                    </a:lnTo>
                    <a:lnTo>
                      <a:pt x="281" y="1351"/>
                    </a:lnTo>
                    <a:lnTo>
                      <a:pt x="262" y="1344"/>
                    </a:lnTo>
                    <a:lnTo>
                      <a:pt x="245" y="1335"/>
                    </a:lnTo>
                    <a:lnTo>
                      <a:pt x="231" y="1325"/>
                    </a:lnTo>
                    <a:lnTo>
                      <a:pt x="219" y="1313"/>
                    </a:lnTo>
                    <a:lnTo>
                      <a:pt x="208" y="1301"/>
                    </a:lnTo>
                    <a:lnTo>
                      <a:pt x="199" y="1289"/>
                    </a:lnTo>
                    <a:lnTo>
                      <a:pt x="210" y="1287"/>
                    </a:lnTo>
                    <a:lnTo>
                      <a:pt x="222" y="1284"/>
                    </a:lnTo>
                    <a:lnTo>
                      <a:pt x="235" y="1281"/>
                    </a:lnTo>
                    <a:lnTo>
                      <a:pt x="248" y="1275"/>
                    </a:lnTo>
                    <a:lnTo>
                      <a:pt x="262" y="1269"/>
                    </a:lnTo>
                    <a:lnTo>
                      <a:pt x="277" y="1262"/>
                    </a:lnTo>
                    <a:lnTo>
                      <a:pt x="292" y="1253"/>
                    </a:lnTo>
                    <a:lnTo>
                      <a:pt x="306" y="1241"/>
                    </a:lnTo>
                    <a:lnTo>
                      <a:pt x="323" y="1222"/>
                    </a:lnTo>
                    <a:lnTo>
                      <a:pt x="329" y="1195"/>
                    </a:lnTo>
                    <a:lnTo>
                      <a:pt x="326" y="1164"/>
                    </a:lnTo>
                    <a:lnTo>
                      <a:pt x="315" y="1126"/>
                    </a:lnTo>
                    <a:lnTo>
                      <a:pt x="296" y="1083"/>
                    </a:lnTo>
                    <a:lnTo>
                      <a:pt x="272" y="1034"/>
                    </a:lnTo>
                    <a:lnTo>
                      <a:pt x="242" y="979"/>
                    </a:lnTo>
                    <a:lnTo>
                      <a:pt x="208" y="918"/>
                    </a:lnTo>
                    <a:lnTo>
                      <a:pt x="175" y="860"/>
                    </a:lnTo>
                    <a:lnTo>
                      <a:pt x="143" y="799"/>
                    </a:lnTo>
                    <a:lnTo>
                      <a:pt x="111" y="738"/>
                    </a:lnTo>
                    <a:lnTo>
                      <a:pt x="80" y="674"/>
                    </a:lnTo>
                    <a:lnTo>
                      <a:pt x="53" y="611"/>
                    </a:lnTo>
                    <a:lnTo>
                      <a:pt x="29" y="548"/>
                    </a:lnTo>
                    <a:lnTo>
                      <a:pt x="11" y="487"/>
                    </a:lnTo>
                    <a:lnTo>
                      <a:pt x="1" y="429"/>
                    </a:lnTo>
                    <a:lnTo>
                      <a:pt x="0" y="392"/>
                    </a:lnTo>
                    <a:lnTo>
                      <a:pt x="5" y="355"/>
                    </a:lnTo>
                    <a:lnTo>
                      <a:pt x="19" y="317"/>
                    </a:lnTo>
                    <a:lnTo>
                      <a:pt x="38" y="279"/>
                    </a:lnTo>
                    <a:lnTo>
                      <a:pt x="64" y="243"/>
                    </a:lnTo>
                    <a:lnTo>
                      <a:pt x="96" y="207"/>
                    </a:lnTo>
                    <a:lnTo>
                      <a:pt x="134" y="171"/>
                    </a:lnTo>
                    <a:lnTo>
                      <a:pt x="178" y="139"/>
                    </a:lnTo>
                    <a:lnTo>
                      <a:pt x="211" y="116"/>
                    </a:lnTo>
                    <a:lnTo>
                      <a:pt x="247" y="97"/>
                    </a:lnTo>
                    <a:lnTo>
                      <a:pt x="284" y="78"/>
                    </a:lnTo>
                    <a:lnTo>
                      <a:pt x="323" y="60"/>
                    </a:lnTo>
                    <a:lnTo>
                      <a:pt x="363" y="45"/>
                    </a:lnTo>
                    <a:lnTo>
                      <a:pt x="405" y="31"/>
                    </a:lnTo>
                    <a:lnTo>
                      <a:pt x="447" y="21"/>
                    </a:lnTo>
                    <a:lnTo>
                      <a:pt x="488" y="11"/>
                    </a:lnTo>
                    <a:lnTo>
                      <a:pt x="530" y="5"/>
                    </a:lnTo>
                    <a:lnTo>
                      <a:pt x="570" y="0"/>
                    </a:lnTo>
                    <a:lnTo>
                      <a:pt x="612" y="0"/>
                    </a:lnTo>
                    <a:lnTo>
                      <a:pt x="651" y="2"/>
                    </a:lnTo>
                    <a:lnTo>
                      <a:pt x="689" y="6"/>
                    </a:lnTo>
                    <a:lnTo>
                      <a:pt x="727" y="14"/>
                    </a:lnTo>
                    <a:lnTo>
                      <a:pt x="761" y="26"/>
                    </a:lnTo>
                    <a:lnTo>
                      <a:pt x="794" y="40"/>
                    </a:lnTo>
                    <a:lnTo>
                      <a:pt x="818" y="54"/>
                    </a:lnTo>
                    <a:lnTo>
                      <a:pt x="838" y="67"/>
                    </a:lnTo>
                    <a:lnTo>
                      <a:pt x="856" y="82"/>
                    </a:lnTo>
                    <a:lnTo>
                      <a:pt x="873" y="96"/>
                    </a:lnTo>
                    <a:lnTo>
                      <a:pt x="885" y="110"/>
                    </a:lnTo>
                    <a:lnTo>
                      <a:pt x="895" y="125"/>
                    </a:lnTo>
                    <a:lnTo>
                      <a:pt x="901" y="142"/>
                    </a:lnTo>
                    <a:lnTo>
                      <a:pt x="906" y="157"/>
                    </a:lnTo>
                    <a:lnTo>
                      <a:pt x="907" y="170"/>
                    </a:lnTo>
                    <a:lnTo>
                      <a:pt x="907" y="183"/>
                    </a:lnTo>
                    <a:lnTo>
                      <a:pt x="906" y="197"/>
                    </a:lnTo>
                    <a:lnTo>
                      <a:pt x="901" y="210"/>
                    </a:lnTo>
                    <a:lnTo>
                      <a:pt x="895" y="225"/>
                    </a:lnTo>
                    <a:lnTo>
                      <a:pt x="888" y="240"/>
                    </a:lnTo>
                    <a:lnTo>
                      <a:pt x="877" y="255"/>
                    </a:lnTo>
                    <a:lnTo>
                      <a:pt x="865" y="270"/>
                    </a:lnTo>
                    <a:lnTo>
                      <a:pt x="840" y="300"/>
                    </a:lnTo>
                    <a:lnTo>
                      <a:pt x="876" y="316"/>
                    </a:lnTo>
                    <a:lnTo>
                      <a:pt x="931" y="341"/>
                    </a:lnTo>
                    <a:lnTo>
                      <a:pt x="985" y="371"/>
                    </a:lnTo>
                    <a:lnTo>
                      <a:pt x="1038" y="401"/>
                    </a:lnTo>
                    <a:lnTo>
                      <a:pt x="1090" y="434"/>
                    </a:lnTo>
                    <a:lnTo>
                      <a:pt x="1141" y="468"/>
                    </a:lnTo>
                    <a:lnTo>
                      <a:pt x="1190" y="502"/>
                    </a:lnTo>
                    <a:lnTo>
                      <a:pt x="1236" y="538"/>
                    </a:lnTo>
                    <a:lnTo>
                      <a:pt x="1281" y="574"/>
                    </a:lnTo>
                    <a:lnTo>
                      <a:pt x="1323" y="609"/>
                    </a:lnTo>
                    <a:lnTo>
                      <a:pt x="1360" y="644"/>
                    </a:lnTo>
                    <a:lnTo>
                      <a:pt x="1394" y="678"/>
                    </a:lnTo>
                    <a:lnTo>
                      <a:pt x="1424" y="711"/>
                    </a:lnTo>
                    <a:lnTo>
                      <a:pt x="1451" y="742"/>
                    </a:lnTo>
                    <a:lnTo>
                      <a:pt x="1472" y="770"/>
                    </a:lnTo>
                    <a:lnTo>
                      <a:pt x="1487" y="797"/>
                    </a:lnTo>
                    <a:lnTo>
                      <a:pt x="1497" y="821"/>
                    </a:lnTo>
                    <a:lnTo>
                      <a:pt x="1499" y="828"/>
                    </a:lnTo>
                    <a:lnTo>
                      <a:pt x="1500" y="836"/>
                    </a:lnTo>
                    <a:lnTo>
                      <a:pt x="1500" y="840"/>
                    </a:lnTo>
                    <a:lnTo>
                      <a:pt x="1499" y="843"/>
                    </a:lnTo>
                    <a:lnTo>
                      <a:pt x="1487" y="860"/>
                    </a:lnTo>
                    <a:lnTo>
                      <a:pt x="1472" y="875"/>
                    </a:lnTo>
                    <a:lnTo>
                      <a:pt x="1452" y="887"/>
                    </a:lnTo>
                    <a:lnTo>
                      <a:pt x="1433" y="897"/>
                    </a:lnTo>
                    <a:lnTo>
                      <a:pt x="1411" y="906"/>
                    </a:lnTo>
                    <a:lnTo>
                      <a:pt x="1385" y="912"/>
                    </a:lnTo>
                    <a:lnTo>
                      <a:pt x="1360" y="916"/>
                    </a:lnTo>
                    <a:lnTo>
                      <a:pt x="1335" y="919"/>
                    </a:lnTo>
                    <a:lnTo>
                      <a:pt x="1309" y="922"/>
                    </a:lnTo>
                    <a:lnTo>
                      <a:pt x="1283" y="922"/>
                    </a:lnTo>
                    <a:lnTo>
                      <a:pt x="1257" y="922"/>
                    </a:lnTo>
                    <a:lnTo>
                      <a:pt x="1233" y="922"/>
                    </a:lnTo>
                    <a:lnTo>
                      <a:pt x="1210" y="921"/>
                    </a:lnTo>
                    <a:lnTo>
                      <a:pt x="1189" y="918"/>
                    </a:lnTo>
                    <a:lnTo>
                      <a:pt x="1171" y="916"/>
                    </a:lnTo>
                    <a:lnTo>
                      <a:pt x="1154" y="913"/>
                    </a:lnTo>
                    <a:lnTo>
                      <a:pt x="1110" y="906"/>
                    </a:lnTo>
                    <a:lnTo>
                      <a:pt x="1274" y="1541"/>
                    </a:lnTo>
                    <a:lnTo>
                      <a:pt x="552" y="1511"/>
                    </a:lnTo>
                    <a:lnTo>
                      <a:pt x="548" y="1499"/>
                    </a:lnTo>
                    <a:lnTo>
                      <a:pt x="540" y="1485"/>
                    </a:lnTo>
                    <a:lnTo>
                      <a:pt x="533" y="1468"/>
                    </a:lnTo>
                    <a:lnTo>
                      <a:pt x="524" y="1448"/>
                    </a:lnTo>
                    <a:lnTo>
                      <a:pt x="515" y="1426"/>
                    </a:lnTo>
                    <a:lnTo>
                      <a:pt x="505" y="1402"/>
                    </a:lnTo>
                    <a:lnTo>
                      <a:pt x="493" y="1375"/>
                    </a:lnTo>
                    <a:lnTo>
                      <a:pt x="481" y="13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1005" name="Freeform 43"/>
              <p:cNvSpPr/>
              <p:nvPr/>
            </p:nvSpPr>
            <p:spPr bwMode="auto">
              <a:xfrm>
                <a:off x="627" y="4004"/>
                <a:ext cx="272" cy="284"/>
              </a:xfrm>
              <a:custGeom>
                <a:avLst/>
                <a:gdLst>
                  <a:gd name="T0" fmla="*/ 1 w 542"/>
                  <a:gd name="T1" fmla="*/ 1 h 568"/>
                  <a:gd name="T2" fmla="*/ 1 w 542"/>
                  <a:gd name="T3" fmla="*/ 1 h 568"/>
                  <a:gd name="T4" fmla="*/ 1 w 542"/>
                  <a:gd name="T5" fmla="*/ 1 h 568"/>
                  <a:gd name="T6" fmla="*/ 1 w 542"/>
                  <a:gd name="T7" fmla="*/ 1 h 568"/>
                  <a:gd name="T8" fmla="*/ 1 w 542"/>
                  <a:gd name="T9" fmla="*/ 1 h 568"/>
                  <a:gd name="T10" fmla="*/ 1 w 542"/>
                  <a:gd name="T11" fmla="*/ 1 h 568"/>
                  <a:gd name="T12" fmla="*/ 1 w 542"/>
                  <a:gd name="T13" fmla="*/ 1 h 568"/>
                  <a:gd name="T14" fmla="*/ 1 w 542"/>
                  <a:gd name="T15" fmla="*/ 1 h 568"/>
                  <a:gd name="T16" fmla="*/ 1 w 542"/>
                  <a:gd name="T17" fmla="*/ 1 h 568"/>
                  <a:gd name="T18" fmla="*/ 1 w 542"/>
                  <a:gd name="T19" fmla="*/ 1 h 568"/>
                  <a:gd name="T20" fmla="*/ 1 w 542"/>
                  <a:gd name="T21" fmla="*/ 1 h 568"/>
                  <a:gd name="T22" fmla="*/ 1 w 542"/>
                  <a:gd name="T23" fmla="*/ 1 h 568"/>
                  <a:gd name="T24" fmla="*/ 1 w 542"/>
                  <a:gd name="T25" fmla="*/ 1 h 568"/>
                  <a:gd name="T26" fmla="*/ 1 w 542"/>
                  <a:gd name="T27" fmla="*/ 1 h 568"/>
                  <a:gd name="T28" fmla="*/ 1 w 542"/>
                  <a:gd name="T29" fmla="*/ 1 h 568"/>
                  <a:gd name="T30" fmla="*/ 1 w 542"/>
                  <a:gd name="T31" fmla="*/ 1 h 568"/>
                  <a:gd name="T32" fmla="*/ 1 w 542"/>
                  <a:gd name="T33" fmla="*/ 1 h 568"/>
                  <a:gd name="T34" fmla="*/ 1 w 542"/>
                  <a:gd name="T35" fmla="*/ 1 h 568"/>
                  <a:gd name="T36" fmla="*/ 1 w 542"/>
                  <a:gd name="T37" fmla="*/ 1 h 568"/>
                  <a:gd name="T38" fmla="*/ 1 w 542"/>
                  <a:gd name="T39" fmla="*/ 1 h 568"/>
                  <a:gd name="T40" fmla="*/ 1 w 542"/>
                  <a:gd name="T41" fmla="*/ 1 h 568"/>
                  <a:gd name="T42" fmla="*/ 1 w 542"/>
                  <a:gd name="T43" fmla="*/ 1 h 568"/>
                  <a:gd name="T44" fmla="*/ 1 w 542"/>
                  <a:gd name="T45" fmla="*/ 1 h 568"/>
                  <a:gd name="T46" fmla="*/ 1 w 542"/>
                  <a:gd name="T47" fmla="*/ 1 h 568"/>
                  <a:gd name="T48" fmla="*/ 1 w 542"/>
                  <a:gd name="T49" fmla="*/ 1 h 568"/>
                  <a:gd name="T50" fmla="*/ 1 w 542"/>
                  <a:gd name="T51" fmla="*/ 1 h 568"/>
                  <a:gd name="T52" fmla="*/ 1 w 542"/>
                  <a:gd name="T53" fmla="*/ 1 h 568"/>
                  <a:gd name="T54" fmla="*/ 1 w 542"/>
                  <a:gd name="T55" fmla="*/ 1 h 568"/>
                  <a:gd name="T56" fmla="*/ 1 w 542"/>
                  <a:gd name="T57" fmla="*/ 1 h 568"/>
                  <a:gd name="T58" fmla="*/ 1 w 542"/>
                  <a:gd name="T59" fmla="*/ 1 h 568"/>
                  <a:gd name="T60" fmla="*/ 1 w 542"/>
                  <a:gd name="T61" fmla="*/ 1 h 568"/>
                  <a:gd name="T62" fmla="*/ 1 w 542"/>
                  <a:gd name="T63" fmla="*/ 1 h 568"/>
                  <a:gd name="T64" fmla="*/ 1 w 542"/>
                  <a:gd name="T65" fmla="*/ 1 h 568"/>
                  <a:gd name="T66" fmla="*/ 1 w 542"/>
                  <a:gd name="T67" fmla="*/ 1 h 568"/>
                  <a:gd name="T68" fmla="*/ 1 w 542"/>
                  <a:gd name="T69" fmla="*/ 1 h 568"/>
                  <a:gd name="T70" fmla="*/ 0 w 542"/>
                  <a:gd name="T71" fmla="*/ 1 h 568"/>
                  <a:gd name="T72" fmla="*/ 1 w 542"/>
                  <a:gd name="T73" fmla="*/ 1 h 568"/>
                  <a:gd name="T74" fmla="*/ 1 w 542"/>
                  <a:gd name="T75" fmla="*/ 1 h 568"/>
                  <a:gd name="T76" fmla="*/ 1 w 542"/>
                  <a:gd name="T77" fmla="*/ 1 h 568"/>
                  <a:gd name="T78" fmla="*/ 1 w 542"/>
                  <a:gd name="T79" fmla="*/ 1 h 568"/>
                  <a:gd name="T80" fmla="*/ 1 w 542"/>
                  <a:gd name="T81" fmla="*/ 1 h 568"/>
                  <a:gd name="T82" fmla="*/ 1 w 542"/>
                  <a:gd name="T83" fmla="*/ 1 h 568"/>
                  <a:gd name="T84" fmla="*/ 1 w 542"/>
                  <a:gd name="T85" fmla="*/ 1 h 568"/>
                  <a:gd name="T86" fmla="*/ 1 w 542"/>
                  <a:gd name="T87" fmla="*/ 1 h 568"/>
                  <a:gd name="T88" fmla="*/ 1 w 542"/>
                  <a:gd name="T89" fmla="*/ 1 h 568"/>
                  <a:gd name="T90" fmla="*/ 1 w 542"/>
                  <a:gd name="T91" fmla="*/ 1 h 568"/>
                  <a:gd name="T92" fmla="*/ 1 w 542"/>
                  <a:gd name="T93" fmla="*/ 1 h 568"/>
                  <a:gd name="T94" fmla="*/ 1 w 542"/>
                  <a:gd name="T95" fmla="*/ 1 h 568"/>
                  <a:gd name="T96" fmla="*/ 1 w 542"/>
                  <a:gd name="T97" fmla="*/ 1 h 568"/>
                  <a:gd name="T98" fmla="*/ 1 w 542"/>
                  <a:gd name="T99" fmla="*/ 1 h 568"/>
                  <a:gd name="T100" fmla="*/ 1 w 542"/>
                  <a:gd name="T101" fmla="*/ 1 h 5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568"/>
                  <a:gd name="T155" fmla="*/ 542 w 542"/>
                  <a:gd name="T156" fmla="*/ 568 h 5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568">
                    <a:moveTo>
                      <a:pt x="491" y="534"/>
                    </a:moveTo>
                    <a:lnTo>
                      <a:pt x="432" y="529"/>
                    </a:lnTo>
                    <a:lnTo>
                      <a:pt x="424" y="529"/>
                    </a:lnTo>
                    <a:lnTo>
                      <a:pt x="418" y="528"/>
                    </a:lnTo>
                    <a:lnTo>
                      <a:pt x="411" y="526"/>
                    </a:lnTo>
                    <a:lnTo>
                      <a:pt x="405" y="526"/>
                    </a:lnTo>
                    <a:lnTo>
                      <a:pt x="399" y="525"/>
                    </a:lnTo>
                    <a:lnTo>
                      <a:pt x="395" y="523"/>
                    </a:lnTo>
                    <a:lnTo>
                      <a:pt x="389" y="522"/>
                    </a:lnTo>
                    <a:lnTo>
                      <a:pt x="384" y="520"/>
                    </a:lnTo>
                    <a:lnTo>
                      <a:pt x="231" y="461"/>
                    </a:lnTo>
                    <a:lnTo>
                      <a:pt x="289" y="520"/>
                    </a:lnTo>
                    <a:lnTo>
                      <a:pt x="292" y="526"/>
                    </a:lnTo>
                    <a:lnTo>
                      <a:pt x="299" y="535"/>
                    </a:lnTo>
                    <a:lnTo>
                      <a:pt x="311" y="547"/>
                    </a:lnTo>
                    <a:lnTo>
                      <a:pt x="329" y="559"/>
                    </a:lnTo>
                    <a:lnTo>
                      <a:pt x="325" y="560"/>
                    </a:lnTo>
                    <a:lnTo>
                      <a:pt x="320" y="562"/>
                    </a:lnTo>
                    <a:lnTo>
                      <a:pt x="314" y="563"/>
                    </a:lnTo>
                    <a:lnTo>
                      <a:pt x="310" y="565"/>
                    </a:lnTo>
                    <a:lnTo>
                      <a:pt x="302" y="565"/>
                    </a:lnTo>
                    <a:lnTo>
                      <a:pt x="296" y="566"/>
                    </a:lnTo>
                    <a:lnTo>
                      <a:pt x="287" y="568"/>
                    </a:lnTo>
                    <a:lnTo>
                      <a:pt x="280" y="568"/>
                    </a:lnTo>
                    <a:lnTo>
                      <a:pt x="252" y="565"/>
                    </a:lnTo>
                    <a:lnTo>
                      <a:pt x="222" y="553"/>
                    </a:lnTo>
                    <a:lnTo>
                      <a:pt x="190" y="535"/>
                    </a:lnTo>
                    <a:lnTo>
                      <a:pt x="161" y="514"/>
                    </a:lnTo>
                    <a:lnTo>
                      <a:pt x="134" y="490"/>
                    </a:lnTo>
                    <a:lnTo>
                      <a:pt x="110" y="468"/>
                    </a:lnTo>
                    <a:lnTo>
                      <a:pt x="92" y="447"/>
                    </a:lnTo>
                    <a:lnTo>
                      <a:pt x="80" y="432"/>
                    </a:lnTo>
                    <a:lnTo>
                      <a:pt x="86" y="426"/>
                    </a:lnTo>
                    <a:lnTo>
                      <a:pt x="94" y="417"/>
                    </a:lnTo>
                    <a:lnTo>
                      <a:pt x="103" y="409"/>
                    </a:lnTo>
                    <a:lnTo>
                      <a:pt x="113" y="398"/>
                    </a:lnTo>
                    <a:lnTo>
                      <a:pt x="125" y="388"/>
                    </a:lnTo>
                    <a:lnTo>
                      <a:pt x="138" y="377"/>
                    </a:lnTo>
                    <a:lnTo>
                      <a:pt x="152" y="365"/>
                    </a:lnTo>
                    <a:lnTo>
                      <a:pt x="165" y="355"/>
                    </a:lnTo>
                    <a:lnTo>
                      <a:pt x="176" y="346"/>
                    </a:lnTo>
                    <a:lnTo>
                      <a:pt x="176" y="288"/>
                    </a:lnTo>
                    <a:lnTo>
                      <a:pt x="180" y="282"/>
                    </a:lnTo>
                    <a:lnTo>
                      <a:pt x="187" y="276"/>
                    </a:lnTo>
                    <a:lnTo>
                      <a:pt x="198" y="270"/>
                    </a:lnTo>
                    <a:lnTo>
                      <a:pt x="213" y="264"/>
                    </a:lnTo>
                    <a:lnTo>
                      <a:pt x="228" y="258"/>
                    </a:lnTo>
                    <a:lnTo>
                      <a:pt x="244" y="252"/>
                    </a:lnTo>
                    <a:lnTo>
                      <a:pt x="262" y="248"/>
                    </a:lnTo>
                    <a:lnTo>
                      <a:pt x="280" y="243"/>
                    </a:lnTo>
                    <a:lnTo>
                      <a:pt x="334" y="233"/>
                    </a:lnTo>
                    <a:lnTo>
                      <a:pt x="244" y="142"/>
                    </a:lnTo>
                    <a:lnTo>
                      <a:pt x="234" y="131"/>
                    </a:lnTo>
                    <a:lnTo>
                      <a:pt x="222" y="124"/>
                    </a:lnTo>
                    <a:lnTo>
                      <a:pt x="210" y="117"/>
                    </a:lnTo>
                    <a:lnTo>
                      <a:pt x="198" y="111"/>
                    </a:lnTo>
                    <a:lnTo>
                      <a:pt x="184" y="106"/>
                    </a:lnTo>
                    <a:lnTo>
                      <a:pt x="171" y="102"/>
                    </a:lnTo>
                    <a:lnTo>
                      <a:pt x="156" y="97"/>
                    </a:lnTo>
                    <a:lnTo>
                      <a:pt x="143" y="93"/>
                    </a:lnTo>
                    <a:lnTo>
                      <a:pt x="126" y="88"/>
                    </a:lnTo>
                    <a:lnTo>
                      <a:pt x="110" y="84"/>
                    </a:lnTo>
                    <a:lnTo>
                      <a:pt x="92" y="78"/>
                    </a:lnTo>
                    <a:lnTo>
                      <a:pt x="76" y="70"/>
                    </a:lnTo>
                    <a:lnTo>
                      <a:pt x="59" y="61"/>
                    </a:lnTo>
                    <a:lnTo>
                      <a:pt x="43" y="53"/>
                    </a:lnTo>
                    <a:lnTo>
                      <a:pt x="28" y="41"/>
                    </a:lnTo>
                    <a:lnTo>
                      <a:pt x="12" y="26"/>
                    </a:lnTo>
                    <a:lnTo>
                      <a:pt x="7" y="21"/>
                    </a:lnTo>
                    <a:lnTo>
                      <a:pt x="4" y="17"/>
                    </a:lnTo>
                    <a:lnTo>
                      <a:pt x="1" y="14"/>
                    </a:lnTo>
                    <a:lnTo>
                      <a:pt x="0" y="11"/>
                    </a:lnTo>
                    <a:lnTo>
                      <a:pt x="10" y="6"/>
                    </a:lnTo>
                    <a:lnTo>
                      <a:pt x="30" y="3"/>
                    </a:lnTo>
                    <a:lnTo>
                      <a:pt x="53" y="0"/>
                    </a:lnTo>
                    <a:lnTo>
                      <a:pt x="83" y="2"/>
                    </a:lnTo>
                    <a:lnTo>
                      <a:pt x="116" y="5"/>
                    </a:lnTo>
                    <a:lnTo>
                      <a:pt x="153" y="11"/>
                    </a:lnTo>
                    <a:lnTo>
                      <a:pt x="192" y="21"/>
                    </a:lnTo>
                    <a:lnTo>
                      <a:pt x="232" y="35"/>
                    </a:lnTo>
                    <a:lnTo>
                      <a:pt x="258" y="47"/>
                    </a:lnTo>
                    <a:lnTo>
                      <a:pt x="283" y="64"/>
                    </a:lnTo>
                    <a:lnTo>
                      <a:pt x="307" y="85"/>
                    </a:lnTo>
                    <a:lnTo>
                      <a:pt x="332" y="108"/>
                    </a:lnTo>
                    <a:lnTo>
                      <a:pt x="354" y="134"/>
                    </a:lnTo>
                    <a:lnTo>
                      <a:pt x="377" y="161"/>
                    </a:lnTo>
                    <a:lnTo>
                      <a:pt x="398" y="190"/>
                    </a:lnTo>
                    <a:lnTo>
                      <a:pt x="417" y="218"/>
                    </a:lnTo>
                    <a:lnTo>
                      <a:pt x="435" y="246"/>
                    </a:lnTo>
                    <a:lnTo>
                      <a:pt x="451" y="273"/>
                    </a:lnTo>
                    <a:lnTo>
                      <a:pt x="466" y="297"/>
                    </a:lnTo>
                    <a:lnTo>
                      <a:pt x="478" y="319"/>
                    </a:lnTo>
                    <a:lnTo>
                      <a:pt x="487" y="337"/>
                    </a:lnTo>
                    <a:lnTo>
                      <a:pt x="494" y="350"/>
                    </a:lnTo>
                    <a:lnTo>
                      <a:pt x="499" y="361"/>
                    </a:lnTo>
                    <a:lnTo>
                      <a:pt x="500" y="364"/>
                    </a:lnTo>
                    <a:lnTo>
                      <a:pt x="542" y="426"/>
                    </a:lnTo>
                    <a:lnTo>
                      <a:pt x="524" y="449"/>
                    </a:lnTo>
                    <a:lnTo>
                      <a:pt x="511" y="470"/>
                    </a:lnTo>
                    <a:lnTo>
                      <a:pt x="500" y="492"/>
                    </a:lnTo>
                    <a:lnTo>
                      <a:pt x="494" y="513"/>
                    </a:lnTo>
                    <a:lnTo>
                      <a:pt x="491" y="5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pic>
            <p:nvPicPr>
              <p:cNvPr id="41006" name="Picture 48" descr="j0344295"/>
              <p:cNvPicPr>
                <a:picLocks noChangeAspect="1" noChangeArrowheads="1"/>
              </p:cNvPicPr>
              <p:nvPr/>
            </p:nvPicPr>
            <p:blipFill>
              <a:blip r:embed="rId4" cstate="email"/>
              <a:srcRect/>
              <a:stretch>
                <a:fillRect/>
              </a:stretch>
            </p:blipFill>
            <p:spPr bwMode="auto">
              <a:xfrm>
                <a:off x="385" y="2617"/>
                <a:ext cx="733"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7" name="Picture 49" descr="j0196134"/>
              <p:cNvPicPr>
                <a:picLocks noChangeAspect="1" noChangeArrowheads="1"/>
              </p:cNvPicPr>
              <p:nvPr/>
            </p:nvPicPr>
            <p:blipFill>
              <a:blip r:embed="rId5" cstate="email"/>
              <a:srcRect/>
              <a:stretch>
                <a:fillRect/>
              </a:stretch>
            </p:blipFill>
            <p:spPr bwMode="auto">
              <a:xfrm>
                <a:off x="703" y="2966"/>
                <a:ext cx="58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5765" name="Picture 53" descr="MCHH01762_0000[1]"/>
          <p:cNvPicPr>
            <a:picLocks noChangeAspect="1" noChangeArrowheads="1"/>
          </p:cNvPicPr>
          <p:nvPr/>
        </p:nvPicPr>
        <p:blipFill>
          <a:blip r:embed="rId6" cstate="email"/>
          <a:srcRect/>
          <a:stretch>
            <a:fillRect/>
          </a:stretch>
        </p:blipFill>
        <p:spPr bwMode="auto">
          <a:xfrm>
            <a:off x="4356100" y="4221163"/>
            <a:ext cx="210978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7" name="Rectangle 2"/>
          <p:cNvSpPr txBox="1">
            <a:spLocks noChangeArrowheads="1"/>
          </p:cNvSpPr>
          <p:nvPr/>
        </p:nvSpPr>
        <p:spPr bwMode="auto">
          <a:xfrm>
            <a:off x="442913" y="-100013"/>
            <a:ext cx="8243887"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tr-TR" sz="3600" b="1" spc="300" dirty="0">
                <a:gradFill>
                  <a:gsLst>
                    <a:gs pos="0">
                      <a:srgbClr val="7B32B2"/>
                    </a:gs>
                    <a:gs pos="100000">
                      <a:srgbClr val="401A5D"/>
                    </a:gs>
                  </a:gsLst>
                  <a:lin scaled="0"/>
                </a:gradFill>
                <a:latin typeface="Calibri" panose="020F0502020204030204" pitchFamily="34" charset="0"/>
                <a:cs typeface="Calibri" panose="020F0502020204030204" pitchFamily="34" charset="0"/>
                <a:sym typeface="+mn-ea"/>
              </a:rPr>
              <a:t>YOUR EMOTIONS of ACCEPTANCE </a:t>
            </a:r>
            <a:r>
              <a:rPr lang="tr-TR" sz="3600" b="1" i="1" spc="300" dirty="0">
                <a:latin typeface="Calibri" panose="020F0502020204030204" pitchFamily="34" charset="0"/>
                <a:cs typeface="Calibri" panose="020F0502020204030204" pitchFamily="34" charset="0"/>
                <a:sym typeface="+mn-ea"/>
              </a:rPr>
              <a:t>(Your influence)</a:t>
            </a:r>
            <a:endParaRPr lang="tr-TR" sz="3600" i="1" spc="300" dirty="0">
              <a:solidFill>
                <a:schemeClr val="tx2"/>
              </a:solidFill>
              <a:latin typeface="Calibri" panose="020F0502020204030204" pitchFamily="34" charset="0"/>
              <a:cs typeface="Calibri" panose="020F0502020204030204" pitchFamily="34" charset="0"/>
            </a:endParaRPr>
          </a:p>
        </p:txBody>
      </p:sp>
      <p:sp>
        <p:nvSpPr>
          <p:cNvPr id="3" name="Veri Yer Tutucusu 1">
            <a:extLst>
              <a:ext uri="{FF2B5EF4-FFF2-40B4-BE49-F238E27FC236}">
                <a16:creationId xmlns:a16="http://schemas.microsoft.com/office/drawing/2014/main" id="{039C570E-2A15-F266-03B2-D924A501025D}"/>
              </a:ext>
            </a:extLst>
          </p:cNvPr>
          <p:cNvSpPr>
            <a:spLocks noGrp="1"/>
          </p:cNvSpPr>
          <p:nvPr>
            <p:ph type="dt" sz="quarter" idx="10"/>
          </p:nvPr>
        </p:nvSpPr>
        <p:spPr>
          <a:xfrm>
            <a:off x="1336104"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420D4A6E-0EF8-419A-EC8B-8889CF251127}"/>
              </a:ext>
            </a:extLst>
          </p:cNvPr>
          <p:cNvSpPr>
            <a:spLocks noGrp="1"/>
          </p:cNvSpPr>
          <p:nvPr>
            <p:ph type="ftr" sz="quarter" idx="11"/>
          </p:nvPr>
        </p:nvSpPr>
        <p:spPr>
          <a:xfrm>
            <a:off x="313184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15628201-A658-6FE6-1E25-5C52EB639BFB}"/>
              </a:ext>
            </a:extLst>
          </p:cNvPr>
          <p:cNvSpPr>
            <a:spLocks noGrp="1"/>
          </p:cNvSpPr>
          <p:nvPr>
            <p:ph type="sldNum" sz="quarter" idx="12"/>
          </p:nvPr>
        </p:nvSpPr>
        <p:spPr>
          <a:xfrm>
            <a:off x="656084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35</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5730"/>
                                        </p:tgtEl>
                                        <p:attrNameLst>
                                          <p:attrName>style.visibility</p:attrName>
                                        </p:attrNameLst>
                                      </p:cBhvr>
                                      <p:to>
                                        <p:strVal val="visible"/>
                                      </p:to>
                                    </p:set>
                                    <p:animEffect transition="in" filter="blinds(horizontal)">
                                      <p:cBhvr>
                                        <p:cTn id="13" dur="500"/>
                                        <p:tgtEl>
                                          <p:spTgt spid="1157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5738"/>
                                        </p:tgtEl>
                                        <p:attrNameLst>
                                          <p:attrName>style.visibility</p:attrName>
                                        </p:attrNameLst>
                                      </p:cBhvr>
                                      <p:to>
                                        <p:strVal val="visible"/>
                                      </p:to>
                                    </p:set>
                                    <p:animEffect transition="in" filter="blinds(horizontal)">
                                      <p:cBhvr>
                                        <p:cTn id="16" dur="500"/>
                                        <p:tgtEl>
                                          <p:spTgt spid="115738"/>
                                        </p:tgtEl>
                                      </p:cBhvr>
                                    </p:animEffect>
                                  </p:childTnLst>
                                </p:cTn>
                              </p:par>
                              <p:par>
                                <p:cTn id="17" presetID="3" presetClass="entr" presetSubtype="5" fill="hold" nodeType="withEffect">
                                  <p:stCondLst>
                                    <p:cond delay="0"/>
                                  </p:stCondLst>
                                  <p:childTnLst>
                                    <p:set>
                                      <p:cBhvr>
                                        <p:cTn id="18" dur="1" fill="hold">
                                          <p:stCondLst>
                                            <p:cond delay="0"/>
                                          </p:stCondLst>
                                        </p:cTn>
                                        <p:tgtEl>
                                          <p:spTgt spid="115737"/>
                                        </p:tgtEl>
                                        <p:attrNameLst>
                                          <p:attrName>style.visibility</p:attrName>
                                        </p:attrNameLst>
                                      </p:cBhvr>
                                      <p:to>
                                        <p:strVal val="visible"/>
                                      </p:to>
                                    </p:set>
                                    <p:animEffect transition="in" filter="blinds(vertical)">
                                      <p:cBhvr>
                                        <p:cTn id="19" dur="500"/>
                                        <p:tgtEl>
                                          <p:spTgt spid="1157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5733"/>
                                        </p:tgtEl>
                                        <p:attrNameLst>
                                          <p:attrName>style.visibility</p:attrName>
                                        </p:attrNameLst>
                                      </p:cBhvr>
                                      <p:to>
                                        <p:strVal val="visible"/>
                                      </p:to>
                                    </p:set>
                                    <p:anim calcmode="lin" valueType="num">
                                      <p:cBhvr additive="base">
                                        <p:cTn id="24" dur="500" fill="hold"/>
                                        <p:tgtEl>
                                          <p:spTgt spid="115733"/>
                                        </p:tgtEl>
                                        <p:attrNameLst>
                                          <p:attrName>ppt_x</p:attrName>
                                        </p:attrNameLst>
                                      </p:cBhvr>
                                      <p:tavLst>
                                        <p:tav tm="0">
                                          <p:val>
                                            <p:strVal val="1+#ppt_w/2"/>
                                          </p:val>
                                        </p:tav>
                                        <p:tav tm="100000">
                                          <p:val>
                                            <p:strVal val="#ppt_x"/>
                                          </p:val>
                                        </p:tav>
                                      </p:tavLst>
                                    </p:anim>
                                    <p:anim calcmode="lin" valueType="num">
                                      <p:cBhvr additive="base">
                                        <p:cTn id="25" dur="500" fill="hold"/>
                                        <p:tgtEl>
                                          <p:spTgt spid="11573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15739"/>
                                        </p:tgtEl>
                                        <p:attrNameLst>
                                          <p:attrName>style.visibility</p:attrName>
                                        </p:attrNameLst>
                                      </p:cBhvr>
                                      <p:to>
                                        <p:strVal val="visible"/>
                                      </p:to>
                                    </p:set>
                                    <p:animEffect transition="in" filter="checkerboard(across)">
                                      <p:cBhvr>
                                        <p:cTn id="30" dur="500"/>
                                        <p:tgtEl>
                                          <p:spTgt spid="115739"/>
                                        </p:tgtEl>
                                      </p:cBhvr>
                                    </p:animEffect>
                                  </p:childTnLst>
                                </p:cTn>
                              </p:par>
                              <p:par>
                                <p:cTn id="31" presetID="3" presetClass="entr" presetSubtype="5" fill="hold" grpId="0" nodeType="withEffect">
                                  <p:stCondLst>
                                    <p:cond delay="0"/>
                                  </p:stCondLst>
                                  <p:childTnLst>
                                    <p:set>
                                      <p:cBhvr>
                                        <p:cTn id="32" dur="1" fill="hold">
                                          <p:stCondLst>
                                            <p:cond delay="0"/>
                                          </p:stCondLst>
                                        </p:cTn>
                                        <p:tgtEl>
                                          <p:spTgt spid="115731"/>
                                        </p:tgtEl>
                                        <p:attrNameLst>
                                          <p:attrName>style.visibility</p:attrName>
                                        </p:attrNameLst>
                                      </p:cBhvr>
                                      <p:to>
                                        <p:strVal val="visible"/>
                                      </p:to>
                                    </p:set>
                                    <p:animEffect transition="in" filter="blinds(vertical)">
                                      <p:cBhvr>
                                        <p:cTn id="33" dur="500"/>
                                        <p:tgtEl>
                                          <p:spTgt spid="115731"/>
                                        </p:tgtEl>
                                      </p:cBhvr>
                                    </p:animEffect>
                                  </p:childTnLst>
                                </p:cTn>
                              </p:par>
                              <p:par>
                                <p:cTn id="34" presetID="3" presetClass="entr" presetSubtype="5" fill="hold" nodeType="withEffect">
                                  <p:stCondLst>
                                    <p:cond delay="0"/>
                                  </p:stCondLst>
                                  <p:childTnLst>
                                    <p:set>
                                      <p:cBhvr>
                                        <p:cTn id="35" dur="1" fill="hold">
                                          <p:stCondLst>
                                            <p:cond delay="0"/>
                                          </p:stCondLst>
                                        </p:cTn>
                                        <p:tgtEl>
                                          <p:spTgt spid="115765"/>
                                        </p:tgtEl>
                                        <p:attrNameLst>
                                          <p:attrName>style.visibility</p:attrName>
                                        </p:attrNameLst>
                                      </p:cBhvr>
                                      <p:to>
                                        <p:strVal val="visible"/>
                                      </p:to>
                                    </p:set>
                                    <p:animEffect transition="in" filter="blinds(vertical)">
                                      <p:cBhvr>
                                        <p:cTn id="36" dur="500"/>
                                        <p:tgtEl>
                                          <p:spTgt spid="11576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15732"/>
                                        </p:tgtEl>
                                        <p:attrNameLst>
                                          <p:attrName>style.visibility</p:attrName>
                                        </p:attrNameLst>
                                      </p:cBhvr>
                                      <p:to>
                                        <p:strVal val="visible"/>
                                      </p:to>
                                    </p:set>
                                    <p:anim calcmode="lin" valueType="num">
                                      <p:cBhvr additive="base">
                                        <p:cTn id="41" dur="500" fill="hold"/>
                                        <p:tgtEl>
                                          <p:spTgt spid="115732"/>
                                        </p:tgtEl>
                                        <p:attrNameLst>
                                          <p:attrName>ppt_x</p:attrName>
                                        </p:attrNameLst>
                                      </p:cBhvr>
                                      <p:tavLst>
                                        <p:tav tm="0">
                                          <p:val>
                                            <p:strVal val="1+#ppt_w/2"/>
                                          </p:val>
                                        </p:tav>
                                        <p:tav tm="100000">
                                          <p:val>
                                            <p:strVal val="#ppt_x"/>
                                          </p:val>
                                        </p:tav>
                                      </p:tavLst>
                                    </p:anim>
                                    <p:anim calcmode="lin" valueType="num">
                                      <p:cBhvr additive="base">
                                        <p:cTn id="42" dur="500" fill="hold"/>
                                        <p:tgtEl>
                                          <p:spTgt spid="115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1" grpId="0"/>
      <p:bldP spid="115732" grpId="0" animBg="1"/>
      <p:bldP spid="115733" grpId="0" animBg="1"/>
      <p:bldP spid="115730" grpId="0"/>
      <p:bldP spid="115738" grpId="0" bldLvl="0" animBg="1"/>
      <p:bldP spid="1157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40" name="Group 4"/>
          <p:cNvGraphicFramePr>
            <a:graphicFrameLocks noGrp="1"/>
          </p:cNvGraphicFramePr>
          <p:nvPr>
            <p:ph sz="quarter" idx="4294967295"/>
          </p:nvPr>
        </p:nvGraphicFramePr>
        <p:xfrm>
          <a:off x="262890" y="1340485"/>
          <a:ext cx="8701405" cy="898280"/>
        </p:xfrm>
        <a:graphic>
          <a:graphicData uri="http://schemas.openxmlformats.org/drawingml/2006/table">
            <a:tbl>
              <a:tblPr/>
              <a:tblGrid>
                <a:gridCol w="1995170">
                  <a:extLst>
                    <a:ext uri="{9D8B030D-6E8A-4147-A177-3AD203B41FA5}">
                      <a16:colId xmlns:a16="http://schemas.microsoft.com/office/drawing/2014/main" val="20000"/>
                    </a:ext>
                  </a:extLst>
                </a:gridCol>
                <a:gridCol w="4693920">
                  <a:extLst>
                    <a:ext uri="{9D8B030D-6E8A-4147-A177-3AD203B41FA5}">
                      <a16:colId xmlns:a16="http://schemas.microsoft.com/office/drawing/2014/main" val="20001"/>
                    </a:ext>
                  </a:extLst>
                </a:gridCol>
                <a:gridCol w="2012315">
                  <a:extLst>
                    <a:ext uri="{9D8B030D-6E8A-4147-A177-3AD203B41FA5}">
                      <a16:colId xmlns:a16="http://schemas.microsoft.com/office/drawing/2014/main" val="20002"/>
                    </a:ext>
                  </a:extLst>
                </a:gridCol>
              </a:tblGrid>
              <a:tr h="703262">
                <a:tc>
                  <a:txBody>
                    <a:bodyPr/>
                    <a:lstStyle/>
                    <a:p>
                      <a:pPr marL="0" marR="0" lvl="0" indent="0" algn="l" defTabSz="914400" rtl="0" eaLnBrk="1" fontAlgn="t" latinLnBrk="0" hangingPunct="1">
                        <a:lnSpc>
                          <a:spcPct val="100000"/>
                        </a:lnSpc>
                        <a:spcBef>
                          <a:spcPct val="0"/>
                        </a:spcBef>
                        <a:spcAft>
                          <a:spcPct val="0"/>
                        </a:spcAft>
                        <a:buClrTx/>
                        <a:buSzTx/>
                        <a:buFontTx/>
                        <a:buNone/>
                      </a:pPr>
                      <a:r>
                        <a:rPr lang="tr-TR" sz="2800" b="1" dirty="0">
                          <a:ln>
                            <a:noFill/>
                          </a:ln>
                          <a:effectLst/>
                          <a:latin typeface="Calibri" panose="020F0502020204030204" pitchFamily="34" charset="0"/>
                          <a:cs typeface="Calibri" panose="020F0502020204030204" pitchFamily="34" charset="0"/>
                          <a:sym typeface="+mn-ea"/>
                        </a:rPr>
                        <a:t>BEHAVIOUR</a:t>
                      </a:r>
                      <a:endParaRPr kumimoji="0" lang="tr-TR" sz="2800" b="1" i="0" u="none" strike="noStrike" cap="none" normalizeH="0" baseline="0" dirty="0">
                        <a:ln>
                          <a:noFill/>
                        </a:ln>
                        <a:solidFill>
                          <a:srgbClr val="000066"/>
                        </a:solidFill>
                        <a:effectLst/>
                        <a:latin typeface="Calibri" panose="020F0502020204030204" pitchFamily="34" charset="0"/>
                        <a:cs typeface="Calibri" panose="020F0502020204030204" pitchFamily="34" charset="0"/>
                        <a:sym typeface="+mn-ea"/>
                      </a:endParaRPr>
                    </a:p>
                  </a:txBody>
                  <a:tcPr marL="101250" marR="101250" marT="46804" marB="468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Situation of </a:t>
                      </a:r>
                    </a:p>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the other party</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pPr>
                      <a:r>
                        <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Your sense of acceptance</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6750" name="Text Box 14"/>
          <p:cNvSpPr txBox="1">
            <a:spLocks noChangeArrowheads="1"/>
          </p:cNvSpPr>
          <p:nvPr/>
        </p:nvSpPr>
        <p:spPr bwMode="auto">
          <a:xfrm>
            <a:off x="107950" y="2251075"/>
            <a:ext cx="1886585"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 hangingPunct="1"/>
            <a:r>
              <a:rPr lang="tr-TR" sz="1800" b="1" dirty="0">
                <a:solidFill>
                  <a:srgbClr val="000000"/>
                </a:solidFill>
                <a:latin typeface="Calibri" panose="020F0502020204030204" pitchFamily="34" charset="0"/>
                <a:cs typeface="Calibri" panose="020F0502020204030204" pitchFamily="34" charset="0"/>
              </a:rPr>
              <a:t>Your patient is causing problems because she is afraid of drugs and needles during her treatment. </a:t>
            </a:r>
          </a:p>
        </p:txBody>
      </p:sp>
      <p:sp>
        <p:nvSpPr>
          <p:cNvPr id="41997" name="Line 15"/>
          <p:cNvSpPr>
            <a:spLocks noChangeShapeType="1"/>
          </p:cNvSpPr>
          <p:nvPr/>
        </p:nvSpPr>
        <p:spPr bwMode="auto">
          <a:xfrm>
            <a:off x="2268538" y="2060575"/>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1998" name="Line 16"/>
          <p:cNvSpPr>
            <a:spLocks noChangeShapeType="1"/>
          </p:cNvSpPr>
          <p:nvPr/>
        </p:nvSpPr>
        <p:spPr bwMode="auto">
          <a:xfrm>
            <a:off x="6948488" y="2133600"/>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1999" name="Line 17"/>
          <p:cNvSpPr>
            <a:spLocks noChangeShapeType="1"/>
          </p:cNvSpPr>
          <p:nvPr/>
        </p:nvSpPr>
        <p:spPr bwMode="auto">
          <a:xfrm>
            <a:off x="2268538" y="4221163"/>
            <a:ext cx="626427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116754" name="Text Box 18"/>
          <p:cNvSpPr txBox="1">
            <a:spLocks noChangeArrowheads="1"/>
          </p:cNvSpPr>
          <p:nvPr/>
        </p:nvSpPr>
        <p:spPr bwMode="auto">
          <a:xfrm>
            <a:off x="2484755" y="2277745"/>
            <a:ext cx="221678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tr-TR" dirty="0">
                <a:solidFill>
                  <a:srgbClr val="000000"/>
                </a:solidFill>
                <a:latin typeface="Calibri" panose="020F0502020204030204" pitchFamily="34" charset="0"/>
                <a:cs typeface="Calibri" panose="020F0502020204030204" pitchFamily="34" charset="0"/>
              </a:rPr>
              <a:t>9 years old</a:t>
            </a:r>
          </a:p>
          <a:p>
            <a:pPr eaLnBrk="1" hangingPunct="1">
              <a:buFontTx/>
              <a:buChar char="•"/>
            </a:pPr>
            <a:r>
              <a:rPr lang="tr-TR" dirty="0">
                <a:solidFill>
                  <a:srgbClr val="000000"/>
                </a:solidFill>
                <a:latin typeface="Calibri" panose="020F0502020204030204" pitchFamily="34" charset="0"/>
                <a:cs typeface="Calibri" panose="020F0502020204030204" pitchFamily="34" charset="0"/>
              </a:rPr>
              <a:t>She can hardly swallow the drugs she takes..</a:t>
            </a:r>
          </a:p>
        </p:txBody>
      </p:sp>
      <p:sp>
        <p:nvSpPr>
          <p:cNvPr id="116755" name="Text Box 19"/>
          <p:cNvSpPr txBox="1">
            <a:spLocks noChangeArrowheads="1"/>
          </p:cNvSpPr>
          <p:nvPr/>
        </p:nvSpPr>
        <p:spPr bwMode="auto">
          <a:xfrm>
            <a:off x="2411730" y="4436110"/>
            <a:ext cx="218757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tr-TR" dirty="0">
                <a:solidFill>
                  <a:srgbClr val="000000"/>
                </a:solidFill>
                <a:latin typeface="Calibri" panose="020F0502020204030204" pitchFamily="34" charset="0"/>
                <a:cs typeface="Calibri" panose="020F0502020204030204" pitchFamily="34" charset="0"/>
              </a:rPr>
              <a:t>25 years old</a:t>
            </a:r>
          </a:p>
          <a:p>
            <a:pPr eaLnBrk="1" hangingPunct="1">
              <a:lnSpc>
                <a:spcPct val="110000"/>
              </a:lnSpc>
              <a:buFontTx/>
              <a:buChar char="•"/>
            </a:pPr>
            <a:r>
              <a:rPr lang="tr-TR" dirty="0">
                <a:solidFill>
                  <a:srgbClr val="000000"/>
                </a:solidFill>
                <a:latin typeface="Calibri" panose="020F0502020204030204" pitchFamily="34" charset="0"/>
                <a:cs typeface="Calibri" panose="020F0502020204030204" pitchFamily="34" charset="0"/>
              </a:rPr>
              <a:t>He knows that he needs to take the drugs... </a:t>
            </a:r>
          </a:p>
        </p:txBody>
      </p:sp>
      <p:sp>
        <p:nvSpPr>
          <p:cNvPr id="116756" name="WordArt 20"/>
          <p:cNvSpPr>
            <a:spLocks noChangeArrowheads="1" noChangeShapeType="1" noTextEdit="1"/>
          </p:cNvSpPr>
          <p:nvPr/>
        </p:nvSpPr>
        <p:spPr bwMode="auto">
          <a:xfrm>
            <a:off x="7667625" y="4867593"/>
            <a:ext cx="576263" cy="1285875"/>
          </a:xfrm>
          <a:prstGeom prst="rect">
            <a:avLst/>
          </a:prstGeom>
        </p:spPr>
        <p:txBody>
          <a:bodyPr wrap="none" fromWordArt="1">
            <a:prstTxWarp prst="textPlain">
              <a:avLst>
                <a:gd name="adj" fmla="val 50000"/>
              </a:avLst>
            </a:prstTxWarp>
          </a:bodyPr>
          <a:lstStyle/>
          <a:p>
            <a:pPr algn="ctr"/>
            <a:r>
              <a:rPr lang="tr-TR" sz="3600" kern="1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116757" name="WordArt 21"/>
          <p:cNvSpPr>
            <a:spLocks noChangeArrowheads="1" noChangeShapeType="1" noTextEdit="1"/>
          </p:cNvSpPr>
          <p:nvPr/>
        </p:nvSpPr>
        <p:spPr bwMode="auto">
          <a:xfrm>
            <a:off x="7740650" y="2492375"/>
            <a:ext cx="576263" cy="1285875"/>
          </a:xfrm>
          <a:prstGeom prst="rect">
            <a:avLst/>
          </a:prstGeom>
        </p:spPr>
        <p:txBody>
          <a:bodyPr wrap="none" fromWordArt="1">
            <a:prstTxWarp prst="textPlain">
              <a:avLst>
                <a:gd name="adj" fmla="val 50000"/>
              </a:avLst>
            </a:prstTxWarp>
          </a:bodyPr>
          <a:lstStyle/>
          <a:p>
            <a:pPr algn="ctr"/>
            <a:r>
              <a:rPr lang="tr-TR" sz="3600" kern="1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116762" name="Line 26"/>
          <p:cNvSpPr>
            <a:spLocks noChangeShapeType="1"/>
          </p:cNvSpPr>
          <p:nvPr/>
        </p:nvSpPr>
        <p:spPr bwMode="auto">
          <a:xfrm flipV="1">
            <a:off x="1763713" y="3141663"/>
            <a:ext cx="720725" cy="215900"/>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6763" name="Line 27"/>
          <p:cNvSpPr>
            <a:spLocks noChangeShapeType="1"/>
          </p:cNvSpPr>
          <p:nvPr/>
        </p:nvSpPr>
        <p:spPr bwMode="auto">
          <a:xfrm>
            <a:off x="1908175" y="4005263"/>
            <a:ext cx="719138" cy="431800"/>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116764" name="Picture 28" descr="j0215243"/>
          <p:cNvPicPr>
            <a:picLocks noChangeAspect="1" noChangeArrowheads="1"/>
          </p:cNvPicPr>
          <p:nvPr/>
        </p:nvPicPr>
        <p:blipFill>
          <a:blip r:embed="rId3" cstate="email"/>
          <a:srcRect/>
          <a:stretch>
            <a:fillRect/>
          </a:stretch>
        </p:blipFill>
        <p:spPr bwMode="auto">
          <a:xfrm>
            <a:off x="0" y="4365625"/>
            <a:ext cx="97155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6" name="Picture 30" descr="j0309936"/>
          <p:cNvPicPr>
            <a:picLocks noChangeAspect="1" noChangeArrowheads="1"/>
          </p:cNvPicPr>
          <p:nvPr/>
        </p:nvPicPr>
        <p:blipFill>
          <a:blip r:embed="rId4" cstate="email">
            <a:lum bright="36000" contrast="-30000"/>
          </a:blip>
          <a:srcRect/>
          <a:stretch>
            <a:fillRect/>
          </a:stretch>
        </p:blipFill>
        <p:spPr bwMode="auto">
          <a:xfrm>
            <a:off x="900113" y="4365625"/>
            <a:ext cx="132238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7" name="Picture 31" descr="j0216724"/>
          <p:cNvPicPr>
            <a:picLocks noChangeAspect="1" noChangeArrowheads="1"/>
          </p:cNvPicPr>
          <p:nvPr/>
        </p:nvPicPr>
        <p:blipFill>
          <a:blip r:embed="rId5" cstate="email"/>
          <a:srcRect/>
          <a:stretch>
            <a:fillRect/>
          </a:stretch>
        </p:blipFill>
        <p:spPr bwMode="auto">
          <a:xfrm>
            <a:off x="4859338" y="2109788"/>
            <a:ext cx="1800225"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70" name="Picture 34" descr="MPj04222720000[1]"/>
          <p:cNvPicPr>
            <a:picLocks noChangeAspect="1" noChangeArrowheads="1"/>
          </p:cNvPicPr>
          <p:nvPr/>
        </p:nvPicPr>
        <p:blipFill>
          <a:blip r:embed="rId6"/>
          <a:srcRect/>
          <a:stretch>
            <a:fillRect/>
          </a:stretch>
        </p:blipFill>
        <p:spPr bwMode="auto">
          <a:xfrm>
            <a:off x="4643438" y="4365625"/>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0" name="Rectangle 2"/>
          <p:cNvSpPr txBox="1">
            <a:spLocks noChangeArrowheads="1"/>
          </p:cNvSpPr>
          <p:nvPr/>
        </p:nvSpPr>
        <p:spPr bwMode="auto">
          <a:xfrm>
            <a:off x="442913" y="-99392"/>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tr-TR" sz="3600" b="1" spc="300" dirty="0">
                <a:solidFill>
                  <a:srgbClr val="7030A0"/>
                </a:solidFill>
                <a:latin typeface="Calibri" panose="020F0502020204030204" pitchFamily="34" charset="0"/>
                <a:cs typeface="Calibri" panose="020F0502020204030204" pitchFamily="34" charset="0"/>
                <a:sym typeface="+mn-ea"/>
              </a:rPr>
              <a:t>YOUR EMOTIONS of ACCEPTANCE </a:t>
            </a:r>
            <a:r>
              <a:rPr lang="tr-TR" sz="3600" b="1" i="1" spc="300" dirty="0">
                <a:latin typeface="Calibri" panose="020F0502020204030204" pitchFamily="34" charset="0"/>
                <a:cs typeface="Calibri" panose="020F0502020204030204" pitchFamily="34" charset="0"/>
                <a:sym typeface="+mn-ea"/>
              </a:rPr>
              <a:t>(Your influence)</a:t>
            </a:r>
            <a:endParaRPr lang="tr-TR" sz="3600" b="1" i="1" dirty="0">
              <a:solidFill>
                <a:schemeClr val="tx2"/>
              </a:solidFill>
              <a:latin typeface="Calibri" panose="020F0502020204030204" pitchFamily="34" charset="0"/>
              <a:cs typeface="Calibri" panose="020F0502020204030204" pitchFamily="34" charset="0"/>
            </a:endParaRPr>
          </a:p>
        </p:txBody>
      </p:sp>
      <p:sp>
        <p:nvSpPr>
          <p:cNvPr id="2" name="Veri Yer Tutucusu 1">
            <a:extLst>
              <a:ext uri="{FF2B5EF4-FFF2-40B4-BE49-F238E27FC236}">
                <a16:creationId xmlns:a16="http://schemas.microsoft.com/office/drawing/2014/main" id="{267CD835-237B-874A-9B16-8001D788406C}"/>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6085BACC-9F57-DA83-640C-2748898130C3}"/>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697EE611-0528-A486-0883-F28F522D176C}"/>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36</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50"/>
                                        </p:tgtEl>
                                        <p:attrNameLst>
                                          <p:attrName>style.visibility</p:attrName>
                                        </p:attrNameLst>
                                      </p:cBhvr>
                                      <p:to>
                                        <p:strVal val="visible"/>
                                      </p:to>
                                    </p:set>
                                    <p:anim calcmode="lin" valueType="num">
                                      <p:cBhvr additive="base">
                                        <p:cTn id="7" dur="500" fill="hold"/>
                                        <p:tgtEl>
                                          <p:spTgt spid="116750"/>
                                        </p:tgtEl>
                                        <p:attrNameLst>
                                          <p:attrName>ppt_x</p:attrName>
                                        </p:attrNameLst>
                                      </p:cBhvr>
                                      <p:tavLst>
                                        <p:tav tm="0">
                                          <p:val>
                                            <p:strVal val="0-#ppt_w/2"/>
                                          </p:val>
                                        </p:tav>
                                        <p:tav tm="100000">
                                          <p:val>
                                            <p:strVal val="#ppt_x"/>
                                          </p:val>
                                        </p:tav>
                                      </p:tavLst>
                                    </p:anim>
                                    <p:anim calcmode="lin" valueType="num">
                                      <p:cBhvr additive="base">
                                        <p:cTn id="8" dur="500" fill="hold"/>
                                        <p:tgtEl>
                                          <p:spTgt spid="11675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6764"/>
                                        </p:tgtEl>
                                        <p:attrNameLst>
                                          <p:attrName>style.visibility</p:attrName>
                                        </p:attrNameLst>
                                      </p:cBhvr>
                                      <p:to>
                                        <p:strVal val="visible"/>
                                      </p:to>
                                    </p:set>
                                    <p:anim calcmode="lin" valueType="num">
                                      <p:cBhvr additive="base">
                                        <p:cTn id="11" dur="500" fill="hold"/>
                                        <p:tgtEl>
                                          <p:spTgt spid="116764"/>
                                        </p:tgtEl>
                                        <p:attrNameLst>
                                          <p:attrName>ppt_x</p:attrName>
                                        </p:attrNameLst>
                                      </p:cBhvr>
                                      <p:tavLst>
                                        <p:tav tm="0">
                                          <p:val>
                                            <p:strVal val="0-#ppt_w/2"/>
                                          </p:val>
                                        </p:tav>
                                        <p:tav tm="100000">
                                          <p:val>
                                            <p:strVal val="#ppt_x"/>
                                          </p:val>
                                        </p:tav>
                                      </p:tavLst>
                                    </p:anim>
                                    <p:anim calcmode="lin" valueType="num">
                                      <p:cBhvr additive="base">
                                        <p:cTn id="12" dur="500" fill="hold"/>
                                        <p:tgtEl>
                                          <p:spTgt spid="11676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6766"/>
                                        </p:tgtEl>
                                        <p:attrNameLst>
                                          <p:attrName>style.visibility</p:attrName>
                                        </p:attrNameLst>
                                      </p:cBhvr>
                                      <p:to>
                                        <p:strVal val="visible"/>
                                      </p:to>
                                    </p:set>
                                    <p:anim calcmode="lin" valueType="num">
                                      <p:cBhvr additive="base">
                                        <p:cTn id="15" dur="500" fill="hold"/>
                                        <p:tgtEl>
                                          <p:spTgt spid="116766"/>
                                        </p:tgtEl>
                                        <p:attrNameLst>
                                          <p:attrName>ppt_x</p:attrName>
                                        </p:attrNameLst>
                                      </p:cBhvr>
                                      <p:tavLst>
                                        <p:tav tm="0">
                                          <p:val>
                                            <p:strVal val="0-#ppt_w/2"/>
                                          </p:val>
                                        </p:tav>
                                        <p:tav tm="100000">
                                          <p:val>
                                            <p:strVal val="#ppt_x"/>
                                          </p:val>
                                        </p:tav>
                                      </p:tavLst>
                                    </p:anim>
                                    <p:anim calcmode="lin" valueType="num">
                                      <p:cBhvr additive="base">
                                        <p:cTn id="16" dur="500" fill="hold"/>
                                        <p:tgtEl>
                                          <p:spTgt spid="11676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6762"/>
                                        </p:tgtEl>
                                        <p:attrNameLst>
                                          <p:attrName>style.visibility</p:attrName>
                                        </p:attrNameLst>
                                      </p:cBhvr>
                                      <p:to>
                                        <p:strVal val="visible"/>
                                      </p:to>
                                    </p:set>
                                    <p:animEffect transition="in" filter="checkerboard(across)">
                                      <p:cBhvr>
                                        <p:cTn id="21" dur="500"/>
                                        <p:tgtEl>
                                          <p:spTgt spid="11676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6754"/>
                                        </p:tgtEl>
                                        <p:attrNameLst>
                                          <p:attrName>style.visibility</p:attrName>
                                        </p:attrNameLst>
                                      </p:cBhvr>
                                      <p:to>
                                        <p:strVal val="visible"/>
                                      </p:to>
                                    </p:set>
                                    <p:animEffect transition="in" filter="blinds(horizontal)">
                                      <p:cBhvr>
                                        <p:cTn id="24" dur="500"/>
                                        <p:tgtEl>
                                          <p:spTgt spid="116754"/>
                                        </p:tgtEl>
                                      </p:cBhvr>
                                    </p:animEffect>
                                  </p:childTnLst>
                                </p:cTn>
                              </p:par>
                              <p:par>
                                <p:cTn id="25" presetID="2" presetClass="entr" presetSubtype="8" fill="hold" nodeType="withEffect">
                                  <p:stCondLst>
                                    <p:cond delay="0"/>
                                  </p:stCondLst>
                                  <p:childTnLst>
                                    <p:set>
                                      <p:cBhvr>
                                        <p:cTn id="26" dur="1" fill="hold">
                                          <p:stCondLst>
                                            <p:cond delay="0"/>
                                          </p:stCondLst>
                                        </p:cTn>
                                        <p:tgtEl>
                                          <p:spTgt spid="116767"/>
                                        </p:tgtEl>
                                        <p:attrNameLst>
                                          <p:attrName>style.visibility</p:attrName>
                                        </p:attrNameLst>
                                      </p:cBhvr>
                                      <p:to>
                                        <p:strVal val="visible"/>
                                      </p:to>
                                    </p:set>
                                    <p:anim calcmode="lin" valueType="num">
                                      <p:cBhvr additive="base">
                                        <p:cTn id="27" dur="500" fill="hold"/>
                                        <p:tgtEl>
                                          <p:spTgt spid="116767"/>
                                        </p:tgtEl>
                                        <p:attrNameLst>
                                          <p:attrName>ppt_x</p:attrName>
                                        </p:attrNameLst>
                                      </p:cBhvr>
                                      <p:tavLst>
                                        <p:tav tm="0">
                                          <p:val>
                                            <p:strVal val="0-#ppt_w/2"/>
                                          </p:val>
                                        </p:tav>
                                        <p:tav tm="100000">
                                          <p:val>
                                            <p:strVal val="#ppt_x"/>
                                          </p:val>
                                        </p:tav>
                                      </p:tavLst>
                                    </p:anim>
                                    <p:anim calcmode="lin" valueType="num">
                                      <p:cBhvr additive="base">
                                        <p:cTn id="28" dur="500" fill="hold"/>
                                        <p:tgtEl>
                                          <p:spTgt spid="11676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6757"/>
                                        </p:tgtEl>
                                        <p:attrNameLst>
                                          <p:attrName>style.visibility</p:attrName>
                                        </p:attrNameLst>
                                      </p:cBhvr>
                                      <p:to>
                                        <p:strVal val="visible"/>
                                      </p:to>
                                    </p:set>
                                    <p:anim calcmode="lin" valueType="num">
                                      <p:cBhvr additive="base">
                                        <p:cTn id="33" dur="500" fill="hold"/>
                                        <p:tgtEl>
                                          <p:spTgt spid="116757"/>
                                        </p:tgtEl>
                                        <p:attrNameLst>
                                          <p:attrName>ppt_x</p:attrName>
                                        </p:attrNameLst>
                                      </p:cBhvr>
                                      <p:tavLst>
                                        <p:tav tm="0">
                                          <p:val>
                                            <p:strVal val="1+#ppt_w/2"/>
                                          </p:val>
                                        </p:tav>
                                        <p:tav tm="100000">
                                          <p:val>
                                            <p:strVal val="#ppt_x"/>
                                          </p:val>
                                        </p:tav>
                                      </p:tavLst>
                                    </p:anim>
                                    <p:anim calcmode="lin" valueType="num">
                                      <p:cBhvr additive="base">
                                        <p:cTn id="34" dur="500" fill="hold"/>
                                        <p:tgtEl>
                                          <p:spTgt spid="11675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6763"/>
                                        </p:tgtEl>
                                        <p:attrNameLst>
                                          <p:attrName>style.visibility</p:attrName>
                                        </p:attrNameLst>
                                      </p:cBhvr>
                                      <p:to>
                                        <p:strVal val="visible"/>
                                      </p:to>
                                    </p:set>
                                    <p:animEffect transition="in" filter="checkerboard(across)">
                                      <p:cBhvr>
                                        <p:cTn id="39" dur="500"/>
                                        <p:tgtEl>
                                          <p:spTgt spid="116763"/>
                                        </p:tgtEl>
                                      </p:cBhvr>
                                    </p:animEffect>
                                  </p:childTnLst>
                                </p:cTn>
                              </p:par>
                              <p:par>
                                <p:cTn id="40" presetID="3" presetClass="entr" presetSubtype="5" fill="hold" grpId="0" nodeType="withEffect">
                                  <p:stCondLst>
                                    <p:cond delay="0"/>
                                  </p:stCondLst>
                                  <p:childTnLst>
                                    <p:set>
                                      <p:cBhvr>
                                        <p:cTn id="41" dur="1" fill="hold">
                                          <p:stCondLst>
                                            <p:cond delay="0"/>
                                          </p:stCondLst>
                                        </p:cTn>
                                        <p:tgtEl>
                                          <p:spTgt spid="116755"/>
                                        </p:tgtEl>
                                        <p:attrNameLst>
                                          <p:attrName>style.visibility</p:attrName>
                                        </p:attrNameLst>
                                      </p:cBhvr>
                                      <p:to>
                                        <p:strVal val="visible"/>
                                      </p:to>
                                    </p:set>
                                    <p:animEffect transition="in" filter="blinds(vertical)">
                                      <p:cBhvr>
                                        <p:cTn id="42" dur="500"/>
                                        <p:tgtEl>
                                          <p:spTgt spid="116755"/>
                                        </p:tgtEl>
                                      </p:cBhvr>
                                    </p:animEffect>
                                  </p:childTnLst>
                                </p:cTn>
                              </p:par>
                              <p:par>
                                <p:cTn id="43" presetID="3" presetClass="entr" presetSubtype="10" fill="hold" nodeType="withEffect">
                                  <p:stCondLst>
                                    <p:cond delay="0"/>
                                  </p:stCondLst>
                                  <p:childTnLst>
                                    <p:set>
                                      <p:cBhvr>
                                        <p:cTn id="44" dur="1" fill="hold">
                                          <p:stCondLst>
                                            <p:cond delay="0"/>
                                          </p:stCondLst>
                                        </p:cTn>
                                        <p:tgtEl>
                                          <p:spTgt spid="116770"/>
                                        </p:tgtEl>
                                        <p:attrNameLst>
                                          <p:attrName>style.visibility</p:attrName>
                                        </p:attrNameLst>
                                      </p:cBhvr>
                                      <p:to>
                                        <p:strVal val="visible"/>
                                      </p:to>
                                    </p:set>
                                    <p:animEffect transition="in" filter="blinds(horizontal)">
                                      <p:cBhvr>
                                        <p:cTn id="45" dur="500"/>
                                        <p:tgtEl>
                                          <p:spTgt spid="11677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16756"/>
                                        </p:tgtEl>
                                        <p:attrNameLst>
                                          <p:attrName>style.visibility</p:attrName>
                                        </p:attrNameLst>
                                      </p:cBhvr>
                                      <p:to>
                                        <p:strVal val="visible"/>
                                      </p:to>
                                    </p:set>
                                    <p:anim calcmode="lin" valueType="num">
                                      <p:cBhvr additive="base">
                                        <p:cTn id="50" dur="500" fill="hold"/>
                                        <p:tgtEl>
                                          <p:spTgt spid="116756"/>
                                        </p:tgtEl>
                                        <p:attrNameLst>
                                          <p:attrName>ppt_x</p:attrName>
                                        </p:attrNameLst>
                                      </p:cBhvr>
                                      <p:tavLst>
                                        <p:tav tm="0">
                                          <p:val>
                                            <p:strVal val="1+#ppt_w/2"/>
                                          </p:val>
                                        </p:tav>
                                        <p:tav tm="100000">
                                          <p:val>
                                            <p:strVal val="#ppt_x"/>
                                          </p:val>
                                        </p:tav>
                                      </p:tavLst>
                                    </p:anim>
                                    <p:anim calcmode="lin" valueType="num">
                                      <p:cBhvr additive="base">
                                        <p:cTn id="51" dur="500" fill="hold"/>
                                        <p:tgtEl>
                                          <p:spTgt spid="116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0" grpId="0"/>
      <p:bldP spid="116754" grpId="0"/>
      <p:bldP spid="116755" grpId="0"/>
      <p:bldP spid="116756" grpId="0" animBg="1"/>
      <p:bldP spid="116757" grpId="0" animBg="1"/>
      <p:bldP spid="116762" grpId="0" animBg="1"/>
      <p:bldP spid="11676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2" name="Group 4"/>
          <p:cNvGraphicFramePr>
            <a:graphicFrameLocks noGrp="1"/>
          </p:cNvGraphicFramePr>
          <p:nvPr>
            <p:ph sz="quarter" idx="4294967295"/>
          </p:nvPr>
        </p:nvGraphicFramePr>
        <p:xfrm>
          <a:off x="468313" y="1276985"/>
          <a:ext cx="8496300" cy="898525"/>
        </p:xfrm>
        <a:graphic>
          <a:graphicData uri="http://schemas.openxmlformats.org/drawingml/2006/table">
            <a:tbl>
              <a:tblPr/>
              <a:tblGrid>
                <a:gridCol w="1814512">
                  <a:extLst>
                    <a:ext uri="{9D8B030D-6E8A-4147-A177-3AD203B41FA5}">
                      <a16:colId xmlns:a16="http://schemas.microsoft.com/office/drawing/2014/main" val="20000"/>
                    </a:ext>
                  </a:extLst>
                </a:gridCol>
                <a:gridCol w="4665663">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898525">
                <a:tc>
                  <a:txBody>
                    <a:bodyPr/>
                    <a:lstStyle/>
                    <a:p>
                      <a:pPr marL="0" marR="0" lvl="0" indent="0" algn="l" defTabSz="914400" rtl="0" eaLnBrk="1" fontAlgn="t" latinLnBrk="0" hangingPunct="1">
                        <a:lnSpc>
                          <a:spcPct val="100000"/>
                        </a:lnSpc>
                        <a:spcBef>
                          <a:spcPct val="0"/>
                        </a:spcBef>
                        <a:spcAft>
                          <a:spcPct val="0"/>
                        </a:spcAft>
                        <a:buClrTx/>
                        <a:buSzTx/>
                        <a:buFontTx/>
                        <a:buNone/>
                      </a:pPr>
                      <a:r>
                        <a:rPr lang="tr-TR" sz="2400" b="1" dirty="0">
                          <a:ln>
                            <a:noFill/>
                          </a:ln>
                          <a:effectLst/>
                          <a:latin typeface="Calibri" panose="020F0502020204030204" pitchFamily="34" charset="0"/>
                          <a:cs typeface="Calibri" panose="020F0502020204030204" pitchFamily="34" charset="0"/>
                          <a:sym typeface="+mn-ea"/>
                        </a:rPr>
                        <a:t>BEHAVIOUR</a:t>
                      </a:r>
                      <a:endParaRPr kumimoji="0" lang="tr-TR" sz="2400" b="1" i="0" u="none" strike="noStrike" cap="none" normalizeH="0" baseline="0" dirty="0">
                        <a:ln>
                          <a:noFill/>
                        </a:ln>
                        <a:solidFill>
                          <a:srgbClr val="000066"/>
                        </a:solidFill>
                        <a:effectLst/>
                        <a:latin typeface="Calibri" panose="020F0502020204030204" pitchFamily="34" charset="0"/>
                        <a:cs typeface="Calibri" panose="020F0502020204030204" pitchFamily="34" charset="0"/>
                        <a:sym typeface="+mn-ea"/>
                      </a:endParaRPr>
                    </a:p>
                  </a:txBody>
                  <a:tcPr marL="101250" marR="101250" marT="46804" marB="468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Situation of </a:t>
                      </a:r>
                    </a:p>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the other party</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pPr>
                      <a:r>
                        <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Your sense of acceptance</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9822" name="Text Box 14"/>
          <p:cNvSpPr txBox="1">
            <a:spLocks noChangeArrowheads="1"/>
          </p:cNvSpPr>
          <p:nvPr/>
        </p:nvSpPr>
        <p:spPr bwMode="auto">
          <a:xfrm>
            <a:off x="178023" y="2263760"/>
            <a:ext cx="2017713"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 hangingPunct="1"/>
            <a:r>
              <a:rPr lang="tr-TR" sz="2000" b="1" dirty="0" err="1">
                <a:solidFill>
                  <a:srgbClr val="000000"/>
                </a:solidFill>
                <a:latin typeface="Arial" panose="020B0604020202020204" pitchFamily="34" charset="0"/>
              </a:rPr>
              <a:t>Your</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patient</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does</a:t>
            </a:r>
            <a:r>
              <a:rPr lang="tr-TR" sz="2000" b="1" dirty="0">
                <a:solidFill>
                  <a:srgbClr val="000000"/>
                </a:solidFill>
                <a:latin typeface="Arial" panose="020B0604020202020204" pitchFamily="34" charset="0"/>
              </a:rPr>
              <a:t> not </a:t>
            </a:r>
            <a:r>
              <a:rPr lang="tr-TR" sz="2000" b="1" dirty="0" err="1">
                <a:solidFill>
                  <a:srgbClr val="000000"/>
                </a:solidFill>
                <a:latin typeface="Arial" panose="020B0604020202020204" pitchFamily="34" charset="0"/>
              </a:rPr>
              <a:t>understand</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what</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you</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are</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saying</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and</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constantly</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asks</a:t>
            </a:r>
            <a:r>
              <a:rPr lang="tr-TR" sz="2000" b="1" dirty="0">
                <a:solidFill>
                  <a:srgbClr val="000000"/>
                </a:solidFill>
                <a:latin typeface="Arial" panose="020B0604020202020204" pitchFamily="34" charset="0"/>
              </a:rPr>
              <a:t> </a:t>
            </a:r>
            <a:r>
              <a:rPr lang="tr-TR" sz="2000" b="1" dirty="0" err="1">
                <a:solidFill>
                  <a:srgbClr val="000000"/>
                </a:solidFill>
                <a:latin typeface="Arial" panose="020B0604020202020204" pitchFamily="34" charset="0"/>
              </a:rPr>
              <a:t>questions</a:t>
            </a:r>
            <a:r>
              <a:rPr lang="tr-TR" sz="2000" b="1" dirty="0">
                <a:solidFill>
                  <a:srgbClr val="000000"/>
                </a:solidFill>
                <a:latin typeface="Arial" panose="020B0604020202020204" pitchFamily="34" charset="0"/>
              </a:rPr>
              <a:t>. </a:t>
            </a:r>
          </a:p>
        </p:txBody>
      </p:sp>
      <p:sp>
        <p:nvSpPr>
          <p:cNvPr id="43021" name="Line 15"/>
          <p:cNvSpPr>
            <a:spLocks noChangeShapeType="1"/>
          </p:cNvSpPr>
          <p:nvPr/>
        </p:nvSpPr>
        <p:spPr bwMode="auto">
          <a:xfrm>
            <a:off x="2268538" y="2060575"/>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3022" name="Line 16"/>
          <p:cNvSpPr>
            <a:spLocks noChangeShapeType="1"/>
          </p:cNvSpPr>
          <p:nvPr/>
        </p:nvSpPr>
        <p:spPr bwMode="auto">
          <a:xfrm>
            <a:off x="6948488" y="2133600"/>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3023" name="Line 17"/>
          <p:cNvSpPr>
            <a:spLocks noChangeShapeType="1"/>
          </p:cNvSpPr>
          <p:nvPr/>
        </p:nvSpPr>
        <p:spPr bwMode="auto">
          <a:xfrm>
            <a:off x="2268538" y="4221163"/>
            <a:ext cx="626427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119826" name="Text Box 18"/>
          <p:cNvSpPr txBox="1">
            <a:spLocks noChangeArrowheads="1"/>
          </p:cNvSpPr>
          <p:nvPr/>
        </p:nvSpPr>
        <p:spPr bwMode="auto">
          <a:xfrm>
            <a:off x="2700338" y="2487613"/>
            <a:ext cx="194310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lnSpc>
                <a:spcPct val="110000"/>
              </a:lnSpc>
            </a:pPr>
            <a:r>
              <a:rPr lang="tr-TR" sz="2000" b="1">
                <a:solidFill>
                  <a:srgbClr val="000000"/>
                </a:solidFill>
                <a:latin typeface="Calibri" panose="020F0502020204030204" pitchFamily="34" charset="0"/>
                <a:cs typeface="Calibri" panose="020F0502020204030204" pitchFamily="34" charset="0"/>
              </a:rPr>
              <a:t>Illiterate,</a:t>
            </a:r>
          </a:p>
          <a:p>
            <a:pPr eaLnBrk="1" fontAlgn="t" hangingPunct="1">
              <a:lnSpc>
                <a:spcPct val="110000"/>
              </a:lnSpc>
            </a:pPr>
            <a:r>
              <a:rPr lang="tr-TR" sz="2000" b="1">
                <a:solidFill>
                  <a:srgbClr val="000000"/>
                </a:solidFill>
                <a:latin typeface="Calibri" panose="020F0502020204030204" pitchFamily="34" charset="0"/>
                <a:cs typeface="Calibri" panose="020F0502020204030204" pitchFamily="34" charset="0"/>
              </a:rPr>
              <a:t>came from town / village. </a:t>
            </a:r>
          </a:p>
        </p:txBody>
      </p:sp>
      <p:sp>
        <p:nvSpPr>
          <p:cNvPr id="119827" name="Text Box 19"/>
          <p:cNvSpPr txBox="1">
            <a:spLocks noChangeArrowheads="1"/>
          </p:cNvSpPr>
          <p:nvPr/>
        </p:nvSpPr>
        <p:spPr bwMode="auto">
          <a:xfrm>
            <a:off x="2411413" y="429260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r>
              <a:rPr lang="tr-TR">
                <a:solidFill>
                  <a:srgbClr val="000000"/>
                </a:solidFill>
                <a:latin typeface="Arial" panose="020B0604020202020204" pitchFamily="34" charset="0"/>
              </a:rPr>
              <a:t>	</a:t>
            </a:r>
          </a:p>
        </p:txBody>
      </p:sp>
      <p:sp>
        <p:nvSpPr>
          <p:cNvPr id="119828" name="WordArt 20"/>
          <p:cNvSpPr>
            <a:spLocks noChangeArrowheads="1" noChangeShapeType="1" noTextEdit="1"/>
          </p:cNvSpPr>
          <p:nvPr/>
        </p:nvSpPr>
        <p:spPr bwMode="auto">
          <a:xfrm>
            <a:off x="7667625" y="4735413"/>
            <a:ext cx="576263" cy="1285875"/>
          </a:xfrm>
          <a:prstGeom prst="rect">
            <a:avLst/>
          </a:prstGeom>
        </p:spPr>
        <p:txBody>
          <a:bodyPr wrap="none" fromWordArt="1">
            <a:prstTxWarp prst="textPlain">
              <a:avLst>
                <a:gd name="adj" fmla="val 50000"/>
              </a:avLst>
            </a:prstTxWarp>
          </a:bodyPr>
          <a:lstStyle/>
          <a:p>
            <a:pPr algn="ctr"/>
            <a:r>
              <a:rPr lang="tr-TR" sz="3600" kern="10" dirty="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119829" name="WordArt 21"/>
          <p:cNvSpPr>
            <a:spLocks noChangeArrowheads="1" noChangeShapeType="1" noTextEdit="1"/>
          </p:cNvSpPr>
          <p:nvPr/>
        </p:nvSpPr>
        <p:spPr bwMode="auto">
          <a:xfrm>
            <a:off x="7740650" y="2492375"/>
            <a:ext cx="576263" cy="1285875"/>
          </a:xfrm>
          <a:prstGeom prst="rect">
            <a:avLst/>
          </a:prstGeom>
        </p:spPr>
        <p:txBody>
          <a:bodyPr wrap="none" fromWordArt="1">
            <a:prstTxWarp prst="textPlain">
              <a:avLst>
                <a:gd name="adj" fmla="val 50000"/>
              </a:avLst>
            </a:prstTxWarp>
          </a:bodyPr>
          <a:lstStyle/>
          <a:p>
            <a:pPr algn="ctr"/>
            <a:r>
              <a:rPr lang="tr-TR" sz="3600" kern="1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119830" name="Line 22"/>
          <p:cNvSpPr>
            <a:spLocks noChangeShapeType="1"/>
          </p:cNvSpPr>
          <p:nvPr/>
        </p:nvSpPr>
        <p:spPr bwMode="auto">
          <a:xfrm flipV="1">
            <a:off x="1979613" y="2781300"/>
            <a:ext cx="504825" cy="1006475"/>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9831" name="Line 23"/>
          <p:cNvSpPr>
            <a:spLocks noChangeShapeType="1"/>
          </p:cNvSpPr>
          <p:nvPr/>
        </p:nvSpPr>
        <p:spPr bwMode="auto">
          <a:xfrm>
            <a:off x="1979613" y="4005263"/>
            <a:ext cx="576262" cy="863600"/>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9833" name="Text Box 25"/>
          <p:cNvSpPr txBox="1">
            <a:spLocks noChangeArrowheads="1"/>
          </p:cNvSpPr>
          <p:nvPr/>
        </p:nvSpPr>
        <p:spPr bwMode="auto">
          <a:xfrm>
            <a:off x="2484437" y="4549775"/>
            <a:ext cx="20161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r>
              <a:rPr lang="tr-TR" sz="2000" b="1" dirty="0">
                <a:solidFill>
                  <a:srgbClr val="000000"/>
                </a:solidFill>
                <a:latin typeface="Calibri" panose="020F0502020204030204" pitchFamily="34" charset="0"/>
                <a:cs typeface="Calibri" panose="020F0502020204030204" pitchFamily="34" charset="0"/>
              </a:rPr>
              <a:t>	</a:t>
            </a:r>
            <a:r>
              <a:rPr lang="tr-TR" sz="2000" b="1" dirty="0" err="1">
                <a:solidFill>
                  <a:srgbClr val="000000"/>
                </a:solidFill>
                <a:latin typeface="Calibri" panose="020F0502020204030204" pitchFamily="34" charset="0"/>
                <a:cs typeface="Calibri" panose="020F0502020204030204" pitchFamily="34" charset="0"/>
              </a:rPr>
              <a:t>Educated</a:t>
            </a:r>
            <a:r>
              <a:rPr lang="tr-TR" sz="2000" b="1" dirty="0">
                <a:solidFill>
                  <a:srgbClr val="000000"/>
                </a:solidFill>
                <a:latin typeface="Calibri" panose="020F0502020204030204" pitchFamily="34" charset="0"/>
                <a:cs typeface="Calibri" panose="020F0502020204030204" pitchFamily="34" charset="0"/>
              </a:rPr>
              <a:t>, </a:t>
            </a:r>
            <a:r>
              <a:rPr lang="tr-TR" sz="2000" b="1" dirty="0" err="1">
                <a:solidFill>
                  <a:srgbClr val="000000"/>
                </a:solidFill>
                <a:latin typeface="Calibri" panose="020F0502020204030204" pitchFamily="34" charset="0"/>
                <a:cs typeface="Calibri" panose="020F0502020204030204" pitchFamily="34" charset="0"/>
              </a:rPr>
              <a:t>asking</a:t>
            </a:r>
            <a:r>
              <a:rPr lang="tr-TR" sz="2000" b="1" dirty="0">
                <a:solidFill>
                  <a:srgbClr val="000000"/>
                </a:solidFill>
                <a:latin typeface="Calibri" panose="020F0502020204030204" pitchFamily="34" charset="0"/>
                <a:cs typeface="Calibri" panose="020F0502020204030204" pitchFamily="34" charset="0"/>
              </a:rPr>
              <a:t> </a:t>
            </a:r>
            <a:r>
              <a:rPr lang="tr-TR" sz="2000" b="1" dirty="0" err="1">
                <a:solidFill>
                  <a:srgbClr val="000000"/>
                </a:solidFill>
                <a:latin typeface="Calibri" panose="020F0502020204030204" pitchFamily="34" charset="0"/>
                <a:cs typeface="Calibri" panose="020F0502020204030204" pitchFamily="34" charset="0"/>
              </a:rPr>
              <a:t>questions</a:t>
            </a:r>
            <a:r>
              <a:rPr lang="tr-TR" sz="2000" b="1" dirty="0">
                <a:solidFill>
                  <a:srgbClr val="000000"/>
                </a:solidFill>
                <a:latin typeface="Calibri" panose="020F0502020204030204" pitchFamily="34" charset="0"/>
                <a:cs typeface="Calibri" panose="020F0502020204030204" pitchFamily="34" charset="0"/>
              </a:rPr>
              <a:t> </a:t>
            </a:r>
            <a:br>
              <a:rPr lang="tr-TR" sz="2000" b="1" dirty="0">
                <a:solidFill>
                  <a:srgbClr val="000000"/>
                </a:solidFill>
                <a:latin typeface="Calibri" panose="020F0502020204030204" pitchFamily="34" charset="0"/>
                <a:cs typeface="Calibri" panose="020F0502020204030204" pitchFamily="34" charset="0"/>
              </a:rPr>
            </a:br>
            <a:r>
              <a:rPr lang="tr-TR" sz="2000" b="1" dirty="0" err="1">
                <a:solidFill>
                  <a:srgbClr val="000000"/>
                </a:solidFill>
                <a:latin typeface="Calibri" panose="020F0502020204030204" pitchFamily="34" charset="0"/>
                <a:cs typeface="Calibri" panose="020F0502020204030204" pitchFamily="34" charset="0"/>
              </a:rPr>
              <a:t>to</a:t>
            </a:r>
            <a:r>
              <a:rPr lang="tr-TR" sz="2000" b="1" dirty="0">
                <a:solidFill>
                  <a:srgbClr val="000000"/>
                </a:solidFill>
                <a:latin typeface="Calibri" panose="020F0502020204030204" pitchFamily="34" charset="0"/>
                <a:cs typeface="Calibri" panose="020F0502020204030204" pitchFamily="34" charset="0"/>
              </a:rPr>
              <a:t> </a:t>
            </a:r>
            <a:r>
              <a:rPr lang="tr-TR" sz="2000" b="1" dirty="0" err="1">
                <a:solidFill>
                  <a:srgbClr val="000000"/>
                </a:solidFill>
                <a:latin typeface="Calibri" panose="020F0502020204030204" pitchFamily="34" charset="0"/>
                <a:cs typeface="Calibri" panose="020F0502020204030204" pitchFamily="34" charset="0"/>
              </a:rPr>
              <a:t>distract</a:t>
            </a:r>
            <a:r>
              <a:rPr lang="tr-TR" sz="2000" b="1" dirty="0">
                <a:solidFill>
                  <a:srgbClr val="000000"/>
                </a:solidFill>
                <a:latin typeface="Calibri" panose="020F0502020204030204" pitchFamily="34" charset="0"/>
                <a:cs typeface="Calibri" panose="020F0502020204030204" pitchFamily="34" charset="0"/>
              </a:rPr>
              <a:t> </a:t>
            </a:r>
            <a:br>
              <a:rPr lang="tr-TR" sz="2000" b="1" dirty="0">
                <a:solidFill>
                  <a:srgbClr val="000000"/>
                </a:solidFill>
                <a:latin typeface="Calibri" panose="020F0502020204030204" pitchFamily="34" charset="0"/>
                <a:cs typeface="Calibri" panose="020F0502020204030204" pitchFamily="34" charset="0"/>
              </a:rPr>
            </a:br>
            <a:r>
              <a:rPr lang="tr-TR" sz="2000" b="1" dirty="0" err="1">
                <a:solidFill>
                  <a:srgbClr val="000000"/>
                </a:solidFill>
                <a:latin typeface="Calibri" panose="020F0502020204030204" pitchFamily="34" charset="0"/>
                <a:cs typeface="Calibri" panose="020F0502020204030204" pitchFamily="34" charset="0"/>
              </a:rPr>
              <a:t>from</a:t>
            </a:r>
            <a:r>
              <a:rPr lang="tr-TR" sz="2000" b="1" dirty="0">
                <a:solidFill>
                  <a:srgbClr val="000000"/>
                </a:solidFill>
                <a:latin typeface="Calibri" panose="020F0502020204030204" pitchFamily="34" charset="0"/>
                <a:cs typeface="Calibri" panose="020F0502020204030204" pitchFamily="34" charset="0"/>
              </a:rPr>
              <a:t> </a:t>
            </a:r>
            <a:r>
              <a:rPr lang="tr-TR" sz="2000" b="1" dirty="0" err="1">
                <a:solidFill>
                  <a:srgbClr val="000000"/>
                </a:solidFill>
                <a:latin typeface="Calibri" panose="020F0502020204030204" pitchFamily="34" charset="0"/>
                <a:cs typeface="Calibri" panose="020F0502020204030204" pitchFamily="34" charset="0"/>
              </a:rPr>
              <a:t>the</a:t>
            </a:r>
            <a:r>
              <a:rPr lang="tr-TR" sz="2000" b="1" dirty="0">
                <a:solidFill>
                  <a:srgbClr val="000000"/>
                </a:solidFill>
                <a:latin typeface="Calibri" panose="020F0502020204030204" pitchFamily="34" charset="0"/>
                <a:cs typeface="Calibri" panose="020F0502020204030204" pitchFamily="34" charset="0"/>
              </a:rPr>
              <a:t> </a:t>
            </a:r>
            <a:r>
              <a:rPr lang="tr-TR" sz="2000" b="1" dirty="0" err="1">
                <a:solidFill>
                  <a:srgbClr val="000000"/>
                </a:solidFill>
                <a:latin typeface="Calibri" panose="020F0502020204030204" pitchFamily="34" charset="0"/>
                <a:cs typeface="Calibri" panose="020F0502020204030204" pitchFamily="34" charset="0"/>
              </a:rPr>
              <a:t>topic</a:t>
            </a:r>
            <a:r>
              <a:rPr lang="tr-TR" sz="2000" b="1" dirty="0">
                <a:solidFill>
                  <a:srgbClr val="000000"/>
                </a:solidFill>
                <a:latin typeface="Calibri" panose="020F0502020204030204" pitchFamily="34" charset="0"/>
                <a:cs typeface="Calibri" panose="020F0502020204030204" pitchFamily="34" charset="0"/>
              </a:rPr>
              <a:t>. </a:t>
            </a:r>
          </a:p>
        </p:txBody>
      </p:sp>
      <p:sp>
        <p:nvSpPr>
          <p:cNvPr id="43031" name="Text Box 26"/>
          <p:cNvSpPr txBox="1">
            <a:spLocks noChangeArrowheads="1"/>
          </p:cNvSpPr>
          <p:nvPr/>
        </p:nvSpPr>
        <p:spPr bwMode="auto">
          <a:xfrm>
            <a:off x="2482850" y="640080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r>
              <a:rPr lang="tr-TR">
                <a:solidFill>
                  <a:srgbClr val="000000"/>
                </a:solidFill>
                <a:latin typeface="Arial" panose="020B0604020202020204" pitchFamily="34" charset="0"/>
              </a:rPr>
              <a:t>	</a:t>
            </a:r>
          </a:p>
        </p:txBody>
      </p:sp>
      <p:pic>
        <p:nvPicPr>
          <p:cNvPr id="119838" name="Picture 30" descr="j0311814"/>
          <p:cNvPicPr>
            <a:picLocks noChangeAspect="1" noChangeArrowheads="1"/>
          </p:cNvPicPr>
          <p:nvPr/>
        </p:nvPicPr>
        <p:blipFill>
          <a:blip r:embed="rId3" cstate="email"/>
          <a:srcRect/>
          <a:stretch>
            <a:fillRect/>
          </a:stretch>
        </p:blipFill>
        <p:spPr bwMode="auto">
          <a:xfrm>
            <a:off x="179388" y="4760044"/>
            <a:ext cx="20161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41" name="Picture 33" descr="MCj02407010000[1]"/>
          <p:cNvPicPr>
            <a:picLocks noChangeAspect="1" noChangeArrowheads="1"/>
          </p:cNvPicPr>
          <p:nvPr/>
        </p:nvPicPr>
        <p:blipFill>
          <a:blip r:embed="rId4" cstate="email"/>
          <a:srcRect/>
          <a:stretch>
            <a:fillRect/>
          </a:stretch>
        </p:blipFill>
        <p:spPr bwMode="auto">
          <a:xfrm>
            <a:off x="4690745" y="4365308"/>
            <a:ext cx="20240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4" name="Freeform 63"/>
          <p:cNvSpPr/>
          <p:nvPr/>
        </p:nvSpPr>
        <p:spPr bwMode="auto">
          <a:xfrm>
            <a:off x="6516688" y="2968625"/>
            <a:ext cx="71437" cy="157163"/>
          </a:xfrm>
          <a:custGeom>
            <a:avLst/>
            <a:gdLst>
              <a:gd name="T0" fmla="*/ 2147483647 w 89"/>
              <a:gd name="T1" fmla="*/ 2147483647 h 199"/>
              <a:gd name="T2" fmla="*/ 2147483647 w 89"/>
              <a:gd name="T3" fmla="*/ 2147483647 h 199"/>
              <a:gd name="T4" fmla="*/ 2147483647 w 89"/>
              <a:gd name="T5" fmla="*/ 2147483647 h 199"/>
              <a:gd name="T6" fmla="*/ 2147483647 w 89"/>
              <a:gd name="T7" fmla="*/ 2147483647 h 199"/>
              <a:gd name="T8" fmla="*/ 2147483647 w 89"/>
              <a:gd name="T9" fmla="*/ 2147483647 h 199"/>
              <a:gd name="T10" fmla="*/ 2147483647 w 89"/>
              <a:gd name="T11" fmla="*/ 2147483647 h 199"/>
              <a:gd name="T12" fmla="*/ 2147483647 w 89"/>
              <a:gd name="T13" fmla="*/ 2147483647 h 199"/>
              <a:gd name="T14" fmla="*/ 2147483647 w 89"/>
              <a:gd name="T15" fmla="*/ 2147483647 h 199"/>
              <a:gd name="T16" fmla="*/ 2147483647 w 89"/>
              <a:gd name="T17" fmla="*/ 2147483647 h 199"/>
              <a:gd name="T18" fmla="*/ 2147483647 w 89"/>
              <a:gd name="T19" fmla="*/ 2147483647 h 199"/>
              <a:gd name="T20" fmla="*/ 2147483647 w 89"/>
              <a:gd name="T21" fmla="*/ 2147483647 h 199"/>
              <a:gd name="T22" fmla="*/ 2147483647 w 89"/>
              <a:gd name="T23" fmla="*/ 2147483647 h 199"/>
              <a:gd name="T24" fmla="*/ 0 w 89"/>
              <a:gd name="T25" fmla="*/ 0 h 199"/>
              <a:gd name="T26" fmla="*/ 2147483647 w 89"/>
              <a:gd name="T27" fmla="*/ 2147483647 h 199"/>
              <a:gd name="T28" fmla="*/ 2147483647 w 89"/>
              <a:gd name="T29" fmla="*/ 2147483647 h 199"/>
              <a:gd name="T30" fmla="*/ 2147483647 w 89"/>
              <a:gd name="T31" fmla="*/ 2147483647 h 199"/>
              <a:gd name="T32" fmla="*/ 2147483647 w 89"/>
              <a:gd name="T33" fmla="*/ 2147483647 h 199"/>
              <a:gd name="T34" fmla="*/ 2147483647 w 89"/>
              <a:gd name="T35" fmla="*/ 2147483647 h 199"/>
              <a:gd name="T36" fmla="*/ 2147483647 w 89"/>
              <a:gd name="T37" fmla="*/ 2147483647 h 199"/>
              <a:gd name="T38" fmla="*/ 2147483647 w 89"/>
              <a:gd name="T39" fmla="*/ 2147483647 h 199"/>
              <a:gd name="T40" fmla="*/ 2147483647 w 89"/>
              <a:gd name="T41" fmla="*/ 2147483647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99"/>
              <a:gd name="T65" fmla="*/ 89 w 89"/>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99">
                <a:moveTo>
                  <a:pt x="89" y="147"/>
                </a:moveTo>
                <a:lnTo>
                  <a:pt x="81" y="160"/>
                </a:lnTo>
                <a:lnTo>
                  <a:pt x="73" y="173"/>
                </a:lnTo>
                <a:lnTo>
                  <a:pt x="62" y="186"/>
                </a:lnTo>
                <a:lnTo>
                  <a:pt x="51" y="199"/>
                </a:lnTo>
                <a:lnTo>
                  <a:pt x="44" y="174"/>
                </a:lnTo>
                <a:lnTo>
                  <a:pt x="39" y="151"/>
                </a:lnTo>
                <a:lnTo>
                  <a:pt x="32" y="125"/>
                </a:lnTo>
                <a:lnTo>
                  <a:pt x="26" y="100"/>
                </a:lnTo>
                <a:lnTo>
                  <a:pt x="20" y="74"/>
                </a:lnTo>
                <a:lnTo>
                  <a:pt x="14" y="50"/>
                </a:lnTo>
                <a:lnTo>
                  <a:pt x="7" y="25"/>
                </a:lnTo>
                <a:lnTo>
                  <a:pt x="0" y="0"/>
                </a:lnTo>
                <a:lnTo>
                  <a:pt x="17" y="15"/>
                </a:lnTo>
                <a:lnTo>
                  <a:pt x="33" y="32"/>
                </a:lnTo>
                <a:lnTo>
                  <a:pt x="48" y="50"/>
                </a:lnTo>
                <a:lnTo>
                  <a:pt x="62" y="67"/>
                </a:lnTo>
                <a:lnTo>
                  <a:pt x="73" y="85"/>
                </a:lnTo>
                <a:lnTo>
                  <a:pt x="82" y="106"/>
                </a:lnTo>
                <a:lnTo>
                  <a:pt x="88" y="126"/>
                </a:lnTo>
                <a:lnTo>
                  <a:pt x="89" y="1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35" name="Freeform 64"/>
          <p:cNvSpPr/>
          <p:nvPr/>
        </p:nvSpPr>
        <p:spPr bwMode="auto">
          <a:xfrm>
            <a:off x="6564313" y="3228975"/>
            <a:ext cx="100012" cy="42863"/>
          </a:xfrm>
          <a:custGeom>
            <a:avLst/>
            <a:gdLst>
              <a:gd name="T0" fmla="*/ 2147483647 w 126"/>
              <a:gd name="T1" fmla="*/ 2147483647 h 53"/>
              <a:gd name="T2" fmla="*/ 2147483647 w 126"/>
              <a:gd name="T3" fmla="*/ 2147483647 h 53"/>
              <a:gd name="T4" fmla="*/ 2147483647 w 126"/>
              <a:gd name="T5" fmla="*/ 2147483647 h 53"/>
              <a:gd name="T6" fmla="*/ 2147483647 w 126"/>
              <a:gd name="T7" fmla="*/ 2147483647 h 53"/>
              <a:gd name="T8" fmla="*/ 2147483647 w 126"/>
              <a:gd name="T9" fmla="*/ 2147483647 h 53"/>
              <a:gd name="T10" fmla="*/ 2147483647 w 126"/>
              <a:gd name="T11" fmla="*/ 2147483647 h 53"/>
              <a:gd name="T12" fmla="*/ 2147483647 w 126"/>
              <a:gd name="T13" fmla="*/ 2147483647 h 53"/>
              <a:gd name="T14" fmla="*/ 2147483647 w 126"/>
              <a:gd name="T15" fmla="*/ 2147483647 h 53"/>
              <a:gd name="T16" fmla="*/ 2147483647 w 126"/>
              <a:gd name="T17" fmla="*/ 2147483647 h 53"/>
              <a:gd name="T18" fmla="*/ 0 w 126"/>
              <a:gd name="T19" fmla="*/ 0 h 53"/>
              <a:gd name="T20" fmla="*/ 2147483647 w 126"/>
              <a:gd name="T21" fmla="*/ 2147483647 h 53"/>
              <a:gd name="T22" fmla="*/ 2147483647 w 126"/>
              <a:gd name="T23" fmla="*/ 2147483647 h 53"/>
              <a:gd name="T24" fmla="*/ 2147483647 w 126"/>
              <a:gd name="T25" fmla="*/ 2147483647 h 53"/>
              <a:gd name="T26" fmla="*/ 2147483647 w 126"/>
              <a:gd name="T27" fmla="*/ 2147483647 h 53"/>
              <a:gd name="T28" fmla="*/ 2147483647 w 126"/>
              <a:gd name="T29" fmla="*/ 2147483647 h 53"/>
              <a:gd name="T30" fmla="*/ 2147483647 w 126"/>
              <a:gd name="T31" fmla="*/ 2147483647 h 53"/>
              <a:gd name="T32" fmla="*/ 2147483647 w 126"/>
              <a:gd name="T33" fmla="*/ 2147483647 h 53"/>
              <a:gd name="T34" fmla="*/ 2147483647 w 126"/>
              <a:gd name="T35" fmla="*/ 2147483647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53"/>
              <a:gd name="T56" fmla="*/ 126 w 12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53">
                <a:moveTo>
                  <a:pt x="126" y="29"/>
                </a:moveTo>
                <a:lnTo>
                  <a:pt x="113" y="45"/>
                </a:lnTo>
                <a:lnTo>
                  <a:pt x="99" y="53"/>
                </a:lnTo>
                <a:lnTo>
                  <a:pt x="82" y="53"/>
                </a:lnTo>
                <a:lnTo>
                  <a:pt x="67" y="49"/>
                </a:lnTo>
                <a:lnTo>
                  <a:pt x="51" y="41"/>
                </a:lnTo>
                <a:lnTo>
                  <a:pt x="35" y="34"/>
                </a:lnTo>
                <a:lnTo>
                  <a:pt x="18" y="27"/>
                </a:lnTo>
                <a:lnTo>
                  <a:pt x="3" y="23"/>
                </a:lnTo>
                <a:lnTo>
                  <a:pt x="0" y="0"/>
                </a:lnTo>
                <a:lnTo>
                  <a:pt x="16" y="4"/>
                </a:lnTo>
                <a:lnTo>
                  <a:pt x="32" y="8"/>
                </a:lnTo>
                <a:lnTo>
                  <a:pt x="47" y="12"/>
                </a:lnTo>
                <a:lnTo>
                  <a:pt x="62" y="16"/>
                </a:lnTo>
                <a:lnTo>
                  <a:pt x="78" y="19"/>
                </a:lnTo>
                <a:lnTo>
                  <a:pt x="93" y="23"/>
                </a:lnTo>
                <a:lnTo>
                  <a:pt x="110" y="26"/>
                </a:lnTo>
                <a:lnTo>
                  <a:pt x="12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36" name="Freeform 70"/>
          <p:cNvSpPr/>
          <p:nvPr/>
        </p:nvSpPr>
        <p:spPr bwMode="auto">
          <a:xfrm>
            <a:off x="6430963" y="3498850"/>
            <a:ext cx="130175" cy="268288"/>
          </a:xfrm>
          <a:custGeom>
            <a:avLst/>
            <a:gdLst>
              <a:gd name="T0" fmla="*/ 2147483647 w 164"/>
              <a:gd name="T1" fmla="*/ 2147483647 h 339"/>
              <a:gd name="T2" fmla="*/ 2147483647 w 164"/>
              <a:gd name="T3" fmla="*/ 2147483647 h 339"/>
              <a:gd name="T4" fmla="*/ 2147483647 w 164"/>
              <a:gd name="T5" fmla="*/ 2147483647 h 339"/>
              <a:gd name="T6" fmla="*/ 2147483647 w 164"/>
              <a:gd name="T7" fmla="*/ 2147483647 h 339"/>
              <a:gd name="T8" fmla="*/ 2147483647 w 164"/>
              <a:gd name="T9" fmla="*/ 2147483647 h 339"/>
              <a:gd name="T10" fmla="*/ 2147483647 w 164"/>
              <a:gd name="T11" fmla="*/ 2147483647 h 339"/>
              <a:gd name="T12" fmla="*/ 2147483647 w 164"/>
              <a:gd name="T13" fmla="*/ 2147483647 h 339"/>
              <a:gd name="T14" fmla="*/ 2147483647 w 164"/>
              <a:gd name="T15" fmla="*/ 2147483647 h 339"/>
              <a:gd name="T16" fmla="*/ 2147483647 w 164"/>
              <a:gd name="T17" fmla="*/ 2147483647 h 339"/>
              <a:gd name="T18" fmla="*/ 2147483647 w 164"/>
              <a:gd name="T19" fmla="*/ 2147483647 h 339"/>
              <a:gd name="T20" fmla="*/ 2147483647 w 164"/>
              <a:gd name="T21" fmla="*/ 2147483647 h 339"/>
              <a:gd name="T22" fmla="*/ 2147483647 w 164"/>
              <a:gd name="T23" fmla="*/ 2147483647 h 339"/>
              <a:gd name="T24" fmla="*/ 2147483647 w 164"/>
              <a:gd name="T25" fmla="*/ 2147483647 h 339"/>
              <a:gd name="T26" fmla="*/ 2147483647 w 164"/>
              <a:gd name="T27" fmla="*/ 2147483647 h 339"/>
              <a:gd name="T28" fmla="*/ 2147483647 w 164"/>
              <a:gd name="T29" fmla="*/ 2147483647 h 339"/>
              <a:gd name="T30" fmla="*/ 2147483647 w 164"/>
              <a:gd name="T31" fmla="*/ 2147483647 h 339"/>
              <a:gd name="T32" fmla="*/ 2147483647 w 164"/>
              <a:gd name="T33" fmla="*/ 2147483647 h 339"/>
              <a:gd name="T34" fmla="*/ 2147483647 w 164"/>
              <a:gd name="T35" fmla="*/ 2147483647 h 339"/>
              <a:gd name="T36" fmla="*/ 0 w 164"/>
              <a:gd name="T37" fmla="*/ 2147483647 h 339"/>
              <a:gd name="T38" fmla="*/ 2147483647 w 164"/>
              <a:gd name="T39" fmla="*/ 2147483647 h 339"/>
              <a:gd name="T40" fmla="*/ 2147483647 w 164"/>
              <a:gd name="T41" fmla="*/ 2147483647 h 339"/>
              <a:gd name="T42" fmla="*/ 2147483647 w 164"/>
              <a:gd name="T43" fmla="*/ 2147483647 h 339"/>
              <a:gd name="T44" fmla="*/ 2147483647 w 164"/>
              <a:gd name="T45" fmla="*/ 2147483647 h 339"/>
              <a:gd name="T46" fmla="*/ 2147483647 w 164"/>
              <a:gd name="T47" fmla="*/ 2147483647 h 339"/>
              <a:gd name="T48" fmla="*/ 2147483647 w 164"/>
              <a:gd name="T49" fmla="*/ 2147483647 h 339"/>
              <a:gd name="T50" fmla="*/ 2147483647 w 164"/>
              <a:gd name="T51" fmla="*/ 0 h 339"/>
              <a:gd name="T52" fmla="*/ 2147483647 w 164"/>
              <a:gd name="T53" fmla="*/ 2147483647 h 339"/>
              <a:gd name="T54" fmla="*/ 2147483647 w 164"/>
              <a:gd name="T55" fmla="*/ 2147483647 h 339"/>
              <a:gd name="T56" fmla="*/ 2147483647 w 164"/>
              <a:gd name="T57" fmla="*/ 2147483647 h 339"/>
              <a:gd name="T58" fmla="*/ 2147483647 w 164"/>
              <a:gd name="T59" fmla="*/ 2147483647 h 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339"/>
              <a:gd name="T92" fmla="*/ 164 w 164"/>
              <a:gd name="T93" fmla="*/ 339 h 3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339">
                <a:moveTo>
                  <a:pt x="65" y="188"/>
                </a:moveTo>
                <a:lnTo>
                  <a:pt x="80" y="202"/>
                </a:lnTo>
                <a:lnTo>
                  <a:pt x="95" y="214"/>
                </a:lnTo>
                <a:lnTo>
                  <a:pt x="111" y="227"/>
                </a:lnTo>
                <a:lnTo>
                  <a:pt x="125" y="240"/>
                </a:lnTo>
                <a:lnTo>
                  <a:pt x="138" y="255"/>
                </a:lnTo>
                <a:lnTo>
                  <a:pt x="151" y="270"/>
                </a:lnTo>
                <a:lnTo>
                  <a:pt x="159" y="287"/>
                </a:lnTo>
                <a:lnTo>
                  <a:pt x="164" y="306"/>
                </a:lnTo>
                <a:lnTo>
                  <a:pt x="122" y="339"/>
                </a:lnTo>
                <a:lnTo>
                  <a:pt x="108" y="329"/>
                </a:lnTo>
                <a:lnTo>
                  <a:pt x="93" y="320"/>
                </a:lnTo>
                <a:lnTo>
                  <a:pt x="80" y="311"/>
                </a:lnTo>
                <a:lnTo>
                  <a:pt x="65" y="303"/>
                </a:lnTo>
                <a:lnTo>
                  <a:pt x="50" y="295"/>
                </a:lnTo>
                <a:lnTo>
                  <a:pt x="33" y="290"/>
                </a:lnTo>
                <a:lnTo>
                  <a:pt x="18" y="283"/>
                </a:lnTo>
                <a:lnTo>
                  <a:pt x="2" y="279"/>
                </a:lnTo>
                <a:lnTo>
                  <a:pt x="0" y="243"/>
                </a:lnTo>
                <a:lnTo>
                  <a:pt x="2" y="208"/>
                </a:lnTo>
                <a:lnTo>
                  <a:pt x="3" y="172"/>
                </a:lnTo>
                <a:lnTo>
                  <a:pt x="7" y="135"/>
                </a:lnTo>
                <a:lnTo>
                  <a:pt x="13" y="100"/>
                </a:lnTo>
                <a:lnTo>
                  <a:pt x="21" y="65"/>
                </a:lnTo>
                <a:lnTo>
                  <a:pt x="30" y="31"/>
                </a:lnTo>
                <a:lnTo>
                  <a:pt x="43" y="0"/>
                </a:lnTo>
                <a:lnTo>
                  <a:pt x="52" y="46"/>
                </a:lnTo>
                <a:lnTo>
                  <a:pt x="56" y="94"/>
                </a:lnTo>
                <a:lnTo>
                  <a:pt x="59" y="142"/>
                </a:lnTo>
                <a:lnTo>
                  <a:pt x="65" y="1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37" name="Freeform 71"/>
          <p:cNvSpPr/>
          <p:nvPr/>
        </p:nvSpPr>
        <p:spPr bwMode="auto">
          <a:xfrm>
            <a:off x="6515100" y="3763963"/>
            <a:ext cx="65088" cy="77787"/>
          </a:xfrm>
          <a:custGeom>
            <a:avLst/>
            <a:gdLst>
              <a:gd name="T0" fmla="*/ 2147483647 w 82"/>
              <a:gd name="T1" fmla="*/ 0 h 99"/>
              <a:gd name="T2" fmla="*/ 2147483647 w 82"/>
              <a:gd name="T3" fmla="*/ 2147483647 h 99"/>
              <a:gd name="T4" fmla="*/ 2147483647 w 82"/>
              <a:gd name="T5" fmla="*/ 2147483647 h 99"/>
              <a:gd name="T6" fmla="*/ 2147483647 w 82"/>
              <a:gd name="T7" fmla="*/ 2147483647 h 99"/>
              <a:gd name="T8" fmla="*/ 2147483647 w 82"/>
              <a:gd name="T9" fmla="*/ 2147483647 h 99"/>
              <a:gd name="T10" fmla="*/ 2147483647 w 82"/>
              <a:gd name="T11" fmla="*/ 2147483647 h 99"/>
              <a:gd name="T12" fmla="*/ 2147483647 w 82"/>
              <a:gd name="T13" fmla="*/ 2147483647 h 99"/>
              <a:gd name="T14" fmla="*/ 2147483647 w 82"/>
              <a:gd name="T15" fmla="*/ 2147483647 h 99"/>
              <a:gd name="T16" fmla="*/ 0 w 82"/>
              <a:gd name="T17" fmla="*/ 2147483647 h 99"/>
              <a:gd name="T18" fmla="*/ 2147483647 w 82"/>
              <a:gd name="T19" fmla="*/ 2147483647 h 99"/>
              <a:gd name="T20" fmla="*/ 2147483647 w 82"/>
              <a:gd name="T21" fmla="*/ 2147483647 h 99"/>
              <a:gd name="T22" fmla="*/ 2147483647 w 82"/>
              <a:gd name="T23" fmla="*/ 2147483647 h 99"/>
              <a:gd name="T24" fmla="*/ 2147483647 w 82"/>
              <a:gd name="T25" fmla="*/ 2147483647 h 99"/>
              <a:gd name="T26" fmla="*/ 2147483647 w 82"/>
              <a:gd name="T27" fmla="*/ 2147483647 h 99"/>
              <a:gd name="T28" fmla="*/ 2147483647 w 82"/>
              <a:gd name="T29" fmla="*/ 2147483647 h 99"/>
              <a:gd name="T30" fmla="*/ 2147483647 w 82"/>
              <a:gd name="T31" fmla="*/ 2147483647 h 99"/>
              <a:gd name="T32" fmla="*/ 2147483647 w 82"/>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99"/>
              <a:gd name="T53" fmla="*/ 82 w 82"/>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99">
                <a:moveTo>
                  <a:pt x="82" y="0"/>
                </a:moveTo>
                <a:lnTo>
                  <a:pt x="72" y="14"/>
                </a:lnTo>
                <a:lnTo>
                  <a:pt x="67" y="32"/>
                </a:lnTo>
                <a:lnTo>
                  <a:pt x="62" y="51"/>
                </a:lnTo>
                <a:lnTo>
                  <a:pt x="58" y="70"/>
                </a:lnTo>
                <a:lnTo>
                  <a:pt x="52" y="86"/>
                </a:lnTo>
                <a:lnTo>
                  <a:pt x="42" y="96"/>
                </a:lnTo>
                <a:lnTo>
                  <a:pt x="24" y="99"/>
                </a:lnTo>
                <a:lnTo>
                  <a:pt x="0" y="92"/>
                </a:lnTo>
                <a:lnTo>
                  <a:pt x="12" y="80"/>
                </a:lnTo>
                <a:lnTo>
                  <a:pt x="22" y="66"/>
                </a:lnTo>
                <a:lnTo>
                  <a:pt x="28" y="52"/>
                </a:lnTo>
                <a:lnTo>
                  <a:pt x="35" y="40"/>
                </a:lnTo>
                <a:lnTo>
                  <a:pt x="42" y="28"/>
                </a:lnTo>
                <a:lnTo>
                  <a:pt x="52" y="15"/>
                </a:lnTo>
                <a:lnTo>
                  <a:pt x="64" y="7"/>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38" name="Freeform 72"/>
          <p:cNvSpPr/>
          <p:nvPr/>
        </p:nvSpPr>
        <p:spPr bwMode="auto">
          <a:xfrm>
            <a:off x="6286500" y="3819525"/>
            <a:ext cx="98425" cy="60325"/>
          </a:xfrm>
          <a:custGeom>
            <a:avLst/>
            <a:gdLst>
              <a:gd name="T0" fmla="*/ 2147483647 w 123"/>
              <a:gd name="T1" fmla="*/ 2147483647 h 76"/>
              <a:gd name="T2" fmla="*/ 2147483647 w 123"/>
              <a:gd name="T3" fmla="*/ 2147483647 h 76"/>
              <a:gd name="T4" fmla="*/ 0 w 123"/>
              <a:gd name="T5" fmla="*/ 2147483647 h 76"/>
              <a:gd name="T6" fmla="*/ 2147483647 w 123"/>
              <a:gd name="T7" fmla="*/ 2147483647 h 76"/>
              <a:gd name="T8" fmla="*/ 2147483647 w 123"/>
              <a:gd name="T9" fmla="*/ 2147483647 h 76"/>
              <a:gd name="T10" fmla="*/ 2147483647 w 123"/>
              <a:gd name="T11" fmla="*/ 2147483647 h 76"/>
              <a:gd name="T12" fmla="*/ 2147483647 w 123"/>
              <a:gd name="T13" fmla="*/ 2147483647 h 76"/>
              <a:gd name="T14" fmla="*/ 2147483647 w 123"/>
              <a:gd name="T15" fmla="*/ 2147483647 h 76"/>
              <a:gd name="T16" fmla="*/ 2147483647 w 123"/>
              <a:gd name="T17" fmla="*/ 2147483647 h 76"/>
              <a:gd name="T18" fmla="*/ 2147483647 w 123"/>
              <a:gd name="T19" fmla="*/ 2147483647 h 76"/>
              <a:gd name="T20" fmla="*/ 2147483647 w 123"/>
              <a:gd name="T21" fmla="*/ 0 h 76"/>
              <a:gd name="T22" fmla="*/ 2147483647 w 123"/>
              <a:gd name="T23" fmla="*/ 2147483647 h 76"/>
              <a:gd name="T24" fmla="*/ 2147483647 w 123"/>
              <a:gd name="T25" fmla="*/ 2147483647 h 76"/>
              <a:gd name="T26" fmla="*/ 2147483647 w 123"/>
              <a:gd name="T27" fmla="*/ 2147483647 h 76"/>
              <a:gd name="T28" fmla="*/ 2147483647 w 123"/>
              <a:gd name="T29" fmla="*/ 2147483647 h 76"/>
              <a:gd name="T30" fmla="*/ 2147483647 w 123"/>
              <a:gd name="T31" fmla="*/ 2147483647 h 76"/>
              <a:gd name="T32" fmla="*/ 2147483647 w 123"/>
              <a:gd name="T33" fmla="*/ 2147483647 h 76"/>
              <a:gd name="T34" fmla="*/ 2147483647 w 123"/>
              <a:gd name="T35" fmla="*/ 2147483647 h 76"/>
              <a:gd name="T36" fmla="*/ 2147483647 w 123"/>
              <a:gd name="T37" fmla="*/ 214748364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
              <a:gd name="T58" fmla="*/ 0 h 76"/>
              <a:gd name="T59" fmla="*/ 123 w 123"/>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 h="76">
                <a:moveTo>
                  <a:pt x="123" y="26"/>
                </a:moveTo>
                <a:lnTo>
                  <a:pt x="119" y="62"/>
                </a:lnTo>
                <a:lnTo>
                  <a:pt x="0" y="76"/>
                </a:lnTo>
                <a:lnTo>
                  <a:pt x="11" y="69"/>
                </a:lnTo>
                <a:lnTo>
                  <a:pt x="23" y="61"/>
                </a:lnTo>
                <a:lnTo>
                  <a:pt x="34" y="52"/>
                </a:lnTo>
                <a:lnTo>
                  <a:pt x="46" y="43"/>
                </a:lnTo>
                <a:lnTo>
                  <a:pt x="57" y="33"/>
                </a:lnTo>
                <a:lnTo>
                  <a:pt x="68" y="22"/>
                </a:lnTo>
                <a:lnTo>
                  <a:pt x="78" y="11"/>
                </a:lnTo>
                <a:lnTo>
                  <a:pt x="86" y="0"/>
                </a:lnTo>
                <a:lnTo>
                  <a:pt x="91" y="4"/>
                </a:lnTo>
                <a:lnTo>
                  <a:pt x="97" y="7"/>
                </a:lnTo>
                <a:lnTo>
                  <a:pt x="104" y="7"/>
                </a:lnTo>
                <a:lnTo>
                  <a:pt x="110" y="9"/>
                </a:lnTo>
                <a:lnTo>
                  <a:pt x="116" y="10"/>
                </a:lnTo>
                <a:lnTo>
                  <a:pt x="120" y="13"/>
                </a:lnTo>
                <a:lnTo>
                  <a:pt x="123" y="18"/>
                </a:lnTo>
                <a:lnTo>
                  <a:pt x="123"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grpSp>
        <p:nvGrpSpPr>
          <p:cNvPr id="2" name="Group 93"/>
          <p:cNvGrpSpPr/>
          <p:nvPr/>
        </p:nvGrpSpPr>
        <p:grpSpPr bwMode="auto">
          <a:xfrm>
            <a:off x="4644008" y="2204864"/>
            <a:ext cx="2274887" cy="1979612"/>
            <a:chOff x="2971" y="1299"/>
            <a:chExt cx="1433" cy="1247"/>
          </a:xfrm>
        </p:grpSpPr>
        <p:grpSp>
          <p:nvGrpSpPr>
            <p:cNvPr id="43044" name="Group 92"/>
            <p:cNvGrpSpPr/>
            <p:nvPr/>
          </p:nvGrpSpPr>
          <p:grpSpPr bwMode="auto">
            <a:xfrm>
              <a:off x="2971" y="1299"/>
              <a:ext cx="952" cy="1179"/>
              <a:chOff x="2835" y="1253"/>
              <a:chExt cx="1062" cy="952"/>
            </a:xfrm>
          </p:grpSpPr>
          <p:sp>
            <p:nvSpPr>
              <p:cNvPr id="43059" name="Freeform 39"/>
              <p:cNvSpPr/>
              <p:nvPr/>
            </p:nvSpPr>
            <p:spPr bwMode="auto">
              <a:xfrm>
                <a:off x="3107" y="1797"/>
                <a:ext cx="790" cy="345"/>
              </a:xfrm>
              <a:custGeom>
                <a:avLst/>
                <a:gdLst>
                  <a:gd name="T0" fmla="*/ 0 w 2842"/>
                  <a:gd name="T1" fmla="*/ 0 h 1228"/>
                  <a:gd name="T2" fmla="*/ 0 w 2842"/>
                  <a:gd name="T3" fmla="*/ 0 h 1228"/>
                  <a:gd name="T4" fmla="*/ 0 w 2842"/>
                  <a:gd name="T5" fmla="*/ 0 h 1228"/>
                  <a:gd name="T6" fmla="*/ 0 w 2842"/>
                  <a:gd name="T7" fmla="*/ 0 h 1228"/>
                  <a:gd name="T8" fmla="*/ 0 w 2842"/>
                  <a:gd name="T9" fmla="*/ 0 h 1228"/>
                  <a:gd name="T10" fmla="*/ 0 w 2842"/>
                  <a:gd name="T11" fmla="*/ 0 h 1228"/>
                  <a:gd name="T12" fmla="*/ 0 w 2842"/>
                  <a:gd name="T13" fmla="*/ 0 h 1228"/>
                  <a:gd name="T14" fmla="*/ 0 w 2842"/>
                  <a:gd name="T15" fmla="*/ 0 h 1228"/>
                  <a:gd name="T16" fmla="*/ 0 w 2842"/>
                  <a:gd name="T17" fmla="*/ 0 h 1228"/>
                  <a:gd name="T18" fmla="*/ 0 w 2842"/>
                  <a:gd name="T19" fmla="*/ 0 h 1228"/>
                  <a:gd name="T20" fmla="*/ 0 w 2842"/>
                  <a:gd name="T21" fmla="*/ 0 h 1228"/>
                  <a:gd name="T22" fmla="*/ 0 w 2842"/>
                  <a:gd name="T23" fmla="*/ 0 h 1228"/>
                  <a:gd name="T24" fmla="*/ 0 w 2842"/>
                  <a:gd name="T25" fmla="*/ 0 h 1228"/>
                  <a:gd name="T26" fmla="*/ 0 w 2842"/>
                  <a:gd name="T27" fmla="*/ 0 h 1228"/>
                  <a:gd name="T28" fmla="*/ 0 w 2842"/>
                  <a:gd name="T29" fmla="*/ 0 h 1228"/>
                  <a:gd name="T30" fmla="*/ 0 w 2842"/>
                  <a:gd name="T31" fmla="*/ 0 h 1228"/>
                  <a:gd name="T32" fmla="*/ 0 w 2842"/>
                  <a:gd name="T33" fmla="*/ 0 h 1228"/>
                  <a:gd name="T34" fmla="*/ 0 w 2842"/>
                  <a:gd name="T35" fmla="*/ 0 h 1228"/>
                  <a:gd name="T36" fmla="*/ 0 w 2842"/>
                  <a:gd name="T37" fmla="*/ 0 h 1228"/>
                  <a:gd name="T38" fmla="*/ 0 w 2842"/>
                  <a:gd name="T39" fmla="*/ 0 h 1228"/>
                  <a:gd name="T40" fmla="*/ 0 w 2842"/>
                  <a:gd name="T41" fmla="*/ 0 h 1228"/>
                  <a:gd name="T42" fmla="*/ 0 w 2842"/>
                  <a:gd name="T43" fmla="*/ 0 h 1228"/>
                  <a:gd name="T44" fmla="*/ 0 w 2842"/>
                  <a:gd name="T45" fmla="*/ 0 h 1228"/>
                  <a:gd name="T46" fmla="*/ 0 w 2842"/>
                  <a:gd name="T47" fmla="*/ 0 h 1228"/>
                  <a:gd name="T48" fmla="*/ 0 w 2842"/>
                  <a:gd name="T49" fmla="*/ 0 h 1228"/>
                  <a:gd name="T50" fmla="*/ 0 w 2842"/>
                  <a:gd name="T51" fmla="*/ 0 h 1228"/>
                  <a:gd name="T52" fmla="*/ 0 w 2842"/>
                  <a:gd name="T53" fmla="*/ 0 h 1228"/>
                  <a:gd name="T54" fmla="*/ 0 w 2842"/>
                  <a:gd name="T55" fmla="*/ 0 h 1228"/>
                  <a:gd name="T56" fmla="*/ 0 w 2842"/>
                  <a:gd name="T57" fmla="*/ 0 h 1228"/>
                  <a:gd name="T58" fmla="*/ 0 w 2842"/>
                  <a:gd name="T59" fmla="*/ 0 h 1228"/>
                  <a:gd name="T60" fmla="*/ 0 w 2842"/>
                  <a:gd name="T61" fmla="*/ 0 h 1228"/>
                  <a:gd name="T62" fmla="*/ 0 w 2842"/>
                  <a:gd name="T63" fmla="*/ 0 h 1228"/>
                  <a:gd name="T64" fmla="*/ 0 w 2842"/>
                  <a:gd name="T65" fmla="*/ 0 h 1228"/>
                  <a:gd name="T66" fmla="*/ 0 w 2842"/>
                  <a:gd name="T67" fmla="*/ 0 h 1228"/>
                  <a:gd name="T68" fmla="*/ 0 w 2842"/>
                  <a:gd name="T69" fmla="*/ 0 h 1228"/>
                  <a:gd name="T70" fmla="*/ 0 w 2842"/>
                  <a:gd name="T71" fmla="*/ 0 h 1228"/>
                  <a:gd name="T72" fmla="*/ 0 w 2842"/>
                  <a:gd name="T73" fmla="*/ 0 h 1228"/>
                  <a:gd name="T74" fmla="*/ 0 w 2842"/>
                  <a:gd name="T75" fmla="*/ 0 h 1228"/>
                  <a:gd name="T76" fmla="*/ 0 w 2842"/>
                  <a:gd name="T77" fmla="*/ 0 h 1228"/>
                  <a:gd name="T78" fmla="*/ 0 w 2842"/>
                  <a:gd name="T79" fmla="*/ 0 h 1228"/>
                  <a:gd name="T80" fmla="*/ 0 w 2842"/>
                  <a:gd name="T81" fmla="*/ 0 h 1228"/>
                  <a:gd name="T82" fmla="*/ 0 w 2842"/>
                  <a:gd name="T83" fmla="*/ 0 h 1228"/>
                  <a:gd name="T84" fmla="*/ 0 w 2842"/>
                  <a:gd name="T85" fmla="*/ 0 h 1228"/>
                  <a:gd name="T86" fmla="*/ 0 w 2842"/>
                  <a:gd name="T87" fmla="*/ 0 h 1228"/>
                  <a:gd name="T88" fmla="*/ 0 w 2842"/>
                  <a:gd name="T89" fmla="*/ 0 h 1228"/>
                  <a:gd name="T90" fmla="*/ 0 w 2842"/>
                  <a:gd name="T91" fmla="*/ 0 h 1228"/>
                  <a:gd name="T92" fmla="*/ 0 w 2842"/>
                  <a:gd name="T93" fmla="*/ 0 h 1228"/>
                  <a:gd name="T94" fmla="*/ 0 w 2842"/>
                  <a:gd name="T95" fmla="*/ 0 h 1228"/>
                  <a:gd name="T96" fmla="*/ 0 w 2842"/>
                  <a:gd name="T97" fmla="*/ 0 h 1228"/>
                  <a:gd name="T98" fmla="*/ 0 w 2842"/>
                  <a:gd name="T99" fmla="*/ 0 h 1228"/>
                  <a:gd name="T100" fmla="*/ 0 w 2842"/>
                  <a:gd name="T101" fmla="*/ 0 h 1228"/>
                  <a:gd name="T102" fmla="*/ 0 w 2842"/>
                  <a:gd name="T103" fmla="*/ 0 h 1228"/>
                  <a:gd name="T104" fmla="*/ 0 w 2842"/>
                  <a:gd name="T105" fmla="*/ 0 h 1228"/>
                  <a:gd name="T106" fmla="*/ 0 w 2842"/>
                  <a:gd name="T107" fmla="*/ 0 h 1228"/>
                  <a:gd name="T108" fmla="*/ 0 w 2842"/>
                  <a:gd name="T109" fmla="*/ 0 h 1228"/>
                  <a:gd name="T110" fmla="*/ 0 w 2842"/>
                  <a:gd name="T111" fmla="*/ 0 h 1228"/>
                  <a:gd name="T112" fmla="*/ 0 w 2842"/>
                  <a:gd name="T113" fmla="*/ 0 h 12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2"/>
                  <a:gd name="T172" fmla="*/ 0 h 1228"/>
                  <a:gd name="T173" fmla="*/ 2842 w 2842"/>
                  <a:gd name="T174" fmla="*/ 1228 h 12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2" h="1228">
                    <a:moveTo>
                      <a:pt x="2710" y="462"/>
                    </a:moveTo>
                    <a:lnTo>
                      <a:pt x="2667" y="442"/>
                    </a:lnTo>
                    <a:lnTo>
                      <a:pt x="2624" y="422"/>
                    </a:lnTo>
                    <a:lnTo>
                      <a:pt x="2580" y="405"/>
                    </a:lnTo>
                    <a:lnTo>
                      <a:pt x="2536" y="390"/>
                    </a:lnTo>
                    <a:lnTo>
                      <a:pt x="2491" y="377"/>
                    </a:lnTo>
                    <a:lnTo>
                      <a:pt x="2445" y="365"/>
                    </a:lnTo>
                    <a:lnTo>
                      <a:pt x="2399" y="354"/>
                    </a:lnTo>
                    <a:lnTo>
                      <a:pt x="2353" y="346"/>
                    </a:lnTo>
                    <a:lnTo>
                      <a:pt x="2307" y="338"/>
                    </a:lnTo>
                    <a:lnTo>
                      <a:pt x="2260" y="331"/>
                    </a:lnTo>
                    <a:lnTo>
                      <a:pt x="2214" y="325"/>
                    </a:lnTo>
                    <a:lnTo>
                      <a:pt x="2167" y="320"/>
                    </a:lnTo>
                    <a:lnTo>
                      <a:pt x="2119" y="314"/>
                    </a:lnTo>
                    <a:lnTo>
                      <a:pt x="2073" y="310"/>
                    </a:lnTo>
                    <a:lnTo>
                      <a:pt x="2025" y="306"/>
                    </a:lnTo>
                    <a:lnTo>
                      <a:pt x="1979" y="302"/>
                    </a:lnTo>
                    <a:lnTo>
                      <a:pt x="1987" y="267"/>
                    </a:lnTo>
                    <a:lnTo>
                      <a:pt x="1991" y="231"/>
                    </a:lnTo>
                    <a:lnTo>
                      <a:pt x="1988" y="193"/>
                    </a:lnTo>
                    <a:lnTo>
                      <a:pt x="1979" y="156"/>
                    </a:lnTo>
                    <a:lnTo>
                      <a:pt x="1970" y="134"/>
                    </a:lnTo>
                    <a:lnTo>
                      <a:pt x="1959" y="114"/>
                    </a:lnTo>
                    <a:lnTo>
                      <a:pt x="1947" y="96"/>
                    </a:lnTo>
                    <a:lnTo>
                      <a:pt x="1933" y="78"/>
                    </a:lnTo>
                    <a:lnTo>
                      <a:pt x="1918" y="62"/>
                    </a:lnTo>
                    <a:lnTo>
                      <a:pt x="1901" y="48"/>
                    </a:lnTo>
                    <a:lnTo>
                      <a:pt x="1883" y="36"/>
                    </a:lnTo>
                    <a:lnTo>
                      <a:pt x="1864" y="25"/>
                    </a:lnTo>
                    <a:lnTo>
                      <a:pt x="1845" y="17"/>
                    </a:lnTo>
                    <a:lnTo>
                      <a:pt x="1823" y="10"/>
                    </a:lnTo>
                    <a:lnTo>
                      <a:pt x="1802" y="4"/>
                    </a:lnTo>
                    <a:lnTo>
                      <a:pt x="1780" y="1"/>
                    </a:lnTo>
                    <a:lnTo>
                      <a:pt x="1757" y="0"/>
                    </a:lnTo>
                    <a:lnTo>
                      <a:pt x="1735" y="3"/>
                    </a:lnTo>
                    <a:lnTo>
                      <a:pt x="1712" y="6"/>
                    </a:lnTo>
                    <a:lnTo>
                      <a:pt x="1690" y="12"/>
                    </a:lnTo>
                    <a:lnTo>
                      <a:pt x="1685" y="15"/>
                    </a:lnTo>
                    <a:lnTo>
                      <a:pt x="1677" y="19"/>
                    </a:lnTo>
                    <a:lnTo>
                      <a:pt x="1664" y="25"/>
                    </a:lnTo>
                    <a:lnTo>
                      <a:pt x="1651" y="33"/>
                    </a:lnTo>
                    <a:lnTo>
                      <a:pt x="1633" y="42"/>
                    </a:lnTo>
                    <a:lnTo>
                      <a:pt x="1615" y="53"/>
                    </a:lnTo>
                    <a:lnTo>
                      <a:pt x="1596" y="64"/>
                    </a:lnTo>
                    <a:lnTo>
                      <a:pt x="1575" y="77"/>
                    </a:lnTo>
                    <a:lnTo>
                      <a:pt x="1555" y="89"/>
                    </a:lnTo>
                    <a:lnTo>
                      <a:pt x="1536" y="101"/>
                    </a:lnTo>
                    <a:lnTo>
                      <a:pt x="1517" y="114"/>
                    </a:lnTo>
                    <a:lnTo>
                      <a:pt x="1499" y="125"/>
                    </a:lnTo>
                    <a:lnTo>
                      <a:pt x="1483" y="135"/>
                    </a:lnTo>
                    <a:lnTo>
                      <a:pt x="1469" y="146"/>
                    </a:lnTo>
                    <a:lnTo>
                      <a:pt x="1458" y="155"/>
                    </a:lnTo>
                    <a:lnTo>
                      <a:pt x="1450" y="161"/>
                    </a:lnTo>
                    <a:lnTo>
                      <a:pt x="1437" y="175"/>
                    </a:lnTo>
                    <a:lnTo>
                      <a:pt x="1424" y="187"/>
                    </a:lnTo>
                    <a:lnTo>
                      <a:pt x="1411" y="200"/>
                    </a:lnTo>
                    <a:lnTo>
                      <a:pt x="1398" y="211"/>
                    </a:lnTo>
                    <a:lnTo>
                      <a:pt x="1384" y="223"/>
                    </a:lnTo>
                    <a:lnTo>
                      <a:pt x="1370" y="234"/>
                    </a:lnTo>
                    <a:lnTo>
                      <a:pt x="1358" y="246"/>
                    </a:lnTo>
                    <a:lnTo>
                      <a:pt x="1344" y="258"/>
                    </a:lnTo>
                    <a:lnTo>
                      <a:pt x="1331" y="249"/>
                    </a:lnTo>
                    <a:lnTo>
                      <a:pt x="1316" y="241"/>
                    </a:lnTo>
                    <a:lnTo>
                      <a:pt x="1299" y="234"/>
                    </a:lnTo>
                    <a:lnTo>
                      <a:pt x="1284" y="227"/>
                    </a:lnTo>
                    <a:lnTo>
                      <a:pt x="1267" y="223"/>
                    </a:lnTo>
                    <a:lnTo>
                      <a:pt x="1250" y="219"/>
                    </a:lnTo>
                    <a:lnTo>
                      <a:pt x="1232" y="217"/>
                    </a:lnTo>
                    <a:lnTo>
                      <a:pt x="1215" y="216"/>
                    </a:lnTo>
                    <a:lnTo>
                      <a:pt x="1176" y="215"/>
                    </a:lnTo>
                    <a:lnTo>
                      <a:pt x="1140" y="212"/>
                    </a:lnTo>
                    <a:lnTo>
                      <a:pt x="1103" y="209"/>
                    </a:lnTo>
                    <a:lnTo>
                      <a:pt x="1066" y="207"/>
                    </a:lnTo>
                    <a:lnTo>
                      <a:pt x="1027" y="202"/>
                    </a:lnTo>
                    <a:lnTo>
                      <a:pt x="991" y="200"/>
                    </a:lnTo>
                    <a:lnTo>
                      <a:pt x="954" y="196"/>
                    </a:lnTo>
                    <a:lnTo>
                      <a:pt x="917" y="191"/>
                    </a:lnTo>
                    <a:lnTo>
                      <a:pt x="880" y="186"/>
                    </a:lnTo>
                    <a:lnTo>
                      <a:pt x="843" y="182"/>
                    </a:lnTo>
                    <a:lnTo>
                      <a:pt x="805" y="176"/>
                    </a:lnTo>
                    <a:lnTo>
                      <a:pt x="768" y="172"/>
                    </a:lnTo>
                    <a:lnTo>
                      <a:pt x="731" y="167"/>
                    </a:lnTo>
                    <a:lnTo>
                      <a:pt x="693" y="161"/>
                    </a:lnTo>
                    <a:lnTo>
                      <a:pt x="656" y="156"/>
                    </a:lnTo>
                    <a:lnTo>
                      <a:pt x="618" y="150"/>
                    </a:lnTo>
                    <a:lnTo>
                      <a:pt x="593" y="146"/>
                    </a:lnTo>
                    <a:lnTo>
                      <a:pt x="568" y="142"/>
                    </a:lnTo>
                    <a:lnTo>
                      <a:pt x="544" y="138"/>
                    </a:lnTo>
                    <a:lnTo>
                      <a:pt x="519" y="134"/>
                    </a:lnTo>
                    <a:lnTo>
                      <a:pt x="495" y="129"/>
                    </a:lnTo>
                    <a:lnTo>
                      <a:pt x="471" y="125"/>
                    </a:lnTo>
                    <a:lnTo>
                      <a:pt x="447" y="120"/>
                    </a:lnTo>
                    <a:lnTo>
                      <a:pt x="422" y="116"/>
                    </a:lnTo>
                    <a:lnTo>
                      <a:pt x="397" y="112"/>
                    </a:lnTo>
                    <a:lnTo>
                      <a:pt x="374" y="109"/>
                    </a:lnTo>
                    <a:lnTo>
                      <a:pt x="350" y="105"/>
                    </a:lnTo>
                    <a:lnTo>
                      <a:pt x="325" y="103"/>
                    </a:lnTo>
                    <a:lnTo>
                      <a:pt x="302" y="100"/>
                    </a:lnTo>
                    <a:lnTo>
                      <a:pt x="277" y="99"/>
                    </a:lnTo>
                    <a:lnTo>
                      <a:pt x="253" y="97"/>
                    </a:lnTo>
                    <a:lnTo>
                      <a:pt x="228" y="96"/>
                    </a:lnTo>
                    <a:lnTo>
                      <a:pt x="205" y="97"/>
                    </a:lnTo>
                    <a:lnTo>
                      <a:pt x="182" y="100"/>
                    </a:lnTo>
                    <a:lnTo>
                      <a:pt x="160" y="105"/>
                    </a:lnTo>
                    <a:lnTo>
                      <a:pt x="138" y="114"/>
                    </a:lnTo>
                    <a:lnTo>
                      <a:pt x="117" y="123"/>
                    </a:lnTo>
                    <a:lnTo>
                      <a:pt x="98" y="134"/>
                    </a:lnTo>
                    <a:lnTo>
                      <a:pt x="80" y="148"/>
                    </a:lnTo>
                    <a:lnTo>
                      <a:pt x="64" y="161"/>
                    </a:lnTo>
                    <a:lnTo>
                      <a:pt x="49" y="178"/>
                    </a:lnTo>
                    <a:lnTo>
                      <a:pt x="35" y="196"/>
                    </a:lnTo>
                    <a:lnTo>
                      <a:pt x="24" y="215"/>
                    </a:lnTo>
                    <a:lnTo>
                      <a:pt x="15" y="234"/>
                    </a:lnTo>
                    <a:lnTo>
                      <a:pt x="8" y="256"/>
                    </a:lnTo>
                    <a:lnTo>
                      <a:pt x="3" y="276"/>
                    </a:lnTo>
                    <a:lnTo>
                      <a:pt x="0" y="299"/>
                    </a:lnTo>
                    <a:lnTo>
                      <a:pt x="0" y="323"/>
                    </a:lnTo>
                    <a:lnTo>
                      <a:pt x="4" y="350"/>
                    </a:lnTo>
                    <a:lnTo>
                      <a:pt x="12" y="376"/>
                    </a:lnTo>
                    <a:lnTo>
                      <a:pt x="24" y="401"/>
                    </a:lnTo>
                    <a:lnTo>
                      <a:pt x="41" y="422"/>
                    </a:lnTo>
                    <a:lnTo>
                      <a:pt x="59" y="443"/>
                    </a:lnTo>
                    <a:lnTo>
                      <a:pt x="78" y="461"/>
                    </a:lnTo>
                    <a:lnTo>
                      <a:pt x="98" y="479"/>
                    </a:lnTo>
                    <a:lnTo>
                      <a:pt x="120" y="492"/>
                    </a:lnTo>
                    <a:lnTo>
                      <a:pt x="141" y="506"/>
                    </a:lnTo>
                    <a:lnTo>
                      <a:pt x="161" y="517"/>
                    </a:lnTo>
                    <a:lnTo>
                      <a:pt x="180" y="525"/>
                    </a:lnTo>
                    <a:lnTo>
                      <a:pt x="197" y="533"/>
                    </a:lnTo>
                    <a:lnTo>
                      <a:pt x="210" y="539"/>
                    </a:lnTo>
                    <a:lnTo>
                      <a:pt x="221" y="543"/>
                    </a:lnTo>
                    <a:lnTo>
                      <a:pt x="227" y="545"/>
                    </a:lnTo>
                    <a:lnTo>
                      <a:pt x="228" y="545"/>
                    </a:lnTo>
                    <a:lnTo>
                      <a:pt x="270" y="555"/>
                    </a:lnTo>
                    <a:lnTo>
                      <a:pt x="311" y="563"/>
                    </a:lnTo>
                    <a:lnTo>
                      <a:pt x="352" y="571"/>
                    </a:lnTo>
                    <a:lnTo>
                      <a:pt x="393" y="578"/>
                    </a:lnTo>
                    <a:lnTo>
                      <a:pt x="433" y="585"/>
                    </a:lnTo>
                    <a:lnTo>
                      <a:pt x="471" y="592"/>
                    </a:lnTo>
                    <a:lnTo>
                      <a:pt x="511" y="597"/>
                    </a:lnTo>
                    <a:lnTo>
                      <a:pt x="549" y="604"/>
                    </a:lnTo>
                    <a:lnTo>
                      <a:pt x="587" y="610"/>
                    </a:lnTo>
                    <a:lnTo>
                      <a:pt x="626" y="614"/>
                    </a:lnTo>
                    <a:lnTo>
                      <a:pt x="664" y="619"/>
                    </a:lnTo>
                    <a:lnTo>
                      <a:pt x="702" y="625"/>
                    </a:lnTo>
                    <a:lnTo>
                      <a:pt x="740" y="629"/>
                    </a:lnTo>
                    <a:lnTo>
                      <a:pt x="779" y="633"/>
                    </a:lnTo>
                    <a:lnTo>
                      <a:pt x="817" y="638"/>
                    </a:lnTo>
                    <a:lnTo>
                      <a:pt x="857" y="643"/>
                    </a:lnTo>
                    <a:lnTo>
                      <a:pt x="839" y="652"/>
                    </a:lnTo>
                    <a:lnTo>
                      <a:pt x="820" y="662"/>
                    </a:lnTo>
                    <a:lnTo>
                      <a:pt x="802" y="671"/>
                    </a:lnTo>
                    <a:lnTo>
                      <a:pt x="784" y="681"/>
                    </a:lnTo>
                    <a:lnTo>
                      <a:pt x="766" y="690"/>
                    </a:lnTo>
                    <a:lnTo>
                      <a:pt x="747" y="699"/>
                    </a:lnTo>
                    <a:lnTo>
                      <a:pt x="730" y="708"/>
                    </a:lnTo>
                    <a:lnTo>
                      <a:pt x="712" y="716"/>
                    </a:lnTo>
                    <a:lnTo>
                      <a:pt x="694" y="726"/>
                    </a:lnTo>
                    <a:lnTo>
                      <a:pt x="676" y="734"/>
                    </a:lnTo>
                    <a:lnTo>
                      <a:pt x="658" y="744"/>
                    </a:lnTo>
                    <a:lnTo>
                      <a:pt x="641" y="753"/>
                    </a:lnTo>
                    <a:lnTo>
                      <a:pt x="623" y="763"/>
                    </a:lnTo>
                    <a:lnTo>
                      <a:pt x="605" y="772"/>
                    </a:lnTo>
                    <a:lnTo>
                      <a:pt x="587" y="782"/>
                    </a:lnTo>
                    <a:lnTo>
                      <a:pt x="570" y="793"/>
                    </a:lnTo>
                    <a:lnTo>
                      <a:pt x="570" y="792"/>
                    </a:lnTo>
                    <a:lnTo>
                      <a:pt x="571" y="792"/>
                    </a:lnTo>
                    <a:lnTo>
                      <a:pt x="572" y="790"/>
                    </a:lnTo>
                    <a:lnTo>
                      <a:pt x="531" y="812"/>
                    </a:lnTo>
                    <a:lnTo>
                      <a:pt x="497" y="841"/>
                    </a:lnTo>
                    <a:lnTo>
                      <a:pt x="470" y="876"/>
                    </a:lnTo>
                    <a:lnTo>
                      <a:pt x="449" y="915"/>
                    </a:lnTo>
                    <a:lnTo>
                      <a:pt x="437" y="957"/>
                    </a:lnTo>
                    <a:lnTo>
                      <a:pt x="433" y="1001"/>
                    </a:lnTo>
                    <a:lnTo>
                      <a:pt x="437" y="1046"/>
                    </a:lnTo>
                    <a:lnTo>
                      <a:pt x="451" y="1090"/>
                    </a:lnTo>
                    <a:lnTo>
                      <a:pt x="460" y="1110"/>
                    </a:lnTo>
                    <a:lnTo>
                      <a:pt x="473" y="1129"/>
                    </a:lnTo>
                    <a:lnTo>
                      <a:pt x="486" y="1147"/>
                    </a:lnTo>
                    <a:lnTo>
                      <a:pt x="501" y="1163"/>
                    </a:lnTo>
                    <a:lnTo>
                      <a:pt x="518" y="1178"/>
                    </a:lnTo>
                    <a:lnTo>
                      <a:pt x="536" y="1191"/>
                    </a:lnTo>
                    <a:lnTo>
                      <a:pt x="555" y="1202"/>
                    </a:lnTo>
                    <a:lnTo>
                      <a:pt x="575" y="1211"/>
                    </a:lnTo>
                    <a:lnTo>
                      <a:pt x="596" y="1218"/>
                    </a:lnTo>
                    <a:lnTo>
                      <a:pt x="616" y="1223"/>
                    </a:lnTo>
                    <a:lnTo>
                      <a:pt x="638" y="1226"/>
                    </a:lnTo>
                    <a:lnTo>
                      <a:pt x="660" y="1228"/>
                    </a:lnTo>
                    <a:lnTo>
                      <a:pt x="682" y="1226"/>
                    </a:lnTo>
                    <a:lnTo>
                      <a:pt x="705" y="1223"/>
                    </a:lnTo>
                    <a:lnTo>
                      <a:pt x="727" y="1218"/>
                    </a:lnTo>
                    <a:lnTo>
                      <a:pt x="749" y="1210"/>
                    </a:lnTo>
                    <a:lnTo>
                      <a:pt x="776" y="1196"/>
                    </a:lnTo>
                    <a:lnTo>
                      <a:pt x="802" y="1181"/>
                    </a:lnTo>
                    <a:lnTo>
                      <a:pt x="829" y="1169"/>
                    </a:lnTo>
                    <a:lnTo>
                      <a:pt x="857" y="1155"/>
                    </a:lnTo>
                    <a:lnTo>
                      <a:pt x="883" y="1141"/>
                    </a:lnTo>
                    <a:lnTo>
                      <a:pt x="910" y="1128"/>
                    </a:lnTo>
                    <a:lnTo>
                      <a:pt x="936" y="1114"/>
                    </a:lnTo>
                    <a:lnTo>
                      <a:pt x="963" y="1100"/>
                    </a:lnTo>
                    <a:lnTo>
                      <a:pt x="991" y="1087"/>
                    </a:lnTo>
                    <a:lnTo>
                      <a:pt x="1017" y="1073"/>
                    </a:lnTo>
                    <a:lnTo>
                      <a:pt x="1044" y="1059"/>
                    </a:lnTo>
                    <a:lnTo>
                      <a:pt x="1070" y="1044"/>
                    </a:lnTo>
                    <a:lnTo>
                      <a:pt x="1097" y="1029"/>
                    </a:lnTo>
                    <a:lnTo>
                      <a:pt x="1124" y="1013"/>
                    </a:lnTo>
                    <a:lnTo>
                      <a:pt x="1150" y="997"/>
                    </a:lnTo>
                    <a:lnTo>
                      <a:pt x="1178" y="980"/>
                    </a:lnTo>
                    <a:lnTo>
                      <a:pt x="1202" y="964"/>
                    </a:lnTo>
                    <a:lnTo>
                      <a:pt x="1226" y="947"/>
                    </a:lnTo>
                    <a:lnTo>
                      <a:pt x="1250" y="932"/>
                    </a:lnTo>
                    <a:lnTo>
                      <a:pt x="1273" y="915"/>
                    </a:lnTo>
                    <a:lnTo>
                      <a:pt x="1297" y="898"/>
                    </a:lnTo>
                    <a:lnTo>
                      <a:pt x="1320" y="882"/>
                    </a:lnTo>
                    <a:lnTo>
                      <a:pt x="1342" y="864"/>
                    </a:lnTo>
                    <a:lnTo>
                      <a:pt x="1365" y="848"/>
                    </a:lnTo>
                    <a:lnTo>
                      <a:pt x="1387" y="830"/>
                    </a:lnTo>
                    <a:lnTo>
                      <a:pt x="1409" y="812"/>
                    </a:lnTo>
                    <a:lnTo>
                      <a:pt x="1431" y="794"/>
                    </a:lnTo>
                    <a:lnTo>
                      <a:pt x="1451" y="776"/>
                    </a:lnTo>
                    <a:lnTo>
                      <a:pt x="1473" y="759"/>
                    </a:lnTo>
                    <a:lnTo>
                      <a:pt x="1493" y="741"/>
                    </a:lnTo>
                    <a:lnTo>
                      <a:pt x="1515" y="722"/>
                    </a:lnTo>
                    <a:lnTo>
                      <a:pt x="1536" y="704"/>
                    </a:lnTo>
                    <a:lnTo>
                      <a:pt x="1551" y="710"/>
                    </a:lnTo>
                    <a:lnTo>
                      <a:pt x="1566" y="714"/>
                    </a:lnTo>
                    <a:lnTo>
                      <a:pt x="1581" y="718"/>
                    </a:lnTo>
                    <a:lnTo>
                      <a:pt x="1596" y="722"/>
                    </a:lnTo>
                    <a:lnTo>
                      <a:pt x="1611" y="726"/>
                    </a:lnTo>
                    <a:lnTo>
                      <a:pt x="1626" y="729"/>
                    </a:lnTo>
                    <a:lnTo>
                      <a:pt x="1642" y="731"/>
                    </a:lnTo>
                    <a:lnTo>
                      <a:pt x="1657" y="734"/>
                    </a:lnTo>
                    <a:lnTo>
                      <a:pt x="1672" y="735"/>
                    </a:lnTo>
                    <a:lnTo>
                      <a:pt x="1689" y="738"/>
                    </a:lnTo>
                    <a:lnTo>
                      <a:pt x="1704" y="740"/>
                    </a:lnTo>
                    <a:lnTo>
                      <a:pt x="1720" y="740"/>
                    </a:lnTo>
                    <a:lnTo>
                      <a:pt x="1735" y="741"/>
                    </a:lnTo>
                    <a:lnTo>
                      <a:pt x="1752" y="741"/>
                    </a:lnTo>
                    <a:lnTo>
                      <a:pt x="1767" y="741"/>
                    </a:lnTo>
                    <a:lnTo>
                      <a:pt x="1783" y="741"/>
                    </a:lnTo>
                    <a:lnTo>
                      <a:pt x="1794" y="742"/>
                    </a:lnTo>
                    <a:lnTo>
                      <a:pt x="1805" y="744"/>
                    </a:lnTo>
                    <a:lnTo>
                      <a:pt x="1816" y="745"/>
                    </a:lnTo>
                    <a:lnTo>
                      <a:pt x="1826" y="746"/>
                    </a:lnTo>
                    <a:lnTo>
                      <a:pt x="1835" y="746"/>
                    </a:lnTo>
                    <a:lnTo>
                      <a:pt x="1842" y="748"/>
                    </a:lnTo>
                    <a:lnTo>
                      <a:pt x="1846" y="748"/>
                    </a:lnTo>
                    <a:lnTo>
                      <a:pt x="1871" y="751"/>
                    </a:lnTo>
                    <a:lnTo>
                      <a:pt x="1902" y="755"/>
                    </a:lnTo>
                    <a:lnTo>
                      <a:pt x="1940" y="759"/>
                    </a:lnTo>
                    <a:lnTo>
                      <a:pt x="1983" y="764"/>
                    </a:lnTo>
                    <a:lnTo>
                      <a:pt x="2030" y="770"/>
                    </a:lnTo>
                    <a:lnTo>
                      <a:pt x="2080" y="778"/>
                    </a:lnTo>
                    <a:lnTo>
                      <a:pt x="2132" y="785"/>
                    </a:lnTo>
                    <a:lnTo>
                      <a:pt x="2184" y="793"/>
                    </a:lnTo>
                    <a:lnTo>
                      <a:pt x="2237" y="802"/>
                    </a:lnTo>
                    <a:lnTo>
                      <a:pt x="2287" y="812"/>
                    </a:lnTo>
                    <a:lnTo>
                      <a:pt x="2338" y="822"/>
                    </a:lnTo>
                    <a:lnTo>
                      <a:pt x="2384" y="833"/>
                    </a:lnTo>
                    <a:lnTo>
                      <a:pt x="2427" y="843"/>
                    </a:lnTo>
                    <a:lnTo>
                      <a:pt x="2464" y="854"/>
                    </a:lnTo>
                    <a:lnTo>
                      <a:pt x="2495" y="865"/>
                    </a:lnTo>
                    <a:lnTo>
                      <a:pt x="2520" y="876"/>
                    </a:lnTo>
                    <a:lnTo>
                      <a:pt x="2542" y="884"/>
                    </a:lnTo>
                    <a:lnTo>
                      <a:pt x="2563" y="891"/>
                    </a:lnTo>
                    <a:lnTo>
                      <a:pt x="2585" y="895"/>
                    </a:lnTo>
                    <a:lnTo>
                      <a:pt x="2609" y="897"/>
                    </a:lnTo>
                    <a:lnTo>
                      <a:pt x="2630" y="897"/>
                    </a:lnTo>
                    <a:lnTo>
                      <a:pt x="2652" y="894"/>
                    </a:lnTo>
                    <a:lnTo>
                      <a:pt x="2673" y="890"/>
                    </a:lnTo>
                    <a:lnTo>
                      <a:pt x="2695" y="883"/>
                    </a:lnTo>
                    <a:lnTo>
                      <a:pt x="2714" y="875"/>
                    </a:lnTo>
                    <a:lnTo>
                      <a:pt x="2734" y="864"/>
                    </a:lnTo>
                    <a:lnTo>
                      <a:pt x="2752" y="852"/>
                    </a:lnTo>
                    <a:lnTo>
                      <a:pt x="2768" y="838"/>
                    </a:lnTo>
                    <a:lnTo>
                      <a:pt x="2785" y="822"/>
                    </a:lnTo>
                    <a:lnTo>
                      <a:pt x="2798" y="804"/>
                    </a:lnTo>
                    <a:lnTo>
                      <a:pt x="2811" y="785"/>
                    </a:lnTo>
                    <a:lnTo>
                      <a:pt x="2822" y="764"/>
                    </a:lnTo>
                    <a:lnTo>
                      <a:pt x="2837" y="720"/>
                    </a:lnTo>
                    <a:lnTo>
                      <a:pt x="2842" y="677"/>
                    </a:lnTo>
                    <a:lnTo>
                      <a:pt x="2839" y="633"/>
                    </a:lnTo>
                    <a:lnTo>
                      <a:pt x="2829" y="591"/>
                    </a:lnTo>
                    <a:lnTo>
                      <a:pt x="2809" y="551"/>
                    </a:lnTo>
                    <a:lnTo>
                      <a:pt x="2783" y="515"/>
                    </a:lnTo>
                    <a:lnTo>
                      <a:pt x="2749" y="485"/>
                    </a:lnTo>
                    <a:lnTo>
                      <a:pt x="2710" y="462"/>
                    </a:lnTo>
                    <a:close/>
                  </a:path>
                </a:pathLst>
              </a:custGeom>
              <a:solidFill>
                <a:srgbClr val="5B666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grpSp>
            <p:nvGrpSpPr>
              <p:cNvPr id="43060" name="Group 91"/>
              <p:cNvGrpSpPr/>
              <p:nvPr/>
            </p:nvGrpSpPr>
            <p:grpSpPr bwMode="auto">
              <a:xfrm>
                <a:off x="2835" y="1253"/>
                <a:ext cx="853" cy="952"/>
                <a:chOff x="2907" y="1285"/>
                <a:chExt cx="1053" cy="1146"/>
              </a:xfrm>
            </p:grpSpPr>
            <p:sp>
              <p:nvSpPr>
                <p:cNvPr id="43061" name="Freeform 40"/>
                <p:cNvSpPr/>
                <p:nvPr/>
              </p:nvSpPr>
              <p:spPr bwMode="auto">
                <a:xfrm>
                  <a:off x="3158" y="1285"/>
                  <a:ext cx="743" cy="747"/>
                </a:xfrm>
                <a:custGeom>
                  <a:avLst/>
                  <a:gdLst>
                    <a:gd name="T0" fmla="*/ 2 w 1486"/>
                    <a:gd name="T1" fmla="*/ 1 h 1492"/>
                    <a:gd name="T2" fmla="*/ 2 w 1486"/>
                    <a:gd name="T3" fmla="*/ 1 h 1492"/>
                    <a:gd name="T4" fmla="*/ 2 w 1486"/>
                    <a:gd name="T5" fmla="*/ 1 h 1492"/>
                    <a:gd name="T6" fmla="*/ 2 w 1486"/>
                    <a:gd name="T7" fmla="*/ 1 h 1492"/>
                    <a:gd name="T8" fmla="*/ 2 w 1486"/>
                    <a:gd name="T9" fmla="*/ 1 h 1492"/>
                    <a:gd name="T10" fmla="*/ 2 w 1486"/>
                    <a:gd name="T11" fmla="*/ 1 h 1492"/>
                    <a:gd name="T12" fmla="*/ 2 w 1486"/>
                    <a:gd name="T13" fmla="*/ 1 h 1492"/>
                    <a:gd name="T14" fmla="*/ 2 w 1486"/>
                    <a:gd name="T15" fmla="*/ 1 h 1492"/>
                    <a:gd name="T16" fmla="*/ 2 w 1486"/>
                    <a:gd name="T17" fmla="*/ 1 h 1492"/>
                    <a:gd name="T18" fmla="*/ 2 w 1486"/>
                    <a:gd name="T19" fmla="*/ 1 h 1492"/>
                    <a:gd name="T20" fmla="*/ 2 w 1486"/>
                    <a:gd name="T21" fmla="*/ 1 h 1492"/>
                    <a:gd name="T22" fmla="*/ 1 w 1486"/>
                    <a:gd name="T23" fmla="*/ 1 h 1492"/>
                    <a:gd name="T24" fmla="*/ 1 w 1486"/>
                    <a:gd name="T25" fmla="*/ 1 h 1492"/>
                    <a:gd name="T26" fmla="*/ 2 w 1486"/>
                    <a:gd name="T27" fmla="*/ 1 h 1492"/>
                    <a:gd name="T28" fmla="*/ 2 w 1486"/>
                    <a:gd name="T29" fmla="*/ 1 h 1492"/>
                    <a:gd name="T30" fmla="*/ 2 w 1486"/>
                    <a:gd name="T31" fmla="*/ 2 h 1492"/>
                    <a:gd name="T32" fmla="*/ 2 w 1486"/>
                    <a:gd name="T33" fmla="*/ 2 h 1492"/>
                    <a:gd name="T34" fmla="*/ 1 w 1486"/>
                    <a:gd name="T35" fmla="*/ 1 h 1492"/>
                    <a:gd name="T36" fmla="*/ 1 w 1486"/>
                    <a:gd name="T37" fmla="*/ 2 h 1492"/>
                    <a:gd name="T38" fmla="*/ 1 w 1486"/>
                    <a:gd name="T39" fmla="*/ 2 h 1492"/>
                    <a:gd name="T40" fmla="*/ 1 w 1486"/>
                    <a:gd name="T41" fmla="*/ 2 h 1492"/>
                    <a:gd name="T42" fmla="*/ 1 w 1486"/>
                    <a:gd name="T43" fmla="*/ 2 h 1492"/>
                    <a:gd name="T44" fmla="*/ 1 w 1486"/>
                    <a:gd name="T45" fmla="*/ 2 h 1492"/>
                    <a:gd name="T46" fmla="*/ 1 w 1486"/>
                    <a:gd name="T47" fmla="*/ 2 h 1492"/>
                    <a:gd name="T48" fmla="*/ 1 w 1486"/>
                    <a:gd name="T49" fmla="*/ 2 h 1492"/>
                    <a:gd name="T50" fmla="*/ 1 w 1486"/>
                    <a:gd name="T51" fmla="*/ 1 h 1492"/>
                    <a:gd name="T52" fmla="*/ 1 w 1486"/>
                    <a:gd name="T53" fmla="*/ 2 h 1492"/>
                    <a:gd name="T54" fmla="*/ 1 w 1486"/>
                    <a:gd name="T55" fmla="*/ 2 h 1492"/>
                    <a:gd name="T56" fmla="*/ 1 w 1486"/>
                    <a:gd name="T57" fmla="*/ 2 h 1492"/>
                    <a:gd name="T58" fmla="*/ 1 w 1486"/>
                    <a:gd name="T59" fmla="*/ 1 h 1492"/>
                    <a:gd name="T60" fmla="*/ 1 w 1486"/>
                    <a:gd name="T61" fmla="*/ 1 h 1492"/>
                    <a:gd name="T62" fmla="*/ 1 w 1486"/>
                    <a:gd name="T63" fmla="*/ 1 h 1492"/>
                    <a:gd name="T64" fmla="*/ 1 w 1486"/>
                    <a:gd name="T65" fmla="*/ 1 h 1492"/>
                    <a:gd name="T66" fmla="*/ 1 w 1486"/>
                    <a:gd name="T67" fmla="*/ 1 h 1492"/>
                    <a:gd name="T68" fmla="*/ 1 w 1486"/>
                    <a:gd name="T69" fmla="*/ 1 h 1492"/>
                    <a:gd name="T70" fmla="*/ 1 w 1486"/>
                    <a:gd name="T71" fmla="*/ 1 h 1492"/>
                    <a:gd name="T72" fmla="*/ 1 w 1486"/>
                    <a:gd name="T73" fmla="*/ 1 h 1492"/>
                    <a:gd name="T74" fmla="*/ 1 w 1486"/>
                    <a:gd name="T75" fmla="*/ 1 h 1492"/>
                    <a:gd name="T76" fmla="*/ 1 w 1486"/>
                    <a:gd name="T77" fmla="*/ 1 h 1492"/>
                    <a:gd name="T78" fmla="*/ 1 w 1486"/>
                    <a:gd name="T79" fmla="*/ 1 h 1492"/>
                    <a:gd name="T80" fmla="*/ 1 w 1486"/>
                    <a:gd name="T81" fmla="*/ 1 h 1492"/>
                    <a:gd name="T82" fmla="*/ 1 w 1486"/>
                    <a:gd name="T83" fmla="*/ 1 h 1492"/>
                    <a:gd name="T84" fmla="*/ 1 w 1486"/>
                    <a:gd name="T85" fmla="*/ 1 h 1492"/>
                    <a:gd name="T86" fmla="*/ 1 w 1486"/>
                    <a:gd name="T87" fmla="*/ 1 h 1492"/>
                    <a:gd name="T88" fmla="*/ 1 w 1486"/>
                    <a:gd name="T89" fmla="*/ 1 h 1492"/>
                    <a:gd name="T90" fmla="*/ 1 w 1486"/>
                    <a:gd name="T91" fmla="*/ 1 h 1492"/>
                    <a:gd name="T92" fmla="*/ 1 w 1486"/>
                    <a:gd name="T93" fmla="*/ 1 h 1492"/>
                    <a:gd name="T94" fmla="*/ 1 w 1486"/>
                    <a:gd name="T95" fmla="*/ 1 h 1492"/>
                    <a:gd name="T96" fmla="*/ 1 w 1486"/>
                    <a:gd name="T97" fmla="*/ 1 h 1492"/>
                    <a:gd name="T98" fmla="*/ 1 w 1486"/>
                    <a:gd name="T99" fmla="*/ 1 h 1492"/>
                    <a:gd name="T100" fmla="*/ 1 w 1486"/>
                    <a:gd name="T101" fmla="*/ 1 h 1492"/>
                    <a:gd name="T102" fmla="*/ 1 w 1486"/>
                    <a:gd name="T103" fmla="*/ 1 h 1492"/>
                    <a:gd name="T104" fmla="*/ 2 w 1486"/>
                    <a:gd name="T105" fmla="*/ 1 h 1492"/>
                    <a:gd name="T106" fmla="*/ 2 w 1486"/>
                    <a:gd name="T107" fmla="*/ 1 h 1492"/>
                    <a:gd name="T108" fmla="*/ 2 w 1486"/>
                    <a:gd name="T109" fmla="*/ 1 h 1492"/>
                    <a:gd name="T110" fmla="*/ 2 w 1486"/>
                    <a:gd name="T111" fmla="*/ 1 h 1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6"/>
                    <a:gd name="T169" fmla="*/ 0 h 1492"/>
                    <a:gd name="T170" fmla="*/ 1486 w 1486"/>
                    <a:gd name="T171" fmla="*/ 1492 h 1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6" h="1492">
                      <a:moveTo>
                        <a:pt x="1270" y="0"/>
                      </a:moveTo>
                      <a:lnTo>
                        <a:pt x="1279" y="246"/>
                      </a:lnTo>
                      <a:lnTo>
                        <a:pt x="1282" y="258"/>
                      </a:lnTo>
                      <a:lnTo>
                        <a:pt x="1281" y="268"/>
                      </a:lnTo>
                      <a:lnTo>
                        <a:pt x="1274" y="273"/>
                      </a:lnTo>
                      <a:lnTo>
                        <a:pt x="1266" y="276"/>
                      </a:lnTo>
                      <a:lnTo>
                        <a:pt x="1255" y="279"/>
                      </a:lnTo>
                      <a:lnTo>
                        <a:pt x="1244" y="281"/>
                      </a:lnTo>
                      <a:lnTo>
                        <a:pt x="1234" y="285"/>
                      </a:lnTo>
                      <a:lnTo>
                        <a:pt x="1226" y="291"/>
                      </a:lnTo>
                      <a:lnTo>
                        <a:pt x="1214" y="295"/>
                      </a:lnTo>
                      <a:lnTo>
                        <a:pt x="1200" y="299"/>
                      </a:lnTo>
                      <a:lnTo>
                        <a:pt x="1188" y="305"/>
                      </a:lnTo>
                      <a:lnTo>
                        <a:pt x="1176" y="310"/>
                      </a:lnTo>
                      <a:lnTo>
                        <a:pt x="1162" y="315"/>
                      </a:lnTo>
                      <a:lnTo>
                        <a:pt x="1150" y="321"/>
                      </a:lnTo>
                      <a:lnTo>
                        <a:pt x="1136" y="326"/>
                      </a:lnTo>
                      <a:lnTo>
                        <a:pt x="1124" y="332"/>
                      </a:lnTo>
                      <a:lnTo>
                        <a:pt x="1128" y="332"/>
                      </a:lnTo>
                      <a:lnTo>
                        <a:pt x="1139" y="333"/>
                      </a:lnTo>
                      <a:lnTo>
                        <a:pt x="1156" y="335"/>
                      </a:lnTo>
                      <a:lnTo>
                        <a:pt x="1180" y="336"/>
                      </a:lnTo>
                      <a:lnTo>
                        <a:pt x="1207" y="339"/>
                      </a:lnTo>
                      <a:lnTo>
                        <a:pt x="1237" y="341"/>
                      </a:lnTo>
                      <a:lnTo>
                        <a:pt x="1270" y="343"/>
                      </a:lnTo>
                      <a:lnTo>
                        <a:pt x="1303" y="346"/>
                      </a:lnTo>
                      <a:lnTo>
                        <a:pt x="1337" y="350"/>
                      </a:lnTo>
                      <a:lnTo>
                        <a:pt x="1370" y="352"/>
                      </a:lnTo>
                      <a:lnTo>
                        <a:pt x="1400" y="355"/>
                      </a:lnTo>
                      <a:lnTo>
                        <a:pt x="1427" y="358"/>
                      </a:lnTo>
                      <a:lnTo>
                        <a:pt x="1450" y="359"/>
                      </a:lnTo>
                      <a:lnTo>
                        <a:pt x="1469" y="362"/>
                      </a:lnTo>
                      <a:lnTo>
                        <a:pt x="1482" y="363"/>
                      </a:lnTo>
                      <a:lnTo>
                        <a:pt x="1486" y="365"/>
                      </a:lnTo>
                      <a:lnTo>
                        <a:pt x="1465" y="634"/>
                      </a:lnTo>
                      <a:lnTo>
                        <a:pt x="919" y="534"/>
                      </a:lnTo>
                      <a:lnTo>
                        <a:pt x="916" y="559"/>
                      </a:lnTo>
                      <a:lnTo>
                        <a:pt x="912" y="585"/>
                      </a:lnTo>
                      <a:lnTo>
                        <a:pt x="909" y="608"/>
                      </a:lnTo>
                      <a:lnTo>
                        <a:pt x="910" y="631"/>
                      </a:lnTo>
                      <a:lnTo>
                        <a:pt x="1374" y="738"/>
                      </a:lnTo>
                      <a:lnTo>
                        <a:pt x="1368" y="757"/>
                      </a:lnTo>
                      <a:lnTo>
                        <a:pt x="1361" y="794"/>
                      </a:lnTo>
                      <a:lnTo>
                        <a:pt x="1350" y="842"/>
                      </a:lnTo>
                      <a:lnTo>
                        <a:pt x="1341" y="895"/>
                      </a:lnTo>
                      <a:lnTo>
                        <a:pt x="1330" y="948"/>
                      </a:lnTo>
                      <a:lnTo>
                        <a:pt x="1322" y="992"/>
                      </a:lnTo>
                      <a:lnTo>
                        <a:pt x="1316" y="1024"/>
                      </a:lnTo>
                      <a:lnTo>
                        <a:pt x="1314" y="1036"/>
                      </a:lnTo>
                      <a:lnTo>
                        <a:pt x="1311" y="1040"/>
                      </a:lnTo>
                      <a:lnTo>
                        <a:pt x="1307" y="1044"/>
                      </a:lnTo>
                      <a:lnTo>
                        <a:pt x="1303" y="1049"/>
                      </a:lnTo>
                      <a:lnTo>
                        <a:pt x="1299" y="1054"/>
                      </a:lnTo>
                      <a:lnTo>
                        <a:pt x="891" y="839"/>
                      </a:lnTo>
                      <a:lnTo>
                        <a:pt x="883" y="899"/>
                      </a:lnTo>
                      <a:lnTo>
                        <a:pt x="874" y="981"/>
                      </a:lnTo>
                      <a:lnTo>
                        <a:pt x="864" y="1078"/>
                      </a:lnTo>
                      <a:lnTo>
                        <a:pt x="856" y="1179"/>
                      </a:lnTo>
                      <a:lnTo>
                        <a:pt x="848" y="1275"/>
                      </a:lnTo>
                      <a:lnTo>
                        <a:pt x="841" y="1356"/>
                      </a:lnTo>
                      <a:lnTo>
                        <a:pt x="837" y="1410"/>
                      </a:lnTo>
                      <a:lnTo>
                        <a:pt x="835" y="1431"/>
                      </a:lnTo>
                      <a:lnTo>
                        <a:pt x="824" y="1442"/>
                      </a:lnTo>
                      <a:lnTo>
                        <a:pt x="813" y="1451"/>
                      </a:lnTo>
                      <a:lnTo>
                        <a:pt x="801" y="1460"/>
                      </a:lnTo>
                      <a:lnTo>
                        <a:pt x="789" y="1468"/>
                      </a:lnTo>
                      <a:lnTo>
                        <a:pt x="777" y="1475"/>
                      </a:lnTo>
                      <a:lnTo>
                        <a:pt x="764" y="1480"/>
                      </a:lnTo>
                      <a:lnTo>
                        <a:pt x="751" y="1487"/>
                      </a:lnTo>
                      <a:lnTo>
                        <a:pt x="738" y="1492"/>
                      </a:lnTo>
                      <a:lnTo>
                        <a:pt x="640" y="1483"/>
                      </a:lnTo>
                      <a:lnTo>
                        <a:pt x="637" y="1460"/>
                      </a:lnTo>
                      <a:lnTo>
                        <a:pt x="629" y="1397"/>
                      </a:lnTo>
                      <a:lnTo>
                        <a:pt x="618" y="1308"/>
                      </a:lnTo>
                      <a:lnTo>
                        <a:pt x="606" y="1207"/>
                      </a:lnTo>
                      <a:lnTo>
                        <a:pt x="592" y="1104"/>
                      </a:lnTo>
                      <a:lnTo>
                        <a:pt x="581" y="1013"/>
                      </a:lnTo>
                      <a:lnTo>
                        <a:pt x="572" y="947"/>
                      </a:lnTo>
                      <a:lnTo>
                        <a:pt x="566" y="918"/>
                      </a:lnTo>
                      <a:lnTo>
                        <a:pt x="272" y="1309"/>
                      </a:lnTo>
                      <a:lnTo>
                        <a:pt x="264" y="1315"/>
                      </a:lnTo>
                      <a:lnTo>
                        <a:pt x="259" y="1321"/>
                      </a:lnTo>
                      <a:lnTo>
                        <a:pt x="252" y="1328"/>
                      </a:lnTo>
                      <a:lnTo>
                        <a:pt x="246" y="1337"/>
                      </a:lnTo>
                      <a:lnTo>
                        <a:pt x="241" y="1343"/>
                      </a:lnTo>
                      <a:lnTo>
                        <a:pt x="234" y="1350"/>
                      </a:lnTo>
                      <a:lnTo>
                        <a:pt x="229" y="1356"/>
                      </a:lnTo>
                      <a:lnTo>
                        <a:pt x="220" y="1358"/>
                      </a:lnTo>
                      <a:lnTo>
                        <a:pt x="118" y="1021"/>
                      </a:lnTo>
                      <a:lnTo>
                        <a:pt x="542" y="672"/>
                      </a:lnTo>
                      <a:lnTo>
                        <a:pt x="540" y="653"/>
                      </a:lnTo>
                      <a:lnTo>
                        <a:pt x="537" y="635"/>
                      </a:lnTo>
                      <a:lnTo>
                        <a:pt x="533" y="618"/>
                      </a:lnTo>
                      <a:lnTo>
                        <a:pt x="529" y="600"/>
                      </a:lnTo>
                      <a:lnTo>
                        <a:pt x="108" y="924"/>
                      </a:lnTo>
                      <a:lnTo>
                        <a:pt x="96" y="907"/>
                      </a:lnTo>
                      <a:lnTo>
                        <a:pt x="81" y="866"/>
                      </a:lnTo>
                      <a:lnTo>
                        <a:pt x="63" y="809"/>
                      </a:lnTo>
                      <a:lnTo>
                        <a:pt x="44" y="743"/>
                      </a:lnTo>
                      <a:lnTo>
                        <a:pt x="28" y="678"/>
                      </a:lnTo>
                      <a:lnTo>
                        <a:pt x="14" y="620"/>
                      </a:lnTo>
                      <a:lnTo>
                        <a:pt x="4" y="579"/>
                      </a:lnTo>
                      <a:lnTo>
                        <a:pt x="0" y="564"/>
                      </a:lnTo>
                      <a:lnTo>
                        <a:pt x="4" y="559"/>
                      </a:lnTo>
                      <a:lnTo>
                        <a:pt x="22" y="552"/>
                      </a:lnTo>
                      <a:lnTo>
                        <a:pt x="48" y="542"/>
                      </a:lnTo>
                      <a:lnTo>
                        <a:pt x="81" y="533"/>
                      </a:lnTo>
                      <a:lnTo>
                        <a:pt x="115" y="523"/>
                      </a:lnTo>
                      <a:lnTo>
                        <a:pt x="151" y="512"/>
                      </a:lnTo>
                      <a:lnTo>
                        <a:pt x="183" y="503"/>
                      </a:lnTo>
                      <a:lnTo>
                        <a:pt x="209" y="495"/>
                      </a:lnTo>
                      <a:lnTo>
                        <a:pt x="199" y="492"/>
                      </a:lnTo>
                      <a:lnTo>
                        <a:pt x="189" y="490"/>
                      </a:lnTo>
                      <a:lnTo>
                        <a:pt x="178" y="490"/>
                      </a:lnTo>
                      <a:lnTo>
                        <a:pt x="167" y="490"/>
                      </a:lnTo>
                      <a:lnTo>
                        <a:pt x="158" y="489"/>
                      </a:lnTo>
                      <a:lnTo>
                        <a:pt x="148" y="488"/>
                      </a:lnTo>
                      <a:lnTo>
                        <a:pt x="140" y="484"/>
                      </a:lnTo>
                      <a:lnTo>
                        <a:pt x="133" y="478"/>
                      </a:lnTo>
                      <a:lnTo>
                        <a:pt x="133" y="406"/>
                      </a:lnTo>
                      <a:lnTo>
                        <a:pt x="134" y="322"/>
                      </a:lnTo>
                      <a:lnTo>
                        <a:pt x="136" y="254"/>
                      </a:lnTo>
                      <a:lnTo>
                        <a:pt x="136" y="225"/>
                      </a:lnTo>
                      <a:lnTo>
                        <a:pt x="491" y="262"/>
                      </a:lnTo>
                      <a:lnTo>
                        <a:pt x="494" y="246"/>
                      </a:lnTo>
                      <a:lnTo>
                        <a:pt x="492" y="231"/>
                      </a:lnTo>
                      <a:lnTo>
                        <a:pt x="487" y="214"/>
                      </a:lnTo>
                      <a:lnTo>
                        <a:pt x="481" y="199"/>
                      </a:lnTo>
                      <a:lnTo>
                        <a:pt x="483" y="195"/>
                      </a:lnTo>
                      <a:lnTo>
                        <a:pt x="490" y="191"/>
                      </a:lnTo>
                      <a:lnTo>
                        <a:pt x="501" y="187"/>
                      </a:lnTo>
                      <a:lnTo>
                        <a:pt x="514" y="182"/>
                      </a:lnTo>
                      <a:lnTo>
                        <a:pt x="531" y="176"/>
                      </a:lnTo>
                      <a:lnTo>
                        <a:pt x="550" y="169"/>
                      </a:lnTo>
                      <a:lnTo>
                        <a:pt x="569" y="164"/>
                      </a:lnTo>
                      <a:lnTo>
                        <a:pt x="589" y="158"/>
                      </a:lnTo>
                      <a:lnTo>
                        <a:pt x="610" y="153"/>
                      </a:lnTo>
                      <a:lnTo>
                        <a:pt x="630" y="147"/>
                      </a:lnTo>
                      <a:lnTo>
                        <a:pt x="648" y="143"/>
                      </a:lnTo>
                      <a:lnTo>
                        <a:pt x="666" y="139"/>
                      </a:lnTo>
                      <a:lnTo>
                        <a:pt x="680" y="136"/>
                      </a:lnTo>
                      <a:lnTo>
                        <a:pt x="690" y="134"/>
                      </a:lnTo>
                      <a:lnTo>
                        <a:pt x="697" y="131"/>
                      </a:lnTo>
                      <a:lnTo>
                        <a:pt x="700" y="131"/>
                      </a:lnTo>
                      <a:lnTo>
                        <a:pt x="926" y="165"/>
                      </a:lnTo>
                      <a:lnTo>
                        <a:pt x="934" y="162"/>
                      </a:lnTo>
                      <a:lnTo>
                        <a:pt x="941" y="164"/>
                      </a:lnTo>
                      <a:lnTo>
                        <a:pt x="946" y="168"/>
                      </a:lnTo>
                      <a:lnTo>
                        <a:pt x="950" y="173"/>
                      </a:lnTo>
                      <a:lnTo>
                        <a:pt x="953" y="180"/>
                      </a:lnTo>
                      <a:lnTo>
                        <a:pt x="957" y="186"/>
                      </a:lnTo>
                      <a:lnTo>
                        <a:pt x="962" y="192"/>
                      </a:lnTo>
                      <a:lnTo>
                        <a:pt x="969" y="197"/>
                      </a:lnTo>
                      <a:lnTo>
                        <a:pt x="972" y="194"/>
                      </a:lnTo>
                      <a:lnTo>
                        <a:pt x="982" y="188"/>
                      </a:lnTo>
                      <a:lnTo>
                        <a:pt x="997" y="179"/>
                      </a:lnTo>
                      <a:lnTo>
                        <a:pt x="1016" y="165"/>
                      </a:lnTo>
                      <a:lnTo>
                        <a:pt x="1038" y="150"/>
                      </a:lnTo>
                      <a:lnTo>
                        <a:pt x="1062" y="134"/>
                      </a:lnTo>
                      <a:lnTo>
                        <a:pt x="1089" y="116"/>
                      </a:lnTo>
                      <a:lnTo>
                        <a:pt x="1117" y="97"/>
                      </a:lnTo>
                      <a:lnTo>
                        <a:pt x="1144" y="79"/>
                      </a:lnTo>
                      <a:lnTo>
                        <a:pt x="1171" y="61"/>
                      </a:lnTo>
                      <a:lnTo>
                        <a:pt x="1197" y="45"/>
                      </a:lnTo>
                      <a:lnTo>
                        <a:pt x="1221" y="30"/>
                      </a:lnTo>
                      <a:lnTo>
                        <a:pt x="1240" y="18"/>
                      </a:lnTo>
                      <a:lnTo>
                        <a:pt x="1255" y="8"/>
                      </a:lnTo>
                      <a:lnTo>
                        <a:pt x="1266" y="1"/>
                      </a:lnTo>
                      <a:lnTo>
                        <a:pt x="127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62" name="Freeform 41"/>
                <p:cNvSpPr/>
                <p:nvPr/>
              </p:nvSpPr>
              <p:spPr bwMode="auto">
                <a:xfrm>
                  <a:off x="3630" y="1303"/>
                  <a:ext cx="157" cy="146"/>
                </a:xfrm>
                <a:custGeom>
                  <a:avLst/>
                  <a:gdLst>
                    <a:gd name="T0" fmla="*/ 0 w 315"/>
                    <a:gd name="T1" fmla="*/ 1 h 291"/>
                    <a:gd name="T2" fmla="*/ 0 w 315"/>
                    <a:gd name="T3" fmla="*/ 1 h 291"/>
                    <a:gd name="T4" fmla="*/ 0 w 315"/>
                    <a:gd name="T5" fmla="*/ 1 h 291"/>
                    <a:gd name="T6" fmla="*/ 0 w 315"/>
                    <a:gd name="T7" fmla="*/ 1 h 291"/>
                    <a:gd name="T8" fmla="*/ 0 w 315"/>
                    <a:gd name="T9" fmla="*/ 1 h 291"/>
                    <a:gd name="T10" fmla="*/ 0 w 315"/>
                    <a:gd name="T11" fmla="*/ 1 h 291"/>
                    <a:gd name="T12" fmla="*/ 0 w 315"/>
                    <a:gd name="T13" fmla="*/ 1 h 291"/>
                    <a:gd name="T14" fmla="*/ 0 w 315"/>
                    <a:gd name="T15" fmla="*/ 1 h 291"/>
                    <a:gd name="T16" fmla="*/ 0 w 315"/>
                    <a:gd name="T17" fmla="*/ 1 h 291"/>
                    <a:gd name="T18" fmla="*/ 0 w 315"/>
                    <a:gd name="T19" fmla="*/ 1 h 291"/>
                    <a:gd name="T20" fmla="*/ 0 w 315"/>
                    <a:gd name="T21" fmla="*/ 1 h 291"/>
                    <a:gd name="T22" fmla="*/ 0 w 315"/>
                    <a:gd name="T23" fmla="*/ 1 h 291"/>
                    <a:gd name="T24" fmla="*/ 0 w 315"/>
                    <a:gd name="T25" fmla="*/ 1 h 291"/>
                    <a:gd name="T26" fmla="*/ 0 w 315"/>
                    <a:gd name="T27" fmla="*/ 1 h 291"/>
                    <a:gd name="T28" fmla="*/ 0 w 315"/>
                    <a:gd name="T29" fmla="*/ 1 h 291"/>
                    <a:gd name="T30" fmla="*/ 0 w 315"/>
                    <a:gd name="T31" fmla="*/ 1 h 291"/>
                    <a:gd name="T32" fmla="*/ 0 w 315"/>
                    <a:gd name="T33" fmla="*/ 1 h 291"/>
                    <a:gd name="T34" fmla="*/ 0 w 315"/>
                    <a:gd name="T35" fmla="*/ 1 h 291"/>
                    <a:gd name="T36" fmla="*/ 0 w 315"/>
                    <a:gd name="T37" fmla="*/ 1 h 291"/>
                    <a:gd name="T38" fmla="*/ 0 w 315"/>
                    <a:gd name="T39" fmla="*/ 0 h 291"/>
                    <a:gd name="T40" fmla="*/ 0 w 315"/>
                    <a:gd name="T41" fmla="*/ 1 h 291"/>
                    <a:gd name="T42" fmla="*/ 0 w 315"/>
                    <a:gd name="T43" fmla="*/ 1 h 291"/>
                    <a:gd name="T44" fmla="*/ 0 w 315"/>
                    <a:gd name="T45" fmla="*/ 1 h 291"/>
                    <a:gd name="T46" fmla="*/ 0 w 315"/>
                    <a:gd name="T47" fmla="*/ 1 h 2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291"/>
                    <a:gd name="T74" fmla="*/ 315 w 315"/>
                    <a:gd name="T75" fmla="*/ 291 h 2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291">
                      <a:moveTo>
                        <a:pt x="315" y="219"/>
                      </a:moveTo>
                      <a:lnTo>
                        <a:pt x="136" y="291"/>
                      </a:lnTo>
                      <a:lnTo>
                        <a:pt x="0" y="280"/>
                      </a:lnTo>
                      <a:lnTo>
                        <a:pt x="3" y="203"/>
                      </a:lnTo>
                      <a:lnTo>
                        <a:pt x="22" y="189"/>
                      </a:lnTo>
                      <a:lnTo>
                        <a:pt x="40" y="177"/>
                      </a:lnTo>
                      <a:lnTo>
                        <a:pt x="59" y="163"/>
                      </a:lnTo>
                      <a:lnTo>
                        <a:pt x="78" y="151"/>
                      </a:lnTo>
                      <a:lnTo>
                        <a:pt x="97" y="137"/>
                      </a:lnTo>
                      <a:lnTo>
                        <a:pt x="116" y="125"/>
                      </a:lnTo>
                      <a:lnTo>
                        <a:pt x="134" y="112"/>
                      </a:lnTo>
                      <a:lnTo>
                        <a:pt x="153" y="99"/>
                      </a:lnTo>
                      <a:lnTo>
                        <a:pt x="172" y="86"/>
                      </a:lnTo>
                      <a:lnTo>
                        <a:pt x="192" y="74"/>
                      </a:lnTo>
                      <a:lnTo>
                        <a:pt x="211" y="62"/>
                      </a:lnTo>
                      <a:lnTo>
                        <a:pt x="230" y="49"/>
                      </a:lnTo>
                      <a:lnTo>
                        <a:pt x="249" y="37"/>
                      </a:lnTo>
                      <a:lnTo>
                        <a:pt x="268" y="25"/>
                      </a:lnTo>
                      <a:lnTo>
                        <a:pt x="287" y="13"/>
                      </a:lnTo>
                      <a:lnTo>
                        <a:pt x="306" y="0"/>
                      </a:lnTo>
                      <a:lnTo>
                        <a:pt x="310" y="54"/>
                      </a:lnTo>
                      <a:lnTo>
                        <a:pt x="312" y="108"/>
                      </a:lnTo>
                      <a:lnTo>
                        <a:pt x="312" y="164"/>
                      </a:lnTo>
                      <a:lnTo>
                        <a:pt x="315" y="2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63" name="Freeform 42"/>
                <p:cNvSpPr/>
                <p:nvPr/>
              </p:nvSpPr>
              <p:spPr bwMode="auto">
                <a:xfrm>
                  <a:off x="3651" y="1360"/>
                  <a:ext cx="117" cy="61"/>
                </a:xfrm>
                <a:custGeom>
                  <a:avLst/>
                  <a:gdLst>
                    <a:gd name="T0" fmla="*/ 0 w 235"/>
                    <a:gd name="T1" fmla="*/ 0 h 123"/>
                    <a:gd name="T2" fmla="*/ 0 w 235"/>
                    <a:gd name="T3" fmla="*/ 0 h 123"/>
                    <a:gd name="T4" fmla="*/ 0 w 235"/>
                    <a:gd name="T5" fmla="*/ 0 h 123"/>
                    <a:gd name="T6" fmla="*/ 0 w 235"/>
                    <a:gd name="T7" fmla="*/ 0 h 123"/>
                    <a:gd name="T8" fmla="*/ 0 w 235"/>
                    <a:gd name="T9" fmla="*/ 0 h 123"/>
                    <a:gd name="T10" fmla="*/ 0 w 235"/>
                    <a:gd name="T11" fmla="*/ 0 h 123"/>
                    <a:gd name="T12" fmla="*/ 0 w 235"/>
                    <a:gd name="T13" fmla="*/ 0 h 123"/>
                    <a:gd name="T14" fmla="*/ 0 w 235"/>
                    <a:gd name="T15" fmla="*/ 0 h 123"/>
                    <a:gd name="T16" fmla="*/ 0 w 235"/>
                    <a:gd name="T17" fmla="*/ 0 h 123"/>
                    <a:gd name="T18" fmla="*/ 0 w 235"/>
                    <a:gd name="T19" fmla="*/ 0 h 123"/>
                    <a:gd name="T20" fmla="*/ 0 w 235"/>
                    <a:gd name="T21" fmla="*/ 0 h 123"/>
                    <a:gd name="T22" fmla="*/ 0 w 235"/>
                    <a:gd name="T23" fmla="*/ 0 h 123"/>
                    <a:gd name="T24" fmla="*/ 0 w 235"/>
                    <a:gd name="T25" fmla="*/ 0 h 123"/>
                    <a:gd name="T26" fmla="*/ 0 w 235"/>
                    <a:gd name="T27" fmla="*/ 0 h 123"/>
                    <a:gd name="T28" fmla="*/ 0 w 235"/>
                    <a:gd name="T29" fmla="*/ 0 h 123"/>
                    <a:gd name="T30" fmla="*/ 0 w 235"/>
                    <a:gd name="T31" fmla="*/ 0 h 123"/>
                    <a:gd name="T32" fmla="*/ 0 w 235"/>
                    <a:gd name="T33" fmla="*/ 0 h 123"/>
                    <a:gd name="T34" fmla="*/ 0 w 235"/>
                    <a:gd name="T35" fmla="*/ 0 h 123"/>
                    <a:gd name="T36" fmla="*/ 0 w 235"/>
                    <a:gd name="T37" fmla="*/ 0 h 123"/>
                    <a:gd name="T38" fmla="*/ 0 w 235"/>
                    <a:gd name="T39" fmla="*/ 0 h 123"/>
                    <a:gd name="T40" fmla="*/ 0 w 235"/>
                    <a:gd name="T41" fmla="*/ 0 h 123"/>
                    <a:gd name="T42" fmla="*/ 0 w 235"/>
                    <a:gd name="T43" fmla="*/ 0 h 123"/>
                    <a:gd name="T44" fmla="*/ 0 w 235"/>
                    <a:gd name="T45" fmla="*/ 0 h 123"/>
                    <a:gd name="T46" fmla="*/ 0 w 235"/>
                    <a:gd name="T47" fmla="*/ 0 h 123"/>
                    <a:gd name="T48" fmla="*/ 0 w 235"/>
                    <a:gd name="T49" fmla="*/ 0 h 123"/>
                    <a:gd name="T50" fmla="*/ 0 w 235"/>
                    <a:gd name="T51" fmla="*/ 0 h 123"/>
                    <a:gd name="T52" fmla="*/ 0 w 235"/>
                    <a:gd name="T53" fmla="*/ 0 h 123"/>
                    <a:gd name="T54" fmla="*/ 0 w 235"/>
                    <a:gd name="T55" fmla="*/ 0 h 123"/>
                    <a:gd name="T56" fmla="*/ 0 w 235"/>
                    <a:gd name="T57" fmla="*/ 0 h 123"/>
                    <a:gd name="T58" fmla="*/ 0 w 235"/>
                    <a:gd name="T59" fmla="*/ 0 h 123"/>
                    <a:gd name="T60" fmla="*/ 0 w 235"/>
                    <a:gd name="T61" fmla="*/ 0 h 123"/>
                    <a:gd name="T62" fmla="*/ 0 w 235"/>
                    <a:gd name="T63" fmla="*/ 0 h 123"/>
                    <a:gd name="T64" fmla="*/ 0 w 235"/>
                    <a:gd name="T65" fmla="*/ 0 h 123"/>
                    <a:gd name="T66" fmla="*/ 0 w 235"/>
                    <a:gd name="T67" fmla="*/ 0 h 123"/>
                    <a:gd name="T68" fmla="*/ 0 w 235"/>
                    <a:gd name="T69" fmla="*/ 0 h 123"/>
                    <a:gd name="T70" fmla="*/ 0 w 235"/>
                    <a:gd name="T71" fmla="*/ 0 h 123"/>
                    <a:gd name="T72" fmla="*/ 0 w 235"/>
                    <a:gd name="T73" fmla="*/ 0 h 123"/>
                    <a:gd name="T74" fmla="*/ 0 w 235"/>
                    <a:gd name="T75" fmla="*/ 0 h 123"/>
                    <a:gd name="T76" fmla="*/ 0 w 235"/>
                    <a:gd name="T77" fmla="*/ 0 h 123"/>
                    <a:gd name="T78" fmla="*/ 0 w 235"/>
                    <a:gd name="T79" fmla="*/ 0 h 123"/>
                    <a:gd name="T80" fmla="*/ 0 w 235"/>
                    <a:gd name="T81" fmla="*/ 0 h 123"/>
                    <a:gd name="T82" fmla="*/ 0 w 235"/>
                    <a:gd name="T83" fmla="*/ 0 h 123"/>
                    <a:gd name="T84" fmla="*/ 0 w 235"/>
                    <a:gd name="T85" fmla="*/ 0 h 123"/>
                    <a:gd name="T86" fmla="*/ 0 w 235"/>
                    <a:gd name="T87" fmla="*/ 0 h 123"/>
                    <a:gd name="T88" fmla="*/ 0 w 235"/>
                    <a:gd name="T89" fmla="*/ 0 h 123"/>
                    <a:gd name="T90" fmla="*/ 0 w 235"/>
                    <a:gd name="T91" fmla="*/ 0 h 123"/>
                    <a:gd name="T92" fmla="*/ 0 w 235"/>
                    <a:gd name="T93" fmla="*/ 0 h 123"/>
                    <a:gd name="T94" fmla="*/ 0 w 235"/>
                    <a:gd name="T95" fmla="*/ 0 h 123"/>
                    <a:gd name="T96" fmla="*/ 0 w 235"/>
                    <a:gd name="T97" fmla="*/ 0 h 123"/>
                    <a:gd name="T98" fmla="*/ 0 w 235"/>
                    <a:gd name="T99" fmla="*/ 0 h 123"/>
                    <a:gd name="T100" fmla="*/ 0 w 235"/>
                    <a:gd name="T101" fmla="*/ 0 h 123"/>
                    <a:gd name="T102" fmla="*/ 0 w 235"/>
                    <a:gd name="T103" fmla="*/ 0 h 123"/>
                    <a:gd name="T104" fmla="*/ 0 w 235"/>
                    <a:gd name="T105" fmla="*/ 0 h 123"/>
                    <a:gd name="T106" fmla="*/ 0 w 235"/>
                    <a:gd name="T107" fmla="*/ 0 h 1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5"/>
                    <a:gd name="T163" fmla="*/ 0 h 123"/>
                    <a:gd name="T164" fmla="*/ 235 w 235"/>
                    <a:gd name="T165" fmla="*/ 123 h 1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5" h="123">
                      <a:moveTo>
                        <a:pt x="235" y="8"/>
                      </a:moveTo>
                      <a:lnTo>
                        <a:pt x="233" y="20"/>
                      </a:lnTo>
                      <a:lnTo>
                        <a:pt x="228" y="31"/>
                      </a:lnTo>
                      <a:lnTo>
                        <a:pt x="221" y="42"/>
                      </a:lnTo>
                      <a:lnTo>
                        <a:pt x="213" y="50"/>
                      </a:lnTo>
                      <a:lnTo>
                        <a:pt x="203" y="60"/>
                      </a:lnTo>
                      <a:lnTo>
                        <a:pt x="194" y="68"/>
                      </a:lnTo>
                      <a:lnTo>
                        <a:pt x="187" y="76"/>
                      </a:lnTo>
                      <a:lnTo>
                        <a:pt x="180" y="86"/>
                      </a:lnTo>
                      <a:lnTo>
                        <a:pt x="175" y="87"/>
                      </a:lnTo>
                      <a:lnTo>
                        <a:pt x="170" y="86"/>
                      </a:lnTo>
                      <a:lnTo>
                        <a:pt x="165" y="82"/>
                      </a:lnTo>
                      <a:lnTo>
                        <a:pt x="164" y="76"/>
                      </a:lnTo>
                      <a:lnTo>
                        <a:pt x="166" y="68"/>
                      </a:lnTo>
                      <a:lnTo>
                        <a:pt x="172" y="63"/>
                      </a:lnTo>
                      <a:lnTo>
                        <a:pt x="177" y="57"/>
                      </a:lnTo>
                      <a:lnTo>
                        <a:pt x="181" y="50"/>
                      </a:lnTo>
                      <a:lnTo>
                        <a:pt x="157" y="52"/>
                      </a:lnTo>
                      <a:lnTo>
                        <a:pt x="134" y="60"/>
                      </a:lnTo>
                      <a:lnTo>
                        <a:pt x="112" y="72"/>
                      </a:lnTo>
                      <a:lnTo>
                        <a:pt x="91" y="87"/>
                      </a:lnTo>
                      <a:lnTo>
                        <a:pt x="71" y="102"/>
                      </a:lnTo>
                      <a:lnTo>
                        <a:pt x="49" y="116"/>
                      </a:lnTo>
                      <a:lnTo>
                        <a:pt x="26" y="123"/>
                      </a:lnTo>
                      <a:lnTo>
                        <a:pt x="0" y="123"/>
                      </a:lnTo>
                      <a:lnTo>
                        <a:pt x="1" y="113"/>
                      </a:lnTo>
                      <a:lnTo>
                        <a:pt x="5" y="106"/>
                      </a:lnTo>
                      <a:lnTo>
                        <a:pt x="12" y="101"/>
                      </a:lnTo>
                      <a:lnTo>
                        <a:pt x="21" y="98"/>
                      </a:lnTo>
                      <a:lnTo>
                        <a:pt x="32" y="95"/>
                      </a:lnTo>
                      <a:lnTo>
                        <a:pt x="42" y="93"/>
                      </a:lnTo>
                      <a:lnTo>
                        <a:pt x="53" y="90"/>
                      </a:lnTo>
                      <a:lnTo>
                        <a:pt x="61" y="86"/>
                      </a:lnTo>
                      <a:lnTo>
                        <a:pt x="73" y="76"/>
                      </a:lnTo>
                      <a:lnTo>
                        <a:pt x="86" y="68"/>
                      </a:lnTo>
                      <a:lnTo>
                        <a:pt x="98" y="60"/>
                      </a:lnTo>
                      <a:lnTo>
                        <a:pt x="112" y="52"/>
                      </a:lnTo>
                      <a:lnTo>
                        <a:pt x="124" y="45"/>
                      </a:lnTo>
                      <a:lnTo>
                        <a:pt x="138" y="38"/>
                      </a:lnTo>
                      <a:lnTo>
                        <a:pt x="151" y="31"/>
                      </a:lnTo>
                      <a:lnTo>
                        <a:pt x="165" y="26"/>
                      </a:lnTo>
                      <a:lnTo>
                        <a:pt x="158" y="24"/>
                      </a:lnTo>
                      <a:lnTo>
                        <a:pt x="150" y="24"/>
                      </a:lnTo>
                      <a:lnTo>
                        <a:pt x="142" y="23"/>
                      </a:lnTo>
                      <a:lnTo>
                        <a:pt x="136" y="15"/>
                      </a:lnTo>
                      <a:lnTo>
                        <a:pt x="136" y="7"/>
                      </a:lnTo>
                      <a:lnTo>
                        <a:pt x="149" y="5"/>
                      </a:lnTo>
                      <a:lnTo>
                        <a:pt x="161" y="2"/>
                      </a:lnTo>
                      <a:lnTo>
                        <a:pt x="173" y="1"/>
                      </a:lnTo>
                      <a:lnTo>
                        <a:pt x="185" y="1"/>
                      </a:lnTo>
                      <a:lnTo>
                        <a:pt x="198" y="0"/>
                      </a:lnTo>
                      <a:lnTo>
                        <a:pt x="210" y="1"/>
                      </a:lnTo>
                      <a:lnTo>
                        <a:pt x="222" y="4"/>
                      </a:lnTo>
                      <a:lnTo>
                        <a:pt x="235" y="8"/>
                      </a:lnTo>
                      <a:close/>
                    </a:path>
                  </a:pathLst>
                </a:custGeom>
                <a:solidFill>
                  <a:srgbClr val="FF0016"/>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64" name="Freeform 43"/>
                <p:cNvSpPr/>
                <p:nvPr/>
              </p:nvSpPr>
              <p:spPr bwMode="auto">
                <a:xfrm>
                  <a:off x="3448" y="1365"/>
                  <a:ext cx="140" cy="17"/>
                </a:xfrm>
                <a:custGeom>
                  <a:avLst/>
                  <a:gdLst>
                    <a:gd name="T0" fmla="*/ 1 w 280"/>
                    <a:gd name="T1" fmla="*/ 1 h 34"/>
                    <a:gd name="T2" fmla="*/ 1 w 280"/>
                    <a:gd name="T3" fmla="*/ 1 h 34"/>
                    <a:gd name="T4" fmla="*/ 1 w 280"/>
                    <a:gd name="T5" fmla="*/ 1 h 34"/>
                    <a:gd name="T6" fmla="*/ 1 w 280"/>
                    <a:gd name="T7" fmla="*/ 1 h 34"/>
                    <a:gd name="T8" fmla="*/ 1 w 280"/>
                    <a:gd name="T9" fmla="*/ 1 h 34"/>
                    <a:gd name="T10" fmla="*/ 1 w 280"/>
                    <a:gd name="T11" fmla="*/ 1 h 34"/>
                    <a:gd name="T12" fmla="*/ 1 w 280"/>
                    <a:gd name="T13" fmla="*/ 1 h 34"/>
                    <a:gd name="T14" fmla="*/ 1 w 280"/>
                    <a:gd name="T15" fmla="*/ 1 h 34"/>
                    <a:gd name="T16" fmla="*/ 1 w 280"/>
                    <a:gd name="T17" fmla="*/ 1 h 34"/>
                    <a:gd name="T18" fmla="*/ 1 w 280"/>
                    <a:gd name="T19" fmla="*/ 1 h 34"/>
                    <a:gd name="T20" fmla="*/ 1 w 280"/>
                    <a:gd name="T21" fmla="*/ 1 h 34"/>
                    <a:gd name="T22" fmla="*/ 1 w 280"/>
                    <a:gd name="T23" fmla="*/ 1 h 34"/>
                    <a:gd name="T24" fmla="*/ 1 w 280"/>
                    <a:gd name="T25" fmla="*/ 1 h 34"/>
                    <a:gd name="T26" fmla="*/ 1 w 280"/>
                    <a:gd name="T27" fmla="*/ 1 h 34"/>
                    <a:gd name="T28" fmla="*/ 1 w 280"/>
                    <a:gd name="T29" fmla="*/ 1 h 34"/>
                    <a:gd name="T30" fmla="*/ 1 w 280"/>
                    <a:gd name="T31" fmla="*/ 1 h 34"/>
                    <a:gd name="T32" fmla="*/ 0 w 280"/>
                    <a:gd name="T33" fmla="*/ 1 h 34"/>
                    <a:gd name="T34" fmla="*/ 1 w 280"/>
                    <a:gd name="T35" fmla="*/ 1 h 34"/>
                    <a:gd name="T36" fmla="*/ 1 w 280"/>
                    <a:gd name="T37" fmla="*/ 1 h 34"/>
                    <a:gd name="T38" fmla="*/ 1 w 280"/>
                    <a:gd name="T39" fmla="*/ 1 h 34"/>
                    <a:gd name="T40" fmla="*/ 1 w 280"/>
                    <a:gd name="T41" fmla="*/ 1 h 34"/>
                    <a:gd name="T42" fmla="*/ 1 w 280"/>
                    <a:gd name="T43" fmla="*/ 1 h 34"/>
                    <a:gd name="T44" fmla="*/ 1 w 280"/>
                    <a:gd name="T45" fmla="*/ 0 h 34"/>
                    <a:gd name="T46" fmla="*/ 1 w 280"/>
                    <a:gd name="T47" fmla="*/ 0 h 34"/>
                    <a:gd name="T48" fmla="*/ 1 w 280"/>
                    <a:gd name="T49" fmla="*/ 0 h 34"/>
                    <a:gd name="T50" fmla="*/ 1 w 280"/>
                    <a:gd name="T51" fmla="*/ 0 h 34"/>
                    <a:gd name="T52" fmla="*/ 1 w 280"/>
                    <a:gd name="T53" fmla="*/ 1 h 34"/>
                    <a:gd name="T54" fmla="*/ 1 w 280"/>
                    <a:gd name="T55" fmla="*/ 1 h 34"/>
                    <a:gd name="T56" fmla="*/ 1 w 280"/>
                    <a:gd name="T57" fmla="*/ 1 h 34"/>
                    <a:gd name="T58" fmla="*/ 1 w 280"/>
                    <a:gd name="T59" fmla="*/ 1 h 34"/>
                    <a:gd name="T60" fmla="*/ 1 w 280"/>
                    <a:gd name="T61" fmla="*/ 1 h 34"/>
                    <a:gd name="T62" fmla="*/ 1 w 280"/>
                    <a:gd name="T63" fmla="*/ 1 h 34"/>
                    <a:gd name="T64" fmla="*/ 1 w 280"/>
                    <a:gd name="T65" fmla="*/ 1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0"/>
                    <a:gd name="T100" fmla="*/ 0 h 34"/>
                    <a:gd name="T101" fmla="*/ 280 w 280"/>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0" h="34">
                      <a:moveTo>
                        <a:pt x="280" y="15"/>
                      </a:moveTo>
                      <a:lnTo>
                        <a:pt x="264" y="19"/>
                      </a:lnTo>
                      <a:lnTo>
                        <a:pt x="246" y="22"/>
                      </a:lnTo>
                      <a:lnTo>
                        <a:pt x="229" y="25"/>
                      </a:lnTo>
                      <a:lnTo>
                        <a:pt x="212" y="28"/>
                      </a:lnTo>
                      <a:lnTo>
                        <a:pt x="195" y="29"/>
                      </a:lnTo>
                      <a:lnTo>
                        <a:pt x="177" y="32"/>
                      </a:lnTo>
                      <a:lnTo>
                        <a:pt x="160" y="33"/>
                      </a:lnTo>
                      <a:lnTo>
                        <a:pt x="142" y="33"/>
                      </a:lnTo>
                      <a:lnTo>
                        <a:pt x="124" y="34"/>
                      </a:lnTo>
                      <a:lnTo>
                        <a:pt x="106" y="34"/>
                      </a:lnTo>
                      <a:lnTo>
                        <a:pt x="89" y="34"/>
                      </a:lnTo>
                      <a:lnTo>
                        <a:pt x="71" y="34"/>
                      </a:lnTo>
                      <a:lnTo>
                        <a:pt x="53" y="33"/>
                      </a:lnTo>
                      <a:lnTo>
                        <a:pt x="35" y="32"/>
                      </a:lnTo>
                      <a:lnTo>
                        <a:pt x="18" y="30"/>
                      </a:lnTo>
                      <a:lnTo>
                        <a:pt x="0" y="28"/>
                      </a:lnTo>
                      <a:lnTo>
                        <a:pt x="15" y="21"/>
                      </a:lnTo>
                      <a:lnTo>
                        <a:pt x="31" y="14"/>
                      </a:lnTo>
                      <a:lnTo>
                        <a:pt x="48" y="8"/>
                      </a:lnTo>
                      <a:lnTo>
                        <a:pt x="65" y="6"/>
                      </a:lnTo>
                      <a:lnTo>
                        <a:pt x="82" y="3"/>
                      </a:lnTo>
                      <a:lnTo>
                        <a:pt x="100" y="0"/>
                      </a:lnTo>
                      <a:lnTo>
                        <a:pt x="117" y="0"/>
                      </a:lnTo>
                      <a:lnTo>
                        <a:pt x="136" y="0"/>
                      </a:lnTo>
                      <a:lnTo>
                        <a:pt x="154" y="0"/>
                      </a:lnTo>
                      <a:lnTo>
                        <a:pt x="172" y="2"/>
                      </a:lnTo>
                      <a:lnTo>
                        <a:pt x="190" y="3"/>
                      </a:lnTo>
                      <a:lnTo>
                        <a:pt x="209" y="6"/>
                      </a:lnTo>
                      <a:lnTo>
                        <a:pt x="227" y="7"/>
                      </a:lnTo>
                      <a:lnTo>
                        <a:pt x="244" y="10"/>
                      </a:lnTo>
                      <a:lnTo>
                        <a:pt x="262" y="13"/>
                      </a:lnTo>
                      <a:lnTo>
                        <a:pt x="28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65" name="Freeform 44"/>
                <p:cNvSpPr/>
                <p:nvPr/>
              </p:nvSpPr>
              <p:spPr bwMode="auto">
                <a:xfrm>
                  <a:off x="3413" y="1389"/>
                  <a:ext cx="104" cy="630"/>
                </a:xfrm>
                <a:custGeom>
                  <a:avLst/>
                  <a:gdLst>
                    <a:gd name="T0" fmla="*/ 1 w 208"/>
                    <a:gd name="T1" fmla="*/ 0 h 1261"/>
                    <a:gd name="T2" fmla="*/ 1 w 208"/>
                    <a:gd name="T3" fmla="*/ 0 h 1261"/>
                    <a:gd name="T4" fmla="*/ 1 w 208"/>
                    <a:gd name="T5" fmla="*/ 0 h 1261"/>
                    <a:gd name="T6" fmla="*/ 1 w 208"/>
                    <a:gd name="T7" fmla="*/ 1 h 1261"/>
                    <a:gd name="T8" fmla="*/ 1 w 208"/>
                    <a:gd name="T9" fmla="*/ 1 h 1261"/>
                    <a:gd name="T10" fmla="*/ 1 w 208"/>
                    <a:gd name="T11" fmla="*/ 1 h 1261"/>
                    <a:gd name="T12" fmla="*/ 1 w 208"/>
                    <a:gd name="T13" fmla="*/ 1 h 1261"/>
                    <a:gd name="T14" fmla="*/ 1 w 208"/>
                    <a:gd name="T15" fmla="*/ 1 h 1261"/>
                    <a:gd name="T16" fmla="*/ 1 w 208"/>
                    <a:gd name="T17" fmla="*/ 1 h 1261"/>
                    <a:gd name="T18" fmla="*/ 1 w 208"/>
                    <a:gd name="T19" fmla="*/ 1 h 1261"/>
                    <a:gd name="T20" fmla="*/ 1 w 208"/>
                    <a:gd name="T21" fmla="*/ 1 h 1261"/>
                    <a:gd name="T22" fmla="*/ 1 w 208"/>
                    <a:gd name="T23" fmla="*/ 1 h 1261"/>
                    <a:gd name="T24" fmla="*/ 1 w 208"/>
                    <a:gd name="T25" fmla="*/ 1 h 1261"/>
                    <a:gd name="T26" fmla="*/ 1 w 208"/>
                    <a:gd name="T27" fmla="*/ 0 h 1261"/>
                    <a:gd name="T28" fmla="*/ 1 w 208"/>
                    <a:gd name="T29" fmla="*/ 0 h 1261"/>
                    <a:gd name="T30" fmla="*/ 1 w 208"/>
                    <a:gd name="T31" fmla="*/ 0 h 1261"/>
                    <a:gd name="T32" fmla="*/ 1 w 208"/>
                    <a:gd name="T33" fmla="*/ 0 h 1261"/>
                    <a:gd name="T34" fmla="*/ 1 w 208"/>
                    <a:gd name="T35" fmla="*/ 0 h 1261"/>
                    <a:gd name="T36" fmla="*/ 1 w 208"/>
                    <a:gd name="T37" fmla="*/ 0 h 1261"/>
                    <a:gd name="T38" fmla="*/ 1 w 208"/>
                    <a:gd name="T39" fmla="*/ 0 h 1261"/>
                    <a:gd name="T40" fmla="*/ 1 w 208"/>
                    <a:gd name="T41" fmla="*/ 0 h 1261"/>
                    <a:gd name="T42" fmla="*/ 1 w 208"/>
                    <a:gd name="T43" fmla="*/ 0 h 1261"/>
                    <a:gd name="T44" fmla="*/ 1 w 208"/>
                    <a:gd name="T45" fmla="*/ 0 h 1261"/>
                    <a:gd name="T46" fmla="*/ 1 w 208"/>
                    <a:gd name="T47" fmla="*/ 0 h 1261"/>
                    <a:gd name="T48" fmla="*/ 1 w 208"/>
                    <a:gd name="T49" fmla="*/ 0 h 1261"/>
                    <a:gd name="T50" fmla="*/ 1 w 208"/>
                    <a:gd name="T51" fmla="*/ 0 h 1261"/>
                    <a:gd name="T52" fmla="*/ 1 w 208"/>
                    <a:gd name="T53" fmla="*/ 0 h 1261"/>
                    <a:gd name="T54" fmla="*/ 1 w 208"/>
                    <a:gd name="T55" fmla="*/ 0 h 1261"/>
                    <a:gd name="T56" fmla="*/ 1 w 208"/>
                    <a:gd name="T57" fmla="*/ 0 h 1261"/>
                    <a:gd name="T58" fmla="*/ 1 w 208"/>
                    <a:gd name="T59" fmla="*/ 0 h 1261"/>
                    <a:gd name="T60" fmla="*/ 1 w 208"/>
                    <a:gd name="T61" fmla="*/ 0 h 1261"/>
                    <a:gd name="T62" fmla="*/ 1 w 208"/>
                    <a:gd name="T63" fmla="*/ 0 h 1261"/>
                    <a:gd name="T64" fmla="*/ 1 w 208"/>
                    <a:gd name="T65" fmla="*/ 0 h 1261"/>
                    <a:gd name="T66" fmla="*/ 1 w 208"/>
                    <a:gd name="T67" fmla="*/ 0 h 1261"/>
                    <a:gd name="T68" fmla="*/ 1 w 208"/>
                    <a:gd name="T69" fmla="*/ 0 h 1261"/>
                    <a:gd name="T70" fmla="*/ 1 w 208"/>
                    <a:gd name="T71" fmla="*/ 0 h 1261"/>
                    <a:gd name="T72" fmla="*/ 1 w 208"/>
                    <a:gd name="T73" fmla="*/ 0 h 1261"/>
                    <a:gd name="T74" fmla="*/ 1 w 208"/>
                    <a:gd name="T75" fmla="*/ 0 h 1261"/>
                    <a:gd name="T76" fmla="*/ 1 w 208"/>
                    <a:gd name="T77" fmla="*/ 0 h 1261"/>
                    <a:gd name="T78" fmla="*/ 1 w 208"/>
                    <a:gd name="T79" fmla="*/ 0 h 1261"/>
                    <a:gd name="T80" fmla="*/ 1 w 208"/>
                    <a:gd name="T81" fmla="*/ 0 h 1261"/>
                    <a:gd name="T82" fmla="*/ 1 w 208"/>
                    <a:gd name="T83" fmla="*/ 0 h 1261"/>
                    <a:gd name="T84" fmla="*/ 0 w 208"/>
                    <a:gd name="T85" fmla="*/ 0 h 1261"/>
                    <a:gd name="T86" fmla="*/ 1 w 208"/>
                    <a:gd name="T87" fmla="*/ 0 h 1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8"/>
                    <a:gd name="T133" fmla="*/ 0 h 1261"/>
                    <a:gd name="T134" fmla="*/ 208 w 208"/>
                    <a:gd name="T135" fmla="*/ 1261 h 12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8" h="1261">
                      <a:moveTo>
                        <a:pt x="187" y="13"/>
                      </a:moveTo>
                      <a:lnTo>
                        <a:pt x="195" y="221"/>
                      </a:lnTo>
                      <a:lnTo>
                        <a:pt x="202" y="648"/>
                      </a:lnTo>
                      <a:lnTo>
                        <a:pt x="206" y="1069"/>
                      </a:lnTo>
                      <a:lnTo>
                        <a:pt x="208" y="1261"/>
                      </a:lnTo>
                      <a:lnTo>
                        <a:pt x="198" y="1258"/>
                      </a:lnTo>
                      <a:lnTo>
                        <a:pt x="189" y="1258"/>
                      </a:lnTo>
                      <a:lnTo>
                        <a:pt x="176" y="1259"/>
                      </a:lnTo>
                      <a:lnTo>
                        <a:pt x="167" y="1259"/>
                      </a:lnTo>
                      <a:lnTo>
                        <a:pt x="157" y="1259"/>
                      </a:lnTo>
                      <a:lnTo>
                        <a:pt x="150" y="1255"/>
                      </a:lnTo>
                      <a:lnTo>
                        <a:pt x="148" y="1247"/>
                      </a:lnTo>
                      <a:lnTo>
                        <a:pt x="148" y="1233"/>
                      </a:lnTo>
                      <a:lnTo>
                        <a:pt x="75" y="688"/>
                      </a:lnTo>
                      <a:lnTo>
                        <a:pt x="85" y="676"/>
                      </a:lnTo>
                      <a:lnTo>
                        <a:pt x="94" y="663"/>
                      </a:lnTo>
                      <a:lnTo>
                        <a:pt x="104" y="651"/>
                      </a:lnTo>
                      <a:lnTo>
                        <a:pt x="114" y="637"/>
                      </a:lnTo>
                      <a:lnTo>
                        <a:pt x="122" y="625"/>
                      </a:lnTo>
                      <a:lnTo>
                        <a:pt x="131" y="614"/>
                      </a:lnTo>
                      <a:lnTo>
                        <a:pt x="141" y="603"/>
                      </a:lnTo>
                      <a:lnTo>
                        <a:pt x="150" y="592"/>
                      </a:lnTo>
                      <a:lnTo>
                        <a:pt x="149" y="558"/>
                      </a:lnTo>
                      <a:lnTo>
                        <a:pt x="142" y="493"/>
                      </a:lnTo>
                      <a:lnTo>
                        <a:pt x="137" y="430"/>
                      </a:lnTo>
                      <a:lnTo>
                        <a:pt x="134" y="401"/>
                      </a:lnTo>
                      <a:lnTo>
                        <a:pt x="131" y="397"/>
                      </a:lnTo>
                      <a:lnTo>
                        <a:pt x="127" y="394"/>
                      </a:lnTo>
                      <a:lnTo>
                        <a:pt x="123" y="391"/>
                      </a:lnTo>
                      <a:lnTo>
                        <a:pt x="118" y="393"/>
                      </a:lnTo>
                      <a:lnTo>
                        <a:pt x="49" y="449"/>
                      </a:lnTo>
                      <a:lnTo>
                        <a:pt x="41" y="379"/>
                      </a:lnTo>
                      <a:lnTo>
                        <a:pt x="138" y="308"/>
                      </a:lnTo>
                      <a:lnTo>
                        <a:pt x="138" y="297"/>
                      </a:lnTo>
                      <a:lnTo>
                        <a:pt x="133" y="277"/>
                      </a:lnTo>
                      <a:lnTo>
                        <a:pt x="127" y="249"/>
                      </a:lnTo>
                      <a:lnTo>
                        <a:pt x="119" y="219"/>
                      </a:lnTo>
                      <a:lnTo>
                        <a:pt x="111" y="189"/>
                      </a:lnTo>
                      <a:lnTo>
                        <a:pt x="103" y="163"/>
                      </a:lnTo>
                      <a:lnTo>
                        <a:pt x="97" y="145"/>
                      </a:lnTo>
                      <a:lnTo>
                        <a:pt x="96" y="139"/>
                      </a:lnTo>
                      <a:lnTo>
                        <a:pt x="16" y="167"/>
                      </a:lnTo>
                      <a:lnTo>
                        <a:pt x="0" y="0"/>
                      </a:lnTo>
                      <a:lnTo>
                        <a:pt x="187" y="13"/>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66" name="Freeform 45"/>
                <p:cNvSpPr/>
                <p:nvPr/>
              </p:nvSpPr>
              <p:spPr bwMode="auto">
                <a:xfrm>
                  <a:off x="3234" y="1409"/>
                  <a:ext cx="180" cy="113"/>
                </a:xfrm>
                <a:custGeom>
                  <a:avLst/>
                  <a:gdLst>
                    <a:gd name="T0" fmla="*/ 1 w 359"/>
                    <a:gd name="T1" fmla="*/ 1 h 226"/>
                    <a:gd name="T2" fmla="*/ 1 w 359"/>
                    <a:gd name="T3" fmla="*/ 1 h 226"/>
                    <a:gd name="T4" fmla="*/ 1 w 359"/>
                    <a:gd name="T5" fmla="*/ 1 h 226"/>
                    <a:gd name="T6" fmla="*/ 1 w 359"/>
                    <a:gd name="T7" fmla="*/ 1 h 226"/>
                    <a:gd name="T8" fmla="*/ 1 w 359"/>
                    <a:gd name="T9" fmla="*/ 1 h 226"/>
                    <a:gd name="T10" fmla="*/ 1 w 359"/>
                    <a:gd name="T11" fmla="*/ 1 h 226"/>
                    <a:gd name="T12" fmla="*/ 1 w 359"/>
                    <a:gd name="T13" fmla="*/ 1 h 226"/>
                    <a:gd name="T14" fmla="*/ 1 w 359"/>
                    <a:gd name="T15" fmla="*/ 1 h 226"/>
                    <a:gd name="T16" fmla="*/ 1 w 359"/>
                    <a:gd name="T17" fmla="*/ 1 h 226"/>
                    <a:gd name="T18" fmla="*/ 1 w 359"/>
                    <a:gd name="T19" fmla="*/ 1 h 226"/>
                    <a:gd name="T20" fmla="*/ 0 w 359"/>
                    <a:gd name="T21" fmla="*/ 0 h 226"/>
                    <a:gd name="T22" fmla="*/ 1 w 359"/>
                    <a:gd name="T23" fmla="*/ 1 h 226"/>
                    <a:gd name="T24" fmla="*/ 1 w 359"/>
                    <a:gd name="T25" fmla="*/ 1 h 226"/>
                    <a:gd name="T26" fmla="*/ 1 w 359"/>
                    <a:gd name="T27" fmla="*/ 1 h 226"/>
                    <a:gd name="T28" fmla="*/ 1 w 359"/>
                    <a:gd name="T29" fmla="*/ 1 h 226"/>
                    <a:gd name="T30" fmla="*/ 1 w 359"/>
                    <a:gd name="T31" fmla="*/ 1 h 226"/>
                    <a:gd name="T32" fmla="*/ 1 w 359"/>
                    <a:gd name="T33" fmla="*/ 1 h 226"/>
                    <a:gd name="T34" fmla="*/ 1 w 359"/>
                    <a:gd name="T35" fmla="*/ 1 h 226"/>
                    <a:gd name="T36" fmla="*/ 1 w 359"/>
                    <a:gd name="T37" fmla="*/ 1 h 226"/>
                    <a:gd name="T38" fmla="*/ 1 w 359"/>
                    <a:gd name="T39" fmla="*/ 1 h 226"/>
                    <a:gd name="T40" fmla="*/ 1 w 359"/>
                    <a:gd name="T41" fmla="*/ 1 h 226"/>
                    <a:gd name="T42" fmla="*/ 1 w 359"/>
                    <a:gd name="T43" fmla="*/ 1 h 226"/>
                    <a:gd name="T44" fmla="*/ 1 w 359"/>
                    <a:gd name="T45" fmla="*/ 1 h 226"/>
                    <a:gd name="T46" fmla="*/ 1 w 359"/>
                    <a:gd name="T47" fmla="*/ 1 h 226"/>
                    <a:gd name="T48" fmla="*/ 1 w 359"/>
                    <a:gd name="T49" fmla="*/ 1 h 226"/>
                    <a:gd name="T50" fmla="*/ 1 w 359"/>
                    <a:gd name="T51" fmla="*/ 1 h 226"/>
                    <a:gd name="T52" fmla="*/ 1 w 359"/>
                    <a:gd name="T53" fmla="*/ 1 h 2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9"/>
                    <a:gd name="T82" fmla="*/ 0 h 226"/>
                    <a:gd name="T83" fmla="*/ 359 w 359"/>
                    <a:gd name="T84" fmla="*/ 226 h 2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9" h="226">
                      <a:moveTo>
                        <a:pt x="340" y="38"/>
                      </a:moveTo>
                      <a:lnTo>
                        <a:pt x="347" y="62"/>
                      </a:lnTo>
                      <a:lnTo>
                        <a:pt x="349" y="86"/>
                      </a:lnTo>
                      <a:lnTo>
                        <a:pt x="350" y="111"/>
                      </a:lnTo>
                      <a:lnTo>
                        <a:pt x="359" y="133"/>
                      </a:lnTo>
                      <a:lnTo>
                        <a:pt x="109" y="226"/>
                      </a:lnTo>
                      <a:lnTo>
                        <a:pt x="3" y="222"/>
                      </a:lnTo>
                      <a:lnTo>
                        <a:pt x="4" y="167"/>
                      </a:lnTo>
                      <a:lnTo>
                        <a:pt x="4" y="109"/>
                      </a:lnTo>
                      <a:lnTo>
                        <a:pt x="3" y="53"/>
                      </a:lnTo>
                      <a:lnTo>
                        <a:pt x="0" y="0"/>
                      </a:lnTo>
                      <a:lnTo>
                        <a:pt x="22" y="2"/>
                      </a:lnTo>
                      <a:lnTo>
                        <a:pt x="44" y="4"/>
                      </a:lnTo>
                      <a:lnTo>
                        <a:pt x="66" y="6"/>
                      </a:lnTo>
                      <a:lnTo>
                        <a:pt x="86" y="8"/>
                      </a:lnTo>
                      <a:lnTo>
                        <a:pt x="108" y="11"/>
                      </a:lnTo>
                      <a:lnTo>
                        <a:pt x="129" y="14"/>
                      </a:lnTo>
                      <a:lnTo>
                        <a:pt x="149" y="15"/>
                      </a:lnTo>
                      <a:lnTo>
                        <a:pt x="171" y="18"/>
                      </a:lnTo>
                      <a:lnTo>
                        <a:pt x="191" y="21"/>
                      </a:lnTo>
                      <a:lnTo>
                        <a:pt x="212" y="23"/>
                      </a:lnTo>
                      <a:lnTo>
                        <a:pt x="232" y="26"/>
                      </a:lnTo>
                      <a:lnTo>
                        <a:pt x="254" y="29"/>
                      </a:lnTo>
                      <a:lnTo>
                        <a:pt x="275" y="32"/>
                      </a:lnTo>
                      <a:lnTo>
                        <a:pt x="297" y="33"/>
                      </a:lnTo>
                      <a:lnTo>
                        <a:pt x="318" y="36"/>
                      </a:lnTo>
                      <a:lnTo>
                        <a:pt x="34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grpSp>
              <p:nvGrpSpPr>
                <p:cNvPr id="43067" name="Group 89"/>
                <p:cNvGrpSpPr/>
                <p:nvPr/>
              </p:nvGrpSpPr>
              <p:grpSpPr bwMode="auto">
                <a:xfrm>
                  <a:off x="2907" y="1436"/>
                  <a:ext cx="1053" cy="995"/>
                  <a:chOff x="2907" y="1436"/>
                  <a:chExt cx="1053" cy="995"/>
                </a:xfrm>
              </p:grpSpPr>
              <p:sp>
                <p:nvSpPr>
                  <p:cNvPr id="43068" name="Freeform 38"/>
                  <p:cNvSpPr/>
                  <p:nvPr/>
                </p:nvSpPr>
                <p:spPr bwMode="auto">
                  <a:xfrm>
                    <a:off x="3559" y="1985"/>
                    <a:ext cx="5" cy="5"/>
                  </a:xfrm>
                  <a:custGeom>
                    <a:avLst/>
                    <a:gdLst>
                      <a:gd name="T0" fmla="*/ 0 w 11"/>
                      <a:gd name="T1" fmla="*/ 1 h 10"/>
                      <a:gd name="T2" fmla="*/ 0 w 11"/>
                      <a:gd name="T3" fmla="*/ 1 h 10"/>
                      <a:gd name="T4" fmla="*/ 0 w 11"/>
                      <a:gd name="T5" fmla="*/ 1 h 10"/>
                      <a:gd name="T6" fmla="*/ 0 w 11"/>
                      <a:gd name="T7" fmla="*/ 1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1 h 10"/>
                      <a:gd name="T20" fmla="*/ 0 w 11"/>
                      <a:gd name="T21" fmla="*/ 1 h 10"/>
                      <a:gd name="T22" fmla="*/ 0 w 11"/>
                      <a:gd name="T23" fmla="*/ 1 h 10"/>
                      <a:gd name="T24" fmla="*/ 0 w 1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0"/>
                      <a:gd name="T41" fmla="*/ 11 w 1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0">
                        <a:moveTo>
                          <a:pt x="0" y="10"/>
                        </a:moveTo>
                        <a:lnTo>
                          <a:pt x="3" y="7"/>
                        </a:lnTo>
                        <a:lnTo>
                          <a:pt x="6" y="5"/>
                        </a:lnTo>
                        <a:lnTo>
                          <a:pt x="7" y="3"/>
                        </a:lnTo>
                        <a:lnTo>
                          <a:pt x="10" y="0"/>
                        </a:lnTo>
                        <a:lnTo>
                          <a:pt x="11" y="0"/>
                        </a:lnTo>
                        <a:lnTo>
                          <a:pt x="8" y="3"/>
                        </a:lnTo>
                        <a:lnTo>
                          <a:pt x="6" y="5"/>
                        </a:lnTo>
                        <a:lnTo>
                          <a:pt x="3" y="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69" name="Freeform 46"/>
                  <p:cNvSpPr/>
                  <p:nvPr/>
                </p:nvSpPr>
                <p:spPr bwMode="auto">
                  <a:xfrm>
                    <a:off x="3246" y="1436"/>
                    <a:ext cx="137" cy="46"/>
                  </a:xfrm>
                  <a:custGeom>
                    <a:avLst/>
                    <a:gdLst>
                      <a:gd name="T0" fmla="*/ 1 w 273"/>
                      <a:gd name="T1" fmla="*/ 1 h 92"/>
                      <a:gd name="T2" fmla="*/ 1 w 273"/>
                      <a:gd name="T3" fmla="*/ 1 h 92"/>
                      <a:gd name="T4" fmla="*/ 1 w 273"/>
                      <a:gd name="T5" fmla="*/ 1 h 92"/>
                      <a:gd name="T6" fmla="*/ 1 w 273"/>
                      <a:gd name="T7" fmla="*/ 1 h 92"/>
                      <a:gd name="T8" fmla="*/ 1 w 273"/>
                      <a:gd name="T9" fmla="*/ 1 h 92"/>
                      <a:gd name="T10" fmla="*/ 1 w 273"/>
                      <a:gd name="T11" fmla="*/ 1 h 92"/>
                      <a:gd name="T12" fmla="*/ 1 w 273"/>
                      <a:gd name="T13" fmla="*/ 1 h 92"/>
                      <a:gd name="T14" fmla="*/ 1 w 273"/>
                      <a:gd name="T15" fmla="*/ 1 h 92"/>
                      <a:gd name="T16" fmla="*/ 1 w 273"/>
                      <a:gd name="T17" fmla="*/ 1 h 92"/>
                      <a:gd name="T18" fmla="*/ 1 w 273"/>
                      <a:gd name="T19" fmla="*/ 1 h 92"/>
                      <a:gd name="T20" fmla="*/ 1 w 273"/>
                      <a:gd name="T21" fmla="*/ 1 h 92"/>
                      <a:gd name="T22" fmla="*/ 1 w 273"/>
                      <a:gd name="T23" fmla="*/ 1 h 92"/>
                      <a:gd name="T24" fmla="*/ 1 w 273"/>
                      <a:gd name="T25" fmla="*/ 1 h 92"/>
                      <a:gd name="T26" fmla="*/ 1 w 273"/>
                      <a:gd name="T27" fmla="*/ 1 h 92"/>
                      <a:gd name="T28" fmla="*/ 1 w 273"/>
                      <a:gd name="T29" fmla="*/ 1 h 92"/>
                      <a:gd name="T30" fmla="*/ 1 w 273"/>
                      <a:gd name="T31" fmla="*/ 1 h 92"/>
                      <a:gd name="T32" fmla="*/ 1 w 273"/>
                      <a:gd name="T33" fmla="*/ 1 h 92"/>
                      <a:gd name="T34" fmla="*/ 1 w 273"/>
                      <a:gd name="T35" fmla="*/ 1 h 92"/>
                      <a:gd name="T36" fmla="*/ 1 w 273"/>
                      <a:gd name="T37" fmla="*/ 1 h 92"/>
                      <a:gd name="T38" fmla="*/ 1 w 273"/>
                      <a:gd name="T39" fmla="*/ 1 h 92"/>
                      <a:gd name="T40" fmla="*/ 1 w 273"/>
                      <a:gd name="T41" fmla="*/ 1 h 92"/>
                      <a:gd name="T42" fmla="*/ 1 w 273"/>
                      <a:gd name="T43" fmla="*/ 1 h 92"/>
                      <a:gd name="T44" fmla="*/ 1 w 273"/>
                      <a:gd name="T45" fmla="*/ 1 h 92"/>
                      <a:gd name="T46" fmla="*/ 1 w 273"/>
                      <a:gd name="T47" fmla="*/ 1 h 92"/>
                      <a:gd name="T48" fmla="*/ 1 w 273"/>
                      <a:gd name="T49" fmla="*/ 1 h 92"/>
                      <a:gd name="T50" fmla="*/ 1 w 273"/>
                      <a:gd name="T51" fmla="*/ 1 h 92"/>
                      <a:gd name="T52" fmla="*/ 1 w 273"/>
                      <a:gd name="T53" fmla="*/ 1 h 92"/>
                      <a:gd name="T54" fmla="*/ 1 w 273"/>
                      <a:gd name="T55" fmla="*/ 1 h 92"/>
                      <a:gd name="T56" fmla="*/ 1 w 273"/>
                      <a:gd name="T57" fmla="*/ 1 h 92"/>
                      <a:gd name="T58" fmla="*/ 1 w 273"/>
                      <a:gd name="T59" fmla="*/ 1 h 92"/>
                      <a:gd name="T60" fmla="*/ 1 w 273"/>
                      <a:gd name="T61" fmla="*/ 1 h 92"/>
                      <a:gd name="T62" fmla="*/ 1 w 273"/>
                      <a:gd name="T63" fmla="*/ 1 h 92"/>
                      <a:gd name="T64" fmla="*/ 1 w 273"/>
                      <a:gd name="T65" fmla="*/ 1 h 92"/>
                      <a:gd name="T66" fmla="*/ 1 w 273"/>
                      <a:gd name="T67" fmla="*/ 1 h 92"/>
                      <a:gd name="T68" fmla="*/ 1 w 273"/>
                      <a:gd name="T69" fmla="*/ 1 h 92"/>
                      <a:gd name="T70" fmla="*/ 1 w 273"/>
                      <a:gd name="T71" fmla="*/ 1 h 92"/>
                      <a:gd name="T72" fmla="*/ 1 w 273"/>
                      <a:gd name="T73" fmla="*/ 1 h 92"/>
                      <a:gd name="T74" fmla="*/ 1 w 273"/>
                      <a:gd name="T75" fmla="*/ 1 h 92"/>
                      <a:gd name="T76" fmla="*/ 1 w 273"/>
                      <a:gd name="T77" fmla="*/ 1 h 92"/>
                      <a:gd name="T78" fmla="*/ 1 w 273"/>
                      <a:gd name="T79" fmla="*/ 1 h 92"/>
                      <a:gd name="T80" fmla="*/ 1 w 273"/>
                      <a:gd name="T81" fmla="*/ 1 h 92"/>
                      <a:gd name="T82" fmla="*/ 1 w 273"/>
                      <a:gd name="T83" fmla="*/ 1 h 92"/>
                      <a:gd name="T84" fmla="*/ 0 w 273"/>
                      <a:gd name="T85" fmla="*/ 1 h 92"/>
                      <a:gd name="T86" fmla="*/ 1 w 273"/>
                      <a:gd name="T87" fmla="*/ 1 h 92"/>
                      <a:gd name="T88" fmla="*/ 1 w 273"/>
                      <a:gd name="T89" fmla="*/ 0 h 92"/>
                      <a:gd name="T90" fmla="*/ 1 w 273"/>
                      <a:gd name="T91" fmla="*/ 1 h 92"/>
                      <a:gd name="T92" fmla="*/ 1 w 273"/>
                      <a:gd name="T93" fmla="*/ 1 h 92"/>
                      <a:gd name="T94" fmla="*/ 1 w 273"/>
                      <a:gd name="T95" fmla="*/ 1 h 92"/>
                      <a:gd name="T96" fmla="*/ 1 w 273"/>
                      <a:gd name="T97" fmla="*/ 1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3"/>
                      <a:gd name="T148" fmla="*/ 0 h 92"/>
                      <a:gd name="T149" fmla="*/ 273 w 273"/>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3" h="92">
                        <a:moveTo>
                          <a:pt x="88" y="18"/>
                        </a:moveTo>
                        <a:lnTo>
                          <a:pt x="80" y="22"/>
                        </a:lnTo>
                        <a:lnTo>
                          <a:pt x="73" y="28"/>
                        </a:lnTo>
                        <a:lnTo>
                          <a:pt x="67" y="32"/>
                        </a:lnTo>
                        <a:lnTo>
                          <a:pt x="60" y="39"/>
                        </a:lnTo>
                        <a:lnTo>
                          <a:pt x="69" y="43"/>
                        </a:lnTo>
                        <a:lnTo>
                          <a:pt x="80" y="47"/>
                        </a:lnTo>
                        <a:lnTo>
                          <a:pt x="91" y="50"/>
                        </a:lnTo>
                        <a:lnTo>
                          <a:pt x="104" y="52"/>
                        </a:lnTo>
                        <a:lnTo>
                          <a:pt x="116" y="52"/>
                        </a:lnTo>
                        <a:lnTo>
                          <a:pt x="127" y="51"/>
                        </a:lnTo>
                        <a:lnTo>
                          <a:pt x="138" y="47"/>
                        </a:lnTo>
                        <a:lnTo>
                          <a:pt x="147" y="39"/>
                        </a:lnTo>
                        <a:lnTo>
                          <a:pt x="162" y="40"/>
                        </a:lnTo>
                        <a:lnTo>
                          <a:pt x="176" y="43"/>
                        </a:lnTo>
                        <a:lnTo>
                          <a:pt x="191" y="44"/>
                        </a:lnTo>
                        <a:lnTo>
                          <a:pt x="206" y="46"/>
                        </a:lnTo>
                        <a:lnTo>
                          <a:pt x="221" y="47"/>
                        </a:lnTo>
                        <a:lnTo>
                          <a:pt x="236" y="48"/>
                        </a:lnTo>
                        <a:lnTo>
                          <a:pt x="250" y="50"/>
                        </a:lnTo>
                        <a:lnTo>
                          <a:pt x="265" y="50"/>
                        </a:lnTo>
                        <a:lnTo>
                          <a:pt x="269" y="55"/>
                        </a:lnTo>
                        <a:lnTo>
                          <a:pt x="272" y="61"/>
                        </a:lnTo>
                        <a:lnTo>
                          <a:pt x="273" y="67"/>
                        </a:lnTo>
                        <a:lnTo>
                          <a:pt x="273" y="73"/>
                        </a:lnTo>
                        <a:lnTo>
                          <a:pt x="255" y="74"/>
                        </a:lnTo>
                        <a:lnTo>
                          <a:pt x="236" y="73"/>
                        </a:lnTo>
                        <a:lnTo>
                          <a:pt x="218" y="70"/>
                        </a:lnTo>
                        <a:lnTo>
                          <a:pt x="201" y="66"/>
                        </a:lnTo>
                        <a:lnTo>
                          <a:pt x="181" y="63"/>
                        </a:lnTo>
                        <a:lnTo>
                          <a:pt x="165" y="63"/>
                        </a:lnTo>
                        <a:lnTo>
                          <a:pt x="147" y="66"/>
                        </a:lnTo>
                        <a:lnTo>
                          <a:pt x="131" y="73"/>
                        </a:lnTo>
                        <a:lnTo>
                          <a:pt x="80" y="69"/>
                        </a:lnTo>
                        <a:lnTo>
                          <a:pt x="75" y="92"/>
                        </a:lnTo>
                        <a:lnTo>
                          <a:pt x="65" y="88"/>
                        </a:lnTo>
                        <a:lnTo>
                          <a:pt x="56" y="82"/>
                        </a:lnTo>
                        <a:lnTo>
                          <a:pt x="46" y="77"/>
                        </a:lnTo>
                        <a:lnTo>
                          <a:pt x="37" y="72"/>
                        </a:lnTo>
                        <a:lnTo>
                          <a:pt x="27" y="66"/>
                        </a:lnTo>
                        <a:lnTo>
                          <a:pt x="19" y="59"/>
                        </a:lnTo>
                        <a:lnTo>
                          <a:pt x="9" y="54"/>
                        </a:lnTo>
                        <a:lnTo>
                          <a:pt x="0" y="47"/>
                        </a:lnTo>
                        <a:lnTo>
                          <a:pt x="1" y="36"/>
                        </a:lnTo>
                        <a:lnTo>
                          <a:pt x="76" y="0"/>
                        </a:lnTo>
                        <a:lnTo>
                          <a:pt x="82" y="3"/>
                        </a:lnTo>
                        <a:lnTo>
                          <a:pt x="84" y="7"/>
                        </a:lnTo>
                        <a:lnTo>
                          <a:pt x="87" y="13"/>
                        </a:lnTo>
                        <a:lnTo>
                          <a:pt x="88" y="18"/>
                        </a:lnTo>
                        <a:close/>
                      </a:path>
                    </a:pathLst>
                  </a:custGeom>
                  <a:solidFill>
                    <a:srgbClr val="FF0016"/>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0" name="Freeform 47"/>
                  <p:cNvSpPr/>
                  <p:nvPr/>
                </p:nvSpPr>
                <p:spPr bwMode="auto">
                  <a:xfrm>
                    <a:off x="3574" y="1449"/>
                    <a:ext cx="313" cy="141"/>
                  </a:xfrm>
                  <a:custGeom>
                    <a:avLst/>
                    <a:gdLst>
                      <a:gd name="T0" fmla="*/ 1 w 626"/>
                      <a:gd name="T1" fmla="*/ 1 h 281"/>
                      <a:gd name="T2" fmla="*/ 1 w 626"/>
                      <a:gd name="T3" fmla="*/ 1 h 281"/>
                      <a:gd name="T4" fmla="*/ 1 w 626"/>
                      <a:gd name="T5" fmla="*/ 1 h 281"/>
                      <a:gd name="T6" fmla="*/ 1 w 626"/>
                      <a:gd name="T7" fmla="*/ 1 h 281"/>
                      <a:gd name="T8" fmla="*/ 1 w 626"/>
                      <a:gd name="T9" fmla="*/ 1 h 281"/>
                      <a:gd name="T10" fmla="*/ 1 w 626"/>
                      <a:gd name="T11" fmla="*/ 1 h 281"/>
                      <a:gd name="T12" fmla="*/ 1 w 626"/>
                      <a:gd name="T13" fmla="*/ 1 h 281"/>
                      <a:gd name="T14" fmla="*/ 0 w 626"/>
                      <a:gd name="T15" fmla="*/ 1 h 281"/>
                      <a:gd name="T16" fmla="*/ 0 w 626"/>
                      <a:gd name="T17" fmla="*/ 1 h 281"/>
                      <a:gd name="T18" fmla="*/ 1 w 626"/>
                      <a:gd name="T19" fmla="*/ 0 h 281"/>
                      <a:gd name="T20" fmla="*/ 1 w 626"/>
                      <a:gd name="T21" fmla="*/ 1 h 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6"/>
                      <a:gd name="T34" fmla="*/ 0 h 281"/>
                      <a:gd name="T35" fmla="*/ 626 w 626"/>
                      <a:gd name="T36" fmla="*/ 281 h 2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6" h="281">
                        <a:moveTo>
                          <a:pt x="626" y="56"/>
                        </a:moveTo>
                        <a:lnTo>
                          <a:pt x="625" y="112"/>
                        </a:lnTo>
                        <a:lnTo>
                          <a:pt x="621" y="169"/>
                        </a:lnTo>
                        <a:lnTo>
                          <a:pt x="615" y="225"/>
                        </a:lnTo>
                        <a:lnTo>
                          <a:pt x="608" y="281"/>
                        </a:lnTo>
                        <a:lnTo>
                          <a:pt x="3" y="169"/>
                        </a:lnTo>
                        <a:lnTo>
                          <a:pt x="2" y="150"/>
                        </a:lnTo>
                        <a:lnTo>
                          <a:pt x="0" y="105"/>
                        </a:lnTo>
                        <a:lnTo>
                          <a:pt x="0" y="50"/>
                        </a:lnTo>
                        <a:lnTo>
                          <a:pt x="4" y="0"/>
                        </a:lnTo>
                        <a:lnTo>
                          <a:pt x="626"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1" name="Freeform 48"/>
                  <p:cNvSpPr/>
                  <p:nvPr/>
                </p:nvSpPr>
                <p:spPr bwMode="auto">
                  <a:xfrm>
                    <a:off x="3175" y="1471"/>
                    <a:ext cx="293" cy="259"/>
                  </a:xfrm>
                  <a:custGeom>
                    <a:avLst/>
                    <a:gdLst>
                      <a:gd name="T0" fmla="*/ 1 w 586"/>
                      <a:gd name="T1" fmla="*/ 1 h 518"/>
                      <a:gd name="T2" fmla="*/ 0 w 586"/>
                      <a:gd name="T3" fmla="*/ 1 h 518"/>
                      <a:gd name="T4" fmla="*/ 1 w 586"/>
                      <a:gd name="T5" fmla="*/ 0 h 518"/>
                      <a:gd name="T6" fmla="*/ 1 w 586"/>
                      <a:gd name="T7" fmla="*/ 1 h 518"/>
                      <a:gd name="T8" fmla="*/ 1 w 586"/>
                      <a:gd name="T9" fmla="*/ 1 h 518"/>
                      <a:gd name="T10" fmla="*/ 1 w 586"/>
                      <a:gd name="T11" fmla="*/ 1 h 518"/>
                      <a:gd name="T12" fmla="*/ 1 w 586"/>
                      <a:gd name="T13" fmla="*/ 1 h 518"/>
                      <a:gd name="T14" fmla="*/ 1 w 586"/>
                      <a:gd name="T15" fmla="*/ 1 h 518"/>
                      <a:gd name="T16" fmla="*/ 1 w 586"/>
                      <a:gd name="T17" fmla="*/ 1 h 518"/>
                      <a:gd name="T18" fmla="*/ 1 w 586"/>
                      <a:gd name="T19" fmla="*/ 1 h 518"/>
                      <a:gd name="T20" fmla="*/ 1 w 586"/>
                      <a:gd name="T21" fmla="*/ 1 h 518"/>
                      <a:gd name="T22" fmla="*/ 1 w 586"/>
                      <a:gd name="T23" fmla="*/ 1 h 518"/>
                      <a:gd name="T24" fmla="*/ 1 w 586"/>
                      <a:gd name="T25" fmla="*/ 1 h 518"/>
                      <a:gd name="T26" fmla="*/ 1 w 586"/>
                      <a:gd name="T27" fmla="*/ 1 h 518"/>
                      <a:gd name="T28" fmla="*/ 1 w 586"/>
                      <a:gd name="T29" fmla="*/ 1 h 518"/>
                      <a:gd name="T30" fmla="*/ 1 w 586"/>
                      <a:gd name="T31" fmla="*/ 1 h 518"/>
                      <a:gd name="T32" fmla="*/ 1 w 586"/>
                      <a:gd name="T33" fmla="*/ 1 h 518"/>
                      <a:gd name="T34" fmla="*/ 1 w 586"/>
                      <a:gd name="T35" fmla="*/ 1 h 518"/>
                      <a:gd name="T36" fmla="*/ 1 w 586"/>
                      <a:gd name="T37" fmla="*/ 1 h 518"/>
                      <a:gd name="T38" fmla="*/ 1 w 586"/>
                      <a:gd name="T39" fmla="*/ 1 h 5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6"/>
                      <a:gd name="T61" fmla="*/ 0 h 518"/>
                      <a:gd name="T62" fmla="*/ 586 w 586"/>
                      <a:gd name="T63" fmla="*/ 518 h 5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6" h="518">
                        <a:moveTo>
                          <a:pt x="85" y="518"/>
                        </a:moveTo>
                        <a:lnTo>
                          <a:pt x="0" y="210"/>
                        </a:lnTo>
                        <a:lnTo>
                          <a:pt x="566" y="0"/>
                        </a:lnTo>
                        <a:lnTo>
                          <a:pt x="586" y="132"/>
                        </a:lnTo>
                        <a:lnTo>
                          <a:pt x="581" y="136"/>
                        </a:lnTo>
                        <a:lnTo>
                          <a:pt x="567" y="147"/>
                        </a:lnTo>
                        <a:lnTo>
                          <a:pt x="544" y="164"/>
                        </a:lnTo>
                        <a:lnTo>
                          <a:pt x="515" y="187"/>
                        </a:lnTo>
                        <a:lnTo>
                          <a:pt x="480" y="213"/>
                        </a:lnTo>
                        <a:lnTo>
                          <a:pt x="440" y="243"/>
                        </a:lnTo>
                        <a:lnTo>
                          <a:pt x="398" y="276"/>
                        </a:lnTo>
                        <a:lnTo>
                          <a:pt x="354" y="310"/>
                        </a:lnTo>
                        <a:lnTo>
                          <a:pt x="309" y="344"/>
                        </a:lnTo>
                        <a:lnTo>
                          <a:pt x="265" y="378"/>
                        </a:lnTo>
                        <a:lnTo>
                          <a:pt x="223" y="410"/>
                        </a:lnTo>
                        <a:lnTo>
                          <a:pt x="183" y="440"/>
                        </a:lnTo>
                        <a:lnTo>
                          <a:pt x="149" y="467"/>
                        </a:lnTo>
                        <a:lnTo>
                          <a:pt x="120" y="489"/>
                        </a:lnTo>
                        <a:lnTo>
                          <a:pt x="99" y="507"/>
                        </a:lnTo>
                        <a:lnTo>
                          <a:pt x="85" y="5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2" name="Freeform 49"/>
                  <p:cNvSpPr/>
                  <p:nvPr/>
                </p:nvSpPr>
                <p:spPr bwMode="auto">
                  <a:xfrm>
                    <a:off x="3602" y="1492"/>
                    <a:ext cx="254" cy="58"/>
                  </a:xfrm>
                  <a:custGeom>
                    <a:avLst/>
                    <a:gdLst>
                      <a:gd name="T0" fmla="*/ 0 w 510"/>
                      <a:gd name="T1" fmla="*/ 1 h 116"/>
                      <a:gd name="T2" fmla="*/ 0 w 510"/>
                      <a:gd name="T3" fmla="*/ 1 h 116"/>
                      <a:gd name="T4" fmla="*/ 0 w 510"/>
                      <a:gd name="T5" fmla="*/ 1 h 116"/>
                      <a:gd name="T6" fmla="*/ 0 w 510"/>
                      <a:gd name="T7" fmla="*/ 1 h 116"/>
                      <a:gd name="T8" fmla="*/ 0 w 510"/>
                      <a:gd name="T9" fmla="*/ 1 h 116"/>
                      <a:gd name="T10" fmla="*/ 0 w 510"/>
                      <a:gd name="T11" fmla="*/ 1 h 116"/>
                      <a:gd name="T12" fmla="*/ 0 w 510"/>
                      <a:gd name="T13" fmla="*/ 1 h 116"/>
                      <a:gd name="T14" fmla="*/ 0 w 510"/>
                      <a:gd name="T15" fmla="*/ 1 h 116"/>
                      <a:gd name="T16" fmla="*/ 0 w 510"/>
                      <a:gd name="T17" fmla="*/ 1 h 116"/>
                      <a:gd name="T18" fmla="*/ 0 w 510"/>
                      <a:gd name="T19" fmla="*/ 1 h 116"/>
                      <a:gd name="T20" fmla="*/ 0 w 510"/>
                      <a:gd name="T21" fmla="*/ 1 h 116"/>
                      <a:gd name="T22" fmla="*/ 0 w 510"/>
                      <a:gd name="T23" fmla="*/ 1 h 116"/>
                      <a:gd name="T24" fmla="*/ 0 w 510"/>
                      <a:gd name="T25" fmla="*/ 1 h 116"/>
                      <a:gd name="T26" fmla="*/ 0 w 510"/>
                      <a:gd name="T27" fmla="*/ 1 h 116"/>
                      <a:gd name="T28" fmla="*/ 0 w 510"/>
                      <a:gd name="T29" fmla="*/ 1 h 116"/>
                      <a:gd name="T30" fmla="*/ 0 w 510"/>
                      <a:gd name="T31" fmla="*/ 0 h 116"/>
                      <a:gd name="T32" fmla="*/ 0 w 510"/>
                      <a:gd name="T33" fmla="*/ 1 h 116"/>
                      <a:gd name="T34" fmla="*/ 0 w 510"/>
                      <a:gd name="T35" fmla="*/ 1 h 116"/>
                      <a:gd name="T36" fmla="*/ 0 w 510"/>
                      <a:gd name="T37" fmla="*/ 1 h 116"/>
                      <a:gd name="T38" fmla="*/ 0 w 510"/>
                      <a:gd name="T39" fmla="*/ 1 h 116"/>
                      <a:gd name="T40" fmla="*/ 0 w 510"/>
                      <a:gd name="T41" fmla="*/ 1 h 116"/>
                      <a:gd name="T42" fmla="*/ 0 w 510"/>
                      <a:gd name="T43" fmla="*/ 1 h 116"/>
                      <a:gd name="T44" fmla="*/ 0 w 510"/>
                      <a:gd name="T45" fmla="*/ 1 h 116"/>
                      <a:gd name="T46" fmla="*/ 0 w 510"/>
                      <a:gd name="T47" fmla="*/ 1 h 116"/>
                      <a:gd name="T48" fmla="*/ 0 w 510"/>
                      <a:gd name="T49" fmla="*/ 1 h 116"/>
                      <a:gd name="T50" fmla="*/ 0 w 510"/>
                      <a:gd name="T51" fmla="*/ 1 h 116"/>
                      <a:gd name="T52" fmla="*/ 0 w 510"/>
                      <a:gd name="T53" fmla="*/ 1 h 116"/>
                      <a:gd name="T54" fmla="*/ 0 w 510"/>
                      <a:gd name="T55" fmla="*/ 1 h 116"/>
                      <a:gd name="T56" fmla="*/ 0 w 510"/>
                      <a:gd name="T57" fmla="*/ 1 h 116"/>
                      <a:gd name="T58" fmla="*/ 0 w 510"/>
                      <a:gd name="T59" fmla="*/ 1 h 116"/>
                      <a:gd name="T60" fmla="*/ 0 w 510"/>
                      <a:gd name="T61" fmla="*/ 1 h 116"/>
                      <a:gd name="T62" fmla="*/ 0 w 510"/>
                      <a:gd name="T63" fmla="*/ 1 h 116"/>
                      <a:gd name="T64" fmla="*/ 0 w 510"/>
                      <a:gd name="T65" fmla="*/ 1 h 116"/>
                      <a:gd name="T66" fmla="*/ 0 w 510"/>
                      <a:gd name="T67" fmla="*/ 1 h 116"/>
                      <a:gd name="T68" fmla="*/ 0 w 510"/>
                      <a:gd name="T69" fmla="*/ 1 h 116"/>
                      <a:gd name="T70" fmla="*/ 0 w 510"/>
                      <a:gd name="T71" fmla="*/ 1 h 116"/>
                      <a:gd name="T72" fmla="*/ 0 w 510"/>
                      <a:gd name="T73" fmla="*/ 1 h 116"/>
                      <a:gd name="T74" fmla="*/ 0 w 510"/>
                      <a:gd name="T75" fmla="*/ 1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0"/>
                      <a:gd name="T115" fmla="*/ 0 h 116"/>
                      <a:gd name="T116" fmla="*/ 510 w 510"/>
                      <a:gd name="T117" fmla="*/ 116 h 1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0" h="116">
                        <a:moveTo>
                          <a:pt x="418" y="116"/>
                        </a:moveTo>
                        <a:lnTo>
                          <a:pt x="418" y="113"/>
                        </a:lnTo>
                        <a:lnTo>
                          <a:pt x="422" y="109"/>
                        </a:lnTo>
                        <a:lnTo>
                          <a:pt x="428" y="103"/>
                        </a:lnTo>
                        <a:lnTo>
                          <a:pt x="436" y="98"/>
                        </a:lnTo>
                        <a:lnTo>
                          <a:pt x="446" y="92"/>
                        </a:lnTo>
                        <a:lnTo>
                          <a:pt x="455" y="88"/>
                        </a:lnTo>
                        <a:lnTo>
                          <a:pt x="465" y="83"/>
                        </a:lnTo>
                        <a:lnTo>
                          <a:pt x="473" y="80"/>
                        </a:lnTo>
                        <a:lnTo>
                          <a:pt x="469" y="75"/>
                        </a:lnTo>
                        <a:lnTo>
                          <a:pt x="463" y="75"/>
                        </a:lnTo>
                        <a:lnTo>
                          <a:pt x="458" y="77"/>
                        </a:lnTo>
                        <a:lnTo>
                          <a:pt x="453" y="79"/>
                        </a:lnTo>
                        <a:lnTo>
                          <a:pt x="302" y="51"/>
                        </a:lnTo>
                        <a:lnTo>
                          <a:pt x="278" y="69"/>
                        </a:lnTo>
                        <a:lnTo>
                          <a:pt x="260" y="67"/>
                        </a:lnTo>
                        <a:lnTo>
                          <a:pt x="242" y="65"/>
                        </a:lnTo>
                        <a:lnTo>
                          <a:pt x="224" y="62"/>
                        </a:lnTo>
                        <a:lnTo>
                          <a:pt x="207" y="60"/>
                        </a:lnTo>
                        <a:lnTo>
                          <a:pt x="189" y="57"/>
                        </a:lnTo>
                        <a:lnTo>
                          <a:pt x="171" y="54"/>
                        </a:lnTo>
                        <a:lnTo>
                          <a:pt x="155" y="51"/>
                        </a:lnTo>
                        <a:lnTo>
                          <a:pt x="137" y="49"/>
                        </a:lnTo>
                        <a:lnTo>
                          <a:pt x="119" y="45"/>
                        </a:lnTo>
                        <a:lnTo>
                          <a:pt x="103" y="42"/>
                        </a:lnTo>
                        <a:lnTo>
                          <a:pt x="85" y="39"/>
                        </a:lnTo>
                        <a:lnTo>
                          <a:pt x="69" y="35"/>
                        </a:lnTo>
                        <a:lnTo>
                          <a:pt x="51" y="32"/>
                        </a:lnTo>
                        <a:lnTo>
                          <a:pt x="34" y="28"/>
                        </a:lnTo>
                        <a:lnTo>
                          <a:pt x="17" y="25"/>
                        </a:lnTo>
                        <a:lnTo>
                          <a:pt x="0" y="21"/>
                        </a:lnTo>
                        <a:lnTo>
                          <a:pt x="2" y="0"/>
                        </a:lnTo>
                        <a:lnTo>
                          <a:pt x="18" y="4"/>
                        </a:lnTo>
                        <a:lnTo>
                          <a:pt x="33" y="9"/>
                        </a:lnTo>
                        <a:lnTo>
                          <a:pt x="49" y="13"/>
                        </a:lnTo>
                        <a:lnTo>
                          <a:pt x="66" y="17"/>
                        </a:lnTo>
                        <a:lnTo>
                          <a:pt x="82" y="20"/>
                        </a:lnTo>
                        <a:lnTo>
                          <a:pt x="100" y="24"/>
                        </a:lnTo>
                        <a:lnTo>
                          <a:pt x="116" y="27"/>
                        </a:lnTo>
                        <a:lnTo>
                          <a:pt x="133" y="31"/>
                        </a:lnTo>
                        <a:lnTo>
                          <a:pt x="149" y="34"/>
                        </a:lnTo>
                        <a:lnTo>
                          <a:pt x="167" y="36"/>
                        </a:lnTo>
                        <a:lnTo>
                          <a:pt x="183" y="39"/>
                        </a:lnTo>
                        <a:lnTo>
                          <a:pt x="201" y="42"/>
                        </a:lnTo>
                        <a:lnTo>
                          <a:pt x="218" y="43"/>
                        </a:lnTo>
                        <a:lnTo>
                          <a:pt x="235" y="46"/>
                        </a:lnTo>
                        <a:lnTo>
                          <a:pt x="252" y="47"/>
                        </a:lnTo>
                        <a:lnTo>
                          <a:pt x="269" y="50"/>
                        </a:lnTo>
                        <a:lnTo>
                          <a:pt x="279" y="41"/>
                        </a:lnTo>
                        <a:lnTo>
                          <a:pt x="291" y="35"/>
                        </a:lnTo>
                        <a:lnTo>
                          <a:pt x="304" y="34"/>
                        </a:lnTo>
                        <a:lnTo>
                          <a:pt x="317" y="35"/>
                        </a:lnTo>
                        <a:lnTo>
                          <a:pt x="331" y="38"/>
                        </a:lnTo>
                        <a:lnTo>
                          <a:pt x="345" y="41"/>
                        </a:lnTo>
                        <a:lnTo>
                          <a:pt x="358" y="45"/>
                        </a:lnTo>
                        <a:lnTo>
                          <a:pt x="371" y="46"/>
                        </a:lnTo>
                        <a:lnTo>
                          <a:pt x="380" y="49"/>
                        </a:lnTo>
                        <a:lnTo>
                          <a:pt x="391" y="51"/>
                        </a:lnTo>
                        <a:lnTo>
                          <a:pt x="402" y="54"/>
                        </a:lnTo>
                        <a:lnTo>
                          <a:pt x="413" y="56"/>
                        </a:lnTo>
                        <a:lnTo>
                          <a:pt x="422" y="57"/>
                        </a:lnTo>
                        <a:lnTo>
                          <a:pt x="433" y="58"/>
                        </a:lnTo>
                        <a:lnTo>
                          <a:pt x="444" y="58"/>
                        </a:lnTo>
                        <a:lnTo>
                          <a:pt x="454" y="58"/>
                        </a:lnTo>
                        <a:lnTo>
                          <a:pt x="448" y="46"/>
                        </a:lnTo>
                        <a:lnTo>
                          <a:pt x="444" y="32"/>
                        </a:lnTo>
                        <a:lnTo>
                          <a:pt x="442" y="21"/>
                        </a:lnTo>
                        <a:lnTo>
                          <a:pt x="440" y="16"/>
                        </a:lnTo>
                        <a:lnTo>
                          <a:pt x="510" y="87"/>
                        </a:lnTo>
                        <a:lnTo>
                          <a:pt x="507" y="88"/>
                        </a:lnTo>
                        <a:lnTo>
                          <a:pt x="499" y="90"/>
                        </a:lnTo>
                        <a:lnTo>
                          <a:pt x="488" y="94"/>
                        </a:lnTo>
                        <a:lnTo>
                          <a:pt x="474" y="98"/>
                        </a:lnTo>
                        <a:lnTo>
                          <a:pt x="459" y="103"/>
                        </a:lnTo>
                        <a:lnTo>
                          <a:pt x="444" y="108"/>
                        </a:lnTo>
                        <a:lnTo>
                          <a:pt x="431" y="112"/>
                        </a:lnTo>
                        <a:lnTo>
                          <a:pt x="418" y="116"/>
                        </a:lnTo>
                        <a:close/>
                      </a:path>
                    </a:pathLst>
                  </a:custGeom>
                  <a:solidFill>
                    <a:srgbClr val="FF0016"/>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3" name="Freeform 50"/>
                  <p:cNvSpPr/>
                  <p:nvPr/>
                </p:nvSpPr>
                <p:spPr bwMode="auto">
                  <a:xfrm>
                    <a:off x="3218" y="1520"/>
                    <a:ext cx="218" cy="123"/>
                  </a:xfrm>
                  <a:custGeom>
                    <a:avLst/>
                    <a:gdLst>
                      <a:gd name="T0" fmla="*/ 0 w 438"/>
                      <a:gd name="T1" fmla="*/ 1 h 246"/>
                      <a:gd name="T2" fmla="*/ 0 w 438"/>
                      <a:gd name="T3" fmla="*/ 1 h 246"/>
                      <a:gd name="T4" fmla="*/ 0 w 438"/>
                      <a:gd name="T5" fmla="*/ 1 h 246"/>
                      <a:gd name="T6" fmla="*/ 0 w 438"/>
                      <a:gd name="T7" fmla="*/ 1 h 246"/>
                      <a:gd name="T8" fmla="*/ 0 w 438"/>
                      <a:gd name="T9" fmla="*/ 1 h 246"/>
                      <a:gd name="T10" fmla="*/ 0 w 438"/>
                      <a:gd name="T11" fmla="*/ 1 h 246"/>
                      <a:gd name="T12" fmla="*/ 0 w 438"/>
                      <a:gd name="T13" fmla="*/ 1 h 246"/>
                      <a:gd name="T14" fmla="*/ 0 w 438"/>
                      <a:gd name="T15" fmla="*/ 1 h 246"/>
                      <a:gd name="T16" fmla="*/ 0 w 438"/>
                      <a:gd name="T17" fmla="*/ 1 h 246"/>
                      <a:gd name="T18" fmla="*/ 0 w 438"/>
                      <a:gd name="T19" fmla="*/ 1 h 246"/>
                      <a:gd name="T20" fmla="*/ 0 w 438"/>
                      <a:gd name="T21" fmla="*/ 1 h 246"/>
                      <a:gd name="T22" fmla="*/ 0 w 438"/>
                      <a:gd name="T23" fmla="*/ 1 h 246"/>
                      <a:gd name="T24" fmla="*/ 0 w 438"/>
                      <a:gd name="T25" fmla="*/ 1 h 246"/>
                      <a:gd name="T26" fmla="*/ 0 w 438"/>
                      <a:gd name="T27" fmla="*/ 1 h 246"/>
                      <a:gd name="T28" fmla="*/ 0 w 438"/>
                      <a:gd name="T29" fmla="*/ 1 h 246"/>
                      <a:gd name="T30" fmla="*/ 0 w 438"/>
                      <a:gd name="T31" fmla="*/ 1 h 246"/>
                      <a:gd name="T32" fmla="*/ 0 w 438"/>
                      <a:gd name="T33" fmla="*/ 1 h 246"/>
                      <a:gd name="T34" fmla="*/ 0 w 438"/>
                      <a:gd name="T35" fmla="*/ 1 h 246"/>
                      <a:gd name="T36" fmla="*/ 0 w 438"/>
                      <a:gd name="T37" fmla="*/ 1 h 246"/>
                      <a:gd name="T38" fmla="*/ 0 w 438"/>
                      <a:gd name="T39" fmla="*/ 1 h 246"/>
                      <a:gd name="T40" fmla="*/ 0 w 438"/>
                      <a:gd name="T41" fmla="*/ 1 h 246"/>
                      <a:gd name="T42" fmla="*/ 0 w 438"/>
                      <a:gd name="T43" fmla="*/ 1 h 246"/>
                      <a:gd name="T44" fmla="*/ 0 w 438"/>
                      <a:gd name="T45" fmla="*/ 1 h 246"/>
                      <a:gd name="T46" fmla="*/ 0 w 438"/>
                      <a:gd name="T47" fmla="*/ 1 h 246"/>
                      <a:gd name="T48" fmla="*/ 0 w 438"/>
                      <a:gd name="T49" fmla="*/ 1 h 246"/>
                      <a:gd name="T50" fmla="*/ 0 w 438"/>
                      <a:gd name="T51" fmla="*/ 1 h 246"/>
                      <a:gd name="T52" fmla="*/ 0 w 438"/>
                      <a:gd name="T53" fmla="*/ 1 h 246"/>
                      <a:gd name="T54" fmla="*/ 0 w 438"/>
                      <a:gd name="T55" fmla="*/ 1 h 246"/>
                      <a:gd name="T56" fmla="*/ 0 w 438"/>
                      <a:gd name="T57" fmla="*/ 1 h 246"/>
                      <a:gd name="T58" fmla="*/ 0 w 438"/>
                      <a:gd name="T59" fmla="*/ 1 h 246"/>
                      <a:gd name="T60" fmla="*/ 0 w 438"/>
                      <a:gd name="T61" fmla="*/ 1 h 246"/>
                      <a:gd name="T62" fmla="*/ 0 w 438"/>
                      <a:gd name="T63" fmla="*/ 1 h 246"/>
                      <a:gd name="T64" fmla="*/ 0 w 438"/>
                      <a:gd name="T65" fmla="*/ 1 h 246"/>
                      <a:gd name="T66" fmla="*/ 0 w 438"/>
                      <a:gd name="T67" fmla="*/ 1 h 246"/>
                      <a:gd name="T68" fmla="*/ 0 w 438"/>
                      <a:gd name="T69" fmla="*/ 1 h 246"/>
                      <a:gd name="T70" fmla="*/ 0 w 438"/>
                      <a:gd name="T71" fmla="*/ 1 h 246"/>
                      <a:gd name="T72" fmla="*/ 0 w 438"/>
                      <a:gd name="T73" fmla="*/ 1 h 246"/>
                      <a:gd name="T74" fmla="*/ 0 w 438"/>
                      <a:gd name="T75" fmla="*/ 1 h 246"/>
                      <a:gd name="T76" fmla="*/ 0 w 438"/>
                      <a:gd name="T77" fmla="*/ 1 h 246"/>
                      <a:gd name="T78" fmla="*/ 0 w 438"/>
                      <a:gd name="T79" fmla="*/ 1 h 246"/>
                      <a:gd name="T80" fmla="*/ 0 w 438"/>
                      <a:gd name="T81" fmla="*/ 0 h 246"/>
                      <a:gd name="T82" fmla="*/ 0 w 438"/>
                      <a:gd name="T83" fmla="*/ 1 h 2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8"/>
                      <a:gd name="T127" fmla="*/ 0 h 246"/>
                      <a:gd name="T128" fmla="*/ 438 w 438"/>
                      <a:gd name="T129" fmla="*/ 246 h 2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8" h="246">
                        <a:moveTo>
                          <a:pt x="438" y="3"/>
                        </a:moveTo>
                        <a:lnTo>
                          <a:pt x="433" y="11"/>
                        </a:lnTo>
                        <a:lnTo>
                          <a:pt x="427" y="18"/>
                        </a:lnTo>
                        <a:lnTo>
                          <a:pt x="420" y="25"/>
                        </a:lnTo>
                        <a:lnTo>
                          <a:pt x="412" y="29"/>
                        </a:lnTo>
                        <a:lnTo>
                          <a:pt x="403" y="33"/>
                        </a:lnTo>
                        <a:lnTo>
                          <a:pt x="394" y="37"/>
                        </a:lnTo>
                        <a:lnTo>
                          <a:pt x="386" y="41"/>
                        </a:lnTo>
                        <a:lnTo>
                          <a:pt x="377" y="45"/>
                        </a:lnTo>
                        <a:lnTo>
                          <a:pt x="360" y="49"/>
                        </a:lnTo>
                        <a:lnTo>
                          <a:pt x="343" y="55"/>
                        </a:lnTo>
                        <a:lnTo>
                          <a:pt x="328" y="63"/>
                        </a:lnTo>
                        <a:lnTo>
                          <a:pt x="312" y="71"/>
                        </a:lnTo>
                        <a:lnTo>
                          <a:pt x="298" y="81"/>
                        </a:lnTo>
                        <a:lnTo>
                          <a:pt x="283" y="90"/>
                        </a:lnTo>
                        <a:lnTo>
                          <a:pt x="268" y="101"/>
                        </a:lnTo>
                        <a:lnTo>
                          <a:pt x="254" y="112"/>
                        </a:lnTo>
                        <a:lnTo>
                          <a:pt x="241" y="123"/>
                        </a:lnTo>
                        <a:lnTo>
                          <a:pt x="226" y="133"/>
                        </a:lnTo>
                        <a:lnTo>
                          <a:pt x="211" y="143"/>
                        </a:lnTo>
                        <a:lnTo>
                          <a:pt x="197" y="153"/>
                        </a:lnTo>
                        <a:lnTo>
                          <a:pt x="181" y="161"/>
                        </a:lnTo>
                        <a:lnTo>
                          <a:pt x="166" y="168"/>
                        </a:lnTo>
                        <a:lnTo>
                          <a:pt x="149" y="174"/>
                        </a:lnTo>
                        <a:lnTo>
                          <a:pt x="131" y="178"/>
                        </a:lnTo>
                        <a:lnTo>
                          <a:pt x="123" y="184"/>
                        </a:lnTo>
                        <a:lnTo>
                          <a:pt x="114" y="190"/>
                        </a:lnTo>
                        <a:lnTo>
                          <a:pt x="105" y="195"/>
                        </a:lnTo>
                        <a:lnTo>
                          <a:pt x="96" y="201"/>
                        </a:lnTo>
                        <a:lnTo>
                          <a:pt x="86" y="206"/>
                        </a:lnTo>
                        <a:lnTo>
                          <a:pt x="78" y="210"/>
                        </a:lnTo>
                        <a:lnTo>
                          <a:pt x="69" y="216"/>
                        </a:lnTo>
                        <a:lnTo>
                          <a:pt x="60" y="223"/>
                        </a:lnTo>
                        <a:lnTo>
                          <a:pt x="71" y="225"/>
                        </a:lnTo>
                        <a:lnTo>
                          <a:pt x="84" y="228"/>
                        </a:lnTo>
                        <a:lnTo>
                          <a:pt x="95" y="232"/>
                        </a:lnTo>
                        <a:lnTo>
                          <a:pt x="100" y="242"/>
                        </a:lnTo>
                        <a:lnTo>
                          <a:pt x="89" y="245"/>
                        </a:lnTo>
                        <a:lnTo>
                          <a:pt x="78" y="246"/>
                        </a:lnTo>
                        <a:lnTo>
                          <a:pt x="66" y="246"/>
                        </a:lnTo>
                        <a:lnTo>
                          <a:pt x="52" y="246"/>
                        </a:lnTo>
                        <a:lnTo>
                          <a:pt x="39" y="245"/>
                        </a:lnTo>
                        <a:lnTo>
                          <a:pt x="26" y="245"/>
                        </a:lnTo>
                        <a:lnTo>
                          <a:pt x="15" y="243"/>
                        </a:lnTo>
                        <a:lnTo>
                          <a:pt x="4" y="242"/>
                        </a:lnTo>
                        <a:lnTo>
                          <a:pt x="2" y="239"/>
                        </a:lnTo>
                        <a:lnTo>
                          <a:pt x="0" y="235"/>
                        </a:lnTo>
                        <a:lnTo>
                          <a:pt x="2" y="231"/>
                        </a:lnTo>
                        <a:lnTo>
                          <a:pt x="2" y="227"/>
                        </a:lnTo>
                        <a:lnTo>
                          <a:pt x="13" y="219"/>
                        </a:lnTo>
                        <a:lnTo>
                          <a:pt x="21" y="209"/>
                        </a:lnTo>
                        <a:lnTo>
                          <a:pt x="29" y="199"/>
                        </a:lnTo>
                        <a:lnTo>
                          <a:pt x="36" y="190"/>
                        </a:lnTo>
                        <a:lnTo>
                          <a:pt x="43" y="179"/>
                        </a:lnTo>
                        <a:lnTo>
                          <a:pt x="49" y="168"/>
                        </a:lnTo>
                        <a:lnTo>
                          <a:pt x="56" y="158"/>
                        </a:lnTo>
                        <a:lnTo>
                          <a:pt x="63" y="149"/>
                        </a:lnTo>
                        <a:lnTo>
                          <a:pt x="69" y="149"/>
                        </a:lnTo>
                        <a:lnTo>
                          <a:pt x="73" y="149"/>
                        </a:lnTo>
                        <a:lnTo>
                          <a:pt x="77" y="152"/>
                        </a:lnTo>
                        <a:lnTo>
                          <a:pt x="78" y="156"/>
                        </a:lnTo>
                        <a:lnTo>
                          <a:pt x="75" y="167"/>
                        </a:lnTo>
                        <a:lnTo>
                          <a:pt x="70" y="176"/>
                        </a:lnTo>
                        <a:lnTo>
                          <a:pt x="64" y="186"/>
                        </a:lnTo>
                        <a:lnTo>
                          <a:pt x="62" y="195"/>
                        </a:lnTo>
                        <a:lnTo>
                          <a:pt x="86" y="178"/>
                        </a:lnTo>
                        <a:lnTo>
                          <a:pt x="112" y="163"/>
                        </a:lnTo>
                        <a:lnTo>
                          <a:pt x="140" y="152"/>
                        </a:lnTo>
                        <a:lnTo>
                          <a:pt x="168" y="139"/>
                        </a:lnTo>
                        <a:lnTo>
                          <a:pt x="196" y="128"/>
                        </a:lnTo>
                        <a:lnTo>
                          <a:pt x="222" y="115"/>
                        </a:lnTo>
                        <a:lnTo>
                          <a:pt x="245" y="98"/>
                        </a:lnTo>
                        <a:lnTo>
                          <a:pt x="267" y="76"/>
                        </a:lnTo>
                        <a:lnTo>
                          <a:pt x="286" y="68"/>
                        </a:lnTo>
                        <a:lnTo>
                          <a:pt x="306" y="59"/>
                        </a:lnTo>
                        <a:lnTo>
                          <a:pt x="325" y="51"/>
                        </a:lnTo>
                        <a:lnTo>
                          <a:pt x="346" y="42"/>
                        </a:lnTo>
                        <a:lnTo>
                          <a:pt x="365" y="34"/>
                        </a:lnTo>
                        <a:lnTo>
                          <a:pt x="384" y="25"/>
                        </a:lnTo>
                        <a:lnTo>
                          <a:pt x="403" y="12"/>
                        </a:lnTo>
                        <a:lnTo>
                          <a:pt x="423" y="0"/>
                        </a:lnTo>
                        <a:lnTo>
                          <a:pt x="427" y="0"/>
                        </a:lnTo>
                        <a:lnTo>
                          <a:pt x="431" y="0"/>
                        </a:lnTo>
                        <a:lnTo>
                          <a:pt x="433" y="1"/>
                        </a:lnTo>
                        <a:lnTo>
                          <a:pt x="438" y="3"/>
                        </a:lnTo>
                        <a:close/>
                      </a:path>
                    </a:pathLst>
                  </a:custGeom>
                  <a:solidFill>
                    <a:srgbClr val="FF0016"/>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4" name="Freeform 51"/>
                  <p:cNvSpPr/>
                  <p:nvPr/>
                </p:nvSpPr>
                <p:spPr bwMode="auto">
                  <a:xfrm>
                    <a:off x="3567" y="1599"/>
                    <a:ext cx="266" cy="198"/>
                  </a:xfrm>
                  <a:custGeom>
                    <a:avLst/>
                    <a:gdLst>
                      <a:gd name="T0" fmla="*/ 1 w 530"/>
                      <a:gd name="T1" fmla="*/ 0 h 397"/>
                      <a:gd name="T2" fmla="*/ 1 w 530"/>
                      <a:gd name="T3" fmla="*/ 0 h 397"/>
                      <a:gd name="T4" fmla="*/ 1 w 530"/>
                      <a:gd name="T5" fmla="*/ 0 h 397"/>
                      <a:gd name="T6" fmla="*/ 0 w 530"/>
                      <a:gd name="T7" fmla="*/ 0 h 397"/>
                      <a:gd name="T8" fmla="*/ 1 w 530"/>
                      <a:gd name="T9" fmla="*/ 0 h 397"/>
                      <a:gd name="T10" fmla="*/ 1 w 530"/>
                      <a:gd name="T11" fmla="*/ 0 h 397"/>
                      <a:gd name="T12" fmla="*/ 0 60000 65536"/>
                      <a:gd name="T13" fmla="*/ 0 60000 65536"/>
                      <a:gd name="T14" fmla="*/ 0 60000 65536"/>
                      <a:gd name="T15" fmla="*/ 0 60000 65536"/>
                      <a:gd name="T16" fmla="*/ 0 60000 65536"/>
                      <a:gd name="T17" fmla="*/ 0 60000 65536"/>
                      <a:gd name="T18" fmla="*/ 0 w 530"/>
                      <a:gd name="T19" fmla="*/ 0 h 397"/>
                      <a:gd name="T20" fmla="*/ 530 w 530"/>
                      <a:gd name="T21" fmla="*/ 397 h 397"/>
                    </a:gdLst>
                    <a:ahLst/>
                    <a:cxnLst>
                      <a:cxn ang="T12">
                        <a:pos x="T0" y="T1"/>
                      </a:cxn>
                      <a:cxn ang="T13">
                        <a:pos x="T2" y="T3"/>
                      </a:cxn>
                      <a:cxn ang="T14">
                        <a:pos x="T4" y="T5"/>
                      </a:cxn>
                      <a:cxn ang="T15">
                        <a:pos x="T6" y="T7"/>
                      </a:cxn>
                      <a:cxn ang="T16">
                        <a:pos x="T8" y="T9"/>
                      </a:cxn>
                      <a:cxn ang="T17">
                        <a:pos x="T10" y="T11"/>
                      </a:cxn>
                    </a:cxnLst>
                    <a:rect l="T18" t="T19" r="T20" b="T21"/>
                    <a:pathLst>
                      <a:path w="530" h="397">
                        <a:moveTo>
                          <a:pt x="529" y="125"/>
                        </a:moveTo>
                        <a:lnTo>
                          <a:pt x="530" y="125"/>
                        </a:lnTo>
                        <a:lnTo>
                          <a:pt x="474" y="397"/>
                        </a:lnTo>
                        <a:lnTo>
                          <a:pt x="0" y="153"/>
                        </a:lnTo>
                        <a:lnTo>
                          <a:pt x="7" y="0"/>
                        </a:lnTo>
                        <a:lnTo>
                          <a:pt x="529"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5" name="Freeform 52"/>
                  <p:cNvSpPr/>
                  <p:nvPr/>
                </p:nvSpPr>
                <p:spPr bwMode="auto">
                  <a:xfrm>
                    <a:off x="3233" y="1602"/>
                    <a:ext cx="242" cy="342"/>
                  </a:xfrm>
                  <a:custGeom>
                    <a:avLst/>
                    <a:gdLst>
                      <a:gd name="T0" fmla="*/ 1 w 483"/>
                      <a:gd name="T1" fmla="*/ 1 h 682"/>
                      <a:gd name="T2" fmla="*/ 0 w 483"/>
                      <a:gd name="T3" fmla="*/ 1 h 682"/>
                      <a:gd name="T4" fmla="*/ 1 w 483"/>
                      <a:gd name="T5" fmla="*/ 0 h 682"/>
                      <a:gd name="T6" fmla="*/ 1 w 483"/>
                      <a:gd name="T7" fmla="*/ 1 h 682"/>
                      <a:gd name="T8" fmla="*/ 1 w 483"/>
                      <a:gd name="T9" fmla="*/ 1 h 682"/>
                      <a:gd name="T10" fmla="*/ 1 w 483"/>
                      <a:gd name="T11" fmla="*/ 1 h 682"/>
                      <a:gd name="T12" fmla="*/ 1 w 483"/>
                      <a:gd name="T13" fmla="*/ 1 h 682"/>
                      <a:gd name="T14" fmla="*/ 1 w 483"/>
                      <a:gd name="T15" fmla="*/ 1 h 682"/>
                      <a:gd name="T16" fmla="*/ 1 w 483"/>
                      <a:gd name="T17" fmla="*/ 1 h 682"/>
                      <a:gd name="T18" fmla="*/ 1 w 483"/>
                      <a:gd name="T19" fmla="*/ 1 h 682"/>
                      <a:gd name="T20" fmla="*/ 1 w 483"/>
                      <a:gd name="T21" fmla="*/ 1 h 682"/>
                      <a:gd name="T22" fmla="*/ 1 w 483"/>
                      <a:gd name="T23" fmla="*/ 1 h 682"/>
                      <a:gd name="T24" fmla="*/ 1 w 483"/>
                      <a:gd name="T25" fmla="*/ 1 h 682"/>
                      <a:gd name="T26" fmla="*/ 1 w 483"/>
                      <a:gd name="T27" fmla="*/ 1 h 682"/>
                      <a:gd name="T28" fmla="*/ 1 w 483"/>
                      <a:gd name="T29" fmla="*/ 1 h 682"/>
                      <a:gd name="T30" fmla="*/ 1 w 483"/>
                      <a:gd name="T31" fmla="*/ 1 h 682"/>
                      <a:gd name="T32" fmla="*/ 1 w 483"/>
                      <a:gd name="T33" fmla="*/ 1 h 682"/>
                      <a:gd name="T34" fmla="*/ 1 w 483"/>
                      <a:gd name="T35" fmla="*/ 1 h 682"/>
                      <a:gd name="T36" fmla="*/ 1 w 483"/>
                      <a:gd name="T37" fmla="*/ 1 h 682"/>
                      <a:gd name="T38" fmla="*/ 1 w 483"/>
                      <a:gd name="T39" fmla="*/ 1 h 6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682"/>
                      <a:gd name="T62" fmla="*/ 483 w 483"/>
                      <a:gd name="T63" fmla="*/ 682 h 6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682">
                        <a:moveTo>
                          <a:pt x="83" y="682"/>
                        </a:moveTo>
                        <a:lnTo>
                          <a:pt x="0" y="385"/>
                        </a:lnTo>
                        <a:lnTo>
                          <a:pt x="473" y="0"/>
                        </a:lnTo>
                        <a:lnTo>
                          <a:pt x="483" y="159"/>
                        </a:lnTo>
                        <a:lnTo>
                          <a:pt x="479" y="164"/>
                        </a:lnTo>
                        <a:lnTo>
                          <a:pt x="467" y="180"/>
                        </a:lnTo>
                        <a:lnTo>
                          <a:pt x="448" y="205"/>
                        </a:lnTo>
                        <a:lnTo>
                          <a:pt x="423" y="238"/>
                        </a:lnTo>
                        <a:lnTo>
                          <a:pt x="395" y="276"/>
                        </a:lnTo>
                        <a:lnTo>
                          <a:pt x="362" y="318"/>
                        </a:lnTo>
                        <a:lnTo>
                          <a:pt x="326" y="365"/>
                        </a:lnTo>
                        <a:lnTo>
                          <a:pt x="291" y="413"/>
                        </a:lnTo>
                        <a:lnTo>
                          <a:pt x="254" y="461"/>
                        </a:lnTo>
                        <a:lnTo>
                          <a:pt x="218" y="508"/>
                        </a:lnTo>
                        <a:lnTo>
                          <a:pt x="184" y="552"/>
                        </a:lnTo>
                        <a:lnTo>
                          <a:pt x="154" y="592"/>
                        </a:lnTo>
                        <a:lnTo>
                          <a:pt x="127" y="626"/>
                        </a:lnTo>
                        <a:lnTo>
                          <a:pt x="106" y="655"/>
                        </a:lnTo>
                        <a:lnTo>
                          <a:pt x="91" y="672"/>
                        </a:lnTo>
                        <a:lnTo>
                          <a:pt x="83" y="6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6" name="Freeform 53"/>
                  <p:cNvSpPr/>
                  <p:nvPr/>
                </p:nvSpPr>
                <p:spPr bwMode="auto">
                  <a:xfrm>
                    <a:off x="3687" y="1645"/>
                    <a:ext cx="53" cy="74"/>
                  </a:xfrm>
                  <a:custGeom>
                    <a:avLst/>
                    <a:gdLst>
                      <a:gd name="T0" fmla="*/ 0 w 107"/>
                      <a:gd name="T1" fmla="*/ 0 h 149"/>
                      <a:gd name="T2" fmla="*/ 0 w 107"/>
                      <a:gd name="T3" fmla="*/ 0 h 149"/>
                      <a:gd name="T4" fmla="*/ 0 w 107"/>
                      <a:gd name="T5" fmla="*/ 0 h 149"/>
                      <a:gd name="T6" fmla="*/ 0 w 107"/>
                      <a:gd name="T7" fmla="*/ 0 h 149"/>
                      <a:gd name="T8" fmla="*/ 0 w 107"/>
                      <a:gd name="T9" fmla="*/ 0 h 149"/>
                      <a:gd name="T10" fmla="*/ 0 w 107"/>
                      <a:gd name="T11" fmla="*/ 0 h 149"/>
                      <a:gd name="T12" fmla="*/ 0 w 107"/>
                      <a:gd name="T13" fmla="*/ 0 h 149"/>
                      <a:gd name="T14" fmla="*/ 0 w 107"/>
                      <a:gd name="T15" fmla="*/ 0 h 149"/>
                      <a:gd name="T16" fmla="*/ 0 w 107"/>
                      <a:gd name="T17" fmla="*/ 0 h 149"/>
                      <a:gd name="T18" fmla="*/ 0 w 107"/>
                      <a:gd name="T19" fmla="*/ 0 h 149"/>
                      <a:gd name="T20" fmla="*/ 0 w 107"/>
                      <a:gd name="T21" fmla="*/ 0 h 149"/>
                      <a:gd name="T22" fmla="*/ 0 w 107"/>
                      <a:gd name="T23" fmla="*/ 0 h 149"/>
                      <a:gd name="T24" fmla="*/ 0 w 107"/>
                      <a:gd name="T25" fmla="*/ 0 h 149"/>
                      <a:gd name="T26" fmla="*/ 0 w 107"/>
                      <a:gd name="T27" fmla="*/ 0 h 149"/>
                      <a:gd name="T28" fmla="*/ 0 w 107"/>
                      <a:gd name="T29" fmla="*/ 0 h 149"/>
                      <a:gd name="T30" fmla="*/ 0 w 107"/>
                      <a:gd name="T31" fmla="*/ 0 h 149"/>
                      <a:gd name="T32" fmla="*/ 0 w 107"/>
                      <a:gd name="T33" fmla="*/ 0 h 149"/>
                      <a:gd name="T34" fmla="*/ 0 w 107"/>
                      <a:gd name="T35" fmla="*/ 0 h 149"/>
                      <a:gd name="T36" fmla="*/ 0 w 107"/>
                      <a:gd name="T37" fmla="*/ 0 h 149"/>
                      <a:gd name="T38" fmla="*/ 0 w 107"/>
                      <a:gd name="T39" fmla="*/ 0 h 149"/>
                      <a:gd name="T40" fmla="*/ 0 w 107"/>
                      <a:gd name="T41" fmla="*/ 0 h 149"/>
                      <a:gd name="T42" fmla="*/ 0 w 107"/>
                      <a:gd name="T43" fmla="*/ 0 h 149"/>
                      <a:gd name="T44" fmla="*/ 0 w 107"/>
                      <a:gd name="T45" fmla="*/ 0 h 149"/>
                      <a:gd name="T46" fmla="*/ 0 w 107"/>
                      <a:gd name="T47" fmla="*/ 0 h 149"/>
                      <a:gd name="T48" fmla="*/ 0 w 107"/>
                      <a:gd name="T49" fmla="*/ 0 h 149"/>
                      <a:gd name="T50" fmla="*/ 0 w 107"/>
                      <a:gd name="T51" fmla="*/ 0 h 149"/>
                      <a:gd name="T52" fmla="*/ 0 w 107"/>
                      <a:gd name="T53" fmla="*/ 0 h 149"/>
                      <a:gd name="T54" fmla="*/ 0 w 107"/>
                      <a:gd name="T55" fmla="*/ 0 h 149"/>
                      <a:gd name="T56" fmla="*/ 0 w 107"/>
                      <a:gd name="T57" fmla="*/ 0 h 149"/>
                      <a:gd name="T58" fmla="*/ 0 w 107"/>
                      <a:gd name="T59" fmla="*/ 0 h 149"/>
                      <a:gd name="T60" fmla="*/ 0 w 107"/>
                      <a:gd name="T61" fmla="*/ 0 h 149"/>
                      <a:gd name="T62" fmla="*/ 0 w 107"/>
                      <a:gd name="T63" fmla="*/ 0 h 149"/>
                      <a:gd name="T64" fmla="*/ 0 w 107"/>
                      <a:gd name="T65" fmla="*/ 0 h 149"/>
                      <a:gd name="T66" fmla="*/ 0 w 107"/>
                      <a:gd name="T67" fmla="*/ 0 h 149"/>
                      <a:gd name="T68" fmla="*/ 0 w 107"/>
                      <a:gd name="T69" fmla="*/ 0 h 149"/>
                      <a:gd name="T70" fmla="*/ 0 w 107"/>
                      <a:gd name="T71" fmla="*/ 0 h 149"/>
                      <a:gd name="T72" fmla="*/ 0 w 107"/>
                      <a:gd name="T73" fmla="*/ 0 h 149"/>
                      <a:gd name="T74" fmla="*/ 0 w 107"/>
                      <a:gd name="T75" fmla="*/ 0 h 149"/>
                      <a:gd name="T76" fmla="*/ 0 w 107"/>
                      <a:gd name="T77" fmla="*/ 0 h 149"/>
                      <a:gd name="T78" fmla="*/ 0 w 107"/>
                      <a:gd name="T79" fmla="*/ 0 h 149"/>
                      <a:gd name="T80" fmla="*/ 0 w 107"/>
                      <a:gd name="T81" fmla="*/ 0 h 149"/>
                      <a:gd name="T82" fmla="*/ 0 w 107"/>
                      <a:gd name="T83" fmla="*/ 0 h 149"/>
                      <a:gd name="T84" fmla="*/ 0 w 107"/>
                      <a:gd name="T85" fmla="*/ 0 h 149"/>
                      <a:gd name="T86" fmla="*/ 0 w 107"/>
                      <a:gd name="T87" fmla="*/ 0 h 149"/>
                      <a:gd name="T88" fmla="*/ 0 w 107"/>
                      <a:gd name="T89" fmla="*/ 0 h 149"/>
                      <a:gd name="T90" fmla="*/ 0 w 107"/>
                      <a:gd name="T91" fmla="*/ 0 h 149"/>
                      <a:gd name="T92" fmla="*/ 0 w 107"/>
                      <a:gd name="T93" fmla="*/ 0 h 149"/>
                      <a:gd name="T94" fmla="*/ 0 w 107"/>
                      <a:gd name="T95" fmla="*/ 0 h 149"/>
                      <a:gd name="T96" fmla="*/ 0 w 107"/>
                      <a:gd name="T97" fmla="*/ 0 h 149"/>
                      <a:gd name="T98" fmla="*/ 0 w 107"/>
                      <a:gd name="T99" fmla="*/ 0 h 149"/>
                      <a:gd name="T100" fmla="*/ 0 w 107"/>
                      <a:gd name="T101" fmla="*/ 0 h 149"/>
                      <a:gd name="T102" fmla="*/ 0 w 107"/>
                      <a:gd name="T103" fmla="*/ 0 h 149"/>
                      <a:gd name="T104" fmla="*/ 0 w 107"/>
                      <a:gd name="T105" fmla="*/ 0 h 1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
                      <a:gd name="T160" fmla="*/ 0 h 149"/>
                      <a:gd name="T161" fmla="*/ 107 w 107"/>
                      <a:gd name="T162" fmla="*/ 149 h 1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 h="149">
                        <a:moveTo>
                          <a:pt x="86" y="17"/>
                        </a:moveTo>
                        <a:lnTo>
                          <a:pt x="94" y="28"/>
                        </a:lnTo>
                        <a:lnTo>
                          <a:pt x="103" y="41"/>
                        </a:lnTo>
                        <a:lnTo>
                          <a:pt x="107" y="53"/>
                        </a:lnTo>
                        <a:lnTo>
                          <a:pt x="103" y="67"/>
                        </a:lnTo>
                        <a:lnTo>
                          <a:pt x="98" y="78"/>
                        </a:lnTo>
                        <a:lnTo>
                          <a:pt x="90" y="87"/>
                        </a:lnTo>
                        <a:lnTo>
                          <a:pt x="79" y="94"/>
                        </a:lnTo>
                        <a:lnTo>
                          <a:pt x="68" y="101"/>
                        </a:lnTo>
                        <a:lnTo>
                          <a:pt x="59" y="109"/>
                        </a:lnTo>
                        <a:lnTo>
                          <a:pt x="53" y="116"/>
                        </a:lnTo>
                        <a:lnTo>
                          <a:pt x="52" y="127"/>
                        </a:lnTo>
                        <a:lnTo>
                          <a:pt x="57" y="139"/>
                        </a:lnTo>
                        <a:lnTo>
                          <a:pt x="55" y="142"/>
                        </a:lnTo>
                        <a:lnTo>
                          <a:pt x="53" y="146"/>
                        </a:lnTo>
                        <a:lnTo>
                          <a:pt x="51" y="149"/>
                        </a:lnTo>
                        <a:lnTo>
                          <a:pt x="47" y="147"/>
                        </a:lnTo>
                        <a:lnTo>
                          <a:pt x="41" y="136"/>
                        </a:lnTo>
                        <a:lnTo>
                          <a:pt x="38" y="125"/>
                        </a:lnTo>
                        <a:lnTo>
                          <a:pt x="40" y="113"/>
                        </a:lnTo>
                        <a:lnTo>
                          <a:pt x="42" y="102"/>
                        </a:lnTo>
                        <a:lnTo>
                          <a:pt x="48" y="94"/>
                        </a:lnTo>
                        <a:lnTo>
                          <a:pt x="56" y="87"/>
                        </a:lnTo>
                        <a:lnTo>
                          <a:pt x="66" y="82"/>
                        </a:lnTo>
                        <a:lnTo>
                          <a:pt x="75" y="76"/>
                        </a:lnTo>
                        <a:lnTo>
                          <a:pt x="82" y="71"/>
                        </a:lnTo>
                        <a:lnTo>
                          <a:pt x="88" y="63"/>
                        </a:lnTo>
                        <a:lnTo>
                          <a:pt x="90" y="53"/>
                        </a:lnTo>
                        <a:lnTo>
                          <a:pt x="86" y="41"/>
                        </a:lnTo>
                        <a:lnTo>
                          <a:pt x="81" y="35"/>
                        </a:lnTo>
                        <a:lnTo>
                          <a:pt x="75" y="31"/>
                        </a:lnTo>
                        <a:lnTo>
                          <a:pt x="70" y="27"/>
                        </a:lnTo>
                        <a:lnTo>
                          <a:pt x="63" y="24"/>
                        </a:lnTo>
                        <a:lnTo>
                          <a:pt x="56" y="23"/>
                        </a:lnTo>
                        <a:lnTo>
                          <a:pt x="48" y="22"/>
                        </a:lnTo>
                        <a:lnTo>
                          <a:pt x="41" y="23"/>
                        </a:lnTo>
                        <a:lnTo>
                          <a:pt x="33" y="24"/>
                        </a:lnTo>
                        <a:lnTo>
                          <a:pt x="27" y="34"/>
                        </a:lnTo>
                        <a:lnTo>
                          <a:pt x="26" y="49"/>
                        </a:lnTo>
                        <a:lnTo>
                          <a:pt x="23" y="61"/>
                        </a:lnTo>
                        <a:lnTo>
                          <a:pt x="8" y="65"/>
                        </a:lnTo>
                        <a:lnTo>
                          <a:pt x="0" y="54"/>
                        </a:lnTo>
                        <a:lnTo>
                          <a:pt x="0" y="43"/>
                        </a:lnTo>
                        <a:lnTo>
                          <a:pt x="4" y="31"/>
                        </a:lnTo>
                        <a:lnTo>
                          <a:pt x="10" y="20"/>
                        </a:lnTo>
                        <a:lnTo>
                          <a:pt x="18" y="11"/>
                        </a:lnTo>
                        <a:lnTo>
                          <a:pt x="26" y="5"/>
                        </a:lnTo>
                        <a:lnTo>
                          <a:pt x="37" y="1"/>
                        </a:lnTo>
                        <a:lnTo>
                          <a:pt x="48" y="0"/>
                        </a:lnTo>
                        <a:lnTo>
                          <a:pt x="59" y="1"/>
                        </a:lnTo>
                        <a:lnTo>
                          <a:pt x="68" y="5"/>
                        </a:lnTo>
                        <a:lnTo>
                          <a:pt x="78" y="11"/>
                        </a:lnTo>
                        <a:lnTo>
                          <a:pt x="86" y="17"/>
                        </a:lnTo>
                        <a:close/>
                      </a:path>
                    </a:pathLst>
                  </a:custGeom>
                  <a:solidFill>
                    <a:srgbClr val="FF0016"/>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7" name="Freeform 54"/>
                  <p:cNvSpPr/>
                  <p:nvPr/>
                </p:nvSpPr>
                <p:spPr bwMode="auto">
                  <a:xfrm>
                    <a:off x="3270" y="1680"/>
                    <a:ext cx="175" cy="164"/>
                  </a:xfrm>
                  <a:custGeom>
                    <a:avLst/>
                    <a:gdLst>
                      <a:gd name="T0" fmla="*/ 1 w 350"/>
                      <a:gd name="T1" fmla="*/ 1 h 328"/>
                      <a:gd name="T2" fmla="*/ 1 w 350"/>
                      <a:gd name="T3" fmla="*/ 1 h 328"/>
                      <a:gd name="T4" fmla="*/ 1 w 350"/>
                      <a:gd name="T5" fmla="*/ 1 h 328"/>
                      <a:gd name="T6" fmla="*/ 1 w 350"/>
                      <a:gd name="T7" fmla="*/ 1 h 328"/>
                      <a:gd name="T8" fmla="*/ 1 w 350"/>
                      <a:gd name="T9" fmla="*/ 1 h 328"/>
                      <a:gd name="T10" fmla="*/ 1 w 350"/>
                      <a:gd name="T11" fmla="*/ 1 h 328"/>
                      <a:gd name="T12" fmla="*/ 1 w 350"/>
                      <a:gd name="T13" fmla="*/ 1 h 328"/>
                      <a:gd name="T14" fmla="*/ 1 w 350"/>
                      <a:gd name="T15" fmla="*/ 1 h 328"/>
                      <a:gd name="T16" fmla="*/ 1 w 350"/>
                      <a:gd name="T17" fmla="*/ 1 h 328"/>
                      <a:gd name="T18" fmla="*/ 1 w 350"/>
                      <a:gd name="T19" fmla="*/ 1 h 328"/>
                      <a:gd name="T20" fmla="*/ 1 w 350"/>
                      <a:gd name="T21" fmla="*/ 1 h 328"/>
                      <a:gd name="T22" fmla="*/ 1 w 350"/>
                      <a:gd name="T23" fmla="*/ 1 h 328"/>
                      <a:gd name="T24" fmla="*/ 1 w 350"/>
                      <a:gd name="T25" fmla="*/ 1 h 328"/>
                      <a:gd name="T26" fmla="*/ 1 w 350"/>
                      <a:gd name="T27" fmla="*/ 1 h 328"/>
                      <a:gd name="T28" fmla="*/ 1 w 350"/>
                      <a:gd name="T29" fmla="*/ 1 h 328"/>
                      <a:gd name="T30" fmla="*/ 1 w 350"/>
                      <a:gd name="T31" fmla="*/ 1 h 328"/>
                      <a:gd name="T32" fmla="*/ 1 w 350"/>
                      <a:gd name="T33" fmla="*/ 1 h 328"/>
                      <a:gd name="T34" fmla="*/ 1 w 350"/>
                      <a:gd name="T35" fmla="*/ 1 h 328"/>
                      <a:gd name="T36" fmla="*/ 1 w 350"/>
                      <a:gd name="T37" fmla="*/ 1 h 328"/>
                      <a:gd name="T38" fmla="*/ 1 w 350"/>
                      <a:gd name="T39" fmla="*/ 1 h 328"/>
                      <a:gd name="T40" fmla="*/ 1 w 350"/>
                      <a:gd name="T41" fmla="*/ 1 h 328"/>
                      <a:gd name="T42" fmla="*/ 1 w 350"/>
                      <a:gd name="T43" fmla="*/ 1 h 328"/>
                      <a:gd name="T44" fmla="*/ 0 w 350"/>
                      <a:gd name="T45" fmla="*/ 1 h 328"/>
                      <a:gd name="T46" fmla="*/ 1 w 350"/>
                      <a:gd name="T47" fmla="*/ 1 h 328"/>
                      <a:gd name="T48" fmla="*/ 1 w 350"/>
                      <a:gd name="T49" fmla="*/ 1 h 328"/>
                      <a:gd name="T50" fmla="*/ 1 w 350"/>
                      <a:gd name="T51" fmla="*/ 1 h 328"/>
                      <a:gd name="T52" fmla="*/ 1 w 350"/>
                      <a:gd name="T53" fmla="*/ 1 h 328"/>
                      <a:gd name="T54" fmla="*/ 1 w 350"/>
                      <a:gd name="T55" fmla="*/ 1 h 328"/>
                      <a:gd name="T56" fmla="*/ 1 w 350"/>
                      <a:gd name="T57" fmla="*/ 1 h 328"/>
                      <a:gd name="T58" fmla="*/ 1 w 350"/>
                      <a:gd name="T59" fmla="*/ 1 h 328"/>
                      <a:gd name="T60" fmla="*/ 1 w 350"/>
                      <a:gd name="T61" fmla="*/ 1 h 328"/>
                      <a:gd name="T62" fmla="*/ 1 w 350"/>
                      <a:gd name="T63" fmla="*/ 1 h 328"/>
                      <a:gd name="T64" fmla="*/ 1 w 350"/>
                      <a:gd name="T65" fmla="*/ 1 h 328"/>
                      <a:gd name="T66" fmla="*/ 1 w 350"/>
                      <a:gd name="T67" fmla="*/ 1 h 328"/>
                      <a:gd name="T68" fmla="*/ 1 w 350"/>
                      <a:gd name="T69" fmla="*/ 1 h 328"/>
                      <a:gd name="T70" fmla="*/ 1 w 350"/>
                      <a:gd name="T71" fmla="*/ 1 h 328"/>
                      <a:gd name="T72" fmla="*/ 1 w 350"/>
                      <a:gd name="T73" fmla="*/ 1 h 328"/>
                      <a:gd name="T74" fmla="*/ 1 w 350"/>
                      <a:gd name="T75" fmla="*/ 0 h 328"/>
                      <a:gd name="T76" fmla="*/ 1 w 350"/>
                      <a:gd name="T77" fmla="*/ 1 h 3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0"/>
                      <a:gd name="T118" fmla="*/ 0 h 328"/>
                      <a:gd name="T119" fmla="*/ 350 w 350"/>
                      <a:gd name="T120" fmla="*/ 328 h 3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0" h="328">
                        <a:moveTo>
                          <a:pt x="350" y="5"/>
                        </a:moveTo>
                        <a:lnTo>
                          <a:pt x="350" y="15"/>
                        </a:lnTo>
                        <a:lnTo>
                          <a:pt x="333" y="27"/>
                        </a:lnTo>
                        <a:lnTo>
                          <a:pt x="315" y="39"/>
                        </a:lnTo>
                        <a:lnTo>
                          <a:pt x="298" y="53"/>
                        </a:lnTo>
                        <a:lnTo>
                          <a:pt x="281" y="65"/>
                        </a:lnTo>
                        <a:lnTo>
                          <a:pt x="263" y="80"/>
                        </a:lnTo>
                        <a:lnTo>
                          <a:pt x="248" y="94"/>
                        </a:lnTo>
                        <a:lnTo>
                          <a:pt x="233" y="110"/>
                        </a:lnTo>
                        <a:lnTo>
                          <a:pt x="220" y="128"/>
                        </a:lnTo>
                        <a:lnTo>
                          <a:pt x="212" y="136"/>
                        </a:lnTo>
                        <a:lnTo>
                          <a:pt x="204" y="145"/>
                        </a:lnTo>
                        <a:lnTo>
                          <a:pt x="195" y="150"/>
                        </a:lnTo>
                        <a:lnTo>
                          <a:pt x="186" y="156"/>
                        </a:lnTo>
                        <a:lnTo>
                          <a:pt x="177" y="160"/>
                        </a:lnTo>
                        <a:lnTo>
                          <a:pt x="167" y="165"/>
                        </a:lnTo>
                        <a:lnTo>
                          <a:pt x="159" y="169"/>
                        </a:lnTo>
                        <a:lnTo>
                          <a:pt x="149" y="175"/>
                        </a:lnTo>
                        <a:lnTo>
                          <a:pt x="137" y="190"/>
                        </a:lnTo>
                        <a:lnTo>
                          <a:pt x="123" y="203"/>
                        </a:lnTo>
                        <a:lnTo>
                          <a:pt x="110" y="217"/>
                        </a:lnTo>
                        <a:lnTo>
                          <a:pt x="96" y="231"/>
                        </a:lnTo>
                        <a:lnTo>
                          <a:pt x="82" y="244"/>
                        </a:lnTo>
                        <a:lnTo>
                          <a:pt x="70" y="258"/>
                        </a:lnTo>
                        <a:lnTo>
                          <a:pt x="58" y="272"/>
                        </a:lnTo>
                        <a:lnTo>
                          <a:pt x="47" y="287"/>
                        </a:lnTo>
                        <a:lnTo>
                          <a:pt x="57" y="290"/>
                        </a:lnTo>
                        <a:lnTo>
                          <a:pt x="66" y="290"/>
                        </a:lnTo>
                        <a:lnTo>
                          <a:pt x="76" y="287"/>
                        </a:lnTo>
                        <a:lnTo>
                          <a:pt x="87" y="285"/>
                        </a:lnTo>
                        <a:lnTo>
                          <a:pt x="96" y="283"/>
                        </a:lnTo>
                        <a:lnTo>
                          <a:pt x="104" y="283"/>
                        </a:lnTo>
                        <a:lnTo>
                          <a:pt x="113" y="285"/>
                        </a:lnTo>
                        <a:lnTo>
                          <a:pt x="121" y="292"/>
                        </a:lnTo>
                        <a:lnTo>
                          <a:pt x="117" y="303"/>
                        </a:lnTo>
                        <a:lnTo>
                          <a:pt x="104" y="303"/>
                        </a:lnTo>
                        <a:lnTo>
                          <a:pt x="92" y="306"/>
                        </a:lnTo>
                        <a:lnTo>
                          <a:pt x="80" y="307"/>
                        </a:lnTo>
                        <a:lnTo>
                          <a:pt x="69" y="311"/>
                        </a:lnTo>
                        <a:lnTo>
                          <a:pt x="57" y="314"/>
                        </a:lnTo>
                        <a:lnTo>
                          <a:pt x="44" y="318"/>
                        </a:lnTo>
                        <a:lnTo>
                          <a:pt x="33" y="324"/>
                        </a:lnTo>
                        <a:lnTo>
                          <a:pt x="21" y="328"/>
                        </a:lnTo>
                        <a:lnTo>
                          <a:pt x="11" y="328"/>
                        </a:lnTo>
                        <a:lnTo>
                          <a:pt x="3" y="321"/>
                        </a:lnTo>
                        <a:lnTo>
                          <a:pt x="0" y="313"/>
                        </a:lnTo>
                        <a:lnTo>
                          <a:pt x="5" y="303"/>
                        </a:lnTo>
                        <a:lnTo>
                          <a:pt x="13" y="294"/>
                        </a:lnTo>
                        <a:lnTo>
                          <a:pt x="17" y="283"/>
                        </a:lnTo>
                        <a:lnTo>
                          <a:pt x="21" y="270"/>
                        </a:lnTo>
                        <a:lnTo>
                          <a:pt x="24" y="258"/>
                        </a:lnTo>
                        <a:lnTo>
                          <a:pt x="26" y="247"/>
                        </a:lnTo>
                        <a:lnTo>
                          <a:pt x="31" y="236"/>
                        </a:lnTo>
                        <a:lnTo>
                          <a:pt x="36" y="228"/>
                        </a:lnTo>
                        <a:lnTo>
                          <a:pt x="46" y="221"/>
                        </a:lnTo>
                        <a:lnTo>
                          <a:pt x="51" y="227"/>
                        </a:lnTo>
                        <a:lnTo>
                          <a:pt x="52" y="234"/>
                        </a:lnTo>
                        <a:lnTo>
                          <a:pt x="52" y="240"/>
                        </a:lnTo>
                        <a:lnTo>
                          <a:pt x="55" y="246"/>
                        </a:lnTo>
                        <a:lnTo>
                          <a:pt x="73" y="231"/>
                        </a:lnTo>
                        <a:lnTo>
                          <a:pt x="88" y="213"/>
                        </a:lnTo>
                        <a:lnTo>
                          <a:pt x="104" y="197"/>
                        </a:lnTo>
                        <a:lnTo>
                          <a:pt x="119" y="180"/>
                        </a:lnTo>
                        <a:lnTo>
                          <a:pt x="134" y="164"/>
                        </a:lnTo>
                        <a:lnTo>
                          <a:pt x="151" y="150"/>
                        </a:lnTo>
                        <a:lnTo>
                          <a:pt x="170" y="138"/>
                        </a:lnTo>
                        <a:lnTo>
                          <a:pt x="190" y="130"/>
                        </a:lnTo>
                        <a:lnTo>
                          <a:pt x="205" y="110"/>
                        </a:lnTo>
                        <a:lnTo>
                          <a:pt x="222" y="93"/>
                        </a:lnTo>
                        <a:lnTo>
                          <a:pt x="240" y="76"/>
                        </a:lnTo>
                        <a:lnTo>
                          <a:pt x="259" y="60"/>
                        </a:lnTo>
                        <a:lnTo>
                          <a:pt x="278" y="45"/>
                        </a:lnTo>
                        <a:lnTo>
                          <a:pt x="297" y="30"/>
                        </a:lnTo>
                        <a:lnTo>
                          <a:pt x="316" y="15"/>
                        </a:lnTo>
                        <a:lnTo>
                          <a:pt x="335" y="0"/>
                        </a:lnTo>
                        <a:lnTo>
                          <a:pt x="339" y="0"/>
                        </a:lnTo>
                        <a:lnTo>
                          <a:pt x="343" y="0"/>
                        </a:lnTo>
                        <a:lnTo>
                          <a:pt x="348" y="3"/>
                        </a:lnTo>
                        <a:lnTo>
                          <a:pt x="350" y="5"/>
                        </a:lnTo>
                        <a:close/>
                      </a:path>
                    </a:pathLst>
                  </a:custGeom>
                  <a:solidFill>
                    <a:srgbClr val="FF0016"/>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8" name="Freeform 55"/>
                  <p:cNvSpPr/>
                  <p:nvPr/>
                </p:nvSpPr>
                <p:spPr bwMode="auto">
                  <a:xfrm>
                    <a:off x="3712" y="1725"/>
                    <a:ext cx="17" cy="18"/>
                  </a:xfrm>
                  <a:custGeom>
                    <a:avLst/>
                    <a:gdLst>
                      <a:gd name="T0" fmla="*/ 1 w 34"/>
                      <a:gd name="T1" fmla="*/ 1 h 36"/>
                      <a:gd name="T2" fmla="*/ 1 w 34"/>
                      <a:gd name="T3" fmla="*/ 1 h 36"/>
                      <a:gd name="T4" fmla="*/ 1 w 34"/>
                      <a:gd name="T5" fmla="*/ 1 h 36"/>
                      <a:gd name="T6" fmla="*/ 1 w 34"/>
                      <a:gd name="T7" fmla="*/ 1 h 36"/>
                      <a:gd name="T8" fmla="*/ 1 w 34"/>
                      <a:gd name="T9" fmla="*/ 1 h 36"/>
                      <a:gd name="T10" fmla="*/ 1 w 34"/>
                      <a:gd name="T11" fmla="*/ 1 h 36"/>
                      <a:gd name="T12" fmla="*/ 1 w 34"/>
                      <a:gd name="T13" fmla="*/ 1 h 36"/>
                      <a:gd name="T14" fmla="*/ 1 w 34"/>
                      <a:gd name="T15" fmla="*/ 1 h 36"/>
                      <a:gd name="T16" fmla="*/ 0 w 34"/>
                      <a:gd name="T17" fmla="*/ 1 h 36"/>
                      <a:gd name="T18" fmla="*/ 0 w 34"/>
                      <a:gd name="T19" fmla="*/ 1 h 36"/>
                      <a:gd name="T20" fmla="*/ 1 w 34"/>
                      <a:gd name="T21" fmla="*/ 1 h 36"/>
                      <a:gd name="T22" fmla="*/ 1 w 34"/>
                      <a:gd name="T23" fmla="*/ 1 h 36"/>
                      <a:gd name="T24" fmla="*/ 1 w 34"/>
                      <a:gd name="T25" fmla="*/ 0 h 36"/>
                      <a:gd name="T26" fmla="*/ 1 w 34"/>
                      <a:gd name="T27" fmla="*/ 1 h 36"/>
                      <a:gd name="T28" fmla="*/ 1 w 34"/>
                      <a:gd name="T29" fmla="*/ 1 h 36"/>
                      <a:gd name="T30" fmla="*/ 1 w 34"/>
                      <a:gd name="T31" fmla="*/ 1 h 36"/>
                      <a:gd name="T32" fmla="*/ 1 w 34"/>
                      <a:gd name="T33" fmla="*/ 1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34" y="18"/>
                        </a:moveTo>
                        <a:lnTo>
                          <a:pt x="33" y="23"/>
                        </a:lnTo>
                        <a:lnTo>
                          <a:pt x="32" y="27"/>
                        </a:lnTo>
                        <a:lnTo>
                          <a:pt x="29" y="31"/>
                        </a:lnTo>
                        <a:lnTo>
                          <a:pt x="25" y="34"/>
                        </a:lnTo>
                        <a:lnTo>
                          <a:pt x="17" y="36"/>
                        </a:lnTo>
                        <a:lnTo>
                          <a:pt x="10" y="31"/>
                        </a:lnTo>
                        <a:lnTo>
                          <a:pt x="4" y="25"/>
                        </a:lnTo>
                        <a:lnTo>
                          <a:pt x="0" y="19"/>
                        </a:lnTo>
                        <a:lnTo>
                          <a:pt x="0" y="11"/>
                        </a:lnTo>
                        <a:lnTo>
                          <a:pt x="3" y="4"/>
                        </a:lnTo>
                        <a:lnTo>
                          <a:pt x="8" y="1"/>
                        </a:lnTo>
                        <a:lnTo>
                          <a:pt x="15" y="0"/>
                        </a:lnTo>
                        <a:lnTo>
                          <a:pt x="23" y="1"/>
                        </a:lnTo>
                        <a:lnTo>
                          <a:pt x="29" y="4"/>
                        </a:lnTo>
                        <a:lnTo>
                          <a:pt x="33" y="10"/>
                        </a:lnTo>
                        <a:lnTo>
                          <a:pt x="34" y="18"/>
                        </a:lnTo>
                        <a:close/>
                      </a:path>
                    </a:pathLst>
                  </a:custGeom>
                  <a:solidFill>
                    <a:srgbClr val="FF0016"/>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79" name="Freeform 59"/>
                  <p:cNvSpPr/>
                  <p:nvPr/>
                </p:nvSpPr>
                <p:spPr bwMode="auto">
                  <a:xfrm>
                    <a:off x="3941" y="1626"/>
                    <a:ext cx="19" cy="19"/>
                  </a:xfrm>
                  <a:custGeom>
                    <a:avLst/>
                    <a:gdLst>
                      <a:gd name="T0" fmla="*/ 0 w 39"/>
                      <a:gd name="T1" fmla="*/ 0 h 39"/>
                      <a:gd name="T2" fmla="*/ 0 w 39"/>
                      <a:gd name="T3" fmla="*/ 0 h 39"/>
                      <a:gd name="T4" fmla="*/ 0 w 39"/>
                      <a:gd name="T5" fmla="*/ 0 h 39"/>
                      <a:gd name="T6" fmla="*/ 0 w 39"/>
                      <a:gd name="T7" fmla="*/ 0 h 39"/>
                      <a:gd name="T8" fmla="*/ 0 w 39"/>
                      <a:gd name="T9" fmla="*/ 0 h 39"/>
                      <a:gd name="T10" fmla="*/ 0 w 39"/>
                      <a:gd name="T11" fmla="*/ 0 h 39"/>
                      <a:gd name="T12" fmla="*/ 0 w 39"/>
                      <a:gd name="T13" fmla="*/ 0 h 39"/>
                      <a:gd name="T14" fmla="*/ 0 w 39"/>
                      <a:gd name="T15" fmla="*/ 0 h 39"/>
                      <a:gd name="T16" fmla="*/ 0 w 39"/>
                      <a:gd name="T17" fmla="*/ 0 h 39"/>
                      <a:gd name="T18" fmla="*/ 0 w 3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9"/>
                      <a:gd name="T32" fmla="*/ 39 w 3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9">
                        <a:moveTo>
                          <a:pt x="39" y="29"/>
                        </a:moveTo>
                        <a:lnTo>
                          <a:pt x="39" y="36"/>
                        </a:lnTo>
                        <a:lnTo>
                          <a:pt x="24" y="39"/>
                        </a:lnTo>
                        <a:lnTo>
                          <a:pt x="14" y="32"/>
                        </a:lnTo>
                        <a:lnTo>
                          <a:pt x="7" y="18"/>
                        </a:lnTo>
                        <a:lnTo>
                          <a:pt x="0" y="6"/>
                        </a:lnTo>
                        <a:lnTo>
                          <a:pt x="13" y="0"/>
                        </a:lnTo>
                        <a:lnTo>
                          <a:pt x="24" y="6"/>
                        </a:lnTo>
                        <a:lnTo>
                          <a:pt x="32" y="17"/>
                        </a:lnTo>
                        <a:lnTo>
                          <a:pt x="39"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80" name="Freeform 60"/>
                  <p:cNvSpPr/>
                  <p:nvPr/>
                </p:nvSpPr>
                <p:spPr bwMode="auto">
                  <a:xfrm>
                    <a:off x="3925" y="1707"/>
                    <a:ext cx="25" cy="18"/>
                  </a:xfrm>
                  <a:custGeom>
                    <a:avLst/>
                    <a:gdLst>
                      <a:gd name="T0" fmla="*/ 1 w 50"/>
                      <a:gd name="T1" fmla="*/ 0 h 37"/>
                      <a:gd name="T2" fmla="*/ 1 w 50"/>
                      <a:gd name="T3" fmla="*/ 0 h 37"/>
                      <a:gd name="T4" fmla="*/ 1 w 50"/>
                      <a:gd name="T5" fmla="*/ 0 h 37"/>
                      <a:gd name="T6" fmla="*/ 1 w 50"/>
                      <a:gd name="T7" fmla="*/ 0 h 37"/>
                      <a:gd name="T8" fmla="*/ 1 w 50"/>
                      <a:gd name="T9" fmla="*/ 0 h 37"/>
                      <a:gd name="T10" fmla="*/ 1 w 50"/>
                      <a:gd name="T11" fmla="*/ 0 h 37"/>
                      <a:gd name="T12" fmla="*/ 0 w 50"/>
                      <a:gd name="T13" fmla="*/ 0 h 37"/>
                      <a:gd name="T14" fmla="*/ 1 w 50"/>
                      <a:gd name="T15" fmla="*/ 0 h 37"/>
                      <a:gd name="T16" fmla="*/ 1 w 50"/>
                      <a:gd name="T17" fmla="*/ 0 h 37"/>
                      <a:gd name="T18" fmla="*/ 1 w 50"/>
                      <a:gd name="T19" fmla="*/ 0 h 37"/>
                      <a:gd name="T20" fmla="*/ 1 w 50"/>
                      <a:gd name="T21" fmla="*/ 0 h 37"/>
                      <a:gd name="T22" fmla="*/ 1 w 50"/>
                      <a:gd name="T23" fmla="*/ 0 h 37"/>
                      <a:gd name="T24" fmla="*/ 1 w 50"/>
                      <a:gd name="T25" fmla="*/ 0 h 37"/>
                      <a:gd name="T26" fmla="*/ 1 w 50"/>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50" y="11"/>
                        </a:moveTo>
                        <a:lnTo>
                          <a:pt x="45" y="18"/>
                        </a:lnTo>
                        <a:lnTo>
                          <a:pt x="38" y="25"/>
                        </a:lnTo>
                        <a:lnTo>
                          <a:pt x="30" y="32"/>
                        </a:lnTo>
                        <a:lnTo>
                          <a:pt x="21" y="37"/>
                        </a:lnTo>
                        <a:lnTo>
                          <a:pt x="1" y="36"/>
                        </a:lnTo>
                        <a:lnTo>
                          <a:pt x="0" y="23"/>
                        </a:lnTo>
                        <a:lnTo>
                          <a:pt x="6" y="16"/>
                        </a:lnTo>
                        <a:lnTo>
                          <a:pt x="16" y="10"/>
                        </a:lnTo>
                        <a:lnTo>
                          <a:pt x="26" y="0"/>
                        </a:lnTo>
                        <a:lnTo>
                          <a:pt x="32" y="0"/>
                        </a:lnTo>
                        <a:lnTo>
                          <a:pt x="39" y="3"/>
                        </a:lnTo>
                        <a:lnTo>
                          <a:pt x="45" y="6"/>
                        </a:lnTo>
                        <a:lnTo>
                          <a:pt x="50"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81" name="Freeform 62"/>
                  <p:cNvSpPr/>
                  <p:nvPr/>
                </p:nvSpPr>
                <p:spPr bwMode="auto">
                  <a:xfrm>
                    <a:off x="3884" y="1764"/>
                    <a:ext cx="20" cy="48"/>
                  </a:xfrm>
                  <a:custGeom>
                    <a:avLst/>
                    <a:gdLst>
                      <a:gd name="T0" fmla="*/ 1 w 39"/>
                      <a:gd name="T1" fmla="*/ 1 h 95"/>
                      <a:gd name="T2" fmla="*/ 1 w 39"/>
                      <a:gd name="T3" fmla="*/ 1 h 95"/>
                      <a:gd name="T4" fmla="*/ 1 w 39"/>
                      <a:gd name="T5" fmla="*/ 1 h 95"/>
                      <a:gd name="T6" fmla="*/ 1 w 39"/>
                      <a:gd name="T7" fmla="*/ 1 h 95"/>
                      <a:gd name="T8" fmla="*/ 1 w 39"/>
                      <a:gd name="T9" fmla="*/ 1 h 95"/>
                      <a:gd name="T10" fmla="*/ 1 w 39"/>
                      <a:gd name="T11" fmla="*/ 1 h 95"/>
                      <a:gd name="T12" fmla="*/ 1 w 39"/>
                      <a:gd name="T13" fmla="*/ 1 h 95"/>
                      <a:gd name="T14" fmla="*/ 1 w 39"/>
                      <a:gd name="T15" fmla="*/ 1 h 95"/>
                      <a:gd name="T16" fmla="*/ 1 w 39"/>
                      <a:gd name="T17" fmla="*/ 1 h 95"/>
                      <a:gd name="T18" fmla="*/ 0 w 39"/>
                      <a:gd name="T19" fmla="*/ 1 h 95"/>
                      <a:gd name="T20" fmla="*/ 1 w 39"/>
                      <a:gd name="T21" fmla="*/ 0 h 95"/>
                      <a:gd name="T22" fmla="*/ 1 w 39"/>
                      <a:gd name="T23" fmla="*/ 1 h 95"/>
                      <a:gd name="T24" fmla="*/ 1 w 39"/>
                      <a:gd name="T25" fmla="*/ 1 h 95"/>
                      <a:gd name="T26" fmla="*/ 1 w 39"/>
                      <a:gd name="T27" fmla="*/ 1 h 95"/>
                      <a:gd name="T28" fmla="*/ 1 w 39"/>
                      <a:gd name="T29" fmla="*/ 1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95"/>
                      <a:gd name="T47" fmla="*/ 39 w 39"/>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95">
                        <a:moveTo>
                          <a:pt x="26" y="23"/>
                        </a:moveTo>
                        <a:lnTo>
                          <a:pt x="39" y="24"/>
                        </a:lnTo>
                        <a:lnTo>
                          <a:pt x="38" y="43"/>
                        </a:lnTo>
                        <a:lnTo>
                          <a:pt x="32" y="61"/>
                        </a:lnTo>
                        <a:lnTo>
                          <a:pt x="24" y="79"/>
                        </a:lnTo>
                        <a:lnTo>
                          <a:pt x="16" y="95"/>
                        </a:lnTo>
                        <a:lnTo>
                          <a:pt x="6" y="95"/>
                        </a:lnTo>
                        <a:lnTo>
                          <a:pt x="2" y="88"/>
                        </a:lnTo>
                        <a:lnTo>
                          <a:pt x="1" y="76"/>
                        </a:lnTo>
                        <a:lnTo>
                          <a:pt x="0" y="67"/>
                        </a:lnTo>
                        <a:lnTo>
                          <a:pt x="13" y="0"/>
                        </a:lnTo>
                        <a:lnTo>
                          <a:pt x="16" y="6"/>
                        </a:lnTo>
                        <a:lnTo>
                          <a:pt x="17" y="12"/>
                        </a:lnTo>
                        <a:lnTo>
                          <a:pt x="20" y="17"/>
                        </a:lnTo>
                        <a:lnTo>
                          <a:pt x="26"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82" name="Freeform 67"/>
                  <p:cNvSpPr/>
                  <p:nvPr/>
                </p:nvSpPr>
                <p:spPr bwMode="auto">
                  <a:xfrm>
                    <a:off x="3810" y="2055"/>
                    <a:ext cx="34" cy="29"/>
                  </a:xfrm>
                  <a:custGeom>
                    <a:avLst/>
                    <a:gdLst>
                      <a:gd name="T0" fmla="*/ 0 w 68"/>
                      <a:gd name="T1" fmla="*/ 0 h 59"/>
                      <a:gd name="T2" fmla="*/ 1 w 68"/>
                      <a:gd name="T3" fmla="*/ 0 h 59"/>
                      <a:gd name="T4" fmla="*/ 1 w 68"/>
                      <a:gd name="T5" fmla="*/ 0 h 59"/>
                      <a:gd name="T6" fmla="*/ 0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0" y="52"/>
                        </a:moveTo>
                        <a:lnTo>
                          <a:pt x="68" y="0"/>
                        </a:lnTo>
                        <a:lnTo>
                          <a:pt x="57" y="59"/>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83" name="Freeform 68"/>
                  <p:cNvSpPr/>
                  <p:nvPr/>
                </p:nvSpPr>
                <p:spPr bwMode="auto">
                  <a:xfrm>
                    <a:off x="2907" y="2112"/>
                    <a:ext cx="419" cy="319"/>
                  </a:xfrm>
                  <a:custGeom>
                    <a:avLst/>
                    <a:gdLst>
                      <a:gd name="T0" fmla="*/ 1 w 838"/>
                      <a:gd name="T1" fmla="*/ 0 h 639"/>
                      <a:gd name="T2" fmla="*/ 1 w 838"/>
                      <a:gd name="T3" fmla="*/ 0 h 639"/>
                      <a:gd name="T4" fmla="*/ 1 w 838"/>
                      <a:gd name="T5" fmla="*/ 0 h 639"/>
                      <a:gd name="T6" fmla="*/ 1 w 838"/>
                      <a:gd name="T7" fmla="*/ 0 h 639"/>
                      <a:gd name="T8" fmla="*/ 1 w 838"/>
                      <a:gd name="T9" fmla="*/ 0 h 639"/>
                      <a:gd name="T10" fmla="*/ 1 w 838"/>
                      <a:gd name="T11" fmla="*/ 0 h 639"/>
                      <a:gd name="T12" fmla="*/ 1 w 838"/>
                      <a:gd name="T13" fmla="*/ 0 h 639"/>
                      <a:gd name="T14" fmla="*/ 1 w 838"/>
                      <a:gd name="T15" fmla="*/ 0 h 639"/>
                      <a:gd name="T16" fmla="*/ 1 w 838"/>
                      <a:gd name="T17" fmla="*/ 0 h 639"/>
                      <a:gd name="T18" fmla="*/ 1 w 838"/>
                      <a:gd name="T19" fmla="*/ 0 h 639"/>
                      <a:gd name="T20" fmla="*/ 1 w 838"/>
                      <a:gd name="T21" fmla="*/ 0 h 639"/>
                      <a:gd name="T22" fmla="*/ 1 w 838"/>
                      <a:gd name="T23" fmla="*/ 0 h 639"/>
                      <a:gd name="T24" fmla="*/ 1 w 838"/>
                      <a:gd name="T25" fmla="*/ 0 h 639"/>
                      <a:gd name="T26" fmla="*/ 1 w 838"/>
                      <a:gd name="T27" fmla="*/ 0 h 639"/>
                      <a:gd name="T28" fmla="*/ 1 w 838"/>
                      <a:gd name="T29" fmla="*/ 0 h 639"/>
                      <a:gd name="T30" fmla="*/ 1 w 838"/>
                      <a:gd name="T31" fmla="*/ 0 h 639"/>
                      <a:gd name="T32" fmla="*/ 1 w 838"/>
                      <a:gd name="T33" fmla="*/ 0 h 639"/>
                      <a:gd name="T34" fmla="*/ 1 w 838"/>
                      <a:gd name="T35" fmla="*/ 0 h 639"/>
                      <a:gd name="T36" fmla="*/ 1 w 838"/>
                      <a:gd name="T37" fmla="*/ 0 h 639"/>
                      <a:gd name="T38" fmla="*/ 1 w 838"/>
                      <a:gd name="T39" fmla="*/ 0 h 639"/>
                      <a:gd name="T40" fmla="*/ 1 w 838"/>
                      <a:gd name="T41" fmla="*/ 0 h 639"/>
                      <a:gd name="T42" fmla="*/ 1 w 838"/>
                      <a:gd name="T43" fmla="*/ 0 h 639"/>
                      <a:gd name="T44" fmla="*/ 1 w 838"/>
                      <a:gd name="T45" fmla="*/ 0 h 639"/>
                      <a:gd name="T46" fmla="*/ 1 w 838"/>
                      <a:gd name="T47" fmla="*/ 0 h 639"/>
                      <a:gd name="T48" fmla="*/ 1 w 838"/>
                      <a:gd name="T49" fmla="*/ 0 h 639"/>
                      <a:gd name="T50" fmla="*/ 1 w 838"/>
                      <a:gd name="T51" fmla="*/ 0 h 639"/>
                      <a:gd name="T52" fmla="*/ 0 w 838"/>
                      <a:gd name="T53" fmla="*/ 0 h 639"/>
                      <a:gd name="T54" fmla="*/ 1 w 838"/>
                      <a:gd name="T55" fmla="*/ 0 h 639"/>
                      <a:gd name="T56" fmla="*/ 1 w 838"/>
                      <a:gd name="T57" fmla="*/ 0 h 6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8"/>
                      <a:gd name="T88" fmla="*/ 0 h 639"/>
                      <a:gd name="T89" fmla="*/ 838 w 838"/>
                      <a:gd name="T90" fmla="*/ 639 h 6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8" h="639">
                        <a:moveTo>
                          <a:pt x="826" y="163"/>
                        </a:moveTo>
                        <a:lnTo>
                          <a:pt x="830" y="170"/>
                        </a:lnTo>
                        <a:lnTo>
                          <a:pt x="835" y="174"/>
                        </a:lnTo>
                        <a:lnTo>
                          <a:pt x="838" y="178"/>
                        </a:lnTo>
                        <a:lnTo>
                          <a:pt x="837" y="185"/>
                        </a:lnTo>
                        <a:lnTo>
                          <a:pt x="830" y="189"/>
                        </a:lnTo>
                        <a:lnTo>
                          <a:pt x="809" y="203"/>
                        </a:lnTo>
                        <a:lnTo>
                          <a:pt x="778" y="224"/>
                        </a:lnTo>
                        <a:lnTo>
                          <a:pt x="737" y="250"/>
                        </a:lnTo>
                        <a:lnTo>
                          <a:pt x="688" y="283"/>
                        </a:lnTo>
                        <a:lnTo>
                          <a:pt x="633" y="320"/>
                        </a:lnTo>
                        <a:lnTo>
                          <a:pt x="574" y="358"/>
                        </a:lnTo>
                        <a:lnTo>
                          <a:pt x="513" y="399"/>
                        </a:lnTo>
                        <a:lnTo>
                          <a:pt x="451" y="440"/>
                        </a:lnTo>
                        <a:lnTo>
                          <a:pt x="390" y="480"/>
                        </a:lnTo>
                        <a:lnTo>
                          <a:pt x="333" y="518"/>
                        </a:lnTo>
                        <a:lnTo>
                          <a:pt x="279" y="554"/>
                        </a:lnTo>
                        <a:lnTo>
                          <a:pt x="233" y="584"/>
                        </a:lnTo>
                        <a:lnTo>
                          <a:pt x="195" y="610"/>
                        </a:lnTo>
                        <a:lnTo>
                          <a:pt x="166" y="628"/>
                        </a:lnTo>
                        <a:lnTo>
                          <a:pt x="149" y="639"/>
                        </a:lnTo>
                        <a:lnTo>
                          <a:pt x="115" y="629"/>
                        </a:lnTo>
                        <a:lnTo>
                          <a:pt x="807" y="183"/>
                        </a:lnTo>
                        <a:lnTo>
                          <a:pt x="9" y="24"/>
                        </a:lnTo>
                        <a:lnTo>
                          <a:pt x="5" y="18"/>
                        </a:lnTo>
                        <a:lnTo>
                          <a:pt x="2" y="10"/>
                        </a:lnTo>
                        <a:lnTo>
                          <a:pt x="0" y="4"/>
                        </a:lnTo>
                        <a:lnTo>
                          <a:pt x="3" y="0"/>
                        </a:lnTo>
                        <a:lnTo>
                          <a:pt x="826" y="1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grpSp>
          </p:grpSp>
        </p:grpSp>
        <p:grpSp>
          <p:nvGrpSpPr>
            <p:cNvPr id="43045" name="Group 75"/>
            <p:cNvGrpSpPr/>
            <p:nvPr/>
          </p:nvGrpSpPr>
          <p:grpSpPr bwMode="auto">
            <a:xfrm>
              <a:off x="3923" y="1434"/>
              <a:ext cx="481" cy="1112"/>
              <a:chOff x="3515" y="1026"/>
              <a:chExt cx="753" cy="1520"/>
            </a:xfrm>
          </p:grpSpPr>
          <p:sp>
            <p:nvSpPr>
              <p:cNvPr id="43046" name="Freeform 76"/>
              <p:cNvSpPr/>
              <p:nvPr/>
            </p:nvSpPr>
            <p:spPr bwMode="auto">
              <a:xfrm>
                <a:off x="3677" y="1760"/>
                <a:ext cx="533" cy="786"/>
              </a:xfrm>
              <a:custGeom>
                <a:avLst/>
                <a:gdLst>
                  <a:gd name="T0" fmla="*/ 53 w 533"/>
                  <a:gd name="T1" fmla="*/ 55 h 786"/>
                  <a:gd name="T2" fmla="*/ 41 w 533"/>
                  <a:gd name="T3" fmla="*/ 88 h 786"/>
                  <a:gd name="T4" fmla="*/ 33 w 533"/>
                  <a:gd name="T5" fmla="*/ 125 h 786"/>
                  <a:gd name="T6" fmla="*/ 21 w 533"/>
                  <a:gd name="T7" fmla="*/ 167 h 786"/>
                  <a:gd name="T8" fmla="*/ 13 w 533"/>
                  <a:gd name="T9" fmla="*/ 215 h 786"/>
                  <a:gd name="T10" fmla="*/ 5 w 533"/>
                  <a:gd name="T11" fmla="*/ 271 h 786"/>
                  <a:gd name="T12" fmla="*/ 1 w 533"/>
                  <a:gd name="T13" fmla="*/ 334 h 786"/>
                  <a:gd name="T14" fmla="*/ 0 w 533"/>
                  <a:gd name="T15" fmla="*/ 401 h 786"/>
                  <a:gd name="T16" fmla="*/ 1 w 533"/>
                  <a:gd name="T17" fmla="*/ 462 h 786"/>
                  <a:gd name="T18" fmla="*/ 3 w 533"/>
                  <a:gd name="T19" fmla="*/ 520 h 786"/>
                  <a:gd name="T20" fmla="*/ 8 w 533"/>
                  <a:gd name="T21" fmla="*/ 572 h 786"/>
                  <a:gd name="T22" fmla="*/ 15 w 533"/>
                  <a:gd name="T23" fmla="*/ 615 h 786"/>
                  <a:gd name="T24" fmla="*/ 21 w 533"/>
                  <a:gd name="T25" fmla="*/ 655 h 786"/>
                  <a:gd name="T26" fmla="*/ 33 w 533"/>
                  <a:gd name="T27" fmla="*/ 687 h 786"/>
                  <a:gd name="T28" fmla="*/ 51 w 533"/>
                  <a:gd name="T29" fmla="*/ 726 h 786"/>
                  <a:gd name="T30" fmla="*/ 79 w 533"/>
                  <a:gd name="T31" fmla="*/ 751 h 786"/>
                  <a:gd name="T32" fmla="*/ 111 w 533"/>
                  <a:gd name="T33" fmla="*/ 755 h 786"/>
                  <a:gd name="T34" fmla="*/ 141 w 533"/>
                  <a:gd name="T35" fmla="*/ 745 h 786"/>
                  <a:gd name="T36" fmla="*/ 167 w 533"/>
                  <a:gd name="T37" fmla="*/ 728 h 786"/>
                  <a:gd name="T38" fmla="*/ 197 w 533"/>
                  <a:gd name="T39" fmla="*/ 693 h 786"/>
                  <a:gd name="T40" fmla="*/ 214 w 533"/>
                  <a:gd name="T41" fmla="*/ 658 h 786"/>
                  <a:gd name="T42" fmla="*/ 232 w 533"/>
                  <a:gd name="T43" fmla="*/ 622 h 786"/>
                  <a:gd name="T44" fmla="*/ 260 w 533"/>
                  <a:gd name="T45" fmla="*/ 594 h 786"/>
                  <a:gd name="T46" fmla="*/ 279 w 533"/>
                  <a:gd name="T47" fmla="*/ 618 h 786"/>
                  <a:gd name="T48" fmla="*/ 292 w 533"/>
                  <a:gd name="T49" fmla="*/ 653 h 786"/>
                  <a:gd name="T50" fmla="*/ 302 w 533"/>
                  <a:gd name="T51" fmla="*/ 693 h 786"/>
                  <a:gd name="T52" fmla="*/ 314 w 533"/>
                  <a:gd name="T53" fmla="*/ 728 h 786"/>
                  <a:gd name="T54" fmla="*/ 339 w 533"/>
                  <a:gd name="T55" fmla="*/ 763 h 786"/>
                  <a:gd name="T56" fmla="*/ 367 w 533"/>
                  <a:gd name="T57" fmla="*/ 780 h 786"/>
                  <a:gd name="T58" fmla="*/ 398 w 533"/>
                  <a:gd name="T59" fmla="*/ 786 h 786"/>
                  <a:gd name="T60" fmla="*/ 431 w 533"/>
                  <a:gd name="T61" fmla="*/ 778 h 786"/>
                  <a:gd name="T62" fmla="*/ 458 w 533"/>
                  <a:gd name="T63" fmla="*/ 751 h 786"/>
                  <a:gd name="T64" fmla="*/ 476 w 533"/>
                  <a:gd name="T65" fmla="*/ 717 h 786"/>
                  <a:gd name="T66" fmla="*/ 486 w 533"/>
                  <a:gd name="T67" fmla="*/ 687 h 786"/>
                  <a:gd name="T68" fmla="*/ 496 w 533"/>
                  <a:gd name="T69" fmla="*/ 655 h 786"/>
                  <a:gd name="T70" fmla="*/ 505 w 533"/>
                  <a:gd name="T71" fmla="*/ 617 h 786"/>
                  <a:gd name="T72" fmla="*/ 513 w 533"/>
                  <a:gd name="T73" fmla="*/ 577 h 786"/>
                  <a:gd name="T74" fmla="*/ 519 w 533"/>
                  <a:gd name="T75" fmla="*/ 530 h 786"/>
                  <a:gd name="T76" fmla="*/ 524 w 533"/>
                  <a:gd name="T77" fmla="*/ 482 h 786"/>
                  <a:gd name="T78" fmla="*/ 529 w 533"/>
                  <a:gd name="T79" fmla="*/ 431 h 786"/>
                  <a:gd name="T80" fmla="*/ 533 w 533"/>
                  <a:gd name="T81" fmla="*/ 379 h 786"/>
                  <a:gd name="T82" fmla="*/ 531 w 533"/>
                  <a:gd name="T83" fmla="*/ 324 h 786"/>
                  <a:gd name="T84" fmla="*/ 528 w 533"/>
                  <a:gd name="T85" fmla="*/ 273 h 786"/>
                  <a:gd name="T86" fmla="*/ 523 w 533"/>
                  <a:gd name="T87" fmla="*/ 223 h 786"/>
                  <a:gd name="T88" fmla="*/ 518 w 533"/>
                  <a:gd name="T89" fmla="*/ 178 h 786"/>
                  <a:gd name="T90" fmla="*/ 511 w 533"/>
                  <a:gd name="T91" fmla="*/ 137 h 786"/>
                  <a:gd name="T92" fmla="*/ 505 w 533"/>
                  <a:gd name="T93" fmla="*/ 105 h 786"/>
                  <a:gd name="T94" fmla="*/ 500 w 533"/>
                  <a:gd name="T95" fmla="*/ 78 h 786"/>
                  <a:gd name="T96" fmla="*/ 446 w 533"/>
                  <a:gd name="T97" fmla="*/ 0 h 786"/>
                  <a:gd name="T98" fmla="*/ 417 w 533"/>
                  <a:gd name="T99" fmla="*/ 0 h 786"/>
                  <a:gd name="T100" fmla="*/ 372 w 533"/>
                  <a:gd name="T101" fmla="*/ 0 h 786"/>
                  <a:gd name="T102" fmla="*/ 315 w 533"/>
                  <a:gd name="T103" fmla="*/ 2 h 786"/>
                  <a:gd name="T104" fmla="*/ 254 w 533"/>
                  <a:gd name="T105" fmla="*/ 5 h 786"/>
                  <a:gd name="T106" fmla="*/ 191 w 533"/>
                  <a:gd name="T107" fmla="*/ 7 h 786"/>
                  <a:gd name="T108" fmla="*/ 134 w 533"/>
                  <a:gd name="T109" fmla="*/ 12 h 786"/>
                  <a:gd name="T110" fmla="*/ 91 w 533"/>
                  <a:gd name="T111" fmla="*/ 19 h 786"/>
                  <a:gd name="T112" fmla="*/ 63 w 533"/>
                  <a:gd name="T113" fmla="*/ 29 h 7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3"/>
                  <a:gd name="T172" fmla="*/ 0 h 786"/>
                  <a:gd name="T173" fmla="*/ 533 w 533"/>
                  <a:gd name="T174" fmla="*/ 786 h 7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3" h="786">
                    <a:moveTo>
                      <a:pt x="61" y="32"/>
                    </a:moveTo>
                    <a:lnTo>
                      <a:pt x="61" y="32"/>
                    </a:lnTo>
                    <a:lnTo>
                      <a:pt x="60" y="37"/>
                    </a:lnTo>
                    <a:lnTo>
                      <a:pt x="58" y="40"/>
                    </a:lnTo>
                    <a:lnTo>
                      <a:pt x="56" y="45"/>
                    </a:lnTo>
                    <a:lnTo>
                      <a:pt x="55" y="50"/>
                    </a:lnTo>
                    <a:lnTo>
                      <a:pt x="53" y="55"/>
                    </a:lnTo>
                    <a:lnTo>
                      <a:pt x="50" y="62"/>
                    </a:lnTo>
                    <a:lnTo>
                      <a:pt x="48" y="69"/>
                    </a:lnTo>
                    <a:lnTo>
                      <a:pt x="46" y="72"/>
                    </a:lnTo>
                    <a:lnTo>
                      <a:pt x="45" y="75"/>
                    </a:lnTo>
                    <a:lnTo>
                      <a:pt x="43" y="80"/>
                    </a:lnTo>
                    <a:lnTo>
                      <a:pt x="43" y="85"/>
                    </a:lnTo>
                    <a:lnTo>
                      <a:pt x="41" y="88"/>
                    </a:lnTo>
                    <a:lnTo>
                      <a:pt x="40" y="93"/>
                    </a:lnTo>
                    <a:lnTo>
                      <a:pt x="38" y="97"/>
                    </a:lnTo>
                    <a:lnTo>
                      <a:pt x="38" y="103"/>
                    </a:lnTo>
                    <a:lnTo>
                      <a:pt x="36" y="108"/>
                    </a:lnTo>
                    <a:lnTo>
                      <a:pt x="35" y="113"/>
                    </a:lnTo>
                    <a:lnTo>
                      <a:pt x="33" y="118"/>
                    </a:lnTo>
                    <a:lnTo>
                      <a:pt x="33" y="125"/>
                    </a:lnTo>
                    <a:lnTo>
                      <a:pt x="30" y="130"/>
                    </a:lnTo>
                    <a:lnTo>
                      <a:pt x="30" y="135"/>
                    </a:lnTo>
                    <a:lnTo>
                      <a:pt x="28" y="142"/>
                    </a:lnTo>
                    <a:lnTo>
                      <a:pt x="26" y="147"/>
                    </a:lnTo>
                    <a:lnTo>
                      <a:pt x="25" y="153"/>
                    </a:lnTo>
                    <a:lnTo>
                      <a:pt x="23" y="160"/>
                    </a:lnTo>
                    <a:lnTo>
                      <a:pt x="21" y="167"/>
                    </a:lnTo>
                    <a:lnTo>
                      <a:pt x="21" y="173"/>
                    </a:lnTo>
                    <a:lnTo>
                      <a:pt x="18" y="180"/>
                    </a:lnTo>
                    <a:lnTo>
                      <a:pt x="18" y="186"/>
                    </a:lnTo>
                    <a:lnTo>
                      <a:pt x="16" y="193"/>
                    </a:lnTo>
                    <a:lnTo>
                      <a:pt x="15" y="201"/>
                    </a:lnTo>
                    <a:lnTo>
                      <a:pt x="15" y="208"/>
                    </a:lnTo>
                    <a:lnTo>
                      <a:pt x="13" y="215"/>
                    </a:lnTo>
                    <a:lnTo>
                      <a:pt x="11" y="223"/>
                    </a:lnTo>
                    <a:lnTo>
                      <a:pt x="11" y="231"/>
                    </a:lnTo>
                    <a:lnTo>
                      <a:pt x="10" y="240"/>
                    </a:lnTo>
                    <a:lnTo>
                      <a:pt x="8" y="248"/>
                    </a:lnTo>
                    <a:lnTo>
                      <a:pt x="8" y="255"/>
                    </a:lnTo>
                    <a:lnTo>
                      <a:pt x="6" y="263"/>
                    </a:lnTo>
                    <a:lnTo>
                      <a:pt x="5" y="271"/>
                    </a:lnTo>
                    <a:lnTo>
                      <a:pt x="5" y="280"/>
                    </a:lnTo>
                    <a:lnTo>
                      <a:pt x="5" y="290"/>
                    </a:lnTo>
                    <a:lnTo>
                      <a:pt x="5" y="298"/>
                    </a:lnTo>
                    <a:lnTo>
                      <a:pt x="3" y="306"/>
                    </a:lnTo>
                    <a:lnTo>
                      <a:pt x="1" y="314"/>
                    </a:lnTo>
                    <a:lnTo>
                      <a:pt x="1" y="324"/>
                    </a:lnTo>
                    <a:lnTo>
                      <a:pt x="1" y="334"/>
                    </a:lnTo>
                    <a:lnTo>
                      <a:pt x="1" y="343"/>
                    </a:lnTo>
                    <a:lnTo>
                      <a:pt x="1" y="353"/>
                    </a:lnTo>
                    <a:lnTo>
                      <a:pt x="1" y="363"/>
                    </a:lnTo>
                    <a:lnTo>
                      <a:pt x="1" y="373"/>
                    </a:lnTo>
                    <a:lnTo>
                      <a:pt x="0" y="381"/>
                    </a:lnTo>
                    <a:lnTo>
                      <a:pt x="0" y="391"/>
                    </a:lnTo>
                    <a:lnTo>
                      <a:pt x="0" y="401"/>
                    </a:lnTo>
                    <a:lnTo>
                      <a:pt x="0" y="409"/>
                    </a:lnTo>
                    <a:lnTo>
                      <a:pt x="0" y="419"/>
                    </a:lnTo>
                    <a:lnTo>
                      <a:pt x="0" y="427"/>
                    </a:lnTo>
                    <a:lnTo>
                      <a:pt x="0" y="437"/>
                    </a:lnTo>
                    <a:lnTo>
                      <a:pt x="1" y="446"/>
                    </a:lnTo>
                    <a:lnTo>
                      <a:pt x="1" y="454"/>
                    </a:lnTo>
                    <a:lnTo>
                      <a:pt x="1" y="462"/>
                    </a:lnTo>
                    <a:lnTo>
                      <a:pt x="1" y="472"/>
                    </a:lnTo>
                    <a:lnTo>
                      <a:pt x="1" y="481"/>
                    </a:lnTo>
                    <a:lnTo>
                      <a:pt x="1" y="489"/>
                    </a:lnTo>
                    <a:lnTo>
                      <a:pt x="1" y="497"/>
                    </a:lnTo>
                    <a:lnTo>
                      <a:pt x="3" y="506"/>
                    </a:lnTo>
                    <a:lnTo>
                      <a:pt x="3" y="512"/>
                    </a:lnTo>
                    <a:lnTo>
                      <a:pt x="3" y="520"/>
                    </a:lnTo>
                    <a:lnTo>
                      <a:pt x="5" y="527"/>
                    </a:lnTo>
                    <a:lnTo>
                      <a:pt x="5" y="535"/>
                    </a:lnTo>
                    <a:lnTo>
                      <a:pt x="5" y="544"/>
                    </a:lnTo>
                    <a:lnTo>
                      <a:pt x="5" y="550"/>
                    </a:lnTo>
                    <a:lnTo>
                      <a:pt x="6" y="557"/>
                    </a:lnTo>
                    <a:lnTo>
                      <a:pt x="6" y="564"/>
                    </a:lnTo>
                    <a:lnTo>
                      <a:pt x="8" y="572"/>
                    </a:lnTo>
                    <a:lnTo>
                      <a:pt x="8" y="577"/>
                    </a:lnTo>
                    <a:lnTo>
                      <a:pt x="10" y="584"/>
                    </a:lnTo>
                    <a:lnTo>
                      <a:pt x="10" y="590"/>
                    </a:lnTo>
                    <a:lnTo>
                      <a:pt x="11" y="599"/>
                    </a:lnTo>
                    <a:lnTo>
                      <a:pt x="11" y="604"/>
                    </a:lnTo>
                    <a:lnTo>
                      <a:pt x="13" y="610"/>
                    </a:lnTo>
                    <a:lnTo>
                      <a:pt x="15" y="615"/>
                    </a:lnTo>
                    <a:lnTo>
                      <a:pt x="16" y="622"/>
                    </a:lnTo>
                    <a:lnTo>
                      <a:pt x="16" y="628"/>
                    </a:lnTo>
                    <a:lnTo>
                      <a:pt x="18" y="633"/>
                    </a:lnTo>
                    <a:lnTo>
                      <a:pt x="18" y="638"/>
                    </a:lnTo>
                    <a:lnTo>
                      <a:pt x="20" y="645"/>
                    </a:lnTo>
                    <a:lnTo>
                      <a:pt x="21" y="650"/>
                    </a:lnTo>
                    <a:lnTo>
                      <a:pt x="21" y="655"/>
                    </a:lnTo>
                    <a:lnTo>
                      <a:pt x="23" y="660"/>
                    </a:lnTo>
                    <a:lnTo>
                      <a:pt x="26" y="665"/>
                    </a:lnTo>
                    <a:lnTo>
                      <a:pt x="26" y="670"/>
                    </a:lnTo>
                    <a:lnTo>
                      <a:pt x="28" y="675"/>
                    </a:lnTo>
                    <a:lnTo>
                      <a:pt x="30" y="678"/>
                    </a:lnTo>
                    <a:lnTo>
                      <a:pt x="31" y="683"/>
                    </a:lnTo>
                    <a:lnTo>
                      <a:pt x="33" y="687"/>
                    </a:lnTo>
                    <a:lnTo>
                      <a:pt x="33" y="692"/>
                    </a:lnTo>
                    <a:lnTo>
                      <a:pt x="35" y="695"/>
                    </a:lnTo>
                    <a:lnTo>
                      <a:pt x="36" y="700"/>
                    </a:lnTo>
                    <a:lnTo>
                      <a:pt x="40" y="707"/>
                    </a:lnTo>
                    <a:lnTo>
                      <a:pt x="43" y="715"/>
                    </a:lnTo>
                    <a:lnTo>
                      <a:pt x="46" y="720"/>
                    </a:lnTo>
                    <a:lnTo>
                      <a:pt x="51" y="726"/>
                    </a:lnTo>
                    <a:lnTo>
                      <a:pt x="55" y="731"/>
                    </a:lnTo>
                    <a:lnTo>
                      <a:pt x="58" y="736"/>
                    </a:lnTo>
                    <a:lnTo>
                      <a:pt x="63" y="740"/>
                    </a:lnTo>
                    <a:lnTo>
                      <a:pt x="66" y="745"/>
                    </a:lnTo>
                    <a:lnTo>
                      <a:pt x="71" y="746"/>
                    </a:lnTo>
                    <a:lnTo>
                      <a:pt x="74" y="750"/>
                    </a:lnTo>
                    <a:lnTo>
                      <a:pt x="79" y="751"/>
                    </a:lnTo>
                    <a:lnTo>
                      <a:pt x="83" y="753"/>
                    </a:lnTo>
                    <a:lnTo>
                      <a:pt x="88" y="753"/>
                    </a:lnTo>
                    <a:lnTo>
                      <a:pt x="93" y="755"/>
                    </a:lnTo>
                    <a:lnTo>
                      <a:pt x="98" y="755"/>
                    </a:lnTo>
                    <a:lnTo>
                      <a:pt x="101" y="756"/>
                    </a:lnTo>
                    <a:lnTo>
                      <a:pt x="106" y="755"/>
                    </a:lnTo>
                    <a:lnTo>
                      <a:pt x="111" y="755"/>
                    </a:lnTo>
                    <a:lnTo>
                      <a:pt x="114" y="755"/>
                    </a:lnTo>
                    <a:lnTo>
                      <a:pt x="119" y="755"/>
                    </a:lnTo>
                    <a:lnTo>
                      <a:pt x="123" y="753"/>
                    </a:lnTo>
                    <a:lnTo>
                      <a:pt x="128" y="751"/>
                    </a:lnTo>
                    <a:lnTo>
                      <a:pt x="133" y="750"/>
                    </a:lnTo>
                    <a:lnTo>
                      <a:pt x="138" y="748"/>
                    </a:lnTo>
                    <a:lnTo>
                      <a:pt x="141" y="745"/>
                    </a:lnTo>
                    <a:lnTo>
                      <a:pt x="146" y="743"/>
                    </a:lnTo>
                    <a:lnTo>
                      <a:pt x="149" y="741"/>
                    </a:lnTo>
                    <a:lnTo>
                      <a:pt x="154" y="738"/>
                    </a:lnTo>
                    <a:lnTo>
                      <a:pt x="158" y="735"/>
                    </a:lnTo>
                    <a:lnTo>
                      <a:pt x="161" y="733"/>
                    </a:lnTo>
                    <a:lnTo>
                      <a:pt x="164" y="730"/>
                    </a:lnTo>
                    <a:lnTo>
                      <a:pt x="167" y="728"/>
                    </a:lnTo>
                    <a:lnTo>
                      <a:pt x="174" y="722"/>
                    </a:lnTo>
                    <a:lnTo>
                      <a:pt x="181" y="715"/>
                    </a:lnTo>
                    <a:lnTo>
                      <a:pt x="186" y="710"/>
                    </a:lnTo>
                    <a:lnTo>
                      <a:pt x="191" y="705"/>
                    </a:lnTo>
                    <a:lnTo>
                      <a:pt x="192" y="700"/>
                    </a:lnTo>
                    <a:lnTo>
                      <a:pt x="196" y="697"/>
                    </a:lnTo>
                    <a:lnTo>
                      <a:pt x="197" y="693"/>
                    </a:lnTo>
                    <a:lnTo>
                      <a:pt x="199" y="688"/>
                    </a:lnTo>
                    <a:lnTo>
                      <a:pt x="201" y="683"/>
                    </a:lnTo>
                    <a:lnTo>
                      <a:pt x="204" y="680"/>
                    </a:lnTo>
                    <a:lnTo>
                      <a:pt x="207" y="675"/>
                    </a:lnTo>
                    <a:lnTo>
                      <a:pt x="209" y="670"/>
                    </a:lnTo>
                    <a:lnTo>
                      <a:pt x="211" y="663"/>
                    </a:lnTo>
                    <a:lnTo>
                      <a:pt x="214" y="658"/>
                    </a:lnTo>
                    <a:lnTo>
                      <a:pt x="217" y="653"/>
                    </a:lnTo>
                    <a:lnTo>
                      <a:pt x="219" y="648"/>
                    </a:lnTo>
                    <a:lnTo>
                      <a:pt x="222" y="642"/>
                    </a:lnTo>
                    <a:lnTo>
                      <a:pt x="224" y="637"/>
                    </a:lnTo>
                    <a:lnTo>
                      <a:pt x="227" y="632"/>
                    </a:lnTo>
                    <a:lnTo>
                      <a:pt x="231" y="628"/>
                    </a:lnTo>
                    <a:lnTo>
                      <a:pt x="232" y="622"/>
                    </a:lnTo>
                    <a:lnTo>
                      <a:pt x="236" y="618"/>
                    </a:lnTo>
                    <a:lnTo>
                      <a:pt x="239" y="614"/>
                    </a:lnTo>
                    <a:lnTo>
                      <a:pt x="241" y="610"/>
                    </a:lnTo>
                    <a:lnTo>
                      <a:pt x="246" y="604"/>
                    </a:lnTo>
                    <a:lnTo>
                      <a:pt x="251" y="599"/>
                    </a:lnTo>
                    <a:lnTo>
                      <a:pt x="255" y="595"/>
                    </a:lnTo>
                    <a:lnTo>
                      <a:pt x="260" y="594"/>
                    </a:lnTo>
                    <a:lnTo>
                      <a:pt x="264" y="595"/>
                    </a:lnTo>
                    <a:lnTo>
                      <a:pt x="269" y="600"/>
                    </a:lnTo>
                    <a:lnTo>
                      <a:pt x="270" y="602"/>
                    </a:lnTo>
                    <a:lnTo>
                      <a:pt x="272" y="605"/>
                    </a:lnTo>
                    <a:lnTo>
                      <a:pt x="274" y="610"/>
                    </a:lnTo>
                    <a:lnTo>
                      <a:pt x="277" y="614"/>
                    </a:lnTo>
                    <a:lnTo>
                      <a:pt x="279" y="618"/>
                    </a:lnTo>
                    <a:lnTo>
                      <a:pt x="280" y="622"/>
                    </a:lnTo>
                    <a:lnTo>
                      <a:pt x="282" y="627"/>
                    </a:lnTo>
                    <a:lnTo>
                      <a:pt x="285" y="633"/>
                    </a:lnTo>
                    <a:lnTo>
                      <a:pt x="285" y="637"/>
                    </a:lnTo>
                    <a:lnTo>
                      <a:pt x="287" y="643"/>
                    </a:lnTo>
                    <a:lnTo>
                      <a:pt x="289" y="648"/>
                    </a:lnTo>
                    <a:lnTo>
                      <a:pt x="292" y="653"/>
                    </a:lnTo>
                    <a:lnTo>
                      <a:pt x="292" y="658"/>
                    </a:lnTo>
                    <a:lnTo>
                      <a:pt x="294" y="665"/>
                    </a:lnTo>
                    <a:lnTo>
                      <a:pt x="295" y="670"/>
                    </a:lnTo>
                    <a:lnTo>
                      <a:pt x="299" y="677"/>
                    </a:lnTo>
                    <a:lnTo>
                      <a:pt x="299" y="682"/>
                    </a:lnTo>
                    <a:lnTo>
                      <a:pt x="300" y="687"/>
                    </a:lnTo>
                    <a:lnTo>
                      <a:pt x="302" y="693"/>
                    </a:lnTo>
                    <a:lnTo>
                      <a:pt x="304" y="698"/>
                    </a:lnTo>
                    <a:lnTo>
                      <a:pt x="305" y="703"/>
                    </a:lnTo>
                    <a:lnTo>
                      <a:pt x="307" y="708"/>
                    </a:lnTo>
                    <a:lnTo>
                      <a:pt x="309" y="715"/>
                    </a:lnTo>
                    <a:lnTo>
                      <a:pt x="310" y="720"/>
                    </a:lnTo>
                    <a:lnTo>
                      <a:pt x="312" y="723"/>
                    </a:lnTo>
                    <a:lnTo>
                      <a:pt x="314" y="728"/>
                    </a:lnTo>
                    <a:lnTo>
                      <a:pt x="315" y="733"/>
                    </a:lnTo>
                    <a:lnTo>
                      <a:pt x="317" y="736"/>
                    </a:lnTo>
                    <a:lnTo>
                      <a:pt x="322" y="745"/>
                    </a:lnTo>
                    <a:lnTo>
                      <a:pt x="325" y="751"/>
                    </a:lnTo>
                    <a:lnTo>
                      <a:pt x="330" y="755"/>
                    </a:lnTo>
                    <a:lnTo>
                      <a:pt x="335" y="761"/>
                    </a:lnTo>
                    <a:lnTo>
                      <a:pt x="339" y="763"/>
                    </a:lnTo>
                    <a:lnTo>
                      <a:pt x="342" y="766"/>
                    </a:lnTo>
                    <a:lnTo>
                      <a:pt x="345" y="768"/>
                    </a:lnTo>
                    <a:lnTo>
                      <a:pt x="350" y="771"/>
                    </a:lnTo>
                    <a:lnTo>
                      <a:pt x="353" y="773"/>
                    </a:lnTo>
                    <a:lnTo>
                      <a:pt x="357" y="775"/>
                    </a:lnTo>
                    <a:lnTo>
                      <a:pt x="362" y="776"/>
                    </a:lnTo>
                    <a:lnTo>
                      <a:pt x="367" y="780"/>
                    </a:lnTo>
                    <a:lnTo>
                      <a:pt x="370" y="780"/>
                    </a:lnTo>
                    <a:lnTo>
                      <a:pt x="375" y="783"/>
                    </a:lnTo>
                    <a:lnTo>
                      <a:pt x="380" y="783"/>
                    </a:lnTo>
                    <a:lnTo>
                      <a:pt x="385" y="785"/>
                    </a:lnTo>
                    <a:lnTo>
                      <a:pt x="390" y="785"/>
                    </a:lnTo>
                    <a:lnTo>
                      <a:pt x="395" y="786"/>
                    </a:lnTo>
                    <a:lnTo>
                      <a:pt x="398" y="786"/>
                    </a:lnTo>
                    <a:lnTo>
                      <a:pt x="405" y="786"/>
                    </a:lnTo>
                    <a:lnTo>
                      <a:pt x="408" y="785"/>
                    </a:lnTo>
                    <a:lnTo>
                      <a:pt x="413" y="785"/>
                    </a:lnTo>
                    <a:lnTo>
                      <a:pt x="418" y="783"/>
                    </a:lnTo>
                    <a:lnTo>
                      <a:pt x="423" y="783"/>
                    </a:lnTo>
                    <a:lnTo>
                      <a:pt x="427" y="780"/>
                    </a:lnTo>
                    <a:lnTo>
                      <a:pt x="431" y="778"/>
                    </a:lnTo>
                    <a:lnTo>
                      <a:pt x="436" y="776"/>
                    </a:lnTo>
                    <a:lnTo>
                      <a:pt x="441" y="773"/>
                    </a:lnTo>
                    <a:lnTo>
                      <a:pt x="445" y="770"/>
                    </a:lnTo>
                    <a:lnTo>
                      <a:pt x="448" y="766"/>
                    </a:lnTo>
                    <a:lnTo>
                      <a:pt x="451" y="761"/>
                    </a:lnTo>
                    <a:lnTo>
                      <a:pt x="456" y="756"/>
                    </a:lnTo>
                    <a:lnTo>
                      <a:pt x="458" y="751"/>
                    </a:lnTo>
                    <a:lnTo>
                      <a:pt x="463" y="745"/>
                    </a:lnTo>
                    <a:lnTo>
                      <a:pt x="466" y="738"/>
                    </a:lnTo>
                    <a:lnTo>
                      <a:pt x="470" y="731"/>
                    </a:lnTo>
                    <a:lnTo>
                      <a:pt x="471" y="728"/>
                    </a:lnTo>
                    <a:lnTo>
                      <a:pt x="473" y="725"/>
                    </a:lnTo>
                    <a:lnTo>
                      <a:pt x="473" y="720"/>
                    </a:lnTo>
                    <a:lnTo>
                      <a:pt x="476" y="717"/>
                    </a:lnTo>
                    <a:lnTo>
                      <a:pt x="476" y="713"/>
                    </a:lnTo>
                    <a:lnTo>
                      <a:pt x="480" y="708"/>
                    </a:lnTo>
                    <a:lnTo>
                      <a:pt x="480" y="705"/>
                    </a:lnTo>
                    <a:lnTo>
                      <a:pt x="483" y="702"/>
                    </a:lnTo>
                    <a:lnTo>
                      <a:pt x="483" y="697"/>
                    </a:lnTo>
                    <a:lnTo>
                      <a:pt x="485" y="692"/>
                    </a:lnTo>
                    <a:lnTo>
                      <a:pt x="486" y="687"/>
                    </a:lnTo>
                    <a:lnTo>
                      <a:pt x="488" y="683"/>
                    </a:lnTo>
                    <a:lnTo>
                      <a:pt x="490" y="678"/>
                    </a:lnTo>
                    <a:lnTo>
                      <a:pt x="491" y="673"/>
                    </a:lnTo>
                    <a:lnTo>
                      <a:pt x="491" y="668"/>
                    </a:lnTo>
                    <a:lnTo>
                      <a:pt x="495" y="665"/>
                    </a:lnTo>
                    <a:lnTo>
                      <a:pt x="495" y="660"/>
                    </a:lnTo>
                    <a:lnTo>
                      <a:pt x="496" y="655"/>
                    </a:lnTo>
                    <a:lnTo>
                      <a:pt x="498" y="648"/>
                    </a:lnTo>
                    <a:lnTo>
                      <a:pt x="500" y="643"/>
                    </a:lnTo>
                    <a:lnTo>
                      <a:pt x="500" y="638"/>
                    </a:lnTo>
                    <a:lnTo>
                      <a:pt x="501" y="633"/>
                    </a:lnTo>
                    <a:lnTo>
                      <a:pt x="503" y="628"/>
                    </a:lnTo>
                    <a:lnTo>
                      <a:pt x="505" y="623"/>
                    </a:lnTo>
                    <a:lnTo>
                      <a:pt x="505" y="617"/>
                    </a:lnTo>
                    <a:lnTo>
                      <a:pt x="506" y="612"/>
                    </a:lnTo>
                    <a:lnTo>
                      <a:pt x="508" y="605"/>
                    </a:lnTo>
                    <a:lnTo>
                      <a:pt x="508" y="600"/>
                    </a:lnTo>
                    <a:lnTo>
                      <a:pt x="510" y="594"/>
                    </a:lnTo>
                    <a:lnTo>
                      <a:pt x="511" y="587"/>
                    </a:lnTo>
                    <a:lnTo>
                      <a:pt x="511" y="582"/>
                    </a:lnTo>
                    <a:lnTo>
                      <a:pt x="513" y="577"/>
                    </a:lnTo>
                    <a:lnTo>
                      <a:pt x="513" y="569"/>
                    </a:lnTo>
                    <a:lnTo>
                      <a:pt x="515" y="564"/>
                    </a:lnTo>
                    <a:lnTo>
                      <a:pt x="516" y="557"/>
                    </a:lnTo>
                    <a:lnTo>
                      <a:pt x="516" y="550"/>
                    </a:lnTo>
                    <a:lnTo>
                      <a:pt x="518" y="544"/>
                    </a:lnTo>
                    <a:lnTo>
                      <a:pt x="519" y="537"/>
                    </a:lnTo>
                    <a:lnTo>
                      <a:pt x="519" y="530"/>
                    </a:lnTo>
                    <a:lnTo>
                      <a:pt x="521" y="524"/>
                    </a:lnTo>
                    <a:lnTo>
                      <a:pt x="521" y="517"/>
                    </a:lnTo>
                    <a:lnTo>
                      <a:pt x="523" y="510"/>
                    </a:lnTo>
                    <a:lnTo>
                      <a:pt x="523" y="504"/>
                    </a:lnTo>
                    <a:lnTo>
                      <a:pt x="523" y="497"/>
                    </a:lnTo>
                    <a:lnTo>
                      <a:pt x="524" y="489"/>
                    </a:lnTo>
                    <a:lnTo>
                      <a:pt x="524" y="482"/>
                    </a:lnTo>
                    <a:lnTo>
                      <a:pt x="526" y="476"/>
                    </a:lnTo>
                    <a:lnTo>
                      <a:pt x="526" y="469"/>
                    </a:lnTo>
                    <a:lnTo>
                      <a:pt x="526" y="461"/>
                    </a:lnTo>
                    <a:lnTo>
                      <a:pt x="528" y="454"/>
                    </a:lnTo>
                    <a:lnTo>
                      <a:pt x="528" y="446"/>
                    </a:lnTo>
                    <a:lnTo>
                      <a:pt x="529" y="439"/>
                    </a:lnTo>
                    <a:lnTo>
                      <a:pt x="529" y="431"/>
                    </a:lnTo>
                    <a:lnTo>
                      <a:pt x="529" y="424"/>
                    </a:lnTo>
                    <a:lnTo>
                      <a:pt x="529" y="416"/>
                    </a:lnTo>
                    <a:lnTo>
                      <a:pt x="531" y="409"/>
                    </a:lnTo>
                    <a:lnTo>
                      <a:pt x="531" y="401"/>
                    </a:lnTo>
                    <a:lnTo>
                      <a:pt x="531" y="394"/>
                    </a:lnTo>
                    <a:lnTo>
                      <a:pt x="531" y="386"/>
                    </a:lnTo>
                    <a:lnTo>
                      <a:pt x="533" y="379"/>
                    </a:lnTo>
                    <a:lnTo>
                      <a:pt x="533" y="371"/>
                    </a:lnTo>
                    <a:lnTo>
                      <a:pt x="533" y="363"/>
                    </a:lnTo>
                    <a:lnTo>
                      <a:pt x="533" y="356"/>
                    </a:lnTo>
                    <a:lnTo>
                      <a:pt x="533" y="348"/>
                    </a:lnTo>
                    <a:lnTo>
                      <a:pt x="531" y="339"/>
                    </a:lnTo>
                    <a:lnTo>
                      <a:pt x="531" y="333"/>
                    </a:lnTo>
                    <a:lnTo>
                      <a:pt x="531" y="324"/>
                    </a:lnTo>
                    <a:lnTo>
                      <a:pt x="531" y="318"/>
                    </a:lnTo>
                    <a:lnTo>
                      <a:pt x="529" y="309"/>
                    </a:lnTo>
                    <a:lnTo>
                      <a:pt x="529" y="301"/>
                    </a:lnTo>
                    <a:lnTo>
                      <a:pt x="529" y="294"/>
                    </a:lnTo>
                    <a:lnTo>
                      <a:pt x="529" y="288"/>
                    </a:lnTo>
                    <a:lnTo>
                      <a:pt x="528" y="280"/>
                    </a:lnTo>
                    <a:lnTo>
                      <a:pt x="528" y="273"/>
                    </a:lnTo>
                    <a:lnTo>
                      <a:pt x="526" y="265"/>
                    </a:lnTo>
                    <a:lnTo>
                      <a:pt x="526" y="258"/>
                    </a:lnTo>
                    <a:lnTo>
                      <a:pt x="526" y="250"/>
                    </a:lnTo>
                    <a:lnTo>
                      <a:pt x="526" y="243"/>
                    </a:lnTo>
                    <a:lnTo>
                      <a:pt x="524" y="236"/>
                    </a:lnTo>
                    <a:lnTo>
                      <a:pt x="524" y="230"/>
                    </a:lnTo>
                    <a:lnTo>
                      <a:pt x="523" y="223"/>
                    </a:lnTo>
                    <a:lnTo>
                      <a:pt x="523" y="215"/>
                    </a:lnTo>
                    <a:lnTo>
                      <a:pt x="521" y="208"/>
                    </a:lnTo>
                    <a:lnTo>
                      <a:pt x="521" y="203"/>
                    </a:lnTo>
                    <a:lnTo>
                      <a:pt x="519" y="196"/>
                    </a:lnTo>
                    <a:lnTo>
                      <a:pt x="519" y="190"/>
                    </a:lnTo>
                    <a:lnTo>
                      <a:pt x="518" y="183"/>
                    </a:lnTo>
                    <a:lnTo>
                      <a:pt x="518" y="178"/>
                    </a:lnTo>
                    <a:lnTo>
                      <a:pt x="516" y="172"/>
                    </a:lnTo>
                    <a:lnTo>
                      <a:pt x="516" y="165"/>
                    </a:lnTo>
                    <a:lnTo>
                      <a:pt x="515" y="158"/>
                    </a:lnTo>
                    <a:lnTo>
                      <a:pt x="515" y="153"/>
                    </a:lnTo>
                    <a:lnTo>
                      <a:pt x="513" y="147"/>
                    </a:lnTo>
                    <a:lnTo>
                      <a:pt x="511" y="143"/>
                    </a:lnTo>
                    <a:lnTo>
                      <a:pt x="511" y="137"/>
                    </a:lnTo>
                    <a:lnTo>
                      <a:pt x="511" y="133"/>
                    </a:lnTo>
                    <a:lnTo>
                      <a:pt x="510" y="127"/>
                    </a:lnTo>
                    <a:lnTo>
                      <a:pt x="508" y="122"/>
                    </a:lnTo>
                    <a:lnTo>
                      <a:pt x="508" y="117"/>
                    </a:lnTo>
                    <a:lnTo>
                      <a:pt x="506" y="113"/>
                    </a:lnTo>
                    <a:lnTo>
                      <a:pt x="505" y="108"/>
                    </a:lnTo>
                    <a:lnTo>
                      <a:pt x="505" y="105"/>
                    </a:lnTo>
                    <a:lnTo>
                      <a:pt x="505" y="100"/>
                    </a:lnTo>
                    <a:lnTo>
                      <a:pt x="505" y="97"/>
                    </a:lnTo>
                    <a:lnTo>
                      <a:pt x="503" y="93"/>
                    </a:lnTo>
                    <a:lnTo>
                      <a:pt x="501" y="90"/>
                    </a:lnTo>
                    <a:lnTo>
                      <a:pt x="501" y="87"/>
                    </a:lnTo>
                    <a:lnTo>
                      <a:pt x="501" y="83"/>
                    </a:lnTo>
                    <a:lnTo>
                      <a:pt x="500" y="78"/>
                    </a:lnTo>
                    <a:lnTo>
                      <a:pt x="500" y="75"/>
                    </a:lnTo>
                    <a:lnTo>
                      <a:pt x="498" y="69"/>
                    </a:lnTo>
                    <a:lnTo>
                      <a:pt x="498" y="67"/>
                    </a:lnTo>
                    <a:lnTo>
                      <a:pt x="453" y="0"/>
                    </a:lnTo>
                    <a:lnTo>
                      <a:pt x="451" y="0"/>
                    </a:lnTo>
                    <a:lnTo>
                      <a:pt x="448" y="0"/>
                    </a:lnTo>
                    <a:lnTo>
                      <a:pt x="446" y="0"/>
                    </a:lnTo>
                    <a:lnTo>
                      <a:pt x="443" y="0"/>
                    </a:lnTo>
                    <a:lnTo>
                      <a:pt x="440" y="0"/>
                    </a:lnTo>
                    <a:lnTo>
                      <a:pt x="436" y="0"/>
                    </a:lnTo>
                    <a:lnTo>
                      <a:pt x="431" y="0"/>
                    </a:lnTo>
                    <a:lnTo>
                      <a:pt x="427" y="0"/>
                    </a:lnTo>
                    <a:lnTo>
                      <a:pt x="422" y="0"/>
                    </a:lnTo>
                    <a:lnTo>
                      <a:pt x="417" y="0"/>
                    </a:lnTo>
                    <a:lnTo>
                      <a:pt x="412" y="0"/>
                    </a:lnTo>
                    <a:lnTo>
                      <a:pt x="405" y="0"/>
                    </a:lnTo>
                    <a:lnTo>
                      <a:pt x="400" y="0"/>
                    </a:lnTo>
                    <a:lnTo>
                      <a:pt x="393" y="0"/>
                    </a:lnTo>
                    <a:lnTo>
                      <a:pt x="387" y="0"/>
                    </a:lnTo>
                    <a:lnTo>
                      <a:pt x="378" y="0"/>
                    </a:lnTo>
                    <a:lnTo>
                      <a:pt x="372" y="0"/>
                    </a:lnTo>
                    <a:lnTo>
                      <a:pt x="363" y="0"/>
                    </a:lnTo>
                    <a:lnTo>
                      <a:pt x="355" y="0"/>
                    </a:lnTo>
                    <a:lnTo>
                      <a:pt x="348" y="0"/>
                    </a:lnTo>
                    <a:lnTo>
                      <a:pt x="340" y="0"/>
                    </a:lnTo>
                    <a:lnTo>
                      <a:pt x="332" y="2"/>
                    </a:lnTo>
                    <a:lnTo>
                      <a:pt x="324" y="2"/>
                    </a:lnTo>
                    <a:lnTo>
                      <a:pt x="315" y="2"/>
                    </a:lnTo>
                    <a:lnTo>
                      <a:pt x="305" y="2"/>
                    </a:lnTo>
                    <a:lnTo>
                      <a:pt x="297" y="2"/>
                    </a:lnTo>
                    <a:lnTo>
                      <a:pt x="289" y="2"/>
                    </a:lnTo>
                    <a:lnTo>
                      <a:pt x="280" y="4"/>
                    </a:lnTo>
                    <a:lnTo>
                      <a:pt x="270" y="4"/>
                    </a:lnTo>
                    <a:lnTo>
                      <a:pt x="262" y="5"/>
                    </a:lnTo>
                    <a:lnTo>
                      <a:pt x="254" y="5"/>
                    </a:lnTo>
                    <a:lnTo>
                      <a:pt x="244" y="5"/>
                    </a:lnTo>
                    <a:lnTo>
                      <a:pt x="236" y="5"/>
                    </a:lnTo>
                    <a:lnTo>
                      <a:pt x="226" y="5"/>
                    </a:lnTo>
                    <a:lnTo>
                      <a:pt x="217" y="5"/>
                    </a:lnTo>
                    <a:lnTo>
                      <a:pt x="207" y="7"/>
                    </a:lnTo>
                    <a:lnTo>
                      <a:pt x="199" y="7"/>
                    </a:lnTo>
                    <a:lnTo>
                      <a:pt x="191" y="7"/>
                    </a:lnTo>
                    <a:lnTo>
                      <a:pt x="182" y="7"/>
                    </a:lnTo>
                    <a:lnTo>
                      <a:pt x="174" y="9"/>
                    </a:lnTo>
                    <a:lnTo>
                      <a:pt x="166" y="9"/>
                    </a:lnTo>
                    <a:lnTo>
                      <a:pt x="158" y="10"/>
                    </a:lnTo>
                    <a:lnTo>
                      <a:pt x="149" y="10"/>
                    </a:lnTo>
                    <a:lnTo>
                      <a:pt x="143" y="12"/>
                    </a:lnTo>
                    <a:lnTo>
                      <a:pt x="134" y="12"/>
                    </a:lnTo>
                    <a:lnTo>
                      <a:pt x="128" y="14"/>
                    </a:lnTo>
                    <a:lnTo>
                      <a:pt x="121" y="14"/>
                    </a:lnTo>
                    <a:lnTo>
                      <a:pt x="114" y="15"/>
                    </a:lnTo>
                    <a:lnTo>
                      <a:pt x="108" y="15"/>
                    </a:lnTo>
                    <a:lnTo>
                      <a:pt x="101" y="17"/>
                    </a:lnTo>
                    <a:lnTo>
                      <a:pt x="96" y="17"/>
                    </a:lnTo>
                    <a:lnTo>
                      <a:pt x="91" y="19"/>
                    </a:lnTo>
                    <a:lnTo>
                      <a:pt x="86" y="19"/>
                    </a:lnTo>
                    <a:lnTo>
                      <a:pt x="81" y="20"/>
                    </a:lnTo>
                    <a:lnTo>
                      <a:pt x="76" y="22"/>
                    </a:lnTo>
                    <a:lnTo>
                      <a:pt x="73" y="22"/>
                    </a:lnTo>
                    <a:lnTo>
                      <a:pt x="70" y="24"/>
                    </a:lnTo>
                    <a:lnTo>
                      <a:pt x="68" y="25"/>
                    </a:lnTo>
                    <a:lnTo>
                      <a:pt x="63" y="29"/>
                    </a:lnTo>
                    <a:lnTo>
                      <a:pt x="61" y="32"/>
                    </a:lnTo>
                    <a:close/>
                  </a:path>
                </a:pathLst>
              </a:custGeom>
              <a:solidFill>
                <a:srgbClr val="7394C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47" name="Freeform 77"/>
              <p:cNvSpPr/>
              <p:nvPr/>
            </p:nvSpPr>
            <p:spPr bwMode="auto">
              <a:xfrm>
                <a:off x="3515" y="1389"/>
                <a:ext cx="300" cy="276"/>
              </a:xfrm>
              <a:custGeom>
                <a:avLst/>
                <a:gdLst>
                  <a:gd name="T0" fmla="*/ 184 w 300"/>
                  <a:gd name="T1" fmla="*/ 15 h 276"/>
                  <a:gd name="T2" fmla="*/ 176 w 300"/>
                  <a:gd name="T3" fmla="*/ 28 h 276"/>
                  <a:gd name="T4" fmla="*/ 166 w 300"/>
                  <a:gd name="T5" fmla="*/ 45 h 276"/>
                  <a:gd name="T6" fmla="*/ 156 w 300"/>
                  <a:gd name="T7" fmla="*/ 65 h 276"/>
                  <a:gd name="T8" fmla="*/ 148 w 300"/>
                  <a:gd name="T9" fmla="*/ 80 h 276"/>
                  <a:gd name="T10" fmla="*/ 141 w 300"/>
                  <a:gd name="T11" fmla="*/ 93 h 276"/>
                  <a:gd name="T12" fmla="*/ 126 w 300"/>
                  <a:gd name="T13" fmla="*/ 96 h 276"/>
                  <a:gd name="T14" fmla="*/ 104 w 300"/>
                  <a:gd name="T15" fmla="*/ 85 h 276"/>
                  <a:gd name="T16" fmla="*/ 89 w 300"/>
                  <a:gd name="T17" fmla="*/ 71 h 276"/>
                  <a:gd name="T18" fmla="*/ 74 w 300"/>
                  <a:gd name="T19" fmla="*/ 56 h 276"/>
                  <a:gd name="T20" fmla="*/ 60 w 300"/>
                  <a:gd name="T21" fmla="*/ 43 h 276"/>
                  <a:gd name="T22" fmla="*/ 48 w 300"/>
                  <a:gd name="T23" fmla="*/ 31 h 276"/>
                  <a:gd name="T24" fmla="*/ 31 w 300"/>
                  <a:gd name="T25" fmla="*/ 20 h 276"/>
                  <a:gd name="T26" fmla="*/ 18 w 300"/>
                  <a:gd name="T27" fmla="*/ 11 h 276"/>
                  <a:gd name="T28" fmla="*/ 10 w 300"/>
                  <a:gd name="T29" fmla="*/ 6 h 276"/>
                  <a:gd name="T30" fmla="*/ 0 w 300"/>
                  <a:gd name="T31" fmla="*/ 1 h 276"/>
                  <a:gd name="T32" fmla="*/ 0 w 300"/>
                  <a:gd name="T33" fmla="*/ 13 h 276"/>
                  <a:gd name="T34" fmla="*/ 1 w 300"/>
                  <a:gd name="T35" fmla="*/ 30 h 276"/>
                  <a:gd name="T36" fmla="*/ 3 w 300"/>
                  <a:gd name="T37" fmla="*/ 43 h 276"/>
                  <a:gd name="T38" fmla="*/ 5 w 300"/>
                  <a:gd name="T39" fmla="*/ 55 h 276"/>
                  <a:gd name="T40" fmla="*/ 6 w 300"/>
                  <a:gd name="T41" fmla="*/ 68 h 276"/>
                  <a:gd name="T42" fmla="*/ 6 w 300"/>
                  <a:gd name="T43" fmla="*/ 81 h 276"/>
                  <a:gd name="T44" fmla="*/ 8 w 300"/>
                  <a:gd name="T45" fmla="*/ 93 h 276"/>
                  <a:gd name="T46" fmla="*/ 11 w 300"/>
                  <a:gd name="T47" fmla="*/ 109 h 276"/>
                  <a:gd name="T48" fmla="*/ 21 w 300"/>
                  <a:gd name="T49" fmla="*/ 126 h 276"/>
                  <a:gd name="T50" fmla="*/ 38 w 300"/>
                  <a:gd name="T51" fmla="*/ 141 h 276"/>
                  <a:gd name="T52" fmla="*/ 50 w 300"/>
                  <a:gd name="T53" fmla="*/ 153 h 276"/>
                  <a:gd name="T54" fmla="*/ 63 w 300"/>
                  <a:gd name="T55" fmla="*/ 164 h 276"/>
                  <a:gd name="T56" fmla="*/ 76 w 300"/>
                  <a:gd name="T57" fmla="*/ 176 h 276"/>
                  <a:gd name="T58" fmla="*/ 91 w 300"/>
                  <a:gd name="T59" fmla="*/ 189 h 276"/>
                  <a:gd name="T60" fmla="*/ 106 w 300"/>
                  <a:gd name="T61" fmla="*/ 202 h 276"/>
                  <a:gd name="T62" fmla="*/ 123 w 300"/>
                  <a:gd name="T63" fmla="*/ 217 h 276"/>
                  <a:gd name="T64" fmla="*/ 136 w 300"/>
                  <a:gd name="T65" fmla="*/ 232 h 276"/>
                  <a:gd name="T66" fmla="*/ 149 w 300"/>
                  <a:gd name="T67" fmla="*/ 242 h 276"/>
                  <a:gd name="T68" fmla="*/ 162 w 300"/>
                  <a:gd name="T69" fmla="*/ 252 h 276"/>
                  <a:gd name="T70" fmla="*/ 184 w 300"/>
                  <a:gd name="T71" fmla="*/ 266 h 276"/>
                  <a:gd name="T72" fmla="*/ 201 w 300"/>
                  <a:gd name="T73" fmla="*/ 272 h 276"/>
                  <a:gd name="T74" fmla="*/ 212 w 300"/>
                  <a:gd name="T75" fmla="*/ 276 h 276"/>
                  <a:gd name="T76" fmla="*/ 299 w 300"/>
                  <a:gd name="T77" fmla="*/ 51 h 276"/>
                  <a:gd name="T78" fmla="*/ 285 w 300"/>
                  <a:gd name="T79" fmla="*/ 41 h 276"/>
                  <a:gd name="T80" fmla="*/ 274 w 300"/>
                  <a:gd name="T81" fmla="*/ 33 h 276"/>
                  <a:gd name="T82" fmla="*/ 262 w 300"/>
                  <a:gd name="T83" fmla="*/ 23 h 276"/>
                  <a:gd name="T84" fmla="*/ 247 w 300"/>
                  <a:gd name="T85" fmla="*/ 15 h 276"/>
                  <a:gd name="T86" fmla="*/ 234 w 300"/>
                  <a:gd name="T87" fmla="*/ 6 h 276"/>
                  <a:gd name="T88" fmla="*/ 219 w 300"/>
                  <a:gd name="T89" fmla="*/ 1 h 276"/>
                  <a:gd name="T90" fmla="*/ 207 w 300"/>
                  <a:gd name="T91" fmla="*/ 0 h 276"/>
                  <a:gd name="T92" fmla="*/ 194 w 300"/>
                  <a:gd name="T93" fmla="*/ 3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0"/>
                  <a:gd name="T142" fmla="*/ 0 h 276"/>
                  <a:gd name="T143" fmla="*/ 300 w 300"/>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0" h="276">
                    <a:moveTo>
                      <a:pt x="189" y="8"/>
                    </a:moveTo>
                    <a:lnTo>
                      <a:pt x="187" y="10"/>
                    </a:lnTo>
                    <a:lnTo>
                      <a:pt x="184" y="15"/>
                    </a:lnTo>
                    <a:lnTo>
                      <a:pt x="182" y="18"/>
                    </a:lnTo>
                    <a:lnTo>
                      <a:pt x="179" y="23"/>
                    </a:lnTo>
                    <a:lnTo>
                      <a:pt x="176" y="28"/>
                    </a:lnTo>
                    <a:lnTo>
                      <a:pt x="172" y="33"/>
                    </a:lnTo>
                    <a:lnTo>
                      <a:pt x="169" y="38"/>
                    </a:lnTo>
                    <a:lnTo>
                      <a:pt x="166" y="45"/>
                    </a:lnTo>
                    <a:lnTo>
                      <a:pt x="162" y="51"/>
                    </a:lnTo>
                    <a:lnTo>
                      <a:pt x="159" y="58"/>
                    </a:lnTo>
                    <a:lnTo>
                      <a:pt x="156" y="65"/>
                    </a:lnTo>
                    <a:lnTo>
                      <a:pt x="151" y="73"/>
                    </a:lnTo>
                    <a:lnTo>
                      <a:pt x="149" y="76"/>
                    </a:lnTo>
                    <a:lnTo>
                      <a:pt x="148" y="80"/>
                    </a:lnTo>
                    <a:lnTo>
                      <a:pt x="146" y="85"/>
                    </a:lnTo>
                    <a:lnTo>
                      <a:pt x="144" y="88"/>
                    </a:lnTo>
                    <a:lnTo>
                      <a:pt x="141" y="93"/>
                    </a:lnTo>
                    <a:lnTo>
                      <a:pt x="136" y="96"/>
                    </a:lnTo>
                    <a:lnTo>
                      <a:pt x="131" y="96"/>
                    </a:lnTo>
                    <a:lnTo>
                      <a:pt x="126" y="96"/>
                    </a:lnTo>
                    <a:lnTo>
                      <a:pt x="118" y="93"/>
                    </a:lnTo>
                    <a:lnTo>
                      <a:pt x="111" y="89"/>
                    </a:lnTo>
                    <a:lnTo>
                      <a:pt x="104" y="85"/>
                    </a:lnTo>
                    <a:lnTo>
                      <a:pt x="98" y="78"/>
                    </a:lnTo>
                    <a:lnTo>
                      <a:pt x="94" y="75"/>
                    </a:lnTo>
                    <a:lnTo>
                      <a:pt x="89" y="71"/>
                    </a:lnTo>
                    <a:lnTo>
                      <a:pt x="86" y="68"/>
                    </a:lnTo>
                    <a:lnTo>
                      <a:pt x="83" y="65"/>
                    </a:lnTo>
                    <a:lnTo>
                      <a:pt x="74" y="56"/>
                    </a:lnTo>
                    <a:lnTo>
                      <a:pt x="68" y="50"/>
                    </a:lnTo>
                    <a:lnTo>
                      <a:pt x="65" y="46"/>
                    </a:lnTo>
                    <a:lnTo>
                      <a:pt x="60" y="43"/>
                    </a:lnTo>
                    <a:lnTo>
                      <a:pt x="56" y="38"/>
                    </a:lnTo>
                    <a:lnTo>
                      <a:pt x="55" y="36"/>
                    </a:lnTo>
                    <a:lnTo>
                      <a:pt x="48" y="31"/>
                    </a:lnTo>
                    <a:lnTo>
                      <a:pt x="43" y="28"/>
                    </a:lnTo>
                    <a:lnTo>
                      <a:pt x="36" y="23"/>
                    </a:lnTo>
                    <a:lnTo>
                      <a:pt x="31" y="20"/>
                    </a:lnTo>
                    <a:lnTo>
                      <a:pt x="26" y="16"/>
                    </a:lnTo>
                    <a:lnTo>
                      <a:pt x="23" y="13"/>
                    </a:lnTo>
                    <a:lnTo>
                      <a:pt x="18" y="11"/>
                    </a:lnTo>
                    <a:lnTo>
                      <a:pt x="15" y="10"/>
                    </a:lnTo>
                    <a:lnTo>
                      <a:pt x="11" y="8"/>
                    </a:lnTo>
                    <a:lnTo>
                      <a:pt x="10" y="6"/>
                    </a:lnTo>
                    <a:lnTo>
                      <a:pt x="5" y="3"/>
                    </a:lnTo>
                    <a:lnTo>
                      <a:pt x="1" y="3"/>
                    </a:lnTo>
                    <a:lnTo>
                      <a:pt x="0" y="1"/>
                    </a:lnTo>
                    <a:lnTo>
                      <a:pt x="0" y="5"/>
                    </a:lnTo>
                    <a:lnTo>
                      <a:pt x="0" y="8"/>
                    </a:lnTo>
                    <a:lnTo>
                      <a:pt x="0" y="13"/>
                    </a:lnTo>
                    <a:lnTo>
                      <a:pt x="1" y="20"/>
                    </a:lnTo>
                    <a:lnTo>
                      <a:pt x="1" y="26"/>
                    </a:lnTo>
                    <a:lnTo>
                      <a:pt x="1" y="30"/>
                    </a:lnTo>
                    <a:lnTo>
                      <a:pt x="3" y="35"/>
                    </a:lnTo>
                    <a:lnTo>
                      <a:pt x="3" y="38"/>
                    </a:lnTo>
                    <a:lnTo>
                      <a:pt x="3" y="43"/>
                    </a:lnTo>
                    <a:lnTo>
                      <a:pt x="3" y="46"/>
                    </a:lnTo>
                    <a:lnTo>
                      <a:pt x="5" y="51"/>
                    </a:lnTo>
                    <a:lnTo>
                      <a:pt x="5" y="55"/>
                    </a:lnTo>
                    <a:lnTo>
                      <a:pt x="5" y="60"/>
                    </a:lnTo>
                    <a:lnTo>
                      <a:pt x="5" y="65"/>
                    </a:lnTo>
                    <a:lnTo>
                      <a:pt x="6" y="68"/>
                    </a:lnTo>
                    <a:lnTo>
                      <a:pt x="6" y="73"/>
                    </a:lnTo>
                    <a:lnTo>
                      <a:pt x="6" y="78"/>
                    </a:lnTo>
                    <a:lnTo>
                      <a:pt x="6" y="81"/>
                    </a:lnTo>
                    <a:lnTo>
                      <a:pt x="8" y="85"/>
                    </a:lnTo>
                    <a:lnTo>
                      <a:pt x="8" y="88"/>
                    </a:lnTo>
                    <a:lnTo>
                      <a:pt x="8" y="93"/>
                    </a:lnTo>
                    <a:lnTo>
                      <a:pt x="10" y="98"/>
                    </a:lnTo>
                    <a:lnTo>
                      <a:pt x="10" y="104"/>
                    </a:lnTo>
                    <a:lnTo>
                      <a:pt x="11" y="109"/>
                    </a:lnTo>
                    <a:lnTo>
                      <a:pt x="13" y="114"/>
                    </a:lnTo>
                    <a:lnTo>
                      <a:pt x="16" y="119"/>
                    </a:lnTo>
                    <a:lnTo>
                      <a:pt x="21" y="126"/>
                    </a:lnTo>
                    <a:lnTo>
                      <a:pt x="28" y="133"/>
                    </a:lnTo>
                    <a:lnTo>
                      <a:pt x="35" y="138"/>
                    </a:lnTo>
                    <a:lnTo>
                      <a:pt x="38" y="141"/>
                    </a:lnTo>
                    <a:lnTo>
                      <a:pt x="41" y="144"/>
                    </a:lnTo>
                    <a:lnTo>
                      <a:pt x="46" y="149"/>
                    </a:lnTo>
                    <a:lnTo>
                      <a:pt x="50" y="153"/>
                    </a:lnTo>
                    <a:lnTo>
                      <a:pt x="55" y="156"/>
                    </a:lnTo>
                    <a:lnTo>
                      <a:pt x="58" y="159"/>
                    </a:lnTo>
                    <a:lnTo>
                      <a:pt x="63" y="164"/>
                    </a:lnTo>
                    <a:lnTo>
                      <a:pt x="66" y="168"/>
                    </a:lnTo>
                    <a:lnTo>
                      <a:pt x="71" y="171"/>
                    </a:lnTo>
                    <a:lnTo>
                      <a:pt x="76" y="176"/>
                    </a:lnTo>
                    <a:lnTo>
                      <a:pt x="81" y="179"/>
                    </a:lnTo>
                    <a:lnTo>
                      <a:pt x="86" y="184"/>
                    </a:lnTo>
                    <a:lnTo>
                      <a:pt x="91" y="189"/>
                    </a:lnTo>
                    <a:lnTo>
                      <a:pt x="96" y="193"/>
                    </a:lnTo>
                    <a:lnTo>
                      <a:pt x="101" y="197"/>
                    </a:lnTo>
                    <a:lnTo>
                      <a:pt x="106" y="202"/>
                    </a:lnTo>
                    <a:lnTo>
                      <a:pt x="111" y="207"/>
                    </a:lnTo>
                    <a:lnTo>
                      <a:pt x="116" y="212"/>
                    </a:lnTo>
                    <a:lnTo>
                      <a:pt x="123" y="217"/>
                    </a:lnTo>
                    <a:lnTo>
                      <a:pt x="128" y="222"/>
                    </a:lnTo>
                    <a:lnTo>
                      <a:pt x="131" y="227"/>
                    </a:lnTo>
                    <a:lnTo>
                      <a:pt x="136" y="232"/>
                    </a:lnTo>
                    <a:lnTo>
                      <a:pt x="141" y="236"/>
                    </a:lnTo>
                    <a:lnTo>
                      <a:pt x="146" y="239"/>
                    </a:lnTo>
                    <a:lnTo>
                      <a:pt x="149" y="242"/>
                    </a:lnTo>
                    <a:lnTo>
                      <a:pt x="154" y="247"/>
                    </a:lnTo>
                    <a:lnTo>
                      <a:pt x="159" y="249"/>
                    </a:lnTo>
                    <a:lnTo>
                      <a:pt x="162" y="252"/>
                    </a:lnTo>
                    <a:lnTo>
                      <a:pt x="169" y="257"/>
                    </a:lnTo>
                    <a:lnTo>
                      <a:pt x="177" y="262"/>
                    </a:lnTo>
                    <a:lnTo>
                      <a:pt x="184" y="266"/>
                    </a:lnTo>
                    <a:lnTo>
                      <a:pt x="191" y="269"/>
                    </a:lnTo>
                    <a:lnTo>
                      <a:pt x="196" y="271"/>
                    </a:lnTo>
                    <a:lnTo>
                      <a:pt x="201" y="272"/>
                    </a:lnTo>
                    <a:lnTo>
                      <a:pt x="204" y="272"/>
                    </a:lnTo>
                    <a:lnTo>
                      <a:pt x="209" y="274"/>
                    </a:lnTo>
                    <a:lnTo>
                      <a:pt x="212" y="276"/>
                    </a:lnTo>
                    <a:lnTo>
                      <a:pt x="216" y="276"/>
                    </a:lnTo>
                    <a:lnTo>
                      <a:pt x="300" y="53"/>
                    </a:lnTo>
                    <a:lnTo>
                      <a:pt x="299" y="51"/>
                    </a:lnTo>
                    <a:lnTo>
                      <a:pt x="295" y="50"/>
                    </a:lnTo>
                    <a:lnTo>
                      <a:pt x="290" y="45"/>
                    </a:lnTo>
                    <a:lnTo>
                      <a:pt x="285" y="41"/>
                    </a:lnTo>
                    <a:lnTo>
                      <a:pt x="280" y="38"/>
                    </a:lnTo>
                    <a:lnTo>
                      <a:pt x="277" y="35"/>
                    </a:lnTo>
                    <a:lnTo>
                      <a:pt x="274" y="33"/>
                    </a:lnTo>
                    <a:lnTo>
                      <a:pt x="270" y="30"/>
                    </a:lnTo>
                    <a:lnTo>
                      <a:pt x="265" y="26"/>
                    </a:lnTo>
                    <a:lnTo>
                      <a:pt x="262" y="23"/>
                    </a:lnTo>
                    <a:lnTo>
                      <a:pt x="257" y="20"/>
                    </a:lnTo>
                    <a:lnTo>
                      <a:pt x="252" y="18"/>
                    </a:lnTo>
                    <a:lnTo>
                      <a:pt x="247" y="15"/>
                    </a:lnTo>
                    <a:lnTo>
                      <a:pt x="244" y="11"/>
                    </a:lnTo>
                    <a:lnTo>
                      <a:pt x="237" y="10"/>
                    </a:lnTo>
                    <a:lnTo>
                      <a:pt x="234" y="6"/>
                    </a:lnTo>
                    <a:lnTo>
                      <a:pt x="229" y="5"/>
                    </a:lnTo>
                    <a:lnTo>
                      <a:pt x="224" y="3"/>
                    </a:lnTo>
                    <a:lnTo>
                      <a:pt x="219" y="1"/>
                    </a:lnTo>
                    <a:lnTo>
                      <a:pt x="216" y="1"/>
                    </a:lnTo>
                    <a:lnTo>
                      <a:pt x="212" y="0"/>
                    </a:lnTo>
                    <a:lnTo>
                      <a:pt x="207" y="0"/>
                    </a:lnTo>
                    <a:lnTo>
                      <a:pt x="204" y="0"/>
                    </a:lnTo>
                    <a:lnTo>
                      <a:pt x="201" y="0"/>
                    </a:lnTo>
                    <a:lnTo>
                      <a:pt x="194" y="3"/>
                    </a:lnTo>
                    <a:lnTo>
                      <a:pt x="189" y="8"/>
                    </a:lnTo>
                    <a:close/>
                  </a:path>
                </a:pathLst>
              </a:custGeom>
              <a:solidFill>
                <a:srgbClr val="A67A4D"/>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48" name="Freeform 78"/>
              <p:cNvSpPr/>
              <p:nvPr/>
            </p:nvSpPr>
            <p:spPr bwMode="auto">
              <a:xfrm>
                <a:off x="3668" y="1327"/>
                <a:ext cx="361" cy="505"/>
              </a:xfrm>
              <a:custGeom>
                <a:avLst/>
                <a:gdLst>
                  <a:gd name="T0" fmla="*/ 278 w 361"/>
                  <a:gd name="T1" fmla="*/ 15 h 505"/>
                  <a:gd name="T2" fmla="*/ 269 w 361"/>
                  <a:gd name="T3" fmla="*/ 11 h 505"/>
                  <a:gd name="T4" fmla="*/ 255 w 361"/>
                  <a:gd name="T5" fmla="*/ 8 h 505"/>
                  <a:gd name="T6" fmla="*/ 240 w 361"/>
                  <a:gd name="T7" fmla="*/ 5 h 505"/>
                  <a:gd name="T8" fmla="*/ 220 w 361"/>
                  <a:gd name="T9" fmla="*/ 3 h 505"/>
                  <a:gd name="T10" fmla="*/ 208 w 361"/>
                  <a:gd name="T11" fmla="*/ 1 h 505"/>
                  <a:gd name="T12" fmla="*/ 191 w 361"/>
                  <a:gd name="T13" fmla="*/ 0 h 505"/>
                  <a:gd name="T14" fmla="*/ 180 w 361"/>
                  <a:gd name="T15" fmla="*/ 0 h 505"/>
                  <a:gd name="T16" fmla="*/ 168 w 361"/>
                  <a:gd name="T17" fmla="*/ 0 h 505"/>
                  <a:gd name="T18" fmla="*/ 157 w 361"/>
                  <a:gd name="T19" fmla="*/ 0 h 505"/>
                  <a:gd name="T20" fmla="*/ 145 w 361"/>
                  <a:gd name="T21" fmla="*/ 0 h 505"/>
                  <a:gd name="T22" fmla="*/ 133 w 361"/>
                  <a:gd name="T23" fmla="*/ 1 h 505"/>
                  <a:gd name="T24" fmla="*/ 123 w 361"/>
                  <a:gd name="T25" fmla="*/ 3 h 505"/>
                  <a:gd name="T26" fmla="*/ 108 w 361"/>
                  <a:gd name="T27" fmla="*/ 8 h 505"/>
                  <a:gd name="T28" fmla="*/ 88 w 361"/>
                  <a:gd name="T29" fmla="*/ 15 h 505"/>
                  <a:gd name="T30" fmla="*/ 70 w 361"/>
                  <a:gd name="T31" fmla="*/ 25 h 505"/>
                  <a:gd name="T32" fmla="*/ 55 w 361"/>
                  <a:gd name="T33" fmla="*/ 36 h 505"/>
                  <a:gd name="T34" fmla="*/ 42 w 361"/>
                  <a:gd name="T35" fmla="*/ 48 h 505"/>
                  <a:gd name="T36" fmla="*/ 30 w 361"/>
                  <a:gd name="T37" fmla="*/ 61 h 505"/>
                  <a:gd name="T38" fmla="*/ 20 w 361"/>
                  <a:gd name="T39" fmla="*/ 73 h 505"/>
                  <a:gd name="T40" fmla="*/ 12 w 361"/>
                  <a:gd name="T41" fmla="*/ 86 h 505"/>
                  <a:gd name="T42" fmla="*/ 5 w 361"/>
                  <a:gd name="T43" fmla="*/ 98 h 505"/>
                  <a:gd name="T44" fmla="*/ 0 w 361"/>
                  <a:gd name="T45" fmla="*/ 116 h 505"/>
                  <a:gd name="T46" fmla="*/ 0 w 361"/>
                  <a:gd name="T47" fmla="*/ 131 h 505"/>
                  <a:gd name="T48" fmla="*/ 10 w 361"/>
                  <a:gd name="T49" fmla="*/ 146 h 505"/>
                  <a:gd name="T50" fmla="*/ 27 w 361"/>
                  <a:gd name="T51" fmla="*/ 161 h 505"/>
                  <a:gd name="T52" fmla="*/ 45 w 361"/>
                  <a:gd name="T53" fmla="*/ 176 h 505"/>
                  <a:gd name="T54" fmla="*/ 59 w 361"/>
                  <a:gd name="T55" fmla="*/ 186 h 505"/>
                  <a:gd name="T56" fmla="*/ 67 w 361"/>
                  <a:gd name="T57" fmla="*/ 191 h 505"/>
                  <a:gd name="T58" fmla="*/ 97 w 361"/>
                  <a:gd name="T59" fmla="*/ 483 h 505"/>
                  <a:gd name="T60" fmla="*/ 107 w 361"/>
                  <a:gd name="T61" fmla="*/ 488 h 505"/>
                  <a:gd name="T62" fmla="*/ 123 w 361"/>
                  <a:gd name="T63" fmla="*/ 493 h 505"/>
                  <a:gd name="T64" fmla="*/ 133 w 361"/>
                  <a:gd name="T65" fmla="*/ 497 h 505"/>
                  <a:gd name="T66" fmla="*/ 145 w 361"/>
                  <a:gd name="T67" fmla="*/ 498 h 505"/>
                  <a:gd name="T68" fmla="*/ 157 w 361"/>
                  <a:gd name="T69" fmla="*/ 502 h 505"/>
                  <a:gd name="T70" fmla="*/ 172 w 361"/>
                  <a:gd name="T71" fmla="*/ 505 h 505"/>
                  <a:gd name="T72" fmla="*/ 186 w 361"/>
                  <a:gd name="T73" fmla="*/ 505 h 505"/>
                  <a:gd name="T74" fmla="*/ 203 w 361"/>
                  <a:gd name="T75" fmla="*/ 505 h 505"/>
                  <a:gd name="T76" fmla="*/ 221 w 361"/>
                  <a:gd name="T77" fmla="*/ 502 h 505"/>
                  <a:gd name="T78" fmla="*/ 240 w 361"/>
                  <a:gd name="T79" fmla="*/ 497 h 505"/>
                  <a:gd name="T80" fmla="*/ 258 w 361"/>
                  <a:gd name="T81" fmla="*/ 492 h 505"/>
                  <a:gd name="T82" fmla="*/ 274 w 361"/>
                  <a:gd name="T83" fmla="*/ 487 h 505"/>
                  <a:gd name="T84" fmla="*/ 289 w 361"/>
                  <a:gd name="T85" fmla="*/ 482 h 505"/>
                  <a:gd name="T86" fmla="*/ 303 w 361"/>
                  <a:gd name="T87" fmla="*/ 477 h 505"/>
                  <a:gd name="T88" fmla="*/ 319 w 361"/>
                  <a:gd name="T89" fmla="*/ 472 h 505"/>
                  <a:gd name="T90" fmla="*/ 283 w 361"/>
                  <a:gd name="T91" fmla="*/ 16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1"/>
                  <a:gd name="T139" fmla="*/ 0 h 505"/>
                  <a:gd name="T140" fmla="*/ 361 w 361"/>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1" h="505">
                    <a:moveTo>
                      <a:pt x="283" y="16"/>
                    </a:moveTo>
                    <a:lnTo>
                      <a:pt x="281" y="16"/>
                    </a:lnTo>
                    <a:lnTo>
                      <a:pt x="278" y="15"/>
                    </a:lnTo>
                    <a:lnTo>
                      <a:pt x="276" y="13"/>
                    </a:lnTo>
                    <a:lnTo>
                      <a:pt x="273" y="13"/>
                    </a:lnTo>
                    <a:lnTo>
                      <a:pt x="269" y="11"/>
                    </a:lnTo>
                    <a:lnTo>
                      <a:pt x="266" y="11"/>
                    </a:lnTo>
                    <a:lnTo>
                      <a:pt x="260" y="10"/>
                    </a:lnTo>
                    <a:lnTo>
                      <a:pt x="255" y="8"/>
                    </a:lnTo>
                    <a:lnTo>
                      <a:pt x="250" y="8"/>
                    </a:lnTo>
                    <a:lnTo>
                      <a:pt x="245" y="6"/>
                    </a:lnTo>
                    <a:lnTo>
                      <a:pt x="240" y="5"/>
                    </a:lnTo>
                    <a:lnTo>
                      <a:pt x="233" y="5"/>
                    </a:lnTo>
                    <a:lnTo>
                      <a:pt x="226" y="3"/>
                    </a:lnTo>
                    <a:lnTo>
                      <a:pt x="220" y="3"/>
                    </a:lnTo>
                    <a:lnTo>
                      <a:pt x="216" y="3"/>
                    </a:lnTo>
                    <a:lnTo>
                      <a:pt x="213" y="1"/>
                    </a:lnTo>
                    <a:lnTo>
                      <a:pt x="208" y="1"/>
                    </a:lnTo>
                    <a:lnTo>
                      <a:pt x="205" y="1"/>
                    </a:lnTo>
                    <a:lnTo>
                      <a:pt x="198" y="0"/>
                    </a:lnTo>
                    <a:lnTo>
                      <a:pt x="191" y="0"/>
                    </a:lnTo>
                    <a:lnTo>
                      <a:pt x="188" y="0"/>
                    </a:lnTo>
                    <a:lnTo>
                      <a:pt x="183" y="0"/>
                    </a:lnTo>
                    <a:lnTo>
                      <a:pt x="180" y="0"/>
                    </a:lnTo>
                    <a:lnTo>
                      <a:pt x="176" y="0"/>
                    </a:lnTo>
                    <a:lnTo>
                      <a:pt x="172" y="0"/>
                    </a:lnTo>
                    <a:lnTo>
                      <a:pt x="168" y="0"/>
                    </a:lnTo>
                    <a:lnTo>
                      <a:pt x="165" y="0"/>
                    </a:lnTo>
                    <a:lnTo>
                      <a:pt x="162" y="0"/>
                    </a:lnTo>
                    <a:lnTo>
                      <a:pt x="157" y="0"/>
                    </a:lnTo>
                    <a:lnTo>
                      <a:pt x="153" y="0"/>
                    </a:lnTo>
                    <a:lnTo>
                      <a:pt x="148" y="0"/>
                    </a:lnTo>
                    <a:lnTo>
                      <a:pt x="145" y="0"/>
                    </a:lnTo>
                    <a:lnTo>
                      <a:pt x="142" y="0"/>
                    </a:lnTo>
                    <a:lnTo>
                      <a:pt x="138" y="1"/>
                    </a:lnTo>
                    <a:lnTo>
                      <a:pt x="133" y="1"/>
                    </a:lnTo>
                    <a:lnTo>
                      <a:pt x="132" y="3"/>
                    </a:lnTo>
                    <a:lnTo>
                      <a:pt x="127" y="3"/>
                    </a:lnTo>
                    <a:lnTo>
                      <a:pt x="123" y="3"/>
                    </a:lnTo>
                    <a:lnTo>
                      <a:pt x="120" y="5"/>
                    </a:lnTo>
                    <a:lnTo>
                      <a:pt x="117" y="5"/>
                    </a:lnTo>
                    <a:lnTo>
                      <a:pt x="108" y="8"/>
                    </a:lnTo>
                    <a:lnTo>
                      <a:pt x="102" y="10"/>
                    </a:lnTo>
                    <a:lnTo>
                      <a:pt x="95" y="11"/>
                    </a:lnTo>
                    <a:lnTo>
                      <a:pt x="88" y="15"/>
                    </a:lnTo>
                    <a:lnTo>
                      <a:pt x="82" y="18"/>
                    </a:lnTo>
                    <a:lnTo>
                      <a:pt x="77" y="21"/>
                    </a:lnTo>
                    <a:lnTo>
                      <a:pt x="70" y="25"/>
                    </a:lnTo>
                    <a:lnTo>
                      <a:pt x="65" y="28"/>
                    </a:lnTo>
                    <a:lnTo>
                      <a:pt x="60" y="31"/>
                    </a:lnTo>
                    <a:lnTo>
                      <a:pt x="55" y="36"/>
                    </a:lnTo>
                    <a:lnTo>
                      <a:pt x="49" y="40"/>
                    </a:lnTo>
                    <a:lnTo>
                      <a:pt x="45" y="45"/>
                    </a:lnTo>
                    <a:lnTo>
                      <a:pt x="42" y="48"/>
                    </a:lnTo>
                    <a:lnTo>
                      <a:pt x="37" y="51"/>
                    </a:lnTo>
                    <a:lnTo>
                      <a:pt x="34" y="56"/>
                    </a:lnTo>
                    <a:lnTo>
                      <a:pt x="30" y="61"/>
                    </a:lnTo>
                    <a:lnTo>
                      <a:pt x="27" y="65"/>
                    </a:lnTo>
                    <a:lnTo>
                      <a:pt x="24" y="70"/>
                    </a:lnTo>
                    <a:lnTo>
                      <a:pt x="20" y="73"/>
                    </a:lnTo>
                    <a:lnTo>
                      <a:pt x="17" y="78"/>
                    </a:lnTo>
                    <a:lnTo>
                      <a:pt x="14" y="81"/>
                    </a:lnTo>
                    <a:lnTo>
                      <a:pt x="12" y="86"/>
                    </a:lnTo>
                    <a:lnTo>
                      <a:pt x="10" y="89"/>
                    </a:lnTo>
                    <a:lnTo>
                      <a:pt x="9" y="94"/>
                    </a:lnTo>
                    <a:lnTo>
                      <a:pt x="5" y="98"/>
                    </a:lnTo>
                    <a:lnTo>
                      <a:pt x="5" y="101"/>
                    </a:lnTo>
                    <a:lnTo>
                      <a:pt x="2" y="109"/>
                    </a:lnTo>
                    <a:lnTo>
                      <a:pt x="0" y="116"/>
                    </a:lnTo>
                    <a:lnTo>
                      <a:pt x="0" y="121"/>
                    </a:lnTo>
                    <a:lnTo>
                      <a:pt x="0" y="126"/>
                    </a:lnTo>
                    <a:lnTo>
                      <a:pt x="0" y="131"/>
                    </a:lnTo>
                    <a:lnTo>
                      <a:pt x="2" y="136"/>
                    </a:lnTo>
                    <a:lnTo>
                      <a:pt x="5" y="141"/>
                    </a:lnTo>
                    <a:lnTo>
                      <a:pt x="10" y="146"/>
                    </a:lnTo>
                    <a:lnTo>
                      <a:pt x="14" y="151"/>
                    </a:lnTo>
                    <a:lnTo>
                      <a:pt x="20" y="156"/>
                    </a:lnTo>
                    <a:lnTo>
                      <a:pt x="27" y="161"/>
                    </a:lnTo>
                    <a:lnTo>
                      <a:pt x="34" y="166"/>
                    </a:lnTo>
                    <a:lnTo>
                      <a:pt x="39" y="171"/>
                    </a:lnTo>
                    <a:lnTo>
                      <a:pt x="45" y="176"/>
                    </a:lnTo>
                    <a:lnTo>
                      <a:pt x="50" y="179"/>
                    </a:lnTo>
                    <a:lnTo>
                      <a:pt x="55" y="183"/>
                    </a:lnTo>
                    <a:lnTo>
                      <a:pt x="59" y="186"/>
                    </a:lnTo>
                    <a:lnTo>
                      <a:pt x="64" y="189"/>
                    </a:lnTo>
                    <a:lnTo>
                      <a:pt x="65" y="191"/>
                    </a:lnTo>
                    <a:lnTo>
                      <a:pt x="67" y="191"/>
                    </a:lnTo>
                    <a:lnTo>
                      <a:pt x="92" y="482"/>
                    </a:lnTo>
                    <a:lnTo>
                      <a:pt x="97" y="483"/>
                    </a:lnTo>
                    <a:lnTo>
                      <a:pt x="98" y="485"/>
                    </a:lnTo>
                    <a:lnTo>
                      <a:pt x="102" y="487"/>
                    </a:lnTo>
                    <a:lnTo>
                      <a:pt x="107" y="488"/>
                    </a:lnTo>
                    <a:lnTo>
                      <a:pt x="112" y="490"/>
                    </a:lnTo>
                    <a:lnTo>
                      <a:pt x="117" y="492"/>
                    </a:lnTo>
                    <a:lnTo>
                      <a:pt x="123" y="493"/>
                    </a:lnTo>
                    <a:lnTo>
                      <a:pt x="125" y="495"/>
                    </a:lnTo>
                    <a:lnTo>
                      <a:pt x="128" y="495"/>
                    </a:lnTo>
                    <a:lnTo>
                      <a:pt x="133" y="497"/>
                    </a:lnTo>
                    <a:lnTo>
                      <a:pt x="137" y="498"/>
                    </a:lnTo>
                    <a:lnTo>
                      <a:pt x="140" y="498"/>
                    </a:lnTo>
                    <a:lnTo>
                      <a:pt x="145" y="498"/>
                    </a:lnTo>
                    <a:lnTo>
                      <a:pt x="148" y="500"/>
                    </a:lnTo>
                    <a:lnTo>
                      <a:pt x="153" y="502"/>
                    </a:lnTo>
                    <a:lnTo>
                      <a:pt x="157" y="502"/>
                    </a:lnTo>
                    <a:lnTo>
                      <a:pt x="162" y="503"/>
                    </a:lnTo>
                    <a:lnTo>
                      <a:pt x="167" y="503"/>
                    </a:lnTo>
                    <a:lnTo>
                      <a:pt x="172" y="505"/>
                    </a:lnTo>
                    <a:lnTo>
                      <a:pt x="175" y="505"/>
                    </a:lnTo>
                    <a:lnTo>
                      <a:pt x="180" y="505"/>
                    </a:lnTo>
                    <a:lnTo>
                      <a:pt x="186" y="505"/>
                    </a:lnTo>
                    <a:lnTo>
                      <a:pt x="191" y="505"/>
                    </a:lnTo>
                    <a:lnTo>
                      <a:pt x="198" y="505"/>
                    </a:lnTo>
                    <a:lnTo>
                      <a:pt x="203" y="505"/>
                    </a:lnTo>
                    <a:lnTo>
                      <a:pt x="210" y="503"/>
                    </a:lnTo>
                    <a:lnTo>
                      <a:pt x="216" y="503"/>
                    </a:lnTo>
                    <a:lnTo>
                      <a:pt x="221" y="502"/>
                    </a:lnTo>
                    <a:lnTo>
                      <a:pt x="228" y="500"/>
                    </a:lnTo>
                    <a:lnTo>
                      <a:pt x="233" y="498"/>
                    </a:lnTo>
                    <a:lnTo>
                      <a:pt x="240" y="497"/>
                    </a:lnTo>
                    <a:lnTo>
                      <a:pt x="246" y="495"/>
                    </a:lnTo>
                    <a:lnTo>
                      <a:pt x="251" y="493"/>
                    </a:lnTo>
                    <a:lnTo>
                      <a:pt x="258" y="492"/>
                    </a:lnTo>
                    <a:lnTo>
                      <a:pt x="264" y="492"/>
                    </a:lnTo>
                    <a:lnTo>
                      <a:pt x="269" y="488"/>
                    </a:lnTo>
                    <a:lnTo>
                      <a:pt x="274" y="487"/>
                    </a:lnTo>
                    <a:lnTo>
                      <a:pt x="279" y="485"/>
                    </a:lnTo>
                    <a:lnTo>
                      <a:pt x="286" y="483"/>
                    </a:lnTo>
                    <a:lnTo>
                      <a:pt x="289" y="482"/>
                    </a:lnTo>
                    <a:lnTo>
                      <a:pt x="294" y="480"/>
                    </a:lnTo>
                    <a:lnTo>
                      <a:pt x="299" y="478"/>
                    </a:lnTo>
                    <a:lnTo>
                      <a:pt x="303" y="477"/>
                    </a:lnTo>
                    <a:lnTo>
                      <a:pt x="309" y="473"/>
                    </a:lnTo>
                    <a:lnTo>
                      <a:pt x="314" y="473"/>
                    </a:lnTo>
                    <a:lnTo>
                      <a:pt x="319" y="472"/>
                    </a:lnTo>
                    <a:lnTo>
                      <a:pt x="361" y="126"/>
                    </a:lnTo>
                    <a:lnTo>
                      <a:pt x="283" y="16"/>
                    </a:lnTo>
                    <a:close/>
                  </a:path>
                </a:pathLst>
              </a:custGeom>
              <a:solidFill>
                <a:srgbClr val="6BAB9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49" name="Freeform 79"/>
              <p:cNvSpPr/>
              <p:nvPr/>
            </p:nvSpPr>
            <p:spPr bwMode="auto">
              <a:xfrm>
                <a:off x="3667" y="1323"/>
                <a:ext cx="166" cy="160"/>
              </a:xfrm>
              <a:custGeom>
                <a:avLst/>
                <a:gdLst>
                  <a:gd name="T0" fmla="*/ 158 w 166"/>
                  <a:gd name="T1" fmla="*/ 2 h 160"/>
                  <a:gd name="T2" fmla="*/ 153 w 166"/>
                  <a:gd name="T3" fmla="*/ 2 h 160"/>
                  <a:gd name="T4" fmla="*/ 141 w 166"/>
                  <a:gd name="T5" fmla="*/ 4 h 160"/>
                  <a:gd name="T6" fmla="*/ 131 w 166"/>
                  <a:gd name="T7" fmla="*/ 5 h 160"/>
                  <a:gd name="T8" fmla="*/ 123 w 166"/>
                  <a:gd name="T9" fmla="*/ 9 h 160"/>
                  <a:gd name="T10" fmla="*/ 114 w 166"/>
                  <a:gd name="T11" fmla="*/ 12 h 160"/>
                  <a:gd name="T12" fmla="*/ 104 w 166"/>
                  <a:gd name="T13" fmla="*/ 15 h 160"/>
                  <a:gd name="T14" fmla="*/ 96 w 166"/>
                  <a:gd name="T15" fmla="*/ 19 h 160"/>
                  <a:gd name="T16" fmla="*/ 88 w 166"/>
                  <a:gd name="T17" fmla="*/ 24 h 160"/>
                  <a:gd name="T18" fmla="*/ 78 w 166"/>
                  <a:gd name="T19" fmla="*/ 27 h 160"/>
                  <a:gd name="T20" fmla="*/ 70 w 166"/>
                  <a:gd name="T21" fmla="*/ 34 h 160"/>
                  <a:gd name="T22" fmla="*/ 61 w 166"/>
                  <a:gd name="T23" fmla="*/ 39 h 160"/>
                  <a:gd name="T24" fmla="*/ 55 w 166"/>
                  <a:gd name="T25" fmla="*/ 47 h 160"/>
                  <a:gd name="T26" fmla="*/ 46 w 166"/>
                  <a:gd name="T27" fmla="*/ 54 h 160"/>
                  <a:gd name="T28" fmla="*/ 40 w 166"/>
                  <a:gd name="T29" fmla="*/ 60 h 160"/>
                  <a:gd name="T30" fmla="*/ 30 w 166"/>
                  <a:gd name="T31" fmla="*/ 69 h 160"/>
                  <a:gd name="T32" fmla="*/ 20 w 166"/>
                  <a:gd name="T33" fmla="*/ 79 h 160"/>
                  <a:gd name="T34" fmla="*/ 13 w 166"/>
                  <a:gd name="T35" fmla="*/ 87 h 160"/>
                  <a:gd name="T36" fmla="*/ 5 w 166"/>
                  <a:gd name="T37" fmla="*/ 97 h 160"/>
                  <a:gd name="T38" fmla="*/ 1 w 166"/>
                  <a:gd name="T39" fmla="*/ 105 h 160"/>
                  <a:gd name="T40" fmla="*/ 0 w 166"/>
                  <a:gd name="T41" fmla="*/ 113 h 160"/>
                  <a:gd name="T42" fmla="*/ 1 w 166"/>
                  <a:gd name="T43" fmla="*/ 120 h 160"/>
                  <a:gd name="T44" fmla="*/ 3 w 166"/>
                  <a:gd name="T45" fmla="*/ 128 h 160"/>
                  <a:gd name="T46" fmla="*/ 8 w 166"/>
                  <a:gd name="T47" fmla="*/ 137 h 160"/>
                  <a:gd name="T48" fmla="*/ 15 w 166"/>
                  <a:gd name="T49" fmla="*/ 147 h 160"/>
                  <a:gd name="T50" fmla="*/ 23 w 166"/>
                  <a:gd name="T51" fmla="*/ 157 h 160"/>
                  <a:gd name="T52" fmla="*/ 33 w 166"/>
                  <a:gd name="T53" fmla="*/ 158 h 160"/>
                  <a:gd name="T54" fmla="*/ 35 w 166"/>
                  <a:gd name="T55" fmla="*/ 152 h 160"/>
                  <a:gd name="T56" fmla="*/ 31 w 166"/>
                  <a:gd name="T57" fmla="*/ 145 h 160"/>
                  <a:gd name="T58" fmla="*/ 28 w 166"/>
                  <a:gd name="T59" fmla="*/ 135 h 160"/>
                  <a:gd name="T60" fmla="*/ 20 w 166"/>
                  <a:gd name="T61" fmla="*/ 125 h 160"/>
                  <a:gd name="T62" fmla="*/ 18 w 166"/>
                  <a:gd name="T63" fmla="*/ 113 h 160"/>
                  <a:gd name="T64" fmla="*/ 21 w 166"/>
                  <a:gd name="T65" fmla="*/ 105 h 160"/>
                  <a:gd name="T66" fmla="*/ 26 w 166"/>
                  <a:gd name="T67" fmla="*/ 97 h 160"/>
                  <a:gd name="T68" fmla="*/ 31 w 166"/>
                  <a:gd name="T69" fmla="*/ 88 h 160"/>
                  <a:gd name="T70" fmla="*/ 40 w 166"/>
                  <a:gd name="T71" fmla="*/ 80 h 160"/>
                  <a:gd name="T72" fmla="*/ 46 w 166"/>
                  <a:gd name="T73" fmla="*/ 72 h 160"/>
                  <a:gd name="T74" fmla="*/ 55 w 166"/>
                  <a:gd name="T75" fmla="*/ 64 h 160"/>
                  <a:gd name="T76" fmla="*/ 65 w 166"/>
                  <a:gd name="T77" fmla="*/ 55 h 160"/>
                  <a:gd name="T78" fmla="*/ 76 w 166"/>
                  <a:gd name="T79" fmla="*/ 49 h 160"/>
                  <a:gd name="T80" fmla="*/ 89 w 166"/>
                  <a:gd name="T81" fmla="*/ 42 h 160"/>
                  <a:gd name="T82" fmla="*/ 101 w 166"/>
                  <a:gd name="T83" fmla="*/ 37 h 160"/>
                  <a:gd name="T84" fmla="*/ 113 w 166"/>
                  <a:gd name="T85" fmla="*/ 34 h 160"/>
                  <a:gd name="T86" fmla="*/ 124 w 166"/>
                  <a:gd name="T87" fmla="*/ 32 h 160"/>
                  <a:gd name="T88" fmla="*/ 134 w 166"/>
                  <a:gd name="T89" fmla="*/ 30 h 160"/>
                  <a:gd name="T90" fmla="*/ 143 w 166"/>
                  <a:gd name="T91" fmla="*/ 30 h 160"/>
                  <a:gd name="T92" fmla="*/ 151 w 166"/>
                  <a:gd name="T93" fmla="*/ 30 h 160"/>
                  <a:gd name="T94" fmla="*/ 154 w 166"/>
                  <a:gd name="T95" fmla="*/ 29 h 160"/>
                  <a:gd name="T96" fmla="*/ 159 w 166"/>
                  <a:gd name="T97" fmla="*/ 20 h 160"/>
                  <a:gd name="T98" fmla="*/ 166 w 166"/>
                  <a:gd name="T99" fmla="*/ 9 h 160"/>
                  <a:gd name="T100" fmla="*/ 164 w 166"/>
                  <a:gd name="T101" fmla="*/ 0 h 160"/>
                  <a:gd name="T102" fmla="*/ 159 w 166"/>
                  <a:gd name="T103" fmla="*/ 2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160"/>
                  <a:gd name="T158" fmla="*/ 166 w 166"/>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160">
                    <a:moveTo>
                      <a:pt x="159" y="2"/>
                    </a:moveTo>
                    <a:lnTo>
                      <a:pt x="158" y="2"/>
                    </a:lnTo>
                    <a:lnTo>
                      <a:pt x="156" y="2"/>
                    </a:lnTo>
                    <a:lnTo>
                      <a:pt x="153" y="2"/>
                    </a:lnTo>
                    <a:lnTo>
                      <a:pt x="148" y="2"/>
                    </a:lnTo>
                    <a:lnTo>
                      <a:pt x="141" y="4"/>
                    </a:lnTo>
                    <a:lnTo>
                      <a:pt x="134" y="5"/>
                    </a:lnTo>
                    <a:lnTo>
                      <a:pt x="131" y="5"/>
                    </a:lnTo>
                    <a:lnTo>
                      <a:pt x="126" y="7"/>
                    </a:lnTo>
                    <a:lnTo>
                      <a:pt x="123" y="9"/>
                    </a:lnTo>
                    <a:lnTo>
                      <a:pt x="119" y="10"/>
                    </a:lnTo>
                    <a:lnTo>
                      <a:pt x="114" y="12"/>
                    </a:lnTo>
                    <a:lnTo>
                      <a:pt x="109" y="12"/>
                    </a:lnTo>
                    <a:lnTo>
                      <a:pt x="104" y="15"/>
                    </a:lnTo>
                    <a:lnTo>
                      <a:pt x="101" y="17"/>
                    </a:lnTo>
                    <a:lnTo>
                      <a:pt x="96" y="19"/>
                    </a:lnTo>
                    <a:lnTo>
                      <a:pt x="93" y="20"/>
                    </a:lnTo>
                    <a:lnTo>
                      <a:pt x="88" y="24"/>
                    </a:lnTo>
                    <a:lnTo>
                      <a:pt x="83" y="25"/>
                    </a:lnTo>
                    <a:lnTo>
                      <a:pt x="78" y="27"/>
                    </a:lnTo>
                    <a:lnTo>
                      <a:pt x="75" y="30"/>
                    </a:lnTo>
                    <a:lnTo>
                      <a:pt x="70" y="34"/>
                    </a:lnTo>
                    <a:lnTo>
                      <a:pt x="66" y="37"/>
                    </a:lnTo>
                    <a:lnTo>
                      <a:pt x="61" y="39"/>
                    </a:lnTo>
                    <a:lnTo>
                      <a:pt x="58" y="42"/>
                    </a:lnTo>
                    <a:lnTo>
                      <a:pt x="55" y="47"/>
                    </a:lnTo>
                    <a:lnTo>
                      <a:pt x="51" y="50"/>
                    </a:lnTo>
                    <a:lnTo>
                      <a:pt x="46" y="54"/>
                    </a:lnTo>
                    <a:lnTo>
                      <a:pt x="43" y="57"/>
                    </a:lnTo>
                    <a:lnTo>
                      <a:pt x="40" y="60"/>
                    </a:lnTo>
                    <a:lnTo>
                      <a:pt x="36" y="64"/>
                    </a:lnTo>
                    <a:lnTo>
                      <a:pt x="30" y="69"/>
                    </a:lnTo>
                    <a:lnTo>
                      <a:pt x="25" y="75"/>
                    </a:lnTo>
                    <a:lnTo>
                      <a:pt x="20" y="79"/>
                    </a:lnTo>
                    <a:lnTo>
                      <a:pt x="16" y="83"/>
                    </a:lnTo>
                    <a:lnTo>
                      <a:pt x="13" y="87"/>
                    </a:lnTo>
                    <a:lnTo>
                      <a:pt x="10" y="92"/>
                    </a:lnTo>
                    <a:lnTo>
                      <a:pt x="5" y="97"/>
                    </a:lnTo>
                    <a:lnTo>
                      <a:pt x="3" y="103"/>
                    </a:lnTo>
                    <a:lnTo>
                      <a:pt x="1" y="105"/>
                    </a:lnTo>
                    <a:lnTo>
                      <a:pt x="0" y="108"/>
                    </a:lnTo>
                    <a:lnTo>
                      <a:pt x="0" y="113"/>
                    </a:lnTo>
                    <a:lnTo>
                      <a:pt x="1" y="117"/>
                    </a:lnTo>
                    <a:lnTo>
                      <a:pt x="1" y="120"/>
                    </a:lnTo>
                    <a:lnTo>
                      <a:pt x="3" y="123"/>
                    </a:lnTo>
                    <a:lnTo>
                      <a:pt x="3" y="128"/>
                    </a:lnTo>
                    <a:lnTo>
                      <a:pt x="6" y="133"/>
                    </a:lnTo>
                    <a:lnTo>
                      <a:pt x="8" y="137"/>
                    </a:lnTo>
                    <a:lnTo>
                      <a:pt x="11" y="142"/>
                    </a:lnTo>
                    <a:lnTo>
                      <a:pt x="15" y="147"/>
                    </a:lnTo>
                    <a:lnTo>
                      <a:pt x="18" y="150"/>
                    </a:lnTo>
                    <a:lnTo>
                      <a:pt x="23" y="157"/>
                    </a:lnTo>
                    <a:lnTo>
                      <a:pt x="28" y="160"/>
                    </a:lnTo>
                    <a:lnTo>
                      <a:pt x="33" y="158"/>
                    </a:lnTo>
                    <a:lnTo>
                      <a:pt x="35" y="155"/>
                    </a:lnTo>
                    <a:lnTo>
                      <a:pt x="35" y="152"/>
                    </a:lnTo>
                    <a:lnTo>
                      <a:pt x="33" y="148"/>
                    </a:lnTo>
                    <a:lnTo>
                      <a:pt x="31" y="145"/>
                    </a:lnTo>
                    <a:lnTo>
                      <a:pt x="31" y="142"/>
                    </a:lnTo>
                    <a:lnTo>
                      <a:pt x="28" y="135"/>
                    </a:lnTo>
                    <a:lnTo>
                      <a:pt x="25" y="130"/>
                    </a:lnTo>
                    <a:lnTo>
                      <a:pt x="20" y="125"/>
                    </a:lnTo>
                    <a:lnTo>
                      <a:pt x="18" y="120"/>
                    </a:lnTo>
                    <a:lnTo>
                      <a:pt x="18" y="113"/>
                    </a:lnTo>
                    <a:lnTo>
                      <a:pt x="21" y="108"/>
                    </a:lnTo>
                    <a:lnTo>
                      <a:pt x="21" y="105"/>
                    </a:lnTo>
                    <a:lnTo>
                      <a:pt x="25" y="100"/>
                    </a:lnTo>
                    <a:lnTo>
                      <a:pt x="26" y="97"/>
                    </a:lnTo>
                    <a:lnTo>
                      <a:pt x="30" y="93"/>
                    </a:lnTo>
                    <a:lnTo>
                      <a:pt x="31" y="88"/>
                    </a:lnTo>
                    <a:lnTo>
                      <a:pt x="36" y="83"/>
                    </a:lnTo>
                    <a:lnTo>
                      <a:pt x="40" y="80"/>
                    </a:lnTo>
                    <a:lnTo>
                      <a:pt x="43" y="77"/>
                    </a:lnTo>
                    <a:lnTo>
                      <a:pt x="46" y="72"/>
                    </a:lnTo>
                    <a:lnTo>
                      <a:pt x="51" y="67"/>
                    </a:lnTo>
                    <a:lnTo>
                      <a:pt x="55" y="64"/>
                    </a:lnTo>
                    <a:lnTo>
                      <a:pt x="61" y="59"/>
                    </a:lnTo>
                    <a:lnTo>
                      <a:pt x="65" y="55"/>
                    </a:lnTo>
                    <a:lnTo>
                      <a:pt x="71" y="52"/>
                    </a:lnTo>
                    <a:lnTo>
                      <a:pt x="76" y="49"/>
                    </a:lnTo>
                    <a:lnTo>
                      <a:pt x="83" y="45"/>
                    </a:lnTo>
                    <a:lnTo>
                      <a:pt x="89" y="42"/>
                    </a:lnTo>
                    <a:lnTo>
                      <a:pt x="94" y="40"/>
                    </a:lnTo>
                    <a:lnTo>
                      <a:pt x="101" y="37"/>
                    </a:lnTo>
                    <a:lnTo>
                      <a:pt x="108" y="37"/>
                    </a:lnTo>
                    <a:lnTo>
                      <a:pt x="113" y="34"/>
                    </a:lnTo>
                    <a:lnTo>
                      <a:pt x="119" y="34"/>
                    </a:lnTo>
                    <a:lnTo>
                      <a:pt x="124" y="32"/>
                    </a:lnTo>
                    <a:lnTo>
                      <a:pt x="131" y="32"/>
                    </a:lnTo>
                    <a:lnTo>
                      <a:pt x="134" y="30"/>
                    </a:lnTo>
                    <a:lnTo>
                      <a:pt x="139" y="30"/>
                    </a:lnTo>
                    <a:lnTo>
                      <a:pt x="143" y="30"/>
                    </a:lnTo>
                    <a:lnTo>
                      <a:pt x="146" y="30"/>
                    </a:lnTo>
                    <a:lnTo>
                      <a:pt x="151" y="30"/>
                    </a:lnTo>
                    <a:lnTo>
                      <a:pt x="153" y="30"/>
                    </a:lnTo>
                    <a:lnTo>
                      <a:pt x="154" y="29"/>
                    </a:lnTo>
                    <a:lnTo>
                      <a:pt x="156" y="25"/>
                    </a:lnTo>
                    <a:lnTo>
                      <a:pt x="159" y="20"/>
                    </a:lnTo>
                    <a:lnTo>
                      <a:pt x="164" y="14"/>
                    </a:lnTo>
                    <a:lnTo>
                      <a:pt x="166" y="9"/>
                    </a:lnTo>
                    <a:lnTo>
                      <a:pt x="166" y="4"/>
                    </a:lnTo>
                    <a:lnTo>
                      <a:pt x="164" y="0"/>
                    </a:lnTo>
                    <a:lnTo>
                      <a:pt x="159" y="2"/>
                    </a:lnTo>
                    <a:close/>
                  </a:path>
                </a:pathLst>
              </a:custGeom>
              <a:solidFill>
                <a:srgbClr val="3D7D6E"/>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50" name="Freeform 80"/>
              <p:cNvSpPr/>
              <p:nvPr/>
            </p:nvSpPr>
            <p:spPr bwMode="auto">
              <a:xfrm>
                <a:off x="3670" y="1300"/>
                <a:ext cx="223" cy="553"/>
              </a:xfrm>
              <a:custGeom>
                <a:avLst/>
                <a:gdLst>
                  <a:gd name="T0" fmla="*/ 161 w 223"/>
                  <a:gd name="T1" fmla="*/ 7 h 553"/>
                  <a:gd name="T2" fmla="*/ 150 w 223"/>
                  <a:gd name="T3" fmla="*/ 23 h 553"/>
                  <a:gd name="T4" fmla="*/ 133 w 223"/>
                  <a:gd name="T5" fmla="*/ 45 h 553"/>
                  <a:gd name="T6" fmla="*/ 125 w 223"/>
                  <a:gd name="T7" fmla="*/ 60 h 553"/>
                  <a:gd name="T8" fmla="*/ 115 w 223"/>
                  <a:gd name="T9" fmla="*/ 78 h 553"/>
                  <a:gd name="T10" fmla="*/ 103 w 223"/>
                  <a:gd name="T11" fmla="*/ 95 h 553"/>
                  <a:gd name="T12" fmla="*/ 91 w 223"/>
                  <a:gd name="T13" fmla="*/ 115 h 553"/>
                  <a:gd name="T14" fmla="*/ 81 w 223"/>
                  <a:gd name="T15" fmla="*/ 135 h 553"/>
                  <a:gd name="T16" fmla="*/ 72 w 223"/>
                  <a:gd name="T17" fmla="*/ 158 h 553"/>
                  <a:gd name="T18" fmla="*/ 62 w 223"/>
                  <a:gd name="T19" fmla="*/ 180 h 553"/>
                  <a:gd name="T20" fmla="*/ 53 w 223"/>
                  <a:gd name="T21" fmla="*/ 203 h 553"/>
                  <a:gd name="T22" fmla="*/ 45 w 223"/>
                  <a:gd name="T23" fmla="*/ 228 h 553"/>
                  <a:gd name="T24" fmla="*/ 40 w 223"/>
                  <a:gd name="T25" fmla="*/ 253 h 553"/>
                  <a:gd name="T26" fmla="*/ 33 w 223"/>
                  <a:gd name="T27" fmla="*/ 276 h 553"/>
                  <a:gd name="T28" fmla="*/ 27 w 223"/>
                  <a:gd name="T29" fmla="*/ 299 h 553"/>
                  <a:gd name="T30" fmla="*/ 23 w 223"/>
                  <a:gd name="T31" fmla="*/ 322 h 553"/>
                  <a:gd name="T32" fmla="*/ 18 w 223"/>
                  <a:gd name="T33" fmla="*/ 346 h 553"/>
                  <a:gd name="T34" fmla="*/ 15 w 223"/>
                  <a:gd name="T35" fmla="*/ 366 h 553"/>
                  <a:gd name="T36" fmla="*/ 12 w 223"/>
                  <a:gd name="T37" fmla="*/ 387 h 553"/>
                  <a:gd name="T38" fmla="*/ 8 w 223"/>
                  <a:gd name="T39" fmla="*/ 406 h 553"/>
                  <a:gd name="T40" fmla="*/ 7 w 223"/>
                  <a:gd name="T41" fmla="*/ 424 h 553"/>
                  <a:gd name="T42" fmla="*/ 3 w 223"/>
                  <a:gd name="T43" fmla="*/ 442 h 553"/>
                  <a:gd name="T44" fmla="*/ 3 w 223"/>
                  <a:gd name="T45" fmla="*/ 457 h 553"/>
                  <a:gd name="T46" fmla="*/ 2 w 223"/>
                  <a:gd name="T47" fmla="*/ 475 h 553"/>
                  <a:gd name="T48" fmla="*/ 0 w 223"/>
                  <a:gd name="T49" fmla="*/ 500 h 553"/>
                  <a:gd name="T50" fmla="*/ 0 w 223"/>
                  <a:gd name="T51" fmla="*/ 520 h 553"/>
                  <a:gd name="T52" fmla="*/ 2 w 223"/>
                  <a:gd name="T53" fmla="*/ 538 h 553"/>
                  <a:gd name="T54" fmla="*/ 13 w 223"/>
                  <a:gd name="T55" fmla="*/ 550 h 553"/>
                  <a:gd name="T56" fmla="*/ 33 w 223"/>
                  <a:gd name="T57" fmla="*/ 552 h 553"/>
                  <a:gd name="T58" fmla="*/ 58 w 223"/>
                  <a:gd name="T59" fmla="*/ 547 h 553"/>
                  <a:gd name="T60" fmla="*/ 85 w 223"/>
                  <a:gd name="T61" fmla="*/ 538 h 553"/>
                  <a:gd name="T62" fmla="*/ 111 w 223"/>
                  <a:gd name="T63" fmla="*/ 524 h 553"/>
                  <a:gd name="T64" fmla="*/ 130 w 223"/>
                  <a:gd name="T65" fmla="*/ 505 h 553"/>
                  <a:gd name="T66" fmla="*/ 143 w 223"/>
                  <a:gd name="T67" fmla="*/ 485 h 553"/>
                  <a:gd name="T68" fmla="*/ 151 w 223"/>
                  <a:gd name="T69" fmla="*/ 467 h 553"/>
                  <a:gd name="T70" fmla="*/ 158 w 223"/>
                  <a:gd name="T71" fmla="*/ 452 h 553"/>
                  <a:gd name="T72" fmla="*/ 165 w 223"/>
                  <a:gd name="T73" fmla="*/ 432 h 553"/>
                  <a:gd name="T74" fmla="*/ 171 w 223"/>
                  <a:gd name="T75" fmla="*/ 412 h 553"/>
                  <a:gd name="T76" fmla="*/ 178 w 223"/>
                  <a:gd name="T77" fmla="*/ 389 h 553"/>
                  <a:gd name="T78" fmla="*/ 183 w 223"/>
                  <a:gd name="T79" fmla="*/ 364 h 553"/>
                  <a:gd name="T80" fmla="*/ 189 w 223"/>
                  <a:gd name="T81" fmla="*/ 339 h 553"/>
                  <a:gd name="T82" fmla="*/ 193 w 223"/>
                  <a:gd name="T83" fmla="*/ 316 h 553"/>
                  <a:gd name="T84" fmla="*/ 198 w 223"/>
                  <a:gd name="T85" fmla="*/ 293 h 553"/>
                  <a:gd name="T86" fmla="*/ 203 w 223"/>
                  <a:gd name="T87" fmla="*/ 268 h 553"/>
                  <a:gd name="T88" fmla="*/ 206 w 223"/>
                  <a:gd name="T89" fmla="*/ 246 h 553"/>
                  <a:gd name="T90" fmla="*/ 211 w 223"/>
                  <a:gd name="T91" fmla="*/ 223 h 553"/>
                  <a:gd name="T92" fmla="*/ 213 w 223"/>
                  <a:gd name="T93" fmla="*/ 203 h 553"/>
                  <a:gd name="T94" fmla="*/ 216 w 223"/>
                  <a:gd name="T95" fmla="*/ 181 h 553"/>
                  <a:gd name="T96" fmla="*/ 218 w 223"/>
                  <a:gd name="T97" fmla="*/ 163 h 553"/>
                  <a:gd name="T98" fmla="*/ 219 w 223"/>
                  <a:gd name="T99" fmla="*/ 148 h 553"/>
                  <a:gd name="T100" fmla="*/ 221 w 223"/>
                  <a:gd name="T101" fmla="*/ 133 h 553"/>
                  <a:gd name="T102" fmla="*/ 223 w 223"/>
                  <a:gd name="T103" fmla="*/ 111 h 553"/>
                  <a:gd name="T104" fmla="*/ 221 w 223"/>
                  <a:gd name="T105" fmla="*/ 95 h 553"/>
                  <a:gd name="T106" fmla="*/ 216 w 223"/>
                  <a:gd name="T107" fmla="*/ 70 h 553"/>
                  <a:gd name="T108" fmla="*/ 211 w 223"/>
                  <a:gd name="T109" fmla="*/ 50 h 553"/>
                  <a:gd name="T110" fmla="*/ 206 w 223"/>
                  <a:gd name="T111" fmla="*/ 35 h 5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
                  <a:gd name="T169" fmla="*/ 0 h 553"/>
                  <a:gd name="T170" fmla="*/ 223 w 223"/>
                  <a:gd name="T171" fmla="*/ 553 h 5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3" h="553">
                    <a:moveTo>
                      <a:pt x="170" y="0"/>
                    </a:moveTo>
                    <a:lnTo>
                      <a:pt x="168" y="0"/>
                    </a:lnTo>
                    <a:lnTo>
                      <a:pt x="165" y="5"/>
                    </a:lnTo>
                    <a:lnTo>
                      <a:pt x="161" y="7"/>
                    </a:lnTo>
                    <a:lnTo>
                      <a:pt x="160" y="10"/>
                    </a:lnTo>
                    <a:lnTo>
                      <a:pt x="156" y="13"/>
                    </a:lnTo>
                    <a:lnTo>
                      <a:pt x="153" y="20"/>
                    </a:lnTo>
                    <a:lnTo>
                      <a:pt x="150" y="23"/>
                    </a:lnTo>
                    <a:lnTo>
                      <a:pt x="145" y="30"/>
                    </a:lnTo>
                    <a:lnTo>
                      <a:pt x="140" y="35"/>
                    </a:lnTo>
                    <a:lnTo>
                      <a:pt x="136" y="43"/>
                    </a:lnTo>
                    <a:lnTo>
                      <a:pt x="133" y="45"/>
                    </a:lnTo>
                    <a:lnTo>
                      <a:pt x="131" y="48"/>
                    </a:lnTo>
                    <a:lnTo>
                      <a:pt x="130" y="53"/>
                    </a:lnTo>
                    <a:lnTo>
                      <a:pt x="126" y="57"/>
                    </a:lnTo>
                    <a:lnTo>
                      <a:pt x="125" y="60"/>
                    </a:lnTo>
                    <a:lnTo>
                      <a:pt x="121" y="65"/>
                    </a:lnTo>
                    <a:lnTo>
                      <a:pt x="120" y="68"/>
                    </a:lnTo>
                    <a:lnTo>
                      <a:pt x="118" y="73"/>
                    </a:lnTo>
                    <a:lnTo>
                      <a:pt x="115" y="78"/>
                    </a:lnTo>
                    <a:lnTo>
                      <a:pt x="111" y="82"/>
                    </a:lnTo>
                    <a:lnTo>
                      <a:pt x="108" y="85"/>
                    </a:lnTo>
                    <a:lnTo>
                      <a:pt x="106" y="90"/>
                    </a:lnTo>
                    <a:lnTo>
                      <a:pt x="103" y="95"/>
                    </a:lnTo>
                    <a:lnTo>
                      <a:pt x="100" y="100"/>
                    </a:lnTo>
                    <a:lnTo>
                      <a:pt x="96" y="105"/>
                    </a:lnTo>
                    <a:lnTo>
                      <a:pt x="95" y="110"/>
                    </a:lnTo>
                    <a:lnTo>
                      <a:pt x="91" y="115"/>
                    </a:lnTo>
                    <a:lnTo>
                      <a:pt x="90" y="120"/>
                    </a:lnTo>
                    <a:lnTo>
                      <a:pt x="86" y="125"/>
                    </a:lnTo>
                    <a:lnTo>
                      <a:pt x="85" y="130"/>
                    </a:lnTo>
                    <a:lnTo>
                      <a:pt x="81" y="135"/>
                    </a:lnTo>
                    <a:lnTo>
                      <a:pt x="80" y="140"/>
                    </a:lnTo>
                    <a:lnTo>
                      <a:pt x="77" y="146"/>
                    </a:lnTo>
                    <a:lnTo>
                      <a:pt x="75" y="151"/>
                    </a:lnTo>
                    <a:lnTo>
                      <a:pt x="72" y="158"/>
                    </a:lnTo>
                    <a:lnTo>
                      <a:pt x="68" y="163"/>
                    </a:lnTo>
                    <a:lnTo>
                      <a:pt x="67" y="168"/>
                    </a:lnTo>
                    <a:lnTo>
                      <a:pt x="65" y="175"/>
                    </a:lnTo>
                    <a:lnTo>
                      <a:pt x="62" y="180"/>
                    </a:lnTo>
                    <a:lnTo>
                      <a:pt x="60" y="185"/>
                    </a:lnTo>
                    <a:lnTo>
                      <a:pt x="58" y="191"/>
                    </a:lnTo>
                    <a:lnTo>
                      <a:pt x="55" y="198"/>
                    </a:lnTo>
                    <a:lnTo>
                      <a:pt x="53" y="203"/>
                    </a:lnTo>
                    <a:lnTo>
                      <a:pt x="52" y="210"/>
                    </a:lnTo>
                    <a:lnTo>
                      <a:pt x="50" y="214"/>
                    </a:lnTo>
                    <a:lnTo>
                      <a:pt x="47" y="221"/>
                    </a:lnTo>
                    <a:lnTo>
                      <a:pt x="45" y="228"/>
                    </a:lnTo>
                    <a:lnTo>
                      <a:pt x="43" y="234"/>
                    </a:lnTo>
                    <a:lnTo>
                      <a:pt x="43" y="239"/>
                    </a:lnTo>
                    <a:lnTo>
                      <a:pt x="42" y="246"/>
                    </a:lnTo>
                    <a:lnTo>
                      <a:pt x="40" y="253"/>
                    </a:lnTo>
                    <a:lnTo>
                      <a:pt x="37" y="258"/>
                    </a:lnTo>
                    <a:lnTo>
                      <a:pt x="37" y="264"/>
                    </a:lnTo>
                    <a:lnTo>
                      <a:pt x="35" y="271"/>
                    </a:lnTo>
                    <a:lnTo>
                      <a:pt x="33" y="276"/>
                    </a:lnTo>
                    <a:lnTo>
                      <a:pt x="32" y="283"/>
                    </a:lnTo>
                    <a:lnTo>
                      <a:pt x="30" y="289"/>
                    </a:lnTo>
                    <a:lnTo>
                      <a:pt x="28" y="294"/>
                    </a:lnTo>
                    <a:lnTo>
                      <a:pt x="27" y="299"/>
                    </a:lnTo>
                    <a:lnTo>
                      <a:pt x="27" y="306"/>
                    </a:lnTo>
                    <a:lnTo>
                      <a:pt x="25" y="311"/>
                    </a:lnTo>
                    <a:lnTo>
                      <a:pt x="25" y="318"/>
                    </a:lnTo>
                    <a:lnTo>
                      <a:pt x="23" y="322"/>
                    </a:lnTo>
                    <a:lnTo>
                      <a:pt x="22" y="329"/>
                    </a:lnTo>
                    <a:lnTo>
                      <a:pt x="22" y="334"/>
                    </a:lnTo>
                    <a:lnTo>
                      <a:pt x="20" y="341"/>
                    </a:lnTo>
                    <a:lnTo>
                      <a:pt x="18" y="346"/>
                    </a:lnTo>
                    <a:lnTo>
                      <a:pt x="18" y="351"/>
                    </a:lnTo>
                    <a:lnTo>
                      <a:pt x="17" y="356"/>
                    </a:lnTo>
                    <a:lnTo>
                      <a:pt x="15" y="361"/>
                    </a:lnTo>
                    <a:lnTo>
                      <a:pt x="15" y="366"/>
                    </a:lnTo>
                    <a:lnTo>
                      <a:pt x="13" y="372"/>
                    </a:lnTo>
                    <a:lnTo>
                      <a:pt x="12" y="377"/>
                    </a:lnTo>
                    <a:lnTo>
                      <a:pt x="12" y="382"/>
                    </a:lnTo>
                    <a:lnTo>
                      <a:pt x="12" y="387"/>
                    </a:lnTo>
                    <a:lnTo>
                      <a:pt x="10" y="392"/>
                    </a:lnTo>
                    <a:lnTo>
                      <a:pt x="10" y="397"/>
                    </a:lnTo>
                    <a:lnTo>
                      <a:pt x="10" y="402"/>
                    </a:lnTo>
                    <a:lnTo>
                      <a:pt x="8" y="406"/>
                    </a:lnTo>
                    <a:lnTo>
                      <a:pt x="8" y="411"/>
                    </a:lnTo>
                    <a:lnTo>
                      <a:pt x="8" y="416"/>
                    </a:lnTo>
                    <a:lnTo>
                      <a:pt x="8" y="421"/>
                    </a:lnTo>
                    <a:lnTo>
                      <a:pt x="7" y="424"/>
                    </a:lnTo>
                    <a:lnTo>
                      <a:pt x="5" y="429"/>
                    </a:lnTo>
                    <a:lnTo>
                      <a:pt x="5" y="432"/>
                    </a:lnTo>
                    <a:lnTo>
                      <a:pt x="5" y="437"/>
                    </a:lnTo>
                    <a:lnTo>
                      <a:pt x="3" y="442"/>
                    </a:lnTo>
                    <a:lnTo>
                      <a:pt x="3" y="445"/>
                    </a:lnTo>
                    <a:lnTo>
                      <a:pt x="3" y="450"/>
                    </a:lnTo>
                    <a:lnTo>
                      <a:pt x="3" y="454"/>
                    </a:lnTo>
                    <a:lnTo>
                      <a:pt x="3" y="457"/>
                    </a:lnTo>
                    <a:lnTo>
                      <a:pt x="2" y="462"/>
                    </a:lnTo>
                    <a:lnTo>
                      <a:pt x="2" y="465"/>
                    </a:lnTo>
                    <a:lnTo>
                      <a:pt x="2" y="469"/>
                    </a:lnTo>
                    <a:lnTo>
                      <a:pt x="2" y="475"/>
                    </a:lnTo>
                    <a:lnTo>
                      <a:pt x="2" y="484"/>
                    </a:lnTo>
                    <a:lnTo>
                      <a:pt x="0" y="489"/>
                    </a:lnTo>
                    <a:lnTo>
                      <a:pt x="0" y="495"/>
                    </a:lnTo>
                    <a:lnTo>
                      <a:pt x="0" y="500"/>
                    </a:lnTo>
                    <a:lnTo>
                      <a:pt x="0" y="507"/>
                    </a:lnTo>
                    <a:lnTo>
                      <a:pt x="0" y="510"/>
                    </a:lnTo>
                    <a:lnTo>
                      <a:pt x="0" y="515"/>
                    </a:lnTo>
                    <a:lnTo>
                      <a:pt x="0" y="520"/>
                    </a:lnTo>
                    <a:lnTo>
                      <a:pt x="0" y="524"/>
                    </a:lnTo>
                    <a:lnTo>
                      <a:pt x="0" y="529"/>
                    </a:lnTo>
                    <a:lnTo>
                      <a:pt x="0" y="535"/>
                    </a:lnTo>
                    <a:lnTo>
                      <a:pt x="2" y="538"/>
                    </a:lnTo>
                    <a:lnTo>
                      <a:pt x="5" y="543"/>
                    </a:lnTo>
                    <a:lnTo>
                      <a:pt x="7" y="547"/>
                    </a:lnTo>
                    <a:lnTo>
                      <a:pt x="10" y="548"/>
                    </a:lnTo>
                    <a:lnTo>
                      <a:pt x="13" y="550"/>
                    </a:lnTo>
                    <a:lnTo>
                      <a:pt x="18" y="552"/>
                    </a:lnTo>
                    <a:lnTo>
                      <a:pt x="22" y="552"/>
                    </a:lnTo>
                    <a:lnTo>
                      <a:pt x="28" y="553"/>
                    </a:lnTo>
                    <a:lnTo>
                      <a:pt x="33" y="552"/>
                    </a:lnTo>
                    <a:lnTo>
                      <a:pt x="40" y="552"/>
                    </a:lnTo>
                    <a:lnTo>
                      <a:pt x="45" y="550"/>
                    </a:lnTo>
                    <a:lnTo>
                      <a:pt x="52" y="550"/>
                    </a:lnTo>
                    <a:lnTo>
                      <a:pt x="58" y="547"/>
                    </a:lnTo>
                    <a:lnTo>
                      <a:pt x="65" y="547"/>
                    </a:lnTo>
                    <a:lnTo>
                      <a:pt x="72" y="543"/>
                    </a:lnTo>
                    <a:lnTo>
                      <a:pt x="78" y="540"/>
                    </a:lnTo>
                    <a:lnTo>
                      <a:pt x="85" y="538"/>
                    </a:lnTo>
                    <a:lnTo>
                      <a:pt x="91" y="535"/>
                    </a:lnTo>
                    <a:lnTo>
                      <a:pt x="98" y="532"/>
                    </a:lnTo>
                    <a:lnTo>
                      <a:pt x="105" y="529"/>
                    </a:lnTo>
                    <a:lnTo>
                      <a:pt x="111" y="524"/>
                    </a:lnTo>
                    <a:lnTo>
                      <a:pt x="120" y="519"/>
                    </a:lnTo>
                    <a:lnTo>
                      <a:pt x="121" y="514"/>
                    </a:lnTo>
                    <a:lnTo>
                      <a:pt x="125" y="510"/>
                    </a:lnTo>
                    <a:lnTo>
                      <a:pt x="130" y="505"/>
                    </a:lnTo>
                    <a:lnTo>
                      <a:pt x="133" y="502"/>
                    </a:lnTo>
                    <a:lnTo>
                      <a:pt x="135" y="497"/>
                    </a:lnTo>
                    <a:lnTo>
                      <a:pt x="140" y="492"/>
                    </a:lnTo>
                    <a:lnTo>
                      <a:pt x="143" y="485"/>
                    </a:lnTo>
                    <a:lnTo>
                      <a:pt x="146" y="479"/>
                    </a:lnTo>
                    <a:lnTo>
                      <a:pt x="148" y="475"/>
                    </a:lnTo>
                    <a:lnTo>
                      <a:pt x="150" y="472"/>
                    </a:lnTo>
                    <a:lnTo>
                      <a:pt x="151" y="467"/>
                    </a:lnTo>
                    <a:lnTo>
                      <a:pt x="153" y="465"/>
                    </a:lnTo>
                    <a:lnTo>
                      <a:pt x="155" y="460"/>
                    </a:lnTo>
                    <a:lnTo>
                      <a:pt x="156" y="455"/>
                    </a:lnTo>
                    <a:lnTo>
                      <a:pt x="158" y="452"/>
                    </a:lnTo>
                    <a:lnTo>
                      <a:pt x="160" y="447"/>
                    </a:lnTo>
                    <a:lnTo>
                      <a:pt x="161" y="442"/>
                    </a:lnTo>
                    <a:lnTo>
                      <a:pt x="163" y="437"/>
                    </a:lnTo>
                    <a:lnTo>
                      <a:pt x="165" y="432"/>
                    </a:lnTo>
                    <a:lnTo>
                      <a:pt x="166" y="429"/>
                    </a:lnTo>
                    <a:lnTo>
                      <a:pt x="168" y="422"/>
                    </a:lnTo>
                    <a:lnTo>
                      <a:pt x="170" y="417"/>
                    </a:lnTo>
                    <a:lnTo>
                      <a:pt x="171" y="412"/>
                    </a:lnTo>
                    <a:lnTo>
                      <a:pt x="174" y="407"/>
                    </a:lnTo>
                    <a:lnTo>
                      <a:pt x="174" y="401"/>
                    </a:lnTo>
                    <a:lnTo>
                      <a:pt x="176" y="394"/>
                    </a:lnTo>
                    <a:lnTo>
                      <a:pt x="178" y="389"/>
                    </a:lnTo>
                    <a:lnTo>
                      <a:pt x="179" y="382"/>
                    </a:lnTo>
                    <a:lnTo>
                      <a:pt x="181" y="376"/>
                    </a:lnTo>
                    <a:lnTo>
                      <a:pt x="181" y="371"/>
                    </a:lnTo>
                    <a:lnTo>
                      <a:pt x="183" y="364"/>
                    </a:lnTo>
                    <a:lnTo>
                      <a:pt x="186" y="357"/>
                    </a:lnTo>
                    <a:lnTo>
                      <a:pt x="186" y="352"/>
                    </a:lnTo>
                    <a:lnTo>
                      <a:pt x="188" y="346"/>
                    </a:lnTo>
                    <a:lnTo>
                      <a:pt x="189" y="339"/>
                    </a:lnTo>
                    <a:lnTo>
                      <a:pt x="189" y="334"/>
                    </a:lnTo>
                    <a:lnTo>
                      <a:pt x="191" y="327"/>
                    </a:lnTo>
                    <a:lnTo>
                      <a:pt x="193" y="321"/>
                    </a:lnTo>
                    <a:lnTo>
                      <a:pt x="193" y="316"/>
                    </a:lnTo>
                    <a:lnTo>
                      <a:pt x="196" y="311"/>
                    </a:lnTo>
                    <a:lnTo>
                      <a:pt x="196" y="304"/>
                    </a:lnTo>
                    <a:lnTo>
                      <a:pt x="198" y="298"/>
                    </a:lnTo>
                    <a:lnTo>
                      <a:pt x="198" y="293"/>
                    </a:lnTo>
                    <a:lnTo>
                      <a:pt x="199" y="286"/>
                    </a:lnTo>
                    <a:lnTo>
                      <a:pt x="199" y="279"/>
                    </a:lnTo>
                    <a:lnTo>
                      <a:pt x="201" y="274"/>
                    </a:lnTo>
                    <a:lnTo>
                      <a:pt x="203" y="268"/>
                    </a:lnTo>
                    <a:lnTo>
                      <a:pt x="204" y="263"/>
                    </a:lnTo>
                    <a:lnTo>
                      <a:pt x="204" y="258"/>
                    </a:lnTo>
                    <a:lnTo>
                      <a:pt x="206" y="251"/>
                    </a:lnTo>
                    <a:lnTo>
                      <a:pt x="206" y="246"/>
                    </a:lnTo>
                    <a:lnTo>
                      <a:pt x="208" y="239"/>
                    </a:lnTo>
                    <a:lnTo>
                      <a:pt x="208" y="234"/>
                    </a:lnTo>
                    <a:lnTo>
                      <a:pt x="209" y="228"/>
                    </a:lnTo>
                    <a:lnTo>
                      <a:pt x="211" y="223"/>
                    </a:lnTo>
                    <a:lnTo>
                      <a:pt x="211" y="218"/>
                    </a:lnTo>
                    <a:lnTo>
                      <a:pt x="211" y="213"/>
                    </a:lnTo>
                    <a:lnTo>
                      <a:pt x="213" y="208"/>
                    </a:lnTo>
                    <a:lnTo>
                      <a:pt x="213" y="203"/>
                    </a:lnTo>
                    <a:lnTo>
                      <a:pt x="214" y="198"/>
                    </a:lnTo>
                    <a:lnTo>
                      <a:pt x="214" y="193"/>
                    </a:lnTo>
                    <a:lnTo>
                      <a:pt x="214" y="188"/>
                    </a:lnTo>
                    <a:lnTo>
                      <a:pt x="216" y="181"/>
                    </a:lnTo>
                    <a:lnTo>
                      <a:pt x="216" y="178"/>
                    </a:lnTo>
                    <a:lnTo>
                      <a:pt x="216" y="173"/>
                    </a:lnTo>
                    <a:lnTo>
                      <a:pt x="218" y="168"/>
                    </a:lnTo>
                    <a:lnTo>
                      <a:pt x="218" y="163"/>
                    </a:lnTo>
                    <a:lnTo>
                      <a:pt x="218" y="160"/>
                    </a:lnTo>
                    <a:lnTo>
                      <a:pt x="218" y="156"/>
                    </a:lnTo>
                    <a:lnTo>
                      <a:pt x="219" y="151"/>
                    </a:lnTo>
                    <a:lnTo>
                      <a:pt x="219" y="148"/>
                    </a:lnTo>
                    <a:lnTo>
                      <a:pt x="221" y="145"/>
                    </a:lnTo>
                    <a:lnTo>
                      <a:pt x="221" y="140"/>
                    </a:lnTo>
                    <a:lnTo>
                      <a:pt x="221" y="136"/>
                    </a:lnTo>
                    <a:lnTo>
                      <a:pt x="221" y="133"/>
                    </a:lnTo>
                    <a:lnTo>
                      <a:pt x="221" y="130"/>
                    </a:lnTo>
                    <a:lnTo>
                      <a:pt x="221" y="123"/>
                    </a:lnTo>
                    <a:lnTo>
                      <a:pt x="223" y="116"/>
                    </a:lnTo>
                    <a:lnTo>
                      <a:pt x="223" y="111"/>
                    </a:lnTo>
                    <a:lnTo>
                      <a:pt x="223" y="108"/>
                    </a:lnTo>
                    <a:lnTo>
                      <a:pt x="223" y="103"/>
                    </a:lnTo>
                    <a:lnTo>
                      <a:pt x="223" y="102"/>
                    </a:lnTo>
                    <a:lnTo>
                      <a:pt x="221" y="95"/>
                    </a:lnTo>
                    <a:lnTo>
                      <a:pt x="219" y="88"/>
                    </a:lnTo>
                    <a:lnTo>
                      <a:pt x="218" y="82"/>
                    </a:lnTo>
                    <a:lnTo>
                      <a:pt x="218" y="77"/>
                    </a:lnTo>
                    <a:lnTo>
                      <a:pt x="216" y="70"/>
                    </a:lnTo>
                    <a:lnTo>
                      <a:pt x="214" y="63"/>
                    </a:lnTo>
                    <a:lnTo>
                      <a:pt x="214" y="58"/>
                    </a:lnTo>
                    <a:lnTo>
                      <a:pt x="213" y="55"/>
                    </a:lnTo>
                    <a:lnTo>
                      <a:pt x="211" y="50"/>
                    </a:lnTo>
                    <a:lnTo>
                      <a:pt x="209" y="45"/>
                    </a:lnTo>
                    <a:lnTo>
                      <a:pt x="208" y="42"/>
                    </a:lnTo>
                    <a:lnTo>
                      <a:pt x="208" y="38"/>
                    </a:lnTo>
                    <a:lnTo>
                      <a:pt x="206" y="35"/>
                    </a:lnTo>
                    <a:lnTo>
                      <a:pt x="206" y="33"/>
                    </a:lnTo>
                    <a:lnTo>
                      <a:pt x="170" y="0"/>
                    </a:lnTo>
                    <a:close/>
                  </a:path>
                </a:pathLst>
              </a:custGeom>
              <a:solidFill>
                <a:srgbClr val="FFB3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51" name="Freeform 81"/>
              <p:cNvSpPr/>
              <p:nvPr/>
            </p:nvSpPr>
            <p:spPr bwMode="auto">
              <a:xfrm>
                <a:off x="3878" y="1298"/>
                <a:ext cx="299" cy="584"/>
              </a:xfrm>
              <a:custGeom>
                <a:avLst/>
                <a:gdLst>
                  <a:gd name="T0" fmla="*/ 61 w 299"/>
                  <a:gd name="T1" fmla="*/ 84 h 584"/>
                  <a:gd name="T2" fmla="*/ 54 w 299"/>
                  <a:gd name="T3" fmla="*/ 102 h 584"/>
                  <a:gd name="T4" fmla="*/ 50 w 299"/>
                  <a:gd name="T5" fmla="*/ 117 h 584"/>
                  <a:gd name="T6" fmla="*/ 45 w 299"/>
                  <a:gd name="T7" fmla="*/ 133 h 584"/>
                  <a:gd name="T8" fmla="*/ 38 w 299"/>
                  <a:gd name="T9" fmla="*/ 155 h 584"/>
                  <a:gd name="T10" fmla="*/ 33 w 299"/>
                  <a:gd name="T11" fmla="*/ 177 h 584"/>
                  <a:gd name="T12" fmla="*/ 26 w 299"/>
                  <a:gd name="T13" fmla="*/ 202 h 584"/>
                  <a:gd name="T14" fmla="*/ 20 w 299"/>
                  <a:gd name="T15" fmla="*/ 226 h 584"/>
                  <a:gd name="T16" fmla="*/ 13 w 299"/>
                  <a:gd name="T17" fmla="*/ 253 h 584"/>
                  <a:gd name="T18" fmla="*/ 10 w 299"/>
                  <a:gd name="T19" fmla="*/ 281 h 584"/>
                  <a:gd name="T20" fmla="*/ 5 w 299"/>
                  <a:gd name="T21" fmla="*/ 308 h 584"/>
                  <a:gd name="T22" fmla="*/ 1 w 299"/>
                  <a:gd name="T23" fmla="*/ 334 h 584"/>
                  <a:gd name="T24" fmla="*/ 0 w 299"/>
                  <a:gd name="T25" fmla="*/ 361 h 584"/>
                  <a:gd name="T26" fmla="*/ 0 w 299"/>
                  <a:gd name="T27" fmla="*/ 386 h 584"/>
                  <a:gd name="T28" fmla="*/ 1 w 299"/>
                  <a:gd name="T29" fmla="*/ 409 h 584"/>
                  <a:gd name="T30" fmla="*/ 3 w 299"/>
                  <a:gd name="T31" fmla="*/ 429 h 584"/>
                  <a:gd name="T32" fmla="*/ 5 w 299"/>
                  <a:gd name="T33" fmla="*/ 449 h 584"/>
                  <a:gd name="T34" fmla="*/ 8 w 299"/>
                  <a:gd name="T35" fmla="*/ 467 h 584"/>
                  <a:gd name="T36" fmla="*/ 13 w 299"/>
                  <a:gd name="T37" fmla="*/ 487 h 584"/>
                  <a:gd name="T38" fmla="*/ 20 w 299"/>
                  <a:gd name="T39" fmla="*/ 514 h 584"/>
                  <a:gd name="T40" fmla="*/ 31 w 299"/>
                  <a:gd name="T41" fmla="*/ 537 h 584"/>
                  <a:gd name="T42" fmla="*/ 41 w 299"/>
                  <a:gd name="T43" fmla="*/ 552 h 584"/>
                  <a:gd name="T44" fmla="*/ 56 w 299"/>
                  <a:gd name="T45" fmla="*/ 567 h 584"/>
                  <a:gd name="T46" fmla="*/ 73 w 299"/>
                  <a:gd name="T47" fmla="*/ 575 h 584"/>
                  <a:gd name="T48" fmla="*/ 91 w 299"/>
                  <a:gd name="T49" fmla="*/ 580 h 584"/>
                  <a:gd name="T50" fmla="*/ 113 w 299"/>
                  <a:gd name="T51" fmla="*/ 584 h 584"/>
                  <a:gd name="T52" fmla="*/ 134 w 299"/>
                  <a:gd name="T53" fmla="*/ 584 h 584"/>
                  <a:gd name="T54" fmla="*/ 154 w 299"/>
                  <a:gd name="T55" fmla="*/ 584 h 584"/>
                  <a:gd name="T56" fmla="*/ 176 w 299"/>
                  <a:gd name="T57" fmla="*/ 580 h 584"/>
                  <a:gd name="T58" fmla="*/ 196 w 299"/>
                  <a:gd name="T59" fmla="*/ 577 h 584"/>
                  <a:gd name="T60" fmla="*/ 212 w 299"/>
                  <a:gd name="T61" fmla="*/ 574 h 584"/>
                  <a:gd name="T62" fmla="*/ 230 w 299"/>
                  <a:gd name="T63" fmla="*/ 567 h 584"/>
                  <a:gd name="T64" fmla="*/ 247 w 299"/>
                  <a:gd name="T65" fmla="*/ 552 h 584"/>
                  <a:gd name="T66" fmla="*/ 257 w 299"/>
                  <a:gd name="T67" fmla="*/ 534 h 584"/>
                  <a:gd name="T68" fmla="*/ 269 w 299"/>
                  <a:gd name="T69" fmla="*/ 514 h 584"/>
                  <a:gd name="T70" fmla="*/ 279 w 299"/>
                  <a:gd name="T71" fmla="*/ 492 h 584"/>
                  <a:gd name="T72" fmla="*/ 285 w 299"/>
                  <a:gd name="T73" fmla="*/ 472 h 584"/>
                  <a:gd name="T74" fmla="*/ 292 w 299"/>
                  <a:gd name="T75" fmla="*/ 456 h 584"/>
                  <a:gd name="T76" fmla="*/ 297 w 299"/>
                  <a:gd name="T77" fmla="*/ 442 h 584"/>
                  <a:gd name="T78" fmla="*/ 297 w 299"/>
                  <a:gd name="T79" fmla="*/ 434 h 584"/>
                  <a:gd name="T80" fmla="*/ 297 w 299"/>
                  <a:gd name="T81" fmla="*/ 416 h 584"/>
                  <a:gd name="T82" fmla="*/ 297 w 299"/>
                  <a:gd name="T83" fmla="*/ 396 h 584"/>
                  <a:gd name="T84" fmla="*/ 294 w 299"/>
                  <a:gd name="T85" fmla="*/ 373 h 584"/>
                  <a:gd name="T86" fmla="*/ 294 w 299"/>
                  <a:gd name="T87" fmla="*/ 346 h 584"/>
                  <a:gd name="T88" fmla="*/ 290 w 299"/>
                  <a:gd name="T89" fmla="*/ 316 h 584"/>
                  <a:gd name="T90" fmla="*/ 289 w 299"/>
                  <a:gd name="T91" fmla="*/ 285 h 584"/>
                  <a:gd name="T92" fmla="*/ 285 w 299"/>
                  <a:gd name="T93" fmla="*/ 253 h 584"/>
                  <a:gd name="T94" fmla="*/ 282 w 299"/>
                  <a:gd name="T95" fmla="*/ 220 h 584"/>
                  <a:gd name="T96" fmla="*/ 277 w 299"/>
                  <a:gd name="T97" fmla="*/ 190 h 584"/>
                  <a:gd name="T98" fmla="*/ 272 w 299"/>
                  <a:gd name="T99" fmla="*/ 160 h 584"/>
                  <a:gd name="T100" fmla="*/ 265 w 299"/>
                  <a:gd name="T101" fmla="*/ 133 h 584"/>
                  <a:gd name="T102" fmla="*/ 259 w 299"/>
                  <a:gd name="T103" fmla="*/ 110 h 584"/>
                  <a:gd name="T104" fmla="*/ 250 w 299"/>
                  <a:gd name="T105" fmla="*/ 92 h 584"/>
                  <a:gd name="T106" fmla="*/ 244 w 299"/>
                  <a:gd name="T107" fmla="*/ 80 h 584"/>
                  <a:gd name="T108" fmla="*/ 226 w 299"/>
                  <a:gd name="T109" fmla="*/ 64 h 584"/>
                  <a:gd name="T110" fmla="*/ 201 w 299"/>
                  <a:gd name="T111" fmla="*/ 49 h 584"/>
                  <a:gd name="T112" fmla="*/ 174 w 299"/>
                  <a:gd name="T113" fmla="*/ 34 h 584"/>
                  <a:gd name="T114" fmla="*/ 149 w 299"/>
                  <a:gd name="T115" fmla="*/ 24 h 584"/>
                  <a:gd name="T116" fmla="*/ 124 w 299"/>
                  <a:gd name="T117" fmla="*/ 14 h 584"/>
                  <a:gd name="T118" fmla="*/ 104 w 299"/>
                  <a:gd name="T119" fmla="*/ 5 h 584"/>
                  <a:gd name="T120" fmla="*/ 91 w 299"/>
                  <a:gd name="T121" fmla="*/ 2 h 584"/>
                  <a:gd name="T122" fmla="*/ 63 w 299"/>
                  <a:gd name="T123" fmla="*/ 79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9"/>
                  <a:gd name="T187" fmla="*/ 0 h 584"/>
                  <a:gd name="T188" fmla="*/ 299 w 299"/>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9" h="584">
                    <a:moveTo>
                      <a:pt x="63" y="79"/>
                    </a:moveTo>
                    <a:lnTo>
                      <a:pt x="63" y="79"/>
                    </a:lnTo>
                    <a:lnTo>
                      <a:pt x="63" y="80"/>
                    </a:lnTo>
                    <a:lnTo>
                      <a:pt x="61" y="84"/>
                    </a:lnTo>
                    <a:lnTo>
                      <a:pt x="59" y="87"/>
                    </a:lnTo>
                    <a:lnTo>
                      <a:pt x="58" y="92"/>
                    </a:lnTo>
                    <a:lnTo>
                      <a:pt x="56" y="99"/>
                    </a:lnTo>
                    <a:lnTo>
                      <a:pt x="54" y="102"/>
                    </a:lnTo>
                    <a:lnTo>
                      <a:pt x="54" y="105"/>
                    </a:lnTo>
                    <a:lnTo>
                      <a:pt x="53" y="108"/>
                    </a:lnTo>
                    <a:lnTo>
                      <a:pt x="53" y="112"/>
                    </a:lnTo>
                    <a:lnTo>
                      <a:pt x="50" y="117"/>
                    </a:lnTo>
                    <a:lnTo>
                      <a:pt x="48" y="120"/>
                    </a:lnTo>
                    <a:lnTo>
                      <a:pt x="48" y="125"/>
                    </a:lnTo>
                    <a:lnTo>
                      <a:pt x="46" y="130"/>
                    </a:lnTo>
                    <a:lnTo>
                      <a:pt x="45" y="133"/>
                    </a:lnTo>
                    <a:lnTo>
                      <a:pt x="43" y="138"/>
                    </a:lnTo>
                    <a:lnTo>
                      <a:pt x="41" y="143"/>
                    </a:lnTo>
                    <a:lnTo>
                      <a:pt x="41" y="150"/>
                    </a:lnTo>
                    <a:lnTo>
                      <a:pt x="38" y="155"/>
                    </a:lnTo>
                    <a:lnTo>
                      <a:pt x="38" y="160"/>
                    </a:lnTo>
                    <a:lnTo>
                      <a:pt x="36" y="165"/>
                    </a:lnTo>
                    <a:lnTo>
                      <a:pt x="35" y="172"/>
                    </a:lnTo>
                    <a:lnTo>
                      <a:pt x="33" y="177"/>
                    </a:lnTo>
                    <a:lnTo>
                      <a:pt x="31" y="183"/>
                    </a:lnTo>
                    <a:lnTo>
                      <a:pt x="30" y="190"/>
                    </a:lnTo>
                    <a:lnTo>
                      <a:pt x="28" y="197"/>
                    </a:lnTo>
                    <a:lnTo>
                      <a:pt x="26" y="202"/>
                    </a:lnTo>
                    <a:lnTo>
                      <a:pt x="25" y="208"/>
                    </a:lnTo>
                    <a:lnTo>
                      <a:pt x="23" y="215"/>
                    </a:lnTo>
                    <a:lnTo>
                      <a:pt x="21" y="221"/>
                    </a:lnTo>
                    <a:lnTo>
                      <a:pt x="20" y="226"/>
                    </a:lnTo>
                    <a:lnTo>
                      <a:pt x="18" y="233"/>
                    </a:lnTo>
                    <a:lnTo>
                      <a:pt x="16" y="241"/>
                    </a:lnTo>
                    <a:lnTo>
                      <a:pt x="16" y="248"/>
                    </a:lnTo>
                    <a:lnTo>
                      <a:pt x="13" y="253"/>
                    </a:lnTo>
                    <a:lnTo>
                      <a:pt x="13" y="261"/>
                    </a:lnTo>
                    <a:lnTo>
                      <a:pt x="11" y="266"/>
                    </a:lnTo>
                    <a:lnTo>
                      <a:pt x="10" y="275"/>
                    </a:lnTo>
                    <a:lnTo>
                      <a:pt x="10" y="281"/>
                    </a:lnTo>
                    <a:lnTo>
                      <a:pt x="8" y="288"/>
                    </a:lnTo>
                    <a:lnTo>
                      <a:pt x="6" y="295"/>
                    </a:lnTo>
                    <a:lnTo>
                      <a:pt x="6" y="301"/>
                    </a:lnTo>
                    <a:lnTo>
                      <a:pt x="5" y="308"/>
                    </a:lnTo>
                    <a:lnTo>
                      <a:pt x="5" y="315"/>
                    </a:lnTo>
                    <a:lnTo>
                      <a:pt x="3" y="321"/>
                    </a:lnTo>
                    <a:lnTo>
                      <a:pt x="3" y="328"/>
                    </a:lnTo>
                    <a:lnTo>
                      <a:pt x="1" y="334"/>
                    </a:lnTo>
                    <a:lnTo>
                      <a:pt x="1" y="341"/>
                    </a:lnTo>
                    <a:lnTo>
                      <a:pt x="1" y="348"/>
                    </a:lnTo>
                    <a:lnTo>
                      <a:pt x="1" y="354"/>
                    </a:lnTo>
                    <a:lnTo>
                      <a:pt x="0" y="361"/>
                    </a:lnTo>
                    <a:lnTo>
                      <a:pt x="0" y="366"/>
                    </a:lnTo>
                    <a:lnTo>
                      <a:pt x="0" y="373"/>
                    </a:lnTo>
                    <a:lnTo>
                      <a:pt x="0" y="379"/>
                    </a:lnTo>
                    <a:lnTo>
                      <a:pt x="0" y="386"/>
                    </a:lnTo>
                    <a:lnTo>
                      <a:pt x="0" y="391"/>
                    </a:lnTo>
                    <a:lnTo>
                      <a:pt x="1" y="398"/>
                    </a:lnTo>
                    <a:lnTo>
                      <a:pt x="1" y="404"/>
                    </a:lnTo>
                    <a:lnTo>
                      <a:pt x="1" y="409"/>
                    </a:lnTo>
                    <a:lnTo>
                      <a:pt x="1" y="414"/>
                    </a:lnTo>
                    <a:lnTo>
                      <a:pt x="3" y="419"/>
                    </a:lnTo>
                    <a:lnTo>
                      <a:pt x="3" y="424"/>
                    </a:lnTo>
                    <a:lnTo>
                      <a:pt x="3" y="429"/>
                    </a:lnTo>
                    <a:lnTo>
                      <a:pt x="3" y="434"/>
                    </a:lnTo>
                    <a:lnTo>
                      <a:pt x="5" y="439"/>
                    </a:lnTo>
                    <a:lnTo>
                      <a:pt x="5" y="446"/>
                    </a:lnTo>
                    <a:lnTo>
                      <a:pt x="5" y="449"/>
                    </a:lnTo>
                    <a:lnTo>
                      <a:pt x="6" y="454"/>
                    </a:lnTo>
                    <a:lnTo>
                      <a:pt x="6" y="457"/>
                    </a:lnTo>
                    <a:lnTo>
                      <a:pt x="8" y="462"/>
                    </a:lnTo>
                    <a:lnTo>
                      <a:pt x="8" y="467"/>
                    </a:lnTo>
                    <a:lnTo>
                      <a:pt x="10" y="471"/>
                    </a:lnTo>
                    <a:lnTo>
                      <a:pt x="10" y="476"/>
                    </a:lnTo>
                    <a:lnTo>
                      <a:pt x="11" y="481"/>
                    </a:lnTo>
                    <a:lnTo>
                      <a:pt x="13" y="487"/>
                    </a:lnTo>
                    <a:lnTo>
                      <a:pt x="15" y="494"/>
                    </a:lnTo>
                    <a:lnTo>
                      <a:pt x="16" y="501"/>
                    </a:lnTo>
                    <a:lnTo>
                      <a:pt x="18" y="509"/>
                    </a:lnTo>
                    <a:lnTo>
                      <a:pt x="20" y="514"/>
                    </a:lnTo>
                    <a:lnTo>
                      <a:pt x="23" y="521"/>
                    </a:lnTo>
                    <a:lnTo>
                      <a:pt x="25" y="526"/>
                    </a:lnTo>
                    <a:lnTo>
                      <a:pt x="28" y="532"/>
                    </a:lnTo>
                    <a:lnTo>
                      <a:pt x="31" y="537"/>
                    </a:lnTo>
                    <a:lnTo>
                      <a:pt x="33" y="540"/>
                    </a:lnTo>
                    <a:lnTo>
                      <a:pt x="36" y="545"/>
                    </a:lnTo>
                    <a:lnTo>
                      <a:pt x="40" y="549"/>
                    </a:lnTo>
                    <a:lnTo>
                      <a:pt x="41" y="552"/>
                    </a:lnTo>
                    <a:lnTo>
                      <a:pt x="45" y="557"/>
                    </a:lnTo>
                    <a:lnTo>
                      <a:pt x="48" y="560"/>
                    </a:lnTo>
                    <a:lnTo>
                      <a:pt x="53" y="564"/>
                    </a:lnTo>
                    <a:lnTo>
                      <a:pt x="56" y="567"/>
                    </a:lnTo>
                    <a:lnTo>
                      <a:pt x="59" y="569"/>
                    </a:lnTo>
                    <a:lnTo>
                      <a:pt x="64" y="570"/>
                    </a:lnTo>
                    <a:lnTo>
                      <a:pt x="69" y="574"/>
                    </a:lnTo>
                    <a:lnTo>
                      <a:pt x="73" y="575"/>
                    </a:lnTo>
                    <a:lnTo>
                      <a:pt x="78" y="577"/>
                    </a:lnTo>
                    <a:lnTo>
                      <a:pt x="83" y="579"/>
                    </a:lnTo>
                    <a:lnTo>
                      <a:pt x="88" y="580"/>
                    </a:lnTo>
                    <a:lnTo>
                      <a:pt x="91" y="580"/>
                    </a:lnTo>
                    <a:lnTo>
                      <a:pt x="98" y="582"/>
                    </a:lnTo>
                    <a:lnTo>
                      <a:pt x="101" y="582"/>
                    </a:lnTo>
                    <a:lnTo>
                      <a:pt x="108" y="584"/>
                    </a:lnTo>
                    <a:lnTo>
                      <a:pt x="113" y="584"/>
                    </a:lnTo>
                    <a:lnTo>
                      <a:pt x="118" y="584"/>
                    </a:lnTo>
                    <a:lnTo>
                      <a:pt x="123" y="584"/>
                    </a:lnTo>
                    <a:lnTo>
                      <a:pt x="129" y="584"/>
                    </a:lnTo>
                    <a:lnTo>
                      <a:pt x="134" y="584"/>
                    </a:lnTo>
                    <a:lnTo>
                      <a:pt x="139" y="584"/>
                    </a:lnTo>
                    <a:lnTo>
                      <a:pt x="144" y="584"/>
                    </a:lnTo>
                    <a:lnTo>
                      <a:pt x="151" y="584"/>
                    </a:lnTo>
                    <a:lnTo>
                      <a:pt x="154" y="584"/>
                    </a:lnTo>
                    <a:lnTo>
                      <a:pt x="161" y="584"/>
                    </a:lnTo>
                    <a:lnTo>
                      <a:pt x="166" y="582"/>
                    </a:lnTo>
                    <a:lnTo>
                      <a:pt x="172" y="582"/>
                    </a:lnTo>
                    <a:lnTo>
                      <a:pt x="176" y="580"/>
                    </a:lnTo>
                    <a:lnTo>
                      <a:pt x="181" y="580"/>
                    </a:lnTo>
                    <a:lnTo>
                      <a:pt x="186" y="579"/>
                    </a:lnTo>
                    <a:lnTo>
                      <a:pt x="191" y="579"/>
                    </a:lnTo>
                    <a:lnTo>
                      <a:pt x="196" y="577"/>
                    </a:lnTo>
                    <a:lnTo>
                      <a:pt x="201" y="577"/>
                    </a:lnTo>
                    <a:lnTo>
                      <a:pt x="204" y="575"/>
                    </a:lnTo>
                    <a:lnTo>
                      <a:pt x="209" y="574"/>
                    </a:lnTo>
                    <a:lnTo>
                      <a:pt x="212" y="574"/>
                    </a:lnTo>
                    <a:lnTo>
                      <a:pt x="217" y="572"/>
                    </a:lnTo>
                    <a:lnTo>
                      <a:pt x="221" y="570"/>
                    </a:lnTo>
                    <a:lnTo>
                      <a:pt x="224" y="570"/>
                    </a:lnTo>
                    <a:lnTo>
                      <a:pt x="230" y="567"/>
                    </a:lnTo>
                    <a:lnTo>
                      <a:pt x="235" y="565"/>
                    </a:lnTo>
                    <a:lnTo>
                      <a:pt x="240" y="562"/>
                    </a:lnTo>
                    <a:lnTo>
                      <a:pt x="245" y="555"/>
                    </a:lnTo>
                    <a:lnTo>
                      <a:pt x="247" y="552"/>
                    </a:lnTo>
                    <a:lnTo>
                      <a:pt x="250" y="549"/>
                    </a:lnTo>
                    <a:lnTo>
                      <a:pt x="252" y="544"/>
                    </a:lnTo>
                    <a:lnTo>
                      <a:pt x="255" y="540"/>
                    </a:lnTo>
                    <a:lnTo>
                      <a:pt x="257" y="534"/>
                    </a:lnTo>
                    <a:lnTo>
                      <a:pt x="260" y="531"/>
                    </a:lnTo>
                    <a:lnTo>
                      <a:pt x="262" y="524"/>
                    </a:lnTo>
                    <a:lnTo>
                      <a:pt x="265" y="521"/>
                    </a:lnTo>
                    <a:lnTo>
                      <a:pt x="269" y="514"/>
                    </a:lnTo>
                    <a:lnTo>
                      <a:pt x="270" y="509"/>
                    </a:lnTo>
                    <a:lnTo>
                      <a:pt x="274" y="504"/>
                    </a:lnTo>
                    <a:lnTo>
                      <a:pt x="275" y="499"/>
                    </a:lnTo>
                    <a:lnTo>
                      <a:pt x="279" y="492"/>
                    </a:lnTo>
                    <a:lnTo>
                      <a:pt x="280" y="487"/>
                    </a:lnTo>
                    <a:lnTo>
                      <a:pt x="282" y="482"/>
                    </a:lnTo>
                    <a:lnTo>
                      <a:pt x="284" y="477"/>
                    </a:lnTo>
                    <a:lnTo>
                      <a:pt x="285" y="472"/>
                    </a:lnTo>
                    <a:lnTo>
                      <a:pt x="287" y="467"/>
                    </a:lnTo>
                    <a:lnTo>
                      <a:pt x="290" y="462"/>
                    </a:lnTo>
                    <a:lnTo>
                      <a:pt x="292" y="459"/>
                    </a:lnTo>
                    <a:lnTo>
                      <a:pt x="292" y="456"/>
                    </a:lnTo>
                    <a:lnTo>
                      <a:pt x="294" y="452"/>
                    </a:lnTo>
                    <a:lnTo>
                      <a:pt x="295" y="447"/>
                    </a:lnTo>
                    <a:lnTo>
                      <a:pt x="297" y="446"/>
                    </a:lnTo>
                    <a:lnTo>
                      <a:pt x="297" y="442"/>
                    </a:lnTo>
                    <a:lnTo>
                      <a:pt x="299" y="442"/>
                    </a:lnTo>
                    <a:lnTo>
                      <a:pt x="297" y="441"/>
                    </a:lnTo>
                    <a:lnTo>
                      <a:pt x="297" y="437"/>
                    </a:lnTo>
                    <a:lnTo>
                      <a:pt x="297" y="434"/>
                    </a:lnTo>
                    <a:lnTo>
                      <a:pt x="297" y="428"/>
                    </a:lnTo>
                    <a:lnTo>
                      <a:pt x="297" y="424"/>
                    </a:lnTo>
                    <a:lnTo>
                      <a:pt x="297" y="421"/>
                    </a:lnTo>
                    <a:lnTo>
                      <a:pt x="297" y="416"/>
                    </a:lnTo>
                    <a:lnTo>
                      <a:pt x="297" y="413"/>
                    </a:lnTo>
                    <a:lnTo>
                      <a:pt x="297" y="406"/>
                    </a:lnTo>
                    <a:lnTo>
                      <a:pt x="297" y="403"/>
                    </a:lnTo>
                    <a:lnTo>
                      <a:pt x="297" y="396"/>
                    </a:lnTo>
                    <a:lnTo>
                      <a:pt x="297" y="391"/>
                    </a:lnTo>
                    <a:lnTo>
                      <a:pt x="295" y="384"/>
                    </a:lnTo>
                    <a:lnTo>
                      <a:pt x="295" y="379"/>
                    </a:lnTo>
                    <a:lnTo>
                      <a:pt x="294" y="373"/>
                    </a:lnTo>
                    <a:lnTo>
                      <a:pt x="294" y="366"/>
                    </a:lnTo>
                    <a:lnTo>
                      <a:pt x="294" y="359"/>
                    </a:lnTo>
                    <a:lnTo>
                      <a:pt x="294" y="353"/>
                    </a:lnTo>
                    <a:lnTo>
                      <a:pt x="294" y="346"/>
                    </a:lnTo>
                    <a:lnTo>
                      <a:pt x="294" y="339"/>
                    </a:lnTo>
                    <a:lnTo>
                      <a:pt x="292" y="331"/>
                    </a:lnTo>
                    <a:lnTo>
                      <a:pt x="292" y="323"/>
                    </a:lnTo>
                    <a:lnTo>
                      <a:pt x="290" y="316"/>
                    </a:lnTo>
                    <a:lnTo>
                      <a:pt x="290" y="310"/>
                    </a:lnTo>
                    <a:lnTo>
                      <a:pt x="290" y="301"/>
                    </a:lnTo>
                    <a:lnTo>
                      <a:pt x="290" y="293"/>
                    </a:lnTo>
                    <a:lnTo>
                      <a:pt x="289" y="285"/>
                    </a:lnTo>
                    <a:lnTo>
                      <a:pt x="289" y="278"/>
                    </a:lnTo>
                    <a:lnTo>
                      <a:pt x="287" y="270"/>
                    </a:lnTo>
                    <a:lnTo>
                      <a:pt x="287" y="261"/>
                    </a:lnTo>
                    <a:lnTo>
                      <a:pt x="285" y="253"/>
                    </a:lnTo>
                    <a:lnTo>
                      <a:pt x="285" y="245"/>
                    </a:lnTo>
                    <a:lnTo>
                      <a:pt x="284" y="236"/>
                    </a:lnTo>
                    <a:lnTo>
                      <a:pt x="282" y="228"/>
                    </a:lnTo>
                    <a:lnTo>
                      <a:pt x="282" y="220"/>
                    </a:lnTo>
                    <a:lnTo>
                      <a:pt x="280" y="213"/>
                    </a:lnTo>
                    <a:lnTo>
                      <a:pt x="279" y="205"/>
                    </a:lnTo>
                    <a:lnTo>
                      <a:pt x="279" y="197"/>
                    </a:lnTo>
                    <a:lnTo>
                      <a:pt x="277" y="190"/>
                    </a:lnTo>
                    <a:lnTo>
                      <a:pt x="275" y="183"/>
                    </a:lnTo>
                    <a:lnTo>
                      <a:pt x="275" y="175"/>
                    </a:lnTo>
                    <a:lnTo>
                      <a:pt x="274" y="168"/>
                    </a:lnTo>
                    <a:lnTo>
                      <a:pt x="272" y="160"/>
                    </a:lnTo>
                    <a:lnTo>
                      <a:pt x="272" y="155"/>
                    </a:lnTo>
                    <a:lnTo>
                      <a:pt x="269" y="147"/>
                    </a:lnTo>
                    <a:lnTo>
                      <a:pt x="269" y="140"/>
                    </a:lnTo>
                    <a:lnTo>
                      <a:pt x="265" y="133"/>
                    </a:lnTo>
                    <a:lnTo>
                      <a:pt x="265" y="128"/>
                    </a:lnTo>
                    <a:lnTo>
                      <a:pt x="262" y="122"/>
                    </a:lnTo>
                    <a:lnTo>
                      <a:pt x="260" y="117"/>
                    </a:lnTo>
                    <a:lnTo>
                      <a:pt x="259" y="110"/>
                    </a:lnTo>
                    <a:lnTo>
                      <a:pt x="257" y="107"/>
                    </a:lnTo>
                    <a:lnTo>
                      <a:pt x="255" y="102"/>
                    </a:lnTo>
                    <a:lnTo>
                      <a:pt x="254" y="97"/>
                    </a:lnTo>
                    <a:lnTo>
                      <a:pt x="250" y="92"/>
                    </a:lnTo>
                    <a:lnTo>
                      <a:pt x="249" y="89"/>
                    </a:lnTo>
                    <a:lnTo>
                      <a:pt x="247" y="85"/>
                    </a:lnTo>
                    <a:lnTo>
                      <a:pt x="245" y="82"/>
                    </a:lnTo>
                    <a:lnTo>
                      <a:pt x="244" y="80"/>
                    </a:lnTo>
                    <a:lnTo>
                      <a:pt x="240" y="77"/>
                    </a:lnTo>
                    <a:lnTo>
                      <a:pt x="235" y="74"/>
                    </a:lnTo>
                    <a:lnTo>
                      <a:pt x="230" y="69"/>
                    </a:lnTo>
                    <a:lnTo>
                      <a:pt x="226" y="64"/>
                    </a:lnTo>
                    <a:lnTo>
                      <a:pt x="219" y="60"/>
                    </a:lnTo>
                    <a:lnTo>
                      <a:pt x="214" y="55"/>
                    </a:lnTo>
                    <a:lnTo>
                      <a:pt x="207" y="52"/>
                    </a:lnTo>
                    <a:lnTo>
                      <a:pt x="201" y="49"/>
                    </a:lnTo>
                    <a:lnTo>
                      <a:pt x="196" y="45"/>
                    </a:lnTo>
                    <a:lnTo>
                      <a:pt x="187" y="40"/>
                    </a:lnTo>
                    <a:lnTo>
                      <a:pt x="182" y="37"/>
                    </a:lnTo>
                    <a:lnTo>
                      <a:pt x="174" y="34"/>
                    </a:lnTo>
                    <a:lnTo>
                      <a:pt x="169" y="32"/>
                    </a:lnTo>
                    <a:lnTo>
                      <a:pt x="162" y="29"/>
                    </a:lnTo>
                    <a:lnTo>
                      <a:pt x="156" y="25"/>
                    </a:lnTo>
                    <a:lnTo>
                      <a:pt x="149" y="24"/>
                    </a:lnTo>
                    <a:lnTo>
                      <a:pt x="144" y="20"/>
                    </a:lnTo>
                    <a:lnTo>
                      <a:pt x="138" y="19"/>
                    </a:lnTo>
                    <a:lnTo>
                      <a:pt x="131" y="15"/>
                    </a:lnTo>
                    <a:lnTo>
                      <a:pt x="124" y="14"/>
                    </a:lnTo>
                    <a:lnTo>
                      <a:pt x="119" y="12"/>
                    </a:lnTo>
                    <a:lnTo>
                      <a:pt x="114" y="9"/>
                    </a:lnTo>
                    <a:lnTo>
                      <a:pt x="109" y="7"/>
                    </a:lnTo>
                    <a:lnTo>
                      <a:pt x="104" y="5"/>
                    </a:lnTo>
                    <a:lnTo>
                      <a:pt x="101" y="5"/>
                    </a:lnTo>
                    <a:lnTo>
                      <a:pt x="98" y="4"/>
                    </a:lnTo>
                    <a:lnTo>
                      <a:pt x="94" y="2"/>
                    </a:lnTo>
                    <a:lnTo>
                      <a:pt x="91" y="2"/>
                    </a:lnTo>
                    <a:lnTo>
                      <a:pt x="88" y="2"/>
                    </a:lnTo>
                    <a:lnTo>
                      <a:pt x="84" y="0"/>
                    </a:lnTo>
                    <a:lnTo>
                      <a:pt x="63" y="79"/>
                    </a:lnTo>
                    <a:close/>
                  </a:path>
                </a:pathLst>
              </a:custGeom>
              <a:solidFill>
                <a:srgbClr val="FFB3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52" name="Freeform 82"/>
              <p:cNvSpPr/>
              <p:nvPr/>
            </p:nvSpPr>
            <p:spPr bwMode="auto">
              <a:xfrm>
                <a:off x="4089" y="1367"/>
                <a:ext cx="164" cy="275"/>
              </a:xfrm>
              <a:custGeom>
                <a:avLst/>
                <a:gdLst>
                  <a:gd name="T0" fmla="*/ 34 w 164"/>
                  <a:gd name="T1" fmla="*/ 1 h 275"/>
                  <a:gd name="T2" fmla="*/ 49 w 164"/>
                  <a:gd name="T3" fmla="*/ 11 h 275"/>
                  <a:gd name="T4" fmla="*/ 61 w 164"/>
                  <a:gd name="T5" fmla="*/ 18 h 275"/>
                  <a:gd name="T6" fmla="*/ 71 w 164"/>
                  <a:gd name="T7" fmla="*/ 30 h 275"/>
                  <a:gd name="T8" fmla="*/ 84 w 164"/>
                  <a:gd name="T9" fmla="*/ 41 h 275"/>
                  <a:gd name="T10" fmla="*/ 98 w 164"/>
                  <a:gd name="T11" fmla="*/ 56 h 275"/>
                  <a:gd name="T12" fmla="*/ 111 w 164"/>
                  <a:gd name="T13" fmla="*/ 73 h 275"/>
                  <a:gd name="T14" fmla="*/ 124 w 164"/>
                  <a:gd name="T15" fmla="*/ 93 h 275"/>
                  <a:gd name="T16" fmla="*/ 129 w 164"/>
                  <a:gd name="T17" fmla="*/ 104 h 275"/>
                  <a:gd name="T18" fmla="*/ 139 w 164"/>
                  <a:gd name="T19" fmla="*/ 123 h 275"/>
                  <a:gd name="T20" fmla="*/ 147 w 164"/>
                  <a:gd name="T21" fmla="*/ 141 h 275"/>
                  <a:gd name="T22" fmla="*/ 156 w 164"/>
                  <a:gd name="T23" fmla="*/ 157 h 275"/>
                  <a:gd name="T24" fmla="*/ 161 w 164"/>
                  <a:gd name="T25" fmla="*/ 169 h 275"/>
                  <a:gd name="T26" fmla="*/ 164 w 164"/>
                  <a:gd name="T27" fmla="*/ 182 h 275"/>
                  <a:gd name="T28" fmla="*/ 164 w 164"/>
                  <a:gd name="T29" fmla="*/ 194 h 275"/>
                  <a:gd name="T30" fmla="*/ 157 w 164"/>
                  <a:gd name="T31" fmla="*/ 202 h 275"/>
                  <a:gd name="T32" fmla="*/ 146 w 164"/>
                  <a:gd name="T33" fmla="*/ 214 h 275"/>
                  <a:gd name="T34" fmla="*/ 127 w 164"/>
                  <a:gd name="T35" fmla="*/ 232 h 275"/>
                  <a:gd name="T36" fmla="*/ 116 w 164"/>
                  <a:gd name="T37" fmla="*/ 242 h 275"/>
                  <a:gd name="T38" fmla="*/ 104 w 164"/>
                  <a:gd name="T39" fmla="*/ 252 h 275"/>
                  <a:gd name="T40" fmla="*/ 93 w 164"/>
                  <a:gd name="T41" fmla="*/ 262 h 275"/>
                  <a:gd name="T42" fmla="*/ 79 w 164"/>
                  <a:gd name="T43" fmla="*/ 269 h 275"/>
                  <a:gd name="T44" fmla="*/ 68 w 164"/>
                  <a:gd name="T45" fmla="*/ 274 h 275"/>
                  <a:gd name="T46" fmla="*/ 51 w 164"/>
                  <a:gd name="T47" fmla="*/ 274 h 275"/>
                  <a:gd name="T48" fmla="*/ 39 w 164"/>
                  <a:gd name="T49" fmla="*/ 260 h 275"/>
                  <a:gd name="T50" fmla="*/ 33 w 164"/>
                  <a:gd name="T51" fmla="*/ 247 h 275"/>
                  <a:gd name="T52" fmla="*/ 26 w 164"/>
                  <a:gd name="T53" fmla="*/ 229 h 275"/>
                  <a:gd name="T54" fmla="*/ 21 w 164"/>
                  <a:gd name="T55" fmla="*/ 211 h 275"/>
                  <a:gd name="T56" fmla="*/ 15 w 164"/>
                  <a:gd name="T57" fmla="*/ 192 h 275"/>
                  <a:gd name="T58" fmla="*/ 11 w 164"/>
                  <a:gd name="T59" fmla="*/ 174 h 275"/>
                  <a:gd name="T60" fmla="*/ 6 w 164"/>
                  <a:gd name="T61" fmla="*/ 154 h 275"/>
                  <a:gd name="T62" fmla="*/ 3 w 164"/>
                  <a:gd name="T63" fmla="*/ 136 h 275"/>
                  <a:gd name="T64" fmla="*/ 1 w 164"/>
                  <a:gd name="T65" fmla="*/ 118 h 275"/>
                  <a:gd name="T66" fmla="*/ 0 w 164"/>
                  <a:gd name="T67" fmla="*/ 103 h 275"/>
                  <a:gd name="T68" fmla="*/ 0 w 164"/>
                  <a:gd name="T69" fmla="*/ 89 h 275"/>
                  <a:gd name="T70" fmla="*/ 0 w 164"/>
                  <a:gd name="T71" fmla="*/ 79 h 275"/>
                  <a:gd name="T72" fmla="*/ 1 w 164"/>
                  <a:gd name="T73" fmla="*/ 68 h 275"/>
                  <a:gd name="T74" fmla="*/ 5 w 164"/>
                  <a:gd name="T75" fmla="*/ 56 h 275"/>
                  <a:gd name="T76" fmla="*/ 8 w 164"/>
                  <a:gd name="T77" fmla="*/ 44 h 275"/>
                  <a:gd name="T78" fmla="*/ 15 w 164"/>
                  <a:gd name="T79" fmla="*/ 28 h 275"/>
                  <a:gd name="T80" fmla="*/ 21 w 164"/>
                  <a:gd name="T81" fmla="*/ 11 h 275"/>
                  <a:gd name="T82" fmla="*/ 28 w 164"/>
                  <a:gd name="T83" fmla="*/ 1 h 275"/>
                  <a:gd name="T84" fmla="*/ 29 w 164"/>
                  <a:gd name="T85" fmla="*/ 0 h 2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
                  <a:gd name="T130" fmla="*/ 0 h 275"/>
                  <a:gd name="T131" fmla="*/ 164 w 164"/>
                  <a:gd name="T132" fmla="*/ 275 h 2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 h="275">
                    <a:moveTo>
                      <a:pt x="29" y="0"/>
                    </a:moveTo>
                    <a:lnTo>
                      <a:pt x="31" y="0"/>
                    </a:lnTo>
                    <a:lnTo>
                      <a:pt x="34" y="1"/>
                    </a:lnTo>
                    <a:lnTo>
                      <a:pt x="39" y="5"/>
                    </a:lnTo>
                    <a:lnTo>
                      <a:pt x="44" y="8"/>
                    </a:lnTo>
                    <a:lnTo>
                      <a:pt x="49" y="11"/>
                    </a:lnTo>
                    <a:lnTo>
                      <a:pt x="53" y="13"/>
                    </a:lnTo>
                    <a:lnTo>
                      <a:pt x="56" y="16"/>
                    </a:lnTo>
                    <a:lnTo>
                      <a:pt x="61" y="18"/>
                    </a:lnTo>
                    <a:lnTo>
                      <a:pt x="64" y="23"/>
                    </a:lnTo>
                    <a:lnTo>
                      <a:pt x="68" y="26"/>
                    </a:lnTo>
                    <a:lnTo>
                      <a:pt x="71" y="30"/>
                    </a:lnTo>
                    <a:lnTo>
                      <a:pt x="76" y="33"/>
                    </a:lnTo>
                    <a:lnTo>
                      <a:pt x="81" y="36"/>
                    </a:lnTo>
                    <a:lnTo>
                      <a:pt x="84" y="41"/>
                    </a:lnTo>
                    <a:lnTo>
                      <a:pt x="89" y="46"/>
                    </a:lnTo>
                    <a:lnTo>
                      <a:pt x="93" y="49"/>
                    </a:lnTo>
                    <a:lnTo>
                      <a:pt x="98" y="56"/>
                    </a:lnTo>
                    <a:lnTo>
                      <a:pt x="103" y="61"/>
                    </a:lnTo>
                    <a:lnTo>
                      <a:pt x="107" y="68"/>
                    </a:lnTo>
                    <a:lnTo>
                      <a:pt x="111" y="73"/>
                    </a:lnTo>
                    <a:lnTo>
                      <a:pt x="116" y="79"/>
                    </a:lnTo>
                    <a:lnTo>
                      <a:pt x="119" y="86"/>
                    </a:lnTo>
                    <a:lnTo>
                      <a:pt x="124" y="93"/>
                    </a:lnTo>
                    <a:lnTo>
                      <a:pt x="126" y="96"/>
                    </a:lnTo>
                    <a:lnTo>
                      <a:pt x="127" y="101"/>
                    </a:lnTo>
                    <a:lnTo>
                      <a:pt x="129" y="104"/>
                    </a:lnTo>
                    <a:lnTo>
                      <a:pt x="132" y="109"/>
                    </a:lnTo>
                    <a:lnTo>
                      <a:pt x="136" y="116"/>
                    </a:lnTo>
                    <a:lnTo>
                      <a:pt x="139" y="123"/>
                    </a:lnTo>
                    <a:lnTo>
                      <a:pt x="142" y="129"/>
                    </a:lnTo>
                    <a:lnTo>
                      <a:pt x="146" y="136"/>
                    </a:lnTo>
                    <a:lnTo>
                      <a:pt x="147" y="141"/>
                    </a:lnTo>
                    <a:lnTo>
                      <a:pt x="151" y="147"/>
                    </a:lnTo>
                    <a:lnTo>
                      <a:pt x="152" y="151"/>
                    </a:lnTo>
                    <a:lnTo>
                      <a:pt x="156" y="157"/>
                    </a:lnTo>
                    <a:lnTo>
                      <a:pt x="157" y="161"/>
                    </a:lnTo>
                    <a:lnTo>
                      <a:pt x="159" y="164"/>
                    </a:lnTo>
                    <a:lnTo>
                      <a:pt x="161" y="169"/>
                    </a:lnTo>
                    <a:lnTo>
                      <a:pt x="161" y="172"/>
                    </a:lnTo>
                    <a:lnTo>
                      <a:pt x="162" y="177"/>
                    </a:lnTo>
                    <a:lnTo>
                      <a:pt x="164" y="182"/>
                    </a:lnTo>
                    <a:lnTo>
                      <a:pt x="164" y="186"/>
                    </a:lnTo>
                    <a:lnTo>
                      <a:pt x="164" y="191"/>
                    </a:lnTo>
                    <a:lnTo>
                      <a:pt x="164" y="194"/>
                    </a:lnTo>
                    <a:lnTo>
                      <a:pt x="162" y="197"/>
                    </a:lnTo>
                    <a:lnTo>
                      <a:pt x="161" y="199"/>
                    </a:lnTo>
                    <a:lnTo>
                      <a:pt x="157" y="202"/>
                    </a:lnTo>
                    <a:lnTo>
                      <a:pt x="154" y="206"/>
                    </a:lnTo>
                    <a:lnTo>
                      <a:pt x="151" y="211"/>
                    </a:lnTo>
                    <a:lnTo>
                      <a:pt x="146" y="214"/>
                    </a:lnTo>
                    <a:lnTo>
                      <a:pt x="141" y="219"/>
                    </a:lnTo>
                    <a:lnTo>
                      <a:pt x="134" y="226"/>
                    </a:lnTo>
                    <a:lnTo>
                      <a:pt x="127" y="232"/>
                    </a:lnTo>
                    <a:lnTo>
                      <a:pt x="124" y="236"/>
                    </a:lnTo>
                    <a:lnTo>
                      <a:pt x="119" y="239"/>
                    </a:lnTo>
                    <a:lnTo>
                      <a:pt x="116" y="242"/>
                    </a:lnTo>
                    <a:lnTo>
                      <a:pt x="112" y="246"/>
                    </a:lnTo>
                    <a:lnTo>
                      <a:pt x="107" y="249"/>
                    </a:lnTo>
                    <a:lnTo>
                      <a:pt x="104" y="252"/>
                    </a:lnTo>
                    <a:lnTo>
                      <a:pt x="99" y="255"/>
                    </a:lnTo>
                    <a:lnTo>
                      <a:pt x="96" y="259"/>
                    </a:lnTo>
                    <a:lnTo>
                      <a:pt x="93" y="262"/>
                    </a:lnTo>
                    <a:lnTo>
                      <a:pt x="88" y="265"/>
                    </a:lnTo>
                    <a:lnTo>
                      <a:pt x="84" y="267"/>
                    </a:lnTo>
                    <a:lnTo>
                      <a:pt x="79" y="269"/>
                    </a:lnTo>
                    <a:lnTo>
                      <a:pt x="76" y="270"/>
                    </a:lnTo>
                    <a:lnTo>
                      <a:pt x="71" y="272"/>
                    </a:lnTo>
                    <a:lnTo>
                      <a:pt x="68" y="274"/>
                    </a:lnTo>
                    <a:lnTo>
                      <a:pt x="64" y="275"/>
                    </a:lnTo>
                    <a:lnTo>
                      <a:pt x="58" y="275"/>
                    </a:lnTo>
                    <a:lnTo>
                      <a:pt x="51" y="274"/>
                    </a:lnTo>
                    <a:lnTo>
                      <a:pt x="46" y="270"/>
                    </a:lnTo>
                    <a:lnTo>
                      <a:pt x="41" y="265"/>
                    </a:lnTo>
                    <a:lnTo>
                      <a:pt x="39" y="260"/>
                    </a:lnTo>
                    <a:lnTo>
                      <a:pt x="36" y="255"/>
                    </a:lnTo>
                    <a:lnTo>
                      <a:pt x="34" y="251"/>
                    </a:lnTo>
                    <a:lnTo>
                      <a:pt x="33" y="247"/>
                    </a:lnTo>
                    <a:lnTo>
                      <a:pt x="31" y="241"/>
                    </a:lnTo>
                    <a:lnTo>
                      <a:pt x="29" y="236"/>
                    </a:lnTo>
                    <a:lnTo>
                      <a:pt x="26" y="229"/>
                    </a:lnTo>
                    <a:lnTo>
                      <a:pt x="24" y="224"/>
                    </a:lnTo>
                    <a:lnTo>
                      <a:pt x="23" y="217"/>
                    </a:lnTo>
                    <a:lnTo>
                      <a:pt x="21" y="211"/>
                    </a:lnTo>
                    <a:lnTo>
                      <a:pt x="19" y="206"/>
                    </a:lnTo>
                    <a:lnTo>
                      <a:pt x="16" y="199"/>
                    </a:lnTo>
                    <a:lnTo>
                      <a:pt x="15" y="192"/>
                    </a:lnTo>
                    <a:lnTo>
                      <a:pt x="13" y="186"/>
                    </a:lnTo>
                    <a:lnTo>
                      <a:pt x="11" y="181"/>
                    </a:lnTo>
                    <a:lnTo>
                      <a:pt x="11" y="174"/>
                    </a:lnTo>
                    <a:lnTo>
                      <a:pt x="10" y="167"/>
                    </a:lnTo>
                    <a:lnTo>
                      <a:pt x="8" y="161"/>
                    </a:lnTo>
                    <a:lnTo>
                      <a:pt x="6" y="154"/>
                    </a:lnTo>
                    <a:lnTo>
                      <a:pt x="5" y="147"/>
                    </a:lnTo>
                    <a:lnTo>
                      <a:pt x="5" y="141"/>
                    </a:lnTo>
                    <a:lnTo>
                      <a:pt x="3" y="136"/>
                    </a:lnTo>
                    <a:lnTo>
                      <a:pt x="1" y="129"/>
                    </a:lnTo>
                    <a:lnTo>
                      <a:pt x="1" y="124"/>
                    </a:lnTo>
                    <a:lnTo>
                      <a:pt x="1" y="118"/>
                    </a:lnTo>
                    <a:lnTo>
                      <a:pt x="0" y="113"/>
                    </a:lnTo>
                    <a:lnTo>
                      <a:pt x="0" y="108"/>
                    </a:lnTo>
                    <a:lnTo>
                      <a:pt x="0" y="103"/>
                    </a:lnTo>
                    <a:lnTo>
                      <a:pt x="0" y="98"/>
                    </a:lnTo>
                    <a:lnTo>
                      <a:pt x="0" y="93"/>
                    </a:lnTo>
                    <a:lnTo>
                      <a:pt x="0" y="89"/>
                    </a:lnTo>
                    <a:lnTo>
                      <a:pt x="0" y="86"/>
                    </a:lnTo>
                    <a:lnTo>
                      <a:pt x="0" y="83"/>
                    </a:lnTo>
                    <a:lnTo>
                      <a:pt x="0" y="79"/>
                    </a:lnTo>
                    <a:lnTo>
                      <a:pt x="0" y="74"/>
                    </a:lnTo>
                    <a:lnTo>
                      <a:pt x="1" y="71"/>
                    </a:lnTo>
                    <a:lnTo>
                      <a:pt x="1" y="68"/>
                    </a:lnTo>
                    <a:lnTo>
                      <a:pt x="3" y="64"/>
                    </a:lnTo>
                    <a:lnTo>
                      <a:pt x="3" y="59"/>
                    </a:lnTo>
                    <a:lnTo>
                      <a:pt x="5" y="56"/>
                    </a:lnTo>
                    <a:lnTo>
                      <a:pt x="5" y="53"/>
                    </a:lnTo>
                    <a:lnTo>
                      <a:pt x="6" y="48"/>
                    </a:lnTo>
                    <a:lnTo>
                      <a:pt x="8" y="44"/>
                    </a:lnTo>
                    <a:lnTo>
                      <a:pt x="8" y="41"/>
                    </a:lnTo>
                    <a:lnTo>
                      <a:pt x="11" y="35"/>
                    </a:lnTo>
                    <a:lnTo>
                      <a:pt x="15" y="28"/>
                    </a:lnTo>
                    <a:lnTo>
                      <a:pt x="16" y="21"/>
                    </a:lnTo>
                    <a:lnTo>
                      <a:pt x="19" y="16"/>
                    </a:lnTo>
                    <a:lnTo>
                      <a:pt x="21" y="11"/>
                    </a:lnTo>
                    <a:lnTo>
                      <a:pt x="24" y="8"/>
                    </a:lnTo>
                    <a:lnTo>
                      <a:pt x="24" y="3"/>
                    </a:lnTo>
                    <a:lnTo>
                      <a:pt x="28" y="1"/>
                    </a:lnTo>
                    <a:lnTo>
                      <a:pt x="28" y="0"/>
                    </a:lnTo>
                    <a:lnTo>
                      <a:pt x="29" y="0"/>
                    </a:lnTo>
                    <a:close/>
                  </a:path>
                </a:pathLst>
              </a:custGeom>
              <a:solidFill>
                <a:srgbClr val="6BAB9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53" name="Freeform 83"/>
              <p:cNvSpPr/>
              <p:nvPr/>
            </p:nvSpPr>
            <p:spPr bwMode="auto">
              <a:xfrm>
                <a:off x="4059" y="1570"/>
                <a:ext cx="209" cy="412"/>
              </a:xfrm>
              <a:custGeom>
                <a:avLst/>
                <a:gdLst>
                  <a:gd name="T0" fmla="*/ 191 w 209"/>
                  <a:gd name="T1" fmla="*/ 17 h 412"/>
                  <a:gd name="T2" fmla="*/ 196 w 209"/>
                  <a:gd name="T3" fmla="*/ 38 h 412"/>
                  <a:gd name="T4" fmla="*/ 199 w 209"/>
                  <a:gd name="T5" fmla="*/ 53 h 412"/>
                  <a:gd name="T6" fmla="*/ 202 w 209"/>
                  <a:gd name="T7" fmla="*/ 71 h 412"/>
                  <a:gd name="T8" fmla="*/ 206 w 209"/>
                  <a:gd name="T9" fmla="*/ 91 h 412"/>
                  <a:gd name="T10" fmla="*/ 207 w 209"/>
                  <a:gd name="T11" fmla="*/ 115 h 412"/>
                  <a:gd name="T12" fmla="*/ 209 w 209"/>
                  <a:gd name="T13" fmla="*/ 138 h 412"/>
                  <a:gd name="T14" fmla="*/ 209 w 209"/>
                  <a:gd name="T15" fmla="*/ 163 h 412"/>
                  <a:gd name="T16" fmla="*/ 207 w 209"/>
                  <a:gd name="T17" fmla="*/ 188 h 412"/>
                  <a:gd name="T18" fmla="*/ 206 w 209"/>
                  <a:gd name="T19" fmla="*/ 214 h 412"/>
                  <a:gd name="T20" fmla="*/ 199 w 209"/>
                  <a:gd name="T21" fmla="*/ 239 h 412"/>
                  <a:gd name="T22" fmla="*/ 192 w 209"/>
                  <a:gd name="T23" fmla="*/ 266 h 412"/>
                  <a:gd name="T24" fmla="*/ 182 w 209"/>
                  <a:gd name="T25" fmla="*/ 291 h 412"/>
                  <a:gd name="T26" fmla="*/ 171 w 209"/>
                  <a:gd name="T27" fmla="*/ 316 h 412"/>
                  <a:gd name="T28" fmla="*/ 157 w 209"/>
                  <a:gd name="T29" fmla="*/ 337 h 412"/>
                  <a:gd name="T30" fmla="*/ 144 w 209"/>
                  <a:gd name="T31" fmla="*/ 356 h 412"/>
                  <a:gd name="T32" fmla="*/ 132 w 209"/>
                  <a:gd name="T33" fmla="*/ 371 h 412"/>
                  <a:gd name="T34" fmla="*/ 119 w 209"/>
                  <a:gd name="T35" fmla="*/ 385 h 412"/>
                  <a:gd name="T36" fmla="*/ 101 w 209"/>
                  <a:gd name="T37" fmla="*/ 402 h 412"/>
                  <a:gd name="T38" fmla="*/ 86 w 209"/>
                  <a:gd name="T39" fmla="*/ 410 h 412"/>
                  <a:gd name="T40" fmla="*/ 69 w 209"/>
                  <a:gd name="T41" fmla="*/ 412 h 412"/>
                  <a:gd name="T42" fmla="*/ 56 w 209"/>
                  <a:gd name="T43" fmla="*/ 404 h 412"/>
                  <a:gd name="T44" fmla="*/ 44 w 209"/>
                  <a:gd name="T45" fmla="*/ 392 h 412"/>
                  <a:gd name="T46" fmla="*/ 28 w 209"/>
                  <a:gd name="T47" fmla="*/ 389 h 412"/>
                  <a:gd name="T48" fmla="*/ 11 w 209"/>
                  <a:gd name="T49" fmla="*/ 384 h 412"/>
                  <a:gd name="T50" fmla="*/ 0 w 209"/>
                  <a:gd name="T51" fmla="*/ 374 h 412"/>
                  <a:gd name="T52" fmla="*/ 10 w 209"/>
                  <a:gd name="T53" fmla="*/ 364 h 412"/>
                  <a:gd name="T54" fmla="*/ 31 w 209"/>
                  <a:gd name="T55" fmla="*/ 347 h 412"/>
                  <a:gd name="T56" fmla="*/ 44 w 209"/>
                  <a:gd name="T57" fmla="*/ 329 h 412"/>
                  <a:gd name="T58" fmla="*/ 56 w 209"/>
                  <a:gd name="T59" fmla="*/ 309 h 412"/>
                  <a:gd name="T60" fmla="*/ 63 w 209"/>
                  <a:gd name="T61" fmla="*/ 282 h 412"/>
                  <a:gd name="T62" fmla="*/ 66 w 209"/>
                  <a:gd name="T63" fmla="*/ 264 h 412"/>
                  <a:gd name="T64" fmla="*/ 69 w 209"/>
                  <a:gd name="T65" fmla="*/ 248 h 412"/>
                  <a:gd name="T66" fmla="*/ 71 w 209"/>
                  <a:gd name="T67" fmla="*/ 231 h 412"/>
                  <a:gd name="T68" fmla="*/ 73 w 209"/>
                  <a:gd name="T69" fmla="*/ 213 h 412"/>
                  <a:gd name="T70" fmla="*/ 74 w 209"/>
                  <a:gd name="T71" fmla="*/ 196 h 412"/>
                  <a:gd name="T72" fmla="*/ 74 w 209"/>
                  <a:gd name="T73" fmla="*/ 179 h 412"/>
                  <a:gd name="T74" fmla="*/ 74 w 209"/>
                  <a:gd name="T75" fmla="*/ 163 h 412"/>
                  <a:gd name="T76" fmla="*/ 74 w 209"/>
                  <a:gd name="T77" fmla="*/ 146 h 412"/>
                  <a:gd name="T78" fmla="*/ 74 w 209"/>
                  <a:gd name="T79" fmla="*/ 131 h 412"/>
                  <a:gd name="T80" fmla="*/ 73 w 209"/>
                  <a:gd name="T81" fmla="*/ 110 h 412"/>
                  <a:gd name="T82" fmla="*/ 69 w 209"/>
                  <a:gd name="T83" fmla="*/ 88 h 412"/>
                  <a:gd name="T84" fmla="*/ 68 w 209"/>
                  <a:gd name="T85" fmla="*/ 73 h 412"/>
                  <a:gd name="T86" fmla="*/ 79 w 209"/>
                  <a:gd name="T87" fmla="*/ 50 h 412"/>
                  <a:gd name="T88" fmla="*/ 98 w 209"/>
                  <a:gd name="T89" fmla="*/ 35 h 412"/>
                  <a:gd name="T90" fmla="*/ 113 w 209"/>
                  <a:gd name="T91" fmla="*/ 23 h 412"/>
                  <a:gd name="T92" fmla="*/ 129 w 209"/>
                  <a:gd name="T93" fmla="*/ 13 h 412"/>
                  <a:gd name="T94" fmla="*/ 146 w 209"/>
                  <a:gd name="T95" fmla="*/ 5 h 412"/>
                  <a:gd name="T96" fmla="*/ 166 w 209"/>
                  <a:gd name="T97" fmla="*/ 0 h 412"/>
                  <a:gd name="T98" fmla="*/ 181 w 209"/>
                  <a:gd name="T99" fmla="*/ 0 h 412"/>
                  <a:gd name="T100" fmla="*/ 187 w 209"/>
                  <a:gd name="T101" fmla="*/ 7 h 4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
                  <a:gd name="T154" fmla="*/ 0 h 412"/>
                  <a:gd name="T155" fmla="*/ 209 w 209"/>
                  <a:gd name="T156" fmla="*/ 412 h 4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 h="412">
                    <a:moveTo>
                      <a:pt x="187" y="7"/>
                    </a:moveTo>
                    <a:lnTo>
                      <a:pt x="187" y="8"/>
                    </a:lnTo>
                    <a:lnTo>
                      <a:pt x="189" y="13"/>
                    </a:lnTo>
                    <a:lnTo>
                      <a:pt x="191" y="17"/>
                    </a:lnTo>
                    <a:lnTo>
                      <a:pt x="191" y="23"/>
                    </a:lnTo>
                    <a:lnTo>
                      <a:pt x="194" y="28"/>
                    </a:lnTo>
                    <a:lnTo>
                      <a:pt x="196" y="35"/>
                    </a:lnTo>
                    <a:lnTo>
                      <a:pt x="196" y="38"/>
                    </a:lnTo>
                    <a:lnTo>
                      <a:pt x="197" y="42"/>
                    </a:lnTo>
                    <a:lnTo>
                      <a:pt x="197" y="45"/>
                    </a:lnTo>
                    <a:lnTo>
                      <a:pt x="199" y="50"/>
                    </a:lnTo>
                    <a:lnTo>
                      <a:pt x="199" y="53"/>
                    </a:lnTo>
                    <a:lnTo>
                      <a:pt x="199" y="58"/>
                    </a:lnTo>
                    <a:lnTo>
                      <a:pt x="201" y="63"/>
                    </a:lnTo>
                    <a:lnTo>
                      <a:pt x="201" y="68"/>
                    </a:lnTo>
                    <a:lnTo>
                      <a:pt x="202" y="71"/>
                    </a:lnTo>
                    <a:lnTo>
                      <a:pt x="202" y="76"/>
                    </a:lnTo>
                    <a:lnTo>
                      <a:pt x="204" y="81"/>
                    </a:lnTo>
                    <a:lnTo>
                      <a:pt x="206" y="88"/>
                    </a:lnTo>
                    <a:lnTo>
                      <a:pt x="206" y="91"/>
                    </a:lnTo>
                    <a:lnTo>
                      <a:pt x="206" y="98"/>
                    </a:lnTo>
                    <a:lnTo>
                      <a:pt x="206" y="103"/>
                    </a:lnTo>
                    <a:lnTo>
                      <a:pt x="207" y="110"/>
                    </a:lnTo>
                    <a:lnTo>
                      <a:pt x="207" y="115"/>
                    </a:lnTo>
                    <a:lnTo>
                      <a:pt x="209" y="120"/>
                    </a:lnTo>
                    <a:lnTo>
                      <a:pt x="209" y="126"/>
                    </a:lnTo>
                    <a:lnTo>
                      <a:pt x="209" y="131"/>
                    </a:lnTo>
                    <a:lnTo>
                      <a:pt x="209" y="138"/>
                    </a:lnTo>
                    <a:lnTo>
                      <a:pt x="209" y="145"/>
                    </a:lnTo>
                    <a:lnTo>
                      <a:pt x="209" y="150"/>
                    </a:lnTo>
                    <a:lnTo>
                      <a:pt x="209" y="156"/>
                    </a:lnTo>
                    <a:lnTo>
                      <a:pt x="209" y="163"/>
                    </a:lnTo>
                    <a:lnTo>
                      <a:pt x="209" y="169"/>
                    </a:lnTo>
                    <a:lnTo>
                      <a:pt x="209" y="174"/>
                    </a:lnTo>
                    <a:lnTo>
                      <a:pt x="209" y="181"/>
                    </a:lnTo>
                    <a:lnTo>
                      <a:pt x="207" y="188"/>
                    </a:lnTo>
                    <a:lnTo>
                      <a:pt x="207" y="194"/>
                    </a:lnTo>
                    <a:lnTo>
                      <a:pt x="206" y="201"/>
                    </a:lnTo>
                    <a:lnTo>
                      <a:pt x="206" y="208"/>
                    </a:lnTo>
                    <a:lnTo>
                      <a:pt x="206" y="214"/>
                    </a:lnTo>
                    <a:lnTo>
                      <a:pt x="204" y="219"/>
                    </a:lnTo>
                    <a:lnTo>
                      <a:pt x="202" y="226"/>
                    </a:lnTo>
                    <a:lnTo>
                      <a:pt x="201" y="234"/>
                    </a:lnTo>
                    <a:lnTo>
                      <a:pt x="199" y="239"/>
                    </a:lnTo>
                    <a:lnTo>
                      <a:pt x="199" y="246"/>
                    </a:lnTo>
                    <a:lnTo>
                      <a:pt x="197" y="253"/>
                    </a:lnTo>
                    <a:lnTo>
                      <a:pt x="196" y="259"/>
                    </a:lnTo>
                    <a:lnTo>
                      <a:pt x="192" y="266"/>
                    </a:lnTo>
                    <a:lnTo>
                      <a:pt x="191" y="272"/>
                    </a:lnTo>
                    <a:lnTo>
                      <a:pt x="187" y="277"/>
                    </a:lnTo>
                    <a:lnTo>
                      <a:pt x="186" y="284"/>
                    </a:lnTo>
                    <a:lnTo>
                      <a:pt x="182" y="291"/>
                    </a:lnTo>
                    <a:lnTo>
                      <a:pt x="181" y="297"/>
                    </a:lnTo>
                    <a:lnTo>
                      <a:pt x="177" y="304"/>
                    </a:lnTo>
                    <a:lnTo>
                      <a:pt x="174" y="311"/>
                    </a:lnTo>
                    <a:lnTo>
                      <a:pt x="171" y="316"/>
                    </a:lnTo>
                    <a:lnTo>
                      <a:pt x="167" y="322"/>
                    </a:lnTo>
                    <a:lnTo>
                      <a:pt x="164" y="327"/>
                    </a:lnTo>
                    <a:lnTo>
                      <a:pt x="161" y="332"/>
                    </a:lnTo>
                    <a:lnTo>
                      <a:pt x="157" y="337"/>
                    </a:lnTo>
                    <a:lnTo>
                      <a:pt x="154" y="342"/>
                    </a:lnTo>
                    <a:lnTo>
                      <a:pt x="151" y="347"/>
                    </a:lnTo>
                    <a:lnTo>
                      <a:pt x="147" y="352"/>
                    </a:lnTo>
                    <a:lnTo>
                      <a:pt x="144" y="356"/>
                    </a:lnTo>
                    <a:lnTo>
                      <a:pt x="141" y="359"/>
                    </a:lnTo>
                    <a:lnTo>
                      <a:pt x="137" y="362"/>
                    </a:lnTo>
                    <a:lnTo>
                      <a:pt x="136" y="367"/>
                    </a:lnTo>
                    <a:lnTo>
                      <a:pt x="132" y="371"/>
                    </a:lnTo>
                    <a:lnTo>
                      <a:pt x="131" y="374"/>
                    </a:lnTo>
                    <a:lnTo>
                      <a:pt x="127" y="377"/>
                    </a:lnTo>
                    <a:lnTo>
                      <a:pt x="126" y="380"/>
                    </a:lnTo>
                    <a:lnTo>
                      <a:pt x="119" y="385"/>
                    </a:lnTo>
                    <a:lnTo>
                      <a:pt x="114" y="392"/>
                    </a:lnTo>
                    <a:lnTo>
                      <a:pt x="109" y="395"/>
                    </a:lnTo>
                    <a:lnTo>
                      <a:pt x="106" y="399"/>
                    </a:lnTo>
                    <a:lnTo>
                      <a:pt x="101" y="402"/>
                    </a:lnTo>
                    <a:lnTo>
                      <a:pt x="98" y="405"/>
                    </a:lnTo>
                    <a:lnTo>
                      <a:pt x="93" y="407"/>
                    </a:lnTo>
                    <a:lnTo>
                      <a:pt x="89" y="409"/>
                    </a:lnTo>
                    <a:lnTo>
                      <a:pt x="86" y="410"/>
                    </a:lnTo>
                    <a:lnTo>
                      <a:pt x="81" y="412"/>
                    </a:lnTo>
                    <a:lnTo>
                      <a:pt x="78" y="412"/>
                    </a:lnTo>
                    <a:lnTo>
                      <a:pt x="76" y="412"/>
                    </a:lnTo>
                    <a:lnTo>
                      <a:pt x="69" y="412"/>
                    </a:lnTo>
                    <a:lnTo>
                      <a:pt x="66" y="410"/>
                    </a:lnTo>
                    <a:lnTo>
                      <a:pt x="63" y="409"/>
                    </a:lnTo>
                    <a:lnTo>
                      <a:pt x="59" y="405"/>
                    </a:lnTo>
                    <a:lnTo>
                      <a:pt x="56" y="404"/>
                    </a:lnTo>
                    <a:lnTo>
                      <a:pt x="56" y="402"/>
                    </a:lnTo>
                    <a:lnTo>
                      <a:pt x="53" y="397"/>
                    </a:lnTo>
                    <a:lnTo>
                      <a:pt x="49" y="394"/>
                    </a:lnTo>
                    <a:lnTo>
                      <a:pt x="44" y="392"/>
                    </a:lnTo>
                    <a:lnTo>
                      <a:pt x="39" y="392"/>
                    </a:lnTo>
                    <a:lnTo>
                      <a:pt x="35" y="390"/>
                    </a:lnTo>
                    <a:lnTo>
                      <a:pt x="31" y="389"/>
                    </a:lnTo>
                    <a:lnTo>
                      <a:pt x="28" y="389"/>
                    </a:lnTo>
                    <a:lnTo>
                      <a:pt x="25" y="387"/>
                    </a:lnTo>
                    <a:lnTo>
                      <a:pt x="20" y="387"/>
                    </a:lnTo>
                    <a:lnTo>
                      <a:pt x="16" y="385"/>
                    </a:lnTo>
                    <a:lnTo>
                      <a:pt x="11" y="384"/>
                    </a:lnTo>
                    <a:lnTo>
                      <a:pt x="6" y="380"/>
                    </a:lnTo>
                    <a:lnTo>
                      <a:pt x="3" y="377"/>
                    </a:lnTo>
                    <a:lnTo>
                      <a:pt x="1" y="376"/>
                    </a:lnTo>
                    <a:lnTo>
                      <a:pt x="0" y="374"/>
                    </a:lnTo>
                    <a:lnTo>
                      <a:pt x="1" y="372"/>
                    </a:lnTo>
                    <a:lnTo>
                      <a:pt x="3" y="369"/>
                    </a:lnTo>
                    <a:lnTo>
                      <a:pt x="6" y="367"/>
                    </a:lnTo>
                    <a:lnTo>
                      <a:pt x="10" y="364"/>
                    </a:lnTo>
                    <a:lnTo>
                      <a:pt x="15" y="362"/>
                    </a:lnTo>
                    <a:lnTo>
                      <a:pt x="20" y="357"/>
                    </a:lnTo>
                    <a:lnTo>
                      <a:pt x="26" y="352"/>
                    </a:lnTo>
                    <a:lnTo>
                      <a:pt x="31" y="347"/>
                    </a:lnTo>
                    <a:lnTo>
                      <a:pt x="38" y="342"/>
                    </a:lnTo>
                    <a:lnTo>
                      <a:pt x="39" y="337"/>
                    </a:lnTo>
                    <a:lnTo>
                      <a:pt x="43" y="334"/>
                    </a:lnTo>
                    <a:lnTo>
                      <a:pt x="44" y="329"/>
                    </a:lnTo>
                    <a:lnTo>
                      <a:pt x="49" y="326"/>
                    </a:lnTo>
                    <a:lnTo>
                      <a:pt x="51" y="319"/>
                    </a:lnTo>
                    <a:lnTo>
                      <a:pt x="53" y="316"/>
                    </a:lnTo>
                    <a:lnTo>
                      <a:pt x="56" y="309"/>
                    </a:lnTo>
                    <a:lnTo>
                      <a:pt x="58" y="304"/>
                    </a:lnTo>
                    <a:lnTo>
                      <a:pt x="59" y="297"/>
                    </a:lnTo>
                    <a:lnTo>
                      <a:pt x="61" y="291"/>
                    </a:lnTo>
                    <a:lnTo>
                      <a:pt x="63" y="282"/>
                    </a:lnTo>
                    <a:lnTo>
                      <a:pt x="64" y="276"/>
                    </a:lnTo>
                    <a:lnTo>
                      <a:pt x="64" y="272"/>
                    </a:lnTo>
                    <a:lnTo>
                      <a:pt x="66" y="268"/>
                    </a:lnTo>
                    <a:lnTo>
                      <a:pt x="66" y="264"/>
                    </a:lnTo>
                    <a:lnTo>
                      <a:pt x="68" y="259"/>
                    </a:lnTo>
                    <a:lnTo>
                      <a:pt x="68" y="256"/>
                    </a:lnTo>
                    <a:lnTo>
                      <a:pt x="69" y="253"/>
                    </a:lnTo>
                    <a:lnTo>
                      <a:pt x="69" y="248"/>
                    </a:lnTo>
                    <a:lnTo>
                      <a:pt x="69" y="244"/>
                    </a:lnTo>
                    <a:lnTo>
                      <a:pt x="69" y="239"/>
                    </a:lnTo>
                    <a:lnTo>
                      <a:pt x="71" y="234"/>
                    </a:lnTo>
                    <a:lnTo>
                      <a:pt x="71" y="231"/>
                    </a:lnTo>
                    <a:lnTo>
                      <a:pt x="71" y="226"/>
                    </a:lnTo>
                    <a:lnTo>
                      <a:pt x="71" y="221"/>
                    </a:lnTo>
                    <a:lnTo>
                      <a:pt x="73" y="218"/>
                    </a:lnTo>
                    <a:lnTo>
                      <a:pt x="73" y="213"/>
                    </a:lnTo>
                    <a:lnTo>
                      <a:pt x="74" y="209"/>
                    </a:lnTo>
                    <a:lnTo>
                      <a:pt x="74" y="204"/>
                    </a:lnTo>
                    <a:lnTo>
                      <a:pt x="74" y="201"/>
                    </a:lnTo>
                    <a:lnTo>
                      <a:pt x="74" y="196"/>
                    </a:lnTo>
                    <a:lnTo>
                      <a:pt x="74" y="191"/>
                    </a:lnTo>
                    <a:lnTo>
                      <a:pt x="74" y="188"/>
                    </a:lnTo>
                    <a:lnTo>
                      <a:pt x="74" y="184"/>
                    </a:lnTo>
                    <a:lnTo>
                      <a:pt x="74" y="179"/>
                    </a:lnTo>
                    <a:lnTo>
                      <a:pt x="76" y="176"/>
                    </a:lnTo>
                    <a:lnTo>
                      <a:pt x="74" y="171"/>
                    </a:lnTo>
                    <a:lnTo>
                      <a:pt x="74" y="166"/>
                    </a:lnTo>
                    <a:lnTo>
                      <a:pt x="74" y="163"/>
                    </a:lnTo>
                    <a:lnTo>
                      <a:pt x="74" y="158"/>
                    </a:lnTo>
                    <a:lnTo>
                      <a:pt x="74" y="155"/>
                    </a:lnTo>
                    <a:lnTo>
                      <a:pt x="74" y="151"/>
                    </a:lnTo>
                    <a:lnTo>
                      <a:pt x="74" y="146"/>
                    </a:lnTo>
                    <a:lnTo>
                      <a:pt x="74" y="143"/>
                    </a:lnTo>
                    <a:lnTo>
                      <a:pt x="74" y="140"/>
                    </a:lnTo>
                    <a:lnTo>
                      <a:pt x="74" y="135"/>
                    </a:lnTo>
                    <a:lnTo>
                      <a:pt x="74" y="131"/>
                    </a:lnTo>
                    <a:lnTo>
                      <a:pt x="74" y="128"/>
                    </a:lnTo>
                    <a:lnTo>
                      <a:pt x="74" y="121"/>
                    </a:lnTo>
                    <a:lnTo>
                      <a:pt x="74" y="116"/>
                    </a:lnTo>
                    <a:lnTo>
                      <a:pt x="73" y="110"/>
                    </a:lnTo>
                    <a:lnTo>
                      <a:pt x="73" y="103"/>
                    </a:lnTo>
                    <a:lnTo>
                      <a:pt x="71" y="98"/>
                    </a:lnTo>
                    <a:lnTo>
                      <a:pt x="71" y="93"/>
                    </a:lnTo>
                    <a:lnTo>
                      <a:pt x="69" y="88"/>
                    </a:lnTo>
                    <a:lnTo>
                      <a:pt x="69" y="85"/>
                    </a:lnTo>
                    <a:lnTo>
                      <a:pt x="69" y="81"/>
                    </a:lnTo>
                    <a:lnTo>
                      <a:pt x="69" y="80"/>
                    </a:lnTo>
                    <a:lnTo>
                      <a:pt x="68" y="73"/>
                    </a:lnTo>
                    <a:lnTo>
                      <a:pt x="68" y="68"/>
                    </a:lnTo>
                    <a:lnTo>
                      <a:pt x="69" y="63"/>
                    </a:lnTo>
                    <a:lnTo>
                      <a:pt x="74" y="56"/>
                    </a:lnTo>
                    <a:lnTo>
                      <a:pt x="79" y="50"/>
                    </a:lnTo>
                    <a:lnTo>
                      <a:pt x="86" y="45"/>
                    </a:lnTo>
                    <a:lnTo>
                      <a:pt x="89" y="42"/>
                    </a:lnTo>
                    <a:lnTo>
                      <a:pt x="93" y="38"/>
                    </a:lnTo>
                    <a:lnTo>
                      <a:pt x="98" y="35"/>
                    </a:lnTo>
                    <a:lnTo>
                      <a:pt x="101" y="33"/>
                    </a:lnTo>
                    <a:lnTo>
                      <a:pt x="106" y="30"/>
                    </a:lnTo>
                    <a:lnTo>
                      <a:pt x="109" y="27"/>
                    </a:lnTo>
                    <a:lnTo>
                      <a:pt x="113" y="23"/>
                    </a:lnTo>
                    <a:lnTo>
                      <a:pt x="118" y="22"/>
                    </a:lnTo>
                    <a:lnTo>
                      <a:pt x="121" y="18"/>
                    </a:lnTo>
                    <a:lnTo>
                      <a:pt x="126" y="17"/>
                    </a:lnTo>
                    <a:lnTo>
                      <a:pt x="129" y="13"/>
                    </a:lnTo>
                    <a:lnTo>
                      <a:pt x="134" y="12"/>
                    </a:lnTo>
                    <a:lnTo>
                      <a:pt x="137" y="10"/>
                    </a:lnTo>
                    <a:lnTo>
                      <a:pt x="141" y="8"/>
                    </a:lnTo>
                    <a:lnTo>
                      <a:pt x="146" y="5"/>
                    </a:lnTo>
                    <a:lnTo>
                      <a:pt x="149" y="5"/>
                    </a:lnTo>
                    <a:lnTo>
                      <a:pt x="156" y="2"/>
                    </a:lnTo>
                    <a:lnTo>
                      <a:pt x="162" y="2"/>
                    </a:lnTo>
                    <a:lnTo>
                      <a:pt x="166" y="0"/>
                    </a:lnTo>
                    <a:lnTo>
                      <a:pt x="171" y="0"/>
                    </a:lnTo>
                    <a:lnTo>
                      <a:pt x="172" y="0"/>
                    </a:lnTo>
                    <a:lnTo>
                      <a:pt x="176" y="0"/>
                    </a:lnTo>
                    <a:lnTo>
                      <a:pt x="181" y="0"/>
                    </a:lnTo>
                    <a:lnTo>
                      <a:pt x="184" y="2"/>
                    </a:lnTo>
                    <a:lnTo>
                      <a:pt x="187" y="5"/>
                    </a:lnTo>
                    <a:lnTo>
                      <a:pt x="187" y="7"/>
                    </a:lnTo>
                    <a:close/>
                  </a:path>
                </a:pathLst>
              </a:custGeom>
              <a:solidFill>
                <a:srgbClr val="A67A4D"/>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54" name="Freeform 84"/>
              <p:cNvSpPr/>
              <p:nvPr/>
            </p:nvSpPr>
            <p:spPr bwMode="auto">
              <a:xfrm>
                <a:off x="3879" y="1397"/>
                <a:ext cx="196" cy="498"/>
              </a:xfrm>
              <a:custGeom>
                <a:avLst/>
                <a:gdLst>
                  <a:gd name="T0" fmla="*/ 40 w 196"/>
                  <a:gd name="T1" fmla="*/ 24 h 498"/>
                  <a:gd name="T2" fmla="*/ 30 w 196"/>
                  <a:gd name="T3" fmla="*/ 48 h 498"/>
                  <a:gd name="T4" fmla="*/ 25 w 196"/>
                  <a:gd name="T5" fmla="*/ 66 h 498"/>
                  <a:gd name="T6" fmla="*/ 20 w 196"/>
                  <a:gd name="T7" fmla="*/ 88 h 498"/>
                  <a:gd name="T8" fmla="*/ 15 w 196"/>
                  <a:gd name="T9" fmla="*/ 113 h 498"/>
                  <a:gd name="T10" fmla="*/ 9 w 196"/>
                  <a:gd name="T11" fmla="*/ 141 h 498"/>
                  <a:gd name="T12" fmla="*/ 5 w 196"/>
                  <a:gd name="T13" fmla="*/ 169 h 498"/>
                  <a:gd name="T14" fmla="*/ 2 w 196"/>
                  <a:gd name="T15" fmla="*/ 201 h 498"/>
                  <a:gd name="T16" fmla="*/ 0 w 196"/>
                  <a:gd name="T17" fmla="*/ 234 h 498"/>
                  <a:gd name="T18" fmla="*/ 0 w 196"/>
                  <a:gd name="T19" fmla="*/ 267 h 498"/>
                  <a:gd name="T20" fmla="*/ 2 w 196"/>
                  <a:gd name="T21" fmla="*/ 302 h 498"/>
                  <a:gd name="T22" fmla="*/ 5 w 196"/>
                  <a:gd name="T23" fmla="*/ 333 h 498"/>
                  <a:gd name="T24" fmla="*/ 7 w 196"/>
                  <a:gd name="T25" fmla="*/ 360 h 498"/>
                  <a:gd name="T26" fmla="*/ 9 w 196"/>
                  <a:gd name="T27" fmla="*/ 383 h 498"/>
                  <a:gd name="T28" fmla="*/ 12 w 196"/>
                  <a:gd name="T29" fmla="*/ 403 h 498"/>
                  <a:gd name="T30" fmla="*/ 17 w 196"/>
                  <a:gd name="T31" fmla="*/ 430 h 498"/>
                  <a:gd name="T32" fmla="*/ 25 w 196"/>
                  <a:gd name="T33" fmla="*/ 453 h 498"/>
                  <a:gd name="T34" fmla="*/ 39 w 196"/>
                  <a:gd name="T35" fmla="*/ 471 h 498"/>
                  <a:gd name="T36" fmla="*/ 63 w 196"/>
                  <a:gd name="T37" fmla="*/ 488 h 498"/>
                  <a:gd name="T38" fmla="*/ 87 w 196"/>
                  <a:gd name="T39" fmla="*/ 495 h 498"/>
                  <a:gd name="T40" fmla="*/ 113 w 196"/>
                  <a:gd name="T41" fmla="*/ 498 h 498"/>
                  <a:gd name="T42" fmla="*/ 140 w 196"/>
                  <a:gd name="T43" fmla="*/ 496 h 498"/>
                  <a:gd name="T44" fmla="*/ 165 w 196"/>
                  <a:gd name="T45" fmla="*/ 493 h 498"/>
                  <a:gd name="T46" fmla="*/ 185 w 196"/>
                  <a:gd name="T47" fmla="*/ 488 h 498"/>
                  <a:gd name="T48" fmla="*/ 196 w 196"/>
                  <a:gd name="T49" fmla="*/ 476 h 498"/>
                  <a:gd name="T50" fmla="*/ 175 w 196"/>
                  <a:gd name="T51" fmla="*/ 471 h 498"/>
                  <a:gd name="T52" fmla="*/ 143 w 196"/>
                  <a:gd name="T53" fmla="*/ 470 h 498"/>
                  <a:gd name="T54" fmla="*/ 122 w 196"/>
                  <a:gd name="T55" fmla="*/ 468 h 498"/>
                  <a:gd name="T56" fmla="*/ 90 w 196"/>
                  <a:gd name="T57" fmla="*/ 471 h 498"/>
                  <a:gd name="T58" fmla="*/ 63 w 196"/>
                  <a:gd name="T59" fmla="*/ 465 h 498"/>
                  <a:gd name="T60" fmla="*/ 45 w 196"/>
                  <a:gd name="T61" fmla="*/ 441 h 498"/>
                  <a:gd name="T62" fmla="*/ 35 w 196"/>
                  <a:gd name="T63" fmla="*/ 413 h 498"/>
                  <a:gd name="T64" fmla="*/ 30 w 196"/>
                  <a:gd name="T65" fmla="*/ 393 h 498"/>
                  <a:gd name="T66" fmla="*/ 25 w 196"/>
                  <a:gd name="T67" fmla="*/ 372 h 498"/>
                  <a:gd name="T68" fmla="*/ 22 w 196"/>
                  <a:gd name="T69" fmla="*/ 352 h 498"/>
                  <a:gd name="T70" fmla="*/ 20 w 196"/>
                  <a:gd name="T71" fmla="*/ 327 h 498"/>
                  <a:gd name="T72" fmla="*/ 19 w 196"/>
                  <a:gd name="T73" fmla="*/ 304 h 498"/>
                  <a:gd name="T74" fmla="*/ 19 w 196"/>
                  <a:gd name="T75" fmla="*/ 279 h 498"/>
                  <a:gd name="T76" fmla="*/ 19 w 196"/>
                  <a:gd name="T77" fmla="*/ 255 h 498"/>
                  <a:gd name="T78" fmla="*/ 20 w 196"/>
                  <a:gd name="T79" fmla="*/ 230 h 498"/>
                  <a:gd name="T80" fmla="*/ 24 w 196"/>
                  <a:gd name="T81" fmla="*/ 207 h 498"/>
                  <a:gd name="T82" fmla="*/ 29 w 196"/>
                  <a:gd name="T83" fmla="*/ 182 h 498"/>
                  <a:gd name="T84" fmla="*/ 34 w 196"/>
                  <a:gd name="T85" fmla="*/ 161 h 498"/>
                  <a:gd name="T86" fmla="*/ 39 w 196"/>
                  <a:gd name="T87" fmla="*/ 139 h 498"/>
                  <a:gd name="T88" fmla="*/ 44 w 196"/>
                  <a:gd name="T89" fmla="*/ 121 h 498"/>
                  <a:gd name="T90" fmla="*/ 49 w 196"/>
                  <a:gd name="T91" fmla="*/ 99 h 498"/>
                  <a:gd name="T92" fmla="*/ 57 w 196"/>
                  <a:gd name="T93" fmla="*/ 71 h 498"/>
                  <a:gd name="T94" fmla="*/ 62 w 196"/>
                  <a:gd name="T95" fmla="*/ 46 h 498"/>
                  <a:gd name="T96" fmla="*/ 65 w 196"/>
                  <a:gd name="T97" fmla="*/ 23 h 498"/>
                  <a:gd name="T98" fmla="*/ 57 w 196"/>
                  <a:gd name="T99" fmla="*/ 3 h 498"/>
                  <a:gd name="T100" fmla="*/ 47 w 196"/>
                  <a:gd name="T101" fmla="*/ 6 h 4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498"/>
                  <a:gd name="T155" fmla="*/ 196 w 196"/>
                  <a:gd name="T156" fmla="*/ 498 h 4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498">
                    <a:moveTo>
                      <a:pt x="45" y="13"/>
                    </a:moveTo>
                    <a:lnTo>
                      <a:pt x="44" y="13"/>
                    </a:lnTo>
                    <a:lnTo>
                      <a:pt x="42" y="18"/>
                    </a:lnTo>
                    <a:lnTo>
                      <a:pt x="40" y="19"/>
                    </a:lnTo>
                    <a:lnTo>
                      <a:pt x="40" y="24"/>
                    </a:lnTo>
                    <a:lnTo>
                      <a:pt x="37" y="28"/>
                    </a:lnTo>
                    <a:lnTo>
                      <a:pt x="37" y="34"/>
                    </a:lnTo>
                    <a:lnTo>
                      <a:pt x="34" y="39"/>
                    </a:lnTo>
                    <a:lnTo>
                      <a:pt x="32" y="46"/>
                    </a:lnTo>
                    <a:lnTo>
                      <a:pt x="30" y="48"/>
                    </a:lnTo>
                    <a:lnTo>
                      <a:pt x="30" y="51"/>
                    </a:lnTo>
                    <a:lnTo>
                      <a:pt x="29" y="56"/>
                    </a:lnTo>
                    <a:lnTo>
                      <a:pt x="29" y="59"/>
                    </a:lnTo>
                    <a:lnTo>
                      <a:pt x="27" y="63"/>
                    </a:lnTo>
                    <a:lnTo>
                      <a:pt x="25" y="66"/>
                    </a:lnTo>
                    <a:lnTo>
                      <a:pt x="24" y="71"/>
                    </a:lnTo>
                    <a:lnTo>
                      <a:pt x="24" y="76"/>
                    </a:lnTo>
                    <a:lnTo>
                      <a:pt x="22" y="79"/>
                    </a:lnTo>
                    <a:lnTo>
                      <a:pt x="22" y="84"/>
                    </a:lnTo>
                    <a:lnTo>
                      <a:pt x="20" y="88"/>
                    </a:lnTo>
                    <a:lnTo>
                      <a:pt x="19" y="94"/>
                    </a:lnTo>
                    <a:lnTo>
                      <a:pt x="17" y="98"/>
                    </a:lnTo>
                    <a:lnTo>
                      <a:pt x="17" y="103"/>
                    </a:lnTo>
                    <a:lnTo>
                      <a:pt x="15" y="108"/>
                    </a:lnTo>
                    <a:lnTo>
                      <a:pt x="15" y="113"/>
                    </a:lnTo>
                    <a:lnTo>
                      <a:pt x="14" y="117"/>
                    </a:lnTo>
                    <a:lnTo>
                      <a:pt x="12" y="124"/>
                    </a:lnTo>
                    <a:lnTo>
                      <a:pt x="12" y="129"/>
                    </a:lnTo>
                    <a:lnTo>
                      <a:pt x="10" y="134"/>
                    </a:lnTo>
                    <a:lnTo>
                      <a:pt x="9" y="141"/>
                    </a:lnTo>
                    <a:lnTo>
                      <a:pt x="9" y="146"/>
                    </a:lnTo>
                    <a:lnTo>
                      <a:pt x="7" y="151"/>
                    </a:lnTo>
                    <a:lnTo>
                      <a:pt x="7" y="157"/>
                    </a:lnTo>
                    <a:lnTo>
                      <a:pt x="5" y="164"/>
                    </a:lnTo>
                    <a:lnTo>
                      <a:pt x="5" y="169"/>
                    </a:lnTo>
                    <a:lnTo>
                      <a:pt x="5" y="176"/>
                    </a:lnTo>
                    <a:lnTo>
                      <a:pt x="5" y="182"/>
                    </a:lnTo>
                    <a:lnTo>
                      <a:pt x="4" y="189"/>
                    </a:lnTo>
                    <a:lnTo>
                      <a:pt x="2" y="194"/>
                    </a:lnTo>
                    <a:lnTo>
                      <a:pt x="2" y="201"/>
                    </a:lnTo>
                    <a:lnTo>
                      <a:pt x="2" y="207"/>
                    </a:lnTo>
                    <a:lnTo>
                      <a:pt x="2" y="214"/>
                    </a:lnTo>
                    <a:lnTo>
                      <a:pt x="0" y="221"/>
                    </a:lnTo>
                    <a:lnTo>
                      <a:pt x="0" y="227"/>
                    </a:lnTo>
                    <a:lnTo>
                      <a:pt x="0" y="234"/>
                    </a:lnTo>
                    <a:lnTo>
                      <a:pt x="0" y="239"/>
                    </a:lnTo>
                    <a:lnTo>
                      <a:pt x="0" y="247"/>
                    </a:lnTo>
                    <a:lnTo>
                      <a:pt x="0" y="254"/>
                    </a:lnTo>
                    <a:lnTo>
                      <a:pt x="0" y="260"/>
                    </a:lnTo>
                    <a:lnTo>
                      <a:pt x="0" y="267"/>
                    </a:lnTo>
                    <a:lnTo>
                      <a:pt x="0" y="275"/>
                    </a:lnTo>
                    <a:lnTo>
                      <a:pt x="2" y="282"/>
                    </a:lnTo>
                    <a:lnTo>
                      <a:pt x="2" y="289"/>
                    </a:lnTo>
                    <a:lnTo>
                      <a:pt x="2" y="295"/>
                    </a:lnTo>
                    <a:lnTo>
                      <a:pt x="2" y="302"/>
                    </a:lnTo>
                    <a:lnTo>
                      <a:pt x="2" y="309"/>
                    </a:lnTo>
                    <a:lnTo>
                      <a:pt x="4" y="315"/>
                    </a:lnTo>
                    <a:lnTo>
                      <a:pt x="4" y="322"/>
                    </a:lnTo>
                    <a:lnTo>
                      <a:pt x="4" y="327"/>
                    </a:lnTo>
                    <a:lnTo>
                      <a:pt x="5" y="333"/>
                    </a:lnTo>
                    <a:lnTo>
                      <a:pt x="5" y="338"/>
                    </a:lnTo>
                    <a:lnTo>
                      <a:pt x="5" y="343"/>
                    </a:lnTo>
                    <a:lnTo>
                      <a:pt x="5" y="348"/>
                    </a:lnTo>
                    <a:lnTo>
                      <a:pt x="7" y="355"/>
                    </a:lnTo>
                    <a:lnTo>
                      <a:pt x="7" y="360"/>
                    </a:lnTo>
                    <a:lnTo>
                      <a:pt x="7" y="365"/>
                    </a:lnTo>
                    <a:lnTo>
                      <a:pt x="9" y="370"/>
                    </a:lnTo>
                    <a:lnTo>
                      <a:pt x="9" y="375"/>
                    </a:lnTo>
                    <a:lnTo>
                      <a:pt x="9" y="380"/>
                    </a:lnTo>
                    <a:lnTo>
                      <a:pt x="9" y="383"/>
                    </a:lnTo>
                    <a:lnTo>
                      <a:pt x="10" y="388"/>
                    </a:lnTo>
                    <a:lnTo>
                      <a:pt x="10" y="392"/>
                    </a:lnTo>
                    <a:lnTo>
                      <a:pt x="12" y="397"/>
                    </a:lnTo>
                    <a:lnTo>
                      <a:pt x="12" y="400"/>
                    </a:lnTo>
                    <a:lnTo>
                      <a:pt x="12" y="403"/>
                    </a:lnTo>
                    <a:lnTo>
                      <a:pt x="12" y="407"/>
                    </a:lnTo>
                    <a:lnTo>
                      <a:pt x="14" y="412"/>
                    </a:lnTo>
                    <a:lnTo>
                      <a:pt x="15" y="417"/>
                    </a:lnTo>
                    <a:lnTo>
                      <a:pt x="15" y="425"/>
                    </a:lnTo>
                    <a:lnTo>
                      <a:pt x="17" y="430"/>
                    </a:lnTo>
                    <a:lnTo>
                      <a:pt x="19" y="437"/>
                    </a:lnTo>
                    <a:lnTo>
                      <a:pt x="20" y="440"/>
                    </a:lnTo>
                    <a:lnTo>
                      <a:pt x="22" y="445"/>
                    </a:lnTo>
                    <a:lnTo>
                      <a:pt x="24" y="450"/>
                    </a:lnTo>
                    <a:lnTo>
                      <a:pt x="25" y="453"/>
                    </a:lnTo>
                    <a:lnTo>
                      <a:pt x="27" y="456"/>
                    </a:lnTo>
                    <a:lnTo>
                      <a:pt x="30" y="460"/>
                    </a:lnTo>
                    <a:lnTo>
                      <a:pt x="32" y="463"/>
                    </a:lnTo>
                    <a:lnTo>
                      <a:pt x="34" y="468"/>
                    </a:lnTo>
                    <a:lnTo>
                      <a:pt x="39" y="471"/>
                    </a:lnTo>
                    <a:lnTo>
                      <a:pt x="44" y="478"/>
                    </a:lnTo>
                    <a:lnTo>
                      <a:pt x="50" y="481"/>
                    </a:lnTo>
                    <a:lnTo>
                      <a:pt x="57" y="486"/>
                    </a:lnTo>
                    <a:lnTo>
                      <a:pt x="58" y="488"/>
                    </a:lnTo>
                    <a:lnTo>
                      <a:pt x="63" y="488"/>
                    </a:lnTo>
                    <a:lnTo>
                      <a:pt x="67" y="490"/>
                    </a:lnTo>
                    <a:lnTo>
                      <a:pt x="72" y="491"/>
                    </a:lnTo>
                    <a:lnTo>
                      <a:pt x="77" y="493"/>
                    </a:lnTo>
                    <a:lnTo>
                      <a:pt x="82" y="493"/>
                    </a:lnTo>
                    <a:lnTo>
                      <a:pt x="87" y="495"/>
                    </a:lnTo>
                    <a:lnTo>
                      <a:pt x="92" y="496"/>
                    </a:lnTo>
                    <a:lnTo>
                      <a:pt x="97" y="496"/>
                    </a:lnTo>
                    <a:lnTo>
                      <a:pt x="102" y="496"/>
                    </a:lnTo>
                    <a:lnTo>
                      <a:pt x="107" y="496"/>
                    </a:lnTo>
                    <a:lnTo>
                      <a:pt x="113" y="498"/>
                    </a:lnTo>
                    <a:lnTo>
                      <a:pt x="118" y="498"/>
                    </a:lnTo>
                    <a:lnTo>
                      <a:pt x="125" y="498"/>
                    </a:lnTo>
                    <a:lnTo>
                      <a:pt x="130" y="498"/>
                    </a:lnTo>
                    <a:lnTo>
                      <a:pt x="137" y="498"/>
                    </a:lnTo>
                    <a:lnTo>
                      <a:pt x="140" y="496"/>
                    </a:lnTo>
                    <a:lnTo>
                      <a:pt x="146" y="496"/>
                    </a:lnTo>
                    <a:lnTo>
                      <a:pt x="150" y="496"/>
                    </a:lnTo>
                    <a:lnTo>
                      <a:pt x="156" y="496"/>
                    </a:lnTo>
                    <a:lnTo>
                      <a:pt x="161" y="495"/>
                    </a:lnTo>
                    <a:lnTo>
                      <a:pt x="165" y="493"/>
                    </a:lnTo>
                    <a:lnTo>
                      <a:pt x="170" y="493"/>
                    </a:lnTo>
                    <a:lnTo>
                      <a:pt x="175" y="493"/>
                    </a:lnTo>
                    <a:lnTo>
                      <a:pt x="178" y="491"/>
                    </a:lnTo>
                    <a:lnTo>
                      <a:pt x="181" y="490"/>
                    </a:lnTo>
                    <a:lnTo>
                      <a:pt x="185" y="488"/>
                    </a:lnTo>
                    <a:lnTo>
                      <a:pt x="188" y="488"/>
                    </a:lnTo>
                    <a:lnTo>
                      <a:pt x="191" y="486"/>
                    </a:lnTo>
                    <a:lnTo>
                      <a:pt x="195" y="485"/>
                    </a:lnTo>
                    <a:lnTo>
                      <a:pt x="196" y="480"/>
                    </a:lnTo>
                    <a:lnTo>
                      <a:pt x="196" y="476"/>
                    </a:lnTo>
                    <a:lnTo>
                      <a:pt x="193" y="475"/>
                    </a:lnTo>
                    <a:lnTo>
                      <a:pt x="188" y="475"/>
                    </a:lnTo>
                    <a:lnTo>
                      <a:pt x="185" y="473"/>
                    </a:lnTo>
                    <a:lnTo>
                      <a:pt x="180" y="473"/>
                    </a:lnTo>
                    <a:lnTo>
                      <a:pt x="175" y="471"/>
                    </a:lnTo>
                    <a:lnTo>
                      <a:pt x="170" y="471"/>
                    </a:lnTo>
                    <a:lnTo>
                      <a:pt x="165" y="471"/>
                    </a:lnTo>
                    <a:lnTo>
                      <a:pt x="158" y="471"/>
                    </a:lnTo>
                    <a:lnTo>
                      <a:pt x="150" y="470"/>
                    </a:lnTo>
                    <a:lnTo>
                      <a:pt x="143" y="470"/>
                    </a:lnTo>
                    <a:lnTo>
                      <a:pt x="140" y="470"/>
                    </a:lnTo>
                    <a:lnTo>
                      <a:pt x="137" y="468"/>
                    </a:lnTo>
                    <a:lnTo>
                      <a:pt x="133" y="468"/>
                    </a:lnTo>
                    <a:lnTo>
                      <a:pt x="128" y="468"/>
                    </a:lnTo>
                    <a:lnTo>
                      <a:pt x="122" y="468"/>
                    </a:lnTo>
                    <a:lnTo>
                      <a:pt x="115" y="470"/>
                    </a:lnTo>
                    <a:lnTo>
                      <a:pt x="108" y="470"/>
                    </a:lnTo>
                    <a:lnTo>
                      <a:pt x="102" y="471"/>
                    </a:lnTo>
                    <a:lnTo>
                      <a:pt x="97" y="471"/>
                    </a:lnTo>
                    <a:lnTo>
                      <a:pt x="90" y="471"/>
                    </a:lnTo>
                    <a:lnTo>
                      <a:pt x="85" y="471"/>
                    </a:lnTo>
                    <a:lnTo>
                      <a:pt x="78" y="471"/>
                    </a:lnTo>
                    <a:lnTo>
                      <a:pt x="73" y="470"/>
                    </a:lnTo>
                    <a:lnTo>
                      <a:pt x="68" y="468"/>
                    </a:lnTo>
                    <a:lnTo>
                      <a:pt x="63" y="465"/>
                    </a:lnTo>
                    <a:lnTo>
                      <a:pt x="58" y="461"/>
                    </a:lnTo>
                    <a:lnTo>
                      <a:pt x="53" y="456"/>
                    </a:lnTo>
                    <a:lnTo>
                      <a:pt x="50" y="450"/>
                    </a:lnTo>
                    <a:lnTo>
                      <a:pt x="47" y="446"/>
                    </a:lnTo>
                    <a:lnTo>
                      <a:pt x="45" y="441"/>
                    </a:lnTo>
                    <a:lnTo>
                      <a:pt x="44" y="438"/>
                    </a:lnTo>
                    <a:lnTo>
                      <a:pt x="40" y="433"/>
                    </a:lnTo>
                    <a:lnTo>
                      <a:pt x="39" y="427"/>
                    </a:lnTo>
                    <a:lnTo>
                      <a:pt x="37" y="422"/>
                    </a:lnTo>
                    <a:lnTo>
                      <a:pt x="35" y="413"/>
                    </a:lnTo>
                    <a:lnTo>
                      <a:pt x="34" y="408"/>
                    </a:lnTo>
                    <a:lnTo>
                      <a:pt x="32" y="403"/>
                    </a:lnTo>
                    <a:lnTo>
                      <a:pt x="32" y="400"/>
                    </a:lnTo>
                    <a:lnTo>
                      <a:pt x="30" y="397"/>
                    </a:lnTo>
                    <a:lnTo>
                      <a:pt x="30" y="393"/>
                    </a:lnTo>
                    <a:lnTo>
                      <a:pt x="29" y="388"/>
                    </a:lnTo>
                    <a:lnTo>
                      <a:pt x="29" y="385"/>
                    </a:lnTo>
                    <a:lnTo>
                      <a:pt x="27" y="382"/>
                    </a:lnTo>
                    <a:lnTo>
                      <a:pt x="27" y="377"/>
                    </a:lnTo>
                    <a:lnTo>
                      <a:pt x="25" y="372"/>
                    </a:lnTo>
                    <a:lnTo>
                      <a:pt x="25" y="368"/>
                    </a:lnTo>
                    <a:lnTo>
                      <a:pt x="24" y="363"/>
                    </a:lnTo>
                    <a:lnTo>
                      <a:pt x="24" y="360"/>
                    </a:lnTo>
                    <a:lnTo>
                      <a:pt x="24" y="355"/>
                    </a:lnTo>
                    <a:lnTo>
                      <a:pt x="22" y="352"/>
                    </a:lnTo>
                    <a:lnTo>
                      <a:pt x="22" y="347"/>
                    </a:lnTo>
                    <a:lnTo>
                      <a:pt x="22" y="342"/>
                    </a:lnTo>
                    <a:lnTo>
                      <a:pt x="22" y="337"/>
                    </a:lnTo>
                    <a:lnTo>
                      <a:pt x="20" y="332"/>
                    </a:lnTo>
                    <a:lnTo>
                      <a:pt x="20" y="327"/>
                    </a:lnTo>
                    <a:lnTo>
                      <a:pt x="20" y="324"/>
                    </a:lnTo>
                    <a:lnTo>
                      <a:pt x="19" y="317"/>
                    </a:lnTo>
                    <a:lnTo>
                      <a:pt x="19" y="314"/>
                    </a:lnTo>
                    <a:lnTo>
                      <a:pt x="19" y="309"/>
                    </a:lnTo>
                    <a:lnTo>
                      <a:pt x="19" y="304"/>
                    </a:lnTo>
                    <a:lnTo>
                      <a:pt x="19" y="299"/>
                    </a:lnTo>
                    <a:lnTo>
                      <a:pt x="19" y="294"/>
                    </a:lnTo>
                    <a:lnTo>
                      <a:pt x="19" y="289"/>
                    </a:lnTo>
                    <a:lnTo>
                      <a:pt x="19" y="285"/>
                    </a:lnTo>
                    <a:lnTo>
                      <a:pt x="19" y="279"/>
                    </a:lnTo>
                    <a:lnTo>
                      <a:pt x="19" y="275"/>
                    </a:lnTo>
                    <a:lnTo>
                      <a:pt x="19" y="269"/>
                    </a:lnTo>
                    <a:lnTo>
                      <a:pt x="19" y="265"/>
                    </a:lnTo>
                    <a:lnTo>
                      <a:pt x="19" y="260"/>
                    </a:lnTo>
                    <a:lnTo>
                      <a:pt x="19" y="255"/>
                    </a:lnTo>
                    <a:lnTo>
                      <a:pt x="19" y="249"/>
                    </a:lnTo>
                    <a:lnTo>
                      <a:pt x="19" y="245"/>
                    </a:lnTo>
                    <a:lnTo>
                      <a:pt x="19" y="239"/>
                    </a:lnTo>
                    <a:lnTo>
                      <a:pt x="20" y="235"/>
                    </a:lnTo>
                    <a:lnTo>
                      <a:pt x="20" y="230"/>
                    </a:lnTo>
                    <a:lnTo>
                      <a:pt x="22" y="225"/>
                    </a:lnTo>
                    <a:lnTo>
                      <a:pt x="22" y="221"/>
                    </a:lnTo>
                    <a:lnTo>
                      <a:pt x="22" y="216"/>
                    </a:lnTo>
                    <a:lnTo>
                      <a:pt x="24" y="211"/>
                    </a:lnTo>
                    <a:lnTo>
                      <a:pt x="24" y="207"/>
                    </a:lnTo>
                    <a:lnTo>
                      <a:pt x="25" y="202"/>
                    </a:lnTo>
                    <a:lnTo>
                      <a:pt x="27" y="197"/>
                    </a:lnTo>
                    <a:lnTo>
                      <a:pt x="27" y="192"/>
                    </a:lnTo>
                    <a:lnTo>
                      <a:pt x="29" y="189"/>
                    </a:lnTo>
                    <a:lnTo>
                      <a:pt x="29" y="182"/>
                    </a:lnTo>
                    <a:lnTo>
                      <a:pt x="30" y="177"/>
                    </a:lnTo>
                    <a:lnTo>
                      <a:pt x="30" y="174"/>
                    </a:lnTo>
                    <a:lnTo>
                      <a:pt x="32" y="169"/>
                    </a:lnTo>
                    <a:lnTo>
                      <a:pt x="34" y="164"/>
                    </a:lnTo>
                    <a:lnTo>
                      <a:pt x="34" y="161"/>
                    </a:lnTo>
                    <a:lnTo>
                      <a:pt x="35" y="156"/>
                    </a:lnTo>
                    <a:lnTo>
                      <a:pt x="37" y="152"/>
                    </a:lnTo>
                    <a:lnTo>
                      <a:pt x="37" y="147"/>
                    </a:lnTo>
                    <a:lnTo>
                      <a:pt x="37" y="144"/>
                    </a:lnTo>
                    <a:lnTo>
                      <a:pt x="39" y="139"/>
                    </a:lnTo>
                    <a:lnTo>
                      <a:pt x="40" y="136"/>
                    </a:lnTo>
                    <a:lnTo>
                      <a:pt x="40" y="131"/>
                    </a:lnTo>
                    <a:lnTo>
                      <a:pt x="42" y="127"/>
                    </a:lnTo>
                    <a:lnTo>
                      <a:pt x="42" y="124"/>
                    </a:lnTo>
                    <a:lnTo>
                      <a:pt x="44" y="121"/>
                    </a:lnTo>
                    <a:lnTo>
                      <a:pt x="44" y="117"/>
                    </a:lnTo>
                    <a:lnTo>
                      <a:pt x="45" y="113"/>
                    </a:lnTo>
                    <a:lnTo>
                      <a:pt x="45" y="109"/>
                    </a:lnTo>
                    <a:lnTo>
                      <a:pt x="47" y="106"/>
                    </a:lnTo>
                    <a:lnTo>
                      <a:pt x="49" y="99"/>
                    </a:lnTo>
                    <a:lnTo>
                      <a:pt x="50" y="93"/>
                    </a:lnTo>
                    <a:lnTo>
                      <a:pt x="52" y="88"/>
                    </a:lnTo>
                    <a:lnTo>
                      <a:pt x="53" y="81"/>
                    </a:lnTo>
                    <a:lnTo>
                      <a:pt x="55" y="74"/>
                    </a:lnTo>
                    <a:lnTo>
                      <a:pt x="57" y="71"/>
                    </a:lnTo>
                    <a:lnTo>
                      <a:pt x="57" y="64"/>
                    </a:lnTo>
                    <a:lnTo>
                      <a:pt x="58" y="59"/>
                    </a:lnTo>
                    <a:lnTo>
                      <a:pt x="58" y="54"/>
                    </a:lnTo>
                    <a:lnTo>
                      <a:pt x="60" y="49"/>
                    </a:lnTo>
                    <a:lnTo>
                      <a:pt x="62" y="46"/>
                    </a:lnTo>
                    <a:lnTo>
                      <a:pt x="62" y="41"/>
                    </a:lnTo>
                    <a:lnTo>
                      <a:pt x="62" y="38"/>
                    </a:lnTo>
                    <a:lnTo>
                      <a:pt x="63" y="34"/>
                    </a:lnTo>
                    <a:lnTo>
                      <a:pt x="65" y="28"/>
                    </a:lnTo>
                    <a:lnTo>
                      <a:pt x="65" y="23"/>
                    </a:lnTo>
                    <a:lnTo>
                      <a:pt x="65" y="18"/>
                    </a:lnTo>
                    <a:lnTo>
                      <a:pt x="65" y="14"/>
                    </a:lnTo>
                    <a:lnTo>
                      <a:pt x="62" y="9"/>
                    </a:lnTo>
                    <a:lnTo>
                      <a:pt x="58" y="6"/>
                    </a:lnTo>
                    <a:lnTo>
                      <a:pt x="57" y="3"/>
                    </a:lnTo>
                    <a:lnTo>
                      <a:pt x="55" y="1"/>
                    </a:lnTo>
                    <a:lnTo>
                      <a:pt x="52" y="0"/>
                    </a:lnTo>
                    <a:lnTo>
                      <a:pt x="50" y="3"/>
                    </a:lnTo>
                    <a:lnTo>
                      <a:pt x="49" y="3"/>
                    </a:lnTo>
                    <a:lnTo>
                      <a:pt x="47" y="6"/>
                    </a:lnTo>
                    <a:lnTo>
                      <a:pt x="45" y="8"/>
                    </a:lnTo>
                    <a:lnTo>
                      <a:pt x="45" y="13"/>
                    </a:lnTo>
                    <a:close/>
                  </a:path>
                </a:pathLst>
              </a:custGeom>
              <a:solidFill>
                <a:srgbClr val="D48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55" name="Freeform 85"/>
              <p:cNvSpPr/>
              <p:nvPr/>
            </p:nvSpPr>
            <p:spPr bwMode="auto">
              <a:xfrm>
                <a:off x="3787" y="1162"/>
                <a:ext cx="223" cy="158"/>
              </a:xfrm>
              <a:custGeom>
                <a:avLst/>
                <a:gdLst>
                  <a:gd name="T0" fmla="*/ 2 w 223"/>
                  <a:gd name="T1" fmla="*/ 59 h 158"/>
                  <a:gd name="T2" fmla="*/ 0 w 223"/>
                  <a:gd name="T3" fmla="*/ 64 h 158"/>
                  <a:gd name="T4" fmla="*/ 0 w 223"/>
                  <a:gd name="T5" fmla="*/ 73 h 158"/>
                  <a:gd name="T6" fmla="*/ 2 w 223"/>
                  <a:gd name="T7" fmla="*/ 85 h 158"/>
                  <a:gd name="T8" fmla="*/ 7 w 223"/>
                  <a:gd name="T9" fmla="*/ 100 h 158"/>
                  <a:gd name="T10" fmla="*/ 14 w 223"/>
                  <a:gd name="T11" fmla="*/ 110 h 158"/>
                  <a:gd name="T12" fmla="*/ 20 w 223"/>
                  <a:gd name="T13" fmla="*/ 118 h 158"/>
                  <a:gd name="T14" fmla="*/ 28 w 223"/>
                  <a:gd name="T15" fmla="*/ 125 h 158"/>
                  <a:gd name="T16" fmla="*/ 40 w 223"/>
                  <a:gd name="T17" fmla="*/ 132 h 158"/>
                  <a:gd name="T18" fmla="*/ 48 w 223"/>
                  <a:gd name="T19" fmla="*/ 137 h 158"/>
                  <a:gd name="T20" fmla="*/ 55 w 223"/>
                  <a:gd name="T21" fmla="*/ 140 h 158"/>
                  <a:gd name="T22" fmla="*/ 63 w 223"/>
                  <a:gd name="T23" fmla="*/ 143 h 158"/>
                  <a:gd name="T24" fmla="*/ 73 w 223"/>
                  <a:gd name="T25" fmla="*/ 147 h 158"/>
                  <a:gd name="T26" fmla="*/ 82 w 223"/>
                  <a:gd name="T27" fmla="*/ 150 h 158"/>
                  <a:gd name="T28" fmla="*/ 90 w 223"/>
                  <a:gd name="T29" fmla="*/ 152 h 158"/>
                  <a:gd name="T30" fmla="*/ 98 w 223"/>
                  <a:gd name="T31" fmla="*/ 153 h 158"/>
                  <a:gd name="T32" fmla="*/ 105 w 223"/>
                  <a:gd name="T33" fmla="*/ 155 h 158"/>
                  <a:gd name="T34" fmla="*/ 116 w 223"/>
                  <a:gd name="T35" fmla="*/ 157 h 158"/>
                  <a:gd name="T36" fmla="*/ 130 w 223"/>
                  <a:gd name="T37" fmla="*/ 158 h 158"/>
                  <a:gd name="T38" fmla="*/ 143 w 223"/>
                  <a:gd name="T39" fmla="*/ 158 h 158"/>
                  <a:gd name="T40" fmla="*/ 155 w 223"/>
                  <a:gd name="T41" fmla="*/ 157 h 158"/>
                  <a:gd name="T42" fmla="*/ 165 w 223"/>
                  <a:gd name="T43" fmla="*/ 155 h 158"/>
                  <a:gd name="T44" fmla="*/ 175 w 223"/>
                  <a:gd name="T45" fmla="*/ 153 h 158"/>
                  <a:gd name="T46" fmla="*/ 183 w 223"/>
                  <a:gd name="T47" fmla="*/ 148 h 158"/>
                  <a:gd name="T48" fmla="*/ 190 w 223"/>
                  <a:gd name="T49" fmla="*/ 143 h 158"/>
                  <a:gd name="T50" fmla="*/ 199 w 223"/>
                  <a:gd name="T51" fmla="*/ 135 h 158"/>
                  <a:gd name="T52" fmla="*/ 208 w 223"/>
                  <a:gd name="T53" fmla="*/ 123 h 158"/>
                  <a:gd name="T54" fmla="*/ 211 w 223"/>
                  <a:gd name="T55" fmla="*/ 115 h 158"/>
                  <a:gd name="T56" fmla="*/ 214 w 223"/>
                  <a:gd name="T57" fmla="*/ 107 h 158"/>
                  <a:gd name="T58" fmla="*/ 218 w 223"/>
                  <a:gd name="T59" fmla="*/ 97 h 158"/>
                  <a:gd name="T60" fmla="*/ 221 w 223"/>
                  <a:gd name="T61" fmla="*/ 87 h 158"/>
                  <a:gd name="T62" fmla="*/ 221 w 223"/>
                  <a:gd name="T63" fmla="*/ 77 h 158"/>
                  <a:gd name="T64" fmla="*/ 221 w 223"/>
                  <a:gd name="T65" fmla="*/ 67 h 158"/>
                  <a:gd name="T66" fmla="*/ 221 w 223"/>
                  <a:gd name="T67" fmla="*/ 59 h 158"/>
                  <a:gd name="T68" fmla="*/ 219 w 223"/>
                  <a:gd name="T69" fmla="*/ 50 h 158"/>
                  <a:gd name="T70" fmla="*/ 216 w 223"/>
                  <a:gd name="T71" fmla="*/ 42 h 158"/>
                  <a:gd name="T72" fmla="*/ 213 w 223"/>
                  <a:gd name="T73" fmla="*/ 32 h 158"/>
                  <a:gd name="T74" fmla="*/ 208 w 223"/>
                  <a:gd name="T75" fmla="*/ 20 h 158"/>
                  <a:gd name="T76" fmla="*/ 201 w 223"/>
                  <a:gd name="T77" fmla="*/ 10 h 158"/>
                  <a:gd name="T78" fmla="*/ 195 w 223"/>
                  <a:gd name="T79" fmla="*/ 2 h 158"/>
                  <a:gd name="T80" fmla="*/ 2 w 223"/>
                  <a:gd name="T81" fmla="*/ 59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3"/>
                  <a:gd name="T124" fmla="*/ 0 h 158"/>
                  <a:gd name="T125" fmla="*/ 223 w 223"/>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3" h="158">
                    <a:moveTo>
                      <a:pt x="2" y="59"/>
                    </a:moveTo>
                    <a:lnTo>
                      <a:pt x="2" y="59"/>
                    </a:lnTo>
                    <a:lnTo>
                      <a:pt x="2" y="60"/>
                    </a:lnTo>
                    <a:lnTo>
                      <a:pt x="0" y="64"/>
                    </a:lnTo>
                    <a:lnTo>
                      <a:pt x="0" y="69"/>
                    </a:lnTo>
                    <a:lnTo>
                      <a:pt x="0" y="73"/>
                    </a:lnTo>
                    <a:lnTo>
                      <a:pt x="0" y="78"/>
                    </a:lnTo>
                    <a:lnTo>
                      <a:pt x="2" y="85"/>
                    </a:lnTo>
                    <a:lnTo>
                      <a:pt x="4" y="92"/>
                    </a:lnTo>
                    <a:lnTo>
                      <a:pt x="7" y="100"/>
                    </a:lnTo>
                    <a:lnTo>
                      <a:pt x="12" y="107"/>
                    </a:lnTo>
                    <a:lnTo>
                      <a:pt x="14" y="110"/>
                    </a:lnTo>
                    <a:lnTo>
                      <a:pt x="17" y="113"/>
                    </a:lnTo>
                    <a:lnTo>
                      <a:pt x="20" y="118"/>
                    </a:lnTo>
                    <a:lnTo>
                      <a:pt x="25" y="122"/>
                    </a:lnTo>
                    <a:lnTo>
                      <a:pt x="28" y="125"/>
                    </a:lnTo>
                    <a:lnTo>
                      <a:pt x="35" y="128"/>
                    </a:lnTo>
                    <a:lnTo>
                      <a:pt x="40" y="132"/>
                    </a:lnTo>
                    <a:lnTo>
                      <a:pt x="45" y="135"/>
                    </a:lnTo>
                    <a:lnTo>
                      <a:pt x="48" y="137"/>
                    </a:lnTo>
                    <a:lnTo>
                      <a:pt x="52" y="138"/>
                    </a:lnTo>
                    <a:lnTo>
                      <a:pt x="55" y="140"/>
                    </a:lnTo>
                    <a:lnTo>
                      <a:pt x="60" y="142"/>
                    </a:lnTo>
                    <a:lnTo>
                      <a:pt x="63" y="143"/>
                    </a:lnTo>
                    <a:lnTo>
                      <a:pt x="68" y="145"/>
                    </a:lnTo>
                    <a:lnTo>
                      <a:pt x="73" y="147"/>
                    </a:lnTo>
                    <a:lnTo>
                      <a:pt x="77" y="148"/>
                    </a:lnTo>
                    <a:lnTo>
                      <a:pt x="82" y="150"/>
                    </a:lnTo>
                    <a:lnTo>
                      <a:pt x="85" y="150"/>
                    </a:lnTo>
                    <a:lnTo>
                      <a:pt x="90" y="152"/>
                    </a:lnTo>
                    <a:lnTo>
                      <a:pt x="93" y="153"/>
                    </a:lnTo>
                    <a:lnTo>
                      <a:pt x="98" y="153"/>
                    </a:lnTo>
                    <a:lnTo>
                      <a:pt x="102" y="153"/>
                    </a:lnTo>
                    <a:lnTo>
                      <a:pt x="105" y="155"/>
                    </a:lnTo>
                    <a:lnTo>
                      <a:pt x="110" y="157"/>
                    </a:lnTo>
                    <a:lnTo>
                      <a:pt x="116" y="157"/>
                    </a:lnTo>
                    <a:lnTo>
                      <a:pt x="123" y="157"/>
                    </a:lnTo>
                    <a:lnTo>
                      <a:pt x="130" y="158"/>
                    </a:lnTo>
                    <a:lnTo>
                      <a:pt x="136" y="158"/>
                    </a:lnTo>
                    <a:lnTo>
                      <a:pt x="143" y="158"/>
                    </a:lnTo>
                    <a:lnTo>
                      <a:pt x="148" y="158"/>
                    </a:lnTo>
                    <a:lnTo>
                      <a:pt x="155" y="157"/>
                    </a:lnTo>
                    <a:lnTo>
                      <a:pt x="160" y="157"/>
                    </a:lnTo>
                    <a:lnTo>
                      <a:pt x="165" y="155"/>
                    </a:lnTo>
                    <a:lnTo>
                      <a:pt x="170" y="155"/>
                    </a:lnTo>
                    <a:lnTo>
                      <a:pt x="175" y="153"/>
                    </a:lnTo>
                    <a:lnTo>
                      <a:pt x="180" y="152"/>
                    </a:lnTo>
                    <a:lnTo>
                      <a:pt x="183" y="148"/>
                    </a:lnTo>
                    <a:lnTo>
                      <a:pt x="186" y="147"/>
                    </a:lnTo>
                    <a:lnTo>
                      <a:pt x="190" y="143"/>
                    </a:lnTo>
                    <a:lnTo>
                      <a:pt x="193" y="142"/>
                    </a:lnTo>
                    <a:lnTo>
                      <a:pt x="199" y="135"/>
                    </a:lnTo>
                    <a:lnTo>
                      <a:pt x="204" y="128"/>
                    </a:lnTo>
                    <a:lnTo>
                      <a:pt x="208" y="123"/>
                    </a:lnTo>
                    <a:lnTo>
                      <a:pt x="209" y="118"/>
                    </a:lnTo>
                    <a:lnTo>
                      <a:pt x="211" y="115"/>
                    </a:lnTo>
                    <a:lnTo>
                      <a:pt x="213" y="110"/>
                    </a:lnTo>
                    <a:lnTo>
                      <a:pt x="214" y="107"/>
                    </a:lnTo>
                    <a:lnTo>
                      <a:pt x="216" y="102"/>
                    </a:lnTo>
                    <a:lnTo>
                      <a:pt x="218" y="97"/>
                    </a:lnTo>
                    <a:lnTo>
                      <a:pt x="219" y="92"/>
                    </a:lnTo>
                    <a:lnTo>
                      <a:pt x="221" y="87"/>
                    </a:lnTo>
                    <a:lnTo>
                      <a:pt x="221" y="82"/>
                    </a:lnTo>
                    <a:lnTo>
                      <a:pt x="221" y="77"/>
                    </a:lnTo>
                    <a:lnTo>
                      <a:pt x="223" y="72"/>
                    </a:lnTo>
                    <a:lnTo>
                      <a:pt x="221" y="67"/>
                    </a:lnTo>
                    <a:lnTo>
                      <a:pt x="221" y="64"/>
                    </a:lnTo>
                    <a:lnTo>
                      <a:pt x="221" y="59"/>
                    </a:lnTo>
                    <a:lnTo>
                      <a:pt x="221" y="55"/>
                    </a:lnTo>
                    <a:lnTo>
                      <a:pt x="219" y="50"/>
                    </a:lnTo>
                    <a:lnTo>
                      <a:pt x="218" y="45"/>
                    </a:lnTo>
                    <a:lnTo>
                      <a:pt x="216" y="42"/>
                    </a:lnTo>
                    <a:lnTo>
                      <a:pt x="216" y="39"/>
                    </a:lnTo>
                    <a:lnTo>
                      <a:pt x="213" y="32"/>
                    </a:lnTo>
                    <a:lnTo>
                      <a:pt x="211" y="25"/>
                    </a:lnTo>
                    <a:lnTo>
                      <a:pt x="208" y="20"/>
                    </a:lnTo>
                    <a:lnTo>
                      <a:pt x="204" y="14"/>
                    </a:lnTo>
                    <a:lnTo>
                      <a:pt x="201" y="10"/>
                    </a:lnTo>
                    <a:lnTo>
                      <a:pt x="198" y="7"/>
                    </a:lnTo>
                    <a:lnTo>
                      <a:pt x="195" y="2"/>
                    </a:lnTo>
                    <a:lnTo>
                      <a:pt x="193" y="0"/>
                    </a:lnTo>
                    <a:lnTo>
                      <a:pt x="2" y="59"/>
                    </a:lnTo>
                    <a:close/>
                  </a:path>
                </a:pathLst>
              </a:custGeom>
              <a:solidFill>
                <a:srgbClr val="A67A4D"/>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56" name="Freeform 86"/>
              <p:cNvSpPr/>
              <p:nvPr/>
            </p:nvSpPr>
            <p:spPr bwMode="auto">
              <a:xfrm>
                <a:off x="3742" y="1026"/>
                <a:ext cx="292" cy="209"/>
              </a:xfrm>
              <a:custGeom>
                <a:avLst/>
                <a:gdLst>
                  <a:gd name="T0" fmla="*/ 32 w 292"/>
                  <a:gd name="T1" fmla="*/ 106 h 209"/>
                  <a:gd name="T2" fmla="*/ 35 w 292"/>
                  <a:gd name="T3" fmla="*/ 94 h 209"/>
                  <a:gd name="T4" fmla="*/ 43 w 292"/>
                  <a:gd name="T5" fmla="*/ 81 h 209"/>
                  <a:gd name="T6" fmla="*/ 53 w 292"/>
                  <a:gd name="T7" fmla="*/ 63 h 209"/>
                  <a:gd name="T8" fmla="*/ 66 w 292"/>
                  <a:gd name="T9" fmla="*/ 48 h 209"/>
                  <a:gd name="T10" fmla="*/ 81 w 292"/>
                  <a:gd name="T11" fmla="*/ 30 h 209"/>
                  <a:gd name="T12" fmla="*/ 100 w 292"/>
                  <a:gd name="T13" fmla="*/ 16 h 209"/>
                  <a:gd name="T14" fmla="*/ 111 w 292"/>
                  <a:gd name="T15" fmla="*/ 10 h 209"/>
                  <a:gd name="T16" fmla="*/ 121 w 292"/>
                  <a:gd name="T17" fmla="*/ 6 h 209"/>
                  <a:gd name="T18" fmla="*/ 135 w 292"/>
                  <a:gd name="T19" fmla="*/ 1 h 209"/>
                  <a:gd name="T20" fmla="*/ 146 w 292"/>
                  <a:gd name="T21" fmla="*/ 1 h 209"/>
                  <a:gd name="T22" fmla="*/ 159 w 292"/>
                  <a:gd name="T23" fmla="*/ 0 h 209"/>
                  <a:gd name="T24" fmla="*/ 174 w 292"/>
                  <a:gd name="T25" fmla="*/ 3 h 209"/>
                  <a:gd name="T26" fmla="*/ 188 w 292"/>
                  <a:gd name="T27" fmla="*/ 6 h 209"/>
                  <a:gd name="T28" fmla="*/ 203 w 292"/>
                  <a:gd name="T29" fmla="*/ 11 h 209"/>
                  <a:gd name="T30" fmla="*/ 214 w 292"/>
                  <a:gd name="T31" fmla="*/ 16 h 209"/>
                  <a:gd name="T32" fmla="*/ 226 w 292"/>
                  <a:gd name="T33" fmla="*/ 21 h 209"/>
                  <a:gd name="T34" fmla="*/ 241 w 292"/>
                  <a:gd name="T35" fmla="*/ 30 h 209"/>
                  <a:gd name="T36" fmla="*/ 257 w 292"/>
                  <a:gd name="T37" fmla="*/ 45 h 209"/>
                  <a:gd name="T38" fmla="*/ 271 w 292"/>
                  <a:gd name="T39" fmla="*/ 60 h 209"/>
                  <a:gd name="T40" fmla="*/ 282 w 292"/>
                  <a:gd name="T41" fmla="*/ 75 h 209"/>
                  <a:gd name="T42" fmla="*/ 287 w 292"/>
                  <a:gd name="T43" fmla="*/ 89 h 209"/>
                  <a:gd name="T44" fmla="*/ 291 w 292"/>
                  <a:gd name="T45" fmla="*/ 103 h 209"/>
                  <a:gd name="T46" fmla="*/ 292 w 292"/>
                  <a:gd name="T47" fmla="*/ 116 h 209"/>
                  <a:gd name="T48" fmla="*/ 291 w 292"/>
                  <a:gd name="T49" fmla="*/ 128 h 209"/>
                  <a:gd name="T50" fmla="*/ 277 w 292"/>
                  <a:gd name="T51" fmla="*/ 144 h 209"/>
                  <a:gd name="T52" fmla="*/ 262 w 292"/>
                  <a:gd name="T53" fmla="*/ 151 h 209"/>
                  <a:gd name="T54" fmla="*/ 249 w 292"/>
                  <a:gd name="T55" fmla="*/ 156 h 209"/>
                  <a:gd name="T56" fmla="*/ 234 w 292"/>
                  <a:gd name="T57" fmla="*/ 159 h 209"/>
                  <a:gd name="T58" fmla="*/ 219 w 292"/>
                  <a:gd name="T59" fmla="*/ 163 h 209"/>
                  <a:gd name="T60" fmla="*/ 203 w 292"/>
                  <a:gd name="T61" fmla="*/ 166 h 209"/>
                  <a:gd name="T62" fmla="*/ 188 w 292"/>
                  <a:gd name="T63" fmla="*/ 168 h 209"/>
                  <a:gd name="T64" fmla="*/ 176 w 292"/>
                  <a:gd name="T65" fmla="*/ 171 h 209"/>
                  <a:gd name="T66" fmla="*/ 164 w 292"/>
                  <a:gd name="T67" fmla="*/ 171 h 209"/>
                  <a:gd name="T68" fmla="*/ 158 w 292"/>
                  <a:gd name="T69" fmla="*/ 174 h 209"/>
                  <a:gd name="T70" fmla="*/ 146 w 292"/>
                  <a:gd name="T71" fmla="*/ 178 h 209"/>
                  <a:gd name="T72" fmla="*/ 138 w 292"/>
                  <a:gd name="T73" fmla="*/ 183 h 209"/>
                  <a:gd name="T74" fmla="*/ 123 w 292"/>
                  <a:gd name="T75" fmla="*/ 189 h 209"/>
                  <a:gd name="T76" fmla="*/ 106 w 292"/>
                  <a:gd name="T77" fmla="*/ 196 h 209"/>
                  <a:gd name="T78" fmla="*/ 91 w 292"/>
                  <a:gd name="T79" fmla="*/ 201 h 209"/>
                  <a:gd name="T80" fmla="*/ 73 w 292"/>
                  <a:gd name="T81" fmla="*/ 206 h 209"/>
                  <a:gd name="T82" fmla="*/ 57 w 292"/>
                  <a:gd name="T83" fmla="*/ 209 h 209"/>
                  <a:gd name="T84" fmla="*/ 40 w 292"/>
                  <a:gd name="T85" fmla="*/ 209 h 209"/>
                  <a:gd name="T86" fmla="*/ 25 w 292"/>
                  <a:gd name="T87" fmla="*/ 206 h 209"/>
                  <a:gd name="T88" fmla="*/ 15 w 292"/>
                  <a:gd name="T89" fmla="*/ 199 h 209"/>
                  <a:gd name="T90" fmla="*/ 5 w 292"/>
                  <a:gd name="T91" fmla="*/ 188 h 209"/>
                  <a:gd name="T92" fmla="*/ 0 w 292"/>
                  <a:gd name="T93" fmla="*/ 171 h 209"/>
                  <a:gd name="T94" fmla="*/ 0 w 292"/>
                  <a:gd name="T95" fmla="*/ 159 h 209"/>
                  <a:gd name="T96" fmla="*/ 7 w 292"/>
                  <a:gd name="T97" fmla="*/ 143 h 209"/>
                  <a:gd name="T98" fmla="*/ 17 w 292"/>
                  <a:gd name="T99" fmla="*/ 124 h 209"/>
                  <a:gd name="T100" fmla="*/ 27 w 292"/>
                  <a:gd name="T101" fmla="*/ 113 h 209"/>
                  <a:gd name="T102" fmla="*/ 30 w 292"/>
                  <a:gd name="T103" fmla="*/ 111 h 2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2"/>
                  <a:gd name="T157" fmla="*/ 0 h 209"/>
                  <a:gd name="T158" fmla="*/ 292 w 292"/>
                  <a:gd name="T159" fmla="*/ 209 h 2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2" h="209">
                    <a:moveTo>
                      <a:pt x="30" y="111"/>
                    </a:moveTo>
                    <a:lnTo>
                      <a:pt x="30" y="109"/>
                    </a:lnTo>
                    <a:lnTo>
                      <a:pt x="32" y="106"/>
                    </a:lnTo>
                    <a:lnTo>
                      <a:pt x="32" y="101"/>
                    </a:lnTo>
                    <a:lnTo>
                      <a:pt x="33" y="98"/>
                    </a:lnTo>
                    <a:lnTo>
                      <a:pt x="35" y="94"/>
                    </a:lnTo>
                    <a:lnTo>
                      <a:pt x="38" y="91"/>
                    </a:lnTo>
                    <a:lnTo>
                      <a:pt x="40" y="85"/>
                    </a:lnTo>
                    <a:lnTo>
                      <a:pt x="43" y="81"/>
                    </a:lnTo>
                    <a:lnTo>
                      <a:pt x="47" y="75"/>
                    </a:lnTo>
                    <a:lnTo>
                      <a:pt x="50" y="70"/>
                    </a:lnTo>
                    <a:lnTo>
                      <a:pt x="53" y="63"/>
                    </a:lnTo>
                    <a:lnTo>
                      <a:pt x="58" y="58"/>
                    </a:lnTo>
                    <a:lnTo>
                      <a:pt x="62" y="53"/>
                    </a:lnTo>
                    <a:lnTo>
                      <a:pt x="66" y="48"/>
                    </a:lnTo>
                    <a:lnTo>
                      <a:pt x="71" y="41"/>
                    </a:lnTo>
                    <a:lnTo>
                      <a:pt x="76" y="35"/>
                    </a:lnTo>
                    <a:lnTo>
                      <a:pt x="81" y="30"/>
                    </a:lnTo>
                    <a:lnTo>
                      <a:pt x="88" y="25"/>
                    </a:lnTo>
                    <a:lnTo>
                      <a:pt x="95" y="20"/>
                    </a:lnTo>
                    <a:lnTo>
                      <a:pt x="100" y="16"/>
                    </a:lnTo>
                    <a:lnTo>
                      <a:pt x="103" y="13"/>
                    </a:lnTo>
                    <a:lnTo>
                      <a:pt x="106" y="11"/>
                    </a:lnTo>
                    <a:lnTo>
                      <a:pt x="111" y="10"/>
                    </a:lnTo>
                    <a:lnTo>
                      <a:pt x="115" y="8"/>
                    </a:lnTo>
                    <a:lnTo>
                      <a:pt x="118" y="6"/>
                    </a:lnTo>
                    <a:lnTo>
                      <a:pt x="121" y="6"/>
                    </a:lnTo>
                    <a:lnTo>
                      <a:pt x="126" y="5"/>
                    </a:lnTo>
                    <a:lnTo>
                      <a:pt x="130" y="3"/>
                    </a:lnTo>
                    <a:lnTo>
                      <a:pt x="135" y="1"/>
                    </a:lnTo>
                    <a:lnTo>
                      <a:pt x="138" y="1"/>
                    </a:lnTo>
                    <a:lnTo>
                      <a:pt x="141" y="1"/>
                    </a:lnTo>
                    <a:lnTo>
                      <a:pt x="146" y="1"/>
                    </a:lnTo>
                    <a:lnTo>
                      <a:pt x="151" y="0"/>
                    </a:lnTo>
                    <a:lnTo>
                      <a:pt x="154" y="0"/>
                    </a:lnTo>
                    <a:lnTo>
                      <a:pt x="159" y="0"/>
                    </a:lnTo>
                    <a:lnTo>
                      <a:pt x="164" y="1"/>
                    </a:lnTo>
                    <a:lnTo>
                      <a:pt x="169" y="1"/>
                    </a:lnTo>
                    <a:lnTo>
                      <a:pt x="174" y="3"/>
                    </a:lnTo>
                    <a:lnTo>
                      <a:pt x="179" y="3"/>
                    </a:lnTo>
                    <a:lnTo>
                      <a:pt x="184" y="6"/>
                    </a:lnTo>
                    <a:lnTo>
                      <a:pt x="188" y="6"/>
                    </a:lnTo>
                    <a:lnTo>
                      <a:pt x="193" y="8"/>
                    </a:lnTo>
                    <a:lnTo>
                      <a:pt x="198" y="8"/>
                    </a:lnTo>
                    <a:lnTo>
                      <a:pt x="203" y="11"/>
                    </a:lnTo>
                    <a:lnTo>
                      <a:pt x="206" y="13"/>
                    </a:lnTo>
                    <a:lnTo>
                      <a:pt x="211" y="15"/>
                    </a:lnTo>
                    <a:lnTo>
                      <a:pt x="214" y="16"/>
                    </a:lnTo>
                    <a:lnTo>
                      <a:pt x="219" y="18"/>
                    </a:lnTo>
                    <a:lnTo>
                      <a:pt x="223" y="20"/>
                    </a:lnTo>
                    <a:lnTo>
                      <a:pt x="226" y="21"/>
                    </a:lnTo>
                    <a:lnTo>
                      <a:pt x="229" y="23"/>
                    </a:lnTo>
                    <a:lnTo>
                      <a:pt x="234" y="26"/>
                    </a:lnTo>
                    <a:lnTo>
                      <a:pt x="241" y="30"/>
                    </a:lnTo>
                    <a:lnTo>
                      <a:pt x="247" y="35"/>
                    </a:lnTo>
                    <a:lnTo>
                      <a:pt x="252" y="40"/>
                    </a:lnTo>
                    <a:lnTo>
                      <a:pt x="257" y="45"/>
                    </a:lnTo>
                    <a:lnTo>
                      <a:pt x="262" y="48"/>
                    </a:lnTo>
                    <a:lnTo>
                      <a:pt x="267" y="55"/>
                    </a:lnTo>
                    <a:lnTo>
                      <a:pt x="271" y="60"/>
                    </a:lnTo>
                    <a:lnTo>
                      <a:pt x="276" y="65"/>
                    </a:lnTo>
                    <a:lnTo>
                      <a:pt x="279" y="70"/>
                    </a:lnTo>
                    <a:lnTo>
                      <a:pt x="282" y="75"/>
                    </a:lnTo>
                    <a:lnTo>
                      <a:pt x="284" y="80"/>
                    </a:lnTo>
                    <a:lnTo>
                      <a:pt x="286" y="85"/>
                    </a:lnTo>
                    <a:lnTo>
                      <a:pt x="287" y="89"/>
                    </a:lnTo>
                    <a:lnTo>
                      <a:pt x="291" y="94"/>
                    </a:lnTo>
                    <a:lnTo>
                      <a:pt x="291" y="98"/>
                    </a:lnTo>
                    <a:lnTo>
                      <a:pt x="291" y="103"/>
                    </a:lnTo>
                    <a:lnTo>
                      <a:pt x="292" y="108"/>
                    </a:lnTo>
                    <a:lnTo>
                      <a:pt x="292" y="113"/>
                    </a:lnTo>
                    <a:lnTo>
                      <a:pt x="292" y="116"/>
                    </a:lnTo>
                    <a:lnTo>
                      <a:pt x="291" y="119"/>
                    </a:lnTo>
                    <a:lnTo>
                      <a:pt x="291" y="124"/>
                    </a:lnTo>
                    <a:lnTo>
                      <a:pt x="291" y="128"/>
                    </a:lnTo>
                    <a:lnTo>
                      <a:pt x="287" y="134"/>
                    </a:lnTo>
                    <a:lnTo>
                      <a:pt x="284" y="139"/>
                    </a:lnTo>
                    <a:lnTo>
                      <a:pt x="277" y="144"/>
                    </a:lnTo>
                    <a:lnTo>
                      <a:pt x="271" y="148"/>
                    </a:lnTo>
                    <a:lnTo>
                      <a:pt x="267" y="149"/>
                    </a:lnTo>
                    <a:lnTo>
                      <a:pt x="262" y="151"/>
                    </a:lnTo>
                    <a:lnTo>
                      <a:pt x="259" y="153"/>
                    </a:lnTo>
                    <a:lnTo>
                      <a:pt x="254" y="154"/>
                    </a:lnTo>
                    <a:lnTo>
                      <a:pt x="249" y="156"/>
                    </a:lnTo>
                    <a:lnTo>
                      <a:pt x="244" y="158"/>
                    </a:lnTo>
                    <a:lnTo>
                      <a:pt x="239" y="158"/>
                    </a:lnTo>
                    <a:lnTo>
                      <a:pt x="234" y="159"/>
                    </a:lnTo>
                    <a:lnTo>
                      <a:pt x="229" y="161"/>
                    </a:lnTo>
                    <a:lnTo>
                      <a:pt x="224" y="163"/>
                    </a:lnTo>
                    <a:lnTo>
                      <a:pt x="219" y="163"/>
                    </a:lnTo>
                    <a:lnTo>
                      <a:pt x="214" y="164"/>
                    </a:lnTo>
                    <a:lnTo>
                      <a:pt x="208" y="166"/>
                    </a:lnTo>
                    <a:lnTo>
                      <a:pt x="203" y="166"/>
                    </a:lnTo>
                    <a:lnTo>
                      <a:pt x="198" y="166"/>
                    </a:lnTo>
                    <a:lnTo>
                      <a:pt x="193" y="168"/>
                    </a:lnTo>
                    <a:lnTo>
                      <a:pt x="188" y="168"/>
                    </a:lnTo>
                    <a:lnTo>
                      <a:pt x="184" y="169"/>
                    </a:lnTo>
                    <a:lnTo>
                      <a:pt x="179" y="169"/>
                    </a:lnTo>
                    <a:lnTo>
                      <a:pt x="176" y="171"/>
                    </a:lnTo>
                    <a:lnTo>
                      <a:pt x="173" y="171"/>
                    </a:lnTo>
                    <a:lnTo>
                      <a:pt x="168" y="171"/>
                    </a:lnTo>
                    <a:lnTo>
                      <a:pt x="164" y="171"/>
                    </a:lnTo>
                    <a:lnTo>
                      <a:pt x="163" y="173"/>
                    </a:lnTo>
                    <a:lnTo>
                      <a:pt x="159" y="173"/>
                    </a:lnTo>
                    <a:lnTo>
                      <a:pt x="158" y="174"/>
                    </a:lnTo>
                    <a:lnTo>
                      <a:pt x="154" y="174"/>
                    </a:lnTo>
                    <a:lnTo>
                      <a:pt x="150" y="176"/>
                    </a:lnTo>
                    <a:lnTo>
                      <a:pt x="146" y="178"/>
                    </a:lnTo>
                    <a:lnTo>
                      <a:pt x="145" y="179"/>
                    </a:lnTo>
                    <a:lnTo>
                      <a:pt x="141" y="181"/>
                    </a:lnTo>
                    <a:lnTo>
                      <a:pt x="138" y="183"/>
                    </a:lnTo>
                    <a:lnTo>
                      <a:pt x="133" y="184"/>
                    </a:lnTo>
                    <a:lnTo>
                      <a:pt x="128" y="188"/>
                    </a:lnTo>
                    <a:lnTo>
                      <a:pt x="123" y="189"/>
                    </a:lnTo>
                    <a:lnTo>
                      <a:pt x="118" y="191"/>
                    </a:lnTo>
                    <a:lnTo>
                      <a:pt x="113" y="193"/>
                    </a:lnTo>
                    <a:lnTo>
                      <a:pt x="106" y="196"/>
                    </a:lnTo>
                    <a:lnTo>
                      <a:pt x="101" y="197"/>
                    </a:lnTo>
                    <a:lnTo>
                      <a:pt x="96" y="199"/>
                    </a:lnTo>
                    <a:lnTo>
                      <a:pt x="91" y="201"/>
                    </a:lnTo>
                    <a:lnTo>
                      <a:pt x="85" y="202"/>
                    </a:lnTo>
                    <a:lnTo>
                      <a:pt x="80" y="204"/>
                    </a:lnTo>
                    <a:lnTo>
                      <a:pt x="73" y="206"/>
                    </a:lnTo>
                    <a:lnTo>
                      <a:pt x="68" y="207"/>
                    </a:lnTo>
                    <a:lnTo>
                      <a:pt x="62" y="207"/>
                    </a:lnTo>
                    <a:lnTo>
                      <a:pt x="57" y="209"/>
                    </a:lnTo>
                    <a:lnTo>
                      <a:pt x="52" y="209"/>
                    </a:lnTo>
                    <a:lnTo>
                      <a:pt x="45" y="209"/>
                    </a:lnTo>
                    <a:lnTo>
                      <a:pt x="40" y="209"/>
                    </a:lnTo>
                    <a:lnTo>
                      <a:pt x="35" y="209"/>
                    </a:lnTo>
                    <a:lnTo>
                      <a:pt x="32" y="207"/>
                    </a:lnTo>
                    <a:lnTo>
                      <a:pt x="25" y="206"/>
                    </a:lnTo>
                    <a:lnTo>
                      <a:pt x="22" y="204"/>
                    </a:lnTo>
                    <a:lnTo>
                      <a:pt x="17" y="201"/>
                    </a:lnTo>
                    <a:lnTo>
                      <a:pt x="15" y="199"/>
                    </a:lnTo>
                    <a:lnTo>
                      <a:pt x="10" y="196"/>
                    </a:lnTo>
                    <a:lnTo>
                      <a:pt x="8" y="191"/>
                    </a:lnTo>
                    <a:lnTo>
                      <a:pt x="5" y="188"/>
                    </a:lnTo>
                    <a:lnTo>
                      <a:pt x="3" y="184"/>
                    </a:lnTo>
                    <a:lnTo>
                      <a:pt x="0" y="178"/>
                    </a:lnTo>
                    <a:lnTo>
                      <a:pt x="0" y="171"/>
                    </a:lnTo>
                    <a:lnTo>
                      <a:pt x="0" y="166"/>
                    </a:lnTo>
                    <a:lnTo>
                      <a:pt x="0" y="163"/>
                    </a:lnTo>
                    <a:lnTo>
                      <a:pt x="0" y="159"/>
                    </a:lnTo>
                    <a:lnTo>
                      <a:pt x="2" y="156"/>
                    </a:lnTo>
                    <a:lnTo>
                      <a:pt x="3" y="148"/>
                    </a:lnTo>
                    <a:lnTo>
                      <a:pt x="7" y="143"/>
                    </a:lnTo>
                    <a:lnTo>
                      <a:pt x="10" y="136"/>
                    </a:lnTo>
                    <a:lnTo>
                      <a:pt x="13" y="129"/>
                    </a:lnTo>
                    <a:lnTo>
                      <a:pt x="17" y="124"/>
                    </a:lnTo>
                    <a:lnTo>
                      <a:pt x="22" y="119"/>
                    </a:lnTo>
                    <a:lnTo>
                      <a:pt x="23" y="116"/>
                    </a:lnTo>
                    <a:lnTo>
                      <a:pt x="27" y="113"/>
                    </a:lnTo>
                    <a:lnTo>
                      <a:pt x="28" y="111"/>
                    </a:lnTo>
                    <a:lnTo>
                      <a:pt x="30" y="111"/>
                    </a:lnTo>
                    <a:close/>
                  </a:path>
                </a:pathLst>
              </a:custGeom>
              <a:solidFill>
                <a:srgbClr val="FFB3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57" name="Freeform 87"/>
              <p:cNvSpPr/>
              <p:nvPr/>
            </p:nvSpPr>
            <p:spPr bwMode="auto">
              <a:xfrm>
                <a:off x="3742" y="1055"/>
                <a:ext cx="284" cy="198"/>
              </a:xfrm>
              <a:custGeom>
                <a:avLst/>
                <a:gdLst>
                  <a:gd name="T0" fmla="*/ 60 w 284"/>
                  <a:gd name="T1" fmla="*/ 123 h 198"/>
                  <a:gd name="T2" fmla="*/ 42 w 284"/>
                  <a:gd name="T3" fmla="*/ 106 h 198"/>
                  <a:gd name="T4" fmla="*/ 48 w 284"/>
                  <a:gd name="T5" fmla="*/ 81 h 198"/>
                  <a:gd name="T6" fmla="*/ 71 w 284"/>
                  <a:gd name="T7" fmla="*/ 47 h 198"/>
                  <a:gd name="T8" fmla="*/ 93 w 284"/>
                  <a:gd name="T9" fmla="*/ 30 h 198"/>
                  <a:gd name="T10" fmla="*/ 115 w 284"/>
                  <a:gd name="T11" fmla="*/ 22 h 198"/>
                  <a:gd name="T12" fmla="*/ 141 w 284"/>
                  <a:gd name="T13" fmla="*/ 18 h 198"/>
                  <a:gd name="T14" fmla="*/ 169 w 284"/>
                  <a:gd name="T15" fmla="*/ 20 h 198"/>
                  <a:gd name="T16" fmla="*/ 199 w 284"/>
                  <a:gd name="T17" fmla="*/ 27 h 198"/>
                  <a:gd name="T18" fmla="*/ 223 w 284"/>
                  <a:gd name="T19" fmla="*/ 37 h 198"/>
                  <a:gd name="T20" fmla="*/ 244 w 284"/>
                  <a:gd name="T21" fmla="*/ 52 h 198"/>
                  <a:gd name="T22" fmla="*/ 256 w 284"/>
                  <a:gd name="T23" fmla="*/ 68 h 198"/>
                  <a:gd name="T24" fmla="*/ 264 w 284"/>
                  <a:gd name="T25" fmla="*/ 96 h 198"/>
                  <a:gd name="T26" fmla="*/ 269 w 284"/>
                  <a:gd name="T27" fmla="*/ 121 h 198"/>
                  <a:gd name="T28" fmla="*/ 251 w 284"/>
                  <a:gd name="T29" fmla="*/ 131 h 198"/>
                  <a:gd name="T30" fmla="*/ 229 w 284"/>
                  <a:gd name="T31" fmla="*/ 133 h 198"/>
                  <a:gd name="T32" fmla="*/ 203 w 284"/>
                  <a:gd name="T33" fmla="*/ 136 h 198"/>
                  <a:gd name="T34" fmla="*/ 173 w 284"/>
                  <a:gd name="T35" fmla="*/ 138 h 198"/>
                  <a:gd name="T36" fmla="*/ 146 w 284"/>
                  <a:gd name="T37" fmla="*/ 140 h 198"/>
                  <a:gd name="T38" fmla="*/ 121 w 284"/>
                  <a:gd name="T39" fmla="*/ 140 h 198"/>
                  <a:gd name="T40" fmla="*/ 103 w 284"/>
                  <a:gd name="T41" fmla="*/ 138 h 198"/>
                  <a:gd name="T42" fmla="*/ 103 w 284"/>
                  <a:gd name="T43" fmla="*/ 151 h 198"/>
                  <a:gd name="T44" fmla="*/ 126 w 284"/>
                  <a:gd name="T45" fmla="*/ 153 h 198"/>
                  <a:gd name="T46" fmla="*/ 135 w 284"/>
                  <a:gd name="T47" fmla="*/ 161 h 198"/>
                  <a:gd name="T48" fmla="*/ 110 w 284"/>
                  <a:gd name="T49" fmla="*/ 166 h 198"/>
                  <a:gd name="T50" fmla="*/ 86 w 284"/>
                  <a:gd name="T51" fmla="*/ 170 h 198"/>
                  <a:gd name="T52" fmla="*/ 63 w 284"/>
                  <a:gd name="T53" fmla="*/ 173 h 198"/>
                  <a:gd name="T54" fmla="*/ 42 w 284"/>
                  <a:gd name="T55" fmla="*/ 173 h 198"/>
                  <a:gd name="T56" fmla="*/ 22 w 284"/>
                  <a:gd name="T57" fmla="*/ 170 h 198"/>
                  <a:gd name="T58" fmla="*/ 18 w 284"/>
                  <a:gd name="T59" fmla="*/ 163 h 198"/>
                  <a:gd name="T60" fmla="*/ 38 w 284"/>
                  <a:gd name="T61" fmla="*/ 150 h 198"/>
                  <a:gd name="T62" fmla="*/ 10 w 284"/>
                  <a:gd name="T63" fmla="*/ 150 h 198"/>
                  <a:gd name="T64" fmla="*/ 0 w 284"/>
                  <a:gd name="T65" fmla="*/ 173 h 198"/>
                  <a:gd name="T66" fmla="*/ 8 w 284"/>
                  <a:gd name="T67" fmla="*/ 189 h 198"/>
                  <a:gd name="T68" fmla="*/ 32 w 284"/>
                  <a:gd name="T69" fmla="*/ 198 h 198"/>
                  <a:gd name="T70" fmla="*/ 60 w 284"/>
                  <a:gd name="T71" fmla="*/ 198 h 198"/>
                  <a:gd name="T72" fmla="*/ 80 w 284"/>
                  <a:gd name="T73" fmla="*/ 196 h 198"/>
                  <a:gd name="T74" fmla="*/ 100 w 284"/>
                  <a:gd name="T75" fmla="*/ 191 h 198"/>
                  <a:gd name="T76" fmla="*/ 120 w 284"/>
                  <a:gd name="T77" fmla="*/ 185 h 198"/>
                  <a:gd name="T78" fmla="*/ 143 w 284"/>
                  <a:gd name="T79" fmla="*/ 176 h 198"/>
                  <a:gd name="T80" fmla="*/ 174 w 284"/>
                  <a:gd name="T81" fmla="*/ 163 h 198"/>
                  <a:gd name="T82" fmla="*/ 196 w 284"/>
                  <a:gd name="T83" fmla="*/ 158 h 198"/>
                  <a:gd name="T84" fmla="*/ 223 w 284"/>
                  <a:gd name="T85" fmla="*/ 155 h 198"/>
                  <a:gd name="T86" fmla="*/ 252 w 284"/>
                  <a:gd name="T87" fmla="*/ 150 h 198"/>
                  <a:gd name="T88" fmla="*/ 277 w 284"/>
                  <a:gd name="T89" fmla="*/ 138 h 198"/>
                  <a:gd name="T90" fmla="*/ 284 w 284"/>
                  <a:gd name="T91" fmla="*/ 115 h 198"/>
                  <a:gd name="T92" fmla="*/ 279 w 284"/>
                  <a:gd name="T93" fmla="*/ 85 h 198"/>
                  <a:gd name="T94" fmla="*/ 262 w 284"/>
                  <a:gd name="T95" fmla="*/ 52 h 198"/>
                  <a:gd name="T96" fmla="*/ 238 w 284"/>
                  <a:gd name="T97" fmla="*/ 27 h 198"/>
                  <a:gd name="T98" fmla="*/ 216 w 284"/>
                  <a:gd name="T99" fmla="*/ 15 h 198"/>
                  <a:gd name="T100" fmla="*/ 193 w 284"/>
                  <a:gd name="T101" fmla="*/ 7 h 198"/>
                  <a:gd name="T102" fmla="*/ 166 w 284"/>
                  <a:gd name="T103" fmla="*/ 0 h 198"/>
                  <a:gd name="T104" fmla="*/ 140 w 284"/>
                  <a:gd name="T105" fmla="*/ 0 h 198"/>
                  <a:gd name="T106" fmla="*/ 113 w 284"/>
                  <a:gd name="T107" fmla="*/ 3 h 198"/>
                  <a:gd name="T108" fmla="*/ 86 w 284"/>
                  <a:gd name="T109" fmla="*/ 13 h 198"/>
                  <a:gd name="T110" fmla="*/ 66 w 284"/>
                  <a:gd name="T111" fmla="*/ 28 h 198"/>
                  <a:gd name="T112" fmla="*/ 48 w 284"/>
                  <a:gd name="T113" fmla="*/ 48 h 198"/>
                  <a:gd name="T114" fmla="*/ 38 w 284"/>
                  <a:gd name="T115" fmla="*/ 68 h 198"/>
                  <a:gd name="T116" fmla="*/ 32 w 284"/>
                  <a:gd name="T117" fmla="*/ 86 h 198"/>
                  <a:gd name="T118" fmla="*/ 27 w 284"/>
                  <a:gd name="T119" fmla="*/ 113 h 198"/>
                  <a:gd name="T120" fmla="*/ 52 w 284"/>
                  <a:gd name="T121" fmla="*/ 136 h 198"/>
                  <a:gd name="T122" fmla="*/ 75 w 284"/>
                  <a:gd name="T123" fmla="*/ 130 h 1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8"/>
                  <a:gd name="T188" fmla="*/ 284 w 284"/>
                  <a:gd name="T189" fmla="*/ 198 h 1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8">
                    <a:moveTo>
                      <a:pt x="76" y="130"/>
                    </a:moveTo>
                    <a:lnTo>
                      <a:pt x="75" y="128"/>
                    </a:lnTo>
                    <a:lnTo>
                      <a:pt x="71" y="126"/>
                    </a:lnTo>
                    <a:lnTo>
                      <a:pt x="66" y="125"/>
                    </a:lnTo>
                    <a:lnTo>
                      <a:pt x="60" y="123"/>
                    </a:lnTo>
                    <a:lnTo>
                      <a:pt x="55" y="120"/>
                    </a:lnTo>
                    <a:lnTo>
                      <a:pt x="50" y="116"/>
                    </a:lnTo>
                    <a:lnTo>
                      <a:pt x="45" y="113"/>
                    </a:lnTo>
                    <a:lnTo>
                      <a:pt x="43" y="110"/>
                    </a:lnTo>
                    <a:lnTo>
                      <a:pt x="42" y="106"/>
                    </a:lnTo>
                    <a:lnTo>
                      <a:pt x="43" y="103"/>
                    </a:lnTo>
                    <a:lnTo>
                      <a:pt x="43" y="98"/>
                    </a:lnTo>
                    <a:lnTo>
                      <a:pt x="45" y="93"/>
                    </a:lnTo>
                    <a:lnTo>
                      <a:pt x="47" y="86"/>
                    </a:lnTo>
                    <a:lnTo>
                      <a:pt x="48" y="81"/>
                    </a:lnTo>
                    <a:lnTo>
                      <a:pt x="53" y="75"/>
                    </a:lnTo>
                    <a:lnTo>
                      <a:pt x="57" y="68"/>
                    </a:lnTo>
                    <a:lnTo>
                      <a:pt x="60" y="60"/>
                    </a:lnTo>
                    <a:lnTo>
                      <a:pt x="65" y="53"/>
                    </a:lnTo>
                    <a:lnTo>
                      <a:pt x="71" y="47"/>
                    </a:lnTo>
                    <a:lnTo>
                      <a:pt x="78" y="40"/>
                    </a:lnTo>
                    <a:lnTo>
                      <a:pt x="81" y="37"/>
                    </a:lnTo>
                    <a:lnTo>
                      <a:pt x="85" y="35"/>
                    </a:lnTo>
                    <a:lnTo>
                      <a:pt x="88" y="32"/>
                    </a:lnTo>
                    <a:lnTo>
                      <a:pt x="93" y="30"/>
                    </a:lnTo>
                    <a:lnTo>
                      <a:pt x="96" y="28"/>
                    </a:lnTo>
                    <a:lnTo>
                      <a:pt x="101" y="25"/>
                    </a:lnTo>
                    <a:lnTo>
                      <a:pt x="106" y="23"/>
                    </a:lnTo>
                    <a:lnTo>
                      <a:pt x="111" y="23"/>
                    </a:lnTo>
                    <a:lnTo>
                      <a:pt x="115" y="22"/>
                    </a:lnTo>
                    <a:lnTo>
                      <a:pt x="120" y="20"/>
                    </a:lnTo>
                    <a:lnTo>
                      <a:pt x="125" y="20"/>
                    </a:lnTo>
                    <a:lnTo>
                      <a:pt x="131" y="18"/>
                    </a:lnTo>
                    <a:lnTo>
                      <a:pt x="136" y="18"/>
                    </a:lnTo>
                    <a:lnTo>
                      <a:pt x="141" y="18"/>
                    </a:lnTo>
                    <a:lnTo>
                      <a:pt x="148" y="18"/>
                    </a:lnTo>
                    <a:lnTo>
                      <a:pt x="153" y="18"/>
                    </a:lnTo>
                    <a:lnTo>
                      <a:pt x="159" y="18"/>
                    </a:lnTo>
                    <a:lnTo>
                      <a:pt x="164" y="20"/>
                    </a:lnTo>
                    <a:lnTo>
                      <a:pt x="169" y="20"/>
                    </a:lnTo>
                    <a:lnTo>
                      <a:pt x="176" y="22"/>
                    </a:lnTo>
                    <a:lnTo>
                      <a:pt x="181" y="22"/>
                    </a:lnTo>
                    <a:lnTo>
                      <a:pt x="188" y="23"/>
                    </a:lnTo>
                    <a:lnTo>
                      <a:pt x="193" y="25"/>
                    </a:lnTo>
                    <a:lnTo>
                      <a:pt x="199" y="27"/>
                    </a:lnTo>
                    <a:lnTo>
                      <a:pt x="204" y="28"/>
                    </a:lnTo>
                    <a:lnTo>
                      <a:pt x="209" y="30"/>
                    </a:lnTo>
                    <a:lnTo>
                      <a:pt x="214" y="33"/>
                    </a:lnTo>
                    <a:lnTo>
                      <a:pt x="219" y="35"/>
                    </a:lnTo>
                    <a:lnTo>
                      <a:pt x="223" y="37"/>
                    </a:lnTo>
                    <a:lnTo>
                      <a:pt x="228" y="40"/>
                    </a:lnTo>
                    <a:lnTo>
                      <a:pt x="233" y="42"/>
                    </a:lnTo>
                    <a:lnTo>
                      <a:pt x="238" y="45"/>
                    </a:lnTo>
                    <a:lnTo>
                      <a:pt x="241" y="48"/>
                    </a:lnTo>
                    <a:lnTo>
                      <a:pt x="244" y="52"/>
                    </a:lnTo>
                    <a:lnTo>
                      <a:pt x="247" y="55"/>
                    </a:lnTo>
                    <a:lnTo>
                      <a:pt x="251" y="58"/>
                    </a:lnTo>
                    <a:lnTo>
                      <a:pt x="252" y="62"/>
                    </a:lnTo>
                    <a:lnTo>
                      <a:pt x="254" y="65"/>
                    </a:lnTo>
                    <a:lnTo>
                      <a:pt x="256" y="68"/>
                    </a:lnTo>
                    <a:lnTo>
                      <a:pt x="257" y="73"/>
                    </a:lnTo>
                    <a:lnTo>
                      <a:pt x="259" y="78"/>
                    </a:lnTo>
                    <a:lnTo>
                      <a:pt x="261" y="85"/>
                    </a:lnTo>
                    <a:lnTo>
                      <a:pt x="262" y="90"/>
                    </a:lnTo>
                    <a:lnTo>
                      <a:pt x="264" y="96"/>
                    </a:lnTo>
                    <a:lnTo>
                      <a:pt x="266" y="101"/>
                    </a:lnTo>
                    <a:lnTo>
                      <a:pt x="267" y="106"/>
                    </a:lnTo>
                    <a:lnTo>
                      <a:pt x="267" y="111"/>
                    </a:lnTo>
                    <a:lnTo>
                      <a:pt x="269" y="115"/>
                    </a:lnTo>
                    <a:lnTo>
                      <a:pt x="269" y="121"/>
                    </a:lnTo>
                    <a:lnTo>
                      <a:pt x="267" y="126"/>
                    </a:lnTo>
                    <a:lnTo>
                      <a:pt x="266" y="128"/>
                    </a:lnTo>
                    <a:lnTo>
                      <a:pt x="261" y="130"/>
                    </a:lnTo>
                    <a:lnTo>
                      <a:pt x="257" y="130"/>
                    </a:lnTo>
                    <a:lnTo>
                      <a:pt x="251" y="131"/>
                    </a:lnTo>
                    <a:lnTo>
                      <a:pt x="247" y="131"/>
                    </a:lnTo>
                    <a:lnTo>
                      <a:pt x="244" y="131"/>
                    </a:lnTo>
                    <a:lnTo>
                      <a:pt x="239" y="131"/>
                    </a:lnTo>
                    <a:lnTo>
                      <a:pt x="236" y="133"/>
                    </a:lnTo>
                    <a:lnTo>
                      <a:pt x="229" y="133"/>
                    </a:lnTo>
                    <a:lnTo>
                      <a:pt x="224" y="133"/>
                    </a:lnTo>
                    <a:lnTo>
                      <a:pt x="219" y="133"/>
                    </a:lnTo>
                    <a:lnTo>
                      <a:pt x="214" y="135"/>
                    </a:lnTo>
                    <a:lnTo>
                      <a:pt x="209" y="135"/>
                    </a:lnTo>
                    <a:lnTo>
                      <a:pt x="203" y="136"/>
                    </a:lnTo>
                    <a:lnTo>
                      <a:pt x="198" y="136"/>
                    </a:lnTo>
                    <a:lnTo>
                      <a:pt x="191" y="136"/>
                    </a:lnTo>
                    <a:lnTo>
                      <a:pt x="186" y="136"/>
                    </a:lnTo>
                    <a:lnTo>
                      <a:pt x="179" y="138"/>
                    </a:lnTo>
                    <a:lnTo>
                      <a:pt x="173" y="138"/>
                    </a:lnTo>
                    <a:lnTo>
                      <a:pt x="168" y="138"/>
                    </a:lnTo>
                    <a:lnTo>
                      <a:pt x="163" y="138"/>
                    </a:lnTo>
                    <a:lnTo>
                      <a:pt x="156" y="140"/>
                    </a:lnTo>
                    <a:lnTo>
                      <a:pt x="151" y="140"/>
                    </a:lnTo>
                    <a:lnTo>
                      <a:pt x="146" y="140"/>
                    </a:lnTo>
                    <a:lnTo>
                      <a:pt x="141" y="140"/>
                    </a:lnTo>
                    <a:lnTo>
                      <a:pt x="136" y="140"/>
                    </a:lnTo>
                    <a:lnTo>
                      <a:pt x="133" y="140"/>
                    </a:lnTo>
                    <a:lnTo>
                      <a:pt x="128" y="140"/>
                    </a:lnTo>
                    <a:lnTo>
                      <a:pt x="121" y="140"/>
                    </a:lnTo>
                    <a:lnTo>
                      <a:pt x="116" y="140"/>
                    </a:lnTo>
                    <a:lnTo>
                      <a:pt x="113" y="138"/>
                    </a:lnTo>
                    <a:lnTo>
                      <a:pt x="110" y="138"/>
                    </a:lnTo>
                    <a:lnTo>
                      <a:pt x="105" y="138"/>
                    </a:lnTo>
                    <a:lnTo>
                      <a:pt x="103" y="138"/>
                    </a:lnTo>
                    <a:lnTo>
                      <a:pt x="98" y="140"/>
                    </a:lnTo>
                    <a:lnTo>
                      <a:pt x="96" y="143"/>
                    </a:lnTo>
                    <a:lnTo>
                      <a:pt x="95" y="146"/>
                    </a:lnTo>
                    <a:lnTo>
                      <a:pt x="100" y="151"/>
                    </a:lnTo>
                    <a:lnTo>
                      <a:pt x="103" y="151"/>
                    </a:lnTo>
                    <a:lnTo>
                      <a:pt x="110" y="151"/>
                    </a:lnTo>
                    <a:lnTo>
                      <a:pt x="113" y="151"/>
                    </a:lnTo>
                    <a:lnTo>
                      <a:pt x="118" y="151"/>
                    </a:lnTo>
                    <a:lnTo>
                      <a:pt x="121" y="151"/>
                    </a:lnTo>
                    <a:lnTo>
                      <a:pt x="126" y="153"/>
                    </a:lnTo>
                    <a:lnTo>
                      <a:pt x="131" y="153"/>
                    </a:lnTo>
                    <a:lnTo>
                      <a:pt x="138" y="155"/>
                    </a:lnTo>
                    <a:lnTo>
                      <a:pt x="138" y="160"/>
                    </a:lnTo>
                    <a:lnTo>
                      <a:pt x="135" y="161"/>
                    </a:lnTo>
                    <a:lnTo>
                      <a:pt x="131" y="161"/>
                    </a:lnTo>
                    <a:lnTo>
                      <a:pt x="125" y="163"/>
                    </a:lnTo>
                    <a:lnTo>
                      <a:pt x="118" y="166"/>
                    </a:lnTo>
                    <a:lnTo>
                      <a:pt x="113" y="166"/>
                    </a:lnTo>
                    <a:lnTo>
                      <a:pt x="110" y="166"/>
                    </a:lnTo>
                    <a:lnTo>
                      <a:pt x="105" y="166"/>
                    </a:lnTo>
                    <a:lnTo>
                      <a:pt x="101" y="168"/>
                    </a:lnTo>
                    <a:lnTo>
                      <a:pt x="96" y="168"/>
                    </a:lnTo>
                    <a:lnTo>
                      <a:pt x="91" y="170"/>
                    </a:lnTo>
                    <a:lnTo>
                      <a:pt x="86" y="170"/>
                    </a:lnTo>
                    <a:lnTo>
                      <a:pt x="83" y="171"/>
                    </a:lnTo>
                    <a:lnTo>
                      <a:pt x="78" y="171"/>
                    </a:lnTo>
                    <a:lnTo>
                      <a:pt x="73" y="171"/>
                    </a:lnTo>
                    <a:lnTo>
                      <a:pt x="66" y="171"/>
                    </a:lnTo>
                    <a:lnTo>
                      <a:pt x="63" y="173"/>
                    </a:lnTo>
                    <a:lnTo>
                      <a:pt x="58" y="173"/>
                    </a:lnTo>
                    <a:lnTo>
                      <a:pt x="53" y="173"/>
                    </a:lnTo>
                    <a:lnTo>
                      <a:pt x="48" y="173"/>
                    </a:lnTo>
                    <a:lnTo>
                      <a:pt x="45" y="173"/>
                    </a:lnTo>
                    <a:lnTo>
                      <a:pt x="42" y="173"/>
                    </a:lnTo>
                    <a:lnTo>
                      <a:pt x="37" y="173"/>
                    </a:lnTo>
                    <a:lnTo>
                      <a:pt x="33" y="173"/>
                    </a:lnTo>
                    <a:lnTo>
                      <a:pt x="30" y="173"/>
                    </a:lnTo>
                    <a:lnTo>
                      <a:pt x="25" y="171"/>
                    </a:lnTo>
                    <a:lnTo>
                      <a:pt x="22" y="170"/>
                    </a:lnTo>
                    <a:lnTo>
                      <a:pt x="17" y="168"/>
                    </a:lnTo>
                    <a:lnTo>
                      <a:pt x="15" y="166"/>
                    </a:lnTo>
                    <a:lnTo>
                      <a:pt x="17" y="166"/>
                    </a:lnTo>
                    <a:lnTo>
                      <a:pt x="18" y="163"/>
                    </a:lnTo>
                    <a:lnTo>
                      <a:pt x="23" y="161"/>
                    </a:lnTo>
                    <a:lnTo>
                      <a:pt x="28" y="158"/>
                    </a:lnTo>
                    <a:lnTo>
                      <a:pt x="33" y="156"/>
                    </a:lnTo>
                    <a:lnTo>
                      <a:pt x="37" y="153"/>
                    </a:lnTo>
                    <a:lnTo>
                      <a:pt x="38" y="150"/>
                    </a:lnTo>
                    <a:lnTo>
                      <a:pt x="35" y="146"/>
                    </a:lnTo>
                    <a:lnTo>
                      <a:pt x="28" y="145"/>
                    </a:lnTo>
                    <a:lnTo>
                      <a:pt x="23" y="145"/>
                    </a:lnTo>
                    <a:lnTo>
                      <a:pt x="17" y="146"/>
                    </a:lnTo>
                    <a:lnTo>
                      <a:pt x="10" y="150"/>
                    </a:lnTo>
                    <a:lnTo>
                      <a:pt x="5" y="156"/>
                    </a:lnTo>
                    <a:lnTo>
                      <a:pt x="3" y="158"/>
                    </a:lnTo>
                    <a:lnTo>
                      <a:pt x="2" y="163"/>
                    </a:lnTo>
                    <a:lnTo>
                      <a:pt x="0" y="166"/>
                    </a:lnTo>
                    <a:lnTo>
                      <a:pt x="0" y="173"/>
                    </a:lnTo>
                    <a:lnTo>
                      <a:pt x="0" y="176"/>
                    </a:lnTo>
                    <a:lnTo>
                      <a:pt x="2" y="181"/>
                    </a:lnTo>
                    <a:lnTo>
                      <a:pt x="2" y="185"/>
                    </a:lnTo>
                    <a:lnTo>
                      <a:pt x="5" y="188"/>
                    </a:lnTo>
                    <a:lnTo>
                      <a:pt x="8" y="189"/>
                    </a:lnTo>
                    <a:lnTo>
                      <a:pt x="12" y="191"/>
                    </a:lnTo>
                    <a:lnTo>
                      <a:pt x="15" y="194"/>
                    </a:lnTo>
                    <a:lnTo>
                      <a:pt x="22" y="196"/>
                    </a:lnTo>
                    <a:lnTo>
                      <a:pt x="25" y="196"/>
                    </a:lnTo>
                    <a:lnTo>
                      <a:pt x="32" y="198"/>
                    </a:lnTo>
                    <a:lnTo>
                      <a:pt x="37" y="198"/>
                    </a:lnTo>
                    <a:lnTo>
                      <a:pt x="43" y="198"/>
                    </a:lnTo>
                    <a:lnTo>
                      <a:pt x="50" y="198"/>
                    </a:lnTo>
                    <a:lnTo>
                      <a:pt x="57" y="198"/>
                    </a:lnTo>
                    <a:lnTo>
                      <a:pt x="60" y="198"/>
                    </a:lnTo>
                    <a:lnTo>
                      <a:pt x="65" y="198"/>
                    </a:lnTo>
                    <a:lnTo>
                      <a:pt x="68" y="198"/>
                    </a:lnTo>
                    <a:lnTo>
                      <a:pt x="73" y="198"/>
                    </a:lnTo>
                    <a:lnTo>
                      <a:pt x="76" y="196"/>
                    </a:lnTo>
                    <a:lnTo>
                      <a:pt x="80" y="196"/>
                    </a:lnTo>
                    <a:lnTo>
                      <a:pt x="83" y="194"/>
                    </a:lnTo>
                    <a:lnTo>
                      <a:pt x="88" y="194"/>
                    </a:lnTo>
                    <a:lnTo>
                      <a:pt x="91" y="193"/>
                    </a:lnTo>
                    <a:lnTo>
                      <a:pt x="95" y="193"/>
                    </a:lnTo>
                    <a:lnTo>
                      <a:pt x="100" y="191"/>
                    </a:lnTo>
                    <a:lnTo>
                      <a:pt x="103" y="191"/>
                    </a:lnTo>
                    <a:lnTo>
                      <a:pt x="108" y="188"/>
                    </a:lnTo>
                    <a:lnTo>
                      <a:pt x="111" y="188"/>
                    </a:lnTo>
                    <a:lnTo>
                      <a:pt x="116" y="186"/>
                    </a:lnTo>
                    <a:lnTo>
                      <a:pt x="120" y="185"/>
                    </a:lnTo>
                    <a:lnTo>
                      <a:pt x="123" y="183"/>
                    </a:lnTo>
                    <a:lnTo>
                      <a:pt x="128" y="181"/>
                    </a:lnTo>
                    <a:lnTo>
                      <a:pt x="131" y="180"/>
                    </a:lnTo>
                    <a:lnTo>
                      <a:pt x="136" y="180"/>
                    </a:lnTo>
                    <a:lnTo>
                      <a:pt x="143" y="176"/>
                    </a:lnTo>
                    <a:lnTo>
                      <a:pt x="150" y="173"/>
                    </a:lnTo>
                    <a:lnTo>
                      <a:pt x="156" y="170"/>
                    </a:lnTo>
                    <a:lnTo>
                      <a:pt x="163" y="166"/>
                    </a:lnTo>
                    <a:lnTo>
                      <a:pt x="169" y="165"/>
                    </a:lnTo>
                    <a:lnTo>
                      <a:pt x="174" y="163"/>
                    </a:lnTo>
                    <a:lnTo>
                      <a:pt x="178" y="161"/>
                    </a:lnTo>
                    <a:lnTo>
                      <a:pt x="183" y="161"/>
                    </a:lnTo>
                    <a:lnTo>
                      <a:pt x="186" y="160"/>
                    </a:lnTo>
                    <a:lnTo>
                      <a:pt x="191" y="158"/>
                    </a:lnTo>
                    <a:lnTo>
                      <a:pt x="196" y="158"/>
                    </a:lnTo>
                    <a:lnTo>
                      <a:pt x="203" y="158"/>
                    </a:lnTo>
                    <a:lnTo>
                      <a:pt x="209" y="156"/>
                    </a:lnTo>
                    <a:lnTo>
                      <a:pt x="216" y="156"/>
                    </a:lnTo>
                    <a:lnTo>
                      <a:pt x="219" y="155"/>
                    </a:lnTo>
                    <a:lnTo>
                      <a:pt x="223" y="155"/>
                    </a:lnTo>
                    <a:lnTo>
                      <a:pt x="228" y="155"/>
                    </a:lnTo>
                    <a:lnTo>
                      <a:pt x="231" y="155"/>
                    </a:lnTo>
                    <a:lnTo>
                      <a:pt x="238" y="153"/>
                    </a:lnTo>
                    <a:lnTo>
                      <a:pt x="246" y="151"/>
                    </a:lnTo>
                    <a:lnTo>
                      <a:pt x="252" y="150"/>
                    </a:lnTo>
                    <a:lnTo>
                      <a:pt x="259" y="148"/>
                    </a:lnTo>
                    <a:lnTo>
                      <a:pt x="264" y="146"/>
                    </a:lnTo>
                    <a:lnTo>
                      <a:pt x="269" y="145"/>
                    </a:lnTo>
                    <a:lnTo>
                      <a:pt x="272" y="141"/>
                    </a:lnTo>
                    <a:lnTo>
                      <a:pt x="277" y="138"/>
                    </a:lnTo>
                    <a:lnTo>
                      <a:pt x="279" y="135"/>
                    </a:lnTo>
                    <a:lnTo>
                      <a:pt x="281" y="130"/>
                    </a:lnTo>
                    <a:lnTo>
                      <a:pt x="282" y="126"/>
                    </a:lnTo>
                    <a:lnTo>
                      <a:pt x="284" y="121"/>
                    </a:lnTo>
                    <a:lnTo>
                      <a:pt x="284" y="115"/>
                    </a:lnTo>
                    <a:lnTo>
                      <a:pt x="284" y="110"/>
                    </a:lnTo>
                    <a:lnTo>
                      <a:pt x="284" y="103"/>
                    </a:lnTo>
                    <a:lnTo>
                      <a:pt x="284" y="98"/>
                    </a:lnTo>
                    <a:lnTo>
                      <a:pt x="281" y="91"/>
                    </a:lnTo>
                    <a:lnTo>
                      <a:pt x="279" y="85"/>
                    </a:lnTo>
                    <a:lnTo>
                      <a:pt x="277" y="78"/>
                    </a:lnTo>
                    <a:lnTo>
                      <a:pt x="274" y="72"/>
                    </a:lnTo>
                    <a:lnTo>
                      <a:pt x="271" y="65"/>
                    </a:lnTo>
                    <a:lnTo>
                      <a:pt x="267" y="58"/>
                    </a:lnTo>
                    <a:lnTo>
                      <a:pt x="262" y="52"/>
                    </a:lnTo>
                    <a:lnTo>
                      <a:pt x="257" y="45"/>
                    </a:lnTo>
                    <a:lnTo>
                      <a:pt x="251" y="40"/>
                    </a:lnTo>
                    <a:lnTo>
                      <a:pt x="244" y="33"/>
                    </a:lnTo>
                    <a:lnTo>
                      <a:pt x="241" y="30"/>
                    </a:lnTo>
                    <a:lnTo>
                      <a:pt x="238" y="27"/>
                    </a:lnTo>
                    <a:lnTo>
                      <a:pt x="233" y="25"/>
                    </a:lnTo>
                    <a:lnTo>
                      <a:pt x="229" y="23"/>
                    </a:lnTo>
                    <a:lnTo>
                      <a:pt x="224" y="20"/>
                    </a:lnTo>
                    <a:lnTo>
                      <a:pt x="219" y="18"/>
                    </a:lnTo>
                    <a:lnTo>
                      <a:pt x="216" y="15"/>
                    </a:lnTo>
                    <a:lnTo>
                      <a:pt x="211" y="13"/>
                    </a:lnTo>
                    <a:lnTo>
                      <a:pt x="206" y="12"/>
                    </a:lnTo>
                    <a:lnTo>
                      <a:pt x="201" y="10"/>
                    </a:lnTo>
                    <a:lnTo>
                      <a:pt x="198" y="8"/>
                    </a:lnTo>
                    <a:lnTo>
                      <a:pt x="193" y="7"/>
                    </a:lnTo>
                    <a:lnTo>
                      <a:pt x="188" y="5"/>
                    </a:lnTo>
                    <a:lnTo>
                      <a:pt x="183" y="3"/>
                    </a:lnTo>
                    <a:lnTo>
                      <a:pt x="178" y="2"/>
                    </a:lnTo>
                    <a:lnTo>
                      <a:pt x="173" y="2"/>
                    </a:lnTo>
                    <a:lnTo>
                      <a:pt x="166" y="0"/>
                    </a:lnTo>
                    <a:lnTo>
                      <a:pt x="161" y="0"/>
                    </a:lnTo>
                    <a:lnTo>
                      <a:pt x="156" y="0"/>
                    </a:lnTo>
                    <a:lnTo>
                      <a:pt x="151" y="0"/>
                    </a:lnTo>
                    <a:lnTo>
                      <a:pt x="145" y="0"/>
                    </a:lnTo>
                    <a:lnTo>
                      <a:pt x="140" y="0"/>
                    </a:lnTo>
                    <a:lnTo>
                      <a:pt x="135" y="0"/>
                    </a:lnTo>
                    <a:lnTo>
                      <a:pt x="130" y="0"/>
                    </a:lnTo>
                    <a:lnTo>
                      <a:pt x="123" y="0"/>
                    </a:lnTo>
                    <a:lnTo>
                      <a:pt x="118" y="2"/>
                    </a:lnTo>
                    <a:lnTo>
                      <a:pt x="113" y="3"/>
                    </a:lnTo>
                    <a:lnTo>
                      <a:pt x="108" y="5"/>
                    </a:lnTo>
                    <a:lnTo>
                      <a:pt x="101" y="7"/>
                    </a:lnTo>
                    <a:lnTo>
                      <a:pt x="96" y="8"/>
                    </a:lnTo>
                    <a:lnTo>
                      <a:pt x="91" y="10"/>
                    </a:lnTo>
                    <a:lnTo>
                      <a:pt x="86" y="13"/>
                    </a:lnTo>
                    <a:lnTo>
                      <a:pt x="81" y="15"/>
                    </a:lnTo>
                    <a:lnTo>
                      <a:pt x="78" y="18"/>
                    </a:lnTo>
                    <a:lnTo>
                      <a:pt x="73" y="22"/>
                    </a:lnTo>
                    <a:lnTo>
                      <a:pt x="70" y="25"/>
                    </a:lnTo>
                    <a:lnTo>
                      <a:pt x="66" y="28"/>
                    </a:lnTo>
                    <a:lnTo>
                      <a:pt x="62" y="32"/>
                    </a:lnTo>
                    <a:lnTo>
                      <a:pt x="58" y="37"/>
                    </a:lnTo>
                    <a:lnTo>
                      <a:pt x="55" y="40"/>
                    </a:lnTo>
                    <a:lnTo>
                      <a:pt x="52" y="43"/>
                    </a:lnTo>
                    <a:lnTo>
                      <a:pt x="48" y="48"/>
                    </a:lnTo>
                    <a:lnTo>
                      <a:pt x="47" y="52"/>
                    </a:lnTo>
                    <a:lnTo>
                      <a:pt x="45" y="57"/>
                    </a:lnTo>
                    <a:lnTo>
                      <a:pt x="42" y="60"/>
                    </a:lnTo>
                    <a:lnTo>
                      <a:pt x="40" y="63"/>
                    </a:lnTo>
                    <a:lnTo>
                      <a:pt x="38" y="68"/>
                    </a:lnTo>
                    <a:lnTo>
                      <a:pt x="37" y="72"/>
                    </a:lnTo>
                    <a:lnTo>
                      <a:pt x="35" y="75"/>
                    </a:lnTo>
                    <a:lnTo>
                      <a:pt x="33" y="80"/>
                    </a:lnTo>
                    <a:lnTo>
                      <a:pt x="32" y="83"/>
                    </a:lnTo>
                    <a:lnTo>
                      <a:pt x="32" y="86"/>
                    </a:lnTo>
                    <a:lnTo>
                      <a:pt x="28" y="93"/>
                    </a:lnTo>
                    <a:lnTo>
                      <a:pt x="27" y="100"/>
                    </a:lnTo>
                    <a:lnTo>
                      <a:pt x="27" y="105"/>
                    </a:lnTo>
                    <a:lnTo>
                      <a:pt x="27" y="108"/>
                    </a:lnTo>
                    <a:lnTo>
                      <a:pt x="27" y="113"/>
                    </a:lnTo>
                    <a:lnTo>
                      <a:pt x="30" y="120"/>
                    </a:lnTo>
                    <a:lnTo>
                      <a:pt x="33" y="125"/>
                    </a:lnTo>
                    <a:lnTo>
                      <a:pt x="40" y="130"/>
                    </a:lnTo>
                    <a:lnTo>
                      <a:pt x="45" y="133"/>
                    </a:lnTo>
                    <a:lnTo>
                      <a:pt x="52" y="136"/>
                    </a:lnTo>
                    <a:lnTo>
                      <a:pt x="57" y="136"/>
                    </a:lnTo>
                    <a:lnTo>
                      <a:pt x="62" y="138"/>
                    </a:lnTo>
                    <a:lnTo>
                      <a:pt x="66" y="136"/>
                    </a:lnTo>
                    <a:lnTo>
                      <a:pt x="73" y="133"/>
                    </a:lnTo>
                    <a:lnTo>
                      <a:pt x="75" y="130"/>
                    </a:lnTo>
                    <a:lnTo>
                      <a:pt x="76" y="130"/>
                    </a:lnTo>
                    <a:close/>
                  </a:path>
                </a:pathLst>
              </a:custGeom>
              <a:solidFill>
                <a:srgbClr val="D48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3058" name="Freeform 88"/>
              <p:cNvSpPr/>
              <p:nvPr/>
            </p:nvSpPr>
            <p:spPr bwMode="auto">
              <a:xfrm>
                <a:off x="3866" y="1141"/>
                <a:ext cx="105" cy="63"/>
              </a:xfrm>
              <a:custGeom>
                <a:avLst/>
                <a:gdLst>
                  <a:gd name="T0" fmla="*/ 20 w 105"/>
                  <a:gd name="T1" fmla="*/ 1 h 63"/>
                  <a:gd name="T2" fmla="*/ 22 w 105"/>
                  <a:gd name="T3" fmla="*/ 0 h 63"/>
                  <a:gd name="T4" fmla="*/ 27 w 105"/>
                  <a:gd name="T5" fmla="*/ 0 h 63"/>
                  <a:gd name="T6" fmla="*/ 28 w 105"/>
                  <a:gd name="T7" fmla="*/ 0 h 63"/>
                  <a:gd name="T8" fmla="*/ 33 w 105"/>
                  <a:gd name="T9" fmla="*/ 0 h 63"/>
                  <a:gd name="T10" fmla="*/ 38 w 105"/>
                  <a:gd name="T11" fmla="*/ 1 h 63"/>
                  <a:gd name="T12" fmla="*/ 43 w 105"/>
                  <a:gd name="T13" fmla="*/ 3 h 63"/>
                  <a:gd name="T14" fmla="*/ 48 w 105"/>
                  <a:gd name="T15" fmla="*/ 3 h 63"/>
                  <a:gd name="T16" fmla="*/ 53 w 105"/>
                  <a:gd name="T17" fmla="*/ 5 h 63"/>
                  <a:gd name="T18" fmla="*/ 60 w 105"/>
                  <a:gd name="T19" fmla="*/ 8 h 63"/>
                  <a:gd name="T20" fmla="*/ 66 w 105"/>
                  <a:gd name="T21" fmla="*/ 11 h 63"/>
                  <a:gd name="T22" fmla="*/ 71 w 105"/>
                  <a:gd name="T23" fmla="*/ 15 h 63"/>
                  <a:gd name="T24" fmla="*/ 76 w 105"/>
                  <a:gd name="T25" fmla="*/ 20 h 63"/>
                  <a:gd name="T26" fmla="*/ 81 w 105"/>
                  <a:gd name="T27" fmla="*/ 23 h 63"/>
                  <a:gd name="T28" fmla="*/ 88 w 105"/>
                  <a:gd name="T29" fmla="*/ 30 h 63"/>
                  <a:gd name="T30" fmla="*/ 91 w 105"/>
                  <a:gd name="T31" fmla="*/ 35 h 63"/>
                  <a:gd name="T32" fmla="*/ 96 w 105"/>
                  <a:gd name="T33" fmla="*/ 41 h 63"/>
                  <a:gd name="T34" fmla="*/ 100 w 105"/>
                  <a:gd name="T35" fmla="*/ 45 h 63"/>
                  <a:gd name="T36" fmla="*/ 103 w 105"/>
                  <a:gd name="T37" fmla="*/ 49 h 63"/>
                  <a:gd name="T38" fmla="*/ 103 w 105"/>
                  <a:gd name="T39" fmla="*/ 53 h 63"/>
                  <a:gd name="T40" fmla="*/ 105 w 105"/>
                  <a:gd name="T41" fmla="*/ 56 h 63"/>
                  <a:gd name="T42" fmla="*/ 105 w 105"/>
                  <a:gd name="T43" fmla="*/ 58 h 63"/>
                  <a:gd name="T44" fmla="*/ 105 w 105"/>
                  <a:gd name="T45" fmla="*/ 61 h 63"/>
                  <a:gd name="T46" fmla="*/ 103 w 105"/>
                  <a:gd name="T47" fmla="*/ 63 h 63"/>
                  <a:gd name="T48" fmla="*/ 100 w 105"/>
                  <a:gd name="T49" fmla="*/ 63 h 63"/>
                  <a:gd name="T50" fmla="*/ 96 w 105"/>
                  <a:gd name="T51" fmla="*/ 61 h 63"/>
                  <a:gd name="T52" fmla="*/ 91 w 105"/>
                  <a:gd name="T53" fmla="*/ 59 h 63"/>
                  <a:gd name="T54" fmla="*/ 88 w 105"/>
                  <a:gd name="T55" fmla="*/ 54 h 63"/>
                  <a:gd name="T56" fmla="*/ 85 w 105"/>
                  <a:gd name="T57" fmla="*/ 49 h 63"/>
                  <a:gd name="T58" fmla="*/ 80 w 105"/>
                  <a:gd name="T59" fmla="*/ 43 h 63"/>
                  <a:gd name="T60" fmla="*/ 75 w 105"/>
                  <a:gd name="T61" fmla="*/ 38 h 63"/>
                  <a:gd name="T62" fmla="*/ 71 w 105"/>
                  <a:gd name="T63" fmla="*/ 35 h 63"/>
                  <a:gd name="T64" fmla="*/ 68 w 105"/>
                  <a:gd name="T65" fmla="*/ 31 h 63"/>
                  <a:gd name="T66" fmla="*/ 65 w 105"/>
                  <a:gd name="T67" fmla="*/ 30 h 63"/>
                  <a:gd name="T68" fmla="*/ 62 w 105"/>
                  <a:gd name="T69" fmla="*/ 26 h 63"/>
                  <a:gd name="T70" fmla="*/ 57 w 105"/>
                  <a:gd name="T71" fmla="*/ 25 h 63"/>
                  <a:gd name="T72" fmla="*/ 52 w 105"/>
                  <a:gd name="T73" fmla="*/ 21 h 63"/>
                  <a:gd name="T74" fmla="*/ 47 w 105"/>
                  <a:gd name="T75" fmla="*/ 20 h 63"/>
                  <a:gd name="T76" fmla="*/ 42 w 105"/>
                  <a:gd name="T77" fmla="*/ 18 h 63"/>
                  <a:gd name="T78" fmla="*/ 35 w 105"/>
                  <a:gd name="T79" fmla="*/ 16 h 63"/>
                  <a:gd name="T80" fmla="*/ 32 w 105"/>
                  <a:gd name="T81" fmla="*/ 15 h 63"/>
                  <a:gd name="T82" fmla="*/ 27 w 105"/>
                  <a:gd name="T83" fmla="*/ 15 h 63"/>
                  <a:gd name="T84" fmla="*/ 23 w 105"/>
                  <a:gd name="T85" fmla="*/ 15 h 63"/>
                  <a:gd name="T86" fmla="*/ 17 w 105"/>
                  <a:gd name="T87" fmla="*/ 15 h 63"/>
                  <a:gd name="T88" fmla="*/ 10 w 105"/>
                  <a:gd name="T89" fmla="*/ 15 h 63"/>
                  <a:gd name="T90" fmla="*/ 7 w 105"/>
                  <a:gd name="T91" fmla="*/ 15 h 63"/>
                  <a:gd name="T92" fmla="*/ 3 w 105"/>
                  <a:gd name="T93" fmla="*/ 15 h 63"/>
                  <a:gd name="T94" fmla="*/ 0 w 105"/>
                  <a:gd name="T95" fmla="*/ 15 h 63"/>
                  <a:gd name="T96" fmla="*/ 0 w 105"/>
                  <a:gd name="T97" fmla="*/ 11 h 63"/>
                  <a:gd name="T98" fmla="*/ 0 w 105"/>
                  <a:gd name="T99" fmla="*/ 8 h 63"/>
                  <a:gd name="T100" fmla="*/ 0 w 105"/>
                  <a:gd name="T101" fmla="*/ 5 h 63"/>
                  <a:gd name="T102" fmla="*/ 0 w 105"/>
                  <a:gd name="T103" fmla="*/ 3 h 63"/>
                  <a:gd name="T104" fmla="*/ 3 w 105"/>
                  <a:gd name="T105" fmla="*/ 1 h 63"/>
                  <a:gd name="T106" fmla="*/ 5 w 105"/>
                  <a:gd name="T107" fmla="*/ 1 h 63"/>
                  <a:gd name="T108" fmla="*/ 8 w 105"/>
                  <a:gd name="T109" fmla="*/ 1 h 63"/>
                  <a:gd name="T110" fmla="*/ 13 w 105"/>
                  <a:gd name="T111" fmla="*/ 1 h 63"/>
                  <a:gd name="T112" fmla="*/ 20 w 105"/>
                  <a:gd name="T113" fmla="*/ 1 h 63"/>
                  <a:gd name="T114" fmla="*/ 20 w 105"/>
                  <a:gd name="T115" fmla="*/ 1 h 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
                  <a:gd name="T175" fmla="*/ 0 h 63"/>
                  <a:gd name="T176" fmla="*/ 105 w 105"/>
                  <a:gd name="T177" fmla="*/ 63 h 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 h="63">
                    <a:moveTo>
                      <a:pt x="20" y="1"/>
                    </a:moveTo>
                    <a:lnTo>
                      <a:pt x="22" y="0"/>
                    </a:lnTo>
                    <a:lnTo>
                      <a:pt x="27" y="0"/>
                    </a:lnTo>
                    <a:lnTo>
                      <a:pt x="28" y="0"/>
                    </a:lnTo>
                    <a:lnTo>
                      <a:pt x="33" y="0"/>
                    </a:lnTo>
                    <a:lnTo>
                      <a:pt x="38" y="1"/>
                    </a:lnTo>
                    <a:lnTo>
                      <a:pt x="43" y="3"/>
                    </a:lnTo>
                    <a:lnTo>
                      <a:pt x="48" y="3"/>
                    </a:lnTo>
                    <a:lnTo>
                      <a:pt x="53" y="5"/>
                    </a:lnTo>
                    <a:lnTo>
                      <a:pt x="60" y="8"/>
                    </a:lnTo>
                    <a:lnTo>
                      <a:pt x="66" y="11"/>
                    </a:lnTo>
                    <a:lnTo>
                      <a:pt x="71" y="15"/>
                    </a:lnTo>
                    <a:lnTo>
                      <a:pt x="76" y="20"/>
                    </a:lnTo>
                    <a:lnTo>
                      <a:pt x="81" y="23"/>
                    </a:lnTo>
                    <a:lnTo>
                      <a:pt x="88" y="30"/>
                    </a:lnTo>
                    <a:lnTo>
                      <a:pt x="91" y="35"/>
                    </a:lnTo>
                    <a:lnTo>
                      <a:pt x="96" y="41"/>
                    </a:lnTo>
                    <a:lnTo>
                      <a:pt x="100" y="45"/>
                    </a:lnTo>
                    <a:lnTo>
                      <a:pt x="103" y="49"/>
                    </a:lnTo>
                    <a:lnTo>
                      <a:pt x="103" y="53"/>
                    </a:lnTo>
                    <a:lnTo>
                      <a:pt x="105" y="56"/>
                    </a:lnTo>
                    <a:lnTo>
                      <a:pt x="105" y="58"/>
                    </a:lnTo>
                    <a:lnTo>
                      <a:pt x="105" y="61"/>
                    </a:lnTo>
                    <a:lnTo>
                      <a:pt x="103" y="63"/>
                    </a:lnTo>
                    <a:lnTo>
                      <a:pt x="100" y="63"/>
                    </a:lnTo>
                    <a:lnTo>
                      <a:pt x="96" y="61"/>
                    </a:lnTo>
                    <a:lnTo>
                      <a:pt x="91" y="59"/>
                    </a:lnTo>
                    <a:lnTo>
                      <a:pt x="88" y="54"/>
                    </a:lnTo>
                    <a:lnTo>
                      <a:pt x="85" y="49"/>
                    </a:lnTo>
                    <a:lnTo>
                      <a:pt x="80" y="43"/>
                    </a:lnTo>
                    <a:lnTo>
                      <a:pt x="75" y="38"/>
                    </a:lnTo>
                    <a:lnTo>
                      <a:pt x="71" y="35"/>
                    </a:lnTo>
                    <a:lnTo>
                      <a:pt x="68" y="31"/>
                    </a:lnTo>
                    <a:lnTo>
                      <a:pt x="65" y="30"/>
                    </a:lnTo>
                    <a:lnTo>
                      <a:pt x="62" y="26"/>
                    </a:lnTo>
                    <a:lnTo>
                      <a:pt x="57" y="25"/>
                    </a:lnTo>
                    <a:lnTo>
                      <a:pt x="52" y="21"/>
                    </a:lnTo>
                    <a:lnTo>
                      <a:pt x="47" y="20"/>
                    </a:lnTo>
                    <a:lnTo>
                      <a:pt x="42" y="18"/>
                    </a:lnTo>
                    <a:lnTo>
                      <a:pt x="35" y="16"/>
                    </a:lnTo>
                    <a:lnTo>
                      <a:pt x="32" y="15"/>
                    </a:lnTo>
                    <a:lnTo>
                      <a:pt x="27" y="15"/>
                    </a:lnTo>
                    <a:lnTo>
                      <a:pt x="23" y="15"/>
                    </a:lnTo>
                    <a:lnTo>
                      <a:pt x="17" y="15"/>
                    </a:lnTo>
                    <a:lnTo>
                      <a:pt x="10" y="15"/>
                    </a:lnTo>
                    <a:lnTo>
                      <a:pt x="7" y="15"/>
                    </a:lnTo>
                    <a:lnTo>
                      <a:pt x="3" y="15"/>
                    </a:lnTo>
                    <a:lnTo>
                      <a:pt x="0" y="15"/>
                    </a:lnTo>
                    <a:lnTo>
                      <a:pt x="0" y="11"/>
                    </a:lnTo>
                    <a:lnTo>
                      <a:pt x="0" y="8"/>
                    </a:lnTo>
                    <a:lnTo>
                      <a:pt x="0" y="5"/>
                    </a:lnTo>
                    <a:lnTo>
                      <a:pt x="0" y="3"/>
                    </a:lnTo>
                    <a:lnTo>
                      <a:pt x="3" y="1"/>
                    </a:lnTo>
                    <a:lnTo>
                      <a:pt x="5" y="1"/>
                    </a:lnTo>
                    <a:lnTo>
                      <a:pt x="8" y="1"/>
                    </a:lnTo>
                    <a:lnTo>
                      <a:pt x="13" y="1"/>
                    </a:lnTo>
                    <a:lnTo>
                      <a:pt x="20" y="1"/>
                    </a:lnTo>
                    <a:close/>
                  </a:path>
                </a:pathLst>
              </a:custGeom>
              <a:solidFill>
                <a:srgbClr val="D48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grpSp>
      </p:grpSp>
      <p:sp>
        <p:nvSpPr>
          <p:cNvPr id="43040" name="Rectangle 2"/>
          <p:cNvSpPr txBox="1">
            <a:spLocks noChangeArrowheads="1"/>
          </p:cNvSpPr>
          <p:nvPr/>
        </p:nvSpPr>
        <p:spPr bwMode="auto">
          <a:xfrm>
            <a:off x="442913" y="-99060"/>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tr-TR" sz="4000" b="1" spc="300" dirty="0">
                <a:solidFill>
                  <a:srgbClr val="7030A0"/>
                </a:solidFill>
                <a:latin typeface="Calibri" panose="020F0502020204030204" pitchFamily="34" charset="0"/>
                <a:cs typeface="Calibri" panose="020F0502020204030204" pitchFamily="34" charset="0"/>
                <a:sym typeface="+mn-ea"/>
              </a:rPr>
              <a:t>YOUR EMOTIONS of ACCEPTANCE </a:t>
            </a:r>
            <a:r>
              <a:rPr lang="tr-TR" sz="4000" b="1" i="1" spc="300" dirty="0">
                <a:latin typeface="Calibri" panose="020F0502020204030204" pitchFamily="34" charset="0"/>
                <a:cs typeface="Calibri" panose="020F0502020204030204" pitchFamily="34" charset="0"/>
                <a:sym typeface="+mn-ea"/>
              </a:rPr>
              <a:t>(Your influence)</a:t>
            </a:r>
            <a:endParaRPr lang="tr-TR" sz="3600" b="1" i="1" dirty="0">
              <a:solidFill>
                <a:schemeClr val="tx2"/>
              </a:solidFill>
              <a:latin typeface="Calibri" panose="020F0502020204030204" pitchFamily="34" charset="0"/>
              <a:cs typeface="Calibri" panose="020F0502020204030204" pitchFamily="34" charset="0"/>
            </a:endParaRPr>
          </a:p>
        </p:txBody>
      </p:sp>
      <p:sp>
        <p:nvSpPr>
          <p:cNvPr id="3" name="Veri Yer Tutucusu 1">
            <a:extLst>
              <a:ext uri="{FF2B5EF4-FFF2-40B4-BE49-F238E27FC236}">
                <a16:creationId xmlns:a16="http://schemas.microsoft.com/office/drawing/2014/main" id="{BB241054-4E4C-B3EB-E4B2-167E459C6EC5}"/>
              </a:ext>
            </a:extLst>
          </p:cNvPr>
          <p:cNvSpPr>
            <a:spLocks noGrp="1"/>
          </p:cNvSpPr>
          <p:nvPr>
            <p:ph type="dt" sz="quarter" idx="10"/>
          </p:nvPr>
        </p:nvSpPr>
        <p:spPr>
          <a:xfrm>
            <a:off x="61156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CD826C76-0A6D-1F72-70C9-FC3EF6ADE40A}"/>
              </a:ext>
            </a:extLst>
          </p:cNvPr>
          <p:cNvSpPr>
            <a:spLocks noGrp="1"/>
          </p:cNvSpPr>
          <p:nvPr>
            <p:ph type="ftr" sz="quarter" idx="11"/>
          </p:nvPr>
        </p:nvSpPr>
        <p:spPr>
          <a:xfrm>
            <a:off x="304996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7737A1F2-3EA6-9340-1D36-B7FC07809C48}"/>
              </a:ext>
            </a:extLst>
          </p:cNvPr>
          <p:cNvSpPr>
            <a:spLocks noGrp="1"/>
          </p:cNvSpPr>
          <p:nvPr>
            <p:ph type="sldNum" sz="quarter" idx="12"/>
          </p:nvPr>
        </p:nvSpPr>
        <p:spPr>
          <a:xfrm>
            <a:off x="647896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37</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22"/>
                                        </p:tgtEl>
                                        <p:attrNameLst>
                                          <p:attrName>style.visibility</p:attrName>
                                        </p:attrNameLst>
                                      </p:cBhvr>
                                      <p:to>
                                        <p:strVal val="visible"/>
                                      </p:to>
                                    </p:set>
                                    <p:anim calcmode="lin" valueType="num">
                                      <p:cBhvr additive="base">
                                        <p:cTn id="7" dur="500" fill="hold"/>
                                        <p:tgtEl>
                                          <p:spTgt spid="119822"/>
                                        </p:tgtEl>
                                        <p:attrNameLst>
                                          <p:attrName>ppt_x</p:attrName>
                                        </p:attrNameLst>
                                      </p:cBhvr>
                                      <p:tavLst>
                                        <p:tav tm="0">
                                          <p:val>
                                            <p:strVal val="0-#ppt_w/2"/>
                                          </p:val>
                                        </p:tav>
                                        <p:tav tm="100000">
                                          <p:val>
                                            <p:strVal val="#ppt_x"/>
                                          </p:val>
                                        </p:tav>
                                      </p:tavLst>
                                    </p:anim>
                                    <p:anim calcmode="lin" valueType="num">
                                      <p:cBhvr additive="base">
                                        <p:cTn id="8" dur="500" fill="hold"/>
                                        <p:tgtEl>
                                          <p:spTgt spid="1198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9838"/>
                                        </p:tgtEl>
                                        <p:attrNameLst>
                                          <p:attrName>style.visibility</p:attrName>
                                        </p:attrNameLst>
                                      </p:cBhvr>
                                      <p:to>
                                        <p:strVal val="visible"/>
                                      </p:to>
                                    </p:set>
                                    <p:anim calcmode="lin" valueType="num">
                                      <p:cBhvr additive="base">
                                        <p:cTn id="11" dur="500" fill="hold"/>
                                        <p:tgtEl>
                                          <p:spTgt spid="119838"/>
                                        </p:tgtEl>
                                        <p:attrNameLst>
                                          <p:attrName>ppt_x</p:attrName>
                                        </p:attrNameLst>
                                      </p:cBhvr>
                                      <p:tavLst>
                                        <p:tav tm="0">
                                          <p:val>
                                            <p:strVal val="0-#ppt_w/2"/>
                                          </p:val>
                                        </p:tav>
                                        <p:tav tm="100000">
                                          <p:val>
                                            <p:strVal val="#ppt_x"/>
                                          </p:val>
                                        </p:tav>
                                      </p:tavLst>
                                    </p:anim>
                                    <p:anim calcmode="lin" valueType="num">
                                      <p:cBhvr additive="base">
                                        <p:cTn id="12" dur="500" fill="hold"/>
                                        <p:tgtEl>
                                          <p:spTgt spid="11983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9830"/>
                                        </p:tgtEl>
                                        <p:attrNameLst>
                                          <p:attrName>style.visibility</p:attrName>
                                        </p:attrNameLst>
                                      </p:cBhvr>
                                      <p:to>
                                        <p:strVal val="visible"/>
                                      </p:to>
                                    </p:set>
                                    <p:animEffect transition="in" filter="checkerboard(across)">
                                      <p:cBhvr>
                                        <p:cTn id="17" dur="500"/>
                                        <p:tgtEl>
                                          <p:spTgt spid="11983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9826"/>
                                        </p:tgtEl>
                                        <p:attrNameLst>
                                          <p:attrName>style.visibility</p:attrName>
                                        </p:attrNameLst>
                                      </p:cBhvr>
                                      <p:to>
                                        <p:strVal val="visible"/>
                                      </p:to>
                                    </p:set>
                                    <p:animEffect transition="in" filter="blinds(horizontal)">
                                      <p:cBhvr>
                                        <p:cTn id="20" dur="500"/>
                                        <p:tgtEl>
                                          <p:spTgt spid="119826"/>
                                        </p:tgtEl>
                                      </p:cBhvr>
                                    </p:animEffec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19829"/>
                                        </p:tgtEl>
                                        <p:attrNameLst>
                                          <p:attrName>style.visibility</p:attrName>
                                        </p:attrNameLst>
                                      </p:cBhvr>
                                      <p:to>
                                        <p:strVal val="visible"/>
                                      </p:to>
                                    </p:set>
                                    <p:anim calcmode="lin" valueType="num">
                                      <p:cBhvr additive="base">
                                        <p:cTn id="28" dur="500" fill="hold"/>
                                        <p:tgtEl>
                                          <p:spTgt spid="119829"/>
                                        </p:tgtEl>
                                        <p:attrNameLst>
                                          <p:attrName>ppt_x</p:attrName>
                                        </p:attrNameLst>
                                      </p:cBhvr>
                                      <p:tavLst>
                                        <p:tav tm="0">
                                          <p:val>
                                            <p:strVal val="1+#ppt_w/2"/>
                                          </p:val>
                                        </p:tav>
                                        <p:tav tm="100000">
                                          <p:val>
                                            <p:strVal val="#ppt_x"/>
                                          </p:val>
                                        </p:tav>
                                      </p:tavLst>
                                    </p:anim>
                                    <p:anim calcmode="lin" valueType="num">
                                      <p:cBhvr additive="base">
                                        <p:cTn id="29" dur="500" fill="hold"/>
                                        <p:tgtEl>
                                          <p:spTgt spid="11982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9831"/>
                                        </p:tgtEl>
                                        <p:attrNameLst>
                                          <p:attrName>style.visibility</p:attrName>
                                        </p:attrNameLst>
                                      </p:cBhvr>
                                      <p:to>
                                        <p:strVal val="visible"/>
                                      </p:to>
                                    </p:set>
                                    <p:animEffect transition="in" filter="checkerboard(across)">
                                      <p:cBhvr>
                                        <p:cTn id="34" dur="500"/>
                                        <p:tgtEl>
                                          <p:spTgt spid="11983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9833"/>
                                        </p:tgtEl>
                                        <p:attrNameLst>
                                          <p:attrName>style.visibility</p:attrName>
                                        </p:attrNameLst>
                                      </p:cBhvr>
                                      <p:to>
                                        <p:strVal val="visible"/>
                                      </p:to>
                                    </p:set>
                                    <p:animEffect transition="in" filter="blinds(horizontal)">
                                      <p:cBhvr>
                                        <p:cTn id="37" dur="500"/>
                                        <p:tgtEl>
                                          <p:spTgt spid="119833"/>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119827"/>
                                        </p:tgtEl>
                                        <p:attrNameLst>
                                          <p:attrName>style.visibility</p:attrName>
                                        </p:attrNameLst>
                                      </p:cBhvr>
                                      <p:to>
                                        <p:strVal val="visible"/>
                                      </p:to>
                                    </p:set>
                                    <p:animEffect transition="in" filter="blinds(vertical)">
                                      <p:cBhvr>
                                        <p:cTn id="40" dur="500"/>
                                        <p:tgtEl>
                                          <p:spTgt spid="119827"/>
                                        </p:tgtEl>
                                      </p:cBhvr>
                                    </p:animEffect>
                                  </p:childTnLst>
                                </p:cTn>
                              </p:par>
                              <p:par>
                                <p:cTn id="41" presetID="3" presetClass="entr" presetSubtype="10" fill="hold" nodeType="withEffect">
                                  <p:stCondLst>
                                    <p:cond delay="0"/>
                                  </p:stCondLst>
                                  <p:childTnLst>
                                    <p:set>
                                      <p:cBhvr>
                                        <p:cTn id="42" dur="1" fill="hold">
                                          <p:stCondLst>
                                            <p:cond delay="0"/>
                                          </p:stCondLst>
                                        </p:cTn>
                                        <p:tgtEl>
                                          <p:spTgt spid="119841"/>
                                        </p:tgtEl>
                                        <p:attrNameLst>
                                          <p:attrName>style.visibility</p:attrName>
                                        </p:attrNameLst>
                                      </p:cBhvr>
                                      <p:to>
                                        <p:strVal val="visible"/>
                                      </p:to>
                                    </p:set>
                                    <p:animEffect transition="in" filter="blinds(horizontal)">
                                      <p:cBhvr>
                                        <p:cTn id="43" dur="500"/>
                                        <p:tgtEl>
                                          <p:spTgt spid="11984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19828"/>
                                        </p:tgtEl>
                                        <p:attrNameLst>
                                          <p:attrName>style.visibility</p:attrName>
                                        </p:attrNameLst>
                                      </p:cBhvr>
                                      <p:to>
                                        <p:strVal val="visible"/>
                                      </p:to>
                                    </p:set>
                                    <p:anim calcmode="lin" valueType="num">
                                      <p:cBhvr additive="base">
                                        <p:cTn id="48" dur="500" fill="hold"/>
                                        <p:tgtEl>
                                          <p:spTgt spid="119828"/>
                                        </p:tgtEl>
                                        <p:attrNameLst>
                                          <p:attrName>ppt_x</p:attrName>
                                        </p:attrNameLst>
                                      </p:cBhvr>
                                      <p:tavLst>
                                        <p:tav tm="0">
                                          <p:val>
                                            <p:strVal val="1+#ppt_w/2"/>
                                          </p:val>
                                        </p:tav>
                                        <p:tav tm="100000">
                                          <p:val>
                                            <p:strVal val="#ppt_x"/>
                                          </p:val>
                                        </p:tav>
                                      </p:tavLst>
                                    </p:anim>
                                    <p:anim calcmode="lin" valueType="num">
                                      <p:cBhvr additive="base">
                                        <p:cTn id="49" dur="500" fill="hold"/>
                                        <p:tgtEl>
                                          <p:spTgt spid="119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2" grpId="0"/>
      <p:bldP spid="119826" grpId="0"/>
      <p:bldP spid="119827" grpId="0"/>
      <p:bldP spid="119828" grpId="0" animBg="1"/>
      <p:bldP spid="119829" grpId="0" animBg="1"/>
      <p:bldP spid="119830" grpId="0" animBg="1"/>
      <p:bldP spid="119831" grpId="0" animBg="1"/>
      <p:bldP spid="1198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5" name="Group 3"/>
          <p:cNvGraphicFramePr>
            <a:graphicFrameLocks noGrp="1"/>
          </p:cNvGraphicFramePr>
          <p:nvPr>
            <p:ph sz="quarter" idx="4294967295"/>
          </p:nvPr>
        </p:nvGraphicFramePr>
        <p:xfrm>
          <a:off x="468313" y="1341438"/>
          <a:ext cx="8496300" cy="898280"/>
        </p:xfrm>
        <a:graphic>
          <a:graphicData uri="http://schemas.openxmlformats.org/drawingml/2006/table">
            <a:tbl>
              <a:tblPr/>
              <a:tblGrid>
                <a:gridCol w="1814512">
                  <a:extLst>
                    <a:ext uri="{9D8B030D-6E8A-4147-A177-3AD203B41FA5}">
                      <a16:colId xmlns:a16="http://schemas.microsoft.com/office/drawing/2014/main" val="20000"/>
                    </a:ext>
                  </a:extLst>
                </a:gridCol>
                <a:gridCol w="4665663">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825500">
                <a:tc>
                  <a:txBody>
                    <a:bodyPr/>
                    <a:lstStyle/>
                    <a:p>
                      <a:pPr marL="0" marR="0" lvl="0" indent="0" algn="l" defTabSz="914400" rtl="0" eaLnBrk="1" fontAlgn="t" latinLnBrk="0" hangingPunct="1">
                        <a:lnSpc>
                          <a:spcPct val="100000"/>
                        </a:lnSpc>
                        <a:spcBef>
                          <a:spcPct val="0"/>
                        </a:spcBef>
                        <a:spcAft>
                          <a:spcPct val="0"/>
                        </a:spcAft>
                        <a:buClrTx/>
                        <a:buSzTx/>
                        <a:buFontTx/>
                        <a:buNone/>
                      </a:pPr>
                      <a:r>
                        <a:rPr lang="tr-TR" sz="2400" b="1" dirty="0">
                          <a:ln>
                            <a:noFill/>
                          </a:ln>
                          <a:effectLst/>
                          <a:latin typeface="Calibri" panose="020F0502020204030204" pitchFamily="34" charset="0"/>
                          <a:cs typeface="Calibri" panose="020F0502020204030204" pitchFamily="34" charset="0"/>
                          <a:sym typeface="+mn-ea"/>
                        </a:rPr>
                        <a:t>BEHAVIOUR</a:t>
                      </a:r>
                      <a:endParaRPr kumimoji="0" lang="tr-TR" sz="2400" b="1" i="0" u="none" strike="noStrike" cap="none" normalizeH="0" baseline="0" dirty="0">
                        <a:ln>
                          <a:noFill/>
                        </a:ln>
                        <a:solidFill>
                          <a:srgbClr val="000066"/>
                        </a:solidFill>
                        <a:effectLst/>
                        <a:latin typeface="Calibri" panose="020F0502020204030204" pitchFamily="34" charset="0"/>
                        <a:cs typeface="Calibri" panose="020F0502020204030204" pitchFamily="34" charset="0"/>
                        <a:sym typeface="+mn-ea"/>
                      </a:endParaRPr>
                    </a:p>
                  </a:txBody>
                  <a:tcPr marL="101250" marR="101250" marT="46804" marB="468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Situation of </a:t>
                      </a:r>
                    </a:p>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the other party</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pPr>
                      <a:r>
                        <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Your sense of acceptance</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0845" name="Text Box 13"/>
          <p:cNvSpPr txBox="1">
            <a:spLocks noChangeArrowheads="1"/>
          </p:cNvSpPr>
          <p:nvPr/>
        </p:nvSpPr>
        <p:spPr bwMode="auto">
          <a:xfrm>
            <a:off x="179388" y="2276475"/>
            <a:ext cx="20177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 hangingPunct="1">
              <a:lnSpc>
                <a:spcPct val="120000"/>
              </a:lnSpc>
            </a:pPr>
            <a:r>
              <a:rPr lang="tr-TR" sz="2000" b="1">
                <a:solidFill>
                  <a:srgbClr val="000000"/>
                </a:solidFill>
                <a:latin typeface="Calibri" panose="020F0502020204030204" pitchFamily="34" charset="0"/>
                <a:cs typeface="Calibri" panose="020F0502020204030204" pitchFamily="34" charset="0"/>
              </a:rPr>
              <a:t>You woke up to the sound of drills on the morning of </a:t>
            </a:r>
            <a:br>
              <a:rPr lang="tr-TR" sz="2000" b="1">
                <a:solidFill>
                  <a:srgbClr val="000000"/>
                </a:solidFill>
                <a:latin typeface="Calibri" panose="020F0502020204030204" pitchFamily="34" charset="0"/>
                <a:cs typeface="Calibri" panose="020F0502020204030204" pitchFamily="34" charset="0"/>
              </a:rPr>
            </a:br>
            <a:r>
              <a:rPr lang="tr-TR" sz="2000" b="1">
                <a:solidFill>
                  <a:srgbClr val="000000"/>
                </a:solidFill>
                <a:latin typeface="Calibri" panose="020F0502020204030204" pitchFamily="34" charset="0"/>
                <a:cs typeface="Calibri" panose="020F0502020204030204" pitchFamily="34" charset="0"/>
              </a:rPr>
              <a:t>the holiday you planned to </a:t>
            </a:r>
            <a:br>
              <a:rPr lang="tr-TR" sz="2000" b="1">
                <a:solidFill>
                  <a:srgbClr val="000000"/>
                </a:solidFill>
                <a:latin typeface="Calibri" panose="020F0502020204030204" pitchFamily="34" charset="0"/>
                <a:cs typeface="Calibri" panose="020F0502020204030204" pitchFamily="34" charset="0"/>
              </a:rPr>
            </a:br>
            <a:r>
              <a:rPr lang="tr-TR" sz="2000" b="1">
                <a:solidFill>
                  <a:srgbClr val="000000"/>
                </a:solidFill>
                <a:latin typeface="Calibri" panose="020F0502020204030204" pitchFamily="34" charset="0"/>
                <a:cs typeface="Calibri" panose="020F0502020204030204" pitchFamily="34" charset="0"/>
              </a:rPr>
              <a:t>rest at home. </a:t>
            </a:r>
          </a:p>
        </p:txBody>
      </p:sp>
      <p:sp>
        <p:nvSpPr>
          <p:cNvPr id="44045" name="Line 14"/>
          <p:cNvSpPr>
            <a:spLocks noChangeShapeType="1"/>
          </p:cNvSpPr>
          <p:nvPr/>
        </p:nvSpPr>
        <p:spPr bwMode="auto">
          <a:xfrm>
            <a:off x="2268538" y="2060575"/>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4046" name="Line 15"/>
          <p:cNvSpPr>
            <a:spLocks noChangeShapeType="1"/>
          </p:cNvSpPr>
          <p:nvPr/>
        </p:nvSpPr>
        <p:spPr bwMode="auto">
          <a:xfrm>
            <a:off x="6948488" y="2133600"/>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4047" name="Line 16"/>
          <p:cNvSpPr>
            <a:spLocks noChangeShapeType="1"/>
          </p:cNvSpPr>
          <p:nvPr/>
        </p:nvSpPr>
        <p:spPr bwMode="auto">
          <a:xfrm>
            <a:off x="2268538" y="4221163"/>
            <a:ext cx="626427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120849" name="Text Box 17"/>
          <p:cNvSpPr txBox="1">
            <a:spLocks noChangeArrowheads="1"/>
          </p:cNvSpPr>
          <p:nvPr/>
        </p:nvSpPr>
        <p:spPr bwMode="auto">
          <a:xfrm>
            <a:off x="2484438" y="2349500"/>
            <a:ext cx="2592387" cy="178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lnSpc>
                <a:spcPct val="110000"/>
              </a:lnSpc>
            </a:pPr>
            <a:r>
              <a:rPr lang="tr-TR" sz="2000" b="1" dirty="0">
                <a:solidFill>
                  <a:srgbClr val="000000"/>
                </a:solidFill>
                <a:latin typeface="Calibri" panose="020F0502020204030204" pitchFamily="34" charset="0"/>
                <a:cs typeface="Calibri" panose="020F0502020204030204" pitchFamily="34" charset="0"/>
              </a:rPr>
              <a:t>The apartment management makes maintenance works without your knowledge. </a:t>
            </a:r>
          </a:p>
        </p:txBody>
      </p:sp>
      <p:sp>
        <p:nvSpPr>
          <p:cNvPr id="44049" name="Text Box 18"/>
          <p:cNvSpPr txBox="1">
            <a:spLocks noChangeArrowheads="1"/>
          </p:cNvSpPr>
          <p:nvPr/>
        </p:nvSpPr>
        <p:spPr bwMode="auto">
          <a:xfrm>
            <a:off x="2411413" y="429260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r>
              <a:rPr lang="tr-TR">
                <a:solidFill>
                  <a:srgbClr val="000000"/>
                </a:solidFill>
                <a:latin typeface="Arial" panose="020B0604020202020204" pitchFamily="34" charset="0"/>
              </a:rPr>
              <a:t>	</a:t>
            </a:r>
          </a:p>
        </p:txBody>
      </p:sp>
      <p:sp>
        <p:nvSpPr>
          <p:cNvPr id="120851" name="WordArt 19"/>
          <p:cNvSpPr>
            <a:spLocks noChangeArrowheads="1" noChangeShapeType="1" noTextEdit="1"/>
          </p:cNvSpPr>
          <p:nvPr/>
        </p:nvSpPr>
        <p:spPr bwMode="auto">
          <a:xfrm>
            <a:off x="7524328" y="4521201"/>
            <a:ext cx="1019175" cy="1716112"/>
          </a:xfrm>
          <a:prstGeom prst="rect">
            <a:avLst/>
          </a:prstGeom>
        </p:spPr>
        <p:txBody>
          <a:bodyPr wrap="none" fromWordArt="1">
            <a:prstTxWarp prst="textPlain">
              <a:avLst>
                <a:gd name="adj" fmla="val 50000"/>
              </a:avLst>
            </a:prstTxWarp>
          </a:bodyPr>
          <a:lstStyle/>
          <a:p>
            <a:pPr algn="ctr"/>
            <a:r>
              <a:rPr lang="tr-TR" sz="3600" kern="10" dirty="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120853" name="Line 21"/>
          <p:cNvSpPr>
            <a:spLocks noChangeShapeType="1"/>
          </p:cNvSpPr>
          <p:nvPr/>
        </p:nvSpPr>
        <p:spPr bwMode="auto">
          <a:xfrm flipV="1">
            <a:off x="1979613" y="2781300"/>
            <a:ext cx="504825" cy="1006475"/>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20854" name="Line 22"/>
          <p:cNvSpPr>
            <a:spLocks noChangeShapeType="1"/>
          </p:cNvSpPr>
          <p:nvPr/>
        </p:nvSpPr>
        <p:spPr bwMode="auto">
          <a:xfrm>
            <a:off x="1908175" y="4365625"/>
            <a:ext cx="576263" cy="863600"/>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20855" name="Text Box 23"/>
          <p:cNvSpPr txBox="1">
            <a:spLocks noChangeArrowheads="1"/>
          </p:cNvSpPr>
          <p:nvPr/>
        </p:nvSpPr>
        <p:spPr bwMode="auto">
          <a:xfrm>
            <a:off x="2412365" y="4652328"/>
            <a:ext cx="2087563"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r>
              <a:rPr lang="tr-TR" sz="2000" b="1" dirty="0">
                <a:solidFill>
                  <a:srgbClr val="000000"/>
                </a:solidFill>
                <a:latin typeface="Calibri" panose="020F0502020204030204" pitchFamily="34" charset="0"/>
                <a:cs typeface="Calibri" panose="020F0502020204030204" pitchFamily="34" charset="0"/>
              </a:rPr>
              <a:t>There is repair work because the sewage pipe burst. </a:t>
            </a:r>
          </a:p>
        </p:txBody>
      </p:sp>
      <p:sp>
        <p:nvSpPr>
          <p:cNvPr id="44055" name="Text Box 24"/>
          <p:cNvSpPr txBox="1">
            <a:spLocks noChangeArrowheads="1"/>
          </p:cNvSpPr>
          <p:nvPr/>
        </p:nvSpPr>
        <p:spPr bwMode="auto">
          <a:xfrm>
            <a:off x="2482850" y="640080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r>
              <a:rPr lang="tr-TR">
                <a:solidFill>
                  <a:srgbClr val="000000"/>
                </a:solidFill>
                <a:latin typeface="Arial" panose="020B0604020202020204" pitchFamily="34" charset="0"/>
              </a:rPr>
              <a:t>	</a:t>
            </a:r>
          </a:p>
        </p:txBody>
      </p:sp>
      <p:sp>
        <p:nvSpPr>
          <p:cNvPr id="44056" name="Freeform 27"/>
          <p:cNvSpPr/>
          <p:nvPr/>
        </p:nvSpPr>
        <p:spPr bwMode="auto">
          <a:xfrm>
            <a:off x="6516688" y="2968625"/>
            <a:ext cx="71437" cy="157163"/>
          </a:xfrm>
          <a:custGeom>
            <a:avLst/>
            <a:gdLst>
              <a:gd name="T0" fmla="*/ 2147483647 w 89"/>
              <a:gd name="T1" fmla="*/ 2147483647 h 199"/>
              <a:gd name="T2" fmla="*/ 2147483647 w 89"/>
              <a:gd name="T3" fmla="*/ 2147483647 h 199"/>
              <a:gd name="T4" fmla="*/ 2147483647 w 89"/>
              <a:gd name="T5" fmla="*/ 2147483647 h 199"/>
              <a:gd name="T6" fmla="*/ 2147483647 w 89"/>
              <a:gd name="T7" fmla="*/ 2147483647 h 199"/>
              <a:gd name="T8" fmla="*/ 2147483647 w 89"/>
              <a:gd name="T9" fmla="*/ 2147483647 h 199"/>
              <a:gd name="T10" fmla="*/ 2147483647 w 89"/>
              <a:gd name="T11" fmla="*/ 2147483647 h 199"/>
              <a:gd name="T12" fmla="*/ 2147483647 w 89"/>
              <a:gd name="T13" fmla="*/ 2147483647 h 199"/>
              <a:gd name="T14" fmla="*/ 2147483647 w 89"/>
              <a:gd name="T15" fmla="*/ 2147483647 h 199"/>
              <a:gd name="T16" fmla="*/ 2147483647 w 89"/>
              <a:gd name="T17" fmla="*/ 2147483647 h 199"/>
              <a:gd name="T18" fmla="*/ 2147483647 w 89"/>
              <a:gd name="T19" fmla="*/ 2147483647 h 199"/>
              <a:gd name="T20" fmla="*/ 2147483647 w 89"/>
              <a:gd name="T21" fmla="*/ 2147483647 h 199"/>
              <a:gd name="T22" fmla="*/ 2147483647 w 89"/>
              <a:gd name="T23" fmla="*/ 2147483647 h 199"/>
              <a:gd name="T24" fmla="*/ 0 w 89"/>
              <a:gd name="T25" fmla="*/ 0 h 199"/>
              <a:gd name="T26" fmla="*/ 2147483647 w 89"/>
              <a:gd name="T27" fmla="*/ 2147483647 h 199"/>
              <a:gd name="T28" fmla="*/ 2147483647 w 89"/>
              <a:gd name="T29" fmla="*/ 2147483647 h 199"/>
              <a:gd name="T30" fmla="*/ 2147483647 w 89"/>
              <a:gd name="T31" fmla="*/ 2147483647 h 199"/>
              <a:gd name="T32" fmla="*/ 2147483647 w 89"/>
              <a:gd name="T33" fmla="*/ 2147483647 h 199"/>
              <a:gd name="T34" fmla="*/ 2147483647 w 89"/>
              <a:gd name="T35" fmla="*/ 2147483647 h 199"/>
              <a:gd name="T36" fmla="*/ 2147483647 w 89"/>
              <a:gd name="T37" fmla="*/ 2147483647 h 199"/>
              <a:gd name="T38" fmla="*/ 2147483647 w 89"/>
              <a:gd name="T39" fmla="*/ 2147483647 h 199"/>
              <a:gd name="T40" fmla="*/ 2147483647 w 89"/>
              <a:gd name="T41" fmla="*/ 2147483647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99"/>
              <a:gd name="T65" fmla="*/ 89 w 89"/>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99">
                <a:moveTo>
                  <a:pt x="89" y="147"/>
                </a:moveTo>
                <a:lnTo>
                  <a:pt x="81" y="160"/>
                </a:lnTo>
                <a:lnTo>
                  <a:pt x="73" y="173"/>
                </a:lnTo>
                <a:lnTo>
                  <a:pt x="62" y="186"/>
                </a:lnTo>
                <a:lnTo>
                  <a:pt x="51" y="199"/>
                </a:lnTo>
                <a:lnTo>
                  <a:pt x="44" y="174"/>
                </a:lnTo>
                <a:lnTo>
                  <a:pt x="39" y="151"/>
                </a:lnTo>
                <a:lnTo>
                  <a:pt x="32" y="125"/>
                </a:lnTo>
                <a:lnTo>
                  <a:pt x="26" y="100"/>
                </a:lnTo>
                <a:lnTo>
                  <a:pt x="20" y="74"/>
                </a:lnTo>
                <a:lnTo>
                  <a:pt x="14" y="50"/>
                </a:lnTo>
                <a:lnTo>
                  <a:pt x="7" y="25"/>
                </a:lnTo>
                <a:lnTo>
                  <a:pt x="0" y="0"/>
                </a:lnTo>
                <a:lnTo>
                  <a:pt x="17" y="15"/>
                </a:lnTo>
                <a:lnTo>
                  <a:pt x="33" y="32"/>
                </a:lnTo>
                <a:lnTo>
                  <a:pt x="48" y="50"/>
                </a:lnTo>
                <a:lnTo>
                  <a:pt x="62" y="67"/>
                </a:lnTo>
                <a:lnTo>
                  <a:pt x="73" y="85"/>
                </a:lnTo>
                <a:lnTo>
                  <a:pt x="82" y="106"/>
                </a:lnTo>
                <a:lnTo>
                  <a:pt x="88" y="126"/>
                </a:lnTo>
                <a:lnTo>
                  <a:pt x="89" y="1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4057" name="Freeform 28"/>
          <p:cNvSpPr/>
          <p:nvPr/>
        </p:nvSpPr>
        <p:spPr bwMode="auto">
          <a:xfrm>
            <a:off x="6564313" y="3228975"/>
            <a:ext cx="100012" cy="42863"/>
          </a:xfrm>
          <a:custGeom>
            <a:avLst/>
            <a:gdLst>
              <a:gd name="T0" fmla="*/ 2147483647 w 126"/>
              <a:gd name="T1" fmla="*/ 2147483647 h 53"/>
              <a:gd name="T2" fmla="*/ 2147483647 w 126"/>
              <a:gd name="T3" fmla="*/ 2147483647 h 53"/>
              <a:gd name="T4" fmla="*/ 2147483647 w 126"/>
              <a:gd name="T5" fmla="*/ 2147483647 h 53"/>
              <a:gd name="T6" fmla="*/ 2147483647 w 126"/>
              <a:gd name="T7" fmla="*/ 2147483647 h 53"/>
              <a:gd name="T8" fmla="*/ 2147483647 w 126"/>
              <a:gd name="T9" fmla="*/ 2147483647 h 53"/>
              <a:gd name="T10" fmla="*/ 2147483647 w 126"/>
              <a:gd name="T11" fmla="*/ 2147483647 h 53"/>
              <a:gd name="T12" fmla="*/ 2147483647 w 126"/>
              <a:gd name="T13" fmla="*/ 2147483647 h 53"/>
              <a:gd name="T14" fmla="*/ 2147483647 w 126"/>
              <a:gd name="T15" fmla="*/ 2147483647 h 53"/>
              <a:gd name="T16" fmla="*/ 2147483647 w 126"/>
              <a:gd name="T17" fmla="*/ 2147483647 h 53"/>
              <a:gd name="T18" fmla="*/ 0 w 126"/>
              <a:gd name="T19" fmla="*/ 0 h 53"/>
              <a:gd name="T20" fmla="*/ 2147483647 w 126"/>
              <a:gd name="T21" fmla="*/ 2147483647 h 53"/>
              <a:gd name="T22" fmla="*/ 2147483647 w 126"/>
              <a:gd name="T23" fmla="*/ 2147483647 h 53"/>
              <a:gd name="T24" fmla="*/ 2147483647 w 126"/>
              <a:gd name="T25" fmla="*/ 2147483647 h 53"/>
              <a:gd name="T26" fmla="*/ 2147483647 w 126"/>
              <a:gd name="T27" fmla="*/ 2147483647 h 53"/>
              <a:gd name="T28" fmla="*/ 2147483647 w 126"/>
              <a:gd name="T29" fmla="*/ 2147483647 h 53"/>
              <a:gd name="T30" fmla="*/ 2147483647 w 126"/>
              <a:gd name="T31" fmla="*/ 2147483647 h 53"/>
              <a:gd name="T32" fmla="*/ 2147483647 w 126"/>
              <a:gd name="T33" fmla="*/ 2147483647 h 53"/>
              <a:gd name="T34" fmla="*/ 2147483647 w 126"/>
              <a:gd name="T35" fmla="*/ 2147483647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53"/>
              <a:gd name="T56" fmla="*/ 126 w 12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53">
                <a:moveTo>
                  <a:pt x="126" y="29"/>
                </a:moveTo>
                <a:lnTo>
                  <a:pt x="113" y="45"/>
                </a:lnTo>
                <a:lnTo>
                  <a:pt x="99" y="53"/>
                </a:lnTo>
                <a:lnTo>
                  <a:pt x="82" y="53"/>
                </a:lnTo>
                <a:lnTo>
                  <a:pt x="67" y="49"/>
                </a:lnTo>
                <a:lnTo>
                  <a:pt x="51" y="41"/>
                </a:lnTo>
                <a:lnTo>
                  <a:pt x="35" y="34"/>
                </a:lnTo>
                <a:lnTo>
                  <a:pt x="18" y="27"/>
                </a:lnTo>
                <a:lnTo>
                  <a:pt x="3" y="23"/>
                </a:lnTo>
                <a:lnTo>
                  <a:pt x="0" y="0"/>
                </a:lnTo>
                <a:lnTo>
                  <a:pt x="16" y="4"/>
                </a:lnTo>
                <a:lnTo>
                  <a:pt x="32" y="8"/>
                </a:lnTo>
                <a:lnTo>
                  <a:pt x="47" y="12"/>
                </a:lnTo>
                <a:lnTo>
                  <a:pt x="62" y="16"/>
                </a:lnTo>
                <a:lnTo>
                  <a:pt x="78" y="19"/>
                </a:lnTo>
                <a:lnTo>
                  <a:pt x="93" y="23"/>
                </a:lnTo>
                <a:lnTo>
                  <a:pt x="110" y="26"/>
                </a:lnTo>
                <a:lnTo>
                  <a:pt x="12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4058" name="Freeform 29"/>
          <p:cNvSpPr/>
          <p:nvPr/>
        </p:nvSpPr>
        <p:spPr bwMode="auto">
          <a:xfrm>
            <a:off x="6430963" y="3498850"/>
            <a:ext cx="130175" cy="268288"/>
          </a:xfrm>
          <a:custGeom>
            <a:avLst/>
            <a:gdLst>
              <a:gd name="T0" fmla="*/ 2147483647 w 164"/>
              <a:gd name="T1" fmla="*/ 2147483647 h 339"/>
              <a:gd name="T2" fmla="*/ 2147483647 w 164"/>
              <a:gd name="T3" fmla="*/ 2147483647 h 339"/>
              <a:gd name="T4" fmla="*/ 2147483647 w 164"/>
              <a:gd name="T5" fmla="*/ 2147483647 h 339"/>
              <a:gd name="T6" fmla="*/ 2147483647 w 164"/>
              <a:gd name="T7" fmla="*/ 2147483647 h 339"/>
              <a:gd name="T8" fmla="*/ 2147483647 w 164"/>
              <a:gd name="T9" fmla="*/ 2147483647 h 339"/>
              <a:gd name="T10" fmla="*/ 2147483647 w 164"/>
              <a:gd name="T11" fmla="*/ 2147483647 h 339"/>
              <a:gd name="T12" fmla="*/ 2147483647 w 164"/>
              <a:gd name="T13" fmla="*/ 2147483647 h 339"/>
              <a:gd name="T14" fmla="*/ 2147483647 w 164"/>
              <a:gd name="T15" fmla="*/ 2147483647 h 339"/>
              <a:gd name="T16" fmla="*/ 2147483647 w 164"/>
              <a:gd name="T17" fmla="*/ 2147483647 h 339"/>
              <a:gd name="T18" fmla="*/ 2147483647 w 164"/>
              <a:gd name="T19" fmla="*/ 2147483647 h 339"/>
              <a:gd name="T20" fmla="*/ 2147483647 w 164"/>
              <a:gd name="T21" fmla="*/ 2147483647 h 339"/>
              <a:gd name="T22" fmla="*/ 2147483647 w 164"/>
              <a:gd name="T23" fmla="*/ 2147483647 h 339"/>
              <a:gd name="T24" fmla="*/ 2147483647 w 164"/>
              <a:gd name="T25" fmla="*/ 2147483647 h 339"/>
              <a:gd name="T26" fmla="*/ 2147483647 w 164"/>
              <a:gd name="T27" fmla="*/ 2147483647 h 339"/>
              <a:gd name="T28" fmla="*/ 2147483647 w 164"/>
              <a:gd name="T29" fmla="*/ 2147483647 h 339"/>
              <a:gd name="T30" fmla="*/ 2147483647 w 164"/>
              <a:gd name="T31" fmla="*/ 2147483647 h 339"/>
              <a:gd name="T32" fmla="*/ 2147483647 w 164"/>
              <a:gd name="T33" fmla="*/ 2147483647 h 339"/>
              <a:gd name="T34" fmla="*/ 2147483647 w 164"/>
              <a:gd name="T35" fmla="*/ 2147483647 h 339"/>
              <a:gd name="T36" fmla="*/ 0 w 164"/>
              <a:gd name="T37" fmla="*/ 2147483647 h 339"/>
              <a:gd name="T38" fmla="*/ 2147483647 w 164"/>
              <a:gd name="T39" fmla="*/ 2147483647 h 339"/>
              <a:gd name="T40" fmla="*/ 2147483647 w 164"/>
              <a:gd name="T41" fmla="*/ 2147483647 h 339"/>
              <a:gd name="T42" fmla="*/ 2147483647 w 164"/>
              <a:gd name="T43" fmla="*/ 2147483647 h 339"/>
              <a:gd name="T44" fmla="*/ 2147483647 w 164"/>
              <a:gd name="T45" fmla="*/ 2147483647 h 339"/>
              <a:gd name="T46" fmla="*/ 2147483647 w 164"/>
              <a:gd name="T47" fmla="*/ 2147483647 h 339"/>
              <a:gd name="T48" fmla="*/ 2147483647 w 164"/>
              <a:gd name="T49" fmla="*/ 2147483647 h 339"/>
              <a:gd name="T50" fmla="*/ 2147483647 w 164"/>
              <a:gd name="T51" fmla="*/ 0 h 339"/>
              <a:gd name="T52" fmla="*/ 2147483647 w 164"/>
              <a:gd name="T53" fmla="*/ 2147483647 h 339"/>
              <a:gd name="T54" fmla="*/ 2147483647 w 164"/>
              <a:gd name="T55" fmla="*/ 2147483647 h 339"/>
              <a:gd name="T56" fmla="*/ 2147483647 w 164"/>
              <a:gd name="T57" fmla="*/ 2147483647 h 339"/>
              <a:gd name="T58" fmla="*/ 2147483647 w 164"/>
              <a:gd name="T59" fmla="*/ 2147483647 h 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339"/>
              <a:gd name="T92" fmla="*/ 164 w 164"/>
              <a:gd name="T93" fmla="*/ 339 h 3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339">
                <a:moveTo>
                  <a:pt x="65" y="188"/>
                </a:moveTo>
                <a:lnTo>
                  <a:pt x="80" y="202"/>
                </a:lnTo>
                <a:lnTo>
                  <a:pt x="95" y="214"/>
                </a:lnTo>
                <a:lnTo>
                  <a:pt x="111" y="227"/>
                </a:lnTo>
                <a:lnTo>
                  <a:pt x="125" y="240"/>
                </a:lnTo>
                <a:lnTo>
                  <a:pt x="138" y="255"/>
                </a:lnTo>
                <a:lnTo>
                  <a:pt x="151" y="270"/>
                </a:lnTo>
                <a:lnTo>
                  <a:pt x="159" y="287"/>
                </a:lnTo>
                <a:lnTo>
                  <a:pt x="164" y="306"/>
                </a:lnTo>
                <a:lnTo>
                  <a:pt x="122" y="339"/>
                </a:lnTo>
                <a:lnTo>
                  <a:pt x="108" y="329"/>
                </a:lnTo>
                <a:lnTo>
                  <a:pt x="93" y="320"/>
                </a:lnTo>
                <a:lnTo>
                  <a:pt x="80" y="311"/>
                </a:lnTo>
                <a:lnTo>
                  <a:pt x="65" y="303"/>
                </a:lnTo>
                <a:lnTo>
                  <a:pt x="50" y="295"/>
                </a:lnTo>
                <a:lnTo>
                  <a:pt x="33" y="290"/>
                </a:lnTo>
                <a:lnTo>
                  <a:pt x="18" y="283"/>
                </a:lnTo>
                <a:lnTo>
                  <a:pt x="2" y="279"/>
                </a:lnTo>
                <a:lnTo>
                  <a:pt x="0" y="243"/>
                </a:lnTo>
                <a:lnTo>
                  <a:pt x="2" y="208"/>
                </a:lnTo>
                <a:lnTo>
                  <a:pt x="3" y="172"/>
                </a:lnTo>
                <a:lnTo>
                  <a:pt x="7" y="135"/>
                </a:lnTo>
                <a:lnTo>
                  <a:pt x="13" y="100"/>
                </a:lnTo>
                <a:lnTo>
                  <a:pt x="21" y="65"/>
                </a:lnTo>
                <a:lnTo>
                  <a:pt x="30" y="31"/>
                </a:lnTo>
                <a:lnTo>
                  <a:pt x="43" y="0"/>
                </a:lnTo>
                <a:lnTo>
                  <a:pt x="52" y="46"/>
                </a:lnTo>
                <a:lnTo>
                  <a:pt x="56" y="94"/>
                </a:lnTo>
                <a:lnTo>
                  <a:pt x="59" y="142"/>
                </a:lnTo>
                <a:lnTo>
                  <a:pt x="65" y="1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4059" name="Freeform 30"/>
          <p:cNvSpPr/>
          <p:nvPr/>
        </p:nvSpPr>
        <p:spPr bwMode="auto">
          <a:xfrm>
            <a:off x="6515100" y="3763963"/>
            <a:ext cx="65088" cy="77787"/>
          </a:xfrm>
          <a:custGeom>
            <a:avLst/>
            <a:gdLst>
              <a:gd name="T0" fmla="*/ 2147483647 w 82"/>
              <a:gd name="T1" fmla="*/ 0 h 99"/>
              <a:gd name="T2" fmla="*/ 2147483647 w 82"/>
              <a:gd name="T3" fmla="*/ 2147483647 h 99"/>
              <a:gd name="T4" fmla="*/ 2147483647 w 82"/>
              <a:gd name="T5" fmla="*/ 2147483647 h 99"/>
              <a:gd name="T6" fmla="*/ 2147483647 w 82"/>
              <a:gd name="T7" fmla="*/ 2147483647 h 99"/>
              <a:gd name="T8" fmla="*/ 2147483647 w 82"/>
              <a:gd name="T9" fmla="*/ 2147483647 h 99"/>
              <a:gd name="T10" fmla="*/ 2147483647 w 82"/>
              <a:gd name="T11" fmla="*/ 2147483647 h 99"/>
              <a:gd name="T12" fmla="*/ 2147483647 w 82"/>
              <a:gd name="T13" fmla="*/ 2147483647 h 99"/>
              <a:gd name="T14" fmla="*/ 2147483647 w 82"/>
              <a:gd name="T15" fmla="*/ 2147483647 h 99"/>
              <a:gd name="T16" fmla="*/ 0 w 82"/>
              <a:gd name="T17" fmla="*/ 2147483647 h 99"/>
              <a:gd name="T18" fmla="*/ 2147483647 w 82"/>
              <a:gd name="T19" fmla="*/ 2147483647 h 99"/>
              <a:gd name="T20" fmla="*/ 2147483647 w 82"/>
              <a:gd name="T21" fmla="*/ 2147483647 h 99"/>
              <a:gd name="T22" fmla="*/ 2147483647 w 82"/>
              <a:gd name="T23" fmla="*/ 2147483647 h 99"/>
              <a:gd name="T24" fmla="*/ 2147483647 w 82"/>
              <a:gd name="T25" fmla="*/ 2147483647 h 99"/>
              <a:gd name="T26" fmla="*/ 2147483647 w 82"/>
              <a:gd name="T27" fmla="*/ 2147483647 h 99"/>
              <a:gd name="T28" fmla="*/ 2147483647 w 82"/>
              <a:gd name="T29" fmla="*/ 2147483647 h 99"/>
              <a:gd name="T30" fmla="*/ 2147483647 w 82"/>
              <a:gd name="T31" fmla="*/ 2147483647 h 99"/>
              <a:gd name="T32" fmla="*/ 2147483647 w 82"/>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99"/>
              <a:gd name="T53" fmla="*/ 82 w 82"/>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99">
                <a:moveTo>
                  <a:pt x="82" y="0"/>
                </a:moveTo>
                <a:lnTo>
                  <a:pt x="72" y="14"/>
                </a:lnTo>
                <a:lnTo>
                  <a:pt x="67" y="32"/>
                </a:lnTo>
                <a:lnTo>
                  <a:pt x="62" y="51"/>
                </a:lnTo>
                <a:lnTo>
                  <a:pt x="58" y="70"/>
                </a:lnTo>
                <a:lnTo>
                  <a:pt x="52" y="86"/>
                </a:lnTo>
                <a:lnTo>
                  <a:pt x="42" y="96"/>
                </a:lnTo>
                <a:lnTo>
                  <a:pt x="24" y="99"/>
                </a:lnTo>
                <a:lnTo>
                  <a:pt x="0" y="92"/>
                </a:lnTo>
                <a:lnTo>
                  <a:pt x="12" y="80"/>
                </a:lnTo>
                <a:lnTo>
                  <a:pt x="22" y="66"/>
                </a:lnTo>
                <a:lnTo>
                  <a:pt x="28" y="52"/>
                </a:lnTo>
                <a:lnTo>
                  <a:pt x="35" y="40"/>
                </a:lnTo>
                <a:lnTo>
                  <a:pt x="42" y="28"/>
                </a:lnTo>
                <a:lnTo>
                  <a:pt x="52" y="15"/>
                </a:lnTo>
                <a:lnTo>
                  <a:pt x="64" y="7"/>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4060" name="Freeform 31"/>
          <p:cNvSpPr/>
          <p:nvPr/>
        </p:nvSpPr>
        <p:spPr bwMode="auto">
          <a:xfrm>
            <a:off x="6286500" y="3819525"/>
            <a:ext cx="98425" cy="60325"/>
          </a:xfrm>
          <a:custGeom>
            <a:avLst/>
            <a:gdLst>
              <a:gd name="T0" fmla="*/ 2147483647 w 123"/>
              <a:gd name="T1" fmla="*/ 2147483647 h 76"/>
              <a:gd name="T2" fmla="*/ 2147483647 w 123"/>
              <a:gd name="T3" fmla="*/ 2147483647 h 76"/>
              <a:gd name="T4" fmla="*/ 0 w 123"/>
              <a:gd name="T5" fmla="*/ 2147483647 h 76"/>
              <a:gd name="T6" fmla="*/ 2147483647 w 123"/>
              <a:gd name="T7" fmla="*/ 2147483647 h 76"/>
              <a:gd name="T8" fmla="*/ 2147483647 w 123"/>
              <a:gd name="T9" fmla="*/ 2147483647 h 76"/>
              <a:gd name="T10" fmla="*/ 2147483647 w 123"/>
              <a:gd name="T11" fmla="*/ 2147483647 h 76"/>
              <a:gd name="T12" fmla="*/ 2147483647 w 123"/>
              <a:gd name="T13" fmla="*/ 2147483647 h 76"/>
              <a:gd name="T14" fmla="*/ 2147483647 w 123"/>
              <a:gd name="T15" fmla="*/ 2147483647 h 76"/>
              <a:gd name="T16" fmla="*/ 2147483647 w 123"/>
              <a:gd name="T17" fmla="*/ 2147483647 h 76"/>
              <a:gd name="T18" fmla="*/ 2147483647 w 123"/>
              <a:gd name="T19" fmla="*/ 2147483647 h 76"/>
              <a:gd name="T20" fmla="*/ 2147483647 w 123"/>
              <a:gd name="T21" fmla="*/ 0 h 76"/>
              <a:gd name="T22" fmla="*/ 2147483647 w 123"/>
              <a:gd name="T23" fmla="*/ 2147483647 h 76"/>
              <a:gd name="T24" fmla="*/ 2147483647 w 123"/>
              <a:gd name="T25" fmla="*/ 2147483647 h 76"/>
              <a:gd name="T26" fmla="*/ 2147483647 w 123"/>
              <a:gd name="T27" fmla="*/ 2147483647 h 76"/>
              <a:gd name="T28" fmla="*/ 2147483647 w 123"/>
              <a:gd name="T29" fmla="*/ 2147483647 h 76"/>
              <a:gd name="T30" fmla="*/ 2147483647 w 123"/>
              <a:gd name="T31" fmla="*/ 2147483647 h 76"/>
              <a:gd name="T32" fmla="*/ 2147483647 w 123"/>
              <a:gd name="T33" fmla="*/ 2147483647 h 76"/>
              <a:gd name="T34" fmla="*/ 2147483647 w 123"/>
              <a:gd name="T35" fmla="*/ 2147483647 h 76"/>
              <a:gd name="T36" fmla="*/ 2147483647 w 123"/>
              <a:gd name="T37" fmla="*/ 214748364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
              <a:gd name="T58" fmla="*/ 0 h 76"/>
              <a:gd name="T59" fmla="*/ 123 w 123"/>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 h="76">
                <a:moveTo>
                  <a:pt x="123" y="26"/>
                </a:moveTo>
                <a:lnTo>
                  <a:pt x="119" y="62"/>
                </a:lnTo>
                <a:lnTo>
                  <a:pt x="0" y="76"/>
                </a:lnTo>
                <a:lnTo>
                  <a:pt x="11" y="69"/>
                </a:lnTo>
                <a:lnTo>
                  <a:pt x="23" y="61"/>
                </a:lnTo>
                <a:lnTo>
                  <a:pt x="34" y="52"/>
                </a:lnTo>
                <a:lnTo>
                  <a:pt x="46" y="43"/>
                </a:lnTo>
                <a:lnTo>
                  <a:pt x="57" y="33"/>
                </a:lnTo>
                <a:lnTo>
                  <a:pt x="68" y="22"/>
                </a:lnTo>
                <a:lnTo>
                  <a:pt x="78" y="11"/>
                </a:lnTo>
                <a:lnTo>
                  <a:pt x="86" y="0"/>
                </a:lnTo>
                <a:lnTo>
                  <a:pt x="91" y="4"/>
                </a:lnTo>
                <a:lnTo>
                  <a:pt x="97" y="7"/>
                </a:lnTo>
                <a:lnTo>
                  <a:pt x="104" y="7"/>
                </a:lnTo>
                <a:lnTo>
                  <a:pt x="110" y="9"/>
                </a:lnTo>
                <a:lnTo>
                  <a:pt x="116" y="10"/>
                </a:lnTo>
                <a:lnTo>
                  <a:pt x="120" y="13"/>
                </a:lnTo>
                <a:lnTo>
                  <a:pt x="123" y="18"/>
                </a:lnTo>
                <a:lnTo>
                  <a:pt x="123"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pic>
        <p:nvPicPr>
          <p:cNvPr id="120907" name="Picture 75" descr="j0289984"/>
          <p:cNvPicPr>
            <a:picLocks noChangeAspect="1" noChangeArrowheads="1"/>
          </p:cNvPicPr>
          <p:nvPr/>
        </p:nvPicPr>
        <p:blipFill>
          <a:blip r:embed="rId3" cstate="email"/>
          <a:srcRect/>
          <a:stretch>
            <a:fillRect/>
          </a:stretch>
        </p:blipFill>
        <p:spPr bwMode="auto">
          <a:xfrm>
            <a:off x="4500563" y="4508500"/>
            <a:ext cx="2457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908" name="Picture 76" descr="j0150105"/>
          <p:cNvPicPr>
            <a:picLocks noChangeAspect="1" noChangeArrowheads="1"/>
          </p:cNvPicPr>
          <p:nvPr/>
        </p:nvPicPr>
        <p:blipFill>
          <a:blip r:embed="rId4" cstate="email"/>
          <a:srcRect/>
          <a:stretch>
            <a:fillRect/>
          </a:stretch>
        </p:blipFill>
        <p:spPr bwMode="auto">
          <a:xfrm>
            <a:off x="4800600" y="2349500"/>
            <a:ext cx="21304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909" name="Picture 77" descr="j0232815"/>
          <p:cNvPicPr>
            <a:picLocks noChangeAspect="1" noChangeArrowheads="1"/>
          </p:cNvPicPr>
          <p:nvPr/>
        </p:nvPicPr>
        <p:blipFill>
          <a:blip r:embed="rId5" cstate="email"/>
          <a:srcRect/>
          <a:stretch>
            <a:fillRect/>
          </a:stretch>
        </p:blipFill>
        <p:spPr bwMode="auto">
          <a:xfrm>
            <a:off x="179512" y="5084763"/>
            <a:ext cx="201758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4" name="Rectangle 2"/>
          <p:cNvSpPr txBox="1">
            <a:spLocks noChangeArrowheads="1"/>
          </p:cNvSpPr>
          <p:nvPr/>
        </p:nvSpPr>
        <p:spPr bwMode="auto">
          <a:xfrm>
            <a:off x="442913" y="-100013"/>
            <a:ext cx="8243887"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tr-TR" sz="3600" b="1" spc="300" dirty="0">
                <a:solidFill>
                  <a:srgbClr val="7030A0"/>
                </a:solidFill>
                <a:latin typeface="Calibri" panose="020F0502020204030204" pitchFamily="34" charset="0"/>
                <a:cs typeface="Calibri" panose="020F0502020204030204" pitchFamily="34" charset="0"/>
                <a:sym typeface="+mn-ea"/>
              </a:rPr>
              <a:t>YOUR EMOTIONS of ACCEPTANCE </a:t>
            </a:r>
            <a:r>
              <a:rPr lang="tr-TR" sz="3600" b="1" i="1" spc="300" dirty="0">
                <a:latin typeface="Calibri" panose="020F0502020204030204" pitchFamily="34" charset="0"/>
                <a:cs typeface="Calibri" panose="020F0502020204030204" pitchFamily="34" charset="0"/>
                <a:sym typeface="+mn-ea"/>
              </a:rPr>
              <a:t>(Your influence)</a:t>
            </a:r>
            <a:endParaRPr lang="tr-TR" sz="3600" b="1" i="1" dirty="0">
              <a:solidFill>
                <a:schemeClr val="tx2"/>
              </a:solidFill>
              <a:latin typeface="Calibri" panose="020F0502020204030204" pitchFamily="34" charset="0"/>
              <a:cs typeface="Calibri" panose="020F0502020204030204" pitchFamily="34" charset="0"/>
            </a:endParaRPr>
          </a:p>
        </p:txBody>
      </p:sp>
      <p:sp>
        <p:nvSpPr>
          <p:cNvPr id="27" name="WordArt 19"/>
          <p:cNvSpPr>
            <a:spLocks noChangeArrowheads="1" noChangeShapeType="1" noTextEdit="1"/>
          </p:cNvSpPr>
          <p:nvPr/>
        </p:nvSpPr>
        <p:spPr bwMode="auto">
          <a:xfrm>
            <a:off x="7524328" y="2360960"/>
            <a:ext cx="1019175" cy="1716112"/>
          </a:xfrm>
          <a:prstGeom prst="rect">
            <a:avLst/>
          </a:prstGeom>
        </p:spPr>
        <p:txBody>
          <a:bodyPr wrap="none" fromWordArt="1">
            <a:prstTxWarp prst="textPlain">
              <a:avLst>
                <a:gd name="adj" fmla="val 50000"/>
              </a:avLst>
            </a:prstTxWarp>
          </a:bodyPr>
          <a:lstStyle/>
          <a:p>
            <a:pPr algn="ctr"/>
            <a:r>
              <a:rPr lang="tr-TR" sz="3600" kern="10" dirty="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2" name="Veri Yer Tutucusu 1">
            <a:extLst>
              <a:ext uri="{FF2B5EF4-FFF2-40B4-BE49-F238E27FC236}">
                <a16:creationId xmlns:a16="http://schemas.microsoft.com/office/drawing/2014/main" id="{46642B4C-140D-D45A-3195-22B4CC519960}"/>
              </a:ext>
            </a:extLst>
          </p:cNvPr>
          <p:cNvSpPr>
            <a:spLocks noGrp="1"/>
          </p:cNvSpPr>
          <p:nvPr>
            <p:ph type="dt" sz="quarter" idx="10"/>
          </p:nvPr>
        </p:nvSpPr>
        <p:spPr>
          <a:xfrm>
            <a:off x="688032" y="6525344"/>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F1A95837-AEE9-2219-8605-02C508F37C64}"/>
              </a:ext>
            </a:extLst>
          </p:cNvPr>
          <p:cNvSpPr>
            <a:spLocks noGrp="1"/>
          </p:cNvSpPr>
          <p:nvPr>
            <p:ph type="ftr" sz="quarter" idx="11"/>
          </p:nvPr>
        </p:nvSpPr>
        <p:spPr>
          <a:xfrm>
            <a:off x="3126432" y="6525344"/>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620D44F3-AB0A-406A-53F7-74FA92D9DA5E}"/>
              </a:ext>
            </a:extLst>
          </p:cNvPr>
          <p:cNvSpPr>
            <a:spLocks noGrp="1"/>
          </p:cNvSpPr>
          <p:nvPr>
            <p:ph type="sldNum" sz="quarter" idx="12"/>
          </p:nvPr>
        </p:nvSpPr>
        <p:spPr>
          <a:xfrm>
            <a:off x="6555432" y="6525344"/>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38</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45"/>
                                        </p:tgtEl>
                                        <p:attrNameLst>
                                          <p:attrName>style.visibility</p:attrName>
                                        </p:attrNameLst>
                                      </p:cBhvr>
                                      <p:to>
                                        <p:strVal val="visible"/>
                                      </p:to>
                                    </p:set>
                                    <p:anim calcmode="lin" valueType="num">
                                      <p:cBhvr additive="base">
                                        <p:cTn id="7" dur="500" fill="hold"/>
                                        <p:tgtEl>
                                          <p:spTgt spid="120845"/>
                                        </p:tgtEl>
                                        <p:attrNameLst>
                                          <p:attrName>ppt_x</p:attrName>
                                        </p:attrNameLst>
                                      </p:cBhvr>
                                      <p:tavLst>
                                        <p:tav tm="0">
                                          <p:val>
                                            <p:strVal val="0-#ppt_w/2"/>
                                          </p:val>
                                        </p:tav>
                                        <p:tav tm="100000">
                                          <p:val>
                                            <p:strVal val="#ppt_x"/>
                                          </p:val>
                                        </p:tav>
                                      </p:tavLst>
                                    </p:anim>
                                    <p:anim calcmode="lin" valueType="num">
                                      <p:cBhvr additive="base">
                                        <p:cTn id="8" dur="500" fill="hold"/>
                                        <p:tgtEl>
                                          <p:spTgt spid="12084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0909"/>
                                        </p:tgtEl>
                                        <p:attrNameLst>
                                          <p:attrName>style.visibility</p:attrName>
                                        </p:attrNameLst>
                                      </p:cBhvr>
                                      <p:to>
                                        <p:strVal val="visible"/>
                                      </p:to>
                                    </p:set>
                                    <p:anim calcmode="lin" valueType="num">
                                      <p:cBhvr additive="base">
                                        <p:cTn id="11" dur="500" fill="hold"/>
                                        <p:tgtEl>
                                          <p:spTgt spid="120909"/>
                                        </p:tgtEl>
                                        <p:attrNameLst>
                                          <p:attrName>ppt_x</p:attrName>
                                        </p:attrNameLst>
                                      </p:cBhvr>
                                      <p:tavLst>
                                        <p:tav tm="0">
                                          <p:val>
                                            <p:strVal val="0-#ppt_w/2"/>
                                          </p:val>
                                        </p:tav>
                                        <p:tav tm="100000">
                                          <p:val>
                                            <p:strVal val="#ppt_x"/>
                                          </p:val>
                                        </p:tav>
                                      </p:tavLst>
                                    </p:anim>
                                    <p:anim calcmode="lin" valueType="num">
                                      <p:cBhvr additive="base">
                                        <p:cTn id="12" dur="500" fill="hold"/>
                                        <p:tgtEl>
                                          <p:spTgt spid="12090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0853"/>
                                        </p:tgtEl>
                                        <p:attrNameLst>
                                          <p:attrName>style.visibility</p:attrName>
                                        </p:attrNameLst>
                                      </p:cBhvr>
                                      <p:to>
                                        <p:strVal val="visible"/>
                                      </p:to>
                                    </p:set>
                                    <p:animEffect transition="in" filter="checkerboard(across)">
                                      <p:cBhvr>
                                        <p:cTn id="17" dur="500"/>
                                        <p:tgtEl>
                                          <p:spTgt spid="12085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0849"/>
                                        </p:tgtEl>
                                        <p:attrNameLst>
                                          <p:attrName>style.visibility</p:attrName>
                                        </p:attrNameLst>
                                      </p:cBhvr>
                                      <p:to>
                                        <p:strVal val="visible"/>
                                      </p:to>
                                    </p:set>
                                    <p:animEffect transition="in" filter="blinds(horizontal)">
                                      <p:cBhvr>
                                        <p:cTn id="20" dur="500"/>
                                        <p:tgtEl>
                                          <p:spTgt spid="120849"/>
                                        </p:tgtEl>
                                      </p:cBhvr>
                                    </p:animEffect>
                                  </p:childTnLst>
                                </p:cTn>
                              </p:par>
                              <p:par>
                                <p:cTn id="21" presetID="3" presetClass="entr" presetSubtype="10" fill="hold" nodeType="withEffect">
                                  <p:stCondLst>
                                    <p:cond delay="0"/>
                                  </p:stCondLst>
                                  <p:childTnLst>
                                    <p:set>
                                      <p:cBhvr>
                                        <p:cTn id="22" dur="1" fill="hold">
                                          <p:stCondLst>
                                            <p:cond delay="0"/>
                                          </p:stCondLst>
                                        </p:cTn>
                                        <p:tgtEl>
                                          <p:spTgt spid="120908"/>
                                        </p:tgtEl>
                                        <p:attrNameLst>
                                          <p:attrName>style.visibility</p:attrName>
                                        </p:attrNameLst>
                                      </p:cBhvr>
                                      <p:to>
                                        <p:strVal val="visible"/>
                                      </p:to>
                                    </p:set>
                                    <p:animEffect transition="in" filter="blinds(horizontal)">
                                      <p:cBhvr>
                                        <p:cTn id="23" dur="500"/>
                                        <p:tgtEl>
                                          <p:spTgt spid="12090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20854"/>
                                        </p:tgtEl>
                                        <p:attrNameLst>
                                          <p:attrName>style.visibility</p:attrName>
                                        </p:attrNameLst>
                                      </p:cBhvr>
                                      <p:to>
                                        <p:strVal val="visible"/>
                                      </p:to>
                                    </p:set>
                                    <p:animEffect transition="in" filter="checkerboard(across)">
                                      <p:cBhvr>
                                        <p:cTn id="28" dur="500"/>
                                        <p:tgtEl>
                                          <p:spTgt spid="12085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0855"/>
                                        </p:tgtEl>
                                        <p:attrNameLst>
                                          <p:attrName>style.visibility</p:attrName>
                                        </p:attrNameLst>
                                      </p:cBhvr>
                                      <p:to>
                                        <p:strVal val="visible"/>
                                      </p:to>
                                    </p:set>
                                    <p:animEffect transition="in" filter="blinds(horizontal)">
                                      <p:cBhvr>
                                        <p:cTn id="31" dur="500"/>
                                        <p:tgtEl>
                                          <p:spTgt spid="120855"/>
                                        </p:tgtEl>
                                      </p:cBhvr>
                                    </p:animEffect>
                                  </p:childTnLst>
                                </p:cTn>
                              </p:par>
                              <p:par>
                                <p:cTn id="32" presetID="3" presetClass="entr" presetSubtype="5" fill="hold" nodeType="withEffect">
                                  <p:stCondLst>
                                    <p:cond delay="0"/>
                                  </p:stCondLst>
                                  <p:childTnLst>
                                    <p:set>
                                      <p:cBhvr>
                                        <p:cTn id="33" dur="1" fill="hold">
                                          <p:stCondLst>
                                            <p:cond delay="0"/>
                                          </p:stCondLst>
                                        </p:cTn>
                                        <p:tgtEl>
                                          <p:spTgt spid="120907"/>
                                        </p:tgtEl>
                                        <p:attrNameLst>
                                          <p:attrName>style.visibility</p:attrName>
                                        </p:attrNameLst>
                                      </p:cBhvr>
                                      <p:to>
                                        <p:strVal val="visible"/>
                                      </p:to>
                                    </p:set>
                                    <p:animEffect transition="in" filter="blinds(vertical)">
                                      <p:cBhvr>
                                        <p:cTn id="34" dur="500"/>
                                        <p:tgtEl>
                                          <p:spTgt spid="12090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20851"/>
                                        </p:tgtEl>
                                        <p:attrNameLst>
                                          <p:attrName>style.visibility</p:attrName>
                                        </p:attrNameLst>
                                      </p:cBhvr>
                                      <p:to>
                                        <p:strVal val="visible"/>
                                      </p:to>
                                    </p:set>
                                    <p:anim calcmode="lin" valueType="num">
                                      <p:cBhvr additive="base">
                                        <p:cTn id="39" dur="500" fill="hold"/>
                                        <p:tgtEl>
                                          <p:spTgt spid="120851"/>
                                        </p:tgtEl>
                                        <p:attrNameLst>
                                          <p:attrName>ppt_x</p:attrName>
                                        </p:attrNameLst>
                                      </p:cBhvr>
                                      <p:tavLst>
                                        <p:tav tm="0">
                                          <p:val>
                                            <p:strVal val="1+#ppt_w/2"/>
                                          </p:val>
                                        </p:tav>
                                        <p:tav tm="100000">
                                          <p:val>
                                            <p:strVal val="#ppt_x"/>
                                          </p:val>
                                        </p:tav>
                                      </p:tavLst>
                                    </p:anim>
                                    <p:anim calcmode="lin" valueType="num">
                                      <p:cBhvr additive="base">
                                        <p:cTn id="40" dur="500" fill="hold"/>
                                        <p:tgtEl>
                                          <p:spTgt spid="12085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5" grpId="0"/>
      <p:bldP spid="120849" grpId="0"/>
      <p:bldP spid="120851" grpId="0" animBg="1"/>
      <p:bldP spid="120853" grpId="0" animBg="1"/>
      <p:bldP spid="120854" grpId="0" animBg="1"/>
      <p:bldP spid="120855" grpId="0"/>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9" name="Group 3"/>
          <p:cNvGraphicFramePr>
            <a:graphicFrameLocks noGrp="1"/>
          </p:cNvGraphicFramePr>
          <p:nvPr>
            <p:ph sz="quarter" idx="4294967295"/>
            <p:extLst>
              <p:ext uri="{D42A27DB-BD31-4B8C-83A1-F6EECF244321}">
                <p14:modId xmlns:p14="http://schemas.microsoft.com/office/powerpoint/2010/main" val="1804885772"/>
              </p:ext>
            </p:extLst>
          </p:nvPr>
        </p:nvGraphicFramePr>
        <p:xfrm>
          <a:off x="468313" y="1341438"/>
          <a:ext cx="8496300" cy="898280"/>
        </p:xfrm>
        <a:graphic>
          <a:graphicData uri="http://schemas.openxmlformats.org/drawingml/2006/table">
            <a:tbl>
              <a:tblPr/>
              <a:tblGrid>
                <a:gridCol w="1814512">
                  <a:extLst>
                    <a:ext uri="{9D8B030D-6E8A-4147-A177-3AD203B41FA5}">
                      <a16:colId xmlns:a16="http://schemas.microsoft.com/office/drawing/2014/main" val="20000"/>
                    </a:ext>
                  </a:extLst>
                </a:gridCol>
                <a:gridCol w="4665663">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825500">
                <a:tc>
                  <a:txBody>
                    <a:bodyPr/>
                    <a:lstStyle/>
                    <a:p>
                      <a:pPr marL="0" marR="0" lvl="0" indent="0" algn="l" defTabSz="914400" rtl="0" eaLnBrk="1" fontAlgn="t" latinLnBrk="0" hangingPunct="1">
                        <a:lnSpc>
                          <a:spcPct val="100000"/>
                        </a:lnSpc>
                        <a:spcBef>
                          <a:spcPct val="0"/>
                        </a:spcBef>
                        <a:spcAft>
                          <a:spcPct val="0"/>
                        </a:spcAft>
                        <a:buClrTx/>
                        <a:buSzTx/>
                        <a:buFontTx/>
                        <a:buNone/>
                      </a:pPr>
                      <a:r>
                        <a:rPr lang="tr-TR" sz="2400" b="1" dirty="0">
                          <a:ln>
                            <a:noFill/>
                          </a:ln>
                          <a:effectLst/>
                          <a:latin typeface="Calibri" panose="020F0502020204030204" pitchFamily="34" charset="0"/>
                          <a:cs typeface="Calibri" panose="020F0502020204030204" pitchFamily="34" charset="0"/>
                          <a:sym typeface="+mn-ea"/>
                        </a:rPr>
                        <a:t>BEHAVIOUR</a:t>
                      </a:r>
                      <a:endParaRPr kumimoji="0" lang="tr-TR" sz="2400" b="1" i="0" u="none" strike="noStrike" cap="none" normalizeH="0" baseline="0" dirty="0">
                        <a:ln>
                          <a:noFill/>
                        </a:ln>
                        <a:solidFill>
                          <a:srgbClr val="000066"/>
                        </a:solidFill>
                        <a:effectLst/>
                        <a:latin typeface="Calibri" panose="020F0502020204030204" pitchFamily="34" charset="0"/>
                        <a:cs typeface="Calibri" panose="020F0502020204030204" pitchFamily="34" charset="0"/>
                        <a:sym typeface="+mn-ea"/>
                      </a:endParaRPr>
                    </a:p>
                  </a:txBody>
                  <a:tcPr marL="101250" marR="101250" marT="46804" marB="468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Situation of </a:t>
                      </a:r>
                    </a:p>
                    <a:p>
                      <a:pPr marL="0" marR="0" lvl="0" indent="0" algn="ctr" defTabSz="914400" rtl="0" eaLnBrk="1" fontAlgn="base" latinLnBrk="0" hangingPunct="1">
                        <a:lnSpc>
                          <a:spcPct val="100000"/>
                        </a:lnSpc>
                        <a:spcBef>
                          <a:spcPct val="20000"/>
                        </a:spcBef>
                        <a:spcAft>
                          <a:spcPct val="0"/>
                        </a:spcAft>
                        <a:buClrTx/>
                        <a:buSzTx/>
                        <a:buFontTx/>
                        <a:buNone/>
                      </a:pPr>
                      <a:r>
                        <a:rPr kumimoji="0" lang="tr-TR" sz="2400" b="1" i="0" u="none" strike="noStrike" cap="none" spc="600" normalizeH="0" baseline="0" dirty="0">
                          <a:ln>
                            <a:noFill/>
                          </a:ln>
                          <a:solidFill>
                            <a:srgbClr val="000066"/>
                          </a:solidFill>
                          <a:effectLst/>
                          <a:latin typeface="Calibri" panose="020F0502020204030204" pitchFamily="34" charset="0"/>
                          <a:cs typeface="Calibri" panose="020F0502020204030204" pitchFamily="34" charset="0"/>
                        </a:rPr>
                        <a:t>the other party</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pPr>
                      <a:r>
                        <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Your sense of acceptance</a:t>
                      </a:r>
                    </a:p>
                  </a:txBody>
                  <a:tcPr marL="101251" marR="101251" marT="46804" marB="4680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1869" name="Text Box 13"/>
          <p:cNvSpPr txBox="1">
            <a:spLocks noChangeArrowheads="1"/>
          </p:cNvSpPr>
          <p:nvPr/>
        </p:nvSpPr>
        <p:spPr bwMode="auto">
          <a:xfrm>
            <a:off x="107633" y="2630170"/>
            <a:ext cx="2017712"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 hangingPunct="1">
              <a:lnSpc>
                <a:spcPct val="110000"/>
              </a:lnSpc>
            </a:pPr>
            <a:r>
              <a:rPr lang="tr-TR" sz="2000" b="1">
                <a:solidFill>
                  <a:srgbClr val="000000"/>
                </a:solidFill>
                <a:latin typeface="Calibri" panose="020F0502020204030204" pitchFamily="34" charset="0"/>
                <a:cs typeface="Calibri" panose="020F0502020204030204" pitchFamily="34" charset="0"/>
              </a:rPr>
              <a:t>Your roommate is leaving your communal area messy. </a:t>
            </a:r>
          </a:p>
        </p:txBody>
      </p:sp>
      <p:sp>
        <p:nvSpPr>
          <p:cNvPr id="45069" name="Line 14"/>
          <p:cNvSpPr>
            <a:spLocks noChangeShapeType="1"/>
          </p:cNvSpPr>
          <p:nvPr/>
        </p:nvSpPr>
        <p:spPr bwMode="auto">
          <a:xfrm>
            <a:off x="2268538" y="2060575"/>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5070" name="Line 15"/>
          <p:cNvSpPr>
            <a:spLocks noChangeShapeType="1"/>
          </p:cNvSpPr>
          <p:nvPr/>
        </p:nvSpPr>
        <p:spPr bwMode="auto">
          <a:xfrm>
            <a:off x="6948488" y="2133600"/>
            <a:ext cx="0" cy="44640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45071" name="Line 16"/>
          <p:cNvSpPr>
            <a:spLocks noChangeShapeType="1"/>
          </p:cNvSpPr>
          <p:nvPr/>
        </p:nvSpPr>
        <p:spPr bwMode="auto">
          <a:xfrm>
            <a:off x="2268538" y="4221163"/>
            <a:ext cx="626427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tr-TR"/>
          </a:p>
        </p:txBody>
      </p:sp>
      <p:sp>
        <p:nvSpPr>
          <p:cNvPr id="121873" name="Text Box 17"/>
          <p:cNvSpPr txBox="1">
            <a:spLocks noChangeArrowheads="1"/>
          </p:cNvSpPr>
          <p:nvPr/>
        </p:nvSpPr>
        <p:spPr bwMode="auto">
          <a:xfrm>
            <a:off x="2555875" y="2392363"/>
            <a:ext cx="2592388"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lnSpc>
                <a:spcPct val="110000"/>
              </a:lnSpc>
            </a:pPr>
            <a:r>
              <a:rPr lang="tr-TR" sz="2000" b="1">
                <a:solidFill>
                  <a:srgbClr val="000000"/>
                </a:solidFill>
                <a:latin typeface="Calibri" panose="020F0502020204030204" pitchFamily="34" charset="0"/>
                <a:cs typeface="Calibri" panose="020F0502020204030204" pitchFamily="34" charset="0"/>
              </a:rPr>
              <a:t>Your house is too small and you don't have enough closets to tidy up.</a:t>
            </a:r>
            <a:r>
              <a:rPr lang="tr-TR" sz="2000" b="1">
                <a:solidFill>
                  <a:srgbClr val="000000"/>
                </a:solidFill>
                <a:latin typeface="Arial" panose="020B0604020202020204" pitchFamily="34" charset="0"/>
              </a:rPr>
              <a:t> </a:t>
            </a:r>
          </a:p>
        </p:txBody>
      </p:sp>
      <p:sp>
        <p:nvSpPr>
          <p:cNvPr id="45073" name="Text Box 18"/>
          <p:cNvSpPr txBox="1">
            <a:spLocks noChangeArrowheads="1"/>
          </p:cNvSpPr>
          <p:nvPr/>
        </p:nvSpPr>
        <p:spPr bwMode="auto">
          <a:xfrm>
            <a:off x="2411413" y="429260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r>
              <a:rPr lang="tr-TR">
                <a:solidFill>
                  <a:srgbClr val="000000"/>
                </a:solidFill>
                <a:latin typeface="Arial" panose="020B0604020202020204" pitchFamily="34" charset="0"/>
              </a:rPr>
              <a:t>	</a:t>
            </a:r>
          </a:p>
        </p:txBody>
      </p:sp>
      <p:sp>
        <p:nvSpPr>
          <p:cNvPr id="121875" name="WordArt 19"/>
          <p:cNvSpPr>
            <a:spLocks noChangeArrowheads="1" noChangeShapeType="1" noTextEdit="1"/>
          </p:cNvSpPr>
          <p:nvPr/>
        </p:nvSpPr>
        <p:spPr bwMode="auto">
          <a:xfrm>
            <a:off x="7637427" y="4807421"/>
            <a:ext cx="678989" cy="1285875"/>
          </a:xfrm>
          <a:prstGeom prst="rect">
            <a:avLst/>
          </a:prstGeom>
        </p:spPr>
        <p:txBody>
          <a:bodyPr wrap="none" fromWordArt="1">
            <a:prstTxWarp prst="textPlain">
              <a:avLst>
                <a:gd name="adj" fmla="val 50000"/>
              </a:avLst>
            </a:prstTxWarp>
          </a:bodyPr>
          <a:lstStyle/>
          <a:p>
            <a:pPr algn="ctr"/>
            <a:r>
              <a:rPr lang="tr-TR" sz="3600" kern="10" dirty="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121876" name="WordArt 20"/>
          <p:cNvSpPr>
            <a:spLocks noChangeArrowheads="1" noChangeShapeType="1" noTextEdit="1"/>
          </p:cNvSpPr>
          <p:nvPr/>
        </p:nvSpPr>
        <p:spPr bwMode="auto">
          <a:xfrm>
            <a:off x="7637428" y="2575173"/>
            <a:ext cx="679486" cy="1285875"/>
          </a:xfrm>
          <a:prstGeom prst="rect">
            <a:avLst/>
          </a:prstGeom>
        </p:spPr>
        <p:txBody>
          <a:bodyPr wrap="none" fromWordArt="1">
            <a:prstTxWarp prst="textPlain">
              <a:avLst>
                <a:gd name="adj" fmla="val 50000"/>
              </a:avLst>
            </a:prstTxWarp>
          </a:bodyPr>
          <a:lstStyle/>
          <a:p>
            <a:pPr algn="ctr"/>
            <a:r>
              <a:rPr lang="tr-TR" sz="3600" kern="10" dirty="0">
                <a:ln w="12700">
                  <a:solidFill>
                    <a:srgbClr val="3333CC"/>
                  </a:solidFill>
                  <a:round/>
                </a:ln>
                <a:solidFill>
                  <a:srgbClr val="B2B2B2">
                    <a:alpha val="50195"/>
                  </a:srgbClr>
                </a:solidFill>
                <a:effectLst>
                  <a:outerShdw dist="45791" dir="2021404" algn="ctr" rotWithShape="0">
                    <a:srgbClr val="9999FF"/>
                  </a:outerShdw>
                </a:effectLst>
                <a:latin typeface="Arial Black" panose="020B0A04020102020204"/>
              </a:rPr>
              <a:t>?</a:t>
            </a:r>
          </a:p>
        </p:txBody>
      </p:sp>
      <p:sp>
        <p:nvSpPr>
          <p:cNvPr id="121877" name="Line 21"/>
          <p:cNvSpPr>
            <a:spLocks noChangeShapeType="1"/>
          </p:cNvSpPr>
          <p:nvPr/>
        </p:nvSpPr>
        <p:spPr bwMode="auto">
          <a:xfrm flipV="1">
            <a:off x="1979613" y="2781300"/>
            <a:ext cx="504825" cy="1006475"/>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21878" name="Line 22"/>
          <p:cNvSpPr>
            <a:spLocks noChangeShapeType="1"/>
          </p:cNvSpPr>
          <p:nvPr/>
        </p:nvSpPr>
        <p:spPr bwMode="auto">
          <a:xfrm>
            <a:off x="1908175" y="4365625"/>
            <a:ext cx="576263" cy="863600"/>
          </a:xfrm>
          <a:prstGeom prst="line">
            <a:avLst/>
          </a:prstGeom>
          <a:noFill/>
          <a:ln w="1016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21879" name="Text Box 23"/>
          <p:cNvSpPr txBox="1">
            <a:spLocks noChangeArrowheads="1"/>
          </p:cNvSpPr>
          <p:nvPr/>
        </p:nvSpPr>
        <p:spPr bwMode="auto">
          <a:xfrm>
            <a:off x="2484438" y="4477385"/>
            <a:ext cx="2087562"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t" hangingPunct="1"/>
            <a:r>
              <a:rPr lang="tr-TR" sz="2000" b="1" dirty="0">
                <a:solidFill>
                  <a:srgbClr val="000000"/>
                </a:solidFill>
                <a:latin typeface="Calibri" panose="020F0502020204030204" pitchFamily="34" charset="0"/>
                <a:cs typeface="Calibri" panose="020F0502020204030204" pitchFamily="34" charset="0"/>
              </a:rPr>
              <a:t>Everyone has separate rooms and you had a division of labor from the beginning.</a:t>
            </a:r>
          </a:p>
        </p:txBody>
      </p:sp>
      <p:sp>
        <p:nvSpPr>
          <p:cNvPr id="45079" name="Freeform 25"/>
          <p:cNvSpPr/>
          <p:nvPr/>
        </p:nvSpPr>
        <p:spPr bwMode="auto">
          <a:xfrm>
            <a:off x="6516688" y="2968625"/>
            <a:ext cx="71437" cy="157163"/>
          </a:xfrm>
          <a:custGeom>
            <a:avLst/>
            <a:gdLst>
              <a:gd name="T0" fmla="*/ 2147483647 w 89"/>
              <a:gd name="T1" fmla="*/ 2147483647 h 199"/>
              <a:gd name="T2" fmla="*/ 2147483647 w 89"/>
              <a:gd name="T3" fmla="*/ 2147483647 h 199"/>
              <a:gd name="T4" fmla="*/ 2147483647 w 89"/>
              <a:gd name="T5" fmla="*/ 2147483647 h 199"/>
              <a:gd name="T6" fmla="*/ 2147483647 w 89"/>
              <a:gd name="T7" fmla="*/ 2147483647 h 199"/>
              <a:gd name="T8" fmla="*/ 2147483647 w 89"/>
              <a:gd name="T9" fmla="*/ 2147483647 h 199"/>
              <a:gd name="T10" fmla="*/ 2147483647 w 89"/>
              <a:gd name="T11" fmla="*/ 2147483647 h 199"/>
              <a:gd name="T12" fmla="*/ 2147483647 w 89"/>
              <a:gd name="T13" fmla="*/ 2147483647 h 199"/>
              <a:gd name="T14" fmla="*/ 2147483647 w 89"/>
              <a:gd name="T15" fmla="*/ 2147483647 h 199"/>
              <a:gd name="T16" fmla="*/ 2147483647 w 89"/>
              <a:gd name="T17" fmla="*/ 2147483647 h 199"/>
              <a:gd name="T18" fmla="*/ 2147483647 w 89"/>
              <a:gd name="T19" fmla="*/ 2147483647 h 199"/>
              <a:gd name="T20" fmla="*/ 2147483647 w 89"/>
              <a:gd name="T21" fmla="*/ 2147483647 h 199"/>
              <a:gd name="T22" fmla="*/ 2147483647 w 89"/>
              <a:gd name="T23" fmla="*/ 2147483647 h 199"/>
              <a:gd name="T24" fmla="*/ 0 w 89"/>
              <a:gd name="T25" fmla="*/ 0 h 199"/>
              <a:gd name="T26" fmla="*/ 2147483647 w 89"/>
              <a:gd name="T27" fmla="*/ 2147483647 h 199"/>
              <a:gd name="T28" fmla="*/ 2147483647 w 89"/>
              <a:gd name="T29" fmla="*/ 2147483647 h 199"/>
              <a:gd name="T30" fmla="*/ 2147483647 w 89"/>
              <a:gd name="T31" fmla="*/ 2147483647 h 199"/>
              <a:gd name="T32" fmla="*/ 2147483647 w 89"/>
              <a:gd name="T33" fmla="*/ 2147483647 h 199"/>
              <a:gd name="T34" fmla="*/ 2147483647 w 89"/>
              <a:gd name="T35" fmla="*/ 2147483647 h 199"/>
              <a:gd name="T36" fmla="*/ 2147483647 w 89"/>
              <a:gd name="T37" fmla="*/ 2147483647 h 199"/>
              <a:gd name="T38" fmla="*/ 2147483647 w 89"/>
              <a:gd name="T39" fmla="*/ 2147483647 h 199"/>
              <a:gd name="T40" fmla="*/ 2147483647 w 89"/>
              <a:gd name="T41" fmla="*/ 2147483647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99"/>
              <a:gd name="T65" fmla="*/ 89 w 89"/>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99">
                <a:moveTo>
                  <a:pt x="89" y="147"/>
                </a:moveTo>
                <a:lnTo>
                  <a:pt x="81" y="160"/>
                </a:lnTo>
                <a:lnTo>
                  <a:pt x="73" y="173"/>
                </a:lnTo>
                <a:lnTo>
                  <a:pt x="62" y="186"/>
                </a:lnTo>
                <a:lnTo>
                  <a:pt x="51" y="199"/>
                </a:lnTo>
                <a:lnTo>
                  <a:pt x="44" y="174"/>
                </a:lnTo>
                <a:lnTo>
                  <a:pt x="39" y="151"/>
                </a:lnTo>
                <a:lnTo>
                  <a:pt x="32" y="125"/>
                </a:lnTo>
                <a:lnTo>
                  <a:pt x="26" y="100"/>
                </a:lnTo>
                <a:lnTo>
                  <a:pt x="20" y="74"/>
                </a:lnTo>
                <a:lnTo>
                  <a:pt x="14" y="50"/>
                </a:lnTo>
                <a:lnTo>
                  <a:pt x="7" y="25"/>
                </a:lnTo>
                <a:lnTo>
                  <a:pt x="0" y="0"/>
                </a:lnTo>
                <a:lnTo>
                  <a:pt x="17" y="15"/>
                </a:lnTo>
                <a:lnTo>
                  <a:pt x="33" y="32"/>
                </a:lnTo>
                <a:lnTo>
                  <a:pt x="48" y="50"/>
                </a:lnTo>
                <a:lnTo>
                  <a:pt x="62" y="67"/>
                </a:lnTo>
                <a:lnTo>
                  <a:pt x="73" y="85"/>
                </a:lnTo>
                <a:lnTo>
                  <a:pt x="82" y="106"/>
                </a:lnTo>
                <a:lnTo>
                  <a:pt x="88" y="126"/>
                </a:lnTo>
                <a:lnTo>
                  <a:pt x="89" y="1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80" name="Freeform 26"/>
          <p:cNvSpPr/>
          <p:nvPr/>
        </p:nvSpPr>
        <p:spPr bwMode="auto">
          <a:xfrm>
            <a:off x="6564313" y="3228975"/>
            <a:ext cx="100012" cy="42863"/>
          </a:xfrm>
          <a:custGeom>
            <a:avLst/>
            <a:gdLst>
              <a:gd name="T0" fmla="*/ 2147483647 w 126"/>
              <a:gd name="T1" fmla="*/ 2147483647 h 53"/>
              <a:gd name="T2" fmla="*/ 2147483647 w 126"/>
              <a:gd name="T3" fmla="*/ 2147483647 h 53"/>
              <a:gd name="T4" fmla="*/ 2147483647 w 126"/>
              <a:gd name="T5" fmla="*/ 2147483647 h 53"/>
              <a:gd name="T6" fmla="*/ 2147483647 w 126"/>
              <a:gd name="T7" fmla="*/ 2147483647 h 53"/>
              <a:gd name="T8" fmla="*/ 2147483647 w 126"/>
              <a:gd name="T9" fmla="*/ 2147483647 h 53"/>
              <a:gd name="T10" fmla="*/ 2147483647 w 126"/>
              <a:gd name="T11" fmla="*/ 2147483647 h 53"/>
              <a:gd name="T12" fmla="*/ 2147483647 w 126"/>
              <a:gd name="T13" fmla="*/ 2147483647 h 53"/>
              <a:gd name="T14" fmla="*/ 2147483647 w 126"/>
              <a:gd name="T15" fmla="*/ 2147483647 h 53"/>
              <a:gd name="T16" fmla="*/ 2147483647 w 126"/>
              <a:gd name="T17" fmla="*/ 2147483647 h 53"/>
              <a:gd name="T18" fmla="*/ 0 w 126"/>
              <a:gd name="T19" fmla="*/ 0 h 53"/>
              <a:gd name="T20" fmla="*/ 2147483647 w 126"/>
              <a:gd name="T21" fmla="*/ 2147483647 h 53"/>
              <a:gd name="T22" fmla="*/ 2147483647 w 126"/>
              <a:gd name="T23" fmla="*/ 2147483647 h 53"/>
              <a:gd name="T24" fmla="*/ 2147483647 w 126"/>
              <a:gd name="T25" fmla="*/ 2147483647 h 53"/>
              <a:gd name="T26" fmla="*/ 2147483647 w 126"/>
              <a:gd name="T27" fmla="*/ 2147483647 h 53"/>
              <a:gd name="T28" fmla="*/ 2147483647 w 126"/>
              <a:gd name="T29" fmla="*/ 2147483647 h 53"/>
              <a:gd name="T30" fmla="*/ 2147483647 w 126"/>
              <a:gd name="T31" fmla="*/ 2147483647 h 53"/>
              <a:gd name="T32" fmla="*/ 2147483647 w 126"/>
              <a:gd name="T33" fmla="*/ 2147483647 h 53"/>
              <a:gd name="T34" fmla="*/ 2147483647 w 126"/>
              <a:gd name="T35" fmla="*/ 2147483647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53"/>
              <a:gd name="T56" fmla="*/ 126 w 12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53">
                <a:moveTo>
                  <a:pt x="126" y="29"/>
                </a:moveTo>
                <a:lnTo>
                  <a:pt x="113" y="45"/>
                </a:lnTo>
                <a:lnTo>
                  <a:pt x="99" y="53"/>
                </a:lnTo>
                <a:lnTo>
                  <a:pt x="82" y="53"/>
                </a:lnTo>
                <a:lnTo>
                  <a:pt x="67" y="49"/>
                </a:lnTo>
                <a:lnTo>
                  <a:pt x="51" y="41"/>
                </a:lnTo>
                <a:lnTo>
                  <a:pt x="35" y="34"/>
                </a:lnTo>
                <a:lnTo>
                  <a:pt x="18" y="27"/>
                </a:lnTo>
                <a:lnTo>
                  <a:pt x="3" y="23"/>
                </a:lnTo>
                <a:lnTo>
                  <a:pt x="0" y="0"/>
                </a:lnTo>
                <a:lnTo>
                  <a:pt x="16" y="4"/>
                </a:lnTo>
                <a:lnTo>
                  <a:pt x="32" y="8"/>
                </a:lnTo>
                <a:lnTo>
                  <a:pt x="47" y="12"/>
                </a:lnTo>
                <a:lnTo>
                  <a:pt x="62" y="16"/>
                </a:lnTo>
                <a:lnTo>
                  <a:pt x="78" y="19"/>
                </a:lnTo>
                <a:lnTo>
                  <a:pt x="93" y="23"/>
                </a:lnTo>
                <a:lnTo>
                  <a:pt x="110" y="26"/>
                </a:lnTo>
                <a:lnTo>
                  <a:pt x="12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81" name="Freeform 27"/>
          <p:cNvSpPr/>
          <p:nvPr/>
        </p:nvSpPr>
        <p:spPr bwMode="auto">
          <a:xfrm>
            <a:off x="6430963" y="3498850"/>
            <a:ext cx="130175" cy="268288"/>
          </a:xfrm>
          <a:custGeom>
            <a:avLst/>
            <a:gdLst>
              <a:gd name="T0" fmla="*/ 2147483647 w 164"/>
              <a:gd name="T1" fmla="*/ 2147483647 h 339"/>
              <a:gd name="T2" fmla="*/ 2147483647 w 164"/>
              <a:gd name="T3" fmla="*/ 2147483647 h 339"/>
              <a:gd name="T4" fmla="*/ 2147483647 w 164"/>
              <a:gd name="T5" fmla="*/ 2147483647 h 339"/>
              <a:gd name="T6" fmla="*/ 2147483647 w 164"/>
              <a:gd name="T7" fmla="*/ 2147483647 h 339"/>
              <a:gd name="T8" fmla="*/ 2147483647 w 164"/>
              <a:gd name="T9" fmla="*/ 2147483647 h 339"/>
              <a:gd name="T10" fmla="*/ 2147483647 w 164"/>
              <a:gd name="T11" fmla="*/ 2147483647 h 339"/>
              <a:gd name="T12" fmla="*/ 2147483647 w 164"/>
              <a:gd name="T13" fmla="*/ 2147483647 h 339"/>
              <a:gd name="T14" fmla="*/ 2147483647 w 164"/>
              <a:gd name="T15" fmla="*/ 2147483647 h 339"/>
              <a:gd name="T16" fmla="*/ 2147483647 w 164"/>
              <a:gd name="T17" fmla="*/ 2147483647 h 339"/>
              <a:gd name="T18" fmla="*/ 2147483647 w 164"/>
              <a:gd name="T19" fmla="*/ 2147483647 h 339"/>
              <a:gd name="T20" fmla="*/ 2147483647 w 164"/>
              <a:gd name="T21" fmla="*/ 2147483647 h 339"/>
              <a:gd name="T22" fmla="*/ 2147483647 w 164"/>
              <a:gd name="T23" fmla="*/ 2147483647 h 339"/>
              <a:gd name="T24" fmla="*/ 2147483647 w 164"/>
              <a:gd name="T25" fmla="*/ 2147483647 h 339"/>
              <a:gd name="T26" fmla="*/ 2147483647 w 164"/>
              <a:gd name="T27" fmla="*/ 2147483647 h 339"/>
              <a:gd name="T28" fmla="*/ 2147483647 w 164"/>
              <a:gd name="T29" fmla="*/ 2147483647 h 339"/>
              <a:gd name="T30" fmla="*/ 2147483647 w 164"/>
              <a:gd name="T31" fmla="*/ 2147483647 h 339"/>
              <a:gd name="T32" fmla="*/ 2147483647 w 164"/>
              <a:gd name="T33" fmla="*/ 2147483647 h 339"/>
              <a:gd name="T34" fmla="*/ 2147483647 w 164"/>
              <a:gd name="T35" fmla="*/ 2147483647 h 339"/>
              <a:gd name="T36" fmla="*/ 0 w 164"/>
              <a:gd name="T37" fmla="*/ 2147483647 h 339"/>
              <a:gd name="T38" fmla="*/ 2147483647 w 164"/>
              <a:gd name="T39" fmla="*/ 2147483647 h 339"/>
              <a:gd name="T40" fmla="*/ 2147483647 w 164"/>
              <a:gd name="T41" fmla="*/ 2147483647 h 339"/>
              <a:gd name="T42" fmla="*/ 2147483647 w 164"/>
              <a:gd name="T43" fmla="*/ 2147483647 h 339"/>
              <a:gd name="T44" fmla="*/ 2147483647 w 164"/>
              <a:gd name="T45" fmla="*/ 2147483647 h 339"/>
              <a:gd name="T46" fmla="*/ 2147483647 w 164"/>
              <a:gd name="T47" fmla="*/ 2147483647 h 339"/>
              <a:gd name="T48" fmla="*/ 2147483647 w 164"/>
              <a:gd name="T49" fmla="*/ 2147483647 h 339"/>
              <a:gd name="T50" fmla="*/ 2147483647 w 164"/>
              <a:gd name="T51" fmla="*/ 0 h 339"/>
              <a:gd name="T52" fmla="*/ 2147483647 w 164"/>
              <a:gd name="T53" fmla="*/ 2147483647 h 339"/>
              <a:gd name="T54" fmla="*/ 2147483647 w 164"/>
              <a:gd name="T55" fmla="*/ 2147483647 h 339"/>
              <a:gd name="T56" fmla="*/ 2147483647 w 164"/>
              <a:gd name="T57" fmla="*/ 2147483647 h 339"/>
              <a:gd name="T58" fmla="*/ 2147483647 w 164"/>
              <a:gd name="T59" fmla="*/ 2147483647 h 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339"/>
              <a:gd name="T92" fmla="*/ 164 w 164"/>
              <a:gd name="T93" fmla="*/ 339 h 3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339">
                <a:moveTo>
                  <a:pt x="65" y="188"/>
                </a:moveTo>
                <a:lnTo>
                  <a:pt x="80" y="202"/>
                </a:lnTo>
                <a:lnTo>
                  <a:pt x="95" y="214"/>
                </a:lnTo>
                <a:lnTo>
                  <a:pt x="111" y="227"/>
                </a:lnTo>
                <a:lnTo>
                  <a:pt x="125" y="240"/>
                </a:lnTo>
                <a:lnTo>
                  <a:pt x="138" y="255"/>
                </a:lnTo>
                <a:lnTo>
                  <a:pt x="151" y="270"/>
                </a:lnTo>
                <a:lnTo>
                  <a:pt x="159" y="287"/>
                </a:lnTo>
                <a:lnTo>
                  <a:pt x="164" y="306"/>
                </a:lnTo>
                <a:lnTo>
                  <a:pt x="122" y="339"/>
                </a:lnTo>
                <a:lnTo>
                  <a:pt x="108" y="329"/>
                </a:lnTo>
                <a:lnTo>
                  <a:pt x="93" y="320"/>
                </a:lnTo>
                <a:lnTo>
                  <a:pt x="80" y="311"/>
                </a:lnTo>
                <a:lnTo>
                  <a:pt x="65" y="303"/>
                </a:lnTo>
                <a:lnTo>
                  <a:pt x="50" y="295"/>
                </a:lnTo>
                <a:lnTo>
                  <a:pt x="33" y="290"/>
                </a:lnTo>
                <a:lnTo>
                  <a:pt x="18" y="283"/>
                </a:lnTo>
                <a:lnTo>
                  <a:pt x="2" y="279"/>
                </a:lnTo>
                <a:lnTo>
                  <a:pt x="0" y="243"/>
                </a:lnTo>
                <a:lnTo>
                  <a:pt x="2" y="208"/>
                </a:lnTo>
                <a:lnTo>
                  <a:pt x="3" y="172"/>
                </a:lnTo>
                <a:lnTo>
                  <a:pt x="7" y="135"/>
                </a:lnTo>
                <a:lnTo>
                  <a:pt x="13" y="100"/>
                </a:lnTo>
                <a:lnTo>
                  <a:pt x="21" y="65"/>
                </a:lnTo>
                <a:lnTo>
                  <a:pt x="30" y="31"/>
                </a:lnTo>
                <a:lnTo>
                  <a:pt x="43" y="0"/>
                </a:lnTo>
                <a:lnTo>
                  <a:pt x="52" y="46"/>
                </a:lnTo>
                <a:lnTo>
                  <a:pt x="56" y="94"/>
                </a:lnTo>
                <a:lnTo>
                  <a:pt x="59" y="142"/>
                </a:lnTo>
                <a:lnTo>
                  <a:pt x="65" y="1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82" name="Freeform 28"/>
          <p:cNvSpPr/>
          <p:nvPr/>
        </p:nvSpPr>
        <p:spPr bwMode="auto">
          <a:xfrm>
            <a:off x="6515100" y="3763963"/>
            <a:ext cx="65088" cy="77787"/>
          </a:xfrm>
          <a:custGeom>
            <a:avLst/>
            <a:gdLst>
              <a:gd name="T0" fmla="*/ 2147483647 w 82"/>
              <a:gd name="T1" fmla="*/ 0 h 99"/>
              <a:gd name="T2" fmla="*/ 2147483647 w 82"/>
              <a:gd name="T3" fmla="*/ 2147483647 h 99"/>
              <a:gd name="T4" fmla="*/ 2147483647 w 82"/>
              <a:gd name="T5" fmla="*/ 2147483647 h 99"/>
              <a:gd name="T6" fmla="*/ 2147483647 w 82"/>
              <a:gd name="T7" fmla="*/ 2147483647 h 99"/>
              <a:gd name="T8" fmla="*/ 2147483647 w 82"/>
              <a:gd name="T9" fmla="*/ 2147483647 h 99"/>
              <a:gd name="T10" fmla="*/ 2147483647 w 82"/>
              <a:gd name="T11" fmla="*/ 2147483647 h 99"/>
              <a:gd name="T12" fmla="*/ 2147483647 w 82"/>
              <a:gd name="T13" fmla="*/ 2147483647 h 99"/>
              <a:gd name="T14" fmla="*/ 2147483647 w 82"/>
              <a:gd name="T15" fmla="*/ 2147483647 h 99"/>
              <a:gd name="T16" fmla="*/ 0 w 82"/>
              <a:gd name="T17" fmla="*/ 2147483647 h 99"/>
              <a:gd name="T18" fmla="*/ 2147483647 w 82"/>
              <a:gd name="T19" fmla="*/ 2147483647 h 99"/>
              <a:gd name="T20" fmla="*/ 2147483647 w 82"/>
              <a:gd name="T21" fmla="*/ 2147483647 h 99"/>
              <a:gd name="T22" fmla="*/ 2147483647 w 82"/>
              <a:gd name="T23" fmla="*/ 2147483647 h 99"/>
              <a:gd name="T24" fmla="*/ 2147483647 w 82"/>
              <a:gd name="T25" fmla="*/ 2147483647 h 99"/>
              <a:gd name="T26" fmla="*/ 2147483647 w 82"/>
              <a:gd name="T27" fmla="*/ 2147483647 h 99"/>
              <a:gd name="T28" fmla="*/ 2147483647 w 82"/>
              <a:gd name="T29" fmla="*/ 2147483647 h 99"/>
              <a:gd name="T30" fmla="*/ 2147483647 w 82"/>
              <a:gd name="T31" fmla="*/ 2147483647 h 99"/>
              <a:gd name="T32" fmla="*/ 2147483647 w 82"/>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99"/>
              <a:gd name="T53" fmla="*/ 82 w 82"/>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99">
                <a:moveTo>
                  <a:pt x="82" y="0"/>
                </a:moveTo>
                <a:lnTo>
                  <a:pt x="72" y="14"/>
                </a:lnTo>
                <a:lnTo>
                  <a:pt x="67" y="32"/>
                </a:lnTo>
                <a:lnTo>
                  <a:pt x="62" y="51"/>
                </a:lnTo>
                <a:lnTo>
                  <a:pt x="58" y="70"/>
                </a:lnTo>
                <a:lnTo>
                  <a:pt x="52" y="86"/>
                </a:lnTo>
                <a:lnTo>
                  <a:pt x="42" y="96"/>
                </a:lnTo>
                <a:lnTo>
                  <a:pt x="24" y="99"/>
                </a:lnTo>
                <a:lnTo>
                  <a:pt x="0" y="92"/>
                </a:lnTo>
                <a:lnTo>
                  <a:pt x="12" y="80"/>
                </a:lnTo>
                <a:lnTo>
                  <a:pt x="22" y="66"/>
                </a:lnTo>
                <a:lnTo>
                  <a:pt x="28" y="52"/>
                </a:lnTo>
                <a:lnTo>
                  <a:pt x="35" y="40"/>
                </a:lnTo>
                <a:lnTo>
                  <a:pt x="42" y="28"/>
                </a:lnTo>
                <a:lnTo>
                  <a:pt x="52" y="15"/>
                </a:lnTo>
                <a:lnTo>
                  <a:pt x="64" y="7"/>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83" name="Freeform 29"/>
          <p:cNvSpPr/>
          <p:nvPr/>
        </p:nvSpPr>
        <p:spPr bwMode="auto">
          <a:xfrm>
            <a:off x="6286500" y="3819525"/>
            <a:ext cx="98425" cy="60325"/>
          </a:xfrm>
          <a:custGeom>
            <a:avLst/>
            <a:gdLst>
              <a:gd name="T0" fmla="*/ 2147483647 w 123"/>
              <a:gd name="T1" fmla="*/ 2147483647 h 76"/>
              <a:gd name="T2" fmla="*/ 2147483647 w 123"/>
              <a:gd name="T3" fmla="*/ 2147483647 h 76"/>
              <a:gd name="T4" fmla="*/ 0 w 123"/>
              <a:gd name="T5" fmla="*/ 2147483647 h 76"/>
              <a:gd name="T6" fmla="*/ 2147483647 w 123"/>
              <a:gd name="T7" fmla="*/ 2147483647 h 76"/>
              <a:gd name="T8" fmla="*/ 2147483647 w 123"/>
              <a:gd name="T9" fmla="*/ 2147483647 h 76"/>
              <a:gd name="T10" fmla="*/ 2147483647 w 123"/>
              <a:gd name="T11" fmla="*/ 2147483647 h 76"/>
              <a:gd name="T12" fmla="*/ 2147483647 w 123"/>
              <a:gd name="T13" fmla="*/ 2147483647 h 76"/>
              <a:gd name="T14" fmla="*/ 2147483647 w 123"/>
              <a:gd name="T15" fmla="*/ 2147483647 h 76"/>
              <a:gd name="T16" fmla="*/ 2147483647 w 123"/>
              <a:gd name="T17" fmla="*/ 2147483647 h 76"/>
              <a:gd name="T18" fmla="*/ 2147483647 w 123"/>
              <a:gd name="T19" fmla="*/ 2147483647 h 76"/>
              <a:gd name="T20" fmla="*/ 2147483647 w 123"/>
              <a:gd name="T21" fmla="*/ 0 h 76"/>
              <a:gd name="T22" fmla="*/ 2147483647 w 123"/>
              <a:gd name="T23" fmla="*/ 2147483647 h 76"/>
              <a:gd name="T24" fmla="*/ 2147483647 w 123"/>
              <a:gd name="T25" fmla="*/ 2147483647 h 76"/>
              <a:gd name="T26" fmla="*/ 2147483647 w 123"/>
              <a:gd name="T27" fmla="*/ 2147483647 h 76"/>
              <a:gd name="T28" fmla="*/ 2147483647 w 123"/>
              <a:gd name="T29" fmla="*/ 2147483647 h 76"/>
              <a:gd name="T30" fmla="*/ 2147483647 w 123"/>
              <a:gd name="T31" fmla="*/ 2147483647 h 76"/>
              <a:gd name="T32" fmla="*/ 2147483647 w 123"/>
              <a:gd name="T33" fmla="*/ 2147483647 h 76"/>
              <a:gd name="T34" fmla="*/ 2147483647 w 123"/>
              <a:gd name="T35" fmla="*/ 2147483647 h 76"/>
              <a:gd name="T36" fmla="*/ 2147483647 w 123"/>
              <a:gd name="T37" fmla="*/ 214748364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
              <a:gd name="T58" fmla="*/ 0 h 76"/>
              <a:gd name="T59" fmla="*/ 123 w 123"/>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 h="76">
                <a:moveTo>
                  <a:pt x="123" y="26"/>
                </a:moveTo>
                <a:lnTo>
                  <a:pt x="119" y="62"/>
                </a:lnTo>
                <a:lnTo>
                  <a:pt x="0" y="76"/>
                </a:lnTo>
                <a:lnTo>
                  <a:pt x="11" y="69"/>
                </a:lnTo>
                <a:lnTo>
                  <a:pt x="23" y="61"/>
                </a:lnTo>
                <a:lnTo>
                  <a:pt x="34" y="52"/>
                </a:lnTo>
                <a:lnTo>
                  <a:pt x="46" y="43"/>
                </a:lnTo>
                <a:lnTo>
                  <a:pt x="57" y="33"/>
                </a:lnTo>
                <a:lnTo>
                  <a:pt x="68" y="22"/>
                </a:lnTo>
                <a:lnTo>
                  <a:pt x="78" y="11"/>
                </a:lnTo>
                <a:lnTo>
                  <a:pt x="86" y="0"/>
                </a:lnTo>
                <a:lnTo>
                  <a:pt x="91" y="4"/>
                </a:lnTo>
                <a:lnTo>
                  <a:pt x="97" y="7"/>
                </a:lnTo>
                <a:lnTo>
                  <a:pt x="104" y="7"/>
                </a:lnTo>
                <a:lnTo>
                  <a:pt x="110" y="9"/>
                </a:lnTo>
                <a:lnTo>
                  <a:pt x="116" y="10"/>
                </a:lnTo>
                <a:lnTo>
                  <a:pt x="120" y="13"/>
                </a:lnTo>
                <a:lnTo>
                  <a:pt x="123" y="18"/>
                </a:lnTo>
                <a:lnTo>
                  <a:pt x="123"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pic>
        <p:nvPicPr>
          <p:cNvPr id="121890" name="Picture 34" descr="j0185604"/>
          <p:cNvPicPr>
            <a:picLocks noChangeAspect="1" noChangeArrowheads="1"/>
          </p:cNvPicPr>
          <p:nvPr/>
        </p:nvPicPr>
        <p:blipFill>
          <a:blip r:embed="rId3" cstate="email">
            <a:lum bright="12000" contrast="-16000"/>
          </a:blip>
          <a:srcRect/>
          <a:stretch>
            <a:fillRect/>
          </a:stretch>
        </p:blipFill>
        <p:spPr bwMode="auto">
          <a:xfrm>
            <a:off x="5400675" y="2276475"/>
            <a:ext cx="13176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1" name="Picture 35" descr="j0339022"/>
          <p:cNvPicPr>
            <a:picLocks noChangeAspect="1" noChangeArrowheads="1"/>
          </p:cNvPicPr>
          <p:nvPr/>
        </p:nvPicPr>
        <p:blipFill>
          <a:blip r:embed="rId4" cstate="email"/>
          <a:srcRect/>
          <a:stretch>
            <a:fillRect/>
          </a:stretch>
        </p:blipFill>
        <p:spPr bwMode="auto">
          <a:xfrm>
            <a:off x="4573588" y="4437063"/>
            <a:ext cx="230346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8"/>
          <p:cNvGrpSpPr/>
          <p:nvPr/>
        </p:nvGrpSpPr>
        <p:grpSpPr bwMode="auto">
          <a:xfrm>
            <a:off x="34131" y="4416743"/>
            <a:ext cx="2233613" cy="2160587"/>
            <a:chOff x="1791" y="1797"/>
            <a:chExt cx="1906" cy="1581"/>
          </a:xfrm>
        </p:grpSpPr>
        <p:sp>
          <p:nvSpPr>
            <p:cNvPr id="45091" name="AutoShape 39"/>
            <p:cNvSpPr>
              <a:spLocks noChangeAspect="1" noChangeArrowheads="1" noTextEdit="1"/>
            </p:cNvSpPr>
            <p:nvPr/>
          </p:nvSpPr>
          <p:spPr bwMode="auto">
            <a:xfrm>
              <a:off x="1791" y="1797"/>
              <a:ext cx="1906"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5092" name="Freeform 40"/>
            <p:cNvSpPr/>
            <p:nvPr/>
          </p:nvSpPr>
          <p:spPr bwMode="auto">
            <a:xfrm>
              <a:off x="1791" y="1797"/>
              <a:ext cx="1889" cy="1110"/>
            </a:xfrm>
            <a:custGeom>
              <a:avLst/>
              <a:gdLst>
                <a:gd name="T0" fmla="*/ 5 w 3641"/>
                <a:gd name="T1" fmla="*/ 0 h 2542"/>
                <a:gd name="T2" fmla="*/ 5 w 3641"/>
                <a:gd name="T3" fmla="*/ 0 h 2542"/>
                <a:gd name="T4" fmla="*/ 5 w 3641"/>
                <a:gd name="T5" fmla="*/ 0 h 2542"/>
                <a:gd name="T6" fmla="*/ 5 w 3641"/>
                <a:gd name="T7" fmla="*/ 0 h 2542"/>
                <a:gd name="T8" fmla="*/ 5 w 3641"/>
                <a:gd name="T9" fmla="*/ 0 h 2542"/>
                <a:gd name="T10" fmla="*/ 5 w 3641"/>
                <a:gd name="T11" fmla="*/ 0 h 2542"/>
                <a:gd name="T12" fmla="*/ 5 w 3641"/>
                <a:gd name="T13" fmla="*/ 0 h 2542"/>
                <a:gd name="T14" fmla="*/ 5 w 3641"/>
                <a:gd name="T15" fmla="*/ 0 h 2542"/>
                <a:gd name="T16" fmla="*/ 5 w 3641"/>
                <a:gd name="T17" fmla="*/ 0 h 2542"/>
                <a:gd name="T18" fmla="*/ 4 w 3641"/>
                <a:gd name="T19" fmla="*/ 0 h 2542"/>
                <a:gd name="T20" fmla="*/ 4 w 3641"/>
                <a:gd name="T21" fmla="*/ 0 h 2542"/>
                <a:gd name="T22" fmla="*/ 4 w 3641"/>
                <a:gd name="T23" fmla="*/ 0 h 2542"/>
                <a:gd name="T24" fmla="*/ 4 w 3641"/>
                <a:gd name="T25" fmla="*/ 0 h 2542"/>
                <a:gd name="T26" fmla="*/ 4 w 3641"/>
                <a:gd name="T27" fmla="*/ 0 h 2542"/>
                <a:gd name="T28" fmla="*/ 3 w 3641"/>
                <a:gd name="T29" fmla="*/ 0 h 2542"/>
                <a:gd name="T30" fmla="*/ 3 w 3641"/>
                <a:gd name="T31" fmla="*/ 0 h 2542"/>
                <a:gd name="T32" fmla="*/ 3 w 3641"/>
                <a:gd name="T33" fmla="*/ 0 h 2542"/>
                <a:gd name="T34" fmla="*/ 3 w 3641"/>
                <a:gd name="T35" fmla="*/ 0 h 2542"/>
                <a:gd name="T36" fmla="*/ 3 w 3641"/>
                <a:gd name="T37" fmla="*/ 0 h 2542"/>
                <a:gd name="T38" fmla="*/ 3 w 3641"/>
                <a:gd name="T39" fmla="*/ 0 h 2542"/>
                <a:gd name="T40" fmla="*/ 3 w 3641"/>
                <a:gd name="T41" fmla="*/ 0 h 2542"/>
                <a:gd name="T42" fmla="*/ 3 w 3641"/>
                <a:gd name="T43" fmla="*/ 0 h 2542"/>
                <a:gd name="T44" fmla="*/ 3 w 3641"/>
                <a:gd name="T45" fmla="*/ 0 h 2542"/>
                <a:gd name="T46" fmla="*/ 2 w 3641"/>
                <a:gd name="T47" fmla="*/ 0 h 2542"/>
                <a:gd name="T48" fmla="*/ 2 w 3641"/>
                <a:gd name="T49" fmla="*/ 0 h 2542"/>
                <a:gd name="T50" fmla="*/ 2 w 3641"/>
                <a:gd name="T51" fmla="*/ 0 h 2542"/>
                <a:gd name="T52" fmla="*/ 2 w 3641"/>
                <a:gd name="T53" fmla="*/ 0 h 2542"/>
                <a:gd name="T54" fmla="*/ 2 w 3641"/>
                <a:gd name="T55" fmla="*/ 0 h 2542"/>
                <a:gd name="T56" fmla="*/ 1 w 3641"/>
                <a:gd name="T57" fmla="*/ 0 h 2542"/>
                <a:gd name="T58" fmla="*/ 1 w 3641"/>
                <a:gd name="T59" fmla="*/ 0 h 2542"/>
                <a:gd name="T60" fmla="*/ 1 w 3641"/>
                <a:gd name="T61" fmla="*/ 0 h 2542"/>
                <a:gd name="T62" fmla="*/ 1 w 3641"/>
                <a:gd name="T63" fmla="*/ 0 h 2542"/>
                <a:gd name="T64" fmla="*/ 1 w 3641"/>
                <a:gd name="T65" fmla="*/ 0 h 2542"/>
                <a:gd name="T66" fmla="*/ 1 w 3641"/>
                <a:gd name="T67" fmla="*/ 0 h 2542"/>
                <a:gd name="T68" fmla="*/ 1 w 3641"/>
                <a:gd name="T69" fmla="*/ 0 h 2542"/>
                <a:gd name="T70" fmla="*/ 1 w 3641"/>
                <a:gd name="T71" fmla="*/ 0 h 2542"/>
                <a:gd name="T72" fmla="*/ 0 w 3641"/>
                <a:gd name="T73" fmla="*/ 0 h 2542"/>
                <a:gd name="T74" fmla="*/ 1 w 3641"/>
                <a:gd name="T75" fmla="*/ 0 h 2542"/>
                <a:gd name="T76" fmla="*/ 1 w 3641"/>
                <a:gd name="T77" fmla="*/ 0 h 2542"/>
                <a:gd name="T78" fmla="*/ 1 w 3641"/>
                <a:gd name="T79" fmla="*/ 0 h 2542"/>
                <a:gd name="T80" fmla="*/ 2 w 3641"/>
                <a:gd name="T81" fmla="*/ 0 h 2542"/>
                <a:gd name="T82" fmla="*/ 3 w 3641"/>
                <a:gd name="T83" fmla="*/ 0 h 2542"/>
                <a:gd name="T84" fmla="*/ 5 w 3641"/>
                <a:gd name="T85" fmla="*/ 0 h 2542"/>
                <a:gd name="T86" fmla="*/ 5 w 3641"/>
                <a:gd name="T87" fmla="*/ 0 h 25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1"/>
                <a:gd name="T133" fmla="*/ 0 h 2542"/>
                <a:gd name="T134" fmla="*/ 3641 w 3641"/>
                <a:gd name="T135" fmla="*/ 2542 h 25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1" h="2542">
                  <a:moveTo>
                    <a:pt x="3641" y="2542"/>
                  </a:moveTo>
                  <a:lnTo>
                    <a:pt x="3641" y="2542"/>
                  </a:lnTo>
                  <a:lnTo>
                    <a:pt x="3615" y="2152"/>
                  </a:lnTo>
                  <a:lnTo>
                    <a:pt x="3602" y="1918"/>
                  </a:lnTo>
                  <a:lnTo>
                    <a:pt x="3596" y="1710"/>
                  </a:lnTo>
                  <a:lnTo>
                    <a:pt x="3589" y="1580"/>
                  </a:lnTo>
                  <a:lnTo>
                    <a:pt x="3583" y="1476"/>
                  </a:lnTo>
                  <a:lnTo>
                    <a:pt x="3563" y="1378"/>
                  </a:lnTo>
                  <a:lnTo>
                    <a:pt x="3544" y="1307"/>
                  </a:lnTo>
                  <a:lnTo>
                    <a:pt x="3518" y="1242"/>
                  </a:lnTo>
                  <a:lnTo>
                    <a:pt x="3485" y="1183"/>
                  </a:lnTo>
                  <a:lnTo>
                    <a:pt x="3446" y="1144"/>
                  </a:lnTo>
                  <a:lnTo>
                    <a:pt x="3407" y="1105"/>
                  </a:lnTo>
                  <a:lnTo>
                    <a:pt x="3362" y="1073"/>
                  </a:lnTo>
                  <a:lnTo>
                    <a:pt x="3310" y="1047"/>
                  </a:lnTo>
                  <a:lnTo>
                    <a:pt x="3199" y="995"/>
                  </a:lnTo>
                  <a:lnTo>
                    <a:pt x="3069" y="936"/>
                  </a:lnTo>
                  <a:lnTo>
                    <a:pt x="2998" y="897"/>
                  </a:lnTo>
                  <a:lnTo>
                    <a:pt x="2920" y="858"/>
                  </a:lnTo>
                  <a:lnTo>
                    <a:pt x="2842" y="806"/>
                  </a:lnTo>
                  <a:lnTo>
                    <a:pt x="2764" y="748"/>
                  </a:lnTo>
                  <a:lnTo>
                    <a:pt x="2679" y="676"/>
                  </a:lnTo>
                  <a:lnTo>
                    <a:pt x="2595" y="592"/>
                  </a:lnTo>
                  <a:lnTo>
                    <a:pt x="2491" y="494"/>
                  </a:lnTo>
                  <a:lnTo>
                    <a:pt x="2445" y="462"/>
                  </a:lnTo>
                  <a:lnTo>
                    <a:pt x="2406" y="429"/>
                  </a:lnTo>
                  <a:lnTo>
                    <a:pt x="2367" y="410"/>
                  </a:lnTo>
                  <a:lnTo>
                    <a:pt x="2328" y="390"/>
                  </a:lnTo>
                  <a:lnTo>
                    <a:pt x="2289" y="377"/>
                  </a:lnTo>
                  <a:lnTo>
                    <a:pt x="2256" y="371"/>
                  </a:lnTo>
                  <a:lnTo>
                    <a:pt x="2204" y="364"/>
                  </a:lnTo>
                  <a:lnTo>
                    <a:pt x="2152" y="371"/>
                  </a:lnTo>
                  <a:lnTo>
                    <a:pt x="2107" y="384"/>
                  </a:lnTo>
                  <a:lnTo>
                    <a:pt x="2068" y="403"/>
                  </a:lnTo>
                  <a:lnTo>
                    <a:pt x="1983" y="449"/>
                  </a:lnTo>
                  <a:lnTo>
                    <a:pt x="1912" y="494"/>
                  </a:lnTo>
                  <a:lnTo>
                    <a:pt x="1873" y="514"/>
                  </a:lnTo>
                  <a:lnTo>
                    <a:pt x="1834" y="520"/>
                  </a:lnTo>
                  <a:lnTo>
                    <a:pt x="1788" y="527"/>
                  </a:lnTo>
                  <a:lnTo>
                    <a:pt x="1743" y="520"/>
                  </a:lnTo>
                  <a:lnTo>
                    <a:pt x="1697" y="501"/>
                  </a:lnTo>
                  <a:lnTo>
                    <a:pt x="1652" y="462"/>
                  </a:lnTo>
                  <a:lnTo>
                    <a:pt x="1593" y="416"/>
                  </a:lnTo>
                  <a:lnTo>
                    <a:pt x="1535" y="345"/>
                  </a:lnTo>
                  <a:lnTo>
                    <a:pt x="1463" y="267"/>
                  </a:lnTo>
                  <a:lnTo>
                    <a:pt x="1379" y="195"/>
                  </a:lnTo>
                  <a:lnTo>
                    <a:pt x="1288" y="143"/>
                  </a:lnTo>
                  <a:lnTo>
                    <a:pt x="1196" y="98"/>
                  </a:lnTo>
                  <a:lnTo>
                    <a:pt x="1099" y="59"/>
                  </a:lnTo>
                  <a:lnTo>
                    <a:pt x="1001" y="33"/>
                  </a:lnTo>
                  <a:lnTo>
                    <a:pt x="897" y="13"/>
                  </a:lnTo>
                  <a:lnTo>
                    <a:pt x="800" y="0"/>
                  </a:lnTo>
                  <a:lnTo>
                    <a:pt x="676" y="0"/>
                  </a:lnTo>
                  <a:lnTo>
                    <a:pt x="553" y="0"/>
                  </a:lnTo>
                  <a:lnTo>
                    <a:pt x="442" y="7"/>
                  </a:lnTo>
                  <a:lnTo>
                    <a:pt x="338" y="20"/>
                  </a:lnTo>
                  <a:lnTo>
                    <a:pt x="169" y="46"/>
                  </a:lnTo>
                  <a:lnTo>
                    <a:pt x="72" y="65"/>
                  </a:lnTo>
                  <a:lnTo>
                    <a:pt x="59" y="72"/>
                  </a:lnTo>
                  <a:lnTo>
                    <a:pt x="46" y="98"/>
                  </a:lnTo>
                  <a:lnTo>
                    <a:pt x="39" y="137"/>
                  </a:lnTo>
                  <a:lnTo>
                    <a:pt x="33" y="189"/>
                  </a:lnTo>
                  <a:lnTo>
                    <a:pt x="20" y="286"/>
                  </a:lnTo>
                  <a:lnTo>
                    <a:pt x="13" y="403"/>
                  </a:lnTo>
                  <a:lnTo>
                    <a:pt x="0" y="689"/>
                  </a:lnTo>
                  <a:lnTo>
                    <a:pt x="0" y="1021"/>
                  </a:lnTo>
                  <a:lnTo>
                    <a:pt x="7" y="1372"/>
                  </a:lnTo>
                  <a:lnTo>
                    <a:pt x="20" y="2028"/>
                  </a:lnTo>
                  <a:lnTo>
                    <a:pt x="33" y="2438"/>
                  </a:lnTo>
                  <a:lnTo>
                    <a:pt x="254" y="2425"/>
                  </a:lnTo>
                  <a:lnTo>
                    <a:pt x="481" y="2418"/>
                  </a:lnTo>
                  <a:lnTo>
                    <a:pt x="702" y="2412"/>
                  </a:lnTo>
                  <a:lnTo>
                    <a:pt x="930" y="2418"/>
                  </a:lnTo>
                  <a:lnTo>
                    <a:pt x="1379" y="2431"/>
                  </a:lnTo>
                  <a:lnTo>
                    <a:pt x="1834" y="2451"/>
                  </a:lnTo>
                  <a:lnTo>
                    <a:pt x="2744" y="2509"/>
                  </a:lnTo>
                  <a:lnTo>
                    <a:pt x="3193" y="2535"/>
                  </a:lnTo>
                  <a:lnTo>
                    <a:pt x="3641" y="25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93" name="Freeform 41"/>
            <p:cNvSpPr/>
            <p:nvPr/>
          </p:nvSpPr>
          <p:spPr bwMode="auto">
            <a:xfrm>
              <a:off x="1791" y="1806"/>
              <a:ext cx="1882" cy="1101"/>
            </a:xfrm>
            <a:custGeom>
              <a:avLst/>
              <a:gdLst>
                <a:gd name="T0" fmla="*/ 1 w 3628"/>
                <a:gd name="T1" fmla="*/ 0 h 2522"/>
                <a:gd name="T2" fmla="*/ 1 w 3628"/>
                <a:gd name="T3" fmla="*/ 0 h 2522"/>
                <a:gd name="T4" fmla="*/ 1 w 3628"/>
                <a:gd name="T5" fmla="*/ 0 h 2522"/>
                <a:gd name="T6" fmla="*/ 1 w 3628"/>
                <a:gd name="T7" fmla="*/ 0 h 2522"/>
                <a:gd name="T8" fmla="*/ 1 w 3628"/>
                <a:gd name="T9" fmla="*/ 0 h 2522"/>
                <a:gd name="T10" fmla="*/ 0 w 3628"/>
                <a:gd name="T11" fmla="*/ 0 h 2522"/>
                <a:gd name="T12" fmla="*/ 1 w 3628"/>
                <a:gd name="T13" fmla="*/ 0 h 2522"/>
                <a:gd name="T14" fmla="*/ 1 w 3628"/>
                <a:gd name="T15" fmla="*/ 0 h 2522"/>
                <a:gd name="T16" fmla="*/ 1 w 3628"/>
                <a:gd name="T17" fmla="*/ 0 h 2522"/>
                <a:gd name="T18" fmla="*/ 2 w 3628"/>
                <a:gd name="T19" fmla="*/ 0 h 2522"/>
                <a:gd name="T20" fmla="*/ 3 w 3628"/>
                <a:gd name="T21" fmla="*/ 0 h 2522"/>
                <a:gd name="T22" fmla="*/ 5 w 3628"/>
                <a:gd name="T23" fmla="*/ 0 h 2522"/>
                <a:gd name="T24" fmla="*/ 5 w 3628"/>
                <a:gd name="T25" fmla="*/ 0 h 2522"/>
                <a:gd name="T26" fmla="*/ 5 w 3628"/>
                <a:gd name="T27" fmla="*/ 0 h 2522"/>
                <a:gd name="T28" fmla="*/ 5 w 3628"/>
                <a:gd name="T29" fmla="*/ 0 h 2522"/>
                <a:gd name="T30" fmla="*/ 5 w 3628"/>
                <a:gd name="T31" fmla="*/ 0 h 2522"/>
                <a:gd name="T32" fmla="*/ 5 w 3628"/>
                <a:gd name="T33" fmla="*/ 0 h 2522"/>
                <a:gd name="T34" fmla="*/ 5 w 3628"/>
                <a:gd name="T35" fmla="*/ 0 h 2522"/>
                <a:gd name="T36" fmla="*/ 5 w 3628"/>
                <a:gd name="T37" fmla="*/ 0 h 2522"/>
                <a:gd name="T38" fmla="*/ 5 w 3628"/>
                <a:gd name="T39" fmla="*/ 0 h 2522"/>
                <a:gd name="T40" fmla="*/ 5 w 3628"/>
                <a:gd name="T41" fmla="*/ 0 h 2522"/>
                <a:gd name="T42" fmla="*/ 4 w 3628"/>
                <a:gd name="T43" fmla="*/ 0 h 2522"/>
                <a:gd name="T44" fmla="*/ 4 w 3628"/>
                <a:gd name="T45" fmla="*/ 0 h 2522"/>
                <a:gd name="T46" fmla="*/ 4 w 3628"/>
                <a:gd name="T47" fmla="*/ 0 h 2522"/>
                <a:gd name="T48" fmla="*/ 4 w 3628"/>
                <a:gd name="T49" fmla="*/ 0 h 2522"/>
                <a:gd name="T50" fmla="*/ 4 w 3628"/>
                <a:gd name="T51" fmla="*/ 0 h 2522"/>
                <a:gd name="T52" fmla="*/ 3 w 3628"/>
                <a:gd name="T53" fmla="*/ 0 h 2522"/>
                <a:gd name="T54" fmla="*/ 3 w 3628"/>
                <a:gd name="T55" fmla="*/ 0 h 2522"/>
                <a:gd name="T56" fmla="*/ 3 w 3628"/>
                <a:gd name="T57" fmla="*/ 0 h 2522"/>
                <a:gd name="T58" fmla="*/ 3 w 3628"/>
                <a:gd name="T59" fmla="*/ 0 h 2522"/>
                <a:gd name="T60" fmla="*/ 3 w 3628"/>
                <a:gd name="T61" fmla="*/ 0 h 2522"/>
                <a:gd name="T62" fmla="*/ 3 w 3628"/>
                <a:gd name="T63" fmla="*/ 0 h 2522"/>
                <a:gd name="T64" fmla="*/ 3 w 3628"/>
                <a:gd name="T65" fmla="*/ 0 h 2522"/>
                <a:gd name="T66" fmla="*/ 3 w 3628"/>
                <a:gd name="T67" fmla="*/ 0 h 2522"/>
                <a:gd name="T68" fmla="*/ 3 w 3628"/>
                <a:gd name="T69" fmla="*/ 0 h 2522"/>
                <a:gd name="T70" fmla="*/ 2 w 3628"/>
                <a:gd name="T71" fmla="*/ 0 h 2522"/>
                <a:gd name="T72" fmla="*/ 2 w 3628"/>
                <a:gd name="T73" fmla="*/ 0 h 2522"/>
                <a:gd name="T74" fmla="*/ 2 w 3628"/>
                <a:gd name="T75" fmla="*/ 0 h 2522"/>
                <a:gd name="T76" fmla="*/ 2 w 3628"/>
                <a:gd name="T77" fmla="*/ 0 h 2522"/>
                <a:gd name="T78" fmla="*/ 2 w 3628"/>
                <a:gd name="T79" fmla="*/ 0 h 2522"/>
                <a:gd name="T80" fmla="*/ 2 w 3628"/>
                <a:gd name="T81" fmla="*/ 0 h 2522"/>
                <a:gd name="T82" fmla="*/ 1 w 3628"/>
                <a:gd name="T83" fmla="*/ 0 h 2522"/>
                <a:gd name="T84" fmla="*/ 1 w 3628"/>
                <a:gd name="T85" fmla="*/ 0 h 2522"/>
                <a:gd name="T86" fmla="*/ 1 w 3628"/>
                <a:gd name="T87" fmla="*/ 0 h 2522"/>
                <a:gd name="T88" fmla="*/ 1 w 3628"/>
                <a:gd name="T89" fmla="*/ 0 h 2522"/>
                <a:gd name="T90" fmla="*/ 1 w 3628"/>
                <a:gd name="T91" fmla="*/ 0 h 25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28"/>
                <a:gd name="T139" fmla="*/ 0 h 2522"/>
                <a:gd name="T140" fmla="*/ 3628 w 3628"/>
                <a:gd name="T141" fmla="*/ 2522 h 25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28" h="2522">
                  <a:moveTo>
                    <a:pt x="72" y="71"/>
                  </a:moveTo>
                  <a:lnTo>
                    <a:pt x="72" y="71"/>
                  </a:lnTo>
                  <a:lnTo>
                    <a:pt x="59" y="84"/>
                  </a:lnTo>
                  <a:lnTo>
                    <a:pt x="46" y="110"/>
                  </a:lnTo>
                  <a:lnTo>
                    <a:pt x="39" y="143"/>
                  </a:lnTo>
                  <a:lnTo>
                    <a:pt x="33" y="195"/>
                  </a:lnTo>
                  <a:lnTo>
                    <a:pt x="20" y="273"/>
                  </a:lnTo>
                  <a:lnTo>
                    <a:pt x="7" y="500"/>
                  </a:lnTo>
                  <a:lnTo>
                    <a:pt x="0" y="786"/>
                  </a:lnTo>
                  <a:lnTo>
                    <a:pt x="0" y="1105"/>
                  </a:lnTo>
                  <a:lnTo>
                    <a:pt x="7" y="1436"/>
                  </a:lnTo>
                  <a:lnTo>
                    <a:pt x="20" y="2041"/>
                  </a:lnTo>
                  <a:lnTo>
                    <a:pt x="33" y="2418"/>
                  </a:lnTo>
                  <a:lnTo>
                    <a:pt x="254" y="2405"/>
                  </a:lnTo>
                  <a:lnTo>
                    <a:pt x="475" y="2398"/>
                  </a:lnTo>
                  <a:lnTo>
                    <a:pt x="702" y="2392"/>
                  </a:lnTo>
                  <a:lnTo>
                    <a:pt x="923" y="2398"/>
                  </a:lnTo>
                  <a:lnTo>
                    <a:pt x="1372" y="2411"/>
                  </a:lnTo>
                  <a:lnTo>
                    <a:pt x="1827" y="2437"/>
                  </a:lnTo>
                  <a:lnTo>
                    <a:pt x="2731" y="2489"/>
                  </a:lnTo>
                  <a:lnTo>
                    <a:pt x="3180" y="2515"/>
                  </a:lnTo>
                  <a:lnTo>
                    <a:pt x="3628" y="2522"/>
                  </a:lnTo>
                  <a:lnTo>
                    <a:pt x="3609" y="2301"/>
                  </a:lnTo>
                  <a:lnTo>
                    <a:pt x="3589" y="2002"/>
                  </a:lnTo>
                  <a:lnTo>
                    <a:pt x="3576" y="1696"/>
                  </a:lnTo>
                  <a:lnTo>
                    <a:pt x="3570" y="1573"/>
                  </a:lnTo>
                  <a:lnTo>
                    <a:pt x="3563" y="1462"/>
                  </a:lnTo>
                  <a:lnTo>
                    <a:pt x="3544" y="1378"/>
                  </a:lnTo>
                  <a:lnTo>
                    <a:pt x="3518" y="1300"/>
                  </a:lnTo>
                  <a:lnTo>
                    <a:pt x="3492" y="1235"/>
                  </a:lnTo>
                  <a:lnTo>
                    <a:pt x="3459" y="1183"/>
                  </a:lnTo>
                  <a:lnTo>
                    <a:pt x="3420" y="1137"/>
                  </a:lnTo>
                  <a:lnTo>
                    <a:pt x="3381" y="1105"/>
                  </a:lnTo>
                  <a:lnTo>
                    <a:pt x="3336" y="1072"/>
                  </a:lnTo>
                  <a:lnTo>
                    <a:pt x="3284" y="1040"/>
                  </a:lnTo>
                  <a:lnTo>
                    <a:pt x="3173" y="988"/>
                  </a:lnTo>
                  <a:lnTo>
                    <a:pt x="3043" y="929"/>
                  </a:lnTo>
                  <a:lnTo>
                    <a:pt x="2972" y="897"/>
                  </a:lnTo>
                  <a:lnTo>
                    <a:pt x="2900" y="858"/>
                  </a:lnTo>
                  <a:lnTo>
                    <a:pt x="2822" y="806"/>
                  </a:lnTo>
                  <a:lnTo>
                    <a:pt x="2744" y="747"/>
                  </a:lnTo>
                  <a:lnTo>
                    <a:pt x="2660" y="676"/>
                  </a:lnTo>
                  <a:lnTo>
                    <a:pt x="2575" y="591"/>
                  </a:lnTo>
                  <a:lnTo>
                    <a:pt x="2478" y="500"/>
                  </a:lnTo>
                  <a:lnTo>
                    <a:pt x="2432" y="461"/>
                  </a:lnTo>
                  <a:lnTo>
                    <a:pt x="2386" y="435"/>
                  </a:lnTo>
                  <a:lnTo>
                    <a:pt x="2347" y="409"/>
                  </a:lnTo>
                  <a:lnTo>
                    <a:pt x="2308" y="396"/>
                  </a:lnTo>
                  <a:lnTo>
                    <a:pt x="2276" y="383"/>
                  </a:lnTo>
                  <a:lnTo>
                    <a:pt x="2237" y="377"/>
                  </a:lnTo>
                  <a:lnTo>
                    <a:pt x="2191" y="370"/>
                  </a:lnTo>
                  <a:lnTo>
                    <a:pt x="2139" y="377"/>
                  </a:lnTo>
                  <a:lnTo>
                    <a:pt x="2094" y="390"/>
                  </a:lnTo>
                  <a:lnTo>
                    <a:pt x="2055" y="409"/>
                  </a:lnTo>
                  <a:lnTo>
                    <a:pt x="1977" y="448"/>
                  </a:lnTo>
                  <a:lnTo>
                    <a:pt x="1899" y="494"/>
                  </a:lnTo>
                  <a:lnTo>
                    <a:pt x="1860" y="507"/>
                  </a:lnTo>
                  <a:lnTo>
                    <a:pt x="1821" y="520"/>
                  </a:lnTo>
                  <a:lnTo>
                    <a:pt x="1782" y="520"/>
                  </a:lnTo>
                  <a:lnTo>
                    <a:pt x="1736" y="513"/>
                  </a:lnTo>
                  <a:lnTo>
                    <a:pt x="1691" y="494"/>
                  </a:lnTo>
                  <a:lnTo>
                    <a:pt x="1639" y="461"/>
                  </a:lnTo>
                  <a:lnTo>
                    <a:pt x="1587" y="409"/>
                  </a:lnTo>
                  <a:lnTo>
                    <a:pt x="1528" y="344"/>
                  </a:lnTo>
                  <a:lnTo>
                    <a:pt x="1463" y="273"/>
                  </a:lnTo>
                  <a:lnTo>
                    <a:pt x="1392" y="208"/>
                  </a:lnTo>
                  <a:lnTo>
                    <a:pt x="1314" y="156"/>
                  </a:lnTo>
                  <a:lnTo>
                    <a:pt x="1229" y="110"/>
                  </a:lnTo>
                  <a:lnTo>
                    <a:pt x="1144" y="78"/>
                  </a:lnTo>
                  <a:lnTo>
                    <a:pt x="1053" y="52"/>
                  </a:lnTo>
                  <a:lnTo>
                    <a:pt x="969" y="26"/>
                  </a:lnTo>
                  <a:lnTo>
                    <a:pt x="878" y="13"/>
                  </a:lnTo>
                  <a:lnTo>
                    <a:pt x="793" y="6"/>
                  </a:lnTo>
                  <a:lnTo>
                    <a:pt x="670" y="0"/>
                  </a:lnTo>
                  <a:lnTo>
                    <a:pt x="546" y="6"/>
                  </a:lnTo>
                  <a:lnTo>
                    <a:pt x="436" y="13"/>
                  </a:lnTo>
                  <a:lnTo>
                    <a:pt x="332" y="26"/>
                  </a:lnTo>
                  <a:lnTo>
                    <a:pt x="169" y="58"/>
                  </a:lnTo>
                  <a:lnTo>
                    <a:pt x="72" y="71"/>
                  </a:lnTo>
                  <a:close/>
                </a:path>
              </a:pathLst>
            </a:custGeom>
            <a:solidFill>
              <a:srgbClr val="F6FBFE"/>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94" name="Freeform 42"/>
            <p:cNvSpPr/>
            <p:nvPr/>
          </p:nvSpPr>
          <p:spPr bwMode="auto">
            <a:xfrm>
              <a:off x="1791" y="1817"/>
              <a:ext cx="1872" cy="1093"/>
            </a:xfrm>
            <a:custGeom>
              <a:avLst/>
              <a:gdLst>
                <a:gd name="T0" fmla="*/ 1 w 3609"/>
                <a:gd name="T1" fmla="*/ 0 h 2502"/>
                <a:gd name="T2" fmla="*/ 1 w 3609"/>
                <a:gd name="T3" fmla="*/ 0 h 2502"/>
                <a:gd name="T4" fmla="*/ 1 w 3609"/>
                <a:gd name="T5" fmla="*/ 0 h 2502"/>
                <a:gd name="T6" fmla="*/ 1 w 3609"/>
                <a:gd name="T7" fmla="*/ 0 h 2502"/>
                <a:gd name="T8" fmla="*/ 0 w 3609"/>
                <a:gd name="T9" fmla="*/ 0 h 2502"/>
                <a:gd name="T10" fmla="*/ 1 w 3609"/>
                <a:gd name="T11" fmla="*/ 0 h 2502"/>
                <a:gd name="T12" fmla="*/ 1 w 3609"/>
                <a:gd name="T13" fmla="*/ 0 h 2502"/>
                <a:gd name="T14" fmla="*/ 1 w 3609"/>
                <a:gd name="T15" fmla="*/ 0 h 2502"/>
                <a:gd name="T16" fmla="*/ 1 w 3609"/>
                <a:gd name="T17" fmla="*/ 0 h 2502"/>
                <a:gd name="T18" fmla="*/ 2 w 3609"/>
                <a:gd name="T19" fmla="*/ 0 h 2502"/>
                <a:gd name="T20" fmla="*/ 4 w 3609"/>
                <a:gd name="T21" fmla="*/ 0 h 2502"/>
                <a:gd name="T22" fmla="*/ 5 w 3609"/>
                <a:gd name="T23" fmla="*/ 0 h 2502"/>
                <a:gd name="T24" fmla="*/ 5 w 3609"/>
                <a:gd name="T25" fmla="*/ 0 h 2502"/>
                <a:gd name="T26" fmla="*/ 5 w 3609"/>
                <a:gd name="T27" fmla="*/ 0 h 2502"/>
                <a:gd name="T28" fmla="*/ 5 w 3609"/>
                <a:gd name="T29" fmla="*/ 0 h 2502"/>
                <a:gd name="T30" fmla="*/ 5 w 3609"/>
                <a:gd name="T31" fmla="*/ 0 h 2502"/>
                <a:gd name="T32" fmla="*/ 5 w 3609"/>
                <a:gd name="T33" fmla="*/ 0 h 2502"/>
                <a:gd name="T34" fmla="*/ 5 w 3609"/>
                <a:gd name="T35" fmla="*/ 0 h 2502"/>
                <a:gd name="T36" fmla="*/ 5 w 3609"/>
                <a:gd name="T37" fmla="*/ 0 h 2502"/>
                <a:gd name="T38" fmla="*/ 5 w 3609"/>
                <a:gd name="T39" fmla="*/ 0 h 2502"/>
                <a:gd name="T40" fmla="*/ 5 w 3609"/>
                <a:gd name="T41" fmla="*/ 0 h 2502"/>
                <a:gd name="T42" fmla="*/ 4 w 3609"/>
                <a:gd name="T43" fmla="*/ 0 h 2502"/>
                <a:gd name="T44" fmla="*/ 4 w 3609"/>
                <a:gd name="T45" fmla="*/ 0 h 2502"/>
                <a:gd name="T46" fmla="*/ 4 w 3609"/>
                <a:gd name="T47" fmla="*/ 0 h 2502"/>
                <a:gd name="T48" fmla="*/ 4 w 3609"/>
                <a:gd name="T49" fmla="*/ 0 h 2502"/>
                <a:gd name="T50" fmla="*/ 3 w 3609"/>
                <a:gd name="T51" fmla="*/ 0 h 2502"/>
                <a:gd name="T52" fmla="*/ 3 w 3609"/>
                <a:gd name="T53" fmla="*/ 0 h 2502"/>
                <a:gd name="T54" fmla="*/ 3 w 3609"/>
                <a:gd name="T55" fmla="*/ 0 h 2502"/>
                <a:gd name="T56" fmla="*/ 3 w 3609"/>
                <a:gd name="T57" fmla="*/ 0 h 2502"/>
                <a:gd name="T58" fmla="*/ 3 w 3609"/>
                <a:gd name="T59" fmla="*/ 0 h 2502"/>
                <a:gd name="T60" fmla="*/ 3 w 3609"/>
                <a:gd name="T61" fmla="*/ 0 h 2502"/>
                <a:gd name="T62" fmla="*/ 3 w 3609"/>
                <a:gd name="T63" fmla="*/ 0 h 2502"/>
                <a:gd name="T64" fmla="*/ 3 w 3609"/>
                <a:gd name="T65" fmla="*/ 0 h 2502"/>
                <a:gd name="T66" fmla="*/ 3 w 3609"/>
                <a:gd name="T67" fmla="*/ 0 h 2502"/>
                <a:gd name="T68" fmla="*/ 3 w 3609"/>
                <a:gd name="T69" fmla="*/ 0 h 2502"/>
                <a:gd name="T70" fmla="*/ 2 w 3609"/>
                <a:gd name="T71" fmla="*/ 0 h 2502"/>
                <a:gd name="T72" fmla="*/ 2 w 3609"/>
                <a:gd name="T73" fmla="*/ 0 h 2502"/>
                <a:gd name="T74" fmla="*/ 2 w 3609"/>
                <a:gd name="T75" fmla="*/ 0 h 2502"/>
                <a:gd name="T76" fmla="*/ 2 w 3609"/>
                <a:gd name="T77" fmla="*/ 0 h 2502"/>
                <a:gd name="T78" fmla="*/ 2 w 3609"/>
                <a:gd name="T79" fmla="*/ 0 h 2502"/>
                <a:gd name="T80" fmla="*/ 2 w 3609"/>
                <a:gd name="T81" fmla="*/ 0 h 2502"/>
                <a:gd name="T82" fmla="*/ 1 w 3609"/>
                <a:gd name="T83" fmla="*/ 0 h 2502"/>
                <a:gd name="T84" fmla="*/ 1 w 3609"/>
                <a:gd name="T85" fmla="*/ 0 h 2502"/>
                <a:gd name="T86" fmla="*/ 1 w 3609"/>
                <a:gd name="T87" fmla="*/ 0 h 2502"/>
                <a:gd name="T88" fmla="*/ 1 w 3609"/>
                <a:gd name="T89" fmla="*/ 0 h 25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09"/>
                <a:gd name="T136" fmla="*/ 0 h 2502"/>
                <a:gd name="T137" fmla="*/ 3609 w 3609"/>
                <a:gd name="T138" fmla="*/ 2502 h 25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09" h="2502">
                  <a:moveTo>
                    <a:pt x="72" y="78"/>
                  </a:moveTo>
                  <a:lnTo>
                    <a:pt x="72" y="78"/>
                  </a:lnTo>
                  <a:lnTo>
                    <a:pt x="59" y="84"/>
                  </a:lnTo>
                  <a:lnTo>
                    <a:pt x="46" y="110"/>
                  </a:lnTo>
                  <a:lnTo>
                    <a:pt x="33" y="195"/>
                  </a:lnTo>
                  <a:lnTo>
                    <a:pt x="20" y="273"/>
                  </a:lnTo>
                  <a:lnTo>
                    <a:pt x="7" y="500"/>
                  </a:lnTo>
                  <a:lnTo>
                    <a:pt x="0" y="780"/>
                  </a:lnTo>
                  <a:lnTo>
                    <a:pt x="0" y="1098"/>
                  </a:lnTo>
                  <a:lnTo>
                    <a:pt x="7" y="1423"/>
                  </a:lnTo>
                  <a:lnTo>
                    <a:pt x="20" y="2021"/>
                  </a:lnTo>
                  <a:lnTo>
                    <a:pt x="33" y="2392"/>
                  </a:lnTo>
                  <a:lnTo>
                    <a:pt x="254" y="2379"/>
                  </a:lnTo>
                  <a:lnTo>
                    <a:pt x="475" y="2372"/>
                  </a:lnTo>
                  <a:lnTo>
                    <a:pt x="696" y="2372"/>
                  </a:lnTo>
                  <a:lnTo>
                    <a:pt x="917" y="2372"/>
                  </a:lnTo>
                  <a:lnTo>
                    <a:pt x="1366" y="2385"/>
                  </a:lnTo>
                  <a:lnTo>
                    <a:pt x="1821" y="2411"/>
                  </a:lnTo>
                  <a:lnTo>
                    <a:pt x="2718" y="2463"/>
                  </a:lnTo>
                  <a:lnTo>
                    <a:pt x="3167" y="2489"/>
                  </a:lnTo>
                  <a:lnTo>
                    <a:pt x="3609" y="2502"/>
                  </a:lnTo>
                  <a:lnTo>
                    <a:pt x="3596" y="2275"/>
                  </a:lnTo>
                  <a:lnTo>
                    <a:pt x="3576" y="1982"/>
                  </a:lnTo>
                  <a:lnTo>
                    <a:pt x="3563" y="1677"/>
                  </a:lnTo>
                  <a:lnTo>
                    <a:pt x="3557" y="1553"/>
                  </a:lnTo>
                  <a:lnTo>
                    <a:pt x="3537" y="1449"/>
                  </a:lnTo>
                  <a:lnTo>
                    <a:pt x="3518" y="1365"/>
                  </a:lnTo>
                  <a:lnTo>
                    <a:pt x="3498" y="1287"/>
                  </a:lnTo>
                  <a:lnTo>
                    <a:pt x="3466" y="1228"/>
                  </a:lnTo>
                  <a:lnTo>
                    <a:pt x="3433" y="1176"/>
                  </a:lnTo>
                  <a:lnTo>
                    <a:pt x="3394" y="1131"/>
                  </a:lnTo>
                  <a:lnTo>
                    <a:pt x="3355" y="1098"/>
                  </a:lnTo>
                  <a:lnTo>
                    <a:pt x="3310" y="1066"/>
                  </a:lnTo>
                  <a:lnTo>
                    <a:pt x="3258" y="1033"/>
                  </a:lnTo>
                  <a:lnTo>
                    <a:pt x="3147" y="981"/>
                  </a:lnTo>
                  <a:lnTo>
                    <a:pt x="3017" y="923"/>
                  </a:lnTo>
                  <a:lnTo>
                    <a:pt x="2946" y="890"/>
                  </a:lnTo>
                  <a:lnTo>
                    <a:pt x="2874" y="845"/>
                  </a:lnTo>
                  <a:lnTo>
                    <a:pt x="2803" y="799"/>
                  </a:lnTo>
                  <a:lnTo>
                    <a:pt x="2725" y="741"/>
                  </a:lnTo>
                  <a:lnTo>
                    <a:pt x="2640" y="669"/>
                  </a:lnTo>
                  <a:lnTo>
                    <a:pt x="2556" y="591"/>
                  </a:lnTo>
                  <a:lnTo>
                    <a:pt x="2458" y="500"/>
                  </a:lnTo>
                  <a:lnTo>
                    <a:pt x="2419" y="461"/>
                  </a:lnTo>
                  <a:lnTo>
                    <a:pt x="2373" y="435"/>
                  </a:lnTo>
                  <a:lnTo>
                    <a:pt x="2334" y="409"/>
                  </a:lnTo>
                  <a:lnTo>
                    <a:pt x="2295" y="396"/>
                  </a:lnTo>
                  <a:lnTo>
                    <a:pt x="2263" y="383"/>
                  </a:lnTo>
                  <a:lnTo>
                    <a:pt x="2224" y="377"/>
                  </a:lnTo>
                  <a:lnTo>
                    <a:pt x="2172" y="370"/>
                  </a:lnTo>
                  <a:lnTo>
                    <a:pt x="2126" y="377"/>
                  </a:lnTo>
                  <a:lnTo>
                    <a:pt x="2087" y="390"/>
                  </a:lnTo>
                  <a:lnTo>
                    <a:pt x="2042" y="403"/>
                  </a:lnTo>
                  <a:lnTo>
                    <a:pt x="1964" y="448"/>
                  </a:lnTo>
                  <a:lnTo>
                    <a:pt x="1892" y="487"/>
                  </a:lnTo>
                  <a:lnTo>
                    <a:pt x="1853" y="500"/>
                  </a:lnTo>
                  <a:lnTo>
                    <a:pt x="1814" y="507"/>
                  </a:lnTo>
                  <a:lnTo>
                    <a:pt x="1769" y="507"/>
                  </a:lnTo>
                  <a:lnTo>
                    <a:pt x="1730" y="500"/>
                  </a:lnTo>
                  <a:lnTo>
                    <a:pt x="1684" y="481"/>
                  </a:lnTo>
                  <a:lnTo>
                    <a:pt x="1632" y="448"/>
                  </a:lnTo>
                  <a:lnTo>
                    <a:pt x="1580" y="396"/>
                  </a:lnTo>
                  <a:lnTo>
                    <a:pt x="1522" y="331"/>
                  </a:lnTo>
                  <a:lnTo>
                    <a:pt x="1457" y="260"/>
                  </a:lnTo>
                  <a:lnTo>
                    <a:pt x="1385" y="195"/>
                  </a:lnTo>
                  <a:lnTo>
                    <a:pt x="1307" y="149"/>
                  </a:lnTo>
                  <a:lnTo>
                    <a:pt x="1222" y="104"/>
                  </a:lnTo>
                  <a:lnTo>
                    <a:pt x="1138" y="71"/>
                  </a:lnTo>
                  <a:lnTo>
                    <a:pt x="1053" y="45"/>
                  </a:lnTo>
                  <a:lnTo>
                    <a:pt x="962" y="26"/>
                  </a:lnTo>
                  <a:lnTo>
                    <a:pt x="871" y="13"/>
                  </a:lnTo>
                  <a:lnTo>
                    <a:pt x="787" y="6"/>
                  </a:lnTo>
                  <a:lnTo>
                    <a:pt x="663" y="0"/>
                  </a:lnTo>
                  <a:lnTo>
                    <a:pt x="546" y="6"/>
                  </a:lnTo>
                  <a:lnTo>
                    <a:pt x="436" y="19"/>
                  </a:lnTo>
                  <a:lnTo>
                    <a:pt x="332" y="32"/>
                  </a:lnTo>
                  <a:lnTo>
                    <a:pt x="169" y="58"/>
                  </a:lnTo>
                  <a:lnTo>
                    <a:pt x="72" y="78"/>
                  </a:lnTo>
                  <a:close/>
                </a:path>
              </a:pathLst>
            </a:custGeom>
            <a:solidFill>
              <a:srgbClr val="F0F9FE"/>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95" name="Freeform 43"/>
            <p:cNvSpPr/>
            <p:nvPr/>
          </p:nvSpPr>
          <p:spPr bwMode="auto">
            <a:xfrm>
              <a:off x="1791" y="1828"/>
              <a:ext cx="1866" cy="1082"/>
            </a:xfrm>
            <a:custGeom>
              <a:avLst/>
              <a:gdLst>
                <a:gd name="T0" fmla="*/ 1 w 3596"/>
                <a:gd name="T1" fmla="*/ 0 h 2476"/>
                <a:gd name="T2" fmla="*/ 1 w 3596"/>
                <a:gd name="T3" fmla="*/ 0 h 2476"/>
                <a:gd name="T4" fmla="*/ 1 w 3596"/>
                <a:gd name="T5" fmla="*/ 0 h 2476"/>
                <a:gd name="T6" fmla="*/ 1 w 3596"/>
                <a:gd name="T7" fmla="*/ 0 h 2476"/>
                <a:gd name="T8" fmla="*/ 0 w 3596"/>
                <a:gd name="T9" fmla="*/ 0 h 2476"/>
                <a:gd name="T10" fmla="*/ 1 w 3596"/>
                <a:gd name="T11" fmla="*/ 0 h 2476"/>
                <a:gd name="T12" fmla="*/ 1 w 3596"/>
                <a:gd name="T13" fmla="*/ 0 h 2476"/>
                <a:gd name="T14" fmla="*/ 1 w 3596"/>
                <a:gd name="T15" fmla="*/ 0 h 2476"/>
                <a:gd name="T16" fmla="*/ 1 w 3596"/>
                <a:gd name="T17" fmla="*/ 0 h 2476"/>
                <a:gd name="T18" fmla="*/ 2 w 3596"/>
                <a:gd name="T19" fmla="*/ 0 h 2476"/>
                <a:gd name="T20" fmla="*/ 4 w 3596"/>
                <a:gd name="T21" fmla="*/ 0 h 2476"/>
                <a:gd name="T22" fmla="*/ 5 w 3596"/>
                <a:gd name="T23" fmla="*/ 0 h 2476"/>
                <a:gd name="T24" fmla="*/ 5 w 3596"/>
                <a:gd name="T25" fmla="*/ 0 h 2476"/>
                <a:gd name="T26" fmla="*/ 5 w 3596"/>
                <a:gd name="T27" fmla="*/ 0 h 2476"/>
                <a:gd name="T28" fmla="*/ 5 w 3596"/>
                <a:gd name="T29" fmla="*/ 0 h 2476"/>
                <a:gd name="T30" fmla="*/ 5 w 3596"/>
                <a:gd name="T31" fmla="*/ 0 h 2476"/>
                <a:gd name="T32" fmla="*/ 5 w 3596"/>
                <a:gd name="T33" fmla="*/ 0 h 2476"/>
                <a:gd name="T34" fmla="*/ 5 w 3596"/>
                <a:gd name="T35" fmla="*/ 0 h 2476"/>
                <a:gd name="T36" fmla="*/ 5 w 3596"/>
                <a:gd name="T37" fmla="*/ 0 h 2476"/>
                <a:gd name="T38" fmla="*/ 5 w 3596"/>
                <a:gd name="T39" fmla="*/ 0 h 2476"/>
                <a:gd name="T40" fmla="*/ 5 w 3596"/>
                <a:gd name="T41" fmla="*/ 0 h 2476"/>
                <a:gd name="T42" fmla="*/ 4 w 3596"/>
                <a:gd name="T43" fmla="*/ 0 h 2476"/>
                <a:gd name="T44" fmla="*/ 4 w 3596"/>
                <a:gd name="T45" fmla="*/ 0 h 2476"/>
                <a:gd name="T46" fmla="*/ 4 w 3596"/>
                <a:gd name="T47" fmla="*/ 0 h 2476"/>
                <a:gd name="T48" fmla="*/ 4 w 3596"/>
                <a:gd name="T49" fmla="*/ 0 h 2476"/>
                <a:gd name="T50" fmla="*/ 3 w 3596"/>
                <a:gd name="T51" fmla="*/ 0 h 2476"/>
                <a:gd name="T52" fmla="*/ 3 w 3596"/>
                <a:gd name="T53" fmla="*/ 0 h 2476"/>
                <a:gd name="T54" fmla="*/ 3 w 3596"/>
                <a:gd name="T55" fmla="*/ 0 h 2476"/>
                <a:gd name="T56" fmla="*/ 3 w 3596"/>
                <a:gd name="T57" fmla="*/ 0 h 2476"/>
                <a:gd name="T58" fmla="*/ 3 w 3596"/>
                <a:gd name="T59" fmla="*/ 0 h 2476"/>
                <a:gd name="T60" fmla="*/ 3 w 3596"/>
                <a:gd name="T61" fmla="*/ 0 h 2476"/>
                <a:gd name="T62" fmla="*/ 3 w 3596"/>
                <a:gd name="T63" fmla="*/ 0 h 2476"/>
                <a:gd name="T64" fmla="*/ 3 w 3596"/>
                <a:gd name="T65" fmla="*/ 0 h 2476"/>
                <a:gd name="T66" fmla="*/ 3 w 3596"/>
                <a:gd name="T67" fmla="*/ 0 h 2476"/>
                <a:gd name="T68" fmla="*/ 3 w 3596"/>
                <a:gd name="T69" fmla="*/ 0 h 2476"/>
                <a:gd name="T70" fmla="*/ 2 w 3596"/>
                <a:gd name="T71" fmla="*/ 0 h 2476"/>
                <a:gd name="T72" fmla="*/ 2 w 3596"/>
                <a:gd name="T73" fmla="*/ 0 h 2476"/>
                <a:gd name="T74" fmla="*/ 2 w 3596"/>
                <a:gd name="T75" fmla="*/ 0 h 2476"/>
                <a:gd name="T76" fmla="*/ 2 w 3596"/>
                <a:gd name="T77" fmla="*/ 0 h 2476"/>
                <a:gd name="T78" fmla="*/ 2 w 3596"/>
                <a:gd name="T79" fmla="*/ 0 h 2476"/>
                <a:gd name="T80" fmla="*/ 2 w 3596"/>
                <a:gd name="T81" fmla="*/ 0 h 2476"/>
                <a:gd name="T82" fmla="*/ 1 w 3596"/>
                <a:gd name="T83" fmla="*/ 0 h 2476"/>
                <a:gd name="T84" fmla="*/ 1 w 3596"/>
                <a:gd name="T85" fmla="*/ 0 h 2476"/>
                <a:gd name="T86" fmla="*/ 1 w 3596"/>
                <a:gd name="T87" fmla="*/ 0 h 2476"/>
                <a:gd name="T88" fmla="*/ 1 w 3596"/>
                <a:gd name="T89" fmla="*/ 0 h 24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6"/>
                <a:gd name="T136" fmla="*/ 0 h 2476"/>
                <a:gd name="T137" fmla="*/ 3596 w 3596"/>
                <a:gd name="T138" fmla="*/ 2476 h 24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6" h="2476">
                  <a:moveTo>
                    <a:pt x="72" y="78"/>
                  </a:moveTo>
                  <a:lnTo>
                    <a:pt x="72" y="78"/>
                  </a:lnTo>
                  <a:lnTo>
                    <a:pt x="59" y="91"/>
                  </a:lnTo>
                  <a:lnTo>
                    <a:pt x="46" y="110"/>
                  </a:lnTo>
                  <a:lnTo>
                    <a:pt x="33" y="195"/>
                  </a:lnTo>
                  <a:lnTo>
                    <a:pt x="20" y="273"/>
                  </a:lnTo>
                  <a:lnTo>
                    <a:pt x="7" y="500"/>
                  </a:lnTo>
                  <a:lnTo>
                    <a:pt x="0" y="780"/>
                  </a:lnTo>
                  <a:lnTo>
                    <a:pt x="0" y="1085"/>
                  </a:lnTo>
                  <a:lnTo>
                    <a:pt x="7" y="1410"/>
                  </a:lnTo>
                  <a:lnTo>
                    <a:pt x="20" y="2002"/>
                  </a:lnTo>
                  <a:lnTo>
                    <a:pt x="33" y="2366"/>
                  </a:lnTo>
                  <a:lnTo>
                    <a:pt x="247" y="2353"/>
                  </a:lnTo>
                  <a:lnTo>
                    <a:pt x="468" y="2346"/>
                  </a:lnTo>
                  <a:lnTo>
                    <a:pt x="689" y="2346"/>
                  </a:lnTo>
                  <a:lnTo>
                    <a:pt x="917" y="2346"/>
                  </a:lnTo>
                  <a:lnTo>
                    <a:pt x="1359" y="2359"/>
                  </a:lnTo>
                  <a:lnTo>
                    <a:pt x="1808" y="2385"/>
                  </a:lnTo>
                  <a:lnTo>
                    <a:pt x="2705" y="2444"/>
                  </a:lnTo>
                  <a:lnTo>
                    <a:pt x="3154" y="2463"/>
                  </a:lnTo>
                  <a:lnTo>
                    <a:pt x="3596" y="2476"/>
                  </a:lnTo>
                  <a:lnTo>
                    <a:pt x="3576" y="2255"/>
                  </a:lnTo>
                  <a:lnTo>
                    <a:pt x="3557" y="1963"/>
                  </a:lnTo>
                  <a:lnTo>
                    <a:pt x="3544" y="1657"/>
                  </a:lnTo>
                  <a:lnTo>
                    <a:pt x="3537" y="1540"/>
                  </a:lnTo>
                  <a:lnTo>
                    <a:pt x="3518" y="1436"/>
                  </a:lnTo>
                  <a:lnTo>
                    <a:pt x="3498" y="1352"/>
                  </a:lnTo>
                  <a:lnTo>
                    <a:pt x="3472" y="1274"/>
                  </a:lnTo>
                  <a:lnTo>
                    <a:pt x="3440" y="1215"/>
                  </a:lnTo>
                  <a:lnTo>
                    <a:pt x="3407" y="1170"/>
                  </a:lnTo>
                  <a:lnTo>
                    <a:pt x="3368" y="1124"/>
                  </a:lnTo>
                  <a:lnTo>
                    <a:pt x="3329" y="1092"/>
                  </a:lnTo>
                  <a:lnTo>
                    <a:pt x="3284" y="1059"/>
                  </a:lnTo>
                  <a:lnTo>
                    <a:pt x="3232" y="1027"/>
                  </a:lnTo>
                  <a:lnTo>
                    <a:pt x="3121" y="975"/>
                  </a:lnTo>
                  <a:lnTo>
                    <a:pt x="2991" y="916"/>
                  </a:lnTo>
                  <a:lnTo>
                    <a:pt x="2926" y="884"/>
                  </a:lnTo>
                  <a:lnTo>
                    <a:pt x="2855" y="838"/>
                  </a:lnTo>
                  <a:lnTo>
                    <a:pt x="2777" y="793"/>
                  </a:lnTo>
                  <a:lnTo>
                    <a:pt x="2705" y="734"/>
                  </a:lnTo>
                  <a:lnTo>
                    <a:pt x="2621" y="663"/>
                  </a:lnTo>
                  <a:lnTo>
                    <a:pt x="2543" y="585"/>
                  </a:lnTo>
                  <a:lnTo>
                    <a:pt x="2445" y="494"/>
                  </a:lnTo>
                  <a:lnTo>
                    <a:pt x="2399" y="461"/>
                  </a:lnTo>
                  <a:lnTo>
                    <a:pt x="2360" y="435"/>
                  </a:lnTo>
                  <a:lnTo>
                    <a:pt x="2321" y="409"/>
                  </a:lnTo>
                  <a:lnTo>
                    <a:pt x="2282" y="396"/>
                  </a:lnTo>
                  <a:lnTo>
                    <a:pt x="2243" y="383"/>
                  </a:lnTo>
                  <a:lnTo>
                    <a:pt x="2211" y="377"/>
                  </a:lnTo>
                  <a:lnTo>
                    <a:pt x="2159" y="370"/>
                  </a:lnTo>
                  <a:lnTo>
                    <a:pt x="2113" y="377"/>
                  </a:lnTo>
                  <a:lnTo>
                    <a:pt x="2074" y="390"/>
                  </a:lnTo>
                  <a:lnTo>
                    <a:pt x="2029" y="403"/>
                  </a:lnTo>
                  <a:lnTo>
                    <a:pt x="1957" y="442"/>
                  </a:lnTo>
                  <a:lnTo>
                    <a:pt x="1879" y="481"/>
                  </a:lnTo>
                  <a:lnTo>
                    <a:pt x="1840" y="487"/>
                  </a:lnTo>
                  <a:lnTo>
                    <a:pt x="1801" y="500"/>
                  </a:lnTo>
                  <a:lnTo>
                    <a:pt x="1762" y="494"/>
                  </a:lnTo>
                  <a:lnTo>
                    <a:pt x="1717" y="487"/>
                  </a:lnTo>
                  <a:lnTo>
                    <a:pt x="1671" y="468"/>
                  </a:lnTo>
                  <a:lnTo>
                    <a:pt x="1626" y="435"/>
                  </a:lnTo>
                  <a:lnTo>
                    <a:pt x="1574" y="383"/>
                  </a:lnTo>
                  <a:lnTo>
                    <a:pt x="1515" y="318"/>
                  </a:lnTo>
                  <a:lnTo>
                    <a:pt x="1450" y="247"/>
                  </a:lnTo>
                  <a:lnTo>
                    <a:pt x="1379" y="188"/>
                  </a:lnTo>
                  <a:lnTo>
                    <a:pt x="1301" y="136"/>
                  </a:lnTo>
                  <a:lnTo>
                    <a:pt x="1216" y="97"/>
                  </a:lnTo>
                  <a:lnTo>
                    <a:pt x="1131" y="65"/>
                  </a:lnTo>
                  <a:lnTo>
                    <a:pt x="1047" y="39"/>
                  </a:lnTo>
                  <a:lnTo>
                    <a:pt x="956" y="19"/>
                  </a:lnTo>
                  <a:lnTo>
                    <a:pt x="865" y="6"/>
                  </a:lnTo>
                  <a:lnTo>
                    <a:pt x="780" y="0"/>
                  </a:lnTo>
                  <a:lnTo>
                    <a:pt x="663" y="0"/>
                  </a:lnTo>
                  <a:lnTo>
                    <a:pt x="540" y="6"/>
                  </a:lnTo>
                  <a:lnTo>
                    <a:pt x="429" y="19"/>
                  </a:lnTo>
                  <a:lnTo>
                    <a:pt x="332" y="32"/>
                  </a:lnTo>
                  <a:lnTo>
                    <a:pt x="169" y="58"/>
                  </a:lnTo>
                  <a:lnTo>
                    <a:pt x="72" y="78"/>
                  </a:lnTo>
                  <a:close/>
                </a:path>
              </a:pathLst>
            </a:custGeom>
            <a:solidFill>
              <a:srgbClr val="EAF7FE"/>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96" name="Freeform 44"/>
            <p:cNvSpPr/>
            <p:nvPr/>
          </p:nvSpPr>
          <p:spPr bwMode="auto">
            <a:xfrm>
              <a:off x="1791" y="1840"/>
              <a:ext cx="1855" cy="1070"/>
            </a:xfrm>
            <a:custGeom>
              <a:avLst/>
              <a:gdLst>
                <a:gd name="T0" fmla="*/ 1 w 3576"/>
                <a:gd name="T1" fmla="*/ 0 h 2450"/>
                <a:gd name="T2" fmla="*/ 1 w 3576"/>
                <a:gd name="T3" fmla="*/ 0 h 2450"/>
                <a:gd name="T4" fmla="*/ 1 w 3576"/>
                <a:gd name="T5" fmla="*/ 0 h 2450"/>
                <a:gd name="T6" fmla="*/ 1 w 3576"/>
                <a:gd name="T7" fmla="*/ 0 h 2450"/>
                <a:gd name="T8" fmla="*/ 0 w 3576"/>
                <a:gd name="T9" fmla="*/ 0 h 2450"/>
                <a:gd name="T10" fmla="*/ 1 w 3576"/>
                <a:gd name="T11" fmla="*/ 0 h 2450"/>
                <a:gd name="T12" fmla="*/ 1 w 3576"/>
                <a:gd name="T13" fmla="*/ 0 h 2450"/>
                <a:gd name="T14" fmla="*/ 1 w 3576"/>
                <a:gd name="T15" fmla="*/ 0 h 2450"/>
                <a:gd name="T16" fmla="*/ 1 w 3576"/>
                <a:gd name="T17" fmla="*/ 0 h 2450"/>
                <a:gd name="T18" fmla="*/ 2 w 3576"/>
                <a:gd name="T19" fmla="*/ 0 h 2450"/>
                <a:gd name="T20" fmla="*/ 4 w 3576"/>
                <a:gd name="T21" fmla="*/ 0 h 2450"/>
                <a:gd name="T22" fmla="*/ 5 w 3576"/>
                <a:gd name="T23" fmla="*/ 0 h 2450"/>
                <a:gd name="T24" fmla="*/ 5 w 3576"/>
                <a:gd name="T25" fmla="*/ 0 h 2450"/>
                <a:gd name="T26" fmla="*/ 5 w 3576"/>
                <a:gd name="T27" fmla="*/ 0 h 2450"/>
                <a:gd name="T28" fmla="*/ 5 w 3576"/>
                <a:gd name="T29" fmla="*/ 0 h 2450"/>
                <a:gd name="T30" fmla="*/ 5 w 3576"/>
                <a:gd name="T31" fmla="*/ 0 h 2450"/>
                <a:gd name="T32" fmla="*/ 5 w 3576"/>
                <a:gd name="T33" fmla="*/ 0 h 2450"/>
                <a:gd name="T34" fmla="*/ 5 w 3576"/>
                <a:gd name="T35" fmla="*/ 0 h 2450"/>
                <a:gd name="T36" fmla="*/ 5 w 3576"/>
                <a:gd name="T37" fmla="*/ 0 h 2450"/>
                <a:gd name="T38" fmla="*/ 5 w 3576"/>
                <a:gd name="T39" fmla="*/ 0 h 2450"/>
                <a:gd name="T40" fmla="*/ 4 w 3576"/>
                <a:gd name="T41" fmla="*/ 0 h 2450"/>
                <a:gd name="T42" fmla="*/ 4 w 3576"/>
                <a:gd name="T43" fmla="*/ 0 h 2450"/>
                <a:gd name="T44" fmla="*/ 4 w 3576"/>
                <a:gd name="T45" fmla="*/ 0 h 2450"/>
                <a:gd name="T46" fmla="*/ 4 w 3576"/>
                <a:gd name="T47" fmla="*/ 0 h 2450"/>
                <a:gd name="T48" fmla="*/ 4 w 3576"/>
                <a:gd name="T49" fmla="*/ 0 h 2450"/>
                <a:gd name="T50" fmla="*/ 3 w 3576"/>
                <a:gd name="T51" fmla="*/ 0 h 2450"/>
                <a:gd name="T52" fmla="*/ 3 w 3576"/>
                <a:gd name="T53" fmla="*/ 0 h 2450"/>
                <a:gd name="T54" fmla="*/ 3 w 3576"/>
                <a:gd name="T55" fmla="*/ 0 h 2450"/>
                <a:gd name="T56" fmla="*/ 3 w 3576"/>
                <a:gd name="T57" fmla="*/ 0 h 2450"/>
                <a:gd name="T58" fmla="*/ 3 w 3576"/>
                <a:gd name="T59" fmla="*/ 0 h 2450"/>
                <a:gd name="T60" fmla="*/ 3 w 3576"/>
                <a:gd name="T61" fmla="*/ 0 h 2450"/>
                <a:gd name="T62" fmla="*/ 3 w 3576"/>
                <a:gd name="T63" fmla="*/ 0 h 2450"/>
                <a:gd name="T64" fmla="*/ 3 w 3576"/>
                <a:gd name="T65" fmla="*/ 0 h 2450"/>
                <a:gd name="T66" fmla="*/ 3 w 3576"/>
                <a:gd name="T67" fmla="*/ 0 h 2450"/>
                <a:gd name="T68" fmla="*/ 2 w 3576"/>
                <a:gd name="T69" fmla="*/ 0 h 2450"/>
                <a:gd name="T70" fmla="*/ 2 w 3576"/>
                <a:gd name="T71" fmla="*/ 0 h 2450"/>
                <a:gd name="T72" fmla="*/ 2 w 3576"/>
                <a:gd name="T73" fmla="*/ 0 h 2450"/>
                <a:gd name="T74" fmla="*/ 2 w 3576"/>
                <a:gd name="T75" fmla="*/ 0 h 2450"/>
                <a:gd name="T76" fmla="*/ 2 w 3576"/>
                <a:gd name="T77" fmla="*/ 0 h 2450"/>
                <a:gd name="T78" fmla="*/ 2 w 3576"/>
                <a:gd name="T79" fmla="*/ 0 h 2450"/>
                <a:gd name="T80" fmla="*/ 1 w 3576"/>
                <a:gd name="T81" fmla="*/ 0 h 2450"/>
                <a:gd name="T82" fmla="*/ 1 w 3576"/>
                <a:gd name="T83" fmla="*/ 0 h 2450"/>
                <a:gd name="T84" fmla="*/ 1 w 3576"/>
                <a:gd name="T85" fmla="*/ 0 h 2450"/>
                <a:gd name="T86" fmla="*/ 1 w 3576"/>
                <a:gd name="T87" fmla="*/ 0 h 2450"/>
                <a:gd name="T88" fmla="*/ 1 w 3576"/>
                <a:gd name="T89" fmla="*/ 0 h 24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76"/>
                <a:gd name="T136" fmla="*/ 0 h 2450"/>
                <a:gd name="T137" fmla="*/ 3576 w 3576"/>
                <a:gd name="T138" fmla="*/ 2450 h 24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76" h="2450">
                  <a:moveTo>
                    <a:pt x="72" y="84"/>
                  </a:moveTo>
                  <a:lnTo>
                    <a:pt x="72" y="84"/>
                  </a:lnTo>
                  <a:lnTo>
                    <a:pt x="59" y="91"/>
                  </a:lnTo>
                  <a:lnTo>
                    <a:pt x="46" y="110"/>
                  </a:lnTo>
                  <a:lnTo>
                    <a:pt x="33" y="195"/>
                  </a:lnTo>
                  <a:lnTo>
                    <a:pt x="20" y="273"/>
                  </a:lnTo>
                  <a:lnTo>
                    <a:pt x="7" y="494"/>
                  </a:lnTo>
                  <a:lnTo>
                    <a:pt x="0" y="773"/>
                  </a:lnTo>
                  <a:lnTo>
                    <a:pt x="0" y="1079"/>
                  </a:lnTo>
                  <a:lnTo>
                    <a:pt x="7" y="1397"/>
                  </a:lnTo>
                  <a:lnTo>
                    <a:pt x="20" y="1976"/>
                  </a:lnTo>
                  <a:lnTo>
                    <a:pt x="33" y="2340"/>
                  </a:lnTo>
                  <a:lnTo>
                    <a:pt x="247" y="2327"/>
                  </a:lnTo>
                  <a:lnTo>
                    <a:pt x="468" y="2320"/>
                  </a:lnTo>
                  <a:lnTo>
                    <a:pt x="689" y="2320"/>
                  </a:lnTo>
                  <a:lnTo>
                    <a:pt x="910" y="2320"/>
                  </a:lnTo>
                  <a:lnTo>
                    <a:pt x="1353" y="2333"/>
                  </a:lnTo>
                  <a:lnTo>
                    <a:pt x="1801" y="2359"/>
                  </a:lnTo>
                  <a:lnTo>
                    <a:pt x="2699" y="2418"/>
                  </a:lnTo>
                  <a:lnTo>
                    <a:pt x="3141" y="2437"/>
                  </a:lnTo>
                  <a:lnTo>
                    <a:pt x="3576" y="2450"/>
                  </a:lnTo>
                  <a:lnTo>
                    <a:pt x="3563" y="2229"/>
                  </a:lnTo>
                  <a:lnTo>
                    <a:pt x="3544" y="1943"/>
                  </a:lnTo>
                  <a:lnTo>
                    <a:pt x="3524" y="1644"/>
                  </a:lnTo>
                  <a:lnTo>
                    <a:pt x="3518" y="1527"/>
                  </a:lnTo>
                  <a:lnTo>
                    <a:pt x="3498" y="1423"/>
                  </a:lnTo>
                  <a:lnTo>
                    <a:pt x="3479" y="1339"/>
                  </a:lnTo>
                  <a:lnTo>
                    <a:pt x="3446" y="1261"/>
                  </a:lnTo>
                  <a:lnTo>
                    <a:pt x="3420" y="1209"/>
                  </a:lnTo>
                  <a:lnTo>
                    <a:pt x="3381" y="1157"/>
                  </a:lnTo>
                  <a:lnTo>
                    <a:pt x="3342" y="1118"/>
                  </a:lnTo>
                  <a:lnTo>
                    <a:pt x="3303" y="1079"/>
                  </a:lnTo>
                  <a:lnTo>
                    <a:pt x="3258" y="1053"/>
                  </a:lnTo>
                  <a:lnTo>
                    <a:pt x="3206" y="1020"/>
                  </a:lnTo>
                  <a:lnTo>
                    <a:pt x="3095" y="968"/>
                  </a:lnTo>
                  <a:lnTo>
                    <a:pt x="2965" y="910"/>
                  </a:lnTo>
                  <a:lnTo>
                    <a:pt x="2900" y="877"/>
                  </a:lnTo>
                  <a:lnTo>
                    <a:pt x="2829" y="832"/>
                  </a:lnTo>
                  <a:lnTo>
                    <a:pt x="2757" y="786"/>
                  </a:lnTo>
                  <a:lnTo>
                    <a:pt x="2679" y="728"/>
                  </a:lnTo>
                  <a:lnTo>
                    <a:pt x="2601" y="663"/>
                  </a:lnTo>
                  <a:lnTo>
                    <a:pt x="2523" y="578"/>
                  </a:lnTo>
                  <a:lnTo>
                    <a:pt x="2425" y="494"/>
                  </a:lnTo>
                  <a:lnTo>
                    <a:pt x="2386" y="461"/>
                  </a:lnTo>
                  <a:lnTo>
                    <a:pt x="2341" y="435"/>
                  </a:lnTo>
                  <a:lnTo>
                    <a:pt x="2302" y="409"/>
                  </a:lnTo>
                  <a:lnTo>
                    <a:pt x="2269" y="396"/>
                  </a:lnTo>
                  <a:lnTo>
                    <a:pt x="2198" y="377"/>
                  </a:lnTo>
                  <a:lnTo>
                    <a:pt x="2146" y="370"/>
                  </a:lnTo>
                  <a:lnTo>
                    <a:pt x="2100" y="377"/>
                  </a:lnTo>
                  <a:lnTo>
                    <a:pt x="2061" y="390"/>
                  </a:lnTo>
                  <a:lnTo>
                    <a:pt x="2022" y="403"/>
                  </a:lnTo>
                  <a:lnTo>
                    <a:pt x="1944" y="435"/>
                  </a:lnTo>
                  <a:lnTo>
                    <a:pt x="1873" y="468"/>
                  </a:lnTo>
                  <a:lnTo>
                    <a:pt x="1834" y="481"/>
                  </a:lnTo>
                  <a:lnTo>
                    <a:pt x="1795" y="487"/>
                  </a:lnTo>
                  <a:lnTo>
                    <a:pt x="1756" y="487"/>
                  </a:lnTo>
                  <a:lnTo>
                    <a:pt x="1710" y="474"/>
                  </a:lnTo>
                  <a:lnTo>
                    <a:pt x="1665" y="455"/>
                  </a:lnTo>
                  <a:lnTo>
                    <a:pt x="1619" y="422"/>
                  </a:lnTo>
                  <a:lnTo>
                    <a:pt x="1567" y="370"/>
                  </a:lnTo>
                  <a:lnTo>
                    <a:pt x="1509" y="312"/>
                  </a:lnTo>
                  <a:lnTo>
                    <a:pt x="1444" y="240"/>
                  </a:lnTo>
                  <a:lnTo>
                    <a:pt x="1372" y="182"/>
                  </a:lnTo>
                  <a:lnTo>
                    <a:pt x="1294" y="130"/>
                  </a:lnTo>
                  <a:lnTo>
                    <a:pt x="1209" y="91"/>
                  </a:lnTo>
                  <a:lnTo>
                    <a:pt x="1125" y="58"/>
                  </a:lnTo>
                  <a:lnTo>
                    <a:pt x="1040" y="32"/>
                  </a:lnTo>
                  <a:lnTo>
                    <a:pt x="949" y="13"/>
                  </a:lnTo>
                  <a:lnTo>
                    <a:pt x="858" y="6"/>
                  </a:lnTo>
                  <a:lnTo>
                    <a:pt x="780" y="0"/>
                  </a:lnTo>
                  <a:lnTo>
                    <a:pt x="657" y="0"/>
                  </a:lnTo>
                  <a:lnTo>
                    <a:pt x="540" y="6"/>
                  </a:lnTo>
                  <a:lnTo>
                    <a:pt x="429" y="19"/>
                  </a:lnTo>
                  <a:lnTo>
                    <a:pt x="325" y="32"/>
                  </a:lnTo>
                  <a:lnTo>
                    <a:pt x="163" y="65"/>
                  </a:lnTo>
                  <a:lnTo>
                    <a:pt x="72" y="84"/>
                  </a:lnTo>
                  <a:close/>
                </a:path>
              </a:pathLst>
            </a:custGeom>
            <a:solidFill>
              <a:srgbClr val="E5F5FD"/>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97" name="Freeform 45"/>
            <p:cNvSpPr/>
            <p:nvPr/>
          </p:nvSpPr>
          <p:spPr bwMode="auto">
            <a:xfrm>
              <a:off x="1791" y="1851"/>
              <a:ext cx="1848" cy="1059"/>
            </a:xfrm>
            <a:custGeom>
              <a:avLst/>
              <a:gdLst>
                <a:gd name="T0" fmla="*/ 1 w 3563"/>
                <a:gd name="T1" fmla="*/ 0 h 2424"/>
                <a:gd name="T2" fmla="*/ 1 w 3563"/>
                <a:gd name="T3" fmla="*/ 0 h 2424"/>
                <a:gd name="T4" fmla="*/ 1 w 3563"/>
                <a:gd name="T5" fmla="*/ 0 h 2424"/>
                <a:gd name="T6" fmla="*/ 1 w 3563"/>
                <a:gd name="T7" fmla="*/ 0 h 2424"/>
                <a:gd name="T8" fmla="*/ 0 w 3563"/>
                <a:gd name="T9" fmla="*/ 0 h 2424"/>
                <a:gd name="T10" fmla="*/ 1 w 3563"/>
                <a:gd name="T11" fmla="*/ 0 h 2424"/>
                <a:gd name="T12" fmla="*/ 1 w 3563"/>
                <a:gd name="T13" fmla="*/ 0 h 2424"/>
                <a:gd name="T14" fmla="*/ 1 w 3563"/>
                <a:gd name="T15" fmla="*/ 0 h 2424"/>
                <a:gd name="T16" fmla="*/ 1 w 3563"/>
                <a:gd name="T17" fmla="*/ 0 h 2424"/>
                <a:gd name="T18" fmla="*/ 2 w 3563"/>
                <a:gd name="T19" fmla="*/ 0 h 2424"/>
                <a:gd name="T20" fmla="*/ 4 w 3563"/>
                <a:gd name="T21" fmla="*/ 0 h 2424"/>
                <a:gd name="T22" fmla="*/ 5 w 3563"/>
                <a:gd name="T23" fmla="*/ 0 h 2424"/>
                <a:gd name="T24" fmla="*/ 5 w 3563"/>
                <a:gd name="T25" fmla="*/ 0 h 2424"/>
                <a:gd name="T26" fmla="*/ 5 w 3563"/>
                <a:gd name="T27" fmla="*/ 0 h 2424"/>
                <a:gd name="T28" fmla="*/ 5 w 3563"/>
                <a:gd name="T29" fmla="*/ 0 h 2424"/>
                <a:gd name="T30" fmla="*/ 5 w 3563"/>
                <a:gd name="T31" fmla="*/ 0 h 2424"/>
                <a:gd name="T32" fmla="*/ 5 w 3563"/>
                <a:gd name="T33" fmla="*/ 0 h 2424"/>
                <a:gd name="T34" fmla="*/ 5 w 3563"/>
                <a:gd name="T35" fmla="*/ 0 h 2424"/>
                <a:gd name="T36" fmla="*/ 5 w 3563"/>
                <a:gd name="T37" fmla="*/ 0 h 2424"/>
                <a:gd name="T38" fmla="*/ 5 w 3563"/>
                <a:gd name="T39" fmla="*/ 0 h 2424"/>
                <a:gd name="T40" fmla="*/ 4 w 3563"/>
                <a:gd name="T41" fmla="*/ 0 h 2424"/>
                <a:gd name="T42" fmla="*/ 4 w 3563"/>
                <a:gd name="T43" fmla="*/ 0 h 2424"/>
                <a:gd name="T44" fmla="*/ 4 w 3563"/>
                <a:gd name="T45" fmla="*/ 0 h 2424"/>
                <a:gd name="T46" fmla="*/ 4 w 3563"/>
                <a:gd name="T47" fmla="*/ 0 h 2424"/>
                <a:gd name="T48" fmla="*/ 4 w 3563"/>
                <a:gd name="T49" fmla="*/ 0 h 2424"/>
                <a:gd name="T50" fmla="*/ 3 w 3563"/>
                <a:gd name="T51" fmla="*/ 0 h 2424"/>
                <a:gd name="T52" fmla="*/ 3 w 3563"/>
                <a:gd name="T53" fmla="*/ 0 h 2424"/>
                <a:gd name="T54" fmla="*/ 3 w 3563"/>
                <a:gd name="T55" fmla="*/ 0 h 2424"/>
                <a:gd name="T56" fmla="*/ 3 w 3563"/>
                <a:gd name="T57" fmla="*/ 0 h 2424"/>
                <a:gd name="T58" fmla="*/ 3 w 3563"/>
                <a:gd name="T59" fmla="*/ 0 h 2424"/>
                <a:gd name="T60" fmla="*/ 3 w 3563"/>
                <a:gd name="T61" fmla="*/ 0 h 2424"/>
                <a:gd name="T62" fmla="*/ 3 w 3563"/>
                <a:gd name="T63" fmla="*/ 0 h 2424"/>
                <a:gd name="T64" fmla="*/ 3 w 3563"/>
                <a:gd name="T65" fmla="*/ 0 h 2424"/>
                <a:gd name="T66" fmla="*/ 3 w 3563"/>
                <a:gd name="T67" fmla="*/ 0 h 2424"/>
                <a:gd name="T68" fmla="*/ 2 w 3563"/>
                <a:gd name="T69" fmla="*/ 0 h 2424"/>
                <a:gd name="T70" fmla="*/ 2 w 3563"/>
                <a:gd name="T71" fmla="*/ 0 h 2424"/>
                <a:gd name="T72" fmla="*/ 2 w 3563"/>
                <a:gd name="T73" fmla="*/ 0 h 2424"/>
                <a:gd name="T74" fmla="*/ 2 w 3563"/>
                <a:gd name="T75" fmla="*/ 0 h 2424"/>
                <a:gd name="T76" fmla="*/ 2 w 3563"/>
                <a:gd name="T77" fmla="*/ 0 h 2424"/>
                <a:gd name="T78" fmla="*/ 2 w 3563"/>
                <a:gd name="T79" fmla="*/ 0 h 2424"/>
                <a:gd name="T80" fmla="*/ 1 w 3563"/>
                <a:gd name="T81" fmla="*/ 0 h 2424"/>
                <a:gd name="T82" fmla="*/ 1 w 3563"/>
                <a:gd name="T83" fmla="*/ 0 h 2424"/>
                <a:gd name="T84" fmla="*/ 1 w 3563"/>
                <a:gd name="T85" fmla="*/ 0 h 2424"/>
                <a:gd name="T86" fmla="*/ 1 w 3563"/>
                <a:gd name="T87" fmla="*/ 0 h 2424"/>
                <a:gd name="T88" fmla="*/ 1 w 3563"/>
                <a:gd name="T89" fmla="*/ 0 h 24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63"/>
                <a:gd name="T136" fmla="*/ 0 h 2424"/>
                <a:gd name="T137" fmla="*/ 3563 w 3563"/>
                <a:gd name="T138" fmla="*/ 2424 h 24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63" h="2424">
                  <a:moveTo>
                    <a:pt x="72" y="84"/>
                  </a:moveTo>
                  <a:lnTo>
                    <a:pt x="72" y="84"/>
                  </a:lnTo>
                  <a:lnTo>
                    <a:pt x="59" y="91"/>
                  </a:lnTo>
                  <a:lnTo>
                    <a:pt x="46" y="117"/>
                  </a:lnTo>
                  <a:lnTo>
                    <a:pt x="33" y="195"/>
                  </a:lnTo>
                  <a:lnTo>
                    <a:pt x="20" y="273"/>
                  </a:lnTo>
                  <a:lnTo>
                    <a:pt x="7" y="494"/>
                  </a:lnTo>
                  <a:lnTo>
                    <a:pt x="0" y="767"/>
                  </a:lnTo>
                  <a:lnTo>
                    <a:pt x="0" y="1072"/>
                  </a:lnTo>
                  <a:lnTo>
                    <a:pt x="7" y="1384"/>
                  </a:lnTo>
                  <a:lnTo>
                    <a:pt x="20" y="1956"/>
                  </a:lnTo>
                  <a:lnTo>
                    <a:pt x="33" y="2314"/>
                  </a:lnTo>
                  <a:lnTo>
                    <a:pt x="247" y="2301"/>
                  </a:lnTo>
                  <a:lnTo>
                    <a:pt x="462" y="2294"/>
                  </a:lnTo>
                  <a:lnTo>
                    <a:pt x="683" y="2294"/>
                  </a:lnTo>
                  <a:lnTo>
                    <a:pt x="904" y="2294"/>
                  </a:lnTo>
                  <a:lnTo>
                    <a:pt x="1346" y="2314"/>
                  </a:lnTo>
                  <a:lnTo>
                    <a:pt x="1795" y="2333"/>
                  </a:lnTo>
                  <a:lnTo>
                    <a:pt x="2686" y="2392"/>
                  </a:lnTo>
                  <a:lnTo>
                    <a:pt x="3128" y="2418"/>
                  </a:lnTo>
                  <a:lnTo>
                    <a:pt x="3563" y="2424"/>
                  </a:lnTo>
                  <a:lnTo>
                    <a:pt x="3544" y="2210"/>
                  </a:lnTo>
                  <a:lnTo>
                    <a:pt x="3531" y="1917"/>
                  </a:lnTo>
                  <a:lnTo>
                    <a:pt x="3511" y="1625"/>
                  </a:lnTo>
                  <a:lnTo>
                    <a:pt x="3498" y="1508"/>
                  </a:lnTo>
                  <a:lnTo>
                    <a:pt x="3479" y="1410"/>
                  </a:lnTo>
                  <a:lnTo>
                    <a:pt x="3453" y="1326"/>
                  </a:lnTo>
                  <a:lnTo>
                    <a:pt x="3427" y="1254"/>
                  </a:lnTo>
                  <a:lnTo>
                    <a:pt x="3394" y="1196"/>
                  </a:lnTo>
                  <a:lnTo>
                    <a:pt x="3362" y="1150"/>
                  </a:lnTo>
                  <a:lnTo>
                    <a:pt x="3316" y="1111"/>
                  </a:lnTo>
                  <a:lnTo>
                    <a:pt x="3277" y="1072"/>
                  </a:lnTo>
                  <a:lnTo>
                    <a:pt x="3232" y="1046"/>
                  </a:lnTo>
                  <a:lnTo>
                    <a:pt x="3180" y="1014"/>
                  </a:lnTo>
                  <a:lnTo>
                    <a:pt x="3069" y="962"/>
                  </a:lnTo>
                  <a:lnTo>
                    <a:pt x="2946" y="903"/>
                  </a:lnTo>
                  <a:lnTo>
                    <a:pt x="2874" y="864"/>
                  </a:lnTo>
                  <a:lnTo>
                    <a:pt x="2809" y="825"/>
                  </a:lnTo>
                  <a:lnTo>
                    <a:pt x="2738" y="780"/>
                  </a:lnTo>
                  <a:lnTo>
                    <a:pt x="2660" y="721"/>
                  </a:lnTo>
                  <a:lnTo>
                    <a:pt x="2582" y="656"/>
                  </a:lnTo>
                  <a:lnTo>
                    <a:pt x="2504" y="578"/>
                  </a:lnTo>
                  <a:lnTo>
                    <a:pt x="2412" y="494"/>
                  </a:lnTo>
                  <a:lnTo>
                    <a:pt x="2367" y="455"/>
                  </a:lnTo>
                  <a:lnTo>
                    <a:pt x="2328" y="429"/>
                  </a:lnTo>
                  <a:lnTo>
                    <a:pt x="2289" y="409"/>
                  </a:lnTo>
                  <a:lnTo>
                    <a:pt x="2250" y="396"/>
                  </a:lnTo>
                  <a:lnTo>
                    <a:pt x="2178" y="377"/>
                  </a:lnTo>
                  <a:lnTo>
                    <a:pt x="2133" y="370"/>
                  </a:lnTo>
                  <a:lnTo>
                    <a:pt x="2087" y="377"/>
                  </a:lnTo>
                  <a:lnTo>
                    <a:pt x="2048" y="383"/>
                  </a:lnTo>
                  <a:lnTo>
                    <a:pt x="2009" y="396"/>
                  </a:lnTo>
                  <a:lnTo>
                    <a:pt x="1931" y="435"/>
                  </a:lnTo>
                  <a:lnTo>
                    <a:pt x="1860" y="461"/>
                  </a:lnTo>
                  <a:lnTo>
                    <a:pt x="1821" y="474"/>
                  </a:lnTo>
                  <a:lnTo>
                    <a:pt x="1782" y="474"/>
                  </a:lnTo>
                  <a:lnTo>
                    <a:pt x="1743" y="474"/>
                  </a:lnTo>
                  <a:lnTo>
                    <a:pt x="1704" y="461"/>
                  </a:lnTo>
                  <a:lnTo>
                    <a:pt x="1658" y="442"/>
                  </a:lnTo>
                  <a:lnTo>
                    <a:pt x="1613" y="409"/>
                  </a:lnTo>
                  <a:lnTo>
                    <a:pt x="1561" y="364"/>
                  </a:lnTo>
                  <a:lnTo>
                    <a:pt x="1502" y="299"/>
                  </a:lnTo>
                  <a:lnTo>
                    <a:pt x="1437" y="227"/>
                  </a:lnTo>
                  <a:lnTo>
                    <a:pt x="1366" y="169"/>
                  </a:lnTo>
                  <a:lnTo>
                    <a:pt x="1288" y="123"/>
                  </a:lnTo>
                  <a:lnTo>
                    <a:pt x="1209" y="84"/>
                  </a:lnTo>
                  <a:lnTo>
                    <a:pt x="1125" y="52"/>
                  </a:lnTo>
                  <a:lnTo>
                    <a:pt x="1034" y="26"/>
                  </a:lnTo>
                  <a:lnTo>
                    <a:pt x="943" y="13"/>
                  </a:lnTo>
                  <a:lnTo>
                    <a:pt x="858" y="0"/>
                  </a:lnTo>
                  <a:lnTo>
                    <a:pt x="774" y="0"/>
                  </a:lnTo>
                  <a:lnTo>
                    <a:pt x="650" y="0"/>
                  </a:lnTo>
                  <a:lnTo>
                    <a:pt x="533" y="6"/>
                  </a:lnTo>
                  <a:lnTo>
                    <a:pt x="423" y="19"/>
                  </a:lnTo>
                  <a:lnTo>
                    <a:pt x="325" y="32"/>
                  </a:lnTo>
                  <a:lnTo>
                    <a:pt x="163" y="65"/>
                  </a:lnTo>
                  <a:lnTo>
                    <a:pt x="72" y="84"/>
                  </a:lnTo>
                  <a:close/>
                </a:path>
              </a:pathLst>
            </a:custGeom>
            <a:solidFill>
              <a:srgbClr val="DFF3FD"/>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98" name="Freeform 46"/>
            <p:cNvSpPr/>
            <p:nvPr/>
          </p:nvSpPr>
          <p:spPr bwMode="auto">
            <a:xfrm>
              <a:off x="1791" y="1859"/>
              <a:ext cx="1842" cy="1051"/>
            </a:xfrm>
            <a:custGeom>
              <a:avLst/>
              <a:gdLst>
                <a:gd name="T0" fmla="*/ 1 w 3550"/>
                <a:gd name="T1" fmla="*/ 0 h 2405"/>
                <a:gd name="T2" fmla="*/ 1 w 3550"/>
                <a:gd name="T3" fmla="*/ 0 h 2405"/>
                <a:gd name="T4" fmla="*/ 1 w 3550"/>
                <a:gd name="T5" fmla="*/ 0 h 2405"/>
                <a:gd name="T6" fmla="*/ 1 w 3550"/>
                <a:gd name="T7" fmla="*/ 0 h 2405"/>
                <a:gd name="T8" fmla="*/ 0 w 3550"/>
                <a:gd name="T9" fmla="*/ 0 h 2405"/>
                <a:gd name="T10" fmla="*/ 1 w 3550"/>
                <a:gd name="T11" fmla="*/ 0 h 2405"/>
                <a:gd name="T12" fmla="*/ 1 w 3550"/>
                <a:gd name="T13" fmla="*/ 0 h 2405"/>
                <a:gd name="T14" fmla="*/ 1 w 3550"/>
                <a:gd name="T15" fmla="*/ 0 h 2405"/>
                <a:gd name="T16" fmla="*/ 1 w 3550"/>
                <a:gd name="T17" fmla="*/ 0 h 2405"/>
                <a:gd name="T18" fmla="*/ 2 w 3550"/>
                <a:gd name="T19" fmla="*/ 0 h 2405"/>
                <a:gd name="T20" fmla="*/ 4 w 3550"/>
                <a:gd name="T21" fmla="*/ 0 h 2405"/>
                <a:gd name="T22" fmla="*/ 5 w 3550"/>
                <a:gd name="T23" fmla="*/ 0 h 2405"/>
                <a:gd name="T24" fmla="*/ 5 w 3550"/>
                <a:gd name="T25" fmla="*/ 0 h 2405"/>
                <a:gd name="T26" fmla="*/ 5 w 3550"/>
                <a:gd name="T27" fmla="*/ 0 h 2405"/>
                <a:gd name="T28" fmla="*/ 5 w 3550"/>
                <a:gd name="T29" fmla="*/ 0 h 2405"/>
                <a:gd name="T30" fmla="*/ 5 w 3550"/>
                <a:gd name="T31" fmla="*/ 0 h 2405"/>
                <a:gd name="T32" fmla="*/ 5 w 3550"/>
                <a:gd name="T33" fmla="*/ 0 h 2405"/>
                <a:gd name="T34" fmla="*/ 5 w 3550"/>
                <a:gd name="T35" fmla="*/ 0 h 2405"/>
                <a:gd name="T36" fmla="*/ 5 w 3550"/>
                <a:gd name="T37" fmla="*/ 0 h 2405"/>
                <a:gd name="T38" fmla="*/ 5 w 3550"/>
                <a:gd name="T39" fmla="*/ 0 h 2405"/>
                <a:gd name="T40" fmla="*/ 4 w 3550"/>
                <a:gd name="T41" fmla="*/ 0 h 2405"/>
                <a:gd name="T42" fmla="*/ 4 w 3550"/>
                <a:gd name="T43" fmla="*/ 0 h 2405"/>
                <a:gd name="T44" fmla="*/ 4 w 3550"/>
                <a:gd name="T45" fmla="*/ 0 h 2405"/>
                <a:gd name="T46" fmla="*/ 4 w 3550"/>
                <a:gd name="T47" fmla="*/ 0 h 2405"/>
                <a:gd name="T48" fmla="*/ 3 w 3550"/>
                <a:gd name="T49" fmla="*/ 0 h 2405"/>
                <a:gd name="T50" fmla="*/ 3 w 3550"/>
                <a:gd name="T51" fmla="*/ 0 h 2405"/>
                <a:gd name="T52" fmla="*/ 3 w 3550"/>
                <a:gd name="T53" fmla="*/ 0 h 2405"/>
                <a:gd name="T54" fmla="*/ 3 w 3550"/>
                <a:gd name="T55" fmla="*/ 0 h 2405"/>
                <a:gd name="T56" fmla="*/ 3 w 3550"/>
                <a:gd name="T57" fmla="*/ 0 h 2405"/>
                <a:gd name="T58" fmla="*/ 3 w 3550"/>
                <a:gd name="T59" fmla="*/ 0 h 2405"/>
                <a:gd name="T60" fmla="*/ 3 w 3550"/>
                <a:gd name="T61" fmla="*/ 0 h 2405"/>
                <a:gd name="T62" fmla="*/ 3 w 3550"/>
                <a:gd name="T63" fmla="*/ 0 h 2405"/>
                <a:gd name="T64" fmla="*/ 3 w 3550"/>
                <a:gd name="T65" fmla="*/ 0 h 2405"/>
                <a:gd name="T66" fmla="*/ 2 w 3550"/>
                <a:gd name="T67" fmla="*/ 0 h 2405"/>
                <a:gd name="T68" fmla="*/ 2 w 3550"/>
                <a:gd name="T69" fmla="*/ 0 h 2405"/>
                <a:gd name="T70" fmla="*/ 2 w 3550"/>
                <a:gd name="T71" fmla="*/ 0 h 2405"/>
                <a:gd name="T72" fmla="*/ 2 w 3550"/>
                <a:gd name="T73" fmla="*/ 0 h 2405"/>
                <a:gd name="T74" fmla="*/ 2 w 3550"/>
                <a:gd name="T75" fmla="*/ 0 h 2405"/>
                <a:gd name="T76" fmla="*/ 2 w 3550"/>
                <a:gd name="T77" fmla="*/ 0 h 2405"/>
                <a:gd name="T78" fmla="*/ 2 w 3550"/>
                <a:gd name="T79" fmla="*/ 0 h 2405"/>
                <a:gd name="T80" fmla="*/ 1 w 3550"/>
                <a:gd name="T81" fmla="*/ 0 h 2405"/>
                <a:gd name="T82" fmla="*/ 1 w 3550"/>
                <a:gd name="T83" fmla="*/ 0 h 2405"/>
                <a:gd name="T84" fmla="*/ 1 w 3550"/>
                <a:gd name="T85" fmla="*/ 0 h 2405"/>
                <a:gd name="T86" fmla="*/ 1 w 3550"/>
                <a:gd name="T87" fmla="*/ 0 h 2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50"/>
                <a:gd name="T133" fmla="*/ 0 h 2405"/>
                <a:gd name="T134" fmla="*/ 3550 w 3550"/>
                <a:gd name="T135" fmla="*/ 2405 h 24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50" h="2405">
                  <a:moveTo>
                    <a:pt x="72" y="91"/>
                  </a:moveTo>
                  <a:lnTo>
                    <a:pt x="72" y="91"/>
                  </a:lnTo>
                  <a:lnTo>
                    <a:pt x="59" y="104"/>
                  </a:lnTo>
                  <a:lnTo>
                    <a:pt x="46" y="124"/>
                  </a:lnTo>
                  <a:lnTo>
                    <a:pt x="33" y="202"/>
                  </a:lnTo>
                  <a:lnTo>
                    <a:pt x="20" y="280"/>
                  </a:lnTo>
                  <a:lnTo>
                    <a:pt x="7" y="501"/>
                  </a:lnTo>
                  <a:lnTo>
                    <a:pt x="0" y="767"/>
                  </a:lnTo>
                  <a:lnTo>
                    <a:pt x="0" y="1066"/>
                  </a:lnTo>
                  <a:lnTo>
                    <a:pt x="7" y="1378"/>
                  </a:lnTo>
                  <a:lnTo>
                    <a:pt x="20" y="1944"/>
                  </a:lnTo>
                  <a:lnTo>
                    <a:pt x="33" y="2295"/>
                  </a:lnTo>
                  <a:lnTo>
                    <a:pt x="247" y="2288"/>
                  </a:lnTo>
                  <a:lnTo>
                    <a:pt x="462" y="2275"/>
                  </a:lnTo>
                  <a:lnTo>
                    <a:pt x="683" y="2275"/>
                  </a:lnTo>
                  <a:lnTo>
                    <a:pt x="897" y="2282"/>
                  </a:lnTo>
                  <a:lnTo>
                    <a:pt x="1340" y="2295"/>
                  </a:lnTo>
                  <a:lnTo>
                    <a:pt x="1788" y="2321"/>
                  </a:lnTo>
                  <a:lnTo>
                    <a:pt x="2673" y="2373"/>
                  </a:lnTo>
                  <a:lnTo>
                    <a:pt x="3115" y="2399"/>
                  </a:lnTo>
                  <a:lnTo>
                    <a:pt x="3550" y="2405"/>
                  </a:lnTo>
                  <a:lnTo>
                    <a:pt x="3531" y="2191"/>
                  </a:lnTo>
                  <a:lnTo>
                    <a:pt x="3511" y="1905"/>
                  </a:lnTo>
                  <a:lnTo>
                    <a:pt x="3492" y="1612"/>
                  </a:lnTo>
                  <a:lnTo>
                    <a:pt x="3479" y="1502"/>
                  </a:lnTo>
                  <a:lnTo>
                    <a:pt x="3459" y="1404"/>
                  </a:lnTo>
                  <a:lnTo>
                    <a:pt x="3433" y="1320"/>
                  </a:lnTo>
                  <a:lnTo>
                    <a:pt x="3401" y="1248"/>
                  </a:lnTo>
                  <a:lnTo>
                    <a:pt x="3368" y="1196"/>
                  </a:lnTo>
                  <a:lnTo>
                    <a:pt x="3336" y="1151"/>
                  </a:lnTo>
                  <a:lnTo>
                    <a:pt x="3297" y="1112"/>
                  </a:lnTo>
                  <a:lnTo>
                    <a:pt x="3251" y="1073"/>
                  </a:lnTo>
                  <a:lnTo>
                    <a:pt x="3206" y="1047"/>
                  </a:lnTo>
                  <a:lnTo>
                    <a:pt x="3154" y="1014"/>
                  </a:lnTo>
                  <a:lnTo>
                    <a:pt x="3043" y="962"/>
                  </a:lnTo>
                  <a:lnTo>
                    <a:pt x="2920" y="904"/>
                  </a:lnTo>
                  <a:lnTo>
                    <a:pt x="2783" y="826"/>
                  </a:lnTo>
                  <a:lnTo>
                    <a:pt x="2712" y="780"/>
                  </a:lnTo>
                  <a:lnTo>
                    <a:pt x="2640" y="722"/>
                  </a:lnTo>
                  <a:lnTo>
                    <a:pt x="2569" y="657"/>
                  </a:lnTo>
                  <a:lnTo>
                    <a:pt x="2491" y="579"/>
                  </a:lnTo>
                  <a:lnTo>
                    <a:pt x="2393" y="494"/>
                  </a:lnTo>
                  <a:lnTo>
                    <a:pt x="2354" y="462"/>
                  </a:lnTo>
                  <a:lnTo>
                    <a:pt x="2315" y="436"/>
                  </a:lnTo>
                  <a:lnTo>
                    <a:pt x="2276" y="416"/>
                  </a:lnTo>
                  <a:lnTo>
                    <a:pt x="2237" y="403"/>
                  </a:lnTo>
                  <a:lnTo>
                    <a:pt x="2165" y="384"/>
                  </a:lnTo>
                  <a:lnTo>
                    <a:pt x="2120" y="377"/>
                  </a:lnTo>
                  <a:lnTo>
                    <a:pt x="2081" y="384"/>
                  </a:lnTo>
                  <a:lnTo>
                    <a:pt x="2035" y="390"/>
                  </a:lnTo>
                  <a:lnTo>
                    <a:pt x="1996" y="403"/>
                  </a:lnTo>
                  <a:lnTo>
                    <a:pt x="1925" y="436"/>
                  </a:lnTo>
                  <a:lnTo>
                    <a:pt x="1853" y="462"/>
                  </a:lnTo>
                  <a:lnTo>
                    <a:pt x="1814" y="468"/>
                  </a:lnTo>
                  <a:lnTo>
                    <a:pt x="1775" y="475"/>
                  </a:lnTo>
                  <a:lnTo>
                    <a:pt x="1736" y="468"/>
                  </a:lnTo>
                  <a:lnTo>
                    <a:pt x="1691" y="455"/>
                  </a:lnTo>
                  <a:lnTo>
                    <a:pt x="1652" y="436"/>
                  </a:lnTo>
                  <a:lnTo>
                    <a:pt x="1600" y="403"/>
                  </a:lnTo>
                  <a:lnTo>
                    <a:pt x="1554" y="358"/>
                  </a:lnTo>
                  <a:lnTo>
                    <a:pt x="1496" y="293"/>
                  </a:lnTo>
                  <a:lnTo>
                    <a:pt x="1431" y="228"/>
                  </a:lnTo>
                  <a:lnTo>
                    <a:pt x="1359" y="169"/>
                  </a:lnTo>
                  <a:lnTo>
                    <a:pt x="1281" y="117"/>
                  </a:lnTo>
                  <a:lnTo>
                    <a:pt x="1203" y="78"/>
                  </a:lnTo>
                  <a:lnTo>
                    <a:pt x="1118" y="52"/>
                  </a:lnTo>
                  <a:lnTo>
                    <a:pt x="1027" y="26"/>
                  </a:lnTo>
                  <a:lnTo>
                    <a:pt x="943" y="13"/>
                  </a:lnTo>
                  <a:lnTo>
                    <a:pt x="852" y="7"/>
                  </a:lnTo>
                  <a:lnTo>
                    <a:pt x="767" y="0"/>
                  </a:lnTo>
                  <a:lnTo>
                    <a:pt x="650" y="7"/>
                  </a:lnTo>
                  <a:lnTo>
                    <a:pt x="533" y="13"/>
                  </a:lnTo>
                  <a:lnTo>
                    <a:pt x="423" y="26"/>
                  </a:lnTo>
                  <a:lnTo>
                    <a:pt x="325" y="39"/>
                  </a:lnTo>
                  <a:lnTo>
                    <a:pt x="163" y="72"/>
                  </a:lnTo>
                  <a:lnTo>
                    <a:pt x="72" y="91"/>
                  </a:lnTo>
                  <a:close/>
                </a:path>
              </a:pathLst>
            </a:custGeom>
            <a:solidFill>
              <a:srgbClr val="D8F0F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099" name="Freeform 47"/>
            <p:cNvSpPr/>
            <p:nvPr/>
          </p:nvSpPr>
          <p:spPr bwMode="auto">
            <a:xfrm>
              <a:off x="1791" y="1871"/>
              <a:ext cx="1832" cy="1042"/>
            </a:xfrm>
            <a:custGeom>
              <a:avLst/>
              <a:gdLst>
                <a:gd name="T0" fmla="*/ 1 w 3531"/>
                <a:gd name="T1" fmla="*/ 0 h 2386"/>
                <a:gd name="T2" fmla="*/ 1 w 3531"/>
                <a:gd name="T3" fmla="*/ 0 h 2386"/>
                <a:gd name="T4" fmla="*/ 1 w 3531"/>
                <a:gd name="T5" fmla="*/ 0 h 2386"/>
                <a:gd name="T6" fmla="*/ 1 w 3531"/>
                <a:gd name="T7" fmla="*/ 0 h 2386"/>
                <a:gd name="T8" fmla="*/ 0 w 3531"/>
                <a:gd name="T9" fmla="*/ 0 h 2386"/>
                <a:gd name="T10" fmla="*/ 1 w 3531"/>
                <a:gd name="T11" fmla="*/ 0 h 2386"/>
                <a:gd name="T12" fmla="*/ 1 w 3531"/>
                <a:gd name="T13" fmla="*/ 0 h 2386"/>
                <a:gd name="T14" fmla="*/ 1 w 3531"/>
                <a:gd name="T15" fmla="*/ 0 h 2386"/>
                <a:gd name="T16" fmla="*/ 1 w 3531"/>
                <a:gd name="T17" fmla="*/ 0 h 2386"/>
                <a:gd name="T18" fmla="*/ 2 w 3531"/>
                <a:gd name="T19" fmla="*/ 0 h 2386"/>
                <a:gd name="T20" fmla="*/ 4 w 3531"/>
                <a:gd name="T21" fmla="*/ 0 h 2386"/>
                <a:gd name="T22" fmla="*/ 5 w 3531"/>
                <a:gd name="T23" fmla="*/ 0 h 2386"/>
                <a:gd name="T24" fmla="*/ 5 w 3531"/>
                <a:gd name="T25" fmla="*/ 0 h 2386"/>
                <a:gd name="T26" fmla="*/ 5 w 3531"/>
                <a:gd name="T27" fmla="*/ 0 h 2386"/>
                <a:gd name="T28" fmla="*/ 5 w 3531"/>
                <a:gd name="T29" fmla="*/ 0 h 2386"/>
                <a:gd name="T30" fmla="*/ 5 w 3531"/>
                <a:gd name="T31" fmla="*/ 0 h 2386"/>
                <a:gd name="T32" fmla="*/ 5 w 3531"/>
                <a:gd name="T33" fmla="*/ 0 h 2386"/>
                <a:gd name="T34" fmla="*/ 5 w 3531"/>
                <a:gd name="T35" fmla="*/ 0 h 2386"/>
                <a:gd name="T36" fmla="*/ 5 w 3531"/>
                <a:gd name="T37" fmla="*/ 0 h 2386"/>
                <a:gd name="T38" fmla="*/ 5 w 3531"/>
                <a:gd name="T39" fmla="*/ 0 h 2386"/>
                <a:gd name="T40" fmla="*/ 5 w 3531"/>
                <a:gd name="T41" fmla="*/ 0 h 2386"/>
                <a:gd name="T42" fmla="*/ 4 w 3531"/>
                <a:gd name="T43" fmla="*/ 0 h 2386"/>
                <a:gd name="T44" fmla="*/ 4 w 3531"/>
                <a:gd name="T45" fmla="*/ 0 h 2386"/>
                <a:gd name="T46" fmla="*/ 4 w 3531"/>
                <a:gd name="T47" fmla="*/ 0 h 2386"/>
                <a:gd name="T48" fmla="*/ 4 w 3531"/>
                <a:gd name="T49" fmla="*/ 0 h 2386"/>
                <a:gd name="T50" fmla="*/ 3 w 3531"/>
                <a:gd name="T51" fmla="*/ 0 h 2386"/>
                <a:gd name="T52" fmla="*/ 3 w 3531"/>
                <a:gd name="T53" fmla="*/ 0 h 2386"/>
                <a:gd name="T54" fmla="*/ 3 w 3531"/>
                <a:gd name="T55" fmla="*/ 0 h 2386"/>
                <a:gd name="T56" fmla="*/ 3 w 3531"/>
                <a:gd name="T57" fmla="*/ 0 h 2386"/>
                <a:gd name="T58" fmla="*/ 3 w 3531"/>
                <a:gd name="T59" fmla="*/ 0 h 2386"/>
                <a:gd name="T60" fmla="*/ 3 w 3531"/>
                <a:gd name="T61" fmla="*/ 0 h 2386"/>
                <a:gd name="T62" fmla="*/ 3 w 3531"/>
                <a:gd name="T63" fmla="*/ 0 h 2386"/>
                <a:gd name="T64" fmla="*/ 3 w 3531"/>
                <a:gd name="T65" fmla="*/ 0 h 2386"/>
                <a:gd name="T66" fmla="*/ 3 w 3531"/>
                <a:gd name="T67" fmla="*/ 0 h 2386"/>
                <a:gd name="T68" fmla="*/ 2 w 3531"/>
                <a:gd name="T69" fmla="*/ 0 h 2386"/>
                <a:gd name="T70" fmla="*/ 2 w 3531"/>
                <a:gd name="T71" fmla="*/ 0 h 2386"/>
                <a:gd name="T72" fmla="*/ 2 w 3531"/>
                <a:gd name="T73" fmla="*/ 0 h 2386"/>
                <a:gd name="T74" fmla="*/ 2 w 3531"/>
                <a:gd name="T75" fmla="*/ 0 h 2386"/>
                <a:gd name="T76" fmla="*/ 2 w 3531"/>
                <a:gd name="T77" fmla="*/ 0 h 2386"/>
                <a:gd name="T78" fmla="*/ 2 w 3531"/>
                <a:gd name="T79" fmla="*/ 0 h 2386"/>
                <a:gd name="T80" fmla="*/ 1 w 3531"/>
                <a:gd name="T81" fmla="*/ 0 h 2386"/>
                <a:gd name="T82" fmla="*/ 1 w 3531"/>
                <a:gd name="T83" fmla="*/ 0 h 2386"/>
                <a:gd name="T84" fmla="*/ 1 w 3531"/>
                <a:gd name="T85" fmla="*/ 0 h 2386"/>
                <a:gd name="T86" fmla="*/ 1 w 3531"/>
                <a:gd name="T87" fmla="*/ 0 h 2386"/>
                <a:gd name="T88" fmla="*/ 1 w 3531"/>
                <a:gd name="T89" fmla="*/ 0 h 23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31"/>
                <a:gd name="T136" fmla="*/ 0 h 2386"/>
                <a:gd name="T137" fmla="*/ 3531 w 3531"/>
                <a:gd name="T138" fmla="*/ 2386 h 23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31" h="2386">
                  <a:moveTo>
                    <a:pt x="72" y="98"/>
                  </a:moveTo>
                  <a:lnTo>
                    <a:pt x="72" y="98"/>
                  </a:lnTo>
                  <a:lnTo>
                    <a:pt x="59" y="104"/>
                  </a:lnTo>
                  <a:lnTo>
                    <a:pt x="46" y="124"/>
                  </a:lnTo>
                  <a:lnTo>
                    <a:pt x="33" y="202"/>
                  </a:lnTo>
                  <a:lnTo>
                    <a:pt x="20" y="286"/>
                  </a:lnTo>
                  <a:lnTo>
                    <a:pt x="7" y="494"/>
                  </a:lnTo>
                  <a:lnTo>
                    <a:pt x="0" y="761"/>
                  </a:lnTo>
                  <a:lnTo>
                    <a:pt x="0" y="1060"/>
                  </a:lnTo>
                  <a:lnTo>
                    <a:pt x="7" y="1365"/>
                  </a:lnTo>
                  <a:lnTo>
                    <a:pt x="20" y="1924"/>
                  </a:lnTo>
                  <a:lnTo>
                    <a:pt x="33" y="2269"/>
                  </a:lnTo>
                  <a:lnTo>
                    <a:pt x="241" y="2262"/>
                  </a:lnTo>
                  <a:lnTo>
                    <a:pt x="462" y="2256"/>
                  </a:lnTo>
                  <a:lnTo>
                    <a:pt x="676" y="2249"/>
                  </a:lnTo>
                  <a:lnTo>
                    <a:pt x="897" y="2256"/>
                  </a:lnTo>
                  <a:lnTo>
                    <a:pt x="1333" y="2269"/>
                  </a:lnTo>
                  <a:lnTo>
                    <a:pt x="1775" y="2295"/>
                  </a:lnTo>
                  <a:lnTo>
                    <a:pt x="2660" y="2353"/>
                  </a:lnTo>
                  <a:lnTo>
                    <a:pt x="3102" y="2373"/>
                  </a:lnTo>
                  <a:lnTo>
                    <a:pt x="3531" y="2386"/>
                  </a:lnTo>
                  <a:lnTo>
                    <a:pt x="3511" y="2165"/>
                  </a:lnTo>
                  <a:lnTo>
                    <a:pt x="3498" y="1885"/>
                  </a:lnTo>
                  <a:lnTo>
                    <a:pt x="3485" y="1729"/>
                  </a:lnTo>
                  <a:lnTo>
                    <a:pt x="3479" y="1593"/>
                  </a:lnTo>
                  <a:lnTo>
                    <a:pt x="3459" y="1482"/>
                  </a:lnTo>
                  <a:lnTo>
                    <a:pt x="3440" y="1391"/>
                  </a:lnTo>
                  <a:lnTo>
                    <a:pt x="3414" y="1307"/>
                  </a:lnTo>
                  <a:lnTo>
                    <a:pt x="3375" y="1235"/>
                  </a:lnTo>
                  <a:lnTo>
                    <a:pt x="3342" y="1183"/>
                  </a:lnTo>
                  <a:lnTo>
                    <a:pt x="3310" y="1138"/>
                  </a:lnTo>
                  <a:lnTo>
                    <a:pt x="3271" y="1099"/>
                  </a:lnTo>
                  <a:lnTo>
                    <a:pt x="3225" y="1066"/>
                  </a:lnTo>
                  <a:lnTo>
                    <a:pt x="3180" y="1034"/>
                  </a:lnTo>
                  <a:lnTo>
                    <a:pt x="3128" y="1008"/>
                  </a:lnTo>
                  <a:lnTo>
                    <a:pt x="3017" y="956"/>
                  </a:lnTo>
                  <a:lnTo>
                    <a:pt x="2894" y="897"/>
                  </a:lnTo>
                  <a:lnTo>
                    <a:pt x="2764" y="819"/>
                  </a:lnTo>
                  <a:lnTo>
                    <a:pt x="2692" y="774"/>
                  </a:lnTo>
                  <a:lnTo>
                    <a:pt x="2621" y="715"/>
                  </a:lnTo>
                  <a:lnTo>
                    <a:pt x="2549" y="650"/>
                  </a:lnTo>
                  <a:lnTo>
                    <a:pt x="2471" y="579"/>
                  </a:lnTo>
                  <a:lnTo>
                    <a:pt x="2380" y="494"/>
                  </a:lnTo>
                  <a:lnTo>
                    <a:pt x="2341" y="462"/>
                  </a:lnTo>
                  <a:lnTo>
                    <a:pt x="2295" y="436"/>
                  </a:lnTo>
                  <a:lnTo>
                    <a:pt x="2256" y="416"/>
                  </a:lnTo>
                  <a:lnTo>
                    <a:pt x="2224" y="403"/>
                  </a:lnTo>
                  <a:lnTo>
                    <a:pt x="2152" y="384"/>
                  </a:lnTo>
                  <a:lnTo>
                    <a:pt x="2107" y="377"/>
                  </a:lnTo>
                  <a:lnTo>
                    <a:pt x="2068" y="384"/>
                  </a:lnTo>
                  <a:lnTo>
                    <a:pt x="2022" y="390"/>
                  </a:lnTo>
                  <a:lnTo>
                    <a:pt x="1990" y="403"/>
                  </a:lnTo>
                  <a:lnTo>
                    <a:pt x="1912" y="429"/>
                  </a:lnTo>
                  <a:lnTo>
                    <a:pt x="1840" y="455"/>
                  </a:lnTo>
                  <a:lnTo>
                    <a:pt x="1801" y="462"/>
                  </a:lnTo>
                  <a:lnTo>
                    <a:pt x="1762" y="462"/>
                  </a:lnTo>
                  <a:lnTo>
                    <a:pt x="1723" y="455"/>
                  </a:lnTo>
                  <a:lnTo>
                    <a:pt x="1684" y="449"/>
                  </a:lnTo>
                  <a:lnTo>
                    <a:pt x="1639" y="423"/>
                  </a:lnTo>
                  <a:lnTo>
                    <a:pt x="1593" y="390"/>
                  </a:lnTo>
                  <a:lnTo>
                    <a:pt x="1541" y="345"/>
                  </a:lnTo>
                  <a:lnTo>
                    <a:pt x="1489" y="286"/>
                  </a:lnTo>
                  <a:lnTo>
                    <a:pt x="1424" y="215"/>
                  </a:lnTo>
                  <a:lnTo>
                    <a:pt x="1353" y="156"/>
                  </a:lnTo>
                  <a:lnTo>
                    <a:pt x="1275" y="111"/>
                  </a:lnTo>
                  <a:lnTo>
                    <a:pt x="1196" y="72"/>
                  </a:lnTo>
                  <a:lnTo>
                    <a:pt x="1112" y="46"/>
                  </a:lnTo>
                  <a:lnTo>
                    <a:pt x="1021" y="26"/>
                  </a:lnTo>
                  <a:lnTo>
                    <a:pt x="936" y="13"/>
                  </a:lnTo>
                  <a:lnTo>
                    <a:pt x="845" y="0"/>
                  </a:lnTo>
                  <a:lnTo>
                    <a:pt x="761" y="0"/>
                  </a:lnTo>
                  <a:lnTo>
                    <a:pt x="644" y="0"/>
                  </a:lnTo>
                  <a:lnTo>
                    <a:pt x="527" y="13"/>
                  </a:lnTo>
                  <a:lnTo>
                    <a:pt x="416" y="26"/>
                  </a:lnTo>
                  <a:lnTo>
                    <a:pt x="319" y="46"/>
                  </a:lnTo>
                  <a:lnTo>
                    <a:pt x="163" y="78"/>
                  </a:lnTo>
                  <a:lnTo>
                    <a:pt x="72" y="98"/>
                  </a:lnTo>
                  <a:close/>
                </a:path>
              </a:pathLst>
            </a:custGeom>
            <a:solidFill>
              <a:srgbClr val="D3EEF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0" name="Freeform 48"/>
            <p:cNvSpPr/>
            <p:nvPr/>
          </p:nvSpPr>
          <p:spPr bwMode="auto">
            <a:xfrm>
              <a:off x="1791" y="1882"/>
              <a:ext cx="1825" cy="1031"/>
            </a:xfrm>
            <a:custGeom>
              <a:avLst/>
              <a:gdLst>
                <a:gd name="T0" fmla="*/ 1 w 3518"/>
                <a:gd name="T1" fmla="*/ 0 h 2360"/>
                <a:gd name="T2" fmla="*/ 1 w 3518"/>
                <a:gd name="T3" fmla="*/ 0 h 2360"/>
                <a:gd name="T4" fmla="*/ 1 w 3518"/>
                <a:gd name="T5" fmla="*/ 0 h 2360"/>
                <a:gd name="T6" fmla="*/ 1 w 3518"/>
                <a:gd name="T7" fmla="*/ 0 h 2360"/>
                <a:gd name="T8" fmla="*/ 0 w 3518"/>
                <a:gd name="T9" fmla="*/ 0 h 2360"/>
                <a:gd name="T10" fmla="*/ 1 w 3518"/>
                <a:gd name="T11" fmla="*/ 0 h 2360"/>
                <a:gd name="T12" fmla="*/ 1 w 3518"/>
                <a:gd name="T13" fmla="*/ 0 h 2360"/>
                <a:gd name="T14" fmla="*/ 1 w 3518"/>
                <a:gd name="T15" fmla="*/ 0 h 2360"/>
                <a:gd name="T16" fmla="*/ 1 w 3518"/>
                <a:gd name="T17" fmla="*/ 0 h 2360"/>
                <a:gd name="T18" fmla="*/ 2 w 3518"/>
                <a:gd name="T19" fmla="*/ 0 h 2360"/>
                <a:gd name="T20" fmla="*/ 4 w 3518"/>
                <a:gd name="T21" fmla="*/ 0 h 2360"/>
                <a:gd name="T22" fmla="*/ 5 w 3518"/>
                <a:gd name="T23" fmla="*/ 0 h 2360"/>
                <a:gd name="T24" fmla="*/ 5 w 3518"/>
                <a:gd name="T25" fmla="*/ 0 h 2360"/>
                <a:gd name="T26" fmla="*/ 5 w 3518"/>
                <a:gd name="T27" fmla="*/ 0 h 2360"/>
                <a:gd name="T28" fmla="*/ 5 w 3518"/>
                <a:gd name="T29" fmla="*/ 0 h 2360"/>
                <a:gd name="T30" fmla="*/ 5 w 3518"/>
                <a:gd name="T31" fmla="*/ 0 h 2360"/>
                <a:gd name="T32" fmla="*/ 5 w 3518"/>
                <a:gd name="T33" fmla="*/ 0 h 2360"/>
                <a:gd name="T34" fmla="*/ 5 w 3518"/>
                <a:gd name="T35" fmla="*/ 0 h 2360"/>
                <a:gd name="T36" fmla="*/ 5 w 3518"/>
                <a:gd name="T37" fmla="*/ 0 h 2360"/>
                <a:gd name="T38" fmla="*/ 5 w 3518"/>
                <a:gd name="T39" fmla="*/ 0 h 2360"/>
                <a:gd name="T40" fmla="*/ 4 w 3518"/>
                <a:gd name="T41" fmla="*/ 0 h 2360"/>
                <a:gd name="T42" fmla="*/ 4 w 3518"/>
                <a:gd name="T43" fmla="*/ 0 h 2360"/>
                <a:gd name="T44" fmla="*/ 4 w 3518"/>
                <a:gd name="T45" fmla="*/ 0 h 2360"/>
                <a:gd name="T46" fmla="*/ 4 w 3518"/>
                <a:gd name="T47" fmla="*/ 0 h 2360"/>
                <a:gd name="T48" fmla="*/ 3 w 3518"/>
                <a:gd name="T49" fmla="*/ 0 h 2360"/>
                <a:gd name="T50" fmla="*/ 3 w 3518"/>
                <a:gd name="T51" fmla="*/ 0 h 2360"/>
                <a:gd name="T52" fmla="*/ 3 w 3518"/>
                <a:gd name="T53" fmla="*/ 0 h 2360"/>
                <a:gd name="T54" fmla="*/ 3 w 3518"/>
                <a:gd name="T55" fmla="*/ 0 h 2360"/>
                <a:gd name="T56" fmla="*/ 3 w 3518"/>
                <a:gd name="T57" fmla="*/ 0 h 2360"/>
                <a:gd name="T58" fmla="*/ 3 w 3518"/>
                <a:gd name="T59" fmla="*/ 0 h 2360"/>
                <a:gd name="T60" fmla="*/ 3 w 3518"/>
                <a:gd name="T61" fmla="*/ 0 h 2360"/>
                <a:gd name="T62" fmla="*/ 3 w 3518"/>
                <a:gd name="T63" fmla="*/ 0 h 2360"/>
                <a:gd name="T64" fmla="*/ 3 w 3518"/>
                <a:gd name="T65" fmla="*/ 0 h 2360"/>
                <a:gd name="T66" fmla="*/ 3 w 3518"/>
                <a:gd name="T67" fmla="*/ 0 h 2360"/>
                <a:gd name="T68" fmla="*/ 2 w 3518"/>
                <a:gd name="T69" fmla="*/ 0 h 2360"/>
                <a:gd name="T70" fmla="*/ 2 w 3518"/>
                <a:gd name="T71" fmla="*/ 0 h 2360"/>
                <a:gd name="T72" fmla="*/ 2 w 3518"/>
                <a:gd name="T73" fmla="*/ 0 h 2360"/>
                <a:gd name="T74" fmla="*/ 2 w 3518"/>
                <a:gd name="T75" fmla="*/ 0 h 2360"/>
                <a:gd name="T76" fmla="*/ 2 w 3518"/>
                <a:gd name="T77" fmla="*/ 0 h 2360"/>
                <a:gd name="T78" fmla="*/ 2 w 3518"/>
                <a:gd name="T79" fmla="*/ 0 h 2360"/>
                <a:gd name="T80" fmla="*/ 1 w 3518"/>
                <a:gd name="T81" fmla="*/ 0 h 2360"/>
                <a:gd name="T82" fmla="*/ 1 w 3518"/>
                <a:gd name="T83" fmla="*/ 0 h 2360"/>
                <a:gd name="T84" fmla="*/ 1 w 3518"/>
                <a:gd name="T85" fmla="*/ 0 h 2360"/>
                <a:gd name="T86" fmla="*/ 1 w 3518"/>
                <a:gd name="T87" fmla="*/ 0 h 2360"/>
                <a:gd name="T88" fmla="*/ 1 w 3518"/>
                <a:gd name="T89" fmla="*/ 0 h 23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18"/>
                <a:gd name="T136" fmla="*/ 0 h 2360"/>
                <a:gd name="T137" fmla="*/ 3518 w 3518"/>
                <a:gd name="T138" fmla="*/ 2360 h 23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18" h="2360">
                  <a:moveTo>
                    <a:pt x="65" y="98"/>
                  </a:moveTo>
                  <a:lnTo>
                    <a:pt x="65" y="98"/>
                  </a:lnTo>
                  <a:lnTo>
                    <a:pt x="59" y="104"/>
                  </a:lnTo>
                  <a:lnTo>
                    <a:pt x="46" y="130"/>
                  </a:lnTo>
                  <a:lnTo>
                    <a:pt x="33" y="202"/>
                  </a:lnTo>
                  <a:lnTo>
                    <a:pt x="20" y="286"/>
                  </a:lnTo>
                  <a:lnTo>
                    <a:pt x="7" y="494"/>
                  </a:lnTo>
                  <a:lnTo>
                    <a:pt x="0" y="754"/>
                  </a:lnTo>
                  <a:lnTo>
                    <a:pt x="0" y="1047"/>
                  </a:lnTo>
                  <a:lnTo>
                    <a:pt x="7" y="1352"/>
                  </a:lnTo>
                  <a:lnTo>
                    <a:pt x="20" y="1898"/>
                  </a:lnTo>
                  <a:lnTo>
                    <a:pt x="26" y="2249"/>
                  </a:lnTo>
                  <a:lnTo>
                    <a:pt x="241" y="2236"/>
                  </a:lnTo>
                  <a:lnTo>
                    <a:pt x="455" y="2230"/>
                  </a:lnTo>
                  <a:lnTo>
                    <a:pt x="670" y="2230"/>
                  </a:lnTo>
                  <a:lnTo>
                    <a:pt x="891" y="2230"/>
                  </a:lnTo>
                  <a:lnTo>
                    <a:pt x="1327" y="2243"/>
                  </a:lnTo>
                  <a:lnTo>
                    <a:pt x="1769" y="2269"/>
                  </a:lnTo>
                  <a:lnTo>
                    <a:pt x="2653" y="2327"/>
                  </a:lnTo>
                  <a:lnTo>
                    <a:pt x="3089" y="2347"/>
                  </a:lnTo>
                  <a:lnTo>
                    <a:pt x="3518" y="2360"/>
                  </a:lnTo>
                  <a:lnTo>
                    <a:pt x="3498" y="2145"/>
                  </a:lnTo>
                  <a:lnTo>
                    <a:pt x="3479" y="1866"/>
                  </a:lnTo>
                  <a:lnTo>
                    <a:pt x="3472" y="1710"/>
                  </a:lnTo>
                  <a:lnTo>
                    <a:pt x="3459" y="1580"/>
                  </a:lnTo>
                  <a:lnTo>
                    <a:pt x="3440" y="1469"/>
                  </a:lnTo>
                  <a:lnTo>
                    <a:pt x="3420" y="1372"/>
                  </a:lnTo>
                  <a:lnTo>
                    <a:pt x="3388" y="1294"/>
                  </a:lnTo>
                  <a:lnTo>
                    <a:pt x="3355" y="1222"/>
                  </a:lnTo>
                  <a:lnTo>
                    <a:pt x="3323" y="1177"/>
                  </a:lnTo>
                  <a:lnTo>
                    <a:pt x="3284" y="1131"/>
                  </a:lnTo>
                  <a:lnTo>
                    <a:pt x="3245" y="1092"/>
                  </a:lnTo>
                  <a:lnTo>
                    <a:pt x="3199" y="1060"/>
                  </a:lnTo>
                  <a:lnTo>
                    <a:pt x="3102" y="1001"/>
                  </a:lnTo>
                  <a:lnTo>
                    <a:pt x="2991" y="949"/>
                  </a:lnTo>
                  <a:lnTo>
                    <a:pt x="2868" y="884"/>
                  </a:lnTo>
                  <a:lnTo>
                    <a:pt x="2738" y="813"/>
                  </a:lnTo>
                  <a:lnTo>
                    <a:pt x="2673" y="767"/>
                  </a:lnTo>
                  <a:lnTo>
                    <a:pt x="2601" y="709"/>
                  </a:lnTo>
                  <a:lnTo>
                    <a:pt x="2530" y="644"/>
                  </a:lnTo>
                  <a:lnTo>
                    <a:pt x="2452" y="572"/>
                  </a:lnTo>
                  <a:lnTo>
                    <a:pt x="2406" y="527"/>
                  </a:lnTo>
                  <a:lnTo>
                    <a:pt x="2367" y="494"/>
                  </a:lnTo>
                  <a:lnTo>
                    <a:pt x="2321" y="462"/>
                  </a:lnTo>
                  <a:lnTo>
                    <a:pt x="2282" y="436"/>
                  </a:lnTo>
                  <a:lnTo>
                    <a:pt x="2243" y="416"/>
                  </a:lnTo>
                  <a:lnTo>
                    <a:pt x="2204" y="403"/>
                  </a:lnTo>
                  <a:lnTo>
                    <a:pt x="2139" y="384"/>
                  </a:lnTo>
                  <a:lnTo>
                    <a:pt x="2094" y="377"/>
                  </a:lnTo>
                  <a:lnTo>
                    <a:pt x="2055" y="384"/>
                  </a:lnTo>
                  <a:lnTo>
                    <a:pt x="2016" y="390"/>
                  </a:lnTo>
                  <a:lnTo>
                    <a:pt x="1977" y="403"/>
                  </a:lnTo>
                  <a:lnTo>
                    <a:pt x="1905" y="423"/>
                  </a:lnTo>
                  <a:lnTo>
                    <a:pt x="1834" y="449"/>
                  </a:lnTo>
                  <a:lnTo>
                    <a:pt x="1795" y="455"/>
                  </a:lnTo>
                  <a:lnTo>
                    <a:pt x="1756" y="455"/>
                  </a:lnTo>
                  <a:lnTo>
                    <a:pt x="1717" y="449"/>
                  </a:lnTo>
                  <a:lnTo>
                    <a:pt x="1678" y="436"/>
                  </a:lnTo>
                  <a:lnTo>
                    <a:pt x="1632" y="410"/>
                  </a:lnTo>
                  <a:lnTo>
                    <a:pt x="1587" y="377"/>
                  </a:lnTo>
                  <a:lnTo>
                    <a:pt x="1535" y="332"/>
                  </a:lnTo>
                  <a:lnTo>
                    <a:pt x="1483" y="273"/>
                  </a:lnTo>
                  <a:lnTo>
                    <a:pt x="1418" y="208"/>
                  </a:lnTo>
                  <a:lnTo>
                    <a:pt x="1346" y="150"/>
                  </a:lnTo>
                  <a:lnTo>
                    <a:pt x="1268" y="104"/>
                  </a:lnTo>
                  <a:lnTo>
                    <a:pt x="1190" y="65"/>
                  </a:lnTo>
                  <a:lnTo>
                    <a:pt x="1105" y="39"/>
                  </a:lnTo>
                  <a:lnTo>
                    <a:pt x="1021" y="20"/>
                  </a:lnTo>
                  <a:lnTo>
                    <a:pt x="930" y="7"/>
                  </a:lnTo>
                  <a:lnTo>
                    <a:pt x="839" y="0"/>
                  </a:lnTo>
                  <a:lnTo>
                    <a:pt x="754" y="0"/>
                  </a:lnTo>
                  <a:lnTo>
                    <a:pt x="637" y="0"/>
                  </a:lnTo>
                  <a:lnTo>
                    <a:pt x="527" y="13"/>
                  </a:lnTo>
                  <a:lnTo>
                    <a:pt x="416" y="26"/>
                  </a:lnTo>
                  <a:lnTo>
                    <a:pt x="319" y="46"/>
                  </a:lnTo>
                  <a:lnTo>
                    <a:pt x="163" y="78"/>
                  </a:lnTo>
                  <a:lnTo>
                    <a:pt x="65" y="98"/>
                  </a:lnTo>
                  <a:close/>
                </a:path>
              </a:pathLst>
            </a:custGeom>
            <a:solidFill>
              <a:srgbClr val="CDECF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1" name="Freeform 49"/>
            <p:cNvSpPr/>
            <p:nvPr/>
          </p:nvSpPr>
          <p:spPr bwMode="auto">
            <a:xfrm>
              <a:off x="1791" y="1891"/>
              <a:ext cx="1815" cy="1022"/>
            </a:xfrm>
            <a:custGeom>
              <a:avLst/>
              <a:gdLst>
                <a:gd name="T0" fmla="*/ 1 w 3498"/>
                <a:gd name="T1" fmla="*/ 0 h 2340"/>
                <a:gd name="T2" fmla="*/ 1 w 3498"/>
                <a:gd name="T3" fmla="*/ 0 h 2340"/>
                <a:gd name="T4" fmla="*/ 1 w 3498"/>
                <a:gd name="T5" fmla="*/ 0 h 2340"/>
                <a:gd name="T6" fmla="*/ 1 w 3498"/>
                <a:gd name="T7" fmla="*/ 0 h 2340"/>
                <a:gd name="T8" fmla="*/ 0 w 3498"/>
                <a:gd name="T9" fmla="*/ 0 h 2340"/>
                <a:gd name="T10" fmla="*/ 1 w 3498"/>
                <a:gd name="T11" fmla="*/ 0 h 2340"/>
                <a:gd name="T12" fmla="*/ 1 w 3498"/>
                <a:gd name="T13" fmla="*/ 0 h 2340"/>
                <a:gd name="T14" fmla="*/ 1 w 3498"/>
                <a:gd name="T15" fmla="*/ 0 h 2340"/>
                <a:gd name="T16" fmla="*/ 1 w 3498"/>
                <a:gd name="T17" fmla="*/ 0 h 2340"/>
                <a:gd name="T18" fmla="*/ 2 w 3498"/>
                <a:gd name="T19" fmla="*/ 0 h 2340"/>
                <a:gd name="T20" fmla="*/ 4 w 3498"/>
                <a:gd name="T21" fmla="*/ 0 h 2340"/>
                <a:gd name="T22" fmla="*/ 5 w 3498"/>
                <a:gd name="T23" fmla="*/ 0 h 2340"/>
                <a:gd name="T24" fmla="*/ 5 w 3498"/>
                <a:gd name="T25" fmla="*/ 0 h 2340"/>
                <a:gd name="T26" fmla="*/ 5 w 3498"/>
                <a:gd name="T27" fmla="*/ 0 h 2340"/>
                <a:gd name="T28" fmla="*/ 5 w 3498"/>
                <a:gd name="T29" fmla="*/ 0 h 2340"/>
                <a:gd name="T30" fmla="*/ 5 w 3498"/>
                <a:gd name="T31" fmla="*/ 0 h 2340"/>
                <a:gd name="T32" fmla="*/ 5 w 3498"/>
                <a:gd name="T33" fmla="*/ 0 h 2340"/>
                <a:gd name="T34" fmla="*/ 5 w 3498"/>
                <a:gd name="T35" fmla="*/ 0 h 2340"/>
                <a:gd name="T36" fmla="*/ 5 w 3498"/>
                <a:gd name="T37" fmla="*/ 0 h 2340"/>
                <a:gd name="T38" fmla="*/ 5 w 3498"/>
                <a:gd name="T39" fmla="*/ 0 h 2340"/>
                <a:gd name="T40" fmla="*/ 4 w 3498"/>
                <a:gd name="T41" fmla="*/ 0 h 2340"/>
                <a:gd name="T42" fmla="*/ 4 w 3498"/>
                <a:gd name="T43" fmla="*/ 0 h 2340"/>
                <a:gd name="T44" fmla="*/ 4 w 3498"/>
                <a:gd name="T45" fmla="*/ 0 h 2340"/>
                <a:gd name="T46" fmla="*/ 3 w 3498"/>
                <a:gd name="T47" fmla="*/ 0 h 2340"/>
                <a:gd name="T48" fmla="*/ 3 w 3498"/>
                <a:gd name="T49" fmla="*/ 0 h 2340"/>
                <a:gd name="T50" fmla="*/ 3 w 3498"/>
                <a:gd name="T51" fmla="*/ 0 h 2340"/>
                <a:gd name="T52" fmla="*/ 3 w 3498"/>
                <a:gd name="T53" fmla="*/ 0 h 2340"/>
                <a:gd name="T54" fmla="*/ 3 w 3498"/>
                <a:gd name="T55" fmla="*/ 0 h 2340"/>
                <a:gd name="T56" fmla="*/ 3 w 3498"/>
                <a:gd name="T57" fmla="*/ 0 h 2340"/>
                <a:gd name="T58" fmla="*/ 3 w 3498"/>
                <a:gd name="T59" fmla="*/ 0 h 2340"/>
                <a:gd name="T60" fmla="*/ 3 w 3498"/>
                <a:gd name="T61" fmla="*/ 0 h 2340"/>
                <a:gd name="T62" fmla="*/ 3 w 3498"/>
                <a:gd name="T63" fmla="*/ 0 h 2340"/>
                <a:gd name="T64" fmla="*/ 3 w 3498"/>
                <a:gd name="T65" fmla="*/ 0 h 2340"/>
                <a:gd name="T66" fmla="*/ 2 w 3498"/>
                <a:gd name="T67" fmla="*/ 0 h 2340"/>
                <a:gd name="T68" fmla="*/ 2 w 3498"/>
                <a:gd name="T69" fmla="*/ 0 h 2340"/>
                <a:gd name="T70" fmla="*/ 2 w 3498"/>
                <a:gd name="T71" fmla="*/ 0 h 2340"/>
                <a:gd name="T72" fmla="*/ 2 w 3498"/>
                <a:gd name="T73" fmla="*/ 0 h 2340"/>
                <a:gd name="T74" fmla="*/ 2 w 3498"/>
                <a:gd name="T75" fmla="*/ 0 h 2340"/>
                <a:gd name="T76" fmla="*/ 2 w 3498"/>
                <a:gd name="T77" fmla="*/ 0 h 2340"/>
                <a:gd name="T78" fmla="*/ 1 w 3498"/>
                <a:gd name="T79" fmla="*/ 0 h 2340"/>
                <a:gd name="T80" fmla="*/ 1 w 3498"/>
                <a:gd name="T81" fmla="*/ 0 h 2340"/>
                <a:gd name="T82" fmla="*/ 1 w 3498"/>
                <a:gd name="T83" fmla="*/ 0 h 2340"/>
                <a:gd name="T84" fmla="*/ 1 w 3498"/>
                <a:gd name="T85" fmla="*/ 0 h 2340"/>
                <a:gd name="T86" fmla="*/ 1 w 3498"/>
                <a:gd name="T87" fmla="*/ 0 h 23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98"/>
                <a:gd name="T133" fmla="*/ 0 h 2340"/>
                <a:gd name="T134" fmla="*/ 3498 w 3498"/>
                <a:gd name="T135" fmla="*/ 2340 h 23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98" h="2340">
                  <a:moveTo>
                    <a:pt x="65" y="110"/>
                  </a:moveTo>
                  <a:lnTo>
                    <a:pt x="65" y="110"/>
                  </a:lnTo>
                  <a:lnTo>
                    <a:pt x="59" y="117"/>
                  </a:lnTo>
                  <a:lnTo>
                    <a:pt x="46" y="136"/>
                  </a:lnTo>
                  <a:lnTo>
                    <a:pt x="33" y="208"/>
                  </a:lnTo>
                  <a:lnTo>
                    <a:pt x="20" y="292"/>
                  </a:lnTo>
                  <a:lnTo>
                    <a:pt x="7" y="500"/>
                  </a:lnTo>
                  <a:lnTo>
                    <a:pt x="0" y="754"/>
                  </a:lnTo>
                  <a:lnTo>
                    <a:pt x="0" y="1046"/>
                  </a:lnTo>
                  <a:lnTo>
                    <a:pt x="7" y="1339"/>
                  </a:lnTo>
                  <a:lnTo>
                    <a:pt x="20" y="1885"/>
                  </a:lnTo>
                  <a:lnTo>
                    <a:pt x="26" y="2229"/>
                  </a:lnTo>
                  <a:lnTo>
                    <a:pt x="241" y="2216"/>
                  </a:lnTo>
                  <a:lnTo>
                    <a:pt x="455" y="2210"/>
                  </a:lnTo>
                  <a:lnTo>
                    <a:pt x="670" y="2210"/>
                  </a:lnTo>
                  <a:lnTo>
                    <a:pt x="884" y="2210"/>
                  </a:lnTo>
                  <a:lnTo>
                    <a:pt x="1320" y="2223"/>
                  </a:lnTo>
                  <a:lnTo>
                    <a:pt x="1762" y="2249"/>
                  </a:lnTo>
                  <a:lnTo>
                    <a:pt x="2640" y="2307"/>
                  </a:lnTo>
                  <a:lnTo>
                    <a:pt x="3076" y="2327"/>
                  </a:lnTo>
                  <a:lnTo>
                    <a:pt x="3498" y="2340"/>
                  </a:lnTo>
                  <a:lnTo>
                    <a:pt x="3479" y="2125"/>
                  </a:lnTo>
                  <a:lnTo>
                    <a:pt x="3466" y="1852"/>
                  </a:lnTo>
                  <a:lnTo>
                    <a:pt x="3459" y="1696"/>
                  </a:lnTo>
                  <a:lnTo>
                    <a:pt x="3440" y="1566"/>
                  </a:lnTo>
                  <a:lnTo>
                    <a:pt x="3427" y="1456"/>
                  </a:lnTo>
                  <a:lnTo>
                    <a:pt x="3401" y="1365"/>
                  </a:lnTo>
                  <a:lnTo>
                    <a:pt x="3368" y="1287"/>
                  </a:lnTo>
                  <a:lnTo>
                    <a:pt x="3329" y="1222"/>
                  </a:lnTo>
                  <a:lnTo>
                    <a:pt x="3297" y="1170"/>
                  </a:lnTo>
                  <a:lnTo>
                    <a:pt x="3258" y="1131"/>
                  </a:lnTo>
                  <a:lnTo>
                    <a:pt x="3219" y="1092"/>
                  </a:lnTo>
                  <a:lnTo>
                    <a:pt x="3173" y="1059"/>
                  </a:lnTo>
                  <a:lnTo>
                    <a:pt x="3076" y="1001"/>
                  </a:lnTo>
                  <a:lnTo>
                    <a:pt x="2965" y="949"/>
                  </a:lnTo>
                  <a:lnTo>
                    <a:pt x="2848" y="884"/>
                  </a:lnTo>
                  <a:lnTo>
                    <a:pt x="2718" y="812"/>
                  </a:lnTo>
                  <a:lnTo>
                    <a:pt x="2647" y="767"/>
                  </a:lnTo>
                  <a:lnTo>
                    <a:pt x="2582" y="708"/>
                  </a:lnTo>
                  <a:lnTo>
                    <a:pt x="2510" y="650"/>
                  </a:lnTo>
                  <a:lnTo>
                    <a:pt x="2438" y="578"/>
                  </a:lnTo>
                  <a:lnTo>
                    <a:pt x="2393" y="533"/>
                  </a:lnTo>
                  <a:lnTo>
                    <a:pt x="2347" y="494"/>
                  </a:lnTo>
                  <a:lnTo>
                    <a:pt x="2308" y="468"/>
                  </a:lnTo>
                  <a:lnTo>
                    <a:pt x="2269" y="442"/>
                  </a:lnTo>
                  <a:lnTo>
                    <a:pt x="2230" y="422"/>
                  </a:lnTo>
                  <a:lnTo>
                    <a:pt x="2191" y="409"/>
                  </a:lnTo>
                  <a:lnTo>
                    <a:pt x="2120" y="390"/>
                  </a:lnTo>
                  <a:lnTo>
                    <a:pt x="2081" y="383"/>
                  </a:lnTo>
                  <a:lnTo>
                    <a:pt x="2042" y="390"/>
                  </a:lnTo>
                  <a:lnTo>
                    <a:pt x="1964" y="403"/>
                  </a:lnTo>
                  <a:lnTo>
                    <a:pt x="1892" y="429"/>
                  </a:lnTo>
                  <a:lnTo>
                    <a:pt x="1821" y="442"/>
                  </a:lnTo>
                  <a:lnTo>
                    <a:pt x="1782" y="448"/>
                  </a:lnTo>
                  <a:lnTo>
                    <a:pt x="1749" y="448"/>
                  </a:lnTo>
                  <a:lnTo>
                    <a:pt x="1710" y="442"/>
                  </a:lnTo>
                  <a:lnTo>
                    <a:pt x="1665" y="429"/>
                  </a:lnTo>
                  <a:lnTo>
                    <a:pt x="1626" y="403"/>
                  </a:lnTo>
                  <a:lnTo>
                    <a:pt x="1580" y="370"/>
                  </a:lnTo>
                  <a:lnTo>
                    <a:pt x="1528" y="325"/>
                  </a:lnTo>
                  <a:lnTo>
                    <a:pt x="1476" y="266"/>
                  </a:lnTo>
                  <a:lnTo>
                    <a:pt x="1411" y="201"/>
                  </a:lnTo>
                  <a:lnTo>
                    <a:pt x="1340" y="143"/>
                  </a:lnTo>
                  <a:lnTo>
                    <a:pt x="1268" y="104"/>
                  </a:lnTo>
                  <a:lnTo>
                    <a:pt x="1183" y="65"/>
                  </a:lnTo>
                  <a:lnTo>
                    <a:pt x="1099" y="39"/>
                  </a:lnTo>
                  <a:lnTo>
                    <a:pt x="1014" y="19"/>
                  </a:lnTo>
                  <a:lnTo>
                    <a:pt x="923" y="6"/>
                  </a:lnTo>
                  <a:lnTo>
                    <a:pt x="832" y="0"/>
                  </a:lnTo>
                  <a:lnTo>
                    <a:pt x="754" y="0"/>
                  </a:lnTo>
                  <a:lnTo>
                    <a:pt x="631" y="6"/>
                  </a:lnTo>
                  <a:lnTo>
                    <a:pt x="520" y="19"/>
                  </a:lnTo>
                  <a:lnTo>
                    <a:pt x="416" y="32"/>
                  </a:lnTo>
                  <a:lnTo>
                    <a:pt x="319" y="52"/>
                  </a:lnTo>
                  <a:lnTo>
                    <a:pt x="156" y="91"/>
                  </a:lnTo>
                  <a:lnTo>
                    <a:pt x="65" y="110"/>
                  </a:lnTo>
                  <a:close/>
                </a:path>
              </a:pathLst>
            </a:custGeom>
            <a:solidFill>
              <a:srgbClr val="C8EAFB"/>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2" name="Freeform 50"/>
            <p:cNvSpPr/>
            <p:nvPr/>
          </p:nvSpPr>
          <p:spPr bwMode="auto">
            <a:xfrm>
              <a:off x="1791" y="1902"/>
              <a:ext cx="1808" cy="1011"/>
            </a:xfrm>
            <a:custGeom>
              <a:avLst/>
              <a:gdLst>
                <a:gd name="T0" fmla="*/ 1 w 3485"/>
                <a:gd name="T1" fmla="*/ 0 h 2314"/>
                <a:gd name="T2" fmla="*/ 1 w 3485"/>
                <a:gd name="T3" fmla="*/ 0 h 2314"/>
                <a:gd name="T4" fmla="*/ 1 w 3485"/>
                <a:gd name="T5" fmla="*/ 0 h 2314"/>
                <a:gd name="T6" fmla="*/ 1 w 3485"/>
                <a:gd name="T7" fmla="*/ 0 h 2314"/>
                <a:gd name="T8" fmla="*/ 0 w 3485"/>
                <a:gd name="T9" fmla="*/ 0 h 2314"/>
                <a:gd name="T10" fmla="*/ 1 w 3485"/>
                <a:gd name="T11" fmla="*/ 0 h 2314"/>
                <a:gd name="T12" fmla="*/ 1 w 3485"/>
                <a:gd name="T13" fmla="*/ 0 h 2314"/>
                <a:gd name="T14" fmla="*/ 1 w 3485"/>
                <a:gd name="T15" fmla="*/ 0 h 2314"/>
                <a:gd name="T16" fmla="*/ 1 w 3485"/>
                <a:gd name="T17" fmla="*/ 0 h 2314"/>
                <a:gd name="T18" fmla="*/ 2 w 3485"/>
                <a:gd name="T19" fmla="*/ 0 h 2314"/>
                <a:gd name="T20" fmla="*/ 4 w 3485"/>
                <a:gd name="T21" fmla="*/ 0 h 2314"/>
                <a:gd name="T22" fmla="*/ 5 w 3485"/>
                <a:gd name="T23" fmla="*/ 0 h 2314"/>
                <a:gd name="T24" fmla="*/ 5 w 3485"/>
                <a:gd name="T25" fmla="*/ 0 h 2314"/>
                <a:gd name="T26" fmla="*/ 5 w 3485"/>
                <a:gd name="T27" fmla="*/ 0 h 2314"/>
                <a:gd name="T28" fmla="*/ 5 w 3485"/>
                <a:gd name="T29" fmla="*/ 0 h 2314"/>
                <a:gd name="T30" fmla="*/ 5 w 3485"/>
                <a:gd name="T31" fmla="*/ 0 h 2314"/>
                <a:gd name="T32" fmla="*/ 5 w 3485"/>
                <a:gd name="T33" fmla="*/ 0 h 2314"/>
                <a:gd name="T34" fmla="*/ 5 w 3485"/>
                <a:gd name="T35" fmla="*/ 0 h 2314"/>
                <a:gd name="T36" fmla="*/ 5 w 3485"/>
                <a:gd name="T37" fmla="*/ 0 h 2314"/>
                <a:gd name="T38" fmla="*/ 5 w 3485"/>
                <a:gd name="T39" fmla="*/ 0 h 2314"/>
                <a:gd name="T40" fmla="*/ 4 w 3485"/>
                <a:gd name="T41" fmla="*/ 0 h 2314"/>
                <a:gd name="T42" fmla="*/ 4 w 3485"/>
                <a:gd name="T43" fmla="*/ 0 h 2314"/>
                <a:gd name="T44" fmla="*/ 4 w 3485"/>
                <a:gd name="T45" fmla="*/ 0 h 2314"/>
                <a:gd name="T46" fmla="*/ 3 w 3485"/>
                <a:gd name="T47" fmla="*/ 0 h 2314"/>
                <a:gd name="T48" fmla="*/ 3 w 3485"/>
                <a:gd name="T49" fmla="*/ 0 h 2314"/>
                <a:gd name="T50" fmla="*/ 3 w 3485"/>
                <a:gd name="T51" fmla="*/ 0 h 2314"/>
                <a:gd name="T52" fmla="*/ 3 w 3485"/>
                <a:gd name="T53" fmla="*/ 0 h 2314"/>
                <a:gd name="T54" fmla="*/ 3 w 3485"/>
                <a:gd name="T55" fmla="*/ 0 h 2314"/>
                <a:gd name="T56" fmla="*/ 3 w 3485"/>
                <a:gd name="T57" fmla="*/ 0 h 2314"/>
                <a:gd name="T58" fmla="*/ 3 w 3485"/>
                <a:gd name="T59" fmla="*/ 0 h 2314"/>
                <a:gd name="T60" fmla="*/ 3 w 3485"/>
                <a:gd name="T61" fmla="*/ 0 h 2314"/>
                <a:gd name="T62" fmla="*/ 3 w 3485"/>
                <a:gd name="T63" fmla="*/ 0 h 2314"/>
                <a:gd name="T64" fmla="*/ 3 w 3485"/>
                <a:gd name="T65" fmla="*/ 0 h 2314"/>
                <a:gd name="T66" fmla="*/ 2 w 3485"/>
                <a:gd name="T67" fmla="*/ 0 h 2314"/>
                <a:gd name="T68" fmla="*/ 2 w 3485"/>
                <a:gd name="T69" fmla="*/ 0 h 2314"/>
                <a:gd name="T70" fmla="*/ 2 w 3485"/>
                <a:gd name="T71" fmla="*/ 0 h 2314"/>
                <a:gd name="T72" fmla="*/ 2 w 3485"/>
                <a:gd name="T73" fmla="*/ 0 h 2314"/>
                <a:gd name="T74" fmla="*/ 2 w 3485"/>
                <a:gd name="T75" fmla="*/ 0 h 2314"/>
                <a:gd name="T76" fmla="*/ 1 w 3485"/>
                <a:gd name="T77" fmla="*/ 0 h 2314"/>
                <a:gd name="T78" fmla="*/ 1 w 3485"/>
                <a:gd name="T79" fmla="*/ 0 h 2314"/>
                <a:gd name="T80" fmla="*/ 1 w 3485"/>
                <a:gd name="T81" fmla="*/ 0 h 2314"/>
                <a:gd name="T82" fmla="*/ 1 w 3485"/>
                <a:gd name="T83" fmla="*/ 0 h 2314"/>
                <a:gd name="T84" fmla="*/ 1 w 3485"/>
                <a:gd name="T85" fmla="*/ 0 h 2314"/>
                <a:gd name="T86" fmla="*/ 1 w 3485"/>
                <a:gd name="T87" fmla="*/ 0 h 23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85"/>
                <a:gd name="T133" fmla="*/ 0 h 2314"/>
                <a:gd name="T134" fmla="*/ 3485 w 3485"/>
                <a:gd name="T135" fmla="*/ 2314 h 23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85" h="2314">
                  <a:moveTo>
                    <a:pt x="65" y="110"/>
                  </a:moveTo>
                  <a:lnTo>
                    <a:pt x="65" y="110"/>
                  </a:lnTo>
                  <a:lnTo>
                    <a:pt x="59" y="117"/>
                  </a:lnTo>
                  <a:lnTo>
                    <a:pt x="46" y="136"/>
                  </a:lnTo>
                  <a:lnTo>
                    <a:pt x="33" y="208"/>
                  </a:lnTo>
                  <a:lnTo>
                    <a:pt x="20" y="292"/>
                  </a:lnTo>
                  <a:lnTo>
                    <a:pt x="7" y="494"/>
                  </a:lnTo>
                  <a:lnTo>
                    <a:pt x="0" y="747"/>
                  </a:lnTo>
                  <a:lnTo>
                    <a:pt x="0" y="1033"/>
                  </a:lnTo>
                  <a:lnTo>
                    <a:pt x="7" y="1326"/>
                  </a:lnTo>
                  <a:lnTo>
                    <a:pt x="20" y="1865"/>
                  </a:lnTo>
                  <a:lnTo>
                    <a:pt x="26" y="2203"/>
                  </a:lnTo>
                  <a:lnTo>
                    <a:pt x="241" y="2190"/>
                  </a:lnTo>
                  <a:lnTo>
                    <a:pt x="449" y="2184"/>
                  </a:lnTo>
                  <a:lnTo>
                    <a:pt x="663" y="2184"/>
                  </a:lnTo>
                  <a:lnTo>
                    <a:pt x="878" y="2184"/>
                  </a:lnTo>
                  <a:lnTo>
                    <a:pt x="1314" y="2203"/>
                  </a:lnTo>
                  <a:lnTo>
                    <a:pt x="1756" y="2223"/>
                  </a:lnTo>
                  <a:lnTo>
                    <a:pt x="2627" y="2281"/>
                  </a:lnTo>
                  <a:lnTo>
                    <a:pt x="3063" y="2307"/>
                  </a:lnTo>
                  <a:lnTo>
                    <a:pt x="3485" y="2314"/>
                  </a:lnTo>
                  <a:lnTo>
                    <a:pt x="3466" y="2106"/>
                  </a:lnTo>
                  <a:lnTo>
                    <a:pt x="3453" y="1833"/>
                  </a:lnTo>
                  <a:lnTo>
                    <a:pt x="3440" y="1677"/>
                  </a:lnTo>
                  <a:lnTo>
                    <a:pt x="3427" y="1547"/>
                  </a:lnTo>
                  <a:lnTo>
                    <a:pt x="3407" y="1443"/>
                  </a:lnTo>
                  <a:lnTo>
                    <a:pt x="3381" y="1352"/>
                  </a:lnTo>
                  <a:lnTo>
                    <a:pt x="3349" y="1274"/>
                  </a:lnTo>
                  <a:lnTo>
                    <a:pt x="3310" y="1209"/>
                  </a:lnTo>
                  <a:lnTo>
                    <a:pt x="3271" y="1163"/>
                  </a:lnTo>
                  <a:lnTo>
                    <a:pt x="3232" y="1118"/>
                  </a:lnTo>
                  <a:lnTo>
                    <a:pt x="3193" y="1085"/>
                  </a:lnTo>
                  <a:lnTo>
                    <a:pt x="3147" y="1053"/>
                  </a:lnTo>
                  <a:lnTo>
                    <a:pt x="3050" y="994"/>
                  </a:lnTo>
                  <a:lnTo>
                    <a:pt x="2939" y="942"/>
                  </a:lnTo>
                  <a:lnTo>
                    <a:pt x="2822" y="877"/>
                  </a:lnTo>
                  <a:lnTo>
                    <a:pt x="2692" y="806"/>
                  </a:lnTo>
                  <a:lnTo>
                    <a:pt x="2627" y="754"/>
                  </a:lnTo>
                  <a:lnTo>
                    <a:pt x="2562" y="702"/>
                  </a:lnTo>
                  <a:lnTo>
                    <a:pt x="2491" y="643"/>
                  </a:lnTo>
                  <a:lnTo>
                    <a:pt x="2419" y="572"/>
                  </a:lnTo>
                  <a:lnTo>
                    <a:pt x="2373" y="533"/>
                  </a:lnTo>
                  <a:lnTo>
                    <a:pt x="2334" y="494"/>
                  </a:lnTo>
                  <a:lnTo>
                    <a:pt x="2289" y="461"/>
                  </a:lnTo>
                  <a:lnTo>
                    <a:pt x="2250" y="442"/>
                  </a:lnTo>
                  <a:lnTo>
                    <a:pt x="2178" y="409"/>
                  </a:lnTo>
                  <a:lnTo>
                    <a:pt x="2107" y="390"/>
                  </a:lnTo>
                  <a:lnTo>
                    <a:pt x="2068" y="383"/>
                  </a:lnTo>
                  <a:lnTo>
                    <a:pt x="2029" y="390"/>
                  </a:lnTo>
                  <a:lnTo>
                    <a:pt x="1951" y="403"/>
                  </a:lnTo>
                  <a:lnTo>
                    <a:pt x="1879" y="422"/>
                  </a:lnTo>
                  <a:lnTo>
                    <a:pt x="1808" y="435"/>
                  </a:lnTo>
                  <a:lnTo>
                    <a:pt x="1775" y="442"/>
                  </a:lnTo>
                  <a:lnTo>
                    <a:pt x="1736" y="435"/>
                  </a:lnTo>
                  <a:lnTo>
                    <a:pt x="1697" y="429"/>
                  </a:lnTo>
                  <a:lnTo>
                    <a:pt x="1658" y="416"/>
                  </a:lnTo>
                  <a:lnTo>
                    <a:pt x="1613" y="390"/>
                  </a:lnTo>
                  <a:lnTo>
                    <a:pt x="1567" y="357"/>
                  </a:lnTo>
                  <a:lnTo>
                    <a:pt x="1522" y="312"/>
                  </a:lnTo>
                  <a:lnTo>
                    <a:pt x="1470" y="260"/>
                  </a:lnTo>
                  <a:lnTo>
                    <a:pt x="1405" y="188"/>
                  </a:lnTo>
                  <a:lnTo>
                    <a:pt x="1333" y="136"/>
                  </a:lnTo>
                  <a:lnTo>
                    <a:pt x="1262" y="91"/>
                  </a:lnTo>
                  <a:lnTo>
                    <a:pt x="1177" y="58"/>
                  </a:lnTo>
                  <a:lnTo>
                    <a:pt x="1092" y="32"/>
                  </a:lnTo>
                  <a:lnTo>
                    <a:pt x="1008" y="13"/>
                  </a:lnTo>
                  <a:lnTo>
                    <a:pt x="917" y="6"/>
                  </a:lnTo>
                  <a:lnTo>
                    <a:pt x="826" y="0"/>
                  </a:lnTo>
                  <a:lnTo>
                    <a:pt x="748" y="0"/>
                  </a:lnTo>
                  <a:lnTo>
                    <a:pt x="631" y="6"/>
                  </a:lnTo>
                  <a:lnTo>
                    <a:pt x="514" y="19"/>
                  </a:lnTo>
                  <a:lnTo>
                    <a:pt x="410" y="32"/>
                  </a:lnTo>
                  <a:lnTo>
                    <a:pt x="312" y="52"/>
                  </a:lnTo>
                  <a:lnTo>
                    <a:pt x="156" y="91"/>
                  </a:lnTo>
                  <a:lnTo>
                    <a:pt x="65" y="110"/>
                  </a:lnTo>
                  <a:close/>
                </a:path>
              </a:pathLst>
            </a:custGeom>
            <a:solidFill>
              <a:srgbClr val="C1E8FB"/>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3" name="Freeform 51"/>
            <p:cNvSpPr/>
            <p:nvPr/>
          </p:nvSpPr>
          <p:spPr bwMode="auto">
            <a:xfrm>
              <a:off x="1791" y="1911"/>
              <a:ext cx="1798" cy="1004"/>
            </a:xfrm>
            <a:custGeom>
              <a:avLst/>
              <a:gdLst>
                <a:gd name="T0" fmla="*/ 1 w 3466"/>
                <a:gd name="T1" fmla="*/ 0 h 2301"/>
                <a:gd name="T2" fmla="*/ 1 w 3466"/>
                <a:gd name="T3" fmla="*/ 0 h 2301"/>
                <a:gd name="T4" fmla="*/ 1 w 3466"/>
                <a:gd name="T5" fmla="*/ 0 h 2301"/>
                <a:gd name="T6" fmla="*/ 1 w 3466"/>
                <a:gd name="T7" fmla="*/ 0 h 2301"/>
                <a:gd name="T8" fmla="*/ 0 w 3466"/>
                <a:gd name="T9" fmla="*/ 0 h 2301"/>
                <a:gd name="T10" fmla="*/ 1 w 3466"/>
                <a:gd name="T11" fmla="*/ 0 h 2301"/>
                <a:gd name="T12" fmla="*/ 1 w 3466"/>
                <a:gd name="T13" fmla="*/ 0 h 2301"/>
                <a:gd name="T14" fmla="*/ 1 w 3466"/>
                <a:gd name="T15" fmla="*/ 0 h 2301"/>
                <a:gd name="T16" fmla="*/ 1 w 3466"/>
                <a:gd name="T17" fmla="*/ 0 h 2301"/>
                <a:gd name="T18" fmla="*/ 2 w 3466"/>
                <a:gd name="T19" fmla="*/ 0 h 2301"/>
                <a:gd name="T20" fmla="*/ 4 w 3466"/>
                <a:gd name="T21" fmla="*/ 0 h 2301"/>
                <a:gd name="T22" fmla="*/ 5 w 3466"/>
                <a:gd name="T23" fmla="*/ 0 h 2301"/>
                <a:gd name="T24" fmla="*/ 5 w 3466"/>
                <a:gd name="T25" fmla="*/ 0 h 2301"/>
                <a:gd name="T26" fmla="*/ 5 w 3466"/>
                <a:gd name="T27" fmla="*/ 0 h 2301"/>
                <a:gd name="T28" fmla="*/ 5 w 3466"/>
                <a:gd name="T29" fmla="*/ 0 h 2301"/>
                <a:gd name="T30" fmla="*/ 5 w 3466"/>
                <a:gd name="T31" fmla="*/ 0 h 2301"/>
                <a:gd name="T32" fmla="*/ 5 w 3466"/>
                <a:gd name="T33" fmla="*/ 0 h 2301"/>
                <a:gd name="T34" fmla="*/ 5 w 3466"/>
                <a:gd name="T35" fmla="*/ 0 h 2301"/>
                <a:gd name="T36" fmla="*/ 5 w 3466"/>
                <a:gd name="T37" fmla="*/ 0 h 2301"/>
                <a:gd name="T38" fmla="*/ 5 w 3466"/>
                <a:gd name="T39" fmla="*/ 0 h 2301"/>
                <a:gd name="T40" fmla="*/ 4 w 3466"/>
                <a:gd name="T41" fmla="*/ 0 h 2301"/>
                <a:gd name="T42" fmla="*/ 4 w 3466"/>
                <a:gd name="T43" fmla="*/ 0 h 2301"/>
                <a:gd name="T44" fmla="*/ 4 w 3466"/>
                <a:gd name="T45" fmla="*/ 0 h 2301"/>
                <a:gd name="T46" fmla="*/ 3 w 3466"/>
                <a:gd name="T47" fmla="*/ 0 h 2301"/>
                <a:gd name="T48" fmla="*/ 3 w 3466"/>
                <a:gd name="T49" fmla="*/ 0 h 2301"/>
                <a:gd name="T50" fmla="*/ 3 w 3466"/>
                <a:gd name="T51" fmla="*/ 0 h 2301"/>
                <a:gd name="T52" fmla="*/ 3 w 3466"/>
                <a:gd name="T53" fmla="*/ 0 h 2301"/>
                <a:gd name="T54" fmla="*/ 3 w 3466"/>
                <a:gd name="T55" fmla="*/ 0 h 2301"/>
                <a:gd name="T56" fmla="*/ 3 w 3466"/>
                <a:gd name="T57" fmla="*/ 0 h 2301"/>
                <a:gd name="T58" fmla="*/ 3 w 3466"/>
                <a:gd name="T59" fmla="*/ 0 h 2301"/>
                <a:gd name="T60" fmla="*/ 3 w 3466"/>
                <a:gd name="T61" fmla="*/ 0 h 2301"/>
                <a:gd name="T62" fmla="*/ 3 w 3466"/>
                <a:gd name="T63" fmla="*/ 0 h 2301"/>
                <a:gd name="T64" fmla="*/ 2 w 3466"/>
                <a:gd name="T65" fmla="*/ 0 h 2301"/>
                <a:gd name="T66" fmla="*/ 2 w 3466"/>
                <a:gd name="T67" fmla="*/ 0 h 2301"/>
                <a:gd name="T68" fmla="*/ 2 w 3466"/>
                <a:gd name="T69" fmla="*/ 0 h 2301"/>
                <a:gd name="T70" fmla="*/ 2 w 3466"/>
                <a:gd name="T71" fmla="*/ 0 h 2301"/>
                <a:gd name="T72" fmla="*/ 2 w 3466"/>
                <a:gd name="T73" fmla="*/ 0 h 2301"/>
                <a:gd name="T74" fmla="*/ 2 w 3466"/>
                <a:gd name="T75" fmla="*/ 0 h 2301"/>
                <a:gd name="T76" fmla="*/ 1 w 3466"/>
                <a:gd name="T77" fmla="*/ 0 h 2301"/>
                <a:gd name="T78" fmla="*/ 1 w 3466"/>
                <a:gd name="T79" fmla="*/ 0 h 2301"/>
                <a:gd name="T80" fmla="*/ 1 w 3466"/>
                <a:gd name="T81" fmla="*/ 0 h 2301"/>
                <a:gd name="T82" fmla="*/ 1 w 3466"/>
                <a:gd name="T83" fmla="*/ 0 h 2301"/>
                <a:gd name="T84" fmla="*/ 1 w 3466"/>
                <a:gd name="T85" fmla="*/ 0 h 2301"/>
                <a:gd name="T86" fmla="*/ 1 w 3466"/>
                <a:gd name="T87" fmla="*/ 0 h 23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66"/>
                <a:gd name="T133" fmla="*/ 0 h 2301"/>
                <a:gd name="T134" fmla="*/ 3466 w 3466"/>
                <a:gd name="T135" fmla="*/ 2301 h 23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66" h="2301">
                  <a:moveTo>
                    <a:pt x="65" y="117"/>
                  </a:moveTo>
                  <a:lnTo>
                    <a:pt x="65" y="117"/>
                  </a:lnTo>
                  <a:lnTo>
                    <a:pt x="59" y="130"/>
                  </a:lnTo>
                  <a:lnTo>
                    <a:pt x="46" y="143"/>
                  </a:lnTo>
                  <a:lnTo>
                    <a:pt x="33" y="215"/>
                  </a:lnTo>
                  <a:lnTo>
                    <a:pt x="20" y="299"/>
                  </a:lnTo>
                  <a:lnTo>
                    <a:pt x="7" y="501"/>
                  </a:lnTo>
                  <a:lnTo>
                    <a:pt x="0" y="754"/>
                  </a:lnTo>
                  <a:lnTo>
                    <a:pt x="0" y="1034"/>
                  </a:lnTo>
                  <a:lnTo>
                    <a:pt x="7" y="1320"/>
                  </a:lnTo>
                  <a:lnTo>
                    <a:pt x="20" y="1853"/>
                  </a:lnTo>
                  <a:lnTo>
                    <a:pt x="26" y="2184"/>
                  </a:lnTo>
                  <a:lnTo>
                    <a:pt x="234" y="2171"/>
                  </a:lnTo>
                  <a:lnTo>
                    <a:pt x="449" y="2165"/>
                  </a:lnTo>
                  <a:lnTo>
                    <a:pt x="657" y="2165"/>
                  </a:lnTo>
                  <a:lnTo>
                    <a:pt x="878" y="2165"/>
                  </a:lnTo>
                  <a:lnTo>
                    <a:pt x="1307" y="2184"/>
                  </a:lnTo>
                  <a:lnTo>
                    <a:pt x="1743" y="2210"/>
                  </a:lnTo>
                  <a:lnTo>
                    <a:pt x="2614" y="2262"/>
                  </a:lnTo>
                  <a:lnTo>
                    <a:pt x="3043" y="2288"/>
                  </a:lnTo>
                  <a:lnTo>
                    <a:pt x="3466" y="2301"/>
                  </a:lnTo>
                  <a:lnTo>
                    <a:pt x="3446" y="2087"/>
                  </a:lnTo>
                  <a:lnTo>
                    <a:pt x="3433" y="1814"/>
                  </a:lnTo>
                  <a:lnTo>
                    <a:pt x="3427" y="1664"/>
                  </a:lnTo>
                  <a:lnTo>
                    <a:pt x="3407" y="1534"/>
                  </a:lnTo>
                  <a:lnTo>
                    <a:pt x="3388" y="1437"/>
                  </a:lnTo>
                  <a:lnTo>
                    <a:pt x="3362" y="1346"/>
                  </a:lnTo>
                  <a:lnTo>
                    <a:pt x="3323" y="1268"/>
                  </a:lnTo>
                  <a:lnTo>
                    <a:pt x="3284" y="1203"/>
                  </a:lnTo>
                  <a:lnTo>
                    <a:pt x="3251" y="1157"/>
                  </a:lnTo>
                  <a:lnTo>
                    <a:pt x="3212" y="1118"/>
                  </a:lnTo>
                  <a:lnTo>
                    <a:pt x="3167" y="1086"/>
                  </a:lnTo>
                  <a:lnTo>
                    <a:pt x="3121" y="1053"/>
                  </a:lnTo>
                  <a:lnTo>
                    <a:pt x="3024" y="995"/>
                  </a:lnTo>
                  <a:lnTo>
                    <a:pt x="2913" y="936"/>
                  </a:lnTo>
                  <a:lnTo>
                    <a:pt x="2796" y="878"/>
                  </a:lnTo>
                  <a:lnTo>
                    <a:pt x="2673" y="800"/>
                  </a:lnTo>
                  <a:lnTo>
                    <a:pt x="2608" y="754"/>
                  </a:lnTo>
                  <a:lnTo>
                    <a:pt x="2536" y="702"/>
                  </a:lnTo>
                  <a:lnTo>
                    <a:pt x="2471" y="644"/>
                  </a:lnTo>
                  <a:lnTo>
                    <a:pt x="2399" y="579"/>
                  </a:lnTo>
                  <a:lnTo>
                    <a:pt x="2354" y="533"/>
                  </a:lnTo>
                  <a:lnTo>
                    <a:pt x="2315" y="501"/>
                  </a:lnTo>
                  <a:lnTo>
                    <a:pt x="2276" y="468"/>
                  </a:lnTo>
                  <a:lnTo>
                    <a:pt x="2237" y="449"/>
                  </a:lnTo>
                  <a:lnTo>
                    <a:pt x="2165" y="416"/>
                  </a:lnTo>
                  <a:lnTo>
                    <a:pt x="2094" y="397"/>
                  </a:lnTo>
                  <a:lnTo>
                    <a:pt x="2055" y="397"/>
                  </a:lnTo>
                  <a:lnTo>
                    <a:pt x="2016" y="397"/>
                  </a:lnTo>
                  <a:lnTo>
                    <a:pt x="1944" y="410"/>
                  </a:lnTo>
                  <a:lnTo>
                    <a:pt x="1873" y="423"/>
                  </a:lnTo>
                  <a:lnTo>
                    <a:pt x="1801" y="436"/>
                  </a:lnTo>
                  <a:lnTo>
                    <a:pt x="1762" y="436"/>
                  </a:lnTo>
                  <a:lnTo>
                    <a:pt x="1730" y="436"/>
                  </a:lnTo>
                  <a:lnTo>
                    <a:pt x="1691" y="423"/>
                  </a:lnTo>
                  <a:lnTo>
                    <a:pt x="1652" y="410"/>
                  </a:lnTo>
                  <a:lnTo>
                    <a:pt x="1606" y="384"/>
                  </a:lnTo>
                  <a:lnTo>
                    <a:pt x="1561" y="351"/>
                  </a:lnTo>
                  <a:lnTo>
                    <a:pt x="1515" y="306"/>
                  </a:lnTo>
                  <a:lnTo>
                    <a:pt x="1463" y="254"/>
                  </a:lnTo>
                  <a:lnTo>
                    <a:pt x="1398" y="189"/>
                  </a:lnTo>
                  <a:lnTo>
                    <a:pt x="1327" y="137"/>
                  </a:lnTo>
                  <a:lnTo>
                    <a:pt x="1255" y="91"/>
                  </a:lnTo>
                  <a:lnTo>
                    <a:pt x="1170" y="59"/>
                  </a:lnTo>
                  <a:lnTo>
                    <a:pt x="1086" y="33"/>
                  </a:lnTo>
                  <a:lnTo>
                    <a:pt x="1001" y="13"/>
                  </a:lnTo>
                  <a:lnTo>
                    <a:pt x="910" y="7"/>
                  </a:lnTo>
                  <a:lnTo>
                    <a:pt x="826" y="0"/>
                  </a:lnTo>
                  <a:lnTo>
                    <a:pt x="741" y="0"/>
                  </a:lnTo>
                  <a:lnTo>
                    <a:pt x="624" y="13"/>
                  </a:lnTo>
                  <a:lnTo>
                    <a:pt x="514" y="26"/>
                  </a:lnTo>
                  <a:lnTo>
                    <a:pt x="410" y="46"/>
                  </a:lnTo>
                  <a:lnTo>
                    <a:pt x="312" y="65"/>
                  </a:lnTo>
                  <a:lnTo>
                    <a:pt x="156" y="98"/>
                  </a:lnTo>
                  <a:lnTo>
                    <a:pt x="65" y="117"/>
                  </a:lnTo>
                  <a:close/>
                </a:path>
              </a:pathLst>
            </a:custGeom>
            <a:solidFill>
              <a:srgbClr val="BCE6FB"/>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4" name="Freeform 52"/>
            <p:cNvSpPr/>
            <p:nvPr/>
          </p:nvSpPr>
          <p:spPr bwMode="auto">
            <a:xfrm>
              <a:off x="1791" y="1922"/>
              <a:ext cx="1791" cy="993"/>
            </a:xfrm>
            <a:custGeom>
              <a:avLst/>
              <a:gdLst>
                <a:gd name="T0" fmla="*/ 1 w 3453"/>
                <a:gd name="T1" fmla="*/ 0 h 2275"/>
                <a:gd name="T2" fmla="*/ 1 w 3453"/>
                <a:gd name="T3" fmla="*/ 0 h 2275"/>
                <a:gd name="T4" fmla="*/ 1 w 3453"/>
                <a:gd name="T5" fmla="*/ 0 h 2275"/>
                <a:gd name="T6" fmla="*/ 1 w 3453"/>
                <a:gd name="T7" fmla="*/ 0 h 2275"/>
                <a:gd name="T8" fmla="*/ 0 w 3453"/>
                <a:gd name="T9" fmla="*/ 0 h 2275"/>
                <a:gd name="T10" fmla="*/ 1 w 3453"/>
                <a:gd name="T11" fmla="*/ 0 h 2275"/>
                <a:gd name="T12" fmla="*/ 1 w 3453"/>
                <a:gd name="T13" fmla="*/ 0 h 2275"/>
                <a:gd name="T14" fmla="*/ 1 w 3453"/>
                <a:gd name="T15" fmla="*/ 0 h 2275"/>
                <a:gd name="T16" fmla="*/ 1 w 3453"/>
                <a:gd name="T17" fmla="*/ 0 h 2275"/>
                <a:gd name="T18" fmla="*/ 2 w 3453"/>
                <a:gd name="T19" fmla="*/ 0 h 2275"/>
                <a:gd name="T20" fmla="*/ 4 w 3453"/>
                <a:gd name="T21" fmla="*/ 0 h 2275"/>
                <a:gd name="T22" fmla="*/ 5 w 3453"/>
                <a:gd name="T23" fmla="*/ 0 h 2275"/>
                <a:gd name="T24" fmla="*/ 5 w 3453"/>
                <a:gd name="T25" fmla="*/ 0 h 2275"/>
                <a:gd name="T26" fmla="*/ 5 w 3453"/>
                <a:gd name="T27" fmla="*/ 0 h 2275"/>
                <a:gd name="T28" fmla="*/ 5 w 3453"/>
                <a:gd name="T29" fmla="*/ 0 h 2275"/>
                <a:gd name="T30" fmla="*/ 5 w 3453"/>
                <a:gd name="T31" fmla="*/ 0 h 2275"/>
                <a:gd name="T32" fmla="*/ 5 w 3453"/>
                <a:gd name="T33" fmla="*/ 0 h 2275"/>
                <a:gd name="T34" fmla="*/ 5 w 3453"/>
                <a:gd name="T35" fmla="*/ 0 h 2275"/>
                <a:gd name="T36" fmla="*/ 5 w 3453"/>
                <a:gd name="T37" fmla="*/ 0 h 2275"/>
                <a:gd name="T38" fmla="*/ 4 w 3453"/>
                <a:gd name="T39" fmla="*/ 0 h 2275"/>
                <a:gd name="T40" fmla="*/ 4 w 3453"/>
                <a:gd name="T41" fmla="*/ 0 h 2275"/>
                <a:gd name="T42" fmla="*/ 4 w 3453"/>
                <a:gd name="T43" fmla="*/ 0 h 2275"/>
                <a:gd name="T44" fmla="*/ 4 w 3453"/>
                <a:gd name="T45" fmla="*/ 0 h 2275"/>
                <a:gd name="T46" fmla="*/ 3 w 3453"/>
                <a:gd name="T47" fmla="*/ 0 h 2275"/>
                <a:gd name="T48" fmla="*/ 3 w 3453"/>
                <a:gd name="T49" fmla="*/ 0 h 2275"/>
                <a:gd name="T50" fmla="*/ 3 w 3453"/>
                <a:gd name="T51" fmla="*/ 0 h 2275"/>
                <a:gd name="T52" fmla="*/ 3 w 3453"/>
                <a:gd name="T53" fmla="*/ 0 h 2275"/>
                <a:gd name="T54" fmla="*/ 3 w 3453"/>
                <a:gd name="T55" fmla="*/ 0 h 2275"/>
                <a:gd name="T56" fmla="*/ 3 w 3453"/>
                <a:gd name="T57" fmla="*/ 0 h 2275"/>
                <a:gd name="T58" fmla="*/ 3 w 3453"/>
                <a:gd name="T59" fmla="*/ 0 h 2275"/>
                <a:gd name="T60" fmla="*/ 3 w 3453"/>
                <a:gd name="T61" fmla="*/ 0 h 2275"/>
                <a:gd name="T62" fmla="*/ 3 w 3453"/>
                <a:gd name="T63" fmla="*/ 0 h 2275"/>
                <a:gd name="T64" fmla="*/ 2 w 3453"/>
                <a:gd name="T65" fmla="*/ 0 h 2275"/>
                <a:gd name="T66" fmla="*/ 2 w 3453"/>
                <a:gd name="T67" fmla="*/ 0 h 2275"/>
                <a:gd name="T68" fmla="*/ 2 w 3453"/>
                <a:gd name="T69" fmla="*/ 0 h 2275"/>
                <a:gd name="T70" fmla="*/ 2 w 3453"/>
                <a:gd name="T71" fmla="*/ 0 h 2275"/>
                <a:gd name="T72" fmla="*/ 2 w 3453"/>
                <a:gd name="T73" fmla="*/ 0 h 2275"/>
                <a:gd name="T74" fmla="*/ 2 w 3453"/>
                <a:gd name="T75" fmla="*/ 0 h 2275"/>
                <a:gd name="T76" fmla="*/ 1 w 3453"/>
                <a:gd name="T77" fmla="*/ 0 h 2275"/>
                <a:gd name="T78" fmla="*/ 1 w 3453"/>
                <a:gd name="T79" fmla="*/ 0 h 2275"/>
                <a:gd name="T80" fmla="*/ 1 w 3453"/>
                <a:gd name="T81" fmla="*/ 0 h 2275"/>
                <a:gd name="T82" fmla="*/ 1 w 3453"/>
                <a:gd name="T83" fmla="*/ 0 h 2275"/>
                <a:gd name="T84" fmla="*/ 1 w 3453"/>
                <a:gd name="T85" fmla="*/ 0 h 2275"/>
                <a:gd name="T86" fmla="*/ 1 w 3453"/>
                <a:gd name="T87" fmla="*/ 0 h 22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53"/>
                <a:gd name="T133" fmla="*/ 0 h 2275"/>
                <a:gd name="T134" fmla="*/ 3453 w 3453"/>
                <a:gd name="T135" fmla="*/ 2275 h 22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53" h="2275">
                  <a:moveTo>
                    <a:pt x="65" y="124"/>
                  </a:moveTo>
                  <a:lnTo>
                    <a:pt x="65" y="124"/>
                  </a:lnTo>
                  <a:lnTo>
                    <a:pt x="59" y="130"/>
                  </a:lnTo>
                  <a:lnTo>
                    <a:pt x="46" y="150"/>
                  </a:lnTo>
                  <a:lnTo>
                    <a:pt x="33" y="215"/>
                  </a:lnTo>
                  <a:lnTo>
                    <a:pt x="20" y="299"/>
                  </a:lnTo>
                  <a:lnTo>
                    <a:pt x="7" y="501"/>
                  </a:lnTo>
                  <a:lnTo>
                    <a:pt x="0" y="748"/>
                  </a:lnTo>
                  <a:lnTo>
                    <a:pt x="0" y="1021"/>
                  </a:lnTo>
                  <a:lnTo>
                    <a:pt x="7" y="1307"/>
                  </a:lnTo>
                  <a:lnTo>
                    <a:pt x="20" y="1833"/>
                  </a:lnTo>
                  <a:lnTo>
                    <a:pt x="26" y="2158"/>
                  </a:lnTo>
                  <a:lnTo>
                    <a:pt x="234" y="2145"/>
                  </a:lnTo>
                  <a:lnTo>
                    <a:pt x="442" y="2139"/>
                  </a:lnTo>
                  <a:lnTo>
                    <a:pt x="657" y="2139"/>
                  </a:lnTo>
                  <a:lnTo>
                    <a:pt x="871" y="2145"/>
                  </a:lnTo>
                  <a:lnTo>
                    <a:pt x="1301" y="2158"/>
                  </a:lnTo>
                  <a:lnTo>
                    <a:pt x="1736" y="2184"/>
                  </a:lnTo>
                  <a:lnTo>
                    <a:pt x="2608" y="2243"/>
                  </a:lnTo>
                  <a:lnTo>
                    <a:pt x="3030" y="2262"/>
                  </a:lnTo>
                  <a:lnTo>
                    <a:pt x="3453" y="2275"/>
                  </a:lnTo>
                  <a:lnTo>
                    <a:pt x="3433" y="2061"/>
                  </a:lnTo>
                  <a:lnTo>
                    <a:pt x="3420" y="1794"/>
                  </a:lnTo>
                  <a:lnTo>
                    <a:pt x="3407" y="1645"/>
                  </a:lnTo>
                  <a:lnTo>
                    <a:pt x="3394" y="1521"/>
                  </a:lnTo>
                  <a:lnTo>
                    <a:pt x="3368" y="1417"/>
                  </a:lnTo>
                  <a:lnTo>
                    <a:pt x="3342" y="1333"/>
                  </a:lnTo>
                  <a:lnTo>
                    <a:pt x="3303" y="1255"/>
                  </a:lnTo>
                  <a:lnTo>
                    <a:pt x="3258" y="1190"/>
                  </a:lnTo>
                  <a:lnTo>
                    <a:pt x="3225" y="1151"/>
                  </a:lnTo>
                  <a:lnTo>
                    <a:pt x="3186" y="1112"/>
                  </a:lnTo>
                  <a:lnTo>
                    <a:pt x="3141" y="1073"/>
                  </a:lnTo>
                  <a:lnTo>
                    <a:pt x="3095" y="1040"/>
                  </a:lnTo>
                  <a:lnTo>
                    <a:pt x="2998" y="988"/>
                  </a:lnTo>
                  <a:lnTo>
                    <a:pt x="2894" y="930"/>
                  </a:lnTo>
                  <a:lnTo>
                    <a:pt x="2777" y="871"/>
                  </a:lnTo>
                  <a:lnTo>
                    <a:pt x="2647" y="793"/>
                  </a:lnTo>
                  <a:lnTo>
                    <a:pt x="2588" y="748"/>
                  </a:lnTo>
                  <a:lnTo>
                    <a:pt x="2517" y="696"/>
                  </a:lnTo>
                  <a:lnTo>
                    <a:pt x="2452" y="637"/>
                  </a:lnTo>
                  <a:lnTo>
                    <a:pt x="2380" y="572"/>
                  </a:lnTo>
                  <a:lnTo>
                    <a:pt x="2341" y="533"/>
                  </a:lnTo>
                  <a:lnTo>
                    <a:pt x="2302" y="494"/>
                  </a:lnTo>
                  <a:lnTo>
                    <a:pt x="2256" y="468"/>
                  </a:lnTo>
                  <a:lnTo>
                    <a:pt x="2224" y="442"/>
                  </a:lnTo>
                  <a:lnTo>
                    <a:pt x="2146" y="416"/>
                  </a:lnTo>
                  <a:lnTo>
                    <a:pt x="2081" y="397"/>
                  </a:lnTo>
                  <a:lnTo>
                    <a:pt x="2042" y="397"/>
                  </a:lnTo>
                  <a:lnTo>
                    <a:pt x="2003" y="397"/>
                  </a:lnTo>
                  <a:lnTo>
                    <a:pt x="1931" y="403"/>
                  </a:lnTo>
                  <a:lnTo>
                    <a:pt x="1860" y="416"/>
                  </a:lnTo>
                  <a:lnTo>
                    <a:pt x="1788" y="429"/>
                  </a:lnTo>
                  <a:lnTo>
                    <a:pt x="1756" y="429"/>
                  </a:lnTo>
                  <a:lnTo>
                    <a:pt x="1717" y="423"/>
                  </a:lnTo>
                  <a:lnTo>
                    <a:pt x="1678" y="416"/>
                  </a:lnTo>
                  <a:lnTo>
                    <a:pt x="1639" y="397"/>
                  </a:lnTo>
                  <a:lnTo>
                    <a:pt x="1600" y="371"/>
                  </a:lnTo>
                  <a:lnTo>
                    <a:pt x="1554" y="338"/>
                  </a:lnTo>
                  <a:lnTo>
                    <a:pt x="1509" y="299"/>
                  </a:lnTo>
                  <a:lnTo>
                    <a:pt x="1457" y="241"/>
                  </a:lnTo>
                  <a:lnTo>
                    <a:pt x="1392" y="176"/>
                  </a:lnTo>
                  <a:lnTo>
                    <a:pt x="1320" y="124"/>
                  </a:lnTo>
                  <a:lnTo>
                    <a:pt x="1249" y="85"/>
                  </a:lnTo>
                  <a:lnTo>
                    <a:pt x="1164" y="52"/>
                  </a:lnTo>
                  <a:lnTo>
                    <a:pt x="1079" y="26"/>
                  </a:lnTo>
                  <a:lnTo>
                    <a:pt x="995" y="13"/>
                  </a:lnTo>
                  <a:lnTo>
                    <a:pt x="910" y="0"/>
                  </a:lnTo>
                  <a:lnTo>
                    <a:pt x="819" y="0"/>
                  </a:lnTo>
                  <a:lnTo>
                    <a:pt x="735" y="0"/>
                  </a:lnTo>
                  <a:lnTo>
                    <a:pt x="618" y="13"/>
                  </a:lnTo>
                  <a:lnTo>
                    <a:pt x="507" y="26"/>
                  </a:lnTo>
                  <a:lnTo>
                    <a:pt x="403" y="46"/>
                  </a:lnTo>
                  <a:lnTo>
                    <a:pt x="312" y="65"/>
                  </a:lnTo>
                  <a:lnTo>
                    <a:pt x="156" y="104"/>
                  </a:lnTo>
                  <a:lnTo>
                    <a:pt x="65" y="124"/>
                  </a:lnTo>
                  <a:close/>
                </a:path>
              </a:pathLst>
            </a:custGeom>
            <a:solidFill>
              <a:srgbClr val="B5E4FA"/>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5" name="Freeform 53"/>
            <p:cNvSpPr/>
            <p:nvPr/>
          </p:nvSpPr>
          <p:spPr bwMode="auto">
            <a:xfrm>
              <a:off x="1791" y="1931"/>
              <a:ext cx="1781" cy="984"/>
            </a:xfrm>
            <a:custGeom>
              <a:avLst/>
              <a:gdLst>
                <a:gd name="T0" fmla="*/ 1 w 3433"/>
                <a:gd name="T1" fmla="*/ 0 h 2255"/>
                <a:gd name="T2" fmla="*/ 1 w 3433"/>
                <a:gd name="T3" fmla="*/ 0 h 2255"/>
                <a:gd name="T4" fmla="*/ 1 w 3433"/>
                <a:gd name="T5" fmla="*/ 0 h 2255"/>
                <a:gd name="T6" fmla="*/ 1 w 3433"/>
                <a:gd name="T7" fmla="*/ 0 h 2255"/>
                <a:gd name="T8" fmla="*/ 0 w 3433"/>
                <a:gd name="T9" fmla="*/ 0 h 2255"/>
                <a:gd name="T10" fmla="*/ 1 w 3433"/>
                <a:gd name="T11" fmla="*/ 0 h 2255"/>
                <a:gd name="T12" fmla="*/ 1 w 3433"/>
                <a:gd name="T13" fmla="*/ 0 h 2255"/>
                <a:gd name="T14" fmla="*/ 1 w 3433"/>
                <a:gd name="T15" fmla="*/ 0 h 2255"/>
                <a:gd name="T16" fmla="*/ 1 w 3433"/>
                <a:gd name="T17" fmla="*/ 0 h 2255"/>
                <a:gd name="T18" fmla="*/ 2 w 3433"/>
                <a:gd name="T19" fmla="*/ 0 h 2255"/>
                <a:gd name="T20" fmla="*/ 4 w 3433"/>
                <a:gd name="T21" fmla="*/ 0 h 2255"/>
                <a:gd name="T22" fmla="*/ 5 w 3433"/>
                <a:gd name="T23" fmla="*/ 0 h 2255"/>
                <a:gd name="T24" fmla="*/ 5 w 3433"/>
                <a:gd name="T25" fmla="*/ 0 h 2255"/>
                <a:gd name="T26" fmla="*/ 5 w 3433"/>
                <a:gd name="T27" fmla="*/ 0 h 2255"/>
                <a:gd name="T28" fmla="*/ 5 w 3433"/>
                <a:gd name="T29" fmla="*/ 0 h 2255"/>
                <a:gd name="T30" fmla="*/ 5 w 3433"/>
                <a:gd name="T31" fmla="*/ 0 h 2255"/>
                <a:gd name="T32" fmla="*/ 5 w 3433"/>
                <a:gd name="T33" fmla="*/ 0 h 2255"/>
                <a:gd name="T34" fmla="*/ 5 w 3433"/>
                <a:gd name="T35" fmla="*/ 0 h 2255"/>
                <a:gd name="T36" fmla="*/ 5 w 3433"/>
                <a:gd name="T37" fmla="*/ 0 h 2255"/>
                <a:gd name="T38" fmla="*/ 4 w 3433"/>
                <a:gd name="T39" fmla="*/ 0 h 2255"/>
                <a:gd name="T40" fmla="*/ 4 w 3433"/>
                <a:gd name="T41" fmla="*/ 0 h 2255"/>
                <a:gd name="T42" fmla="*/ 4 w 3433"/>
                <a:gd name="T43" fmla="*/ 0 h 2255"/>
                <a:gd name="T44" fmla="*/ 4 w 3433"/>
                <a:gd name="T45" fmla="*/ 0 h 2255"/>
                <a:gd name="T46" fmla="*/ 3 w 3433"/>
                <a:gd name="T47" fmla="*/ 0 h 2255"/>
                <a:gd name="T48" fmla="*/ 3 w 3433"/>
                <a:gd name="T49" fmla="*/ 0 h 2255"/>
                <a:gd name="T50" fmla="*/ 3 w 3433"/>
                <a:gd name="T51" fmla="*/ 0 h 2255"/>
                <a:gd name="T52" fmla="*/ 3 w 3433"/>
                <a:gd name="T53" fmla="*/ 0 h 2255"/>
                <a:gd name="T54" fmla="*/ 3 w 3433"/>
                <a:gd name="T55" fmla="*/ 0 h 2255"/>
                <a:gd name="T56" fmla="*/ 3 w 3433"/>
                <a:gd name="T57" fmla="*/ 0 h 2255"/>
                <a:gd name="T58" fmla="*/ 3 w 3433"/>
                <a:gd name="T59" fmla="*/ 0 h 2255"/>
                <a:gd name="T60" fmla="*/ 3 w 3433"/>
                <a:gd name="T61" fmla="*/ 0 h 2255"/>
                <a:gd name="T62" fmla="*/ 3 w 3433"/>
                <a:gd name="T63" fmla="*/ 0 h 2255"/>
                <a:gd name="T64" fmla="*/ 2 w 3433"/>
                <a:gd name="T65" fmla="*/ 0 h 2255"/>
                <a:gd name="T66" fmla="*/ 2 w 3433"/>
                <a:gd name="T67" fmla="*/ 0 h 2255"/>
                <a:gd name="T68" fmla="*/ 2 w 3433"/>
                <a:gd name="T69" fmla="*/ 0 h 2255"/>
                <a:gd name="T70" fmla="*/ 2 w 3433"/>
                <a:gd name="T71" fmla="*/ 0 h 2255"/>
                <a:gd name="T72" fmla="*/ 2 w 3433"/>
                <a:gd name="T73" fmla="*/ 0 h 2255"/>
                <a:gd name="T74" fmla="*/ 2 w 3433"/>
                <a:gd name="T75" fmla="*/ 0 h 2255"/>
                <a:gd name="T76" fmla="*/ 1 w 3433"/>
                <a:gd name="T77" fmla="*/ 0 h 2255"/>
                <a:gd name="T78" fmla="*/ 1 w 3433"/>
                <a:gd name="T79" fmla="*/ 0 h 2255"/>
                <a:gd name="T80" fmla="*/ 1 w 3433"/>
                <a:gd name="T81" fmla="*/ 0 h 2255"/>
                <a:gd name="T82" fmla="*/ 1 w 3433"/>
                <a:gd name="T83" fmla="*/ 0 h 2255"/>
                <a:gd name="T84" fmla="*/ 1 w 3433"/>
                <a:gd name="T85" fmla="*/ 0 h 2255"/>
                <a:gd name="T86" fmla="*/ 1 w 3433"/>
                <a:gd name="T87" fmla="*/ 0 h 22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33"/>
                <a:gd name="T133" fmla="*/ 0 h 2255"/>
                <a:gd name="T134" fmla="*/ 3433 w 3433"/>
                <a:gd name="T135" fmla="*/ 2255 h 22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33" h="2255">
                  <a:moveTo>
                    <a:pt x="65" y="130"/>
                  </a:moveTo>
                  <a:lnTo>
                    <a:pt x="65" y="130"/>
                  </a:lnTo>
                  <a:lnTo>
                    <a:pt x="52" y="136"/>
                  </a:lnTo>
                  <a:lnTo>
                    <a:pt x="46" y="156"/>
                  </a:lnTo>
                  <a:lnTo>
                    <a:pt x="33" y="221"/>
                  </a:lnTo>
                  <a:lnTo>
                    <a:pt x="20" y="305"/>
                  </a:lnTo>
                  <a:lnTo>
                    <a:pt x="7" y="500"/>
                  </a:lnTo>
                  <a:lnTo>
                    <a:pt x="0" y="747"/>
                  </a:lnTo>
                  <a:lnTo>
                    <a:pt x="0" y="1020"/>
                  </a:lnTo>
                  <a:lnTo>
                    <a:pt x="7" y="1300"/>
                  </a:lnTo>
                  <a:lnTo>
                    <a:pt x="20" y="1813"/>
                  </a:lnTo>
                  <a:lnTo>
                    <a:pt x="26" y="2138"/>
                  </a:lnTo>
                  <a:lnTo>
                    <a:pt x="234" y="2125"/>
                  </a:lnTo>
                  <a:lnTo>
                    <a:pt x="442" y="2119"/>
                  </a:lnTo>
                  <a:lnTo>
                    <a:pt x="650" y="2119"/>
                  </a:lnTo>
                  <a:lnTo>
                    <a:pt x="865" y="2125"/>
                  </a:lnTo>
                  <a:lnTo>
                    <a:pt x="1294" y="2138"/>
                  </a:lnTo>
                  <a:lnTo>
                    <a:pt x="1730" y="2164"/>
                  </a:lnTo>
                  <a:lnTo>
                    <a:pt x="2595" y="2223"/>
                  </a:lnTo>
                  <a:lnTo>
                    <a:pt x="3017" y="2242"/>
                  </a:lnTo>
                  <a:lnTo>
                    <a:pt x="3433" y="2255"/>
                  </a:lnTo>
                  <a:lnTo>
                    <a:pt x="3414" y="2047"/>
                  </a:lnTo>
                  <a:lnTo>
                    <a:pt x="3401" y="1781"/>
                  </a:lnTo>
                  <a:lnTo>
                    <a:pt x="3394" y="1631"/>
                  </a:lnTo>
                  <a:lnTo>
                    <a:pt x="3375" y="1508"/>
                  </a:lnTo>
                  <a:lnTo>
                    <a:pt x="3349" y="1410"/>
                  </a:lnTo>
                  <a:lnTo>
                    <a:pt x="3316" y="1326"/>
                  </a:lnTo>
                  <a:lnTo>
                    <a:pt x="3284" y="1248"/>
                  </a:lnTo>
                  <a:lnTo>
                    <a:pt x="3238" y="1189"/>
                  </a:lnTo>
                  <a:lnTo>
                    <a:pt x="3199" y="1144"/>
                  </a:lnTo>
                  <a:lnTo>
                    <a:pt x="3160" y="1105"/>
                  </a:lnTo>
                  <a:lnTo>
                    <a:pt x="3115" y="1072"/>
                  </a:lnTo>
                  <a:lnTo>
                    <a:pt x="3069" y="1040"/>
                  </a:lnTo>
                  <a:lnTo>
                    <a:pt x="2972" y="988"/>
                  </a:lnTo>
                  <a:lnTo>
                    <a:pt x="2868" y="929"/>
                  </a:lnTo>
                  <a:lnTo>
                    <a:pt x="2751" y="871"/>
                  </a:lnTo>
                  <a:lnTo>
                    <a:pt x="2627" y="793"/>
                  </a:lnTo>
                  <a:lnTo>
                    <a:pt x="2562" y="747"/>
                  </a:lnTo>
                  <a:lnTo>
                    <a:pt x="2497" y="695"/>
                  </a:lnTo>
                  <a:lnTo>
                    <a:pt x="2432" y="643"/>
                  </a:lnTo>
                  <a:lnTo>
                    <a:pt x="2367" y="578"/>
                  </a:lnTo>
                  <a:lnTo>
                    <a:pt x="2321" y="533"/>
                  </a:lnTo>
                  <a:lnTo>
                    <a:pt x="2282" y="500"/>
                  </a:lnTo>
                  <a:lnTo>
                    <a:pt x="2243" y="474"/>
                  </a:lnTo>
                  <a:lnTo>
                    <a:pt x="2204" y="448"/>
                  </a:lnTo>
                  <a:lnTo>
                    <a:pt x="2133" y="422"/>
                  </a:lnTo>
                  <a:lnTo>
                    <a:pt x="2068" y="403"/>
                  </a:lnTo>
                  <a:lnTo>
                    <a:pt x="2029" y="403"/>
                  </a:lnTo>
                  <a:lnTo>
                    <a:pt x="1990" y="403"/>
                  </a:lnTo>
                  <a:lnTo>
                    <a:pt x="1918" y="409"/>
                  </a:lnTo>
                  <a:lnTo>
                    <a:pt x="1853" y="422"/>
                  </a:lnTo>
                  <a:lnTo>
                    <a:pt x="1782" y="429"/>
                  </a:lnTo>
                  <a:lnTo>
                    <a:pt x="1743" y="429"/>
                  </a:lnTo>
                  <a:lnTo>
                    <a:pt x="1710" y="422"/>
                  </a:lnTo>
                  <a:lnTo>
                    <a:pt x="1671" y="409"/>
                  </a:lnTo>
                  <a:lnTo>
                    <a:pt x="1632" y="390"/>
                  </a:lnTo>
                  <a:lnTo>
                    <a:pt x="1593" y="364"/>
                  </a:lnTo>
                  <a:lnTo>
                    <a:pt x="1548" y="331"/>
                  </a:lnTo>
                  <a:lnTo>
                    <a:pt x="1502" y="292"/>
                  </a:lnTo>
                  <a:lnTo>
                    <a:pt x="1450" y="240"/>
                  </a:lnTo>
                  <a:lnTo>
                    <a:pt x="1385" y="175"/>
                  </a:lnTo>
                  <a:lnTo>
                    <a:pt x="1320" y="123"/>
                  </a:lnTo>
                  <a:lnTo>
                    <a:pt x="1242" y="78"/>
                  </a:lnTo>
                  <a:lnTo>
                    <a:pt x="1164" y="52"/>
                  </a:lnTo>
                  <a:lnTo>
                    <a:pt x="1079" y="26"/>
                  </a:lnTo>
                  <a:lnTo>
                    <a:pt x="988" y="13"/>
                  </a:lnTo>
                  <a:lnTo>
                    <a:pt x="904" y="6"/>
                  </a:lnTo>
                  <a:lnTo>
                    <a:pt x="813" y="0"/>
                  </a:lnTo>
                  <a:lnTo>
                    <a:pt x="735" y="6"/>
                  </a:lnTo>
                  <a:lnTo>
                    <a:pt x="618" y="13"/>
                  </a:lnTo>
                  <a:lnTo>
                    <a:pt x="507" y="32"/>
                  </a:lnTo>
                  <a:lnTo>
                    <a:pt x="403" y="52"/>
                  </a:lnTo>
                  <a:lnTo>
                    <a:pt x="306" y="71"/>
                  </a:lnTo>
                  <a:lnTo>
                    <a:pt x="156" y="110"/>
                  </a:lnTo>
                  <a:lnTo>
                    <a:pt x="65" y="130"/>
                  </a:lnTo>
                  <a:close/>
                </a:path>
              </a:pathLst>
            </a:custGeom>
            <a:solidFill>
              <a:srgbClr val="AFE2FA"/>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6" name="Freeform 54"/>
            <p:cNvSpPr/>
            <p:nvPr/>
          </p:nvSpPr>
          <p:spPr bwMode="auto">
            <a:xfrm>
              <a:off x="1791" y="1942"/>
              <a:ext cx="1774" cy="973"/>
            </a:xfrm>
            <a:custGeom>
              <a:avLst/>
              <a:gdLst>
                <a:gd name="T0" fmla="*/ 1 w 3420"/>
                <a:gd name="T1" fmla="*/ 0 h 2229"/>
                <a:gd name="T2" fmla="*/ 1 w 3420"/>
                <a:gd name="T3" fmla="*/ 0 h 2229"/>
                <a:gd name="T4" fmla="*/ 1 w 3420"/>
                <a:gd name="T5" fmla="*/ 0 h 2229"/>
                <a:gd name="T6" fmla="*/ 1 w 3420"/>
                <a:gd name="T7" fmla="*/ 0 h 2229"/>
                <a:gd name="T8" fmla="*/ 0 w 3420"/>
                <a:gd name="T9" fmla="*/ 0 h 2229"/>
                <a:gd name="T10" fmla="*/ 1 w 3420"/>
                <a:gd name="T11" fmla="*/ 0 h 2229"/>
                <a:gd name="T12" fmla="*/ 1 w 3420"/>
                <a:gd name="T13" fmla="*/ 0 h 2229"/>
                <a:gd name="T14" fmla="*/ 1 w 3420"/>
                <a:gd name="T15" fmla="*/ 0 h 2229"/>
                <a:gd name="T16" fmla="*/ 1 w 3420"/>
                <a:gd name="T17" fmla="*/ 0 h 2229"/>
                <a:gd name="T18" fmla="*/ 2 w 3420"/>
                <a:gd name="T19" fmla="*/ 0 h 2229"/>
                <a:gd name="T20" fmla="*/ 4 w 3420"/>
                <a:gd name="T21" fmla="*/ 0 h 2229"/>
                <a:gd name="T22" fmla="*/ 5 w 3420"/>
                <a:gd name="T23" fmla="*/ 0 h 2229"/>
                <a:gd name="T24" fmla="*/ 5 w 3420"/>
                <a:gd name="T25" fmla="*/ 0 h 2229"/>
                <a:gd name="T26" fmla="*/ 5 w 3420"/>
                <a:gd name="T27" fmla="*/ 0 h 2229"/>
                <a:gd name="T28" fmla="*/ 5 w 3420"/>
                <a:gd name="T29" fmla="*/ 0 h 2229"/>
                <a:gd name="T30" fmla="*/ 5 w 3420"/>
                <a:gd name="T31" fmla="*/ 0 h 2229"/>
                <a:gd name="T32" fmla="*/ 5 w 3420"/>
                <a:gd name="T33" fmla="*/ 0 h 2229"/>
                <a:gd name="T34" fmla="*/ 5 w 3420"/>
                <a:gd name="T35" fmla="*/ 0 h 2229"/>
                <a:gd name="T36" fmla="*/ 5 w 3420"/>
                <a:gd name="T37" fmla="*/ 0 h 2229"/>
                <a:gd name="T38" fmla="*/ 4 w 3420"/>
                <a:gd name="T39" fmla="*/ 0 h 2229"/>
                <a:gd name="T40" fmla="*/ 4 w 3420"/>
                <a:gd name="T41" fmla="*/ 0 h 2229"/>
                <a:gd name="T42" fmla="*/ 4 w 3420"/>
                <a:gd name="T43" fmla="*/ 0 h 2229"/>
                <a:gd name="T44" fmla="*/ 4 w 3420"/>
                <a:gd name="T45" fmla="*/ 0 h 2229"/>
                <a:gd name="T46" fmla="*/ 3 w 3420"/>
                <a:gd name="T47" fmla="*/ 0 h 2229"/>
                <a:gd name="T48" fmla="*/ 3 w 3420"/>
                <a:gd name="T49" fmla="*/ 0 h 2229"/>
                <a:gd name="T50" fmla="*/ 3 w 3420"/>
                <a:gd name="T51" fmla="*/ 0 h 2229"/>
                <a:gd name="T52" fmla="*/ 3 w 3420"/>
                <a:gd name="T53" fmla="*/ 0 h 2229"/>
                <a:gd name="T54" fmla="*/ 3 w 3420"/>
                <a:gd name="T55" fmla="*/ 0 h 2229"/>
                <a:gd name="T56" fmla="*/ 3 w 3420"/>
                <a:gd name="T57" fmla="*/ 0 h 2229"/>
                <a:gd name="T58" fmla="*/ 3 w 3420"/>
                <a:gd name="T59" fmla="*/ 0 h 2229"/>
                <a:gd name="T60" fmla="*/ 3 w 3420"/>
                <a:gd name="T61" fmla="*/ 0 h 2229"/>
                <a:gd name="T62" fmla="*/ 3 w 3420"/>
                <a:gd name="T63" fmla="*/ 0 h 2229"/>
                <a:gd name="T64" fmla="*/ 2 w 3420"/>
                <a:gd name="T65" fmla="*/ 0 h 2229"/>
                <a:gd name="T66" fmla="*/ 2 w 3420"/>
                <a:gd name="T67" fmla="*/ 0 h 2229"/>
                <a:gd name="T68" fmla="*/ 2 w 3420"/>
                <a:gd name="T69" fmla="*/ 0 h 2229"/>
                <a:gd name="T70" fmla="*/ 2 w 3420"/>
                <a:gd name="T71" fmla="*/ 0 h 2229"/>
                <a:gd name="T72" fmla="*/ 2 w 3420"/>
                <a:gd name="T73" fmla="*/ 0 h 2229"/>
                <a:gd name="T74" fmla="*/ 2 w 3420"/>
                <a:gd name="T75" fmla="*/ 0 h 2229"/>
                <a:gd name="T76" fmla="*/ 1 w 3420"/>
                <a:gd name="T77" fmla="*/ 0 h 2229"/>
                <a:gd name="T78" fmla="*/ 1 w 3420"/>
                <a:gd name="T79" fmla="*/ 0 h 2229"/>
                <a:gd name="T80" fmla="*/ 1 w 3420"/>
                <a:gd name="T81" fmla="*/ 0 h 2229"/>
                <a:gd name="T82" fmla="*/ 1 w 3420"/>
                <a:gd name="T83" fmla="*/ 0 h 2229"/>
                <a:gd name="T84" fmla="*/ 1 w 3420"/>
                <a:gd name="T85" fmla="*/ 0 h 2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0"/>
                <a:gd name="T130" fmla="*/ 0 h 2229"/>
                <a:gd name="T131" fmla="*/ 3420 w 3420"/>
                <a:gd name="T132" fmla="*/ 2229 h 22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0" h="2229">
                  <a:moveTo>
                    <a:pt x="65" y="136"/>
                  </a:moveTo>
                  <a:lnTo>
                    <a:pt x="65" y="136"/>
                  </a:lnTo>
                  <a:lnTo>
                    <a:pt x="52" y="143"/>
                  </a:lnTo>
                  <a:lnTo>
                    <a:pt x="46" y="156"/>
                  </a:lnTo>
                  <a:lnTo>
                    <a:pt x="33" y="221"/>
                  </a:lnTo>
                  <a:lnTo>
                    <a:pt x="20" y="305"/>
                  </a:lnTo>
                  <a:lnTo>
                    <a:pt x="7" y="500"/>
                  </a:lnTo>
                  <a:lnTo>
                    <a:pt x="0" y="741"/>
                  </a:lnTo>
                  <a:lnTo>
                    <a:pt x="0" y="1007"/>
                  </a:lnTo>
                  <a:lnTo>
                    <a:pt x="7" y="1287"/>
                  </a:lnTo>
                  <a:lnTo>
                    <a:pt x="20" y="1794"/>
                  </a:lnTo>
                  <a:lnTo>
                    <a:pt x="26" y="2112"/>
                  </a:lnTo>
                  <a:lnTo>
                    <a:pt x="234" y="2099"/>
                  </a:lnTo>
                  <a:lnTo>
                    <a:pt x="436" y="2099"/>
                  </a:lnTo>
                  <a:lnTo>
                    <a:pt x="650" y="2093"/>
                  </a:lnTo>
                  <a:lnTo>
                    <a:pt x="858" y="2099"/>
                  </a:lnTo>
                  <a:lnTo>
                    <a:pt x="1288" y="2112"/>
                  </a:lnTo>
                  <a:lnTo>
                    <a:pt x="1723" y="2138"/>
                  </a:lnTo>
                  <a:lnTo>
                    <a:pt x="2582" y="2197"/>
                  </a:lnTo>
                  <a:lnTo>
                    <a:pt x="3004" y="2216"/>
                  </a:lnTo>
                  <a:lnTo>
                    <a:pt x="3420" y="2229"/>
                  </a:lnTo>
                  <a:lnTo>
                    <a:pt x="3401" y="2021"/>
                  </a:lnTo>
                  <a:lnTo>
                    <a:pt x="3388" y="1761"/>
                  </a:lnTo>
                  <a:lnTo>
                    <a:pt x="3375" y="1612"/>
                  </a:lnTo>
                  <a:lnTo>
                    <a:pt x="3355" y="1488"/>
                  </a:lnTo>
                  <a:lnTo>
                    <a:pt x="3336" y="1391"/>
                  </a:lnTo>
                  <a:lnTo>
                    <a:pt x="3297" y="1313"/>
                  </a:lnTo>
                  <a:lnTo>
                    <a:pt x="3258" y="1235"/>
                  </a:lnTo>
                  <a:lnTo>
                    <a:pt x="3212" y="1176"/>
                  </a:lnTo>
                  <a:lnTo>
                    <a:pt x="3173" y="1137"/>
                  </a:lnTo>
                  <a:lnTo>
                    <a:pt x="3134" y="1098"/>
                  </a:lnTo>
                  <a:lnTo>
                    <a:pt x="3095" y="1066"/>
                  </a:lnTo>
                  <a:lnTo>
                    <a:pt x="3050" y="1033"/>
                  </a:lnTo>
                  <a:lnTo>
                    <a:pt x="2946" y="981"/>
                  </a:lnTo>
                  <a:lnTo>
                    <a:pt x="2842" y="923"/>
                  </a:lnTo>
                  <a:lnTo>
                    <a:pt x="2725" y="858"/>
                  </a:lnTo>
                  <a:lnTo>
                    <a:pt x="2608" y="786"/>
                  </a:lnTo>
                  <a:lnTo>
                    <a:pt x="2543" y="741"/>
                  </a:lnTo>
                  <a:lnTo>
                    <a:pt x="2478" y="695"/>
                  </a:lnTo>
                  <a:lnTo>
                    <a:pt x="2412" y="637"/>
                  </a:lnTo>
                  <a:lnTo>
                    <a:pt x="2347" y="572"/>
                  </a:lnTo>
                  <a:lnTo>
                    <a:pt x="2308" y="533"/>
                  </a:lnTo>
                  <a:lnTo>
                    <a:pt x="2269" y="500"/>
                  </a:lnTo>
                  <a:lnTo>
                    <a:pt x="2230" y="468"/>
                  </a:lnTo>
                  <a:lnTo>
                    <a:pt x="2191" y="448"/>
                  </a:lnTo>
                  <a:lnTo>
                    <a:pt x="2120" y="422"/>
                  </a:lnTo>
                  <a:lnTo>
                    <a:pt x="2048" y="403"/>
                  </a:lnTo>
                  <a:lnTo>
                    <a:pt x="1977" y="403"/>
                  </a:lnTo>
                  <a:lnTo>
                    <a:pt x="1905" y="409"/>
                  </a:lnTo>
                  <a:lnTo>
                    <a:pt x="1840" y="416"/>
                  </a:lnTo>
                  <a:lnTo>
                    <a:pt x="1769" y="422"/>
                  </a:lnTo>
                  <a:lnTo>
                    <a:pt x="1736" y="416"/>
                  </a:lnTo>
                  <a:lnTo>
                    <a:pt x="1697" y="409"/>
                  </a:lnTo>
                  <a:lnTo>
                    <a:pt x="1665" y="396"/>
                  </a:lnTo>
                  <a:lnTo>
                    <a:pt x="1626" y="377"/>
                  </a:lnTo>
                  <a:lnTo>
                    <a:pt x="1580" y="357"/>
                  </a:lnTo>
                  <a:lnTo>
                    <a:pt x="1541" y="318"/>
                  </a:lnTo>
                  <a:lnTo>
                    <a:pt x="1496" y="279"/>
                  </a:lnTo>
                  <a:lnTo>
                    <a:pt x="1444" y="227"/>
                  </a:lnTo>
                  <a:lnTo>
                    <a:pt x="1379" y="162"/>
                  </a:lnTo>
                  <a:lnTo>
                    <a:pt x="1314" y="110"/>
                  </a:lnTo>
                  <a:lnTo>
                    <a:pt x="1236" y="71"/>
                  </a:lnTo>
                  <a:lnTo>
                    <a:pt x="1157" y="39"/>
                  </a:lnTo>
                  <a:lnTo>
                    <a:pt x="1073" y="19"/>
                  </a:lnTo>
                  <a:lnTo>
                    <a:pt x="982" y="6"/>
                  </a:lnTo>
                  <a:lnTo>
                    <a:pt x="897" y="0"/>
                  </a:lnTo>
                  <a:lnTo>
                    <a:pt x="806" y="0"/>
                  </a:lnTo>
                  <a:lnTo>
                    <a:pt x="728" y="0"/>
                  </a:lnTo>
                  <a:lnTo>
                    <a:pt x="611" y="13"/>
                  </a:lnTo>
                  <a:lnTo>
                    <a:pt x="501" y="32"/>
                  </a:lnTo>
                  <a:lnTo>
                    <a:pt x="306" y="71"/>
                  </a:lnTo>
                  <a:lnTo>
                    <a:pt x="156" y="110"/>
                  </a:lnTo>
                  <a:lnTo>
                    <a:pt x="65" y="136"/>
                  </a:lnTo>
                  <a:close/>
                </a:path>
              </a:pathLst>
            </a:custGeom>
            <a:solidFill>
              <a:srgbClr val="A9E0F9"/>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7" name="Freeform 55"/>
            <p:cNvSpPr/>
            <p:nvPr/>
          </p:nvSpPr>
          <p:spPr bwMode="auto">
            <a:xfrm>
              <a:off x="1791" y="1950"/>
              <a:ext cx="1764" cy="965"/>
            </a:xfrm>
            <a:custGeom>
              <a:avLst/>
              <a:gdLst>
                <a:gd name="T0" fmla="*/ 1 w 3401"/>
                <a:gd name="T1" fmla="*/ 0 h 2210"/>
                <a:gd name="T2" fmla="*/ 1 w 3401"/>
                <a:gd name="T3" fmla="*/ 0 h 2210"/>
                <a:gd name="T4" fmla="*/ 1 w 3401"/>
                <a:gd name="T5" fmla="*/ 0 h 2210"/>
                <a:gd name="T6" fmla="*/ 1 w 3401"/>
                <a:gd name="T7" fmla="*/ 0 h 2210"/>
                <a:gd name="T8" fmla="*/ 0 w 3401"/>
                <a:gd name="T9" fmla="*/ 0 h 2210"/>
                <a:gd name="T10" fmla="*/ 1 w 3401"/>
                <a:gd name="T11" fmla="*/ 0 h 2210"/>
                <a:gd name="T12" fmla="*/ 1 w 3401"/>
                <a:gd name="T13" fmla="*/ 0 h 2210"/>
                <a:gd name="T14" fmla="*/ 1 w 3401"/>
                <a:gd name="T15" fmla="*/ 0 h 2210"/>
                <a:gd name="T16" fmla="*/ 1 w 3401"/>
                <a:gd name="T17" fmla="*/ 0 h 2210"/>
                <a:gd name="T18" fmla="*/ 2 w 3401"/>
                <a:gd name="T19" fmla="*/ 0 h 2210"/>
                <a:gd name="T20" fmla="*/ 4 w 3401"/>
                <a:gd name="T21" fmla="*/ 0 h 2210"/>
                <a:gd name="T22" fmla="*/ 5 w 3401"/>
                <a:gd name="T23" fmla="*/ 0 h 2210"/>
                <a:gd name="T24" fmla="*/ 5 w 3401"/>
                <a:gd name="T25" fmla="*/ 0 h 2210"/>
                <a:gd name="T26" fmla="*/ 5 w 3401"/>
                <a:gd name="T27" fmla="*/ 0 h 2210"/>
                <a:gd name="T28" fmla="*/ 5 w 3401"/>
                <a:gd name="T29" fmla="*/ 0 h 2210"/>
                <a:gd name="T30" fmla="*/ 5 w 3401"/>
                <a:gd name="T31" fmla="*/ 0 h 2210"/>
                <a:gd name="T32" fmla="*/ 5 w 3401"/>
                <a:gd name="T33" fmla="*/ 0 h 2210"/>
                <a:gd name="T34" fmla="*/ 5 w 3401"/>
                <a:gd name="T35" fmla="*/ 0 h 2210"/>
                <a:gd name="T36" fmla="*/ 5 w 3401"/>
                <a:gd name="T37" fmla="*/ 0 h 2210"/>
                <a:gd name="T38" fmla="*/ 4 w 3401"/>
                <a:gd name="T39" fmla="*/ 0 h 2210"/>
                <a:gd name="T40" fmla="*/ 4 w 3401"/>
                <a:gd name="T41" fmla="*/ 0 h 2210"/>
                <a:gd name="T42" fmla="*/ 4 w 3401"/>
                <a:gd name="T43" fmla="*/ 0 h 2210"/>
                <a:gd name="T44" fmla="*/ 3 w 3401"/>
                <a:gd name="T45" fmla="*/ 0 h 2210"/>
                <a:gd name="T46" fmla="*/ 3 w 3401"/>
                <a:gd name="T47" fmla="*/ 0 h 2210"/>
                <a:gd name="T48" fmla="*/ 3 w 3401"/>
                <a:gd name="T49" fmla="*/ 0 h 2210"/>
                <a:gd name="T50" fmla="*/ 3 w 3401"/>
                <a:gd name="T51" fmla="*/ 0 h 2210"/>
                <a:gd name="T52" fmla="*/ 3 w 3401"/>
                <a:gd name="T53" fmla="*/ 0 h 2210"/>
                <a:gd name="T54" fmla="*/ 3 w 3401"/>
                <a:gd name="T55" fmla="*/ 0 h 2210"/>
                <a:gd name="T56" fmla="*/ 3 w 3401"/>
                <a:gd name="T57" fmla="*/ 0 h 2210"/>
                <a:gd name="T58" fmla="*/ 3 w 3401"/>
                <a:gd name="T59" fmla="*/ 0 h 2210"/>
                <a:gd name="T60" fmla="*/ 3 w 3401"/>
                <a:gd name="T61" fmla="*/ 0 h 2210"/>
                <a:gd name="T62" fmla="*/ 2 w 3401"/>
                <a:gd name="T63" fmla="*/ 0 h 2210"/>
                <a:gd name="T64" fmla="*/ 2 w 3401"/>
                <a:gd name="T65" fmla="*/ 0 h 2210"/>
                <a:gd name="T66" fmla="*/ 2 w 3401"/>
                <a:gd name="T67" fmla="*/ 0 h 2210"/>
                <a:gd name="T68" fmla="*/ 2 w 3401"/>
                <a:gd name="T69" fmla="*/ 0 h 2210"/>
                <a:gd name="T70" fmla="*/ 2 w 3401"/>
                <a:gd name="T71" fmla="*/ 0 h 2210"/>
                <a:gd name="T72" fmla="*/ 2 w 3401"/>
                <a:gd name="T73" fmla="*/ 0 h 2210"/>
                <a:gd name="T74" fmla="*/ 1 w 3401"/>
                <a:gd name="T75" fmla="*/ 0 h 2210"/>
                <a:gd name="T76" fmla="*/ 1 w 3401"/>
                <a:gd name="T77" fmla="*/ 0 h 2210"/>
                <a:gd name="T78" fmla="*/ 1 w 3401"/>
                <a:gd name="T79" fmla="*/ 0 h 2210"/>
                <a:gd name="T80" fmla="*/ 1 w 3401"/>
                <a:gd name="T81" fmla="*/ 0 h 2210"/>
                <a:gd name="T82" fmla="*/ 1 w 3401"/>
                <a:gd name="T83" fmla="*/ 0 h 2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01"/>
                <a:gd name="T127" fmla="*/ 0 h 2210"/>
                <a:gd name="T128" fmla="*/ 3401 w 3401"/>
                <a:gd name="T129" fmla="*/ 2210 h 2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01" h="2210">
                  <a:moveTo>
                    <a:pt x="65" y="143"/>
                  </a:moveTo>
                  <a:lnTo>
                    <a:pt x="65" y="143"/>
                  </a:lnTo>
                  <a:lnTo>
                    <a:pt x="52" y="150"/>
                  </a:lnTo>
                  <a:lnTo>
                    <a:pt x="46" y="169"/>
                  </a:lnTo>
                  <a:lnTo>
                    <a:pt x="33" y="228"/>
                  </a:lnTo>
                  <a:lnTo>
                    <a:pt x="20" y="312"/>
                  </a:lnTo>
                  <a:lnTo>
                    <a:pt x="7" y="501"/>
                  </a:lnTo>
                  <a:lnTo>
                    <a:pt x="0" y="741"/>
                  </a:lnTo>
                  <a:lnTo>
                    <a:pt x="0" y="1008"/>
                  </a:lnTo>
                  <a:lnTo>
                    <a:pt x="7" y="1281"/>
                  </a:lnTo>
                  <a:lnTo>
                    <a:pt x="20" y="1781"/>
                  </a:lnTo>
                  <a:lnTo>
                    <a:pt x="26" y="2093"/>
                  </a:lnTo>
                  <a:lnTo>
                    <a:pt x="228" y="2087"/>
                  </a:lnTo>
                  <a:lnTo>
                    <a:pt x="436" y="2080"/>
                  </a:lnTo>
                  <a:lnTo>
                    <a:pt x="644" y="2080"/>
                  </a:lnTo>
                  <a:lnTo>
                    <a:pt x="852" y="2080"/>
                  </a:lnTo>
                  <a:lnTo>
                    <a:pt x="1281" y="2100"/>
                  </a:lnTo>
                  <a:lnTo>
                    <a:pt x="1710" y="2126"/>
                  </a:lnTo>
                  <a:lnTo>
                    <a:pt x="2569" y="2178"/>
                  </a:lnTo>
                  <a:lnTo>
                    <a:pt x="2991" y="2204"/>
                  </a:lnTo>
                  <a:lnTo>
                    <a:pt x="3401" y="2210"/>
                  </a:lnTo>
                  <a:lnTo>
                    <a:pt x="3381" y="2009"/>
                  </a:lnTo>
                  <a:lnTo>
                    <a:pt x="3375" y="1749"/>
                  </a:lnTo>
                  <a:lnTo>
                    <a:pt x="3362" y="1599"/>
                  </a:lnTo>
                  <a:lnTo>
                    <a:pt x="3342" y="1476"/>
                  </a:lnTo>
                  <a:lnTo>
                    <a:pt x="3316" y="1385"/>
                  </a:lnTo>
                  <a:lnTo>
                    <a:pt x="3277" y="1300"/>
                  </a:lnTo>
                  <a:lnTo>
                    <a:pt x="3238" y="1235"/>
                  </a:lnTo>
                  <a:lnTo>
                    <a:pt x="3186" y="1170"/>
                  </a:lnTo>
                  <a:lnTo>
                    <a:pt x="3154" y="1131"/>
                  </a:lnTo>
                  <a:lnTo>
                    <a:pt x="3108" y="1099"/>
                  </a:lnTo>
                  <a:lnTo>
                    <a:pt x="3024" y="1034"/>
                  </a:lnTo>
                  <a:lnTo>
                    <a:pt x="2926" y="975"/>
                  </a:lnTo>
                  <a:lnTo>
                    <a:pt x="2816" y="923"/>
                  </a:lnTo>
                  <a:lnTo>
                    <a:pt x="2705" y="858"/>
                  </a:lnTo>
                  <a:lnTo>
                    <a:pt x="2582" y="787"/>
                  </a:lnTo>
                  <a:lnTo>
                    <a:pt x="2523" y="741"/>
                  </a:lnTo>
                  <a:lnTo>
                    <a:pt x="2458" y="696"/>
                  </a:lnTo>
                  <a:lnTo>
                    <a:pt x="2393" y="637"/>
                  </a:lnTo>
                  <a:lnTo>
                    <a:pt x="2328" y="572"/>
                  </a:lnTo>
                  <a:lnTo>
                    <a:pt x="2289" y="533"/>
                  </a:lnTo>
                  <a:lnTo>
                    <a:pt x="2250" y="501"/>
                  </a:lnTo>
                  <a:lnTo>
                    <a:pt x="2211" y="475"/>
                  </a:lnTo>
                  <a:lnTo>
                    <a:pt x="2172" y="455"/>
                  </a:lnTo>
                  <a:lnTo>
                    <a:pt x="2107" y="423"/>
                  </a:lnTo>
                  <a:lnTo>
                    <a:pt x="2035" y="410"/>
                  </a:lnTo>
                  <a:lnTo>
                    <a:pt x="1964" y="410"/>
                  </a:lnTo>
                  <a:lnTo>
                    <a:pt x="1899" y="410"/>
                  </a:lnTo>
                  <a:lnTo>
                    <a:pt x="1827" y="416"/>
                  </a:lnTo>
                  <a:lnTo>
                    <a:pt x="1762" y="416"/>
                  </a:lnTo>
                  <a:lnTo>
                    <a:pt x="1730" y="416"/>
                  </a:lnTo>
                  <a:lnTo>
                    <a:pt x="1691" y="403"/>
                  </a:lnTo>
                  <a:lnTo>
                    <a:pt x="1652" y="390"/>
                  </a:lnTo>
                  <a:lnTo>
                    <a:pt x="1613" y="377"/>
                  </a:lnTo>
                  <a:lnTo>
                    <a:pt x="1574" y="351"/>
                  </a:lnTo>
                  <a:lnTo>
                    <a:pt x="1528" y="319"/>
                  </a:lnTo>
                  <a:lnTo>
                    <a:pt x="1483" y="273"/>
                  </a:lnTo>
                  <a:lnTo>
                    <a:pt x="1437" y="221"/>
                  </a:lnTo>
                  <a:lnTo>
                    <a:pt x="1372" y="163"/>
                  </a:lnTo>
                  <a:lnTo>
                    <a:pt x="1307" y="111"/>
                  </a:lnTo>
                  <a:lnTo>
                    <a:pt x="1229" y="72"/>
                  </a:lnTo>
                  <a:lnTo>
                    <a:pt x="1151" y="39"/>
                  </a:lnTo>
                  <a:lnTo>
                    <a:pt x="1066" y="20"/>
                  </a:lnTo>
                  <a:lnTo>
                    <a:pt x="982" y="7"/>
                  </a:lnTo>
                  <a:lnTo>
                    <a:pt x="891" y="0"/>
                  </a:lnTo>
                  <a:lnTo>
                    <a:pt x="800" y="0"/>
                  </a:lnTo>
                  <a:lnTo>
                    <a:pt x="722" y="7"/>
                  </a:lnTo>
                  <a:lnTo>
                    <a:pt x="605" y="20"/>
                  </a:lnTo>
                  <a:lnTo>
                    <a:pt x="501" y="39"/>
                  </a:lnTo>
                  <a:lnTo>
                    <a:pt x="299" y="78"/>
                  </a:lnTo>
                  <a:lnTo>
                    <a:pt x="150" y="124"/>
                  </a:lnTo>
                  <a:lnTo>
                    <a:pt x="65" y="143"/>
                  </a:lnTo>
                  <a:close/>
                </a:path>
              </a:pathLst>
            </a:custGeom>
            <a:solidFill>
              <a:srgbClr val="A2DEF9"/>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8" name="Freeform 56"/>
            <p:cNvSpPr/>
            <p:nvPr/>
          </p:nvSpPr>
          <p:spPr bwMode="auto">
            <a:xfrm>
              <a:off x="1791" y="1962"/>
              <a:ext cx="1758" cy="956"/>
            </a:xfrm>
            <a:custGeom>
              <a:avLst/>
              <a:gdLst>
                <a:gd name="T0" fmla="*/ 1 w 3388"/>
                <a:gd name="T1" fmla="*/ 0 h 2191"/>
                <a:gd name="T2" fmla="*/ 1 w 3388"/>
                <a:gd name="T3" fmla="*/ 0 h 2191"/>
                <a:gd name="T4" fmla="*/ 1 w 3388"/>
                <a:gd name="T5" fmla="*/ 0 h 2191"/>
                <a:gd name="T6" fmla="*/ 1 w 3388"/>
                <a:gd name="T7" fmla="*/ 0 h 2191"/>
                <a:gd name="T8" fmla="*/ 0 w 3388"/>
                <a:gd name="T9" fmla="*/ 0 h 2191"/>
                <a:gd name="T10" fmla="*/ 1 w 3388"/>
                <a:gd name="T11" fmla="*/ 0 h 2191"/>
                <a:gd name="T12" fmla="*/ 1 w 3388"/>
                <a:gd name="T13" fmla="*/ 0 h 2191"/>
                <a:gd name="T14" fmla="*/ 1 w 3388"/>
                <a:gd name="T15" fmla="*/ 0 h 2191"/>
                <a:gd name="T16" fmla="*/ 1 w 3388"/>
                <a:gd name="T17" fmla="*/ 0 h 2191"/>
                <a:gd name="T18" fmla="*/ 2 w 3388"/>
                <a:gd name="T19" fmla="*/ 0 h 2191"/>
                <a:gd name="T20" fmla="*/ 4 w 3388"/>
                <a:gd name="T21" fmla="*/ 0 h 2191"/>
                <a:gd name="T22" fmla="*/ 5 w 3388"/>
                <a:gd name="T23" fmla="*/ 0 h 2191"/>
                <a:gd name="T24" fmla="*/ 5 w 3388"/>
                <a:gd name="T25" fmla="*/ 0 h 2191"/>
                <a:gd name="T26" fmla="*/ 5 w 3388"/>
                <a:gd name="T27" fmla="*/ 0 h 2191"/>
                <a:gd name="T28" fmla="*/ 5 w 3388"/>
                <a:gd name="T29" fmla="*/ 0 h 2191"/>
                <a:gd name="T30" fmla="*/ 5 w 3388"/>
                <a:gd name="T31" fmla="*/ 0 h 2191"/>
                <a:gd name="T32" fmla="*/ 5 w 3388"/>
                <a:gd name="T33" fmla="*/ 0 h 2191"/>
                <a:gd name="T34" fmla="*/ 5 w 3388"/>
                <a:gd name="T35" fmla="*/ 0 h 2191"/>
                <a:gd name="T36" fmla="*/ 4 w 3388"/>
                <a:gd name="T37" fmla="*/ 0 h 2191"/>
                <a:gd name="T38" fmla="*/ 4 w 3388"/>
                <a:gd name="T39" fmla="*/ 0 h 2191"/>
                <a:gd name="T40" fmla="*/ 4 w 3388"/>
                <a:gd name="T41" fmla="*/ 0 h 2191"/>
                <a:gd name="T42" fmla="*/ 3 w 3388"/>
                <a:gd name="T43" fmla="*/ 0 h 2191"/>
                <a:gd name="T44" fmla="*/ 3 w 3388"/>
                <a:gd name="T45" fmla="*/ 0 h 2191"/>
                <a:gd name="T46" fmla="*/ 3 w 3388"/>
                <a:gd name="T47" fmla="*/ 0 h 2191"/>
                <a:gd name="T48" fmla="*/ 3 w 3388"/>
                <a:gd name="T49" fmla="*/ 0 h 2191"/>
                <a:gd name="T50" fmla="*/ 3 w 3388"/>
                <a:gd name="T51" fmla="*/ 0 h 2191"/>
                <a:gd name="T52" fmla="*/ 3 w 3388"/>
                <a:gd name="T53" fmla="*/ 0 h 2191"/>
                <a:gd name="T54" fmla="*/ 3 w 3388"/>
                <a:gd name="T55" fmla="*/ 0 h 2191"/>
                <a:gd name="T56" fmla="*/ 3 w 3388"/>
                <a:gd name="T57" fmla="*/ 0 h 2191"/>
                <a:gd name="T58" fmla="*/ 3 w 3388"/>
                <a:gd name="T59" fmla="*/ 0 h 2191"/>
                <a:gd name="T60" fmla="*/ 2 w 3388"/>
                <a:gd name="T61" fmla="*/ 0 h 2191"/>
                <a:gd name="T62" fmla="*/ 2 w 3388"/>
                <a:gd name="T63" fmla="*/ 0 h 2191"/>
                <a:gd name="T64" fmla="*/ 2 w 3388"/>
                <a:gd name="T65" fmla="*/ 0 h 2191"/>
                <a:gd name="T66" fmla="*/ 2 w 3388"/>
                <a:gd name="T67" fmla="*/ 0 h 2191"/>
                <a:gd name="T68" fmla="*/ 2 w 3388"/>
                <a:gd name="T69" fmla="*/ 0 h 2191"/>
                <a:gd name="T70" fmla="*/ 2 w 3388"/>
                <a:gd name="T71" fmla="*/ 0 h 2191"/>
                <a:gd name="T72" fmla="*/ 1 w 3388"/>
                <a:gd name="T73" fmla="*/ 0 h 2191"/>
                <a:gd name="T74" fmla="*/ 1 w 3388"/>
                <a:gd name="T75" fmla="*/ 0 h 2191"/>
                <a:gd name="T76" fmla="*/ 1 w 3388"/>
                <a:gd name="T77" fmla="*/ 0 h 2191"/>
                <a:gd name="T78" fmla="*/ 1 w 3388"/>
                <a:gd name="T79" fmla="*/ 0 h 2191"/>
                <a:gd name="T80" fmla="*/ 1 w 3388"/>
                <a:gd name="T81" fmla="*/ 0 h 2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88"/>
                <a:gd name="T124" fmla="*/ 0 h 2191"/>
                <a:gd name="T125" fmla="*/ 3388 w 3388"/>
                <a:gd name="T126" fmla="*/ 2191 h 2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88" h="2191">
                  <a:moveTo>
                    <a:pt x="65" y="143"/>
                  </a:moveTo>
                  <a:lnTo>
                    <a:pt x="65" y="143"/>
                  </a:lnTo>
                  <a:lnTo>
                    <a:pt x="52" y="150"/>
                  </a:lnTo>
                  <a:lnTo>
                    <a:pt x="46" y="169"/>
                  </a:lnTo>
                  <a:lnTo>
                    <a:pt x="33" y="228"/>
                  </a:lnTo>
                  <a:lnTo>
                    <a:pt x="20" y="312"/>
                  </a:lnTo>
                  <a:lnTo>
                    <a:pt x="7" y="501"/>
                  </a:lnTo>
                  <a:lnTo>
                    <a:pt x="0" y="735"/>
                  </a:lnTo>
                  <a:lnTo>
                    <a:pt x="0" y="995"/>
                  </a:lnTo>
                  <a:lnTo>
                    <a:pt x="7" y="1268"/>
                  </a:lnTo>
                  <a:lnTo>
                    <a:pt x="20" y="1762"/>
                  </a:lnTo>
                  <a:lnTo>
                    <a:pt x="26" y="2067"/>
                  </a:lnTo>
                  <a:lnTo>
                    <a:pt x="228" y="2061"/>
                  </a:lnTo>
                  <a:lnTo>
                    <a:pt x="436" y="2054"/>
                  </a:lnTo>
                  <a:lnTo>
                    <a:pt x="637" y="2054"/>
                  </a:lnTo>
                  <a:lnTo>
                    <a:pt x="852" y="2054"/>
                  </a:lnTo>
                  <a:lnTo>
                    <a:pt x="1275" y="2074"/>
                  </a:lnTo>
                  <a:lnTo>
                    <a:pt x="1704" y="2100"/>
                  </a:lnTo>
                  <a:lnTo>
                    <a:pt x="2562" y="2158"/>
                  </a:lnTo>
                  <a:lnTo>
                    <a:pt x="2978" y="2178"/>
                  </a:lnTo>
                  <a:lnTo>
                    <a:pt x="3388" y="2191"/>
                  </a:lnTo>
                  <a:lnTo>
                    <a:pt x="3368" y="1983"/>
                  </a:lnTo>
                  <a:lnTo>
                    <a:pt x="3355" y="1723"/>
                  </a:lnTo>
                  <a:lnTo>
                    <a:pt x="3349" y="1580"/>
                  </a:lnTo>
                  <a:lnTo>
                    <a:pt x="3323" y="1456"/>
                  </a:lnTo>
                  <a:lnTo>
                    <a:pt x="3297" y="1365"/>
                  </a:lnTo>
                  <a:lnTo>
                    <a:pt x="3258" y="1287"/>
                  </a:lnTo>
                  <a:lnTo>
                    <a:pt x="3219" y="1222"/>
                  </a:lnTo>
                  <a:lnTo>
                    <a:pt x="3167" y="1157"/>
                  </a:lnTo>
                  <a:lnTo>
                    <a:pt x="3128" y="1118"/>
                  </a:lnTo>
                  <a:lnTo>
                    <a:pt x="3089" y="1086"/>
                  </a:lnTo>
                  <a:lnTo>
                    <a:pt x="2998" y="1027"/>
                  </a:lnTo>
                  <a:lnTo>
                    <a:pt x="2900" y="969"/>
                  </a:lnTo>
                  <a:lnTo>
                    <a:pt x="2790" y="917"/>
                  </a:lnTo>
                  <a:lnTo>
                    <a:pt x="2679" y="852"/>
                  </a:lnTo>
                  <a:lnTo>
                    <a:pt x="2562" y="780"/>
                  </a:lnTo>
                  <a:lnTo>
                    <a:pt x="2438" y="689"/>
                  </a:lnTo>
                  <a:lnTo>
                    <a:pt x="2373" y="631"/>
                  </a:lnTo>
                  <a:lnTo>
                    <a:pt x="2315" y="572"/>
                  </a:lnTo>
                  <a:lnTo>
                    <a:pt x="2276" y="533"/>
                  </a:lnTo>
                  <a:lnTo>
                    <a:pt x="2237" y="501"/>
                  </a:lnTo>
                  <a:lnTo>
                    <a:pt x="2198" y="475"/>
                  </a:lnTo>
                  <a:lnTo>
                    <a:pt x="2159" y="455"/>
                  </a:lnTo>
                  <a:lnTo>
                    <a:pt x="2087" y="423"/>
                  </a:lnTo>
                  <a:lnTo>
                    <a:pt x="2022" y="410"/>
                  </a:lnTo>
                  <a:lnTo>
                    <a:pt x="1951" y="410"/>
                  </a:lnTo>
                  <a:lnTo>
                    <a:pt x="1886" y="410"/>
                  </a:lnTo>
                  <a:lnTo>
                    <a:pt x="1821" y="416"/>
                  </a:lnTo>
                  <a:lnTo>
                    <a:pt x="1749" y="410"/>
                  </a:lnTo>
                  <a:lnTo>
                    <a:pt x="1684" y="397"/>
                  </a:lnTo>
                  <a:lnTo>
                    <a:pt x="1645" y="384"/>
                  </a:lnTo>
                  <a:lnTo>
                    <a:pt x="1606" y="364"/>
                  </a:lnTo>
                  <a:lnTo>
                    <a:pt x="1567" y="338"/>
                  </a:lnTo>
                  <a:lnTo>
                    <a:pt x="1522" y="306"/>
                  </a:lnTo>
                  <a:lnTo>
                    <a:pt x="1476" y="260"/>
                  </a:lnTo>
                  <a:lnTo>
                    <a:pt x="1431" y="215"/>
                  </a:lnTo>
                  <a:lnTo>
                    <a:pt x="1366" y="150"/>
                  </a:lnTo>
                  <a:lnTo>
                    <a:pt x="1301" y="104"/>
                  </a:lnTo>
                  <a:lnTo>
                    <a:pt x="1222" y="65"/>
                  </a:lnTo>
                  <a:lnTo>
                    <a:pt x="1144" y="33"/>
                  </a:lnTo>
                  <a:lnTo>
                    <a:pt x="1060" y="13"/>
                  </a:lnTo>
                  <a:lnTo>
                    <a:pt x="975" y="0"/>
                  </a:lnTo>
                  <a:lnTo>
                    <a:pt x="884" y="0"/>
                  </a:lnTo>
                  <a:lnTo>
                    <a:pt x="800" y="0"/>
                  </a:lnTo>
                  <a:lnTo>
                    <a:pt x="715" y="7"/>
                  </a:lnTo>
                  <a:lnTo>
                    <a:pt x="605" y="20"/>
                  </a:lnTo>
                  <a:lnTo>
                    <a:pt x="494" y="39"/>
                  </a:lnTo>
                  <a:lnTo>
                    <a:pt x="299" y="85"/>
                  </a:lnTo>
                  <a:lnTo>
                    <a:pt x="150" y="124"/>
                  </a:lnTo>
                  <a:lnTo>
                    <a:pt x="65" y="143"/>
                  </a:lnTo>
                  <a:close/>
                </a:path>
              </a:pathLst>
            </a:custGeom>
            <a:solidFill>
              <a:srgbClr val="9DDCF9"/>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09" name="Freeform 57"/>
            <p:cNvSpPr/>
            <p:nvPr/>
          </p:nvSpPr>
          <p:spPr bwMode="auto">
            <a:xfrm>
              <a:off x="1791" y="1970"/>
              <a:ext cx="1747" cy="948"/>
            </a:xfrm>
            <a:custGeom>
              <a:avLst/>
              <a:gdLst>
                <a:gd name="T0" fmla="*/ 1 w 3368"/>
                <a:gd name="T1" fmla="*/ 0 h 2171"/>
                <a:gd name="T2" fmla="*/ 1 w 3368"/>
                <a:gd name="T3" fmla="*/ 0 h 2171"/>
                <a:gd name="T4" fmla="*/ 1 w 3368"/>
                <a:gd name="T5" fmla="*/ 0 h 2171"/>
                <a:gd name="T6" fmla="*/ 1 w 3368"/>
                <a:gd name="T7" fmla="*/ 0 h 2171"/>
                <a:gd name="T8" fmla="*/ 0 w 3368"/>
                <a:gd name="T9" fmla="*/ 0 h 2171"/>
                <a:gd name="T10" fmla="*/ 1 w 3368"/>
                <a:gd name="T11" fmla="*/ 0 h 2171"/>
                <a:gd name="T12" fmla="*/ 1 w 3368"/>
                <a:gd name="T13" fmla="*/ 0 h 2171"/>
                <a:gd name="T14" fmla="*/ 1 w 3368"/>
                <a:gd name="T15" fmla="*/ 0 h 2171"/>
                <a:gd name="T16" fmla="*/ 1 w 3368"/>
                <a:gd name="T17" fmla="*/ 0 h 2171"/>
                <a:gd name="T18" fmla="*/ 2 w 3368"/>
                <a:gd name="T19" fmla="*/ 0 h 2171"/>
                <a:gd name="T20" fmla="*/ 4 w 3368"/>
                <a:gd name="T21" fmla="*/ 0 h 2171"/>
                <a:gd name="T22" fmla="*/ 5 w 3368"/>
                <a:gd name="T23" fmla="*/ 0 h 2171"/>
                <a:gd name="T24" fmla="*/ 5 w 3368"/>
                <a:gd name="T25" fmla="*/ 0 h 2171"/>
                <a:gd name="T26" fmla="*/ 5 w 3368"/>
                <a:gd name="T27" fmla="*/ 0 h 2171"/>
                <a:gd name="T28" fmla="*/ 5 w 3368"/>
                <a:gd name="T29" fmla="*/ 0 h 2171"/>
                <a:gd name="T30" fmla="*/ 5 w 3368"/>
                <a:gd name="T31" fmla="*/ 0 h 2171"/>
                <a:gd name="T32" fmla="*/ 5 w 3368"/>
                <a:gd name="T33" fmla="*/ 0 h 2171"/>
                <a:gd name="T34" fmla="*/ 5 w 3368"/>
                <a:gd name="T35" fmla="*/ 0 h 2171"/>
                <a:gd name="T36" fmla="*/ 5 w 3368"/>
                <a:gd name="T37" fmla="*/ 0 h 2171"/>
                <a:gd name="T38" fmla="*/ 4 w 3368"/>
                <a:gd name="T39" fmla="*/ 0 h 2171"/>
                <a:gd name="T40" fmla="*/ 4 w 3368"/>
                <a:gd name="T41" fmla="*/ 0 h 2171"/>
                <a:gd name="T42" fmla="*/ 4 w 3368"/>
                <a:gd name="T43" fmla="*/ 0 h 2171"/>
                <a:gd name="T44" fmla="*/ 3 w 3368"/>
                <a:gd name="T45" fmla="*/ 0 h 2171"/>
                <a:gd name="T46" fmla="*/ 3 w 3368"/>
                <a:gd name="T47" fmla="*/ 0 h 2171"/>
                <a:gd name="T48" fmla="*/ 3 w 3368"/>
                <a:gd name="T49" fmla="*/ 0 h 2171"/>
                <a:gd name="T50" fmla="*/ 3 w 3368"/>
                <a:gd name="T51" fmla="*/ 0 h 2171"/>
                <a:gd name="T52" fmla="*/ 3 w 3368"/>
                <a:gd name="T53" fmla="*/ 0 h 2171"/>
                <a:gd name="T54" fmla="*/ 3 w 3368"/>
                <a:gd name="T55" fmla="*/ 0 h 2171"/>
                <a:gd name="T56" fmla="*/ 3 w 3368"/>
                <a:gd name="T57" fmla="*/ 0 h 2171"/>
                <a:gd name="T58" fmla="*/ 3 w 3368"/>
                <a:gd name="T59" fmla="*/ 0 h 2171"/>
                <a:gd name="T60" fmla="*/ 2 w 3368"/>
                <a:gd name="T61" fmla="*/ 0 h 2171"/>
                <a:gd name="T62" fmla="*/ 2 w 3368"/>
                <a:gd name="T63" fmla="*/ 0 h 2171"/>
                <a:gd name="T64" fmla="*/ 2 w 3368"/>
                <a:gd name="T65" fmla="*/ 0 h 2171"/>
                <a:gd name="T66" fmla="*/ 2 w 3368"/>
                <a:gd name="T67" fmla="*/ 0 h 2171"/>
                <a:gd name="T68" fmla="*/ 2 w 3368"/>
                <a:gd name="T69" fmla="*/ 0 h 2171"/>
                <a:gd name="T70" fmla="*/ 2 w 3368"/>
                <a:gd name="T71" fmla="*/ 0 h 2171"/>
                <a:gd name="T72" fmla="*/ 2 w 3368"/>
                <a:gd name="T73" fmla="*/ 0 h 2171"/>
                <a:gd name="T74" fmla="*/ 1 w 3368"/>
                <a:gd name="T75" fmla="*/ 0 h 2171"/>
                <a:gd name="T76" fmla="*/ 1 w 3368"/>
                <a:gd name="T77" fmla="*/ 0 h 2171"/>
                <a:gd name="T78" fmla="*/ 1 w 3368"/>
                <a:gd name="T79" fmla="*/ 0 h 2171"/>
                <a:gd name="T80" fmla="*/ 1 w 3368"/>
                <a:gd name="T81" fmla="*/ 0 h 2171"/>
                <a:gd name="T82" fmla="*/ 1 w 3368"/>
                <a:gd name="T83" fmla="*/ 0 h 2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68"/>
                <a:gd name="T127" fmla="*/ 0 h 2171"/>
                <a:gd name="T128" fmla="*/ 3368 w 3368"/>
                <a:gd name="T129" fmla="*/ 2171 h 2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68" h="2171">
                  <a:moveTo>
                    <a:pt x="65" y="156"/>
                  </a:moveTo>
                  <a:lnTo>
                    <a:pt x="65" y="156"/>
                  </a:lnTo>
                  <a:lnTo>
                    <a:pt x="52" y="162"/>
                  </a:lnTo>
                  <a:lnTo>
                    <a:pt x="46" y="175"/>
                  </a:lnTo>
                  <a:lnTo>
                    <a:pt x="33" y="234"/>
                  </a:lnTo>
                  <a:lnTo>
                    <a:pt x="20" y="318"/>
                  </a:lnTo>
                  <a:lnTo>
                    <a:pt x="7" y="507"/>
                  </a:lnTo>
                  <a:lnTo>
                    <a:pt x="0" y="734"/>
                  </a:lnTo>
                  <a:lnTo>
                    <a:pt x="0" y="994"/>
                  </a:lnTo>
                  <a:lnTo>
                    <a:pt x="7" y="1261"/>
                  </a:lnTo>
                  <a:lnTo>
                    <a:pt x="20" y="1748"/>
                  </a:lnTo>
                  <a:lnTo>
                    <a:pt x="26" y="2047"/>
                  </a:lnTo>
                  <a:lnTo>
                    <a:pt x="228" y="2041"/>
                  </a:lnTo>
                  <a:lnTo>
                    <a:pt x="429" y="2034"/>
                  </a:lnTo>
                  <a:lnTo>
                    <a:pt x="637" y="2034"/>
                  </a:lnTo>
                  <a:lnTo>
                    <a:pt x="845" y="2034"/>
                  </a:lnTo>
                  <a:lnTo>
                    <a:pt x="1268" y="2054"/>
                  </a:lnTo>
                  <a:lnTo>
                    <a:pt x="1697" y="2080"/>
                  </a:lnTo>
                  <a:lnTo>
                    <a:pt x="2549" y="2138"/>
                  </a:lnTo>
                  <a:lnTo>
                    <a:pt x="2965" y="2158"/>
                  </a:lnTo>
                  <a:lnTo>
                    <a:pt x="3368" y="2171"/>
                  </a:lnTo>
                  <a:lnTo>
                    <a:pt x="3349" y="1963"/>
                  </a:lnTo>
                  <a:lnTo>
                    <a:pt x="3342" y="1709"/>
                  </a:lnTo>
                  <a:lnTo>
                    <a:pt x="3336" y="1638"/>
                  </a:lnTo>
                  <a:lnTo>
                    <a:pt x="3329" y="1566"/>
                  </a:lnTo>
                  <a:lnTo>
                    <a:pt x="3310" y="1449"/>
                  </a:lnTo>
                  <a:lnTo>
                    <a:pt x="3277" y="1358"/>
                  </a:lnTo>
                  <a:lnTo>
                    <a:pt x="3238" y="1280"/>
                  </a:lnTo>
                  <a:lnTo>
                    <a:pt x="3193" y="1215"/>
                  </a:lnTo>
                  <a:lnTo>
                    <a:pt x="3141" y="1157"/>
                  </a:lnTo>
                  <a:lnTo>
                    <a:pt x="3102" y="1118"/>
                  </a:lnTo>
                  <a:lnTo>
                    <a:pt x="3063" y="1085"/>
                  </a:lnTo>
                  <a:lnTo>
                    <a:pt x="2972" y="1027"/>
                  </a:lnTo>
                  <a:lnTo>
                    <a:pt x="2874" y="968"/>
                  </a:lnTo>
                  <a:lnTo>
                    <a:pt x="2764" y="916"/>
                  </a:lnTo>
                  <a:lnTo>
                    <a:pt x="2653" y="851"/>
                  </a:lnTo>
                  <a:lnTo>
                    <a:pt x="2536" y="780"/>
                  </a:lnTo>
                  <a:lnTo>
                    <a:pt x="2419" y="689"/>
                  </a:lnTo>
                  <a:lnTo>
                    <a:pt x="2354" y="630"/>
                  </a:lnTo>
                  <a:lnTo>
                    <a:pt x="2295" y="572"/>
                  </a:lnTo>
                  <a:lnTo>
                    <a:pt x="2256" y="533"/>
                  </a:lnTo>
                  <a:lnTo>
                    <a:pt x="2217" y="507"/>
                  </a:lnTo>
                  <a:lnTo>
                    <a:pt x="2178" y="481"/>
                  </a:lnTo>
                  <a:lnTo>
                    <a:pt x="2146" y="461"/>
                  </a:lnTo>
                  <a:lnTo>
                    <a:pt x="2074" y="429"/>
                  </a:lnTo>
                  <a:lnTo>
                    <a:pt x="2009" y="416"/>
                  </a:lnTo>
                  <a:lnTo>
                    <a:pt x="1938" y="416"/>
                  </a:lnTo>
                  <a:lnTo>
                    <a:pt x="1873" y="416"/>
                  </a:lnTo>
                  <a:lnTo>
                    <a:pt x="1808" y="416"/>
                  </a:lnTo>
                  <a:lnTo>
                    <a:pt x="1743" y="409"/>
                  </a:lnTo>
                  <a:lnTo>
                    <a:pt x="1671" y="390"/>
                  </a:lnTo>
                  <a:lnTo>
                    <a:pt x="1632" y="377"/>
                  </a:lnTo>
                  <a:lnTo>
                    <a:pt x="1600" y="357"/>
                  </a:lnTo>
                  <a:lnTo>
                    <a:pt x="1554" y="331"/>
                  </a:lnTo>
                  <a:lnTo>
                    <a:pt x="1515" y="299"/>
                  </a:lnTo>
                  <a:lnTo>
                    <a:pt x="1470" y="253"/>
                  </a:lnTo>
                  <a:lnTo>
                    <a:pt x="1424" y="208"/>
                  </a:lnTo>
                  <a:lnTo>
                    <a:pt x="1359" y="149"/>
                  </a:lnTo>
                  <a:lnTo>
                    <a:pt x="1294" y="97"/>
                  </a:lnTo>
                  <a:lnTo>
                    <a:pt x="1216" y="58"/>
                  </a:lnTo>
                  <a:lnTo>
                    <a:pt x="1138" y="32"/>
                  </a:lnTo>
                  <a:lnTo>
                    <a:pt x="1053" y="13"/>
                  </a:lnTo>
                  <a:lnTo>
                    <a:pt x="969" y="6"/>
                  </a:lnTo>
                  <a:lnTo>
                    <a:pt x="878" y="0"/>
                  </a:lnTo>
                  <a:lnTo>
                    <a:pt x="793" y="0"/>
                  </a:lnTo>
                  <a:lnTo>
                    <a:pt x="709" y="6"/>
                  </a:lnTo>
                  <a:lnTo>
                    <a:pt x="598" y="26"/>
                  </a:lnTo>
                  <a:lnTo>
                    <a:pt x="494" y="45"/>
                  </a:lnTo>
                  <a:lnTo>
                    <a:pt x="299" y="91"/>
                  </a:lnTo>
                  <a:lnTo>
                    <a:pt x="150" y="136"/>
                  </a:lnTo>
                  <a:lnTo>
                    <a:pt x="65" y="156"/>
                  </a:lnTo>
                  <a:close/>
                </a:path>
              </a:pathLst>
            </a:custGeom>
            <a:solidFill>
              <a:srgbClr val="96DAF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10" name="Freeform 58"/>
            <p:cNvSpPr/>
            <p:nvPr/>
          </p:nvSpPr>
          <p:spPr bwMode="auto">
            <a:xfrm>
              <a:off x="1791" y="1979"/>
              <a:ext cx="1741" cy="939"/>
            </a:xfrm>
            <a:custGeom>
              <a:avLst/>
              <a:gdLst>
                <a:gd name="T0" fmla="*/ 1 w 3355"/>
                <a:gd name="T1" fmla="*/ 0 h 2152"/>
                <a:gd name="T2" fmla="*/ 1 w 3355"/>
                <a:gd name="T3" fmla="*/ 0 h 2152"/>
                <a:gd name="T4" fmla="*/ 1 w 3355"/>
                <a:gd name="T5" fmla="*/ 0 h 2152"/>
                <a:gd name="T6" fmla="*/ 1 w 3355"/>
                <a:gd name="T7" fmla="*/ 0 h 2152"/>
                <a:gd name="T8" fmla="*/ 0 w 3355"/>
                <a:gd name="T9" fmla="*/ 0 h 2152"/>
                <a:gd name="T10" fmla="*/ 1 w 3355"/>
                <a:gd name="T11" fmla="*/ 0 h 2152"/>
                <a:gd name="T12" fmla="*/ 1 w 3355"/>
                <a:gd name="T13" fmla="*/ 0 h 2152"/>
                <a:gd name="T14" fmla="*/ 1 w 3355"/>
                <a:gd name="T15" fmla="*/ 0 h 2152"/>
                <a:gd name="T16" fmla="*/ 1 w 3355"/>
                <a:gd name="T17" fmla="*/ 0 h 2152"/>
                <a:gd name="T18" fmla="*/ 2 w 3355"/>
                <a:gd name="T19" fmla="*/ 0 h 2152"/>
                <a:gd name="T20" fmla="*/ 4 w 3355"/>
                <a:gd name="T21" fmla="*/ 0 h 2152"/>
                <a:gd name="T22" fmla="*/ 5 w 3355"/>
                <a:gd name="T23" fmla="*/ 0 h 2152"/>
                <a:gd name="T24" fmla="*/ 5 w 3355"/>
                <a:gd name="T25" fmla="*/ 0 h 2152"/>
                <a:gd name="T26" fmla="*/ 5 w 3355"/>
                <a:gd name="T27" fmla="*/ 0 h 2152"/>
                <a:gd name="T28" fmla="*/ 5 w 3355"/>
                <a:gd name="T29" fmla="*/ 0 h 2152"/>
                <a:gd name="T30" fmla="*/ 5 w 3355"/>
                <a:gd name="T31" fmla="*/ 0 h 2152"/>
                <a:gd name="T32" fmla="*/ 5 w 3355"/>
                <a:gd name="T33" fmla="*/ 0 h 2152"/>
                <a:gd name="T34" fmla="*/ 5 w 3355"/>
                <a:gd name="T35" fmla="*/ 0 h 2152"/>
                <a:gd name="T36" fmla="*/ 5 w 3355"/>
                <a:gd name="T37" fmla="*/ 0 h 2152"/>
                <a:gd name="T38" fmla="*/ 4 w 3355"/>
                <a:gd name="T39" fmla="*/ 0 h 2152"/>
                <a:gd name="T40" fmla="*/ 4 w 3355"/>
                <a:gd name="T41" fmla="*/ 0 h 2152"/>
                <a:gd name="T42" fmla="*/ 4 w 3355"/>
                <a:gd name="T43" fmla="*/ 0 h 2152"/>
                <a:gd name="T44" fmla="*/ 3 w 3355"/>
                <a:gd name="T45" fmla="*/ 0 h 2152"/>
                <a:gd name="T46" fmla="*/ 3 w 3355"/>
                <a:gd name="T47" fmla="*/ 0 h 2152"/>
                <a:gd name="T48" fmla="*/ 3 w 3355"/>
                <a:gd name="T49" fmla="*/ 0 h 2152"/>
                <a:gd name="T50" fmla="*/ 3 w 3355"/>
                <a:gd name="T51" fmla="*/ 0 h 2152"/>
                <a:gd name="T52" fmla="*/ 3 w 3355"/>
                <a:gd name="T53" fmla="*/ 0 h 2152"/>
                <a:gd name="T54" fmla="*/ 3 w 3355"/>
                <a:gd name="T55" fmla="*/ 0 h 2152"/>
                <a:gd name="T56" fmla="*/ 3 w 3355"/>
                <a:gd name="T57" fmla="*/ 0 h 2152"/>
                <a:gd name="T58" fmla="*/ 3 w 3355"/>
                <a:gd name="T59" fmla="*/ 0 h 2152"/>
                <a:gd name="T60" fmla="*/ 2 w 3355"/>
                <a:gd name="T61" fmla="*/ 0 h 2152"/>
                <a:gd name="T62" fmla="*/ 2 w 3355"/>
                <a:gd name="T63" fmla="*/ 0 h 2152"/>
                <a:gd name="T64" fmla="*/ 2 w 3355"/>
                <a:gd name="T65" fmla="*/ 0 h 2152"/>
                <a:gd name="T66" fmla="*/ 2 w 3355"/>
                <a:gd name="T67" fmla="*/ 0 h 2152"/>
                <a:gd name="T68" fmla="*/ 2 w 3355"/>
                <a:gd name="T69" fmla="*/ 0 h 2152"/>
                <a:gd name="T70" fmla="*/ 2 w 3355"/>
                <a:gd name="T71" fmla="*/ 0 h 2152"/>
                <a:gd name="T72" fmla="*/ 2 w 3355"/>
                <a:gd name="T73" fmla="*/ 0 h 2152"/>
                <a:gd name="T74" fmla="*/ 1 w 3355"/>
                <a:gd name="T75" fmla="*/ 0 h 2152"/>
                <a:gd name="T76" fmla="*/ 1 w 3355"/>
                <a:gd name="T77" fmla="*/ 0 h 2152"/>
                <a:gd name="T78" fmla="*/ 1 w 3355"/>
                <a:gd name="T79" fmla="*/ 0 h 2152"/>
                <a:gd name="T80" fmla="*/ 1 w 3355"/>
                <a:gd name="T81" fmla="*/ 0 h 2152"/>
                <a:gd name="T82" fmla="*/ 1 w 3355"/>
                <a:gd name="T83" fmla="*/ 0 h 2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55"/>
                <a:gd name="T127" fmla="*/ 0 h 2152"/>
                <a:gd name="T128" fmla="*/ 3355 w 3355"/>
                <a:gd name="T129" fmla="*/ 2152 h 21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55" h="2152">
                  <a:moveTo>
                    <a:pt x="65" y="163"/>
                  </a:moveTo>
                  <a:lnTo>
                    <a:pt x="65" y="163"/>
                  </a:lnTo>
                  <a:lnTo>
                    <a:pt x="52" y="169"/>
                  </a:lnTo>
                  <a:lnTo>
                    <a:pt x="46" y="182"/>
                  </a:lnTo>
                  <a:lnTo>
                    <a:pt x="33" y="234"/>
                  </a:lnTo>
                  <a:lnTo>
                    <a:pt x="20" y="325"/>
                  </a:lnTo>
                  <a:lnTo>
                    <a:pt x="7" y="507"/>
                  </a:lnTo>
                  <a:lnTo>
                    <a:pt x="0" y="735"/>
                  </a:lnTo>
                  <a:lnTo>
                    <a:pt x="0" y="988"/>
                  </a:lnTo>
                  <a:lnTo>
                    <a:pt x="7" y="1255"/>
                  </a:lnTo>
                  <a:lnTo>
                    <a:pt x="20" y="1729"/>
                  </a:lnTo>
                  <a:lnTo>
                    <a:pt x="26" y="2028"/>
                  </a:lnTo>
                  <a:lnTo>
                    <a:pt x="228" y="2022"/>
                  </a:lnTo>
                  <a:lnTo>
                    <a:pt x="429" y="2015"/>
                  </a:lnTo>
                  <a:lnTo>
                    <a:pt x="631" y="2015"/>
                  </a:lnTo>
                  <a:lnTo>
                    <a:pt x="839" y="2022"/>
                  </a:lnTo>
                  <a:lnTo>
                    <a:pt x="1262" y="2035"/>
                  </a:lnTo>
                  <a:lnTo>
                    <a:pt x="1691" y="2061"/>
                  </a:lnTo>
                  <a:lnTo>
                    <a:pt x="2536" y="2119"/>
                  </a:lnTo>
                  <a:lnTo>
                    <a:pt x="2952" y="2139"/>
                  </a:lnTo>
                  <a:lnTo>
                    <a:pt x="3355" y="2152"/>
                  </a:lnTo>
                  <a:lnTo>
                    <a:pt x="3336" y="1950"/>
                  </a:lnTo>
                  <a:lnTo>
                    <a:pt x="3323" y="1697"/>
                  </a:lnTo>
                  <a:lnTo>
                    <a:pt x="3323" y="1625"/>
                  </a:lnTo>
                  <a:lnTo>
                    <a:pt x="3316" y="1554"/>
                  </a:lnTo>
                  <a:lnTo>
                    <a:pt x="3303" y="1495"/>
                  </a:lnTo>
                  <a:lnTo>
                    <a:pt x="3290" y="1437"/>
                  </a:lnTo>
                  <a:lnTo>
                    <a:pt x="3258" y="1346"/>
                  </a:lnTo>
                  <a:lnTo>
                    <a:pt x="3219" y="1274"/>
                  </a:lnTo>
                  <a:lnTo>
                    <a:pt x="3173" y="1209"/>
                  </a:lnTo>
                  <a:lnTo>
                    <a:pt x="3121" y="1151"/>
                  </a:lnTo>
                  <a:lnTo>
                    <a:pt x="3082" y="1112"/>
                  </a:lnTo>
                  <a:lnTo>
                    <a:pt x="3037" y="1079"/>
                  </a:lnTo>
                  <a:lnTo>
                    <a:pt x="2946" y="1021"/>
                  </a:lnTo>
                  <a:lnTo>
                    <a:pt x="2744" y="910"/>
                  </a:lnTo>
                  <a:lnTo>
                    <a:pt x="2627" y="852"/>
                  </a:lnTo>
                  <a:lnTo>
                    <a:pt x="2517" y="774"/>
                  </a:lnTo>
                  <a:lnTo>
                    <a:pt x="2399" y="689"/>
                  </a:lnTo>
                  <a:lnTo>
                    <a:pt x="2334" y="637"/>
                  </a:lnTo>
                  <a:lnTo>
                    <a:pt x="2276" y="579"/>
                  </a:lnTo>
                  <a:lnTo>
                    <a:pt x="2237" y="540"/>
                  </a:lnTo>
                  <a:lnTo>
                    <a:pt x="2204" y="507"/>
                  </a:lnTo>
                  <a:lnTo>
                    <a:pt x="2165" y="488"/>
                  </a:lnTo>
                  <a:lnTo>
                    <a:pt x="2126" y="462"/>
                  </a:lnTo>
                  <a:lnTo>
                    <a:pt x="2061" y="436"/>
                  </a:lnTo>
                  <a:lnTo>
                    <a:pt x="1990" y="423"/>
                  </a:lnTo>
                  <a:lnTo>
                    <a:pt x="1925" y="416"/>
                  </a:lnTo>
                  <a:lnTo>
                    <a:pt x="1866" y="416"/>
                  </a:lnTo>
                  <a:lnTo>
                    <a:pt x="1801" y="416"/>
                  </a:lnTo>
                  <a:lnTo>
                    <a:pt x="1730" y="410"/>
                  </a:lnTo>
                  <a:lnTo>
                    <a:pt x="1665" y="390"/>
                  </a:lnTo>
                  <a:lnTo>
                    <a:pt x="1626" y="371"/>
                  </a:lnTo>
                  <a:lnTo>
                    <a:pt x="1587" y="351"/>
                  </a:lnTo>
                  <a:lnTo>
                    <a:pt x="1548" y="325"/>
                  </a:lnTo>
                  <a:lnTo>
                    <a:pt x="1509" y="293"/>
                  </a:lnTo>
                  <a:lnTo>
                    <a:pt x="1463" y="254"/>
                  </a:lnTo>
                  <a:lnTo>
                    <a:pt x="1418" y="202"/>
                  </a:lnTo>
                  <a:lnTo>
                    <a:pt x="1359" y="143"/>
                  </a:lnTo>
                  <a:lnTo>
                    <a:pt x="1288" y="98"/>
                  </a:lnTo>
                  <a:lnTo>
                    <a:pt x="1209" y="59"/>
                  </a:lnTo>
                  <a:lnTo>
                    <a:pt x="1131" y="33"/>
                  </a:lnTo>
                  <a:lnTo>
                    <a:pt x="1047" y="13"/>
                  </a:lnTo>
                  <a:lnTo>
                    <a:pt x="962" y="7"/>
                  </a:lnTo>
                  <a:lnTo>
                    <a:pt x="878" y="0"/>
                  </a:lnTo>
                  <a:lnTo>
                    <a:pt x="787" y="7"/>
                  </a:lnTo>
                  <a:lnTo>
                    <a:pt x="709" y="13"/>
                  </a:lnTo>
                  <a:lnTo>
                    <a:pt x="592" y="26"/>
                  </a:lnTo>
                  <a:lnTo>
                    <a:pt x="488" y="52"/>
                  </a:lnTo>
                  <a:lnTo>
                    <a:pt x="293" y="98"/>
                  </a:lnTo>
                  <a:lnTo>
                    <a:pt x="150" y="143"/>
                  </a:lnTo>
                  <a:lnTo>
                    <a:pt x="65" y="163"/>
                  </a:lnTo>
                  <a:close/>
                </a:path>
              </a:pathLst>
            </a:custGeom>
            <a:solidFill>
              <a:srgbClr val="8FD8F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11" name="Freeform 59"/>
            <p:cNvSpPr/>
            <p:nvPr/>
          </p:nvSpPr>
          <p:spPr bwMode="auto">
            <a:xfrm>
              <a:off x="1791" y="1990"/>
              <a:ext cx="1731" cy="928"/>
            </a:xfrm>
            <a:custGeom>
              <a:avLst/>
              <a:gdLst>
                <a:gd name="T0" fmla="*/ 1 w 3336"/>
                <a:gd name="T1" fmla="*/ 0 h 2126"/>
                <a:gd name="T2" fmla="*/ 1 w 3336"/>
                <a:gd name="T3" fmla="*/ 0 h 2126"/>
                <a:gd name="T4" fmla="*/ 1 w 3336"/>
                <a:gd name="T5" fmla="*/ 0 h 2126"/>
                <a:gd name="T6" fmla="*/ 1 w 3336"/>
                <a:gd name="T7" fmla="*/ 0 h 2126"/>
                <a:gd name="T8" fmla="*/ 0 w 3336"/>
                <a:gd name="T9" fmla="*/ 0 h 2126"/>
                <a:gd name="T10" fmla="*/ 1 w 3336"/>
                <a:gd name="T11" fmla="*/ 0 h 2126"/>
                <a:gd name="T12" fmla="*/ 1 w 3336"/>
                <a:gd name="T13" fmla="*/ 0 h 2126"/>
                <a:gd name="T14" fmla="*/ 1 w 3336"/>
                <a:gd name="T15" fmla="*/ 0 h 2126"/>
                <a:gd name="T16" fmla="*/ 1 w 3336"/>
                <a:gd name="T17" fmla="*/ 0 h 2126"/>
                <a:gd name="T18" fmla="*/ 2 w 3336"/>
                <a:gd name="T19" fmla="*/ 0 h 2126"/>
                <a:gd name="T20" fmla="*/ 4 w 3336"/>
                <a:gd name="T21" fmla="*/ 0 h 2126"/>
                <a:gd name="T22" fmla="*/ 5 w 3336"/>
                <a:gd name="T23" fmla="*/ 0 h 2126"/>
                <a:gd name="T24" fmla="*/ 5 w 3336"/>
                <a:gd name="T25" fmla="*/ 0 h 2126"/>
                <a:gd name="T26" fmla="*/ 5 w 3336"/>
                <a:gd name="T27" fmla="*/ 0 h 2126"/>
                <a:gd name="T28" fmla="*/ 5 w 3336"/>
                <a:gd name="T29" fmla="*/ 0 h 2126"/>
                <a:gd name="T30" fmla="*/ 5 w 3336"/>
                <a:gd name="T31" fmla="*/ 0 h 2126"/>
                <a:gd name="T32" fmla="*/ 5 w 3336"/>
                <a:gd name="T33" fmla="*/ 0 h 2126"/>
                <a:gd name="T34" fmla="*/ 5 w 3336"/>
                <a:gd name="T35" fmla="*/ 0 h 2126"/>
                <a:gd name="T36" fmla="*/ 4 w 3336"/>
                <a:gd name="T37" fmla="*/ 0 h 2126"/>
                <a:gd name="T38" fmla="*/ 4 w 3336"/>
                <a:gd name="T39" fmla="*/ 0 h 2126"/>
                <a:gd name="T40" fmla="*/ 4 w 3336"/>
                <a:gd name="T41" fmla="*/ 0 h 2126"/>
                <a:gd name="T42" fmla="*/ 3 w 3336"/>
                <a:gd name="T43" fmla="*/ 0 h 2126"/>
                <a:gd name="T44" fmla="*/ 3 w 3336"/>
                <a:gd name="T45" fmla="*/ 0 h 2126"/>
                <a:gd name="T46" fmla="*/ 3 w 3336"/>
                <a:gd name="T47" fmla="*/ 0 h 2126"/>
                <a:gd name="T48" fmla="*/ 3 w 3336"/>
                <a:gd name="T49" fmla="*/ 0 h 2126"/>
                <a:gd name="T50" fmla="*/ 3 w 3336"/>
                <a:gd name="T51" fmla="*/ 0 h 2126"/>
                <a:gd name="T52" fmla="*/ 3 w 3336"/>
                <a:gd name="T53" fmla="*/ 0 h 2126"/>
                <a:gd name="T54" fmla="*/ 3 w 3336"/>
                <a:gd name="T55" fmla="*/ 0 h 2126"/>
                <a:gd name="T56" fmla="*/ 3 w 3336"/>
                <a:gd name="T57" fmla="*/ 0 h 2126"/>
                <a:gd name="T58" fmla="*/ 2 w 3336"/>
                <a:gd name="T59" fmla="*/ 0 h 2126"/>
                <a:gd name="T60" fmla="*/ 2 w 3336"/>
                <a:gd name="T61" fmla="*/ 0 h 2126"/>
                <a:gd name="T62" fmla="*/ 2 w 3336"/>
                <a:gd name="T63" fmla="*/ 0 h 2126"/>
                <a:gd name="T64" fmla="*/ 2 w 3336"/>
                <a:gd name="T65" fmla="*/ 0 h 2126"/>
                <a:gd name="T66" fmla="*/ 2 w 3336"/>
                <a:gd name="T67" fmla="*/ 0 h 2126"/>
                <a:gd name="T68" fmla="*/ 2 w 3336"/>
                <a:gd name="T69" fmla="*/ 0 h 2126"/>
                <a:gd name="T70" fmla="*/ 1 w 3336"/>
                <a:gd name="T71" fmla="*/ 0 h 2126"/>
                <a:gd name="T72" fmla="*/ 1 w 3336"/>
                <a:gd name="T73" fmla="*/ 0 h 2126"/>
                <a:gd name="T74" fmla="*/ 1 w 3336"/>
                <a:gd name="T75" fmla="*/ 0 h 2126"/>
                <a:gd name="T76" fmla="*/ 1 w 3336"/>
                <a:gd name="T77" fmla="*/ 0 h 2126"/>
                <a:gd name="T78" fmla="*/ 1 w 3336"/>
                <a:gd name="T79" fmla="*/ 0 h 2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36"/>
                <a:gd name="T121" fmla="*/ 0 h 2126"/>
                <a:gd name="T122" fmla="*/ 3336 w 3336"/>
                <a:gd name="T123" fmla="*/ 2126 h 2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36" h="2126">
                  <a:moveTo>
                    <a:pt x="65" y="169"/>
                  </a:moveTo>
                  <a:lnTo>
                    <a:pt x="65" y="169"/>
                  </a:lnTo>
                  <a:lnTo>
                    <a:pt x="52" y="176"/>
                  </a:lnTo>
                  <a:lnTo>
                    <a:pt x="46" y="189"/>
                  </a:lnTo>
                  <a:lnTo>
                    <a:pt x="33" y="234"/>
                  </a:lnTo>
                  <a:lnTo>
                    <a:pt x="20" y="325"/>
                  </a:lnTo>
                  <a:lnTo>
                    <a:pt x="7" y="507"/>
                  </a:lnTo>
                  <a:lnTo>
                    <a:pt x="0" y="728"/>
                  </a:lnTo>
                  <a:lnTo>
                    <a:pt x="0" y="982"/>
                  </a:lnTo>
                  <a:lnTo>
                    <a:pt x="7" y="1242"/>
                  </a:lnTo>
                  <a:lnTo>
                    <a:pt x="20" y="1710"/>
                  </a:lnTo>
                  <a:lnTo>
                    <a:pt x="26" y="2002"/>
                  </a:lnTo>
                  <a:lnTo>
                    <a:pt x="221" y="1996"/>
                  </a:lnTo>
                  <a:lnTo>
                    <a:pt x="423" y="1989"/>
                  </a:lnTo>
                  <a:lnTo>
                    <a:pt x="631" y="1989"/>
                  </a:lnTo>
                  <a:lnTo>
                    <a:pt x="832" y="1996"/>
                  </a:lnTo>
                  <a:lnTo>
                    <a:pt x="1255" y="2009"/>
                  </a:lnTo>
                  <a:lnTo>
                    <a:pt x="1678" y="2035"/>
                  </a:lnTo>
                  <a:lnTo>
                    <a:pt x="2530" y="2093"/>
                  </a:lnTo>
                  <a:lnTo>
                    <a:pt x="2939" y="2113"/>
                  </a:lnTo>
                  <a:lnTo>
                    <a:pt x="3336" y="2126"/>
                  </a:lnTo>
                  <a:lnTo>
                    <a:pt x="3323" y="1924"/>
                  </a:lnTo>
                  <a:lnTo>
                    <a:pt x="3310" y="1677"/>
                  </a:lnTo>
                  <a:lnTo>
                    <a:pt x="3303" y="1606"/>
                  </a:lnTo>
                  <a:lnTo>
                    <a:pt x="3297" y="1534"/>
                  </a:lnTo>
                  <a:lnTo>
                    <a:pt x="3290" y="1476"/>
                  </a:lnTo>
                  <a:lnTo>
                    <a:pt x="3271" y="1417"/>
                  </a:lnTo>
                  <a:lnTo>
                    <a:pt x="3245" y="1333"/>
                  </a:lnTo>
                  <a:lnTo>
                    <a:pt x="3199" y="1261"/>
                  </a:lnTo>
                  <a:lnTo>
                    <a:pt x="3154" y="1196"/>
                  </a:lnTo>
                  <a:lnTo>
                    <a:pt x="3095" y="1138"/>
                  </a:lnTo>
                  <a:lnTo>
                    <a:pt x="3011" y="1073"/>
                  </a:lnTo>
                  <a:lnTo>
                    <a:pt x="2920" y="1014"/>
                  </a:lnTo>
                  <a:lnTo>
                    <a:pt x="2718" y="904"/>
                  </a:lnTo>
                  <a:lnTo>
                    <a:pt x="2608" y="845"/>
                  </a:lnTo>
                  <a:lnTo>
                    <a:pt x="2491" y="767"/>
                  </a:lnTo>
                  <a:lnTo>
                    <a:pt x="2373" y="683"/>
                  </a:lnTo>
                  <a:lnTo>
                    <a:pt x="2321" y="631"/>
                  </a:lnTo>
                  <a:lnTo>
                    <a:pt x="2263" y="572"/>
                  </a:lnTo>
                  <a:lnTo>
                    <a:pt x="2224" y="540"/>
                  </a:lnTo>
                  <a:lnTo>
                    <a:pt x="2185" y="507"/>
                  </a:lnTo>
                  <a:lnTo>
                    <a:pt x="2146" y="481"/>
                  </a:lnTo>
                  <a:lnTo>
                    <a:pt x="2113" y="462"/>
                  </a:lnTo>
                  <a:lnTo>
                    <a:pt x="2042" y="436"/>
                  </a:lnTo>
                  <a:lnTo>
                    <a:pt x="1977" y="423"/>
                  </a:lnTo>
                  <a:lnTo>
                    <a:pt x="1912" y="416"/>
                  </a:lnTo>
                  <a:lnTo>
                    <a:pt x="1853" y="416"/>
                  </a:lnTo>
                  <a:lnTo>
                    <a:pt x="1788" y="410"/>
                  </a:lnTo>
                  <a:lnTo>
                    <a:pt x="1723" y="403"/>
                  </a:lnTo>
                  <a:lnTo>
                    <a:pt x="1652" y="377"/>
                  </a:lnTo>
                  <a:lnTo>
                    <a:pt x="1580" y="338"/>
                  </a:lnTo>
                  <a:lnTo>
                    <a:pt x="1502" y="280"/>
                  </a:lnTo>
                  <a:lnTo>
                    <a:pt x="1411" y="189"/>
                  </a:lnTo>
                  <a:lnTo>
                    <a:pt x="1353" y="130"/>
                  </a:lnTo>
                  <a:lnTo>
                    <a:pt x="1281" y="85"/>
                  </a:lnTo>
                  <a:lnTo>
                    <a:pt x="1203" y="52"/>
                  </a:lnTo>
                  <a:lnTo>
                    <a:pt x="1125" y="26"/>
                  </a:lnTo>
                  <a:lnTo>
                    <a:pt x="1040" y="7"/>
                  </a:lnTo>
                  <a:lnTo>
                    <a:pt x="956" y="0"/>
                  </a:lnTo>
                  <a:lnTo>
                    <a:pt x="871" y="0"/>
                  </a:lnTo>
                  <a:lnTo>
                    <a:pt x="780" y="0"/>
                  </a:lnTo>
                  <a:lnTo>
                    <a:pt x="702" y="13"/>
                  </a:lnTo>
                  <a:lnTo>
                    <a:pt x="592" y="26"/>
                  </a:lnTo>
                  <a:lnTo>
                    <a:pt x="481" y="52"/>
                  </a:lnTo>
                  <a:lnTo>
                    <a:pt x="293" y="98"/>
                  </a:lnTo>
                  <a:lnTo>
                    <a:pt x="150" y="143"/>
                  </a:lnTo>
                  <a:lnTo>
                    <a:pt x="65" y="169"/>
                  </a:lnTo>
                  <a:close/>
                </a:path>
              </a:pathLst>
            </a:custGeom>
            <a:solidFill>
              <a:srgbClr val="89D6F7"/>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12" name="Freeform 60"/>
            <p:cNvSpPr/>
            <p:nvPr/>
          </p:nvSpPr>
          <p:spPr bwMode="auto">
            <a:xfrm>
              <a:off x="1791" y="1999"/>
              <a:ext cx="1724" cy="919"/>
            </a:xfrm>
            <a:custGeom>
              <a:avLst/>
              <a:gdLst>
                <a:gd name="T0" fmla="*/ 1 w 3323"/>
                <a:gd name="T1" fmla="*/ 0 h 2106"/>
                <a:gd name="T2" fmla="*/ 1 w 3323"/>
                <a:gd name="T3" fmla="*/ 0 h 2106"/>
                <a:gd name="T4" fmla="*/ 1 w 3323"/>
                <a:gd name="T5" fmla="*/ 0 h 2106"/>
                <a:gd name="T6" fmla="*/ 1 w 3323"/>
                <a:gd name="T7" fmla="*/ 0 h 2106"/>
                <a:gd name="T8" fmla="*/ 0 w 3323"/>
                <a:gd name="T9" fmla="*/ 0 h 2106"/>
                <a:gd name="T10" fmla="*/ 1 w 3323"/>
                <a:gd name="T11" fmla="*/ 0 h 2106"/>
                <a:gd name="T12" fmla="*/ 1 w 3323"/>
                <a:gd name="T13" fmla="*/ 0 h 2106"/>
                <a:gd name="T14" fmla="*/ 1 w 3323"/>
                <a:gd name="T15" fmla="*/ 0 h 2106"/>
                <a:gd name="T16" fmla="*/ 1 w 3323"/>
                <a:gd name="T17" fmla="*/ 0 h 2106"/>
                <a:gd name="T18" fmla="*/ 2 w 3323"/>
                <a:gd name="T19" fmla="*/ 0 h 2106"/>
                <a:gd name="T20" fmla="*/ 4 w 3323"/>
                <a:gd name="T21" fmla="*/ 0 h 2106"/>
                <a:gd name="T22" fmla="*/ 5 w 3323"/>
                <a:gd name="T23" fmla="*/ 0 h 2106"/>
                <a:gd name="T24" fmla="*/ 5 w 3323"/>
                <a:gd name="T25" fmla="*/ 0 h 2106"/>
                <a:gd name="T26" fmla="*/ 5 w 3323"/>
                <a:gd name="T27" fmla="*/ 0 h 2106"/>
                <a:gd name="T28" fmla="*/ 5 w 3323"/>
                <a:gd name="T29" fmla="*/ 0 h 2106"/>
                <a:gd name="T30" fmla="*/ 5 w 3323"/>
                <a:gd name="T31" fmla="*/ 0 h 2106"/>
                <a:gd name="T32" fmla="*/ 5 w 3323"/>
                <a:gd name="T33" fmla="*/ 0 h 2106"/>
                <a:gd name="T34" fmla="*/ 5 w 3323"/>
                <a:gd name="T35" fmla="*/ 0 h 2106"/>
                <a:gd name="T36" fmla="*/ 4 w 3323"/>
                <a:gd name="T37" fmla="*/ 0 h 2106"/>
                <a:gd name="T38" fmla="*/ 4 w 3323"/>
                <a:gd name="T39" fmla="*/ 0 h 2106"/>
                <a:gd name="T40" fmla="*/ 4 w 3323"/>
                <a:gd name="T41" fmla="*/ 0 h 2106"/>
                <a:gd name="T42" fmla="*/ 3 w 3323"/>
                <a:gd name="T43" fmla="*/ 0 h 2106"/>
                <a:gd name="T44" fmla="*/ 3 w 3323"/>
                <a:gd name="T45" fmla="*/ 0 h 2106"/>
                <a:gd name="T46" fmla="*/ 3 w 3323"/>
                <a:gd name="T47" fmla="*/ 0 h 2106"/>
                <a:gd name="T48" fmla="*/ 3 w 3323"/>
                <a:gd name="T49" fmla="*/ 0 h 2106"/>
                <a:gd name="T50" fmla="*/ 3 w 3323"/>
                <a:gd name="T51" fmla="*/ 0 h 2106"/>
                <a:gd name="T52" fmla="*/ 3 w 3323"/>
                <a:gd name="T53" fmla="*/ 0 h 2106"/>
                <a:gd name="T54" fmla="*/ 3 w 3323"/>
                <a:gd name="T55" fmla="*/ 0 h 2106"/>
                <a:gd name="T56" fmla="*/ 3 w 3323"/>
                <a:gd name="T57" fmla="*/ 0 h 2106"/>
                <a:gd name="T58" fmla="*/ 2 w 3323"/>
                <a:gd name="T59" fmla="*/ 0 h 2106"/>
                <a:gd name="T60" fmla="*/ 2 w 3323"/>
                <a:gd name="T61" fmla="*/ 0 h 2106"/>
                <a:gd name="T62" fmla="*/ 2 w 3323"/>
                <a:gd name="T63" fmla="*/ 0 h 2106"/>
                <a:gd name="T64" fmla="*/ 2 w 3323"/>
                <a:gd name="T65" fmla="*/ 0 h 2106"/>
                <a:gd name="T66" fmla="*/ 2 w 3323"/>
                <a:gd name="T67" fmla="*/ 0 h 2106"/>
                <a:gd name="T68" fmla="*/ 1 w 3323"/>
                <a:gd name="T69" fmla="*/ 0 h 2106"/>
                <a:gd name="T70" fmla="*/ 1 w 3323"/>
                <a:gd name="T71" fmla="*/ 0 h 2106"/>
                <a:gd name="T72" fmla="*/ 1 w 3323"/>
                <a:gd name="T73" fmla="*/ 0 h 2106"/>
                <a:gd name="T74" fmla="*/ 1 w 3323"/>
                <a:gd name="T75" fmla="*/ 0 h 2106"/>
                <a:gd name="T76" fmla="*/ 1 w 3323"/>
                <a:gd name="T77" fmla="*/ 0 h 2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23"/>
                <a:gd name="T118" fmla="*/ 0 h 2106"/>
                <a:gd name="T119" fmla="*/ 3323 w 3323"/>
                <a:gd name="T120" fmla="*/ 2106 h 2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23" h="2106">
                  <a:moveTo>
                    <a:pt x="65" y="175"/>
                  </a:moveTo>
                  <a:lnTo>
                    <a:pt x="65" y="175"/>
                  </a:lnTo>
                  <a:lnTo>
                    <a:pt x="52" y="182"/>
                  </a:lnTo>
                  <a:lnTo>
                    <a:pt x="46" y="195"/>
                  </a:lnTo>
                  <a:lnTo>
                    <a:pt x="33" y="240"/>
                  </a:lnTo>
                  <a:lnTo>
                    <a:pt x="20" y="331"/>
                  </a:lnTo>
                  <a:lnTo>
                    <a:pt x="7" y="513"/>
                  </a:lnTo>
                  <a:lnTo>
                    <a:pt x="0" y="734"/>
                  </a:lnTo>
                  <a:lnTo>
                    <a:pt x="0" y="975"/>
                  </a:lnTo>
                  <a:lnTo>
                    <a:pt x="7" y="1235"/>
                  </a:lnTo>
                  <a:lnTo>
                    <a:pt x="13" y="1696"/>
                  </a:lnTo>
                  <a:lnTo>
                    <a:pt x="26" y="1989"/>
                  </a:lnTo>
                  <a:lnTo>
                    <a:pt x="221" y="1976"/>
                  </a:lnTo>
                  <a:lnTo>
                    <a:pt x="423" y="1969"/>
                  </a:lnTo>
                  <a:lnTo>
                    <a:pt x="624" y="1969"/>
                  </a:lnTo>
                  <a:lnTo>
                    <a:pt x="832" y="1976"/>
                  </a:lnTo>
                  <a:lnTo>
                    <a:pt x="1249" y="1995"/>
                  </a:lnTo>
                  <a:lnTo>
                    <a:pt x="1671" y="2021"/>
                  </a:lnTo>
                  <a:lnTo>
                    <a:pt x="2517" y="2073"/>
                  </a:lnTo>
                  <a:lnTo>
                    <a:pt x="2926" y="2099"/>
                  </a:lnTo>
                  <a:lnTo>
                    <a:pt x="3323" y="2106"/>
                  </a:lnTo>
                  <a:lnTo>
                    <a:pt x="3303" y="1904"/>
                  </a:lnTo>
                  <a:lnTo>
                    <a:pt x="3290" y="1664"/>
                  </a:lnTo>
                  <a:lnTo>
                    <a:pt x="3290" y="1592"/>
                  </a:lnTo>
                  <a:lnTo>
                    <a:pt x="3284" y="1521"/>
                  </a:lnTo>
                  <a:lnTo>
                    <a:pt x="3271" y="1462"/>
                  </a:lnTo>
                  <a:lnTo>
                    <a:pt x="3258" y="1404"/>
                  </a:lnTo>
                  <a:lnTo>
                    <a:pt x="3225" y="1326"/>
                  </a:lnTo>
                  <a:lnTo>
                    <a:pt x="3180" y="1248"/>
                  </a:lnTo>
                  <a:lnTo>
                    <a:pt x="3128" y="1189"/>
                  </a:lnTo>
                  <a:lnTo>
                    <a:pt x="3069" y="1131"/>
                  </a:lnTo>
                  <a:lnTo>
                    <a:pt x="2991" y="1072"/>
                  </a:lnTo>
                  <a:lnTo>
                    <a:pt x="2900" y="1014"/>
                  </a:lnTo>
                  <a:lnTo>
                    <a:pt x="2692" y="903"/>
                  </a:lnTo>
                  <a:lnTo>
                    <a:pt x="2582" y="838"/>
                  </a:lnTo>
                  <a:lnTo>
                    <a:pt x="2471" y="767"/>
                  </a:lnTo>
                  <a:lnTo>
                    <a:pt x="2354" y="682"/>
                  </a:lnTo>
                  <a:lnTo>
                    <a:pt x="2302" y="630"/>
                  </a:lnTo>
                  <a:lnTo>
                    <a:pt x="2243" y="578"/>
                  </a:lnTo>
                  <a:lnTo>
                    <a:pt x="2204" y="539"/>
                  </a:lnTo>
                  <a:lnTo>
                    <a:pt x="2172" y="513"/>
                  </a:lnTo>
                  <a:lnTo>
                    <a:pt x="2133" y="487"/>
                  </a:lnTo>
                  <a:lnTo>
                    <a:pt x="2100" y="468"/>
                  </a:lnTo>
                  <a:lnTo>
                    <a:pt x="2029" y="442"/>
                  </a:lnTo>
                  <a:lnTo>
                    <a:pt x="1964" y="429"/>
                  </a:lnTo>
                  <a:lnTo>
                    <a:pt x="1840" y="422"/>
                  </a:lnTo>
                  <a:lnTo>
                    <a:pt x="1775" y="416"/>
                  </a:lnTo>
                  <a:lnTo>
                    <a:pt x="1710" y="396"/>
                  </a:lnTo>
                  <a:lnTo>
                    <a:pt x="1645" y="377"/>
                  </a:lnTo>
                  <a:lnTo>
                    <a:pt x="1567" y="331"/>
                  </a:lnTo>
                  <a:lnTo>
                    <a:pt x="1489" y="273"/>
                  </a:lnTo>
                  <a:lnTo>
                    <a:pt x="1405" y="188"/>
                  </a:lnTo>
                  <a:lnTo>
                    <a:pt x="1346" y="130"/>
                  </a:lnTo>
                  <a:lnTo>
                    <a:pt x="1275" y="84"/>
                  </a:lnTo>
                  <a:lnTo>
                    <a:pt x="1203" y="45"/>
                  </a:lnTo>
                  <a:lnTo>
                    <a:pt x="1118" y="26"/>
                  </a:lnTo>
                  <a:lnTo>
                    <a:pt x="1040" y="6"/>
                  </a:lnTo>
                  <a:lnTo>
                    <a:pt x="949" y="0"/>
                  </a:lnTo>
                  <a:lnTo>
                    <a:pt x="865" y="0"/>
                  </a:lnTo>
                  <a:lnTo>
                    <a:pt x="774" y="6"/>
                  </a:lnTo>
                  <a:lnTo>
                    <a:pt x="696" y="13"/>
                  </a:lnTo>
                  <a:lnTo>
                    <a:pt x="585" y="32"/>
                  </a:lnTo>
                  <a:lnTo>
                    <a:pt x="481" y="58"/>
                  </a:lnTo>
                  <a:lnTo>
                    <a:pt x="293" y="110"/>
                  </a:lnTo>
                  <a:lnTo>
                    <a:pt x="143" y="156"/>
                  </a:lnTo>
                  <a:lnTo>
                    <a:pt x="65" y="175"/>
                  </a:lnTo>
                  <a:close/>
                </a:path>
              </a:pathLst>
            </a:custGeom>
            <a:solidFill>
              <a:srgbClr val="81D4F7"/>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13" name="Rectangle 61"/>
            <p:cNvSpPr>
              <a:spLocks noChangeArrowheads="1"/>
            </p:cNvSpPr>
            <p:nvPr/>
          </p:nvSpPr>
          <p:spPr bwMode="auto">
            <a:xfrm>
              <a:off x="3171" y="2481"/>
              <a:ext cx="178" cy="63"/>
            </a:xfrm>
            <a:prstGeom prst="rect">
              <a:avLst/>
            </a:prstGeom>
            <a:solidFill>
              <a:srgbClr val="576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14" name="Freeform 62"/>
            <p:cNvSpPr/>
            <p:nvPr/>
          </p:nvSpPr>
          <p:spPr bwMode="auto">
            <a:xfrm>
              <a:off x="1791" y="2799"/>
              <a:ext cx="1899" cy="559"/>
            </a:xfrm>
            <a:custGeom>
              <a:avLst/>
              <a:gdLst>
                <a:gd name="T0" fmla="*/ 5 w 3661"/>
                <a:gd name="T1" fmla="*/ 0 h 1280"/>
                <a:gd name="T2" fmla="*/ 5 w 3661"/>
                <a:gd name="T3" fmla="*/ 0 h 1280"/>
                <a:gd name="T4" fmla="*/ 5 w 3661"/>
                <a:gd name="T5" fmla="*/ 0 h 1280"/>
                <a:gd name="T6" fmla="*/ 4 w 3661"/>
                <a:gd name="T7" fmla="*/ 0 h 1280"/>
                <a:gd name="T8" fmla="*/ 3 w 3661"/>
                <a:gd name="T9" fmla="*/ 0 h 1280"/>
                <a:gd name="T10" fmla="*/ 3 w 3661"/>
                <a:gd name="T11" fmla="*/ 0 h 1280"/>
                <a:gd name="T12" fmla="*/ 2 w 3661"/>
                <a:gd name="T13" fmla="*/ 0 h 1280"/>
                <a:gd name="T14" fmla="*/ 2 w 3661"/>
                <a:gd name="T15" fmla="*/ 0 h 1280"/>
                <a:gd name="T16" fmla="*/ 1 w 3661"/>
                <a:gd name="T17" fmla="*/ 0 h 1280"/>
                <a:gd name="T18" fmla="*/ 1 w 3661"/>
                <a:gd name="T19" fmla="*/ 0 h 1280"/>
                <a:gd name="T20" fmla="*/ 1 w 3661"/>
                <a:gd name="T21" fmla="*/ 0 h 1280"/>
                <a:gd name="T22" fmla="*/ 1 w 3661"/>
                <a:gd name="T23" fmla="*/ 0 h 1280"/>
                <a:gd name="T24" fmla="*/ 1 w 3661"/>
                <a:gd name="T25" fmla="*/ 0 h 1280"/>
                <a:gd name="T26" fmla="*/ 0 w 3661"/>
                <a:gd name="T27" fmla="*/ 0 h 1280"/>
                <a:gd name="T28" fmla="*/ 0 w 3661"/>
                <a:gd name="T29" fmla="*/ 0 h 1280"/>
                <a:gd name="T30" fmla="*/ 0 w 3661"/>
                <a:gd name="T31" fmla="*/ 0 h 1280"/>
                <a:gd name="T32" fmla="*/ 1 w 3661"/>
                <a:gd name="T33" fmla="*/ 0 h 1280"/>
                <a:gd name="T34" fmla="*/ 1 w 3661"/>
                <a:gd name="T35" fmla="*/ 0 h 1280"/>
                <a:gd name="T36" fmla="*/ 1 w 3661"/>
                <a:gd name="T37" fmla="*/ 0 h 1280"/>
                <a:gd name="T38" fmla="*/ 1 w 3661"/>
                <a:gd name="T39" fmla="*/ 0 h 1280"/>
                <a:gd name="T40" fmla="*/ 1 w 3661"/>
                <a:gd name="T41" fmla="*/ 0 h 1280"/>
                <a:gd name="T42" fmla="*/ 1 w 3661"/>
                <a:gd name="T43" fmla="*/ 0 h 1280"/>
                <a:gd name="T44" fmla="*/ 1 w 3661"/>
                <a:gd name="T45" fmla="*/ 0 h 1280"/>
                <a:gd name="T46" fmla="*/ 1 w 3661"/>
                <a:gd name="T47" fmla="*/ 0 h 1280"/>
                <a:gd name="T48" fmla="*/ 1 w 3661"/>
                <a:gd name="T49" fmla="*/ 0 h 1280"/>
                <a:gd name="T50" fmla="*/ 1 w 3661"/>
                <a:gd name="T51" fmla="*/ 0 h 1280"/>
                <a:gd name="T52" fmla="*/ 1 w 3661"/>
                <a:gd name="T53" fmla="*/ 0 h 1280"/>
                <a:gd name="T54" fmla="*/ 1 w 3661"/>
                <a:gd name="T55" fmla="*/ 0 h 1280"/>
                <a:gd name="T56" fmla="*/ 1 w 3661"/>
                <a:gd name="T57" fmla="*/ 0 h 1280"/>
                <a:gd name="T58" fmla="*/ 1 w 3661"/>
                <a:gd name="T59" fmla="*/ 0 h 1280"/>
                <a:gd name="T60" fmla="*/ 1 w 3661"/>
                <a:gd name="T61" fmla="*/ 0 h 1280"/>
                <a:gd name="T62" fmla="*/ 1 w 3661"/>
                <a:gd name="T63" fmla="*/ 0 h 1280"/>
                <a:gd name="T64" fmla="*/ 2 w 3661"/>
                <a:gd name="T65" fmla="*/ 0 h 1280"/>
                <a:gd name="T66" fmla="*/ 3 w 3661"/>
                <a:gd name="T67" fmla="*/ 0 h 1280"/>
                <a:gd name="T68" fmla="*/ 3 w 3661"/>
                <a:gd name="T69" fmla="*/ 0 h 1280"/>
                <a:gd name="T70" fmla="*/ 4 w 3661"/>
                <a:gd name="T71" fmla="*/ 0 h 1280"/>
                <a:gd name="T72" fmla="*/ 4 w 3661"/>
                <a:gd name="T73" fmla="*/ 0 h 1280"/>
                <a:gd name="T74" fmla="*/ 5 w 3661"/>
                <a:gd name="T75" fmla="*/ 0 h 1280"/>
                <a:gd name="T76" fmla="*/ 5 w 3661"/>
                <a:gd name="T77" fmla="*/ 0 h 1280"/>
                <a:gd name="T78" fmla="*/ 5 w 3661"/>
                <a:gd name="T79" fmla="*/ 0 h 1280"/>
                <a:gd name="T80" fmla="*/ 5 w 3661"/>
                <a:gd name="T81" fmla="*/ 0 h 1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61"/>
                <a:gd name="T124" fmla="*/ 0 h 1280"/>
                <a:gd name="T125" fmla="*/ 3661 w 3661"/>
                <a:gd name="T126" fmla="*/ 1280 h 1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61" h="1280">
                  <a:moveTo>
                    <a:pt x="3628" y="0"/>
                  </a:moveTo>
                  <a:lnTo>
                    <a:pt x="3628" y="0"/>
                  </a:lnTo>
                  <a:lnTo>
                    <a:pt x="3180" y="0"/>
                  </a:lnTo>
                  <a:lnTo>
                    <a:pt x="2731" y="6"/>
                  </a:lnTo>
                  <a:lnTo>
                    <a:pt x="2276" y="19"/>
                  </a:lnTo>
                  <a:lnTo>
                    <a:pt x="1827" y="32"/>
                  </a:lnTo>
                  <a:lnTo>
                    <a:pt x="1379" y="58"/>
                  </a:lnTo>
                  <a:lnTo>
                    <a:pt x="930" y="84"/>
                  </a:lnTo>
                  <a:lnTo>
                    <a:pt x="33" y="143"/>
                  </a:lnTo>
                  <a:lnTo>
                    <a:pt x="33" y="188"/>
                  </a:lnTo>
                  <a:lnTo>
                    <a:pt x="13" y="474"/>
                  </a:lnTo>
                  <a:lnTo>
                    <a:pt x="0" y="702"/>
                  </a:lnTo>
                  <a:lnTo>
                    <a:pt x="0" y="799"/>
                  </a:lnTo>
                  <a:lnTo>
                    <a:pt x="0" y="884"/>
                  </a:lnTo>
                  <a:lnTo>
                    <a:pt x="7" y="962"/>
                  </a:lnTo>
                  <a:lnTo>
                    <a:pt x="20" y="1027"/>
                  </a:lnTo>
                  <a:lnTo>
                    <a:pt x="39" y="1072"/>
                  </a:lnTo>
                  <a:lnTo>
                    <a:pt x="59" y="1111"/>
                  </a:lnTo>
                  <a:lnTo>
                    <a:pt x="91" y="1150"/>
                  </a:lnTo>
                  <a:lnTo>
                    <a:pt x="124" y="1183"/>
                  </a:lnTo>
                  <a:lnTo>
                    <a:pt x="156" y="1202"/>
                  </a:lnTo>
                  <a:lnTo>
                    <a:pt x="195" y="1222"/>
                  </a:lnTo>
                  <a:lnTo>
                    <a:pt x="247" y="1241"/>
                  </a:lnTo>
                  <a:lnTo>
                    <a:pt x="299" y="1254"/>
                  </a:lnTo>
                  <a:lnTo>
                    <a:pt x="416" y="1280"/>
                  </a:lnTo>
                  <a:lnTo>
                    <a:pt x="826" y="1183"/>
                  </a:lnTo>
                  <a:lnTo>
                    <a:pt x="1236" y="1072"/>
                  </a:lnTo>
                  <a:lnTo>
                    <a:pt x="1639" y="962"/>
                  </a:lnTo>
                  <a:lnTo>
                    <a:pt x="2048" y="838"/>
                  </a:lnTo>
                  <a:lnTo>
                    <a:pt x="2452" y="715"/>
                  </a:lnTo>
                  <a:lnTo>
                    <a:pt x="2855" y="591"/>
                  </a:lnTo>
                  <a:lnTo>
                    <a:pt x="3661" y="318"/>
                  </a:lnTo>
                  <a:lnTo>
                    <a:pt x="3628" y="0"/>
                  </a:lnTo>
                  <a:close/>
                </a:path>
              </a:pathLst>
            </a:custGeom>
            <a:solidFill>
              <a:srgbClr val="495154"/>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15" name="Freeform 63"/>
            <p:cNvSpPr/>
            <p:nvPr/>
          </p:nvSpPr>
          <p:spPr bwMode="auto">
            <a:xfrm>
              <a:off x="2007" y="2938"/>
              <a:ext cx="1686" cy="437"/>
            </a:xfrm>
            <a:custGeom>
              <a:avLst/>
              <a:gdLst>
                <a:gd name="T0" fmla="*/ 5 w 3251"/>
                <a:gd name="T1" fmla="*/ 0 h 1001"/>
                <a:gd name="T2" fmla="*/ 5 w 3251"/>
                <a:gd name="T3" fmla="*/ 0 h 1001"/>
                <a:gd name="T4" fmla="*/ 4 w 3251"/>
                <a:gd name="T5" fmla="*/ 0 h 1001"/>
                <a:gd name="T6" fmla="*/ 3 w 3251"/>
                <a:gd name="T7" fmla="*/ 0 h 1001"/>
                <a:gd name="T8" fmla="*/ 3 w 3251"/>
                <a:gd name="T9" fmla="*/ 0 h 1001"/>
                <a:gd name="T10" fmla="*/ 2 w 3251"/>
                <a:gd name="T11" fmla="*/ 0 h 1001"/>
                <a:gd name="T12" fmla="*/ 2 w 3251"/>
                <a:gd name="T13" fmla="*/ 0 h 1001"/>
                <a:gd name="T14" fmla="*/ 1 w 3251"/>
                <a:gd name="T15" fmla="*/ 0 h 1001"/>
                <a:gd name="T16" fmla="*/ 1 w 3251"/>
                <a:gd name="T17" fmla="*/ 0 h 1001"/>
                <a:gd name="T18" fmla="*/ 0 w 3251"/>
                <a:gd name="T19" fmla="*/ 0 h 1001"/>
                <a:gd name="T20" fmla="*/ 0 w 3251"/>
                <a:gd name="T21" fmla="*/ 0 h 1001"/>
                <a:gd name="T22" fmla="*/ 1 w 3251"/>
                <a:gd name="T23" fmla="*/ 0 h 1001"/>
                <a:gd name="T24" fmla="*/ 1 w 3251"/>
                <a:gd name="T25" fmla="*/ 0 h 1001"/>
                <a:gd name="T26" fmla="*/ 1 w 3251"/>
                <a:gd name="T27" fmla="*/ 0 h 1001"/>
                <a:gd name="T28" fmla="*/ 1 w 3251"/>
                <a:gd name="T29" fmla="*/ 0 h 1001"/>
                <a:gd name="T30" fmla="*/ 1 w 3251"/>
                <a:gd name="T31" fmla="*/ 0 h 1001"/>
                <a:gd name="T32" fmla="*/ 1 w 3251"/>
                <a:gd name="T33" fmla="*/ 0 h 1001"/>
                <a:gd name="T34" fmla="*/ 2 w 3251"/>
                <a:gd name="T35" fmla="*/ 0 h 1001"/>
                <a:gd name="T36" fmla="*/ 2 w 3251"/>
                <a:gd name="T37" fmla="*/ 0 h 1001"/>
                <a:gd name="T38" fmla="*/ 2 w 3251"/>
                <a:gd name="T39" fmla="*/ 0 h 1001"/>
                <a:gd name="T40" fmla="*/ 3 w 3251"/>
                <a:gd name="T41" fmla="*/ 0 h 1001"/>
                <a:gd name="T42" fmla="*/ 3 w 3251"/>
                <a:gd name="T43" fmla="*/ 0 h 1001"/>
                <a:gd name="T44" fmla="*/ 3 w 3251"/>
                <a:gd name="T45" fmla="*/ 0 h 1001"/>
                <a:gd name="T46" fmla="*/ 3 w 3251"/>
                <a:gd name="T47" fmla="*/ 0 h 1001"/>
                <a:gd name="T48" fmla="*/ 3 w 3251"/>
                <a:gd name="T49" fmla="*/ 0 h 1001"/>
                <a:gd name="T50" fmla="*/ 4 w 3251"/>
                <a:gd name="T51" fmla="*/ 0 h 1001"/>
                <a:gd name="T52" fmla="*/ 4 w 3251"/>
                <a:gd name="T53" fmla="*/ 0 h 1001"/>
                <a:gd name="T54" fmla="*/ 4 w 3251"/>
                <a:gd name="T55" fmla="*/ 0 h 1001"/>
                <a:gd name="T56" fmla="*/ 4 w 3251"/>
                <a:gd name="T57" fmla="*/ 0 h 1001"/>
                <a:gd name="T58" fmla="*/ 4 w 3251"/>
                <a:gd name="T59" fmla="*/ 0 h 1001"/>
                <a:gd name="T60" fmla="*/ 4 w 3251"/>
                <a:gd name="T61" fmla="*/ 0 h 1001"/>
                <a:gd name="T62" fmla="*/ 4 w 3251"/>
                <a:gd name="T63" fmla="*/ 0 h 1001"/>
                <a:gd name="T64" fmla="*/ 4 w 3251"/>
                <a:gd name="T65" fmla="*/ 0 h 1001"/>
                <a:gd name="T66" fmla="*/ 4 w 3251"/>
                <a:gd name="T67" fmla="*/ 0 h 1001"/>
                <a:gd name="T68" fmla="*/ 5 w 3251"/>
                <a:gd name="T69" fmla="*/ 0 h 1001"/>
                <a:gd name="T70" fmla="*/ 5 w 3251"/>
                <a:gd name="T71" fmla="*/ 0 h 1001"/>
                <a:gd name="T72" fmla="*/ 5 w 3251"/>
                <a:gd name="T73" fmla="*/ 0 h 1001"/>
                <a:gd name="T74" fmla="*/ 5 w 3251"/>
                <a:gd name="T75" fmla="*/ 0 h 1001"/>
                <a:gd name="T76" fmla="*/ 5 w 3251"/>
                <a:gd name="T77" fmla="*/ 0 h 1001"/>
                <a:gd name="T78" fmla="*/ 5 w 3251"/>
                <a:gd name="T79" fmla="*/ 0 h 1001"/>
                <a:gd name="T80" fmla="*/ 5 w 3251"/>
                <a:gd name="T81" fmla="*/ 0 h 1001"/>
                <a:gd name="T82" fmla="*/ 5 w 3251"/>
                <a:gd name="T83" fmla="*/ 0 h 1001"/>
                <a:gd name="T84" fmla="*/ 5 w 3251"/>
                <a:gd name="T85" fmla="*/ 0 h 1001"/>
                <a:gd name="T86" fmla="*/ 5 w 3251"/>
                <a:gd name="T87" fmla="*/ 0 h 1001"/>
                <a:gd name="T88" fmla="*/ 5 w 3251"/>
                <a:gd name="T89" fmla="*/ 0 h 1001"/>
                <a:gd name="T90" fmla="*/ 5 w 3251"/>
                <a:gd name="T91" fmla="*/ 0 h 10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51"/>
                <a:gd name="T139" fmla="*/ 0 h 1001"/>
                <a:gd name="T140" fmla="*/ 3251 w 3251"/>
                <a:gd name="T141" fmla="*/ 1001 h 10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51" h="1001">
                  <a:moveTo>
                    <a:pt x="3245" y="0"/>
                  </a:moveTo>
                  <a:lnTo>
                    <a:pt x="3245" y="0"/>
                  </a:lnTo>
                  <a:lnTo>
                    <a:pt x="2816" y="111"/>
                  </a:lnTo>
                  <a:lnTo>
                    <a:pt x="2374" y="228"/>
                  </a:lnTo>
                  <a:lnTo>
                    <a:pt x="1931" y="358"/>
                  </a:lnTo>
                  <a:lnTo>
                    <a:pt x="1496" y="481"/>
                  </a:lnTo>
                  <a:lnTo>
                    <a:pt x="1073" y="611"/>
                  </a:lnTo>
                  <a:lnTo>
                    <a:pt x="676" y="735"/>
                  </a:lnTo>
                  <a:lnTo>
                    <a:pt x="312" y="852"/>
                  </a:lnTo>
                  <a:lnTo>
                    <a:pt x="0" y="962"/>
                  </a:lnTo>
                  <a:lnTo>
                    <a:pt x="182" y="982"/>
                  </a:lnTo>
                  <a:lnTo>
                    <a:pt x="384" y="995"/>
                  </a:lnTo>
                  <a:lnTo>
                    <a:pt x="585" y="1001"/>
                  </a:lnTo>
                  <a:lnTo>
                    <a:pt x="813" y="1001"/>
                  </a:lnTo>
                  <a:lnTo>
                    <a:pt x="1028" y="988"/>
                  </a:lnTo>
                  <a:lnTo>
                    <a:pt x="1418" y="969"/>
                  </a:lnTo>
                  <a:lnTo>
                    <a:pt x="1814" y="949"/>
                  </a:lnTo>
                  <a:lnTo>
                    <a:pt x="1990" y="936"/>
                  </a:lnTo>
                  <a:lnTo>
                    <a:pt x="2146" y="923"/>
                  </a:lnTo>
                  <a:lnTo>
                    <a:pt x="2296" y="904"/>
                  </a:lnTo>
                  <a:lnTo>
                    <a:pt x="2426" y="878"/>
                  </a:lnTo>
                  <a:lnTo>
                    <a:pt x="2543" y="852"/>
                  </a:lnTo>
                  <a:lnTo>
                    <a:pt x="2647" y="819"/>
                  </a:lnTo>
                  <a:lnTo>
                    <a:pt x="2744" y="780"/>
                  </a:lnTo>
                  <a:lnTo>
                    <a:pt x="2829" y="741"/>
                  </a:lnTo>
                  <a:lnTo>
                    <a:pt x="2900" y="702"/>
                  </a:lnTo>
                  <a:lnTo>
                    <a:pt x="2965" y="670"/>
                  </a:lnTo>
                  <a:lnTo>
                    <a:pt x="3017" y="631"/>
                  </a:lnTo>
                  <a:lnTo>
                    <a:pt x="3063" y="598"/>
                  </a:lnTo>
                  <a:lnTo>
                    <a:pt x="3128" y="533"/>
                  </a:lnTo>
                  <a:lnTo>
                    <a:pt x="3173" y="481"/>
                  </a:lnTo>
                  <a:lnTo>
                    <a:pt x="3206" y="416"/>
                  </a:lnTo>
                  <a:lnTo>
                    <a:pt x="3232" y="358"/>
                  </a:lnTo>
                  <a:lnTo>
                    <a:pt x="3245" y="293"/>
                  </a:lnTo>
                  <a:lnTo>
                    <a:pt x="3251" y="202"/>
                  </a:lnTo>
                  <a:lnTo>
                    <a:pt x="3251" y="104"/>
                  </a:lnTo>
                  <a:lnTo>
                    <a:pt x="3245" y="0"/>
                  </a:lnTo>
                  <a:close/>
                </a:path>
              </a:pathLst>
            </a:custGeom>
            <a:solidFill>
              <a:srgbClr val="6D787B"/>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16" name="Rectangle 64"/>
            <p:cNvSpPr>
              <a:spLocks noChangeArrowheads="1"/>
            </p:cNvSpPr>
            <p:nvPr/>
          </p:nvSpPr>
          <p:spPr bwMode="auto">
            <a:xfrm>
              <a:off x="2300" y="2245"/>
              <a:ext cx="17" cy="32"/>
            </a:xfrm>
            <a:prstGeom prst="rect">
              <a:avLst/>
            </a:prstGeom>
            <a:solidFill>
              <a:srgbClr val="9597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17" name="Freeform 65"/>
            <p:cNvSpPr/>
            <p:nvPr/>
          </p:nvSpPr>
          <p:spPr bwMode="auto">
            <a:xfrm>
              <a:off x="2166" y="2073"/>
              <a:ext cx="276" cy="189"/>
            </a:xfrm>
            <a:custGeom>
              <a:avLst/>
              <a:gdLst>
                <a:gd name="T0" fmla="*/ 1 w 533"/>
                <a:gd name="T1" fmla="*/ 0 h 435"/>
                <a:gd name="T2" fmla="*/ 0 w 533"/>
                <a:gd name="T3" fmla="*/ 0 h 435"/>
                <a:gd name="T4" fmla="*/ 1 w 533"/>
                <a:gd name="T5" fmla="*/ 0 h 435"/>
                <a:gd name="T6" fmla="*/ 1 w 533"/>
                <a:gd name="T7" fmla="*/ 0 h 435"/>
                <a:gd name="T8" fmla="*/ 1 w 533"/>
                <a:gd name="T9" fmla="*/ 0 h 435"/>
                <a:gd name="T10" fmla="*/ 0 60000 65536"/>
                <a:gd name="T11" fmla="*/ 0 60000 65536"/>
                <a:gd name="T12" fmla="*/ 0 60000 65536"/>
                <a:gd name="T13" fmla="*/ 0 60000 65536"/>
                <a:gd name="T14" fmla="*/ 0 60000 65536"/>
                <a:gd name="T15" fmla="*/ 0 w 533"/>
                <a:gd name="T16" fmla="*/ 0 h 435"/>
                <a:gd name="T17" fmla="*/ 533 w 533"/>
                <a:gd name="T18" fmla="*/ 435 h 435"/>
              </a:gdLst>
              <a:ahLst/>
              <a:cxnLst>
                <a:cxn ang="T10">
                  <a:pos x="T0" y="T1"/>
                </a:cxn>
                <a:cxn ang="T11">
                  <a:pos x="T2" y="T3"/>
                </a:cxn>
                <a:cxn ang="T12">
                  <a:pos x="T4" y="T5"/>
                </a:cxn>
                <a:cxn ang="T13">
                  <a:pos x="T6" y="T7"/>
                </a:cxn>
                <a:cxn ang="T14">
                  <a:pos x="T8" y="T9"/>
                </a:cxn>
              </a:cxnLst>
              <a:rect l="T15" t="T16" r="T17" b="T18"/>
              <a:pathLst>
                <a:path w="533" h="435">
                  <a:moveTo>
                    <a:pt x="149" y="0"/>
                  </a:moveTo>
                  <a:lnTo>
                    <a:pt x="0" y="435"/>
                  </a:lnTo>
                  <a:lnTo>
                    <a:pt x="533" y="422"/>
                  </a:lnTo>
                  <a:lnTo>
                    <a:pt x="370" y="13"/>
                  </a:lnTo>
                  <a:lnTo>
                    <a:pt x="149" y="0"/>
                  </a:lnTo>
                  <a:close/>
                </a:path>
              </a:pathLst>
            </a:custGeom>
            <a:solidFill>
              <a:srgbClr val="EB1D25"/>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18" name="Freeform 66"/>
            <p:cNvSpPr/>
            <p:nvPr/>
          </p:nvSpPr>
          <p:spPr bwMode="auto">
            <a:xfrm>
              <a:off x="2182" y="2073"/>
              <a:ext cx="71" cy="189"/>
            </a:xfrm>
            <a:custGeom>
              <a:avLst/>
              <a:gdLst>
                <a:gd name="T0" fmla="*/ 1 w 137"/>
                <a:gd name="T1" fmla="*/ 0 h 435"/>
                <a:gd name="T2" fmla="*/ 0 w 137"/>
                <a:gd name="T3" fmla="*/ 0 h 435"/>
                <a:gd name="T4" fmla="*/ 1 w 137"/>
                <a:gd name="T5" fmla="*/ 0 h 435"/>
                <a:gd name="T6" fmla="*/ 1 w 137"/>
                <a:gd name="T7" fmla="*/ 0 h 435"/>
                <a:gd name="T8" fmla="*/ 1 w 137"/>
                <a:gd name="T9" fmla="*/ 0 h 435"/>
                <a:gd name="T10" fmla="*/ 0 60000 65536"/>
                <a:gd name="T11" fmla="*/ 0 60000 65536"/>
                <a:gd name="T12" fmla="*/ 0 60000 65536"/>
                <a:gd name="T13" fmla="*/ 0 60000 65536"/>
                <a:gd name="T14" fmla="*/ 0 60000 65536"/>
                <a:gd name="T15" fmla="*/ 0 w 137"/>
                <a:gd name="T16" fmla="*/ 0 h 435"/>
                <a:gd name="T17" fmla="*/ 137 w 137"/>
                <a:gd name="T18" fmla="*/ 435 h 435"/>
              </a:gdLst>
              <a:ahLst/>
              <a:cxnLst>
                <a:cxn ang="T10">
                  <a:pos x="T0" y="T1"/>
                </a:cxn>
                <a:cxn ang="T11">
                  <a:pos x="T2" y="T3"/>
                </a:cxn>
                <a:cxn ang="T12">
                  <a:pos x="T4" y="T5"/>
                </a:cxn>
                <a:cxn ang="T13">
                  <a:pos x="T6" y="T7"/>
                </a:cxn>
                <a:cxn ang="T14">
                  <a:pos x="T8" y="T9"/>
                </a:cxn>
              </a:cxnLst>
              <a:rect l="T15" t="T16" r="T17" b="T18"/>
              <a:pathLst>
                <a:path w="137" h="435">
                  <a:moveTo>
                    <a:pt x="124" y="0"/>
                  </a:moveTo>
                  <a:lnTo>
                    <a:pt x="0" y="435"/>
                  </a:lnTo>
                  <a:lnTo>
                    <a:pt x="13" y="435"/>
                  </a:lnTo>
                  <a:lnTo>
                    <a:pt x="137" y="0"/>
                  </a:lnTo>
                  <a:lnTo>
                    <a:pt x="124" y="0"/>
                  </a:lnTo>
                  <a:close/>
                </a:path>
              </a:pathLst>
            </a:custGeom>
            <a:solidFill>
              <a:srgbClr val="B5131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19" name="Freeform 67"/>
            <p:cNvSpPr/>
            <p:nvPr/>
          </p:nvSpPr>
          <p:spPr bwMode="auto">
            <a:xfrm>
              <a:off x="2213" y="2073"/>
              <a:ext cx="54" cy="189"/>
            </a:xfrm>
            <a:custGeom>
              <a:avLst/>
              <a:gdLst>
                <a:gd name="T0" fmla="*/ 1 w 104"/>
                <a:gd name="T1" fmla="*/ 0 h 435"/>
                <a:gd name="T2" fmla="*/ 0 w 104"/>
                <a:gd name="T3" fmla="*/ 0 h 435"/>
                <a:gd name="T4" fmla="*/ 1 w 104"/>
                <a:gd name="T5" fmla="*/ 0 h 435"/>
                <a:gd name="T6" fmla="*/ 1 w 104"/>
                <a:gd name="T7" fmla="*/ 0 h 435"/>
                <a:gd name="T8" fmla="*/ 1 w 104"/>
                <a:gd name="T9" fmla="*/ 0 h 435"/>
                <a:gd name="T10" fmla="*/ 0 60000 65536"/>
                <a:gd name="T11" fmla="*/ 0 60000 65536"/>
                <a:gd name="T12" fmla="*/ 0 60000 65536"/>
                <a:gd name="T13" fmla="*/ 0 60000 65536"/>
                <a:gd name="T14" fmla="*/ 0 60000 65536"/>
                <a:gd name="T15" fmla="*/ 0 w 104"/>
                <a:gd name="T16" fmla="*/ 0 h 435"/>
                <a:gd name="T17" fmla="*/ 104 w 104"/>
                <a:gd name="T18" fmla="*/ 435 h 435"/>
              </a:gdLst>
              <a:ahLst/>
              <a:cxnLst>
                <a:cxn ang="T10">
                  <a:pos x="T0" y="T1"/>
                </a:cxn>
                <a:cxn ang="T11">
                  <a:pos x="T2" y="T3"/>
                </a:cxn>
                <a:cxn ang="T12">
                  <a:pos x="T4" y="T5"/>
                </a:cxn>
                <a:cxn ang="T13">
                  <a:pos x="T6" y="T7"/>
                </a:cxn>
                <a:cxn ang="T14">
                  <a:pos x="T8" y="T9"/>
                </a:cxn>
              </a:cxnLst>
              <a:rect l="T15" t="T16" r="T17" b="T18"/>
              <a:pathLst>
                <a:path w="104" h="435">
                  <a:moveTo>
                    <a:pt x="91" y="0"/>
                  </a:moveTo>
                  <a:lnTo>
                    <a:pt x="0" y="435"/>
                  </a:lnTo>
                  <a:lnTo>
                    <a:pt x="19" y="435"/>
                  </a:lnTo>
                  <a:lnTo>
                    <a:pt x="104" y="0"/>
                  </a:lnTo>
                  <a:lnTo>
                    <a:pt x="91" y="0"/>
                  </a:lnTo>
                  <a:close/>
                </a:path>
              </a:pathLst>
            </a:custGeom>
            <a:solidFill>
              <a:srgbClr val="B5131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20" name="Freeform 68"/>
            <p:cNvSpPr/>
            <p:nvPr/>
          </p:nvSpPr>
          <p:spPr bwMode="auto">
            <a:xfrm>
              <a:off x="2243" y="2075"/>
              <a:ext cx="40" cy="187"/>
            </a:xfrm>
            <a:custGeom>
              <a:avLst/>
              <a:gdLst>
                <a:gd name="T0" fmla="*/ 1 w 78"/>
                <a:gd name="T1" fmla="*/ 0 h 429"/>
                <a:gd name="T2" fmla="*/ 0 w 78"/>
                <a:gd name="T3" fmla="*/ 0 h 429"/>
                <a:gd name="T4" fmla="*/ 1 w 78"/>
                <a:gd name="T5" fmla="*/ 0 h 429"/>
                <a:gd name="T6" fmla="*/ 1 w 78"/>
                <a:gd name="T7" fmla="*/ 0 h 429"/>
                <a:gd name="T8" fmla="*/ 1 w 78"/>
                <a:gd name="T9" fmla="*/ 0 h 429"/>
                <a:gd name="T10" fmla="*/ 0 60000 65536"/>
                <a:gd name="T11" fmla="*/ 0 60000 65536"/>
                <a:gd name="T12" fmla="*/ 0 60000 65536"/>
                <a:gd name="T13" fmla="*/ 0 60000 65536"/>
                <a:gd name="T14" fmla="*/ 0 60000 65536"/>
                <a:gd name="T15" fmla="*/ 0 w 78"/>
                <a:gd name="T16" fmla="*/ 0 h 429"/>
                <a:gd name="T17" fmla="*/ 78 w 78"/>
                <a:gd name="T18" fmla="*/ 429 h 429"/>
              </a:gdLst>
              <a:ahLst/>
              <a:cxnLst>
                <a:cxn ang="T10">
                  <a:pos x="T0" y="T1"/>
                </a:cxn>
                <a:cxn ang="T11">
                  <a:pos x="T2" y="T3"/>
                </a:cxn>
                <a:cxn ang="T12">
                  <a:pos x="T4" y="T5"/>
                </a:cxn>
                <a:cxn ang="T13">
                  <a:pos x="T6" y="T7"/>
                </a:cxn>
                <a:cxn ang="T14">
                  <a:pos x="T8" y="T9"/>
                </a:cxn>
              </a:cxnLst>
              <a:rect l="T15" t="T16" r="T17" b="T18"/>
              <a:pathLst>
                <a:path w="78" h="429">
                  <a:moveTo>
                    <a:pt x="65" y="0"/>
                  </a:moveTo>
                  <a:lnTo>
                    <a:pt x="0" y="429"/>
                  </a:lnTo>
                  <a:lnTo>
                    <a:pt x="13" y="429"/>
                  </a:lnTo>
                  <a:lnTo>
                    <a:pt x="78" y="0"/>
                  </a:lnTo>
                  <a:lnTo>
                    <a:pt x="65" y="0"/>
                  </a:lnTo>
                  <a:close/>
                </a:path>
              </a:pathLst>
            </a:custGeom>
            <a:solidFill>
              <a:srgbClr val="B5131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21" name="Freeform 69"/>
            <p:cNvSpPr/>
            <p:nvPr/>
          </p:nvSpPr>
          <p:spPr bwMode="auto">
            <a:xfrm>
              <a:off x="2273" y="2075"/>
              <a:ext cx="24" cy="187"/>
            </a:xfrm>
            <a:custGeom>
              <a:avLst/>
              <a:gdLst>
                <a:gd name="T0" fmla="*/ 1 w 45"/>
                <a:gd name="T1" fmla="*/ 0 h 429"/>
                <a:gd name="T2" fmla="*/ 0 w 45"/>
                <a:gd name="T3" fmla="*/ 0 h 429"/>
                <a:gd name="T4" fmla="*/ 1 w 45"/>
                <a:gd name="T5" fmla="*/ 0 h 429"/>
                <a:gd name="T6" fmla="*/ 1 w 45"/>
                <a:gd name="T7" fmla="*/ 0 h 429"/>
                <a:gd name="T8" fmla="*/ 1 w 45"/>
                <a:gd name="T9" fmla="*/ 0 h 429"/>
                <a:gd name="T10" fmla="*/ 0 60000 65536"/>
                <a:gd name="T11" fmla="*/ 0 60000 65536"/>
                <a:gd name="T12" fmla="*/ 0 60000 65536"/>
                <a:gd name="T13" fmla="*/ 0 60000 65536"/>
                <a:gd name="T14" fmla="*/ 0 60000 65536"/>
                <a:gd name="T15" fmla="*/ 0 w 45"/>
                <a:gd name="T16" fmla="*/ 0 h 429"/>
                <a:gd name="T17" fmla="*/ 45 w 45"/>
                <a:gd name="T18" fmla="*/ 429 h 429"/>
              </a:gdLst>
              <a:ahLst/>
              <a:cxnLst>
                <a:cxn ang="T10">
                  <a:pos x="T0" y="T1"/>
                </a:cxn>
                <a:cxn ang="T11">
                  <a:pos x="T2" y="T3"/>
                </a:cxn>
                <a:cxn ang="T12">
                  <a:pos x="T4" y="T5"/>
                </a:cxn>
                <a:cxn ang="T13">
                  <a:pos x="T6" y="T7"/>
                </a:cxn>
                <a:cxn ang="T14">
                  <a:pos x="T8" y="T9"/>
                </a:cxn>
              </a:cxnLst>
              <a:rect l="T15" t="T16" r="T17" b="T18"/>
              <a:pathLst>
                <a:path w="45" h="429">
                  <a:moveTo>
                    <a:pt x="32" y="0"/>
                  </a:moveTo>
                  <a:lnTo>
                    <a:pt x="0" y="429"/>
                  </a:lnTo>
                  <a:lnTo>
                    <a:pt x="13" y="429"/>
                  </a:lnTo>
                  <a:lnTo>
                    <a:pt x="45" y="0"/>
                  </a:lnTo>
                  <a:lnTo>
                    <a:pt x="32" y="0"/>
                  </a:lnTo>
                  <a:close/>
                </a:path>
              </a:pathLst>
            </a:custGeom>
            <a:solidFill>
              <a:srgbClr val="B5131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22" name="Rectangle 70"/>
            <p:cNvSpPr>
              <a:spLocks noChangeArrowheads="1"/>
            </p:cNvSpPr>
            <p:nvPr/>
          </p:nvSpPr>
          <p:spPr bwMode="auto">
            <a:xfrm>
              <a:off x="2307" y="2075"/>
              <a:ext cx="7" cy="185"/>
            </a:xfrm>
            <a:prstGeom prst="rect">
              <a:avLst/>
            </a:prstGeom>
            <a:solidFill>
              <a:srgbClr val="B513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23" name="Freeform 71"/>
            <p:cNvSpPr/>
            <p:nvPr/>
          </p:nvSpPr>
          <p:spPr bwMode="auto">
            <a:xfrm>
              <a:off x="2324" y="2075"/>
              <a:ext cx="27" cy="185"/>
            </a:xfrm>
            <a:custGeom>
              <a:avLst/>
              <a:gdLst>
                <a:gd name="T0" fmla="*/ 0 w 52"/>
                <a:gd name="T1" fmla="*/ 0 h 423"/>
                <a:gd name="T2" fmla="*/ 1 w 52"/>
                <a:gd name="T3" fmla="*/ 0 h 423"/>
                <a:gd name="T4" fmla="*/ 1 w 52"/>
                <a:gd name="T5" fmla="*/ 0 h 423"/>
                <a:gd name="T6" fmla="*/ 1 w 52"/>
                <a:gd name="T7" fmla="*/ 0 h 423"/>
                <a:gd name="T8" fmla="*/ 0 w 52"/>
                <a:gd name="T9" fmla="*/ 0 h 423"/>
                <a:gd name="T10" fmla="*/ 0 60000 65536"/>
                <a:gd name="T11" fmla="*/ 0 60000 65536"/>
                <a:gd name="T12" fmla="*/ 0 60000 65536"/>
                <a:gd name="T13" fmla="*/ 0 60000 65536"/>
                <a:gd name="T14" fmla="*/ 0 60000 65536"/>
                <a:gd name="T15" fmla="*/ 0 w 52"/>
                <a:gd name="T16" fmla="*/ 0 h 423"/>
                <a:gd name="T17" fmla="*/ 52 w 52"/>
                <a:gd name="T18" fmla="*/ 423 h 423"/>
              </a:gdLst>
              <a:ahLst/>
              <a:cxnLst>
                <a:cxn ang="T10">
                  <a:pos x="T0" y="T1"/>
                </a:cxn>
                <a:cxn ang="T11">
                  <a:pos x="T2" y="T3"/>
                </a:cxn>
                <a:cxn ang="T12">
                  <a:pos x="T4" y="T5"/>
                </a:cxn>
                <a:cxn ang="T13">
                  <a:pos x="T6" y="T7"/>
                </a:cxn>
                <a:cxn ang="T14">
                  <a:pos x="T8" y="T9"/>
                </a:cxn>
              </a:cxnLst>
              <a:rect l="T15" t="T16" r="T17" b="T18"/>
              <a:pathLst>
                <a:path w="52" h="423">
                  <a:moveTo>
                    <a:pt x="0" y="0"/>
                  </a:moveTo>
                  <a:lnTo>
                    <a:pt x="33" y="423"/>
                  </a:lnTo>
                  <a:lnTo>
                    <a:pt x="52" y="423"/>
                  </a:lnTo>
                  <a:lnTo>
                    <a:pt x="13" y="0"/>
                  </a:lnTo>
                  <a:lnTo>
                    <a:pt x="0" y="0"/>
                  </a:lnTo>
                  <a:close/>
                </a:path>
              </a:pathLst>
            </a:custGeom>
            <a:solidFill>
              <a:srgbClr val="B5131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24" name="Freeform 72"/>
            <p:cNvSpPr/>
            <p:nvPr/>
          </p:nvSpPr>
          <p:spPr bwMode="auto">
            <a:xfrm>
              <a:off x="2344" y="2078"/>
              <a:ext cx="37" cy="182"/>
            </a:xfrm>
            <a:custGeom>
              <a:avLst/>
              <a:gdLst>
                <a:gd name="T0" fmla="*/ 0 w 72"/>
                <a:gd name="T1" fmla="*/ 0 h 416"/>
                <a:gd name="T2" fmla="*/ 1 w 72"/>
                <a:gd name="T3" fmla="*/ 0 h 416"/>
                <a:gd name="T4" fmla="*/ 1 w 72"/>
                <a:gd name="T5" fmla="*/ 0 h 416"/>
                <a:gd name="T6" fmla="*/ 1 w 72"/>
                <a:gd name="T7" fmla="*/ 0 h 416"/>
                <a:gd name="T8" fmla="*/ 0 w 72"/>
                <a:gd name="T9" fmla="*/ 0 h 416"/>
                <a:gd name="T10" fmla="*/ 0 60000 65536"/>
                <a:gd name="T11" fmla="*/ 0 60000 65536"/>
                <a:gd name="T12" fmla="*/ 0 60000 65536"/>
                <a:gd name="T13" fmla="*/ 0 60000 65536"/>
                <a:gd name="T14" fmla="*/ 0 60000 65536"/>
                <a:gd name="T15" fmla="*/ 0 w 72"/>
                <a:gd name="T16" fmla="*/ 0 h 416"/>
                <a:gd name="T17" fmla="*/ 72 w 72"/>
                <a:gd name="T18" fmla="*/ 416 h 416"/>
              </a:gdLst>
              <a:ahLst/>
              <a:cxnLst>
                <a:cxn ang="T10">
                  <a:pos x="T0" y="T1"/>
                </a:cxn>
                <a:cxn ang="T11">
                  <a:pos x="T2" y="T3"/>
                </a:cxn>
                <a:cxn ang="T12">
                  <a:pos x="T4" y="T5"/>
                </a:cxn>
                <a:cxn ang="T13">
                  <a:pos x="T6" y="T7"/>
                </a:cxn>
                <a:cxn ang="T14">
                  <a:pos x="T8" y="T9"/>
                </a:cxn>
              </a:cxnLst>
              <a:rect l="T15" t="T16" r="T17" b="T18"/>
              <a:pathLst>
                <a:path w="72" h="416">
                  <a:moveTo>
                    <a:pt x="0" y="0"/>
                  </a:moveTo>
                  <a:lnTo>
                    <a:pt x="59" y="416"/>
                  </a:lnTo>
                  <a:lnTo>
                    <a:pt x="72" y="416"/>
                  </a:lnTo>
                  <a:lnTo>
                    <a:pt x="13" y="0"/>
                  </a:lnTo>
                  <a:lnTo>
                    <a:pt x="0" y="0"/>
                  </a:lnTo>
                  <a:close/>
                </a:path>
              </a:pathLst>
            </a:custGeom>
            <a:solidFill>
              <a:srgbClr val="B5131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25" name="Freeform 73"/>
            <p:cNvSpPr/>
            <p:nvPr/>
          </p:nvSpPr>
          <p:spPr bwMode="auto">
            <a:xfrm>
              <a:off x="2354" y="2078"/>
              <a:ext cx="68" cy="182"/>
            </a:xfrm>
            <a:custGeom>
              <a:avLst/>
              <a:gdLst>
                <a:gd name="T0" fmla="*/ 1 w 130"/>
                <a:gd name="T1" fmla="*/ 0 h 416"/>
                <a:gd name="T2" fmla="*/ 1 w 130"/>
                <a:gd name="T3" fmla="*/ 0 h 416"/>
                <a:gd name="T4" fmla="*/ 0 w 130"/>
                <a:gd name="T5" fmla="*/ 0 h 416"/>
                <a:gd name="T6" fmla="*/ 1 w 130"/>
                <a:gd name="T7" fmla="*/ 0 h 416"/>
                <a:gd name="T8" fmla="*/ 1 w 130"/>
                <a:gd name="T9" fmla="*/ 0 h 416"/>
                <a:gd name="T10" fmla="*/ 1 w 130"/>
                <a:gd name="T11" fmla="*/ 0 h 416"/>
                <a:gd name="T12" fmla="*/ 0 60000 65536"/>
                <a:gd name="T13" fmla="*/ 0 60000 65536"/>
                <a:gd name="T14" fmla="*/ 0 60000 65536"/>
                <a:gd name="T15" fmla="*/ 0 60000 65536"/>
                <a:gd name="T16" fmla="*/ 0 60000 65536"/>
                <a:gd name="T17" fmla="*/ 0 60000 65536"/>
                <a:gd name="T18" fmla="*/ 0 w 130"/>
                <a:gd name="T19" fmla="*/ 0 h 416"/>
                <a:gd name="T20" fmla="*/ 130 w 130"/>
                <a:gd name="T21" fmla="*/ 416 h 416"/>
              </a:gdLst>
              <a:ahLst/>
              <a:cxnLst>
                <a:cxn ang="T12">
                  <a:pos x="T0" y="T1"/>
                </a:cxn>
                <a:cxn ang="T13">
                  <a:pos x="T2" y="T3"/>
                </a:cxn>
                <a:cxn ang="T14">
                  <a:pos x="T4" y="T5"/>
                </a:cxn>
                <a:cxn ang="T15">
                  <a:pos x="T6" y="T7"/>
                </a:cxn>
                <a:cxn ang="T16">
                  <a:pos x="T8" y="T9"/>
                </a:cxn>
                <a:cxn ang="T17">
                  <a:pos x="T10" y="T11"/>
                </a:cxn>
              </a:cxnLst>
              <a:rect l="T18" t="T19" r="T20" b="T21"/>
              <a:pathLst>
                <a:path w="130" h="416">
                  <a:moveTo>
                    <a:pt x="32" y="65"/>
                  </a:moveTo>
                  <a:lnTo>
                    <a:pt x="6" y="0"/>
                  </a:lnTo>
                  <a:lnTo>
                    <a:pt x="0" y="0"/>
                  </a:lnTo>
                  <a:lnTo>
                    <a:pt x="117" y="416"/>
                  </a:lnTo>
                  <a:lnTo>
                    <a:pt x="130" y="409"/>
                  </a:lnTo>
                  <a:lnTo>
                    <a:pt x="32" y="65"/>
                  </a:lnTo>
                  <a:close/>
                </a:path>
              </a:pathLst>
            </a:custGeom>
            <a:solidFill>
              <a:srgbClr val="B5131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26" name="Freeform 74"/>
            <p:cNvSpPr/>
            <p:nvPr/>
          </p:nvSpPr>
          <p:spPr bwMode="auto">
            <a:xfrm>
              <a:off x="2263" y="2265"/>
              <a:ext cx="108" cy="162"/>
            </a:xfrm>
            <a:custGeom>
              <a:avLst/>
              <a:gdLst>
                <a:gd name="T0" fmla="*/ 1 w 208"/>
                <a:gd name="T1" fmla="*/ 0 h 370"/>
                <a:gd name="T2" fmla="*/ 1 w 208"/>
                <a:gd name="T3" fmla="*/ 0 h 370"/>
                <a:gd name="T4" fmla="*/ 1 w 208"/>
                <a:gd name="T5" fmla="*/ 0 h 370"/>
                <a:gd name="T6" fmla="*/ 1 w 208"/>
                <a:gd name="T7" fmla="*/ 0 h 370"/>
                <a:gd name="T8" fmla="*/ 1 w 208"/>
                <a:gd name="T9" fmla="*/ 0 h 370"/>
                <a:gd name="T10" fmla="*/ 1 w 208"/>
                <a:gd name="T11" fmla="*/ 0 h 370"/>
                <a:gd name="T12" fmla="*/ 1 w 208"/>
                <a:gd name="T13" fmla="*/ 0 h 370"/>
                <a:gd name="T14" fmla="*/ 1 w 208"/>
                <a:gd name="T15" fmla="*/ 0 h 370"/>
                <a:gd name="T16" fmla="*/ 1 w 208"/>
                <a:gd name="T17" fmla="*/ 0 h 370"/>
                <a:gd name="T18" fmla="*/ 1 w 208"/>
                <a:gd name="T19" fmla="*/ 0 h 370"/>
                <a:gd name="T20" fmla="*/ 1 w 208"/>
                <a:gd name="T21" fmla="*/ 0 h 370"/>
                <a:gd name="T22" fmla="*/ 0 w 208"/>
                <a:gd name="T23" fmla="*/ 0 h 370"/>
                <a:gd name="T24" fmla="*/ 0 w 208"/>
                <a:gd name="T25" fmla="*/ 0 h 370"/>
                <a:gd name="T26" fmla="*/ 0 w 208"/>
                <a:gd name="T27" fmla="*/ 0 h 370"/>
                <a:gd name="T28" fmla="*/ 1 w 208"/>
                <a:gd name="T29" fmla="*/ 0 h 370"/>
                <a:gd name="T30" fmla="*/ 1 w 208"/>
                <a:gd name="T31" fmla="*/ 0 h 370"/>
                <a:gd name="T32" fmla="*/ 1 w 208"/>
                <a:gd name="T33" fmla="*/ 0 h 370"/>
                <a:gd name="T34" fmla="*/ 1 w 208"/>
                <a:gd name="T35" fmla="*/ 0 h 370"/>
                <a:gd name="T36" fmla="*/ 1 w 208"/>
                <a:gd name="T37" fmla="*/ 0 h 370"/>
                <a:gd name="T38" fmla="*/ 1 w 208"/>
                <a:gd name="T39" fmla="*/ 0 h 370"/>
                <a:gd name="T40" fmla="*/ 1 w 208"/>
                <a:gd name="T41" fmla="*/ 0 h 370"/>
                <a:gd name="T42" fmla="*/ 1 w 208"/>
                <a:gd name="T43" fmla="*/ 0 h 370"/>
                <a:gd name="T44" fmla="*/ 1 w 208"/>
                <a:gd name="T45" fmla="*/ 0 h 370"/>
                <a:gd name="T46" fmla="*/ 1 w 208"/>
                <a:gd name="T47" fmla="*/ 0 h 370"/>
                <a:gd name="T48" fmla="*/ 1 w 208"/>
                <a:gd name="T49" fmla="*/ 0 h 370"/>
                <a:gd name="T50" fmla="*/ 1 w 208"/>
                <a:gd name="T51" fmla="*/ 0 h 370"/>
                <a:gd name="T52" fmla="*/ 1 w 208"/>
                <a:gd name="T53" fmla="*/ 0 h 370"/>
                <a:gd name="T54" fmla="*/ 1 w 208"/>
                <a:gd name="T55" fmla="*/ 0 h 370"/>
                <a:gd name="T56" fmla="*/ 1 w 208"/>
                <a:gd name="T57" fmla="*/ 0 h 370"/>
                <a:gd name="T58" fmla="*/ 1 w 208"/>
                <a:gd name="T59" fmla="*/ 0 h 370"/>
                <a:gd name="T60" fmla="*/ 1 w 208"/>
                <a:gd name="T61" fmla="*/ 0 h 370"/>
                <a:gd name="T62" fmla="*/ 1 w 208"/>
                <a:gd name="T63" fmla="*/ 0 h 370"/>
                <a:gd name="T64" fmla="*/ 1 w 208"/>
                <a:gd name="T65" fmla="*/ 0 h 3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370"/>
                <a:gd name="T101" fmla="*/ 208 w 208"/>
                <a:gd name="T102" fmla="*/ 370 h 3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370">
                  <a:moveTo>
                    <a:pt x="13" y="13"/>
                  </a:moveTo>
                  <a:lnTo>
                    <a:pt x="13" y="13"/>
                  </a:lnTo>
                  <a:lnTo>
                    <a:pt x="26" y="26"/>
                  </a:lnTo>
                  <a:lnTo>
                    <a:pt x="52" y="65"/>
                  </a:lnTo>
                  <a:lnTo>
                    <a:pt x="65" y="84"/>
                  </a:lnTo>
                  <a:lnTo>
                    <a:pt x="72" y="104"/>
                  </a:lnTo>
                  <a:lnTo>
                    <a:pt x="72" y="123"/>
                  </a:lnTo>
                  <a:lnTo>
                    <a:pt x="59" y="136"/>
                  </a:lnTo>
                  <a:lnTo>
                    <a:pt x="26" y="162"/>
                  </a:lnTo>
                  <a:lnTo>
                    <a:pt x="13" y="182"/>
                  </a:lnTo>
                  <a:lnTo>
                    <a:pt x="0" y="208"/>
                  </a:lnTo>
                  <a:lnTo>
                    <a:pt x="0" y="234"/>
                  </a:lnTo>
                  <a:lnTo>
                    <a:pt x="0" y="273"/>
                  </a:lnTo>
                  <a:lnTo>
                    <a:pt x="20" y="312"/>
                  </a:lnTo>
                  <a:lnTo>
                    <a:pt x="46" y="364"/>
                  </a:lnTo>
                  <a:lnTo>
                    <a:pt x="163" y="370"/>
                  </a:lnTo>
                  <a:lnTo>
                    <a:pt x="176" y="344"/>
                  </a:lnTo>
                  <a:lnTo>
                    <a:pt x="195" y="292"/>
                  </a:lnTo>
                  <a:lnTo>
                    <a:pt x="208" y="260"/>
                  </a:lnTo>
                  <a:lnTo>
                    <a:pt x="208" y="221"/>
                  </a:lnTo>
                  <a:lnTo>
                    <a:pt x="195" y="188"/>
                  </a:lnTo>
                  <a:lnTo>
                    <a:pt x="176" y="156"/>
                  </a:lnTo>
                  <a:lnTo>
                    <a:pt x="143" y="123"/>
                  </a:lnTo>
                  <a:lnTo>
                    <a:pt x="130" y="91"/>
                  </a:lnTo>
                  <a:lnTo>
                    <a:pt x="130" y="65"/>
                  </a:lnTo>
                  <a:lnTo>
                    <a:pt x="143" y="39"/>
                  </a:lnTo>
                  <a:lnTo>
                    <a:pt x="156" y="26"/>
                  </a:lnTo>
                  <a:lnTo>
                    <a:pt x="169" y="13"/>
                  </a:lnTo>
                  <a:lnTo>
                    <a:pt x="182" y="0"/>
                  </a:lnTo>
                  <a:lnTo>
                    <a:pt x="13"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27" name="Freeform 75"/>
            <p:cNvSpPr/>
            <p:nvPr/>
          </p:nvSpPr>
          <p:spPr bwMode="auto">
            <a:xfrm>
              <a:off x="2270" y="2339"/>
              <a:ext cx="27" cy="77"/>
            </a:xfrm>
            <a:custGeom>
              <a:avLst/>
              <a:gdLst>
                <a:gd name="T0" fmla="*/ 1 w 52"/>
                <a:gd name="T1" fmla="*/ 0 h 175"/>
                <a:gd name="T2" fmla="*/ 1 w 52"/>
                <a:gd name="T3" fmla="*/ 0 h 175"/>
                <a:gd name="T4" fmla="*/ 1 w 52"/>
                <a:gd name="T5" fmla="*/ 0 h 175"/>
                <a:gd name="T6" fmla="*/ 1 w 52"/>
                <a:gd name="T7" fmla="*/ 0 h 175"/>
                <a:gd name="T8" fmla="*/ 1 w 52"/>
                <a:gd name="T9" fmla="*/ 0 h 175"/>
                <a:gd name="T10" fmla="*/ 1 w 52"/>
                <a:gd name="T11" fmla="*/ 0 h 175"/>
                <a:gd name="T12" fmla="*/ 0 w 52"/>
                <a:gd name="T13" fmla="*/ 0 h 175"/>
                <a:gd name="T14" fmla="*/ 0 w 52"/>
                <a:gd name="T15" fmla="*/ 0 h 175"/>
                <a:gd name="T16" fmla="*/ 1 w 52"/>
                <a:gd name="T17" fmla="*/ 0 h 175"/>
                <a:gd name="T18" fmla="*/ 1 w 52"/>
                <a:gd name="T19" fmla="*/ 0 h 175"/>
                <a:gd name="T20" fmla="*/ 1 w 52"/>
                <a:gd name="T21" fmla="*/ 0 h 175"/>
                <a:gd name="T22" fmla="*/ 1 w 52"/>
                <a:gd name="T23" fmla="*/ 0 h 175"/>
                <a:gd name="T24" fmla="*/ 1 w 52"/>
                <a:gd name="T25" fmla="*/ 0 h 175"/>
                <a:gd name="T26" fmla="*/ 1 w 52"/>
                <a:gd name="T27" fmla="*/ 0 h 175"/>
                <a:gd name="T28" fmla="*/ 1 w 52"/>
                <a:gd name="T29" fmla="*/ 0 h 175"/>
                <a:gd name="T30" fmla="*/ 1 w 52"/>
                <a:gd name="T31" fmla="*/ 0 h 175"/>
                <a:gd name="T32" fmla="*/ 1 w 52"/>
                <a:gd name="T33" fmla="*/ 0 h 175"/>
                <a:gd name="T34" fmla="*/ 1 w 52"/>
                <a:gd name="T35" fmla="*/ 0 h 175"/>
                <a:gd name="T36" fmla="*/ 1 w 52"/>
                <a:gd name="T37" fmla="*/ 0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175"/>
                <a:gd name="T59" fmla="*/ 52 w 52"/>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175">
                  <a:moveTo>
                    <a:pt x="52" y="0"/>
                  </a:moveTo>
                  <a:lnTo>
                    <a:pt x="52" y="0"/>
                  </a:lnTo>
                  <a:lnTo>
                    <a:pt x="39" y="6"/>
                  </a:lnTo>
                  <a:lnTo>
                    <a:pt x="26" y="13"/>
                  </a:lnTo>
                  <a:lnTo>
                    <a:pt x="7" y="26"/>
                  </a:lnTo>
                  <a:lnTo>
                    <a:pt x="7" y="39"/>
                  </a:lnTo>
                  <a:lnTo>
                    <a:pt x="0" y="58"/>
                  </a:lnTo>
                  <a:lnTo>
                    <a:pt x="13" y="117"/>
                  </a:lnTo>
                  <a:lnTo>
                    <a:pt x="33" y="156"/>
                  </a:lnTo>
                  <a:lnTo>
                    <a:pt x="46" y="169"/>
                  </a:lnTo>
                  <a:lnTo>
                    <a:pt x="52" y="175"/>
                  </a:lnTo>
                  <a:lnTo>
                    <a:pt x="46" y="156"/>
                  </a:lnTo>
                  <a:lnTo>
                    <a:pt x="39" y="110"/>
                  </a:lnTo>
                  <a:lnTo>
                    <a:pt x="33" y="78"/>
                  </a:lnTo>
                  <a:lnTo>
                    <a:pt x="33" y="52"/>
                  </a:lnTo>
                  <a:lnTo>
                    <a:pt x="39" y="19"/>
                  </a:lnTo>
                  <a:lnTo>
                    <a:pt x="52" y="0"/>
                  </a:lnTo>
                  <a:close/>
                </a:path>
              </a:pathLst>
            </a:custGeom>
            <a:solidFill>
              <a:srgbClr val="5C5D6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28" name="Freeform 76"/>
            <p:cNvSpPr/>
            <p:nvPr/>
          </p:nvSpPr>
          <p:spPr bwMode="auto">
            <a:xfrm>
              <a:off x="2270" y="2339"/>
              <a:ext cx="27" cy="77"/>
            </a:xfrm>
            <a:custGeom>
              <a:avLst/>
              <a:gdLst>
                <a:gd name="T0" fmla="*/ 1 w 52"/>
                <a:gd name="T1" fmla="*/ 0 h 175"/>
                <a:gd name="T2" fmla="*/ 1 w 52"/>
                <a:gd name="T3" fmla="*/ 0 h 175"/>
                <a:gd name="T4" fmla="*/ 1 w 52"/>
                <a:gd name="T5" fmla="*/ 0 h 175"/>
                <a:gd name="T6" fmla="*/ 1 w 52"/>
                <a:gd name="T7" fmla="*/ 0 h 175"/>
                <a:gd name="T8" fmla="*/ 1 w 52"/>
                <a:gd name="T9" fmla="*/ 0 h 175"/>
                <a:gd name="T10" fmla="*/ 1 w 52"/>
                <a:gd name="T11" fmla="*/ 0 h 175"/>
                <a:gd name="T12" fmla="*/ 0 w 52"/>
                <a:gd name="T13" fmla="*/ 0 h 175"/>
                <a:gd name="T14" fmla="*/ 0 w 52"/>
                <a:gd name="T15" fmla="*/ 0 h 175"/>
                <a:gd name="T16" fmla="*/ 1 w 52"/>
                <a:gd name="T17" fmla="*/ 0 h 175"/>
                <a:gd name="T18" fmla="*/ 1 w 52"/>
                <a:gd name="T19" fmla="*/ 0 h 175"/>
                <a:gd name="T20" fmla="*/ 1 w 52"/>
                <a:gd name="T21" fmla="*/ 0 h 175"/>
                <a:gd name="T22" fmla="*/ 1 w 52"/>
                <a:gd name="T23" fmla="*/ 0 h 175"/>
                <a:gd name="T24" fmla="*/ 1 w 52"/>
                <a:gd name="T25" fmla="*/ 0 h 175"/>
                <a:gd name="T26" fmla="*/ 1 w 52"/>
                <a:gd name="T27" fmla="*/ 0 h 175"/>
                <a:gd name="T28" fmla="*/ 1 w 52"/>
                <a:gd name="T29" fmla="*/ 0 h 175"/>
                <a:gd name="T30" fmla="*/ 1 w 52"/>
                <a:gd name="T31" fmla="*/ 0 h 175"/>
                <a:gd name="T32" fmla="*/ 1 w 52"/>
                <a:gd name="T33" fmla="*/ 0 h 175"/>
                <a:gd name="T34" fmla="*/ 1 w 52"/>
                <a:gd name="T35" fmla="*/ 0 h 175"/>
                <a:gd name="T36" fmla="*/ 1 w 52"/>
                <a:gd name="T37" fmla="*/ 0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175"/>
                <a:gd name="T59" fmla="*/ 52 w 52"/>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175">
                  <a:moveTo>
                    <a:pt x="52" y="0"/>
                  </a:moveTo>
                  <a:lnTo>
                    <a:pt x="52" y="0"/>
                  </a:lnTo>
                  <a:lnTo>
                    <a:pt x="39" y="6"/>
                  </a:lnTo>
                  <a:lnTo>
                    <a:pt x="26" y="13"/>
                  </a:lnTo>
                  <a:lnTo>
                    <a:pt x="7" y="26"/>
                  </a:lnTo>
                  <a:lnTo>
                    <a:pt x="7" y="39"/>
                  </a:lnTo>
                  <a:lnTo>
                    <a:pt x="0" y="58"/>
                  </a:lnTo>
                  <a:lnTo>
                    <a:pt x="13" y="117"/>
                  </a:lnTo>
                  <a:lnTo>
                    <a:pt x="33" y="156"/>
                  </a:lnTo>
                  <a:lnTo>
                    <a:pt x="46" y="169"/>
                  </a:lnTo>
                  <a:lnTo>
                    <a:pt x="52" y="175"/>
                  </a:lnTo>
                  <a:lnTo>
                    <a:pt x="46" y="156"/>
                  </a:lnTo>
                  <a:lnTo>
                    <a:pt x="39" y="110"/>
                  </a:lnTo>
                  <a:lnTo>
                    <a:pt x="33" y="78"/>
                  </a:lnTo>
                  <a:lnTo>
                    <a:pt x="33" y="52"/>
                  </a:lnTo>
                  <a:lnTo>
                    <a:pt x="39" y="19"/>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29" name="Freeform 77"/>
            <p:cNvSpPr/>
            <p:nvPr/>
          </p:nvSpPr>
          <p:spPr bwMode="auto">
            <a:xfrm>
              <a:off x="2590" y="2532"/>
              <a:ext cx="463" cy="267"/>
            </a:xfrm>
            <a:custGeom>
              <a:avLst/>
              <a:gdLst>
                <a:gd name="T0" fmla="*/ 1 w 891"/>
                <a:gd name="T1" fmla="*/ 0 h 611"/>
                <a:gd name="T2" fmla="*/ 2 w 891"/>
                <a:gd name="T3" fmla="*/ 0 h 611"/>
                <a:gd name="T4" fmla="*/ 1 w 891"/>
                <a:gd name="T5" fmla="*/ 0 h 611"/>
                <a:gd name="T6" fmla="*/ 1 w 891"/>
                <a:gd name="T7" fmla="*/ 0 h 611"/>
                <a:gd name="T8" fmla="*/ 1 w 891"/>
                <a:gd name="T9" fmla="*/ 0 h 611"/>
                <a:gd name="T10" fmla="*/ 1 w 891"/>
                <a:gd name="T11" fmla="*/ 0 h 611"/>
                <a:gd name="T12" fmla="*/ 1 w 891"/>
                <a:gd name="T13" fmla="*/ 0 h 611"/>
                <a:gd name="T14" fmla="*/ 1 w 891"/>
                <a:gd name="T15" fmla="*/ 0 h 611"/>
                <a:gd name="T16" fmla="*/ 1 w 891"/>
                <a:gd name="T17" fmla="*/ 0 h 611"/>
                <a:gd name="T18" fmla="*/ 1 w 891"/>
                <a:gd name="T19" fmla="*/ 0 h 611"/>
                <a:gd name="T20" fmla="*/ 1 w 891"/>
                <a:gd name="T21" fmla="*/ 0 h 611"/>
                <a:gd name="T22" fmla="*/ 1 w 891"/>
                <a:gd name="T23" fmla="*/ 0 h 611"/>
                <a:gd name="T24" fmla="*/ 1 w 891"/>
                <a:gd name="T25" fmla="*/ 0 h 611"/>
                <a:gd name="T26" fmla="*/ 1 w 891"/>
                <a:gd name="T27" fmla="*/ 0 h 611"/>
                <a:gd name="T28" fmla="*/ 1 w 891"/>
                <a:gd name="T29" fmla="*/ 0 h 611"/>
                <a:gd name="T30" fmla="*/ 1 w 891"/>
                <a:gd name="T31" fmla="*/ 0 h 611"/>
                <a:gd name="T32" fmla="*/ 1 w 891"/>
                <a:gd name="T33" fmla="*/ 0 h 611"/>
                <a:gd name="T34" fmla="*/ 1 w 891"/>
                <a:gd name="T35" fmla="*/ 0 h 611"/>
                <a:gd name="T36" fmla="*/ 1 w 891"/>
                <a:gd name="T37" fmla="*/ 0 h 611"/>
                <a:gd name="T38" fmla="*/ 1 w 891"/>
                <a:gd name="T39" fmla="*/ 0 h 611"/>
                <a:gd name="T40" fmla="*/ 1 w 891"/>
                <a:gd name="T41" fmla="*/ 0 h 611"/>
                <a:gd name="T42" fmla="*/ 1 w 891"/>
                <a:gd name="T43" fmla="*/ 0 h 611"/>
                <a:gd name="T44" fmla="*/ 1 w 891"/>
                <a:gd name="T45" fmla="*/ 0 h 611"/>
                <a:gd name="T46" fmla="*/ 1 w 891"/>
                <a:gd name="T47" fmla="*/ 0 h 611"/>
                <a:gd name="T48" fmla="*/ 1 w 891"/>
                <a:gd name="T49" fmla="*/ 0 h 611"/>
                <a:gd name="T50" fmla="*/ 1 w 891"/>
                <a:gd name="T51" fmla="*/ 0 h 611"/>
                <a:gd name="T52" fmla="*/ 1 w 891"/>
                <a:gd name="T53" fmla="*/ 0 h 611"/>
                <a:gd name="T54" fmla="*/ 1 w 891"/>
                <a:gd name="T55" fmla="*/ 0 h 611"/>
                <a:gd name="T56" fmla="*/ 1 w 891"/>
                <a:gd name="T57" fmla="*/ 0 h 611"/>
                <a:gd name="T58" fmla="*/ 0 w 891"/>
                <a:gd name="T59" fmla="*/ 0 h 611"/>
                <a:gd name="T60" fmla="*/ 0 w 891"/>
                <a:gd name="T61" fmla="*/ 0 h 611"/>
                <a:gd name="T62" fmla="*/ 0 w 891"/>
                <a:gd name="T63" fmla="*/ 0 h 611"/>
                <a:gd name="T64" fmla="*/ 1 w 891"/>
                <a:gd name="T65" fmla="*/ 0 h 611"/>
                <a:gd name="T66" fmla="*/ 1 w 891"/>
                <a:gd name="T67" fmla="*/ 0 h 611"/>
                <a:gd name="T68" fmla="*/ 1 w 891"/>
                <a:gd name="T69" fmla="*/ 0 h 611"/>
                <a:gd name="T70" fmla="*/ 1 w 891"/>
                <a:gd name="T71" fmla="*/ 0 h 611"/>
                <a:gd name="T72" fmla="*/ 1 w 891"/>
                <a:gd name="T73" fmla="*/ 0 h 611"/>
                <a:gd name="T74" fmla="*/ 1 w 891"/>
                <a:gd name="T75" fmla="*/ 0 h 611"/>
                <a:gd name="T76" fmla="*/ 1 w 891"/>
                <a:gd name="T77" fmla="*/ 0 h 611"/>
                <a:gd name="T78" fmla="*/ 1 w 891"/>
                <a:gd name="T79" fmla="*/ 0 h 6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91"/>
                <a:gd name="T121" fmla="*/ 0 h 611"/>
                <a:gd name="T122" fmla="*/ 891 w 891"/>
                <a:gd name="T123" fmla="*/ 611 h 6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91" h="611">
                  <a:moveTo>
                    <a:pt x="494" y="0"/>
                  </a:moveTo>
                  <a:lnTo>
                    <a:pt x="891" y="19"/>
                  </a:lnTo>
                  <a:lnTo>
                    <a:pt x="728" y="97"/>
                  </a:lnTo>
                  <a:lnTo>
                    <a:pt x="702" y="104"/>
                  </a:lnTo>
                  <a:lnTo>
                    <a:pt x="637" y="117"/>
                  </a:lnTo>
                  <a:lnTo>
                    <a:pt x="605" y="123"/>
                  </a:lnTo>
                  <a:lnTo>
                    <a:pt x="579" y="143"/>
                  </a:lnTo>
                  <a:lnTo>
                    <a:pt x="553" y="162"/>
                  </a:lnTo>
                  <a:lnTo>
                    <a:pt x="553" y="175"/>
                  </a:lnTo>
                  <a:lnTo>
                    <a:pt x="546" y="188"/>
                  </a:lnTo>
                  <a:lnTo>
                    <a:pt x="553" y="247"/>
                  </a:lnTo>
                  <a:lnTo>
                    <a:pt x="559" y="273"/>
                  </a:lnTo>
                  <a:lnTo>
                    <a:pt x="566" y="292"/>
                  </a:lnTo>
                  <a:lnTo>
                    <a:pt x="585" y="305"/>
                  </a:lnTo>
                  <a:lnTo>
                    <a:pt x="611" y="318"/>
                  </a:lnTo>
                  <a:lnTo>
                    <a:pt x="650" y="331"/>
                  </a:lnTo>
                  <a:lnTo>
                    <a:pt x="702" y="331"/>
                  </a:lnTo>
                  <a:lnTo>
                    <a:pt x="728" y="611"/>
                  </a:lnTo>
                  <a:lnTo>
                    <a:pt x="611" y="611"/>
                  </a:lnTo>
                  <a:lnTo>
                    <a:pt x="488" y="611"/>
                  </a:lnTo>
                  <a:lnTo>
                    <a:pt x="351" y="604"/>
                  </a:lnTo>
                  <a:lnTo>
                    <a:pt x="221" y="591"/>
                  </a:lnTo>
                  <a:lnTo>
                    <a:pt x="104" y="572"/>
                  </a:lnTo>
                  <a:lnTo>
                    <a:pt x="59" y="552"/>
                  </a:lnTo>
                  <a:lnTo>
                    <a:pt x="26" y="539"/>
                  </a:lnTo>
                  <a:lnTo>
                    <a:pt x="7" y="520"/>
                  </a:lnTo>
                  <a:lnTo>
                    <a:pt x="0" y="507"/>
                  </a:lnTo>
                  <a:lnTo>
                    <a:pt x="0" y="494"/>
                  </a:lnTo>
                  <a:lnTo>
                    <a:pt x="13" y="468"/>
                  </a:lnTo>
                  <a:lnTo>
                    <a:pt x="33" y="435"/>
                  </a:lnTo>
                  <a:lnTo>
                    <a:pt x="91" y="357"/>
                  </a:lnTo>
                  <a:lnTo>
                    <a:pt x="169" y="279"/>
                  </a:lnTo>
                  <a:lnTo>
                    <a:pt x="260" y="195"/>
                  </a:lnTo>
                  <a:lnTo>
                    <a:pt x="423" y="58"/>
                  </a:lnTo>
                  <a:lnTo>
                    <a:pt x="494" y="0"/>
                  </a:lnTo>
                  <a:close/>
                </a:path>
              </a:pathLst>
            </a:custGeom>
            <a:solidFill>
              <a:srgbClr val="B5523B"/>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0" name="Freeform 78"/>
            <p:cNvSpPr/>
            <p:nvPr/>
          </p:nvSpPr>
          <p:spPr bwMode="auto">
            <a:xfrm>
              <a:off x="3161" y="2680"/>
              <a:ext cx="442" cy="184"/>
            </a:xfrm>
            <a:custGeom>
              <a:avLst/>
              <a:gdLst>
                <a:gd name="T0" fmla="*/ 0 w 852"/>
                <a:gd name="T1" fmla="*/ 0 h 422"/>
                <a:gd name="T2" fmla="*/ 0 w 852"/>
                <a:gd name="T3" fmla="*/ 0 h 422"/>
                <a:gd name="T4" fmla="*/ 0 w 852"/>
                <a:gd name="T5" fmla="*/ 0 h 422"/>
                <a:gd name="T6" fmla="*/ 1 w 852"/>
                <a:gd name="T7" fmla="*/ 0 h 422"/>
                <a:gd name="T8" fmla="*/ 1 w 852"/>
                <a:gd name="T9" fmla="*/ 0 h 422"/>
                <a:gd name="T10" fmla="*/ 1 w 852"/>
                <a:gd name="T11" fmla="*/ 0 h 422"/>
                <a:gd name="T12" fmla="*/ 1 w 852"/>
                <a:gd name="T13" fmla="*/ 0 h 422"/>
                <a:gd name="T14" fmla="*/ 1 w 852"/>
                <a:gd name="T15" fmla="*/ 0 h 422"/>
                <a:gd name="T16" fmla="*/ 1 w 852"/>
                <a:gd name="T17" fmla="*/ 0 h 422"/>
                <a:gd name="T18" fmla="*/ 1 w 852"/>
                <a:gd name="T19" fmla="*/ 0 h 422"/>
                <a:gd name="T20" fmla="*/ 1 w 852"/>
                <a:gd name="T21" fmla="*/ 0 h 422"/>
                <a:gd name="T22" fmla="*/ 1 w 852"/>
                <a:gd name="T23" fmla="*/ 0 h 422"/>
                <a:gd name="T24" fmla="*/ 1 w 852"/>
                <a:gd name="T25" fmla="*/ 0 h 422"/>
                <a:gd name="T26" fmla="*/ 1 w 852"/>
                <a:gd name="T27" fmla="*/ 0 h 422"/>
                <a:gd name="T28" fmla="*/ 1 w 852"/>
                <a:gd name="T29" fmla="*/ 0 h 422"/>
                <a:gd name="T30" fmla="*/ 1 w 852"/>
                <a:gd name="T31" fmla="*/ 0 h 422"/>
                <a:gd name="T32" fmla="*/ 1 w 852"/>
                <a:gd name="T33" fmla="*/ 0 h 422"/>
                <a:gd name="T34" fmla="*/ 1 w 852"/>
                <a:gd name="T35" fmla="*/ 0 h 422"/>
                <a:gd name="T36" fmla="*/ 1 w 852"/>
                <a:gd name="T37" fmla="*/ 0 h 422"/>
                <a:gd name="T38" fmla="*/ 2 w 852"/>
                <a:gd name="T39" fmla="*/ 0 h 422"/>
                <a:gd name="T40" fmla="*/ 2 w 852"/>
                <a:gd name="T41" fmla="*/ 0 h 422"/>
                <a:gd name="T42" fmla="*/ 2 w 852"/>
                <a:gd name="T43" fmla="*/ 0 h 422"/>
                <a:gd name="T44" fmla="*/ 2 w 852"/>
                <a:gd name="T45" fmla="*/ 0 h 422"/>
                <a:gd name="T46" fmla="*/ 2 w 852"/>
                <a:gd name="T47" fmla="*/ 0 h 422"/>
                <a:gd name="T48" fmla="*/ 2 w 852"/>
                <a:gd name="T49" fmla="*/ 0 h 422"/>
                <a:gd name="T50" fmla="*/ 2 w 852"/>
                <a:gd name="T51" fmla="*/ 0 h 422"/>
                <a:gd name="T52" fmla="*/ 1 w 852"/>
                <a:gd name="T53" fmla="*/ 0 h 422"/>
                <a:gd name="T54" fmla="*/ 1 w 852"/>
                <a:gd name="T55" fmla="*/ 0 h 422"/>
                <a:gd name="T56" fmla="*/ 1 w 852"/>
                <a:gd name="T57" fmla="*/ 0 h 422"/>
                <a:gd name="T58" fmla="*/ 1 w 852"/>
                <a:gd name="T59" fmla="*/ 0 h 422"/>
                <a:gd name="T60" fmla="*/ 1 w 852"/>
                <a:gd name="T61" fmla="*/ 0 h 422"/>
                <a:gd name="T62" fmla="*/ 1 w 852"/>
                <a:gd name="T63" fmla="*/ 0 h 422"/>
                <a:gd name="T64" fmla="*/ 1 w 852"/>
                <a:gd name="T65" fmla="*/ 0 h 422"/>
                <a:gd name="T66" fmla="*/ 1 w 852"/>
                <a:gd name="T67" fmla="*/ 0 h 422"/>
                <a:gd name="T68" fmla="*/ 1 w 852"/>
                <a:gd name="T69" fmla="*/ 0 h 422"/>
                <a:gd name="T70" fmla="*/ 1 w 852"/>
                <a:gd name="T71" fmla="*/ 0 h 422"/>
                <a:gd name="T72" fmla="*/ 0 w 852"/>
                <a:gd name="T73" fmla="*/ 0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2"/>
                <a:gd name="T112" fmla="*/ 0 h 422"/>
                <a:gd name="T113" fmla="*/ 852 w 852"/>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2" h="422">
                  <a:moveTo>
                    <a:pt x="0" y="214"/>
                  </a:moveTo>
                  <a:lnTo>
                    <a:pt x="0" y="214"/>
                  </a:lnTo>
                  <a:lnTo>
                    <a:pt x="0" y="182"/>
                  </a:lnTo>
                  <a:lnTo>
                    <a:pt x="7" y="110"/>
                  </a:lnTo>
                  <a:lnTo>
                    <a:pt x="13" y="71"/>
                  </a:lnTo>
                  <a:lnTo>
                    <a:pt x="33" y="39"/>
                  </a:lnTo>
                  <a:lnTo>
                    <a:pt x="52" y="13"/>
                  </a:lnTo>
                  <a:lnTo>
                    <a:pt x="72" y="6"/>
                  </a:lnTo>
                  <a:lnTo>
                    <a:pt x="91" y="0"/>
                  </a:lnTo>
                  <a:lnTo>
                    <a:pt x="202" y="0"/>
                  </a:lnTo>
                  <a:lnTo>
                    <a:pt x="351" y="0"/>
                  </a:lnTo>
                  <a:lnTo>
                    <a:pt x="540" y="6"/>
                  </a:lnTo>
                  <a:lnTo>
                    <a:pt x="585" y="19"/>
                  </a:lnTo>
                  <a:lnTo>
                    <a:pt x="689" y="58"/>
                  </a:lnTo>
                  <a:lnTo>
                    <a:pt x="741" y="78"/>
                  </a:lnTo>
                  <a:lnTo>
                    <a:pt x="793" y="104"/>
                  </a:lnTo>
                  <a:lnTo>
                    <a:pt x="832" y="123"/>
                  </a:lnTo>
                  <a:lnTo>
                    <a:pt x="845" y="136"/>
                  </a:lnTo>
                  <a:lnTo>
                    <a:pt x="845" y="149"/>
                  </a:lnTo>
                  <a:lnTo>
                    <a:pt x="852" y="182"/>
                  </a:lnTo>
                  <a:lnTo>
                    <a:pt x="852" y="221"/>
                  </a:lnTo>
                  <a:lnTo>
                    <a:pt x="852" y="247"/>
                  </a:lnTo>
                  <a:lnTo>
                    <a:pt x="845" y="273"/>
                  </a:lnTo>
                  <a:lnTo>
                    <a:pt x="832" y="299"/>
                  </a:lnTo>
                  <a:lnTo>
                    <a:pt x="813" y="325"/>
                  </a:lnTo>
                  <a:lnTo>
                    <a:pt x="787" y="351"/>
                  </a:lnTo>
                  <a:lnTo>
                    <a:pt x="754" y="370"/>
                  </a:lnTo>
                  <a:lnTo>
                    <a:pt x="709" y="390"/>
                  </a:lnTo>
                  <a:lnTo>
                    <a:pt x="657" y="403"/>
                  </a:lnTo>
                  <a:lnTo>
                    <a:pt x="598" y="416"/>
                  </a:lnTo>
                  <a:lnTo>
                    <a:pt x="527" y="422"/>
                  </a:lnTo>
                  <a:lnTo>
                    <a:pt x="442" y="416"/>
                  </a:lnTo>
                  <a:lnTo>
                    <a:pt x="338" y="409"/>
                  </a:lnTo>
                  <a:lnTo>
                    <a:pt x="0" y="214"/>
                  </a:lnTo>
                  <a:close/>
                </a:path>
              </a:pathLst>
            </a:custGeom>
            <a:solidFill>
              <a:srgbClr val="434344"/>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1" name="Freeform 79"/>
            <p:cNvSpPr/>
            <p:nvPr/>
          </p:nvSpPr>
          <p:spPr bwMode="auto">
            <a:xfrm>
              <a:off x="3120" y="2819"/>
              <a:ext cx="68" cy="105"/>
            </a:xfrm>
            <a:custGeom>
              <a:avLst/>
              <a:gdLst>
                <a:gd name="T0" fmla="*/ 1 w 130"/>
                <a:gd name="T1" fmla="*/ 0 h 241"/>
                <a:gd name="T2" fmla="*/ 1 w 130"/>
                <a:gd name="T3" fmla="*/ 0 h 241"/>
                <a:gd name="T4" fmla="*/ 1 w 130"/>
                <a:gd name="T5" fmla="*/ 0 h 241"/>
                <a:gd name="T6" fmla="*/ 1 w 130"/>
                <a:gd name="T7" fmla="*/ 0 h 241"/>
                <a:gd name="T8" fmla="*/ 1 w 130"/>
                <a:gd name="T9" fmla="*/ 0 h 241"/>
                <a:gd name="T10" fmla="*/ 1 w 130"/>
                <a:gd name="T11" fmla="*/ 0 h 241"/>
                <a:gd name="T12" fmla="*/ 1 w 130"/>
                <a:gd name="T13" fmla="*/ 0 h 241"/>
                <a:gd name="T14" fmla="*/ 1 w 130"/>
                <a:gd name="T15" fmla="*/ 0 h 241"/>
                <a:gd name="T16" fmla="*/ 1 w 130"/>
                <a:gd name="T17" fmla="*/ 0 h 241"/>
                <a:gd name="T18" fmla="*/ 1 w 130"/>
                <a:gd name="T19" fmla="*/ 0 h 241"/>
                <a:gd name="T20" fmla="*/ 1 w 130"/>
                <a:gd name="T21" fmla="*/ 0 h 241"/>
                <a:gd name="T22" fmla="*/ 1 w 130"/>
                <a:gd name="T23" fmla="*/ 0 h 241"/>
                <a:gd name="T24" fmla="*/ 0 w 130"/>
                <a:gd name="T25" fmla="*/ 0 h 241"/>
                <a:gd name="T26" fmla="*/ 0 w 130"/>
                <a:gd name="T27" fmla="*/ 0 h 241"/>
                <a:gd name="T28" fmla="*/ 1 w 130"/>
                <a:gd name="T29" fmla="*/ 0 h 241"/>
                <a:gd name="T30" fmla="*/ 1 w 130"/>
                <a:gd name="T31" fmla="*/ 0 h 241"/>
                <a:gd name="T32" fmla="*/ 1 w 130"/>
                <a:gd name="T33" fmla="*/ 0 h 241"/>
                <a:gd name="T34" fmla="*/ 1 w 130"/>
                <a:gd name="T35" fmla="*/ 0 h 241"/>
                <a:gd name="T36" fmla="*/ 1 w 130"/>
                <a:gd name="T37" fmla="*/ 0 h 241"/>
                <a:gd name="T38" fmla="*/ 1 w 130"/>
                <a:gd name="T39" fmla="*/ 0 h 241"/>
                <a:gd name="T40" fmla="*/ 1 w 130"/>
                <a:gd name="T41" fmla="*/ 0 h 241"/>
                <a:gd name="T42" fmla="*/ 1 w 130"/>
                <a:gd name="T43" fmla="*/ 0 h 241"/>
                <a:gd name="T44" fmla="*/ 1 w 130"/>
                <a:gd name="T45" fmla="*/ 0 h 241"/>
                <a:gd name="T46" fmla="*/ 1 w 130"/>
                <a:gd name="T47" fmla="*/ 0 h 241"/>
                <a:gd name="T48" fmla="*/ 1 w 130"/>
                <a:gd name="T49" fmla="*/ 0 h 241"/>
                <a:gd name="T50" fmla="*/ 1 w 130"/>
                <a:gd name="T51" fmla="*/ 0 h 2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241"/>
                <a:gd name="T80" fmla="*/ 130 w 130"/>
                <a:gd name="T81" fmla="*/ 241 h 2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241">
                  <a:moveTo>
                    <a:pt x="130" y="124"/>
                  </a:moveTo>
                  <a:lnTo>
                    <a:pt x="130" y="124"/>
                  </a:lnTo>
                  <a:lnTo>
                    <a:pt x="124" y="169"/>
                  </a:lnTo>
                  <a:lnTo>
                    <a:pt x="111" y="208"/>
                  </a:lnTo>
                  <a:lnTo>
                    <a:pt x="91" y="234"/>
                  </a:lnTo>
                  <a:lnTo>
                    <a:pt x="78" y="241"/>
                  </a:lnTo>
                  <a:lnTo>
                    <a:pt x="65" y="241"/>
                  </a:lnTo>
                  <a:lnTo>
                    <a:pt x="52" y="241"/>
                  </a:lnTo>
                  <a:lnTo>
                    <a:pt x="39" y="234"/>
                  </a:lnTo>
                  <a:lnTo>
                    <a:pt x="20" y="208"/>
                  </a:lnTo>
                  <a:lnTo>
                    <a:pt x="7" y="169"/>
                  </a:lnTo>
                  <a:lnTo>
                    <a:pt x="0" y="124"/>
                  </a:lnTo>
                  <a:lnTo>
                    <a:pt x="7" y="78"/>
                  </a:lnTo>
                  <a:lnTo>
                    <a:pt x="20" y="39"/>
                  </a:lnTo>
                  <a:lnTo>
                    <a:pt x="39" y="13"/>
                  </a:lnTo>
                  <a:lnTo>
                    <a:pt x="52" y="7"/>
                  </a:lnTo>
                  <a:lnTo>
                    <a:pt x="65" y="0"/>
                  </a:lnTo>
                  <a:lnTo>
                    <a:pt x="78" y="7"/>
                  </a:lnTo>
                  <a:lnTo>
                    <a:pt x="91" y="13"/>
                  </a:lnTo>
                  <a:lnTo>
                    <a:pt x="111" y="39"/>
                  </a:lnTo>
                  <a:lnTo>
                    <a:pt x="124" y="78"/>
                  </a:lnTo>
                  <a:lnTo>
                    <a:pt x="130" y="124"/>
                  </a:lnTo>
                  <a:close/>
                </a:path>
              </a:pathLst>
            </a:custGeom>
            <a:solidFill>
              <a:srgbClr val="B7B9B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2" name="Freeform 80"/>
            <p:cNvSpPr/>
            <p:nvPr/>
          </p:nvSpPr>
          <p:spPr bwMode="auto">
            <a:xfrm>
              <a:off x="3127" y="2830"/>
              <a:ext cx="54" cy="83"/>
            </a:xfrm>
            <a:custGeom>
              <a:avLst/>
              <a:gdLst>
                <a:gd name="T0" fmla="*/ 1 w 104"/>
                <a:gd name="T1" fmla="*/ 0 h 189"/>
                <a:gd name="T2" fmla="*/ 1 w 104"/>
                <a:gd name="T3" fmla="*/ 0 h 189"/>
                <a:gd name="T4" fmla="*/ 1 w 104"/>
                <a:gd name="T5" fmla="*/ 0 h 189"/>
                <a:gd name="T6" fmla="*/ 1 w 104"/>
                <a:gd name="T7" fmla="*/ 0 h 189"/>
                <a:gd name="T8" fmla="*/ 1 w 104"/>
                <a:gd name="T9" fmla="*/ 0 h 189"/>
                <a:gd name="T10" fmla="*/ 1 w 104"/>
                <a:gd name="T11" fmla="*/ 0 h 189"/>
                <a:gd name="T12" fmla="*/ 1 w 104"/>
                <a:gd name="T13" fmla="*/ 0 h 189"/>
                <a:gd name="T14" fmla="*/ 1 w 104"/>
                <a:gd name="T15" fmla="*/ 0 h 189"/>
                <a:gd name="T16" fmla="*/ 1 w 104"/>
                <a:gd name="T17" fmla="*/ 0 h 189"/>
                <a:gd name="T18" fmla="*/ 1 w 104"/>
                <a:gd name="T19" fmla="*/ 0 h 189"/>
                <a:gd name="T20" fmla="*/ 0 w 104"/>
                <a:gd name="T21" fmla="*/ 0 h 189"/>
                <a:gd name="T22" fmla="*/ 0 w 104"/>
                <a:gd name="T23" fmla="*/ 0 h 189"/>
                <a:gd name="T24" fmla="*/ 1 w 104"/>
                <a:gd name="T25" fmla="*/ 0 h 189"/>
                <a:gd name="T26" fmla="*/ 1 w 104"/>
                <a:gd name="T27" fmla="*/ 0 h 189"/>
                <a:gd name="T28" fmla="*/ 1 w 104"/>
                <a:gd name="T29" fmla="*/ 0 h 189"/>
                <a:gd name="T30" fmla="*/ 1 w 104"/>
                <a:gd name="T31" fmla="*/ 0 h 189"/>
                <a:gd name="T32" fmla="*/ 1 w 104"/>
                <a:gd name="T33" fmla="*/ 0 h 189"/>
                <a:gd name="T34" fmla="*/ 1 w 104"/>
                <a:gd name="T35" fmla="*/ 0 h 189"/>
                <a:gd name="T36" fmla="*/ 1 w 104"/>
                <a:gd name="T37" fmla="*/ 0 h 189"/>
                <a:gd name="T38" fmla="*/ 1 w 104"/>
                <a:gd name="T39" fmla="*/ 0 h 189"/>
                <a:gd name="T40" fmla="*/ 1 w 104"/>
                <a:gd name="T41" fmla="*/ 0 h 189"/>
                <a:gd name="T42" fmla="*/ 1 w 104"/>
                <a:gd name="T43" fmla="*/ 0 h 1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89"/>
                <a:gd name="T68" fmla="*/ 104 w 104"/>
                <a:gd name="T69" fmla="*/ 189 h 1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89">
                  <a:moveTo>
                    <a:pt x="104" y="98"/>
                  </a:moveTo>
                  <a:lnTo>
                    <a:pt x="104" y="98"/>
                  </a:lnTo>
                  <a:lnTo>
                    <a:pt x="98" y="130"/>
                  </a:lnTo>
                  <a:lnTo>
                    <a:pt x="91" y="163"/>
                  </a:lnTo>
                  <a:lnTo>
                    <a:pt x="72" y="182"/>
                  </a:lnTo>
                  <a:lnTo>
                    <a:pt x="52" y="189"/>
                  </a:lnTo>
                  <a:lnTo>
                    <a:pt x="33" y="182"/>
                  </a:lnTo>
                  <a:lnTo>
                    <a:pt x="13" y="163"/>
                  </a:lnTo>
                  <a:lnTo>
                    <a:pt x="7" y="130"/>
                  </a:lnTo>
                  <a:lnTo>
                    <a:pt x="0" y="98"/>
                  </a:lnTo>
                  <a:lnTo>
                    <a:pt x="7" y="59"/>
                  </a:lnTo>
                  <a:lnTo>
                    <a:pt x="13" y="33"/>
                  </a:lnTo>
                  <a:lnTo>
                    <a:pt x="33" y="13"/>
                  </a:lnTo>
                  <a:lnTo>
                    <a:pt x="52" y="0"/>
                  </a:lnTo>
                  <a:lnTo>
                    <a:pt x="72" y="13"/>
                  </a:lnTo>
                  <a:lnTo>
                    <a:pt x="91" y="33"/>
                  </a:lnTo>
                  <a:lnTo>
                    <a:pt x="98" y="59"/>
                  </a:lnTo>
                  <a:lnTo>
                    <a:pt x="104" y="98"/>
                  </a:lnTo>
                  <a:close/>
                </a:path>
              </a:pathLst>
            </a:custGeom>
            <a:solidFill>
              <a:srgbClr val="88898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3" name="Freeform 81"/>
            <p:cNvSpPr/>
            <p:nvPr/>
          </p:nvSpPr>
          <p:spPr bwMode="auto">
            <a:xfrm>
              <a:off x="3144" y="2847"/>
              <a:ext cx="27" cy="34"/>
            </a:xfrm>
            <a:custGeom>
              <a:avLst/>
              <a:gdLst>
                <a:gd name="T0" fmla="*/ 1 w 52"/>
                <a:gd name="T1" fmla="*/ 0 h 78"/>
                <a:gd name="T2" fmla="*/ 1 w 52"/>
                <a:gd name="T3" fmla="*/ 0 h 78"/>
                <a:gd name="T4" fmla="*/ 1 w 52"/>
                <a:gd name="T5" fmla="*/ 0 h 78"/>
                <a:gd name="T6" fmla="*/ 1 w 52"/>
                <a:gd name="T7" fmla="*/ 0 h 78"/>
                <a:gd name="T8" fmla="*/ 1 w 52"/>
                <a:gd name="T9" fmla="*/ 0 h 78"/>
                <a:gd name="T10" fmla="*/ 1 w 52"/>
                <a:gd name="T11" fmla="*/ 0 h 78"/>
                <a:gd name="T12" fmla="*/ 1 w 52"/>
                <a:gd name="T13" fmla="*/ 0 h 78"/>
                <a:gd name="T14" fmla="*/ 1 w 52"/>
                <a:gd name="T15" fmla="*/ 0 h 78"/>
                <a:gd name="T16" fmla="*/ 1 w 52"/>
                <a:gd name="T17" fmla="*/ 0 h 78"/>
                <a:gd name="T18" fmla="*/ 1 w 52"/>
                <a:gd name="T19" fmla="*/ 0 h 78"/>
                <a:gd name="T20" fmla="*/ 0 w 52"/>
                <a:gd name="T21" fmla="*/ 0 h 78"/>
                <a:gd name="T22" fmla="*/ 0 w 52"/>
                <a:gd name="T23" fmla="*/ 0 h 78"/>
                <a:gd name="T24" fmla="*/ 1 w 52"/>
                <a:gd name="T25" fmla="*/ 0 h 78"/>
                <a:gd name="T26" fmla="*/ 1 w 52"/>
                <a:gd name="T27" fmla="*/ 0 h 78"/>
                <a:gd name="T28" fmla="*/ 1 w 52"/>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78"/>
                <a:gd name="T47" fmla="*/ 52 w 52"/>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78">
                  <a:moveTo>
                    <a:pt x="52" y="65"/>
                  </a:moveTo>
                  <a:lnTo>
                    <a:pt x="52" y="65"/>
                  </a:lnTo>
                  <a:lnTo>
                    <a:pt x="52" y="59"/>
                  </a:lnTo>
                  <a:lnTo>
                    <a:pt x="52" y="33"/>
                  </a:lnTo>
                  <a:lnTo>
                    <a:pt x="45" y="13"/>
                  </a:lnTo>
                  <a:lnTo>
                    <a:pt x="32" y="0"/>
                  </a:lnTo>
                  <a:lnTo>
                    <a:pt x="19" y="0"/>
                  </a:lnTo>
                  <a:lnTo>
                    <a:pt x="6" y="39"/>
                  </a:lnTo>
                  <a:lnTo>
                    <a:pt x="0" y="78"/>
                  </a:lnTo>
                  <a:lnTo>
                    <a:pt x="26" y="78"/>
                  </a:lnTo>
                  <a:lnTo>
                    <a:pt x="52" y="65"/>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4" name="Freeform 82"/>
            <p:cNvSpPr/>
            <p:nvPr/>
          </p:nvSpPr>
          <p:spPr bwMode="auto">
            <a:xfrm>
              <a:off x="3127" y="2686"/>
              <a:ext cx="34" cy="45"/>
            </a:xfrm>
            <a:custGeom>
              <a:avLst/>
              <a:gdLst>
                <a:gd name="T0" fmla="*/ 1 w 65"/>
                <a:gd name="T1" fmla="*/ 0 h 104"/>
                <a:gd name="T2" fmla="*/ 1 w 65"/>
                <a:gd name="T3" fmla="*/ 0 h 104"/>
                <a:gd name="T4" fmla="*/ 1 w 65"/>
                <a:gd name="T5" fmla="*/ 0 h 104"/>
                <a:gd name="T6" fmla="*/ 1 w 65"/>
                <a:gd name="T7" fmla="*/ 0 h 104"/>
                <a:gd name="T8" fmla="*/ 1 w 65"/>
                <a:gd name="T9" fmla="*/ 0 h 104"/>
                <a:gd name="T10" fmla="*/ 1 w 65"/>
                <a:gd name="T11" fmla="*/ 0 h 104"/>
                <a:gd name="T12" fmla="*/ 1 w 65"/>
                <a:gd name="T13" fmla="*/ 0 h 104"/>
                <a:gd name="T14" fmla="*/ 1 w 65"/>
                <a:gd name="T15" fmla="*/ 0 h 104"/>
                <a:gd name="T16" fmla="*/ 1 w 65"/>
                <a:gd name="T17" fmla="*/ 0 h 104"/>
                <a:gd name="T18" fmla="*/ 0 w 65"/>
                <a:gd name="T19" fmla="*/ 0 h 104"/>
                <a:gd name="T20" fmla="*/ 1 w 65"/>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04"/>
                <a:gd name="T35" fmla="*/ 65 w 65"/>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04">
                  <a:moveTo>
                    <a:pt x="33" y="97"/>
                  </a:moveTo>
                  <a:lnTo>
                    <a:pt x="33" y="97"/>
                  </a:lnTo>
                  <a:lnTo>
                    <a:pt x="52" y="52"/>
                  </a:lnTo>
                  <a:lnTo>
                    <a:pt x="65" y="19"/>
                  </a:lnTo>
                  <a:lnTo>
                    <a:pt x="65" y="6"/>
                  </a:lnTo>
                  <a:lnTo>
                    <a:pt x="59" y="0"/>
                  </a:lnTo>
                  <a:lnTo>
                    <a:pt x="20" y="6"/>
                  </a:lnTo>
                  <a:lnTo>
                    <a:pt x="0" y="104"/>
                  </a:lnTo>
                  <a:lnTo>
                    <a:pt x="33" y="97"/>
                  </a:lnTo>
                  <a:close/>
                </a:path>
              </a:pathLst>
            </a:custGeom>
            <a:solidFill>
              <a:srgbClr val="A24833"/>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5" name="Freeform 83"/>
            <p:cNvSpPr/>
            <p:nvPr/>
          </p:nvSpPr>
          <p:spPr bwMode="auto">
            <a:xfrm>
              <a:off x="3592" y="2802"/>
              <a:ext cx="14" cy="20"/>
            </a:xfrm>
            <a:custGeom>
              <a:avLst/>
              <a:gdLst>
                <a:gd name="T0" fmla="*/ 1 w 26"/>
                <a:gd name="T1" fmla="*/ 0 h 46"/>
                <a:gd name="T2" fmla="*/ 1 w 26"/>
                <a:gd name="T3" fmla="*/ 0 h 46"/>
                <a:gd name="T4" fmla="*/ 1 w 26"/>
                <a:gd name="T5" fmla="*/ 0 h 46"/>
                <a:gd name="T6" fmla="*/ 1 w 26"/>
                <a:gd name="T7" fmla="*/ 0 h 46"/>
                <a:gd name="T8" fmla="*/ 1 w 26"/>
                <a:gd name="T9" fmla="*/ 0 h 46"/>
                <a:gd name="T10" fmla="*/ 1 w 26"/>
                <a:gd name="T11" fmla="*/ 0 h 46"/>
                <a:gd name="T12" fmla="*/ 0 w 26"/>
                <a:gd name="T13" fmla="*/ 0 h 46"/>
                <a:gd name="T14" fmla="*/ 0 w 26"/>
                <a:gd name="T15" fmla="*/ 0 h 46"/>
                <a:gd name="T16" fmla="*/ 1 w 26"/>
                <a:gd name="T17" fmla="*/ 0 h 46"/>
                <a:gd name="T18" fmla="*/ 1 w 26"/>
                <a:gd name="T19" fmla="*/ 0 h 46"/>
                <a:gd name="T20" fmla="*/ 1 w 26"/>
                <a:gd name="T21" fmla="*/ 0 h 46"/>
                <a:gd name="T22" fmla="*/ 1 w 26"/>
                <a:gd name="T23" fmla="*/ 0 h 46"/>
                <a:gd name="T24" fmla="*/ 1 w 26"/>
                <a:gd name="T25" fmla="*/ 0 h 46"/>
                <a:gd name="T26" fmla="*/ 1 w 2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46"/>
                <a:gd name="T44" fmla="*/ 26 w 2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46">
                  <a:moveTo>
                    <a:pt x="26" y="26"/>
                  </a:moveTo>
                  <a:lnTo>
                    <a:pt x="26" y="26"/>
                  </a:lnTo>
                  <a:lnTo>
                    <a:pt x="20" y="39"/>
                  </a:lnTo>
                  <a:lnTo>
                    <a:pt x="13" y="46"/>
                  </a:lnTo>
                  <a:lnTo>
                    <a:pt x="7" y="39"/>
                  </a:lnTo>
                  <a:lnTo>
                    <a:pt x="0" y="26"/>
                  </a:lnTo>
                  <a:lnTo>
                    <a:pt x="7" y="7"/>
                  </a:lnTo>
                  <a:lnTo>
                    <a:pt x="13" y="0"/>
                  </a:lnTo>
                  <a:lnTo>
                    <a:pt x="20" y="7"/>
                  </a:lnTo>
                  <a:lnTo>
                    <a:pt x="26" y="26"/>
                  </a:lnTo>
                  <a:close/>
                </a:path>
              </a:pathLst>
            </a:custGeom>
            <a:solidFill>
              <a:srgbClr val="E81C23"/>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6" name="Freeform 84"/>
            <p:cNvSpPr/>
            <p:nvPr/>
          </p:nvSpPr>
          <p:spPr bwMode="auto">
            <a:xfrm>
              <a:off x="3589" y="2756"/>
              <a:ext cx="20" cy="34"/>
            </a:xfrm>
            <a:custGeom>
              <a:avLst/>
              <a:gdLst>
                <a:gd name="T0" fmla="*/ 1 w 39"/>
                <a:gd name="T1" fmla="*/ 0 h 78"/>
                <a:gd name="T2" fmla="*/ 1 w 39"/>
                <a:gd name="T3" fmla="*/ 0 h 78"/>
                <a:gd name="T4" fmla="*/ 1 w 39"/>
                <a:gd name="T5" fmla="*/ 0 h 78"/>
                <a:gd name="T6" fmla="*/ 1 w 39"/>
                <a:gd name="T7" fmla="*/ 0 h 78"/>
                <a:gd name="T8" fmla="*/ 1 w 39"/>
                <a:gd name="T9" fmla="*/ 0 h 78"/>
                <a:gd name="T10" fmla="*/ 1 w 39"/>
                <a:gd name="T11" fmla="*/ 0 h 78"/>
                <a:gd name="T12" fmla="*/ 1 w 39"/>
                <a:gd name="T13" fmla="*/ 0 h 78"/>
                <a:gd name="T14" fmla="*/ 1 w 39"/>
                <a:gd name="T15" fmla="*/ 0 h 78"/>
                <a:gd name="T16" fmla="*/ 0 w 39"/>
                <a:gd name="T17" fmla="*/ 0 h 78"/>
                <a:gd name="T18" fmla="*/ 0 w 39"/>
                <a:gd name="T19" fmla="*/ 0 h 78"/>
                <a:gd name="T20" fmla="*/ 1 w 39"/>
                <a:gd name="T21" fmla="*/ 0 h 78"/>
                <a:gd name="T22" fmla="*/ 1 w 39"/>
                <a:gd name="T23" fmla="*/ 0 h 78"/>
                <a:gd name="T24" fmla="*/ 1 w 39"/>
                <a:gd name="T25" fmla="*/ 0 h 78"/>
                <a:gd name="T26" fmla="*/ 1 w 39"/>
                <a:gd name="T27" fmla="*/ 0 h 78"/>
                <a:gd name="T28" fmla="*/ 1 w 39"/>
                <a:gd name="T29" fmla="*/ 0 h 78"/>
                <a:gd name="T30" fmla="*/ 1 w 39"/>
                <a:gd name="T31" fmla="*/ 0 h 78"/>
                <a:gd name="T32" fmla="*/ 1 w 39"/>
                <a:gd name="T33" fmla="*/ 0 h 78"/>
                <a:gd name="T34" fmla="*/ 1 w 39"/>
                <a:gd name="T35" fmla="*/ 0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78"/>
                <a:gd name="T56" fmla="*/ 39 w 3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78">
                  <a:moveTo>
                    <a:pt x="39" y="39"/>
                  </a:moveTo>
                  <a:lnTo>
                    <a:pt x="39" y="39"/>
                  </a:lnTo>
                  <a:lnTo>
                    <a:pt x="32" y="65"/>
                  </a:lnTo>
                  <a:lnTo>
                    <a:pt x="26" y="78"/>
                  </a:lnTo>
                  <a:lnTo>
                    <a:pt x="19" y="78"/>
                  </a:lnTo>
                  <a:lnTo>
                    <a:pt x="6" y="78"/>
                  </a:lnTo>
                  <a:lnTo>
                    <a:pt x="6" y="65"/>
                  </a:lnTo>
                  <a:lnTo>
                    <a:pt x="0" y="39"/>
                  </a:lnTo>
                  <a:lnTo>
                    <a:pt x="6" y="13"/>
                  </a:lnTo>
                  <a:lnTo>
                    <a:pt x="6" y="0"/>
                  </a:lnTo>
                  <a:lnTo>
                    <a:pt x="19" y="0"/>
                  </a:lnTo>
                  <a:lnTo>
                    <a:pt x="26" y="0"/>
                  </a:lnTo>
                  <a:lnTo>
                    <a:pt x="32" y="13"/>
                  </a:lnTo>
                  <a:lnTo>
                    <a:pt x="39" y="39"/>
                  </a:lnTo>
                  <a:close/>
                </a:path>
              </a:pathLst>
            </a:custGeom>
            <a:solidFill>
              <a:srgbClr val="E5BC5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7" name="Freeform 85"/>
            <p:cNvSpPr/>
            <p:nvPr/>
          </p:nvSpPr>
          <p:spPr bwMode="auto">
            <a:xfrm>
              <a:off x="3009" y="2725"/>
              <a:ext cx="47" cy="12"/>
            </a:xfrm>
            <a:custGeom>
              <a:avLst/>
              <a:gdLst>
                <a:gd name="T0" fmla="*/ 1 w 91"/>
                <a:gd name="T1" fmla="*/ 0 h 26"/>
                <a:gd name="T2" fmla="*/ 1 w 91"/>
                <a:gd name="T3" fmla="*/ 0 h 26"/>
                <a:gd name="T4" fmla="*/ 1 w 91"/>
                <a:gd name="T5" fmla="*/ 0 h 26"/>
                <a:gd name="T6" fmla="*/ 1 w 91"/>
                <a:gd name="T7" fmla="*/ 0 h 26"/>
                <a:gd name="T8" fmla="*/ 1 w 91"/>
                <a:gd name="T9" fmla="*/ 0 h 26"/>
                <a:gd name="T10" fmla="*/ 1 w 91"/>
                <a:gd name="T11" fmla="*/ 0 h 26"/>
                <a:gd name="T12" fmla="*/ 1 w 91"/>
                <a:gd name="T13" fmla="*/ 0 h 26"/>
                <a:gd name="T14" fmla="*/ 1 w 91"/>
                <a:gd name="T15" fmla="*/ 0 h 26"/>
                <a:gd name="T16" fmla="*/ 0 w 91"/>
                <a:gd name="T17" fmla="*/ 0 h 26"/>
                <a:gd name="T18" fmla="*/ 0 w 91"/>
                <a:gd name="T19" fmla="*/ 0 h 26"/>
                <a:gd name="T20" fmla="*/ 1 w 91"/>
                <a:gd name="T21" fmla="*/ 0 h 26"/>
                <a:gd name="T22" fmla="*/ 1 w 91"/>
                <a:gd name="T23" fmla="*/ 0 h 26"/>
                <a:gd name="T24" fmla="*/ 1 w 91"/>
                <a:gd name="T25" fmla="*/ 0 h 26"/>
                <a:gd name="T26" fmla="*/ 1 w 91"/>
                <a:gd name="T27" fmla="*/ 0 h 26"/>
                <a:gd name="T28" fmla="*/ 1 w 91"/>
                <a:gd name="T29" fmla="*/ 0 h 26"/>
                <a:gd name="T30" fmla="*/ 1 w 91"/>
                <a:gd name="T31" fmla="*/ 0 h 26"/>
                <a:gd name="T32" fmla="*/ 1 w 91"/>
                <a:gd name="T33" fmla="*/ 0 h 26"/>
                <a:gd name="T34" fmla="*/ 1 w 9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26"/>
                <a:gd name="T56" fmla="*/ 91 w 9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26">
                  <a:moveTo>
                    <a:pt x="91" y="13"/>
                  </a:moveTo>
                  <a:lnTo>
                    <a:pt x="91" y="13"/>
                  </a:lnTo>
                  <a:lnTo>
                    <a:pt x="85" y="19"/>
                  </a:lnTo>
                  <a:lnTo>
                    <a:pt x="78" y="19"/>
                  </a:lnTo>
                  <a:lnTo>
                    <a:pt x="46" y="26"/>
                  </a:lnTo>
                  <a:lnTo>
                    <a:pt x="13" y="19"/>
                  </a:lnTo>
                  <a:lnTo>
                    <a:pt x="7" y="19"/>
                  </a:lnTo>
                  <a:lnTo>
                    <a:pt x="0" y="13"/>
                  </a:lnTo>
                  <a:lnTo>
                    <a:pt x="7" y="6"/>
                  </a:lnTo>
                  <a:lnTo>
                    <a:pt x="13" y="6"/>
                  </a:lnTo>
                  <a:lnTo>
                    <a:pt x="46" y="0"/>
                  </a:lnTo>
                  <a:lnTo>
                    <a:pt x="78" y="6"/>
                  </a:lnTo>
                  <a:lnTo>
                    <a:pt x="85" y="6"/>
                  </a:lnTo>
                  <a:lnTo>
                    <a:pt x="91" y="13"/>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8" name="Freeform 86"/>
            <p:cNvSpPr/>
            <p:nvPr/>
          </p:nvSpPr>
          <p:spPr bwMode="auto">
            <a:xfrm>
              <a:off x="2965" y="2549"/>
              <a:ext cx="165" cy="307"/>
            </a:xfrm>
            <a:custGeom>
              <a:avLst/>
              <a:gdLst>
                <a:gd name="T0" fmla="*/ 1 w 319"/>
                <a:gd name="T1" fmla="*/ 0 h 702"/>
                <a:gd name="T2" fmla="*/ 1 w 319"/>
                <a:gd name="T3" fmla="*/ 0 h 702"/>
                <a:gd name="T4" fmla="*/ 1 w 319"/>
                <a:gd name="T5" fmla="*/ 0 h 702"/>
                <a:gd name="T6" fmla="*/ 1 w 319"/>
                <a:gd name="T7" fmla="*/ 0 h 702"/>
                <a:gd name="T8" fmla="*/ 1 w 319"/>
                <a:gd name="T9" fmla="*/ 0 h 702"/>
                <a:gd name="T10" fmla="*/ 1 w 319"/>
                <a:gd name="T11" fmla="*/ 0 h 702"/>
                <a:gd name="T12" fmla="*/ 1 w 319"/>
                <a:gd name="T13" fmla="*/ 0 h 702"/>
                <a:gd name="T14" fmla="*/ 1 w 319"/>
                <a:gd name="T15" fmla="*/ 0 h 702"/>
                <a:gd name="T16" fmla="*/ 1 w 319"/>
                <a:gd name="T17" fmla="*/ 0 h 702"/>
                <a:gd name="T18" fmla="*/ 1 w 319"/>
                <a:gd name="T19" fmla="*/ 0 h 702"/>
                <a:gd name="T20" fmla="*/ 1 w 319"/>
                <a:gd name="T21" fmla="*/ 0 h 702"/>
                <a:gd name="T22" fmla="*/ 1 w 319"/>
                <a:gd name="T23" fmla="*/ 0 h 702"/>
                <a:gd name="T24" fmla="*/ 1 w 319"/>
                <a:gd name="T25" fmla="*/ 0 h 702"/>
                <a:gd name="T26" fmla="*/ 1 w 319"/>
                <a:gd name="T27" fmla="*/ 0 h 702"/>
                <a:gd name="T28" fmla="*/ 1 w 319"/>
                <a:gd name="T29" fmla="*/ 0 h 702"/>
                <a:gd name="T30" fmla="*/ 1 w 319"/>
                <a:gd name="T31" fmla="*/ 0 h 702"/>
                <a:gd name="T32" fmla="*/ 1 w 319"/>
                <a:gd name="T33" fmla="*/ 0 h 702"/>
                <a:gd name="T34" fmla="*/ 1 w 319"/>
                <a:gd name="T35" fmla="*/ 0 h 702"/>
                <a:gd name="T36" fmla="*/ 1 w 319"/>
                <a:gd name="T37" fmla="*/ 0 h 702"/>
                <a:gd name="T38" fmla="*/ 0 w 319"/>
                <a:gd name="T39" fmla="*/ 0 h 702"/>
                <a:gd name="T40" fmla="*/ 0 w 319"/>
                <a:gd name="T41" fmla="*/ 0 h 702"/>
                <a:gd name="T42" fmla="*/ 1 w 319"/>
                <a:gd name="T43" fmla="*/ 0 h 702"/>
                <a:gd name="T44" fmla="*/ 1 w 319"/>
                <a:gd name="T45" fmla="*/ 0 h 702"/>
                <a:gd name="T46" fmla="*/ 1 w 319"/>
                <a:gd name="T47" fmla="*/ 0 h 702"/>
                <a:gd name="T48" fmla="*/ 1 w 319"/>
                <a:gd name="T49" fmla="*/ 0 h 702"/>
                <a:gd name="T50" fmla="*/ 1 w 319"/>
                <a:gd name="T51" fmla="*/ 0 h 702"/>
                <a:gd name="T52" fmla="*/ 1 w 319"/>
                <a:gd name="T53" fmla="*/ 0 h 702"/>
                <a:gd name="T54" fmla="*/ 1 w 319"/>
                <a:gd name="T55" fmla="*/ 0 h 702"/>
                <a:gd name="T56" fmla="*/ 1 w 319"/>
                <a:gd name="T57" fmla="*/ 0 h 702"/>
                <a:gd name="T58" fmla="*/ 1 w 319"/>
                <a:gd name="T59" fmla="*/ 0 h 702"/>
                <a:gd name="T60" fmla="*/ 1 w 319"/>
                <a:gd name="T61" fmla="*/ 0 h 702"/>
                <a:gd name="T62" fmla="*/ 1 w 319"/>
                <a:gd name="T63" fmla="*/ 0 h 702"/>
                <a:gd name="T64" fmla="*/ 1 w 319"/>
                <a:gd name="T65" fmla="*/ 0 h 702"/>
                <a:gd name="T66" fmla="*/ 1 w 319"/>
                <a:gd name="T67" fmla="*/ 0 h 702"/>
                <a:gd name="T68" fmla="*/ 1 w 319"/>
                <a:gd name="T69" fmla="*/ 0 h 702"/>
                <a:gd name="T70" fmla="*/ 1 w 319"/>
                <a:gd name="T71" fmla="*/ 0 h 702"/>
                <a:gd name="T72" fmla="*/ 1 w 319"/>
                <a:gd name="T73" fmla="*/ 0 h 702"/>
                <a:gd name="T74" fmla="*/ 1 w 319"/>
                <a:gd name="T75" fmla="*/ 0 h 702"/>
                <a:gd name="T76" fmla="*/ 1 w 319"/>
                <a:gd name="T77" fmla="*/ 0 h 702"/>
                <a:gd name="T78" fmla="*/ 1 w 319"/>
                <a:gd name="T79" fmla="*/ 0 h 702"/>
                <a:gd name="T80" fmla="*/ 1 w 319"/>
                <a:gd name="T81" fmla="*/ 0 h 7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9"/>
                <a:gd name="T124" fmla="*/ 0 h 702"/>
                <a:gd name="T125" fmla="*/ 319 w 319"/>
                <a:gd name="T126" fmla="*/ 702 h 7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9" h="702">
                  <a:moveTo>
                    <a:pt x="13" y="6"/>
                  </a:moveTo>
                  <a:lnTo>
                    <a:pt x="13" y="19"/>
                  </a:lnTo>
                  <a:lnTo>
                    <a:pt x="208" y="13"/>
                  </a:lnTo>
                  <a:lnTo>
                    <a:pt x="273" y="19"/>
                  </a:lnTo>
                  <a:lnTo>
                    <a:pt x="306" y="26"/>
                  </a:lnTo>
                  <a:lnTo>
                    <a:pt x="280" y="123"/>
                  </a:lnTo>
                  <a:lnTo>
                    <a:pt x="254" y="247"/>
                  </a:lnTo>
                  <a:lnTo>
                    <a:pt x="234" y="312"/>
                  </a:lnTo>
                  <a:lnTo>
                    <a:pt x="228" y="377"/>
                  </a:lnTo>
                  <a:lnTo>
                    <a:pt x="215" y="474"/>
                  </a:lnTo>
                  <a:lnTo>
                    <a:pt x="195" y="565"/>
                  </a:lnTo>
                  <a:lnTo>
                    <a:pt x="169" y="689"/>
                  </a:lnTo>
                  <a:lnTo>
                    <a:pt x="0" y="689"/>
                  </a:lnTo>
                  <a:lnTo>
                    <a:pt x="0" y="702"/>
                  </a:lnTo>
                  <a:lnTo>
                    <a:pt x="182" y="702"/>
                  </a:lnTo>
                  <a:lnTo>
                    <a:pt x="182" y="695"/>
                  </a:lnTo>
                  <a:lnTo>
                    <a:pt x="208" y="585"/>
                  </a:lnTo>
                  <a:lnTo>
                    <a:pt x="228" y="487"/>
                  </a:lnTo>
                  <a:lnTo>
                    <a:pt x="241" y="377"/>
                  </a:lnTo>
                  <a:lnTo>
                    <a:pt x="254" y="318"/>
                  </a:lnTo>
                  <a:lnTo>
                    <a:pt x="267" y="253"/>
                  </a:lnTo>
                  <a:lnTo>
                    <a:pt x="293" y="130"/>
                  </a:lnTo>
                  <a:lnTo>
                    <a:pt x="312" y="58"/>
                  </a:lnTo>
                  <a:lnTo>
                    <a:pt x="319" y="26"/>
                  </a:lnTo>
                  <a:lnTo>
                    <a:pt x="312" y="19"/>
                  </a:lnTo>
                  <a:lnTo>
                    <a:pt x="299" y="13"/>
                  </a:lnTo>
                  <a:lnTo>
                    <a:pt x="241" y="6"/>
                  </a:lnTo>
                  <a:lnTo>
                    <a:pt x="143" y="0"/>
                  </a:lnTo>
                  <a:lnTo>
                    <a:pt x="13" y="6"/>
                  </a:lnTo>
                  <a:close/>
                </a:path>
              </a:pathLst>
            </a:custGeom>
            <a:solidFill>
              <a:srgbClr val="A24833"/>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39" name="Freeform 87"/>
            <p:cNvSpPr/>
            <p:nvPr/>
          </p:nvSpPr>
          <p:spPr bwMode="auto">
            <a:xfrm>
              <a:off x="3383" y="2566"/>
              <a:ext cx="47" cy="9"/>
            </a:xfrm>
            <a:custGeom>
              <a:avLst/>
              <a:gdLst>
                <a:gd name="T0" fmla="*/ 1 w 91"/>
                <a:gd name="T1" fmla="*/ 0 h 19"/>
                <a:gd name="T2" fmla="*/ 1 w 91"/>
                <a:gd name="T3" fmla="*/ 0 h 19"/>
                <a:gd name="T4" fmla="*/ 1 w 91"/>
                <a:gd name="T5" fmla="*/ 0 h 19"/>
                <a:gd name="T6" fmla="*/ 1 w 91"/>
                <a:gd name="T7" fmla="*/ 0 h 19"/>
                <a:gd name="T8" fmla="*/ 1 w 91"/>
                <a:gd name="T9" fmla="*/ 0 h 19"/>
                <a:gd name="T10" fmla="*/ 1 w 91"/>
                <a:gd name="T11" fmla="*/ 0 h 19"/>
                <a:gd name="T12" fmla="*/ 1 w 91"/>
                <a:gd name="T13" fmla="*/ 0 h 19"/>
                <a:gd name="T14" fmla="*/ 1 w 91"/>
                <a:gd name="T15" fmla="*/ 0 h 19"/>
                <a:gd name="T16" fmla="*/ 0 w 91"/>
                <a:gd name="T17" fmla="*/ 0 h 19"/>
                <a:gd name="T18" fmla="*/ 0 w 91"/>
                <a:gd name="T19" fmla="*/ 0 h 19"/>
                <a:gd name="T20" fmla="*/ 1 w 91"/>
                <a:gd name="T21" fmla="*/ 0 h 19"/>
                <a:gd name="T22" fmla="*/ 1 w 91"/>
                <a:gd name="T23" fmla="*/ 0 h 19"/>
                <a:gd name="T24" fmla="*/ 1 w 91"/>
                <a:gd name="T25" fmla="*/ 0 h 19"/>
                <a:gd name="T26" fmla="*/ 1 w 91"/>
                <a:gd name="T27" fmla="*/ 0 h 19"/>
                <a:gd name="T28" fmla="*/ 1 w 91"/>
                <a:gd name="T29" fmla="*/ 0 h 19"/>
                <a:gd name="T30" fmla="*/ 1 w 91"/>
                <a:gd name="T31" fmla="*/ 0 h 19"/>
                <a:gd name="T32" fmla="*/ 1 w 91"/>
                <a:gd name="T33" fmla="*/ 0 h 19"/>
                <a:gd name="T34" fmla="*/ 1 w 91"/>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9"/>
                <a:gd name="T56" fmla="*/ 91 w 9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9">
                  <a:moveTo>
                    <a:pt x="91" y="6"/>
                  </a:moveTo>
                  <a:lnTo>
                    <a:pt x="91" y="6"/>
                  </a:lnTo>
                  <a:lnTo>
                    <a:pt x="85" y="13"/>
                  </a:lnTo>
                  <a:lnTo>
                    <a:pt x="78" y="19"/>
                  </a:lnTo>
                  <a:lnTo>
                    <a:pt x="46" y="19"/>
                  </a:lnTo>
                  <a:lnTo>
                    <a:pt x="13" y="19"/>
                  </a:lnTo>
                  <a:lnTo>
                    <a:pt x="7" y="13"/>
                  </a:lnTo>
                  <a:lnTo>
                    <a:pt x="0" y="6"/>
                  </a:lnTo>
                  <a:lnTo>
                    <a:pt x="7" y="6"/>
                  </a:lnTo>
                  <a:lnTo>
                    <a:pt x="13" y="0"/>
                  </a:lnTo>
                  <a:lnTo>
                    <a:pt x="46" y="0"/>
                  </a:lnTo>
                  <a:lnTo>
                    <a:pt x="78" y="0"/>
                  </a:lnTo>
                  <a:lnTo>
                    <a:pt x="85" y="6"/>
                  </a:lnTo>
                  <a:lnTo>
                    <a:pt x="91" y="6"/>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0" name="Freeform 88"/>
            <p:cNvSpPr/>
            <p:nvPr/>
          </p:nvSpPr>
          <p:spPr bwMode="auto">
            <a:xfrm>
              <a:off x="3299" y="2793"/>
              <a:ext cx="20" cy="34"/>
            </a:xfrm>
            <a:custGeom>
              <a:avLst/>
              <a:gdLst>
                <a:gd name="T0" fmla="*/ 1 w 39"/>
                <a:gd name="T1" fmla="*/ 0 h 78"/>
                <a:gd name="T2" fmla="*/ 1 w 39"/>
                <a:gd name="T3" fmla="*/ 0 h 78"/>
                <a:gd name="T4" fmla="*/ 1 w 39"/>
                <a:gd name="T5" fmla="*/ 0 h 78"/>
                <a:gd name="T6" fmla="*/ 1 w 39"/>
                <a:gd name="T7" fmla="*/ 0 h 78"/>
                <a:gd name="T8" fmla="*/ 1 w 39"/>
                <a:gd name="T9" fmla="*/ 0 h 78"/>
                <a:gd name="T10" fmla="*/ 1 w 39"/>
                <a:gd name="T11" fmla="*/ 0 h 78"/>
                <a:gd name="T12" fmla="*/ 1 w 39"/>
                <a:gd name="T13" fmla="*/ 0 h 78"/>
                <a:gd name="T14" fmla="*/ 1 w 39"/>
                <a:gd name="T15" fmla="*/ 0 h 78"/>
                <a:gd name="T16" fmla="*/ 0 w 39"/>
                <a:gd name="T17" fmla="*/ 0 h 78"/>
                <a:gd name="T18" fmla="*/ 0 w 39"/>
                <a:gd name="T19" fmla="*/ 0 h 78"/>
                <a:gd name="T20" fmla="*/ 1 w 39"/>
                <a:gd name="T21" fmla="*/ 0 h 78"/>
                <a:gd name="T22" fmla="*/ 1 w 39"/>
                <a:gd name="T23" fmla="*/ 0 h 78"/>
                <a:gd name="T24" fmla="*/ 1 w 39"/>
                <a:gd name="T25" fmla="*/ 0 h 78"/>
                <a:gd name="T26" fmla="*/ 1 w 39"/>
                <a:gd name="T27" fmla="*/ 0 h 78"/>
                <a:gd name="T28" fmla="*/ 1 w 39"/>
                <a:gd name="T29" fmla="*/ 0 h 78"/>
                <a:gd name="T30" fmla="*/ 1 w 39"/>
                <a:gd name="T31" fmla="*/ 0 h 78"/>
                <a:gd name="T32" fmla="*/ 1 w 39"/>
                <a:gd name="T33" fmla="*/ 0 h 78"/>
                <a:gd name="T34" fmla="*/ 1 w 39"/>
                <a:gd name="T35" fmla="*/ 0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78"/>
                <a:gd name="T56" fmla="*/ 39 w 3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78">
                  <a:moveTo>
                    <a:pt x="39" y="39"/>
                  </a:moveTo>
                  <a:lnTo>
                    <a:pt x="39" y="39"/>
                  </a:lnTo>
                  <a:lnTo>
                    <a:pt x="32" y="65"/>
                  </a:lnTo>
                  <a:lnTo>
                    <a:pt x="26" y="78"/>
                  </a:lnTo>
                  <a:lnTo>
                    <a:pt x="19" y="78"/>
                  </a:lnTo>
                  <a:lnTo>
                    <a:pt x="13" y="78"/>
                  </a:lnTo>
                  <a:lnTo>
                    <a:pt x="6" y="65"/>
                  </a:lnTo>
                  <a:lnTo>
                    <a:pt x="0" y="39"/>
                  </a:lnTo>
                  <a:lnTo>
                    <a:pt x="6" y="13"/>
                  </a:lnTo>
                  <a:lnTo>
                    <a:pt x="13" y="0"/>
                  </a:lnTo>
                  <a:lnTo>
                    <a:pt x="19" y="0"/>
                  </a:lnTo>
                  <a:lnTo>
                    <a:pt x="26" y="0"/>
                  </a:lnTo>
                  <a:lnTo>
                    <a:pt x="32" y="13"/>
                  </a:lnTo>
                  <a:lnTo>
                    <a:pt x="39" y="39"/>
                  </a:lnTo>
                  <a:close/>
                </a:path>
              </a:pathLst>
            </a:custGeom>
            <a:solidFill>
              <a:srgbClr val="E5BC5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1" name="Freeform 89"/>
            <p:cNvSpPr/>
            <p:nvPr/>
          </p:nvSpPr>
          <p:spPr bwMode="auto">
            <a:xfrm>
              <a:off x="3302" y="2839"/>
              <a:ext cx="14" cy="19"/>
            </a:xfrm>
            <a:custGeom>
              <a:avLst/>
              <a:gdLst>
                <a:gd name="T0" fmla="*/ 1 w 26"/>
                <a:gd name="T1" fmla="*/ 0 h 45"/>
                <a:gd name="T2" fmla="*/ 1 w 26"/>
                <a:gd name="T3" fmla="*/ 0 h 45"/>
                <a:gd name="T4" fmla="*/ 1 w 26"/>
                <a:gd name="T5" fmla="*/ 0 h 45"/>
                <a:gd name="T6" fmla="*/ 1 w 26"/>
                <a:gd name="T7" fmla="*/ 0 h 45"/>
                <a:gd name="T8" fmla="*/ 1 w 26"/>
                <a:gd name="T9" fmla="*/ 0 h 45"/>
                <a:gd name="T10" fmla="*/ 1 w 26"/>
                <a:gd name="T11" fmla="*/ 0 h 45"/>
                <a:gd name="T12" fmla="*/ 0 w 26"/>
                <a:gd name="T13" fmla="*/ 0 h 45"/>
                <a:gd name="T14" fmla="*/ 0 w 26"/>
                <a:gd name="T15" fmla="*/ 0 h 45"/>
                <a:gd name="T16" fmla="*/ 1 w 26"/>
                <a:gd name="T17" fmla="*/ 0 h 45"/>
                <a:gd name="T18" fmla="*/ 1 w 26"/>
                <a:gd name="T19" fmla="*/ 0 h 45"/>
                <a:gd name="T20" fmla="*/ 1 w 26"/>
                <a:gd name="T21" fmla="*/ 0 h 45"/>
                <a:gd name="T22" fmla="*/ 1 w 26"/>
                <a:gd name="T23" fmla="*/ 0 h 45"/>
                <a:gd name="T24" fmla="*/ 1 w 26"/>
                <a:gd name="T25" fmla="*/ 0 h 45"/>
                <a:gd name="T26" fmla="*/ 1 w 26"/>
                <a:gd name="T27" fmla="*/ 0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45"/>
                <a:gd name="T44" fmla="*/ 26 w 26"/>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45">
                  <a:moveTo>
                    <a:pt x="26" y="19"/>
                  </a:moveTo>
                  <a:lnTo>
                    <a:pt x="26" y="19"/>
                  </a:lnTo>
                  <a:lnTo>
                    <a:pt x="20" y="39"/>
                  </a:lnTo>
                  <a:lnTo>
                    <a:pt x="13" y="45"/>
                  </a:lnTo>
                  <a:lnTo>
                    <a:pt x="7" y="39"/>
                  </a:lnTo>
                  <a:lnTo>
                    <a:pt x="0" y="19"/>
                  </a:lnTo>
                  <a:lnTo>
                    <a:pt x="7" y="6"/>
                  </a:lnTo>
                  <a:lnTo>
                    <a:pt x="13" y="0"/>
                  </a:lnTo>
                  <a:lnTo>
                    <a:pt x="20" y="6"/>
                  </a:lnTo>
                  <a:lnTo>
                    <a:pt x="26" y="19"/>
                  </a:lnTo>
                  <a:close/>
                </a:path>
              </a:pathLst>
            </a:custGeom>
            <a:solidFill>
              <a:srgbClr val="E81C23"/>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2" name="Freeform 90"/>
            <p:cNvSpPr/>
            <p:nvPr/>
          </p:nvSpPr>
          <p:spPr bwMode="auto">
            <a:xfrm>
              <a:off x="2223" y="2796"/>
              <a:ext cx="233" cy="125"/>
            </a:xfrm>
            <a:custGeom>
              <a:avLst/>
              <a:gdLst>
                <a:gd name="T0" fmla="*/ 0 w 449"/>
                <a:gd name="T1" fmla="*/ 0 h 286"/>
                <a:gd name="T2" fmla="*/ 1 w 449"/>
                <a:gd name="T3" fmla="*/ 0 h 286"/>
                <a:gd name="T4" fmla="*/ 1 w 449"/>
                <a:gd name="T5" fmla="*/ 0 h 286"/>
                <a:gd name="T6" fmla="*/ 1 w 449"/>
                <a:gd name="T7" fmla="*/ 0 h 286"/>
                <a:gd name="T8" fmla="*/ 1 w 449"/>
                <a:gd name="T9" fmla="*/ 0 h 286"/>
                <a:gd name="T10" fmla="*/ 1 w 449"/>
                <a:gd name="T11" fmla="*/ 0 h 286"/>
                <a:gd name="T12" fmla="*/ 0 w 449"/>
                <a:gd name="T13" fmla="*/ 0 h 286"/>
                <a:gd name="T14" fmla="*/ 0 60000 65536"/>
                <a:gd name="T15" fmla="*/ 0 60000 65536"/>
                <a:gd name="T16" fmla="*/ 0 60000 65536"/>
                <a:gd name="T17" fmla="*/ 0 60000 65536"/>
                <a:gd name="T18" fmla="*/ 0 60000 65536"/>
                <a:gd name="T19" fmla="*/ 0 60000 65536"/>
                <a:gd name="T20" fmla="*/ 0 60000 65536"/>
                <a:gd name="T21" fmla="*/ 0 w 449"/>
                <a:gd name="T22" fmla="*/ 0 h 286"/>
                <a:gd name="T23" fmla="*/ 449 w 449"/>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9" h="286">
                  <a:moveTo>
                    <a:pt x="0" y="156"/>
                  </a:moveTo>
                  <a:lnTo>
                    <a:pt x="7" y="7"/>
                  </a:lnTo>
                  <a:lnTo>
                    <a:pt x="228" y="0"/>
                  </a:lnTo>
                  <a:lnTo>
                    <a:pt x="260" y="85"/>
                  </a:lnTo>
                  <a:lnTo>
                    <a:pt x="384" y="104"/>
                  </a:lnTo>
                  <a:lnTo>
                    <a:pt x="449" y="286"/>
                  </a:lnTo>
                  <a:lnTo>
                    <a:pt x="0" y="15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3" name="Freeform 91"/>
            <p:cNvSpPr/>
            <p:nvPr/>
          </p:nvSpPr>
          <p:spPr bwMode="auto">
            <a:xfrm>
              <a:off x="2115" y="3009"/>
              <a:ext cx="108" cy="165"/>
            </a:xfrm>
            <a:custGeom>
              <a:avLst/>
              <a:gdLst>
                <a:gd name="T0" fmla="*/ 1 w 208"/>
                <a:gd name="T1" fmla="*/ 0 h 377"/>
                <a:gd name="T2" fmla="*/ 1 w 208"/>
                <a:gd name="T3" fmla="*/ 0 h 377"/>
                <a:gd name="T4" fmla="*/ 1 w 208"/>
                <a:gd name="T5" fmla="*/ 0 h 377"/>
                <a:gd name="T6" fmla="*/ 1 w 208"/>
                <a:gd name="T7" fmla="*/ 0 h 377"/>
                <a:gd name="T8" fmla="*/ 1 w 208"/>
                <a:gd name="T9" fmla="*/ 0 h 377"/>
                <a:gd name="T10" fmla="*/ 1 w 208"/>
                <a:gd name="T11" fmla="*/ 0 h 377"/>
                <a:gd name="T12" fmla="*/ 1 w 208"/>
                <a:gd name="T13" fmla="*/ 0 h 377"/>
                <a:gd name="T14" fmla="*/ 1 w 208"/>
                <a:gd name="T15" fmla="*/ 0 h 377"/>
                <a:gd name="T16" fmla="*/ 1 w 208"/>
                <a:gd name="T17" fmla="*/ 0 h 377"/>
                <a:gd name="T18" fmla="*/ 1 w 208"/>
                <a:gd name="T19" fmla="*/ 0 h 377"/>
                <a:gd name="T20" fmla="*/ 1 w 208"/>
                <a:gd name="T21" fmla="*/ 0 h 377"/>
                <a:gd name="T22" fmla="*/ 1 w 208"/>
                <a:gd name="T23" fmla="*/ 0 h 377"/>
                <a:gd name="T24" fmla="*/ 1 w 208"/>
                <a:gd name="T25" fmla="*/ 0 h 377"/>
                <a:gd name="T26" fmla="*/ 1 w 208"/>
                <a:gd name="T27" fmla="*/ 0 h 377"/>
                <a:gd name="T28" fmla="*/ 1 w 208"/>
                <a:gd name="T29" fmla="*/ 0 h 377"/>
                <a:gd name="T30" fmla="*/ 1 w 208"/>
                <a:gd name="T31" fmla="*/ 0 h 377"/>
                <a:gd name="T32" fmla="*/ 1 w 208"/>
                <a:gd name="T33" fmla="*/ 0 h 377"/>
                <a:gd name="T34" fmla="*/ 0 w 208"/>
                <a:gd name="T35" fmla="*/ 0 h 377"/>
                <a:gd name="T36" fmla="*/ 0 w 208"/>
                <a:gd name="T37" fmla="*/ 0 h 377"/>
                <a:gd name="T38" fmla="*/ 0 w 208"/>
                <a:gd name="T39" fmla="*/ 0 h 377"/>
                <a:gd name="T40" fmla="*/ 0 w 208"/>
                <a:gd name="T41" fmla="*/ 0 h 377"/>
                <a:gd name="T42" fmla="*/ 1 w 208"/>
                <a:gd name="T43" fmla="*/ 0 h 377"/>
                <a:gd name="T44" fmla="*/ 1 w 208"/>
                <a:gd name="T45" fmla="*/ 0 h 377"/>
                <a:gd name="T46" fmla="*/ 1 w 208"/>
                <a:gd name="T47" fmla="*/ 0 h 377"/>
                <a:gd name="T48" fmla="*/ 1 w 208"/>
                <a:gd name="T49" fmla="*/ 0 h 377"/>
                <a:gd name="T50" fmla="*/ 1 w 208"/>
                <a:gd name="T51" fmla="*/ 0 h 377"/>
                <a:gd name="T52" fmla="*/ 1 w 208"/>
                <a:gd name="T53" fmla="*/ 0 h 377"/>
                <a:gd name="T54" fmla="*/ 1 w 208"/>
                <a:gd name="T55" fmla="*/ 0 h 377"/>
                <a:gd name="T56" fmla="*/ 1 w 208"/>
                <a:gd name="T57" fmla="*/ 0 h 377"/>
                <a:gd name="T58" fmla="*/ 1 w 208"/>
                <a:gd name="T59" fmla="*/ 0 h 377"/>
                <a:gd name="T60" fmla="*/ 1 w 208"/>
                <a:gd name="T61" fmla="*/ 0 h 377"/>
                <a:gd name="T62" fmla="*/ 1 w 208"/>
                <a:gd name="T63" fmla="*/ 0 h 377"/>
                <a:gd name="T64" fmla="*/ 1 w 208"/>
                <a:gd name="T65" fmla="*/ 0 h 377"/>
                <a:gd name="T66" fmla="*/ 1 w 208"/>
                <a:gd name="T67" fmla="*/ 0 h 377"/>
                <a:gd name="T68" fmla="*/ 1 w 208"/>
                <a:gd name="T69" fmla="*/ 0 h 377"/>
                <a:gd name="T70" fmla="*/ 1 w 208"/>
                <a:gd name="T71" fmla="*/ 0 h 377"/>
                <a:gd name="T72" fmla="*/ 1 w 208"/>
                <a:gd name="T73" fmla="*/ 0 h 377"/>
                <a:gd name="T74" fmla="*/ 1 w 208"/>
                <a:gd name="T75" fmla="*/ 0 h 3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377"/>
                <a:gd name="T116" fmla="*/ 208 w 208"/>
                <a:gd name="T117" fmla="*/ 377 h 3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377">
                  <a:moveTo>
                    <a:pt x="208" y="188"/>
                  </a:moveTo>
                  <a:lnTo>
                    <a:pt x="208" y="188"/>
                  </a:lnTo>
                  <a:lnTo>
                    <a:pt x="208" y="227"/>
                  </a:lnTo>
                  <a:lnTo>
                    <a:pt x="202" y="260"/>
                  </a:lnTo>
                  <a:lnTo>
                    <a:pt x="189" y="292"/>
                  </a:lnTo>
                  <a:lnTo>
                    <a:pt x="176" y="318"/>
                  </a:lnTo>
                  <a:lnTo>
                    <a:pt x="163" y="344"/>
                  </a:lnTo>
                  <a:lnTo>
                    <a:pt x="143" y="357"/>
                  </a:lnTo>
                  <a:lnTo>
                    <a:pt x="124" y="370"/>
                  </a:lnTo>
                  <a:lnTo>
                    <a:pt x="104" y="377"/>
                  </a:lnTo>
                  <a:lnTo>
                    <a:pt x="85" y="370"/>
                  </a:lnTo>
                  <a:lnTo>
                    <a:pt x="65" y="357"/>
                  </a:lnTo>
                  <a:lnTo>
                    <a:pt x="46" y="344"/>
                  </a:lnTo>
                  <a:lnTo>
                    <a:pt x="33" y="318"/>
                  </a:lnTo>
                  <a:lnTo>
                    <a:pt x="20" y="292"/>
                  </a:lnTo>
                  <a:lnTo>
                    <a:pt x="7" y="260"/>
                  </a:lnTo>
                  <a:lnTo>
                    <a:pt x="0" y="227"/>
                  </a:lnTo>
                  <a:lnTo>
                    <a:pt x="0" y="188"/>
                  </a:lnTo>
                  <a:lnTo>
                    <a:pt x="0" y="149"/>
                  </a:lnTo>
                  <a:lnTo>
                    <a:pt x="7" y="117"/>
                  </a:lnTo>
                  <a:lnTo>
                    <a:pt x="20" y="84"/>
                  </a:lnTo>
                  <a:lnTo>
                    <a:pt x="33" y="58"/>
                  </a:lnTo>
                  <a:lnTo>
                    <a:pt x="46" y="32"/>
                  </a:lnTo>
                  <a:lnTo>
                    <a:pt x="65" y="13"/>
                  </a:lnTo>
                  <a:lnTo>
                    <a:pt x="85" y="6"/>
                  </a:lnTo>
                  <a:lnTo>
                    <a:pt x="104" y="0"/>
                  </a:lnTo>
                  <a:lnTo>
                    <a:pt x="124" y="6"/>
                  </a:lnTo>
                  <a:lnTo>
                    <a:pt x="143" y="13"/>
                  </a:lnTo>
                  <a:lnTo>
                    <a:pt x="163" y="32"/>
                  </a:lnTo>
                  <a:lnTo>
                    <a:pt x="176" y="58"/>
                  </a:lnTo>
                  <a:lnTo>
                    <a:pt x="189" y="84"/>
                  </a:lnTo>
                  <a:lnTo>
                    <a:pt x="202" y="117"/>
                  </a:lnTo>
                  <a:lnTo>
                    <a:pt x="208" y="149"/>
                  </a:lnTo>
                  <a:lnTo>
                    <a:pt x="208" y="188"/>
                  </a:lnTo>
                  <a:close/>
                </a:path>
              </a:pathLst>
            </a:custGeom>
            <a:solidFill>
              <a:srgbClr val="88898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4" name="Freeform 92"/>
            <p:cNvSpPr/>
            <p:nvPr/>
          </p:nvSpPr>
          <p:spPr bwMode="auto">
            <a:xfrm>
              <a:off x="2135" y="3040"/>
              <a:ext cx="67" cy="102"/>
            </a:xfrm>
            <a:custGeom>
              <a:avLst/>
              <a:gdLst>
                <a:gd name="T0" fmla="*/ 1 w 130"/>
                <a:gd name="T1" fmla="*/ 0 h 234"/>
                <a:gd name="T2" fmla="*/ 1 w 130"/>
                <a:gd name="T3" fmla="*/ 0 h 234"/>
                <a:gd name="T4" fmla="*/ 1 w 130"/>
                <a:gd name="T5" fmla="*/ 0 h 234"/>
                <a:gd name="T6" fmla="*/ 1 w 130"/>
                <a:gd name="T7" fmla="*/ 0 h 234"/>
                <a:gd name="T8" fmla="*/ 1 w 130"/>
                <a:gd name="T9" fmla="*/ 0 h 234"/>
                <a:gd name="T10" fmla="*/ 1 w 130"/>
                <a:gd name="T11" fmla="*/ 0 h 234"/>
                <a:gd name="T12" fmla="*/ 1 w 130"/>
                <a:gd name="T13" fmla="*/ 0 h 234"/>
                <a:gd name="T14" fmla="*/ 1 w 130"/>
                <a:gd name="T15" fmla="*/ 0 h 234"/>
                <a:gd name="T16" fmla="*/ 1 w 130"/>
                <a:gd name="T17" fmla="*/ 0 h 234"/>
                <a:gd name="T18" fmla="*/ 1 w 130"/>
                <a:gd name="T19" fmla="*/ 0 h 234"/>
                <a:gd name="T20" fmla="*/ 1 w 130"/>
                <a:gd name="T21" fmla="*/ 0 h 234"/>
                <a:gd name="T22" fmla="*/ 1 w 130"/>
                <a:gd name="T23" fmla="*/ 0 h 234"/>
                <a:gd name="T24" fmla="*/ 0 w 130"/>
                <a:gd name="T25" fmla="*/ 0 h 234"/>
                <a:gd name="T26" fmla="*/ 0 w 130"/>
                <a:gd name="T27" fmla="*/ 0 h 234"/>
                <a:gd name="T28" fmla="*/ 1 w 130"/>
                <a:gd name="T29" fmla="*/ 0 h 234"/>
                <a:gd name="T30" fmla="*/ 1 w 130"/>
                <a:gd name="T31" fmla="*/ 0 h 234"/>
                <a:gd name="T32" fmla="*/ 1 w 130"/>
                <a:gd name="T33" fmla="*/ 0 h 234"/>
                <a:gd name="T34" fmla="*/ 1 w 130"/>
                <a:gd name="T35" fmla="*/ 0 h 234"/>
                <a:gd name="T36" fmla="*/ 1 w 130"/>
                <a:gd name="T37" fmla="*/ 0 h 234"/>
                <a:gd name="T38" fmla="*/ 1 w 130"/>
                <a:gd name="T39" fmla="*/ 0 h 234"/>
                <a:gd name="T40" fmla="*/ 1 w 130"/>
                <a:gd name="T41" fmla="*/ 0 h 234"/>
                <a:gd name="T42" fmla="*/ 1 w 130"/>
                <a:gd name="T43" fmla="*/ 0 h 234"/>
                <a:gd name="T44" fmla="*/ 1 w 130"/>
                <a:gd name="T45" fmla="*/ 0 h 234"/>
                <a:gd name="T46" fmla="*/ 1 w 130"/>
                <a:gd name="T47" fmla="*/ 0 h 234"/>
                <a:gd name="T48" fmla="*/ 1 w 130"/>
                <a:gd name="T49" fmla="*/ 0 h 234"/>
                <a:gd name="T50" fmla="*/ 1 w 130"/>
                <a:gd name="T51" fmla="*/ 0 h 234"/>
                <a:gd name="T52" fmla="*/ 1 w 130"/>
                <a:gd name="T53" fmla="*/ 0 h 234"/>
                <a:gd name="T54" fmla="*/ 1 w 130"/>
                <a:gd name="T55" fmla="*/ 0 h 234"/>
                <a:gd name="T56" fmla="*/ 1 w 130"/>
                <a:gd name="T57" fmla="*/ 0 h 234"/>
                <a:gd name="T58" fmla="*/ 1 w 130"/>
                <a:gd name="T59" fmla="*/ 0 h 2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0"/>
                <a:gd name="T91" fmla="*/ 0 h 234"/>
                <a:gd name="T92" fmla="*/ 130 w 130"/>
                <a:gd name="T93" fmla="*/ 234 h 2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0" h="234">
                  <a:moveTo>
                    <a:pt x="33" y="163"/>
                  </a:moveTo>
                  <a:lnTo>
                    <a:pt x="33" y="163"/>
                  </a:lnTo>
                  <a:lnTo>
                    <a:pt x="33" y="117"/>
                  </a:lnTo>
                  <a:lnTo>
                    <a:pt x="39" y="78"/>
                  </a:lnTo>
                  <a:lnTo>
                    <a:pt x="65" y="0"/>
                  </a:lnTo>
                  <a:lnTo>
                    <a:pt x="52" y="0"/>
                  </a:lnTo>
                  <a:lnTo>
                    <a:pt x="39" y="7"/>
                  </a:lnTo>
                  <a:lnTo>
                    <a:pt x="20" y="33"/>
                  </a:lnTo>
                  <a:lnTo>
                    <a:pt x="7" y="72"/>
                  </a:lnTo>
                  <a:lnTo>
                    <a:pt x="0" y="117"/>
                  </a:lnTo>
                  <a:lnTo>
                    <a:pt x="7" y="163"/>
                  </a:lnTo>
                  <a:lnTo>
                    <a:pt x="20" y="202"/>
                  </a:lnTo>
                  <a:lnTo>
                    <a:pt x="39" y="228"/>
                  </a:lnTo>
                  <a:lnTo>
                    <a:pt x="52" y="234"/>
                  </a:lnTo>
                  <a:lnTo>
                    <a:pt x="65" y="234"/>
                  </a:lnTo>
                  <a:lnTo>
                    <a:pt x="78" y="234"/>
                  </a:lnTo>
                  <a:lnTo>
                    <a:pt x="91" y="228"/>
                  </a:lnTo>
                  <a:lnTo>
                    <a:pt x="111" y="208"/>
                  </a:lnTo>
                  <a:lnTo>
                    <a:pt x="124" y="176"/>
                  </a:lnTo>
                  <a:lnTo>
                    <a:pt x="130" y="137"/>
                  </a:lnTo>
                  <a:lnTo>
                    <a:pt x="85" y="156"/>
                  </a:lnTo>
                  <a:lnTo>
                    <a:pt x="59" y="163"/>
                  </a:lnTo>
                  <a:lnTo>
                    <a:pt x="33" y="163"/>
                  </a:lnTo>
                  <a:close/>
                </a:path>
              </a:pathLst>
            </a:custGeom>
            <a:solidFill>
              <a:srgbClr val="B7B9B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5" name="Freeform 93"/>
            <p:cNvSpPr/>
            <p:nvPr/>
          </p:nvSpPr>
          <p:spPr bwMode="auto">
            <a:xfrm>
              <a:off x="2112" y="2717"/>
              <a:ext cx="70" cy="88"/>
            </a:xfrm>
            <a:custGeom>
              <a:avLst/>
              <a:gdLst>
                <a:gd name="T0" fmla="*/ 1 w 136"/>
                <a:gd name="T1" fmla="*/ 0 h 202"/>
                <a:gd name="T2" fmla="*/ 1 w 136"/>
                <a:gd name="T3" fmla="*/ 0 h 202"/>
                <a:gd name="T4" fmla="*/ 1 w 136"/>
                <a:gd name="T5" fmla="*/ 0 h 202"/>
                <a:gd name="T6" fmla="*/ 1 w 136"/>
                <a:gd name="T7" fmla="*/ 0 h 202"/>
                <a:gd name="T8" fmla="*/ 1 w 136"/>
                <a:gd name="T9" fmla="*/ 0 h 202"/>
                <a:gd name="T10" fmla="*/ 1 w 136"/>
                <a:gd name="T11" fmla="*/ 0 h 202"/>
                <a:gd name="T12" fmla="*/ 1 w 136"/>
                <a:gd name="T13" fmla="*/ 0 h 202"/>
                <a:gd name="T14" fmla="*/ 1 w 136"/>
                <a:gd name="T15" fmla="*/ 0 h 202"/>
                <a:gd name="T16" fmla="*/ 1 w 136"/>
                <a:gd name="T17" fmla="*/ 0 h 202"/>
                <a:gd name="T18" fmla="*/ 1 w 136"/>
                <a:gd name="T19" fmla="*/ 0 h 202"/>
                <a:gd name="T20" fmla="*/ 1 w 136"/>
                <a:gd name="T21" fmla="*/ 0 h 202"/>
                <a:gd name="T22" fmla="*/ 1 w 136"/>
                <a:gd name="T23" fmla="*/ 0 h 202"/>
                <a:gd name="T24" fmla="*/ 0 w 136"/>
                <a:gd name="T25" fmla="*/ 0 h 202"/>
                <a:gd name="T26" fmla="*/ 1 w 136"/>
                <a:gd name="T27" fmla="*/ 0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202"/>
                <a:gd name="T44" fmla="*/ 136 w 136"/>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202">
                  <a:moveTo>
                    <a:pt x="65" y="195"/>
                  </a:moveTo>
                  <a:lnTo>
                    <a:pt x="65" y="195"/>
                  </a:lnTo>
                  <a:lnTo>
                    <a:pt x="84" y="169"/>
                  </a:lnTo>
                  <a:lnTo>
                    <a:pt x="110" y="104"/>
                  </a:lnTo>
                  <a:lnTo>
                    <a:pt x="123" y="65"/>
                  </a:lnTo>
                  <a:lnTo>
                    <a:pt x="136" y="33"/>
                  </a:lnTo>
                  <a:lnTo>
                    <a:pt x="136" y="13"/>
                  </a:lnTo>
                  <a:lnTo>
                    <a:pt x="130" y="7"/>
                  </a:lnTo>
                  <a:lnTo>
                    <a:pt x="123" y="0"/>
                  </a:lnTo>
                  <a:lnTo>
                    <a:pt x="52" y="13"/>
                  </a:lnTo>
                  <a:lnTo>
                    <a:pt x="0" y="202"/>
                  </a:lnTo>
                  <a:lnTo>
                    <a:pt x="65" y="195"/>
                  </a:lnTo>
                  <a:close/>
                </a:path>
              </a:pathLst>
            </a:custGeom>
            <a:solidFill>
              <a:srgbClr val="008087"/>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6" name="Freeform 94"/>
            <p:cNvSpPr/>
            <p:nvPr/>
          </p:nvSpPr>
          <p:spPr bwMode="auto">
            <a:xfrm>
              <a:off x="2236" y="2421"/>
              <a:ext cx="543" cy="123"/>
            </a:xfrm>
            <a:custGeom>
              <a:avLst/>
              <a:gdLst>
                <a:gd name="T0" fmla="*/ 2 w 1047"/>
                <a:gd name="T1" fmla="*/ 0 h 280"/>
                <a:gd name="T2" fmla="*/ 2 w 1047"/>
                <a:gd name="T3" fmla="*/ 0 h 280"/>
                <a:gd name="T4" fmla="*/ 1 w 1047"/>
                <a:gd name="T5" fmla="*/ 0 h 280"/>
                <a:gd name="T6" fmla="*/ 1 w 1047"/>
                <a:gd name="T7" fmla="*/ 0 h 280"/>
                <a:gd name="T8" fmla="*/ 1 w 1047"/>
                <a:gd name="T9" fmla="*/ 0 h 280"/>
                <a:gd name="T10" fmla="*/ 1 w 1047"/>
                <a:gd name="T11" fmla="*/ 0 h 280"/>
                <a:gd name="T12" fmla="*/ 1 w 1047"/>
                <a:gd name="T13" fmla="*/ 0 h 280"/>
                <a:gd name="T14" fmla="*/ 1 w 1047"/>
                <a:gd name="T15" fmla="*/ 0 h 280"/>
                <a:gd name="T16" fmla="*/ 1 w 1047"/>
                <a:gd name="T17" fmla="*/ 0 h 280"/>
                <a:gd name="T18" fmla="*/ 1 w 1047"/>
                <a:gd name="T19" fmla="*/ 0 h 280"/>
                <a:gd name="T20" fmla="*/ 1 w 1047"/>
                <a:gd name="T21" fmla="*/ 0 h 280"/>
                <a:gd name="T22" fmla="*/ 0 w 1047"/>
                <a:gd name="T23" fmla="*/ 0 h 280"/>
                <a:gd name="T24" fmla="*/ 0 w 1047"/>
                <a:gd name="T25" fmla="*/ 0 h 280"/>
                <a:gd name="T26" fmla="*/ 1 w 1047"/>
                <a:gd name="T27" fmla="*/ 0 h 280"/>
                <a:gd name="T28" fmla="*/ 1 w 1047"/>
                <a:gd name="T29" fmla="*/ 0 h 280"/>
                <a:gd name="T30" fmla="*/ 1 w 1047"/>
                <a:gd name="T31" fmla="*/ 0 h 280"/>
                <a:gd name="T32" fmla="*/ 1 w 1047"/>
                <a:gd name="T33" fmla="*/ 0 h 280"/>
                <a:gd name="T34" fmla="*/ 1 w 1047"/>
                <a:gd name="T35" fmla="*/ 0 h 280"/>
                <a:gd name="T36" fmla="*/ 1 w 1047"/>
                <a:gd name="T37" fmla="*/ 0 h 280"/>
                <a:gd name="T38" fmla="*/ 1 w 1047"/>
                <a:gd name="T39" fmla="*/ 0 h 280"/>
                <a:gd name="T40" fmla="*/ 1 w 1047"/>
                <a:gd name="T41" fmla="*/ 0 h 280"/>
                <a:gd name="T42" fmla="*/ 2 w 1047"/>
                <a:gd name="T43" fmla="*/ 0 h 280"/>
                <a:gd name="T44" fmla="*/ 2 w 1047"/>
                <a:gd name="T45" fmla="*/ 0 h 280"/>
                <a:gd name="T46" fmla="*/ 2 w 1047"/>
                <a:gd name="T47" fmla="*/ 0 h 280"/>
                <a:gd name="T48" fmla="*/ 2 w 1047"/>
                <a:gd name="T49" fmla="*/ 0 h 280"/>
                <a:gd name="T50" fmla="*/ 2 w 1047"/>
                <a:gd name="T51" fmla="*/ 0 h 280"/>
                <a:gd name="T52" fmla="*/ 2 w 1047"/>
                <a:gd name="T53" fmla="*/ 0 h 280"/>
                <a:gd name="T54" fmla="*/ 2 w 1047"/>
                <a:gd name="T55" fmla="*/ 0 h 280"/>
                <a:gd name="T56" fmla="*/ 2 w 1047"/>
                <a:gd name="T57" fmla="*/ 0 h 280"/>
                <a:gd name="T58" fmla="*/ 2 w 1047"/>
                <a:gd name="T59" fmla="*/ 0 h 280"/>
                <a:gd name="T60" fmla="*/ 2 w 1047"/>
                <a:gd name="T61" fmla="*/ 0 h 2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7"/>
                <a:gd name="T94" fmla="*/ 0 h 280"/>
                <a:gd name="T95" fmla="*/ 1047 w 1047"/>
                <a:gd name="T96" fmla="*/ 280 h 2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7" h="280">
                  <a:moveTo>
                    <a:pt x="911" y="46"/>
                  </a:moveTo>
                  <a:lnTo>
                    <a:pt x="911" y="46"/>
                  </a:lnTo>
                  <a:lnTo>
                    <a:pt x="820" y="26"/>
                  </a:lnTo>
                  <a:lnTo>
                    <a:pt x="690" y="13"/>
                  </a:lnTo>
                  <a:lnTo>
                    <a:pt x="521" y="7"/>
                  </a:lnTo>
                  <a:lnTo>
                    <a:pt x="312" y="0"/>
                  </a:lnTo>
                  <a:lnTo>
                    <a:pt x="221" y="0"/>
                  </a:lnTo>
                  <a:lnTo>
                    <a:pt x="98" y="0"/>
                  </a:lnTo>
                  <a:lnTo>
                    <a:pt x="46" y="78"/>
                  </a:lnTo>
                  <a:lnTo>
                    <a:pt x="0" y="163"/>
                  </a:lnTo>
                  <a:lnTo>
                    <a:pt x="13" y="163"/>
                  </a:lnTo>
                  <a:lnTo>
                    <a:pt x="98" y="169"/>
                  </a:lnTo>
                  <a:lnTo>
                    <a:pt x="189" y="182"/>
                  </a:lnTo>
                  <a:lnTo>
                    <a:pt x="273" y="202"/>
                  </a:lnTo>
                  <a:lnTo>
                    <a:pt x="358" y="221"/>
                  </a:lnTo>
                  <a:lnTo>
                    <a:pt x="482" y="260"/>
                  </a:lnTo>
                  <a:lnTo>
                    <a:pt x="534" y="280"/>
                  </a:lnTo>
                  <a:lnTo>
                    <a:pt x="1021" y="195"/>
                  </a:lnTo>
                  <a:lnTo>
                    <a:pt x="1034" y="182"/>
                  </a:lnTo>
                  <a:lnTo>
                    <a:pt x="1041" y="163"/>
                  </a:lnTo>
                  <a:lnTo>
                    <a:pt x="1047" y="143"/>
                  </a:lnTo>
                  <a:lnTo>
                    <a:pt x="1041" y="117"/>
                  </a:lnTo>
                  <a:lnTo>
                    <a:pt x="1021" y="91"/>
                  </a:lnTo>
                  <a:lnTo>
                    <a:pt x="982" y="65"/>
                  </a:lnTo>
                  <a:lnTo>
                    <a:pt x="911" y="46"/>
                  </a:lnTo>
                  <a:close/>
                </a:path>
              </a:pathLst>
            </a:custGeom>
            <a:solidFill>
              <a:srgbClr val="008087"/>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7" name="Freeform 95"/>
            <p:cNvSpPr/>
            <p:nvPr/>
          </p:nvSpPr>
          <p:spPr bwMode="auto">
            <a:xfrm>
              <a:off x="2773" y="3068"/>
              <a:ext cx="263" cy="148"/>
            </a:xfrm>
            <a:custGeom>
              <a:avLst/>
              <a:gdLst>
                <a:gd name="T0" fmla="*/ 0 w 507"/>
                <a:gd name="T1" fmla="*/ 0 h 338"/>
                <a:gd name="T2" fmla="*/ 0 w 507"/>
                <a:gd name="T3" fmla="*/ 0 h 338"/>
                <a:gd name="T4" fmla="*/ 0 w 507"/>
                <a:gd name="T5" fmla="*/ 0 h 338"/>
                <a:gd name="T6" fmla="*/ 0 w 507"/>
                <a:gd name="T7" fmla="*/ 0 h 338"/>
                <a:gd name="T8" fmla="*/ 1 w 507"/>
                <a:gd name="T9" fmla="*/ 0 h 338"/>
                <a:gd name="T10" fmla="*/ 1 w 507"/>
                <a:gd name="T11" fmla="*/ 0 h 338"/>
                <a:gd name="T12" fmla="*/ 1 w 507"/>
                <a:gd name="T13" fmla="*/ 0 h 338"/>
                <a:gd name="T14" fmla="*/ 1 w 507"/>
                <a:gd name="T15" fmla="*/ 0 h 338"/>
                <a:gd name="T16" fmla="*/ 1 w 507"/>
                <a:gd name="T17" fmla="*/ 0 h 338"/>
                <a:gd name="T18" fmla="*/ 1 w 507"/>
                <a:gd name="T19" fmla="*/ 0 h 338"/>
                <a:gd name="T20" fmla="*/ 1 w 507"/>
                <a:gd name="T21" fmla="*/ 0 h 338"/>
                <a:gd name="T22" fmla="*/ 1 w 507"/>
                <a:gd name="T23" fmla="*/ 0 h 338"/>
                <a:gd name="T24" fmla="*/ 1 w 507"/>
                <a:gd name="T25" fmla="*/ 0 h 338"/>
                <a:gd name="T26" fmla="*/ 1 w 507"/>
                <a:gd name="T27" fmla="*/ 0 h 338"/>
                <a:gd name="T28" fmla="*/ 1 w 507"/>
                <a:gd name="T29" fmla="*/ 0 h 338"/>
                <a:gd name="T30" fmla="*/ 1 w 507"/>
                <a:gd name="T31" fmla="*/ 0 h 338"/>
                <a:gd name="T32" fmla="*/ 1 w 507"/>
                <a:gd name="T33" fmla="*/ 0 h 338"/>
                <a:gd name="T34" fmla="*/ 1 w 507"/>
                <a:gd name="T35" fmla="*/ 0 h 338"/>
                <a:gd name="T36" fmla="*/ 1 w 507"/>
                <a:gd name="T37" fmla="*/ 0 h 338"/>
                <a:gd name="T38" fmla="*/ 1 w 507"/>
                <a:gd name="T39" fmla="*/ 0 h 338"/>
                <a:gd name="T40" fmla="*/ 1 w 507"/>
                <a:gd name="T41" fmla="*/ 0 h 338"/>
                <a:gd name="T42" fmla="*/ 1 w 507"/>
                <a:gd name="T43" fmla="*/ 0 h 338"/>
                <a:gd name="T44" fmla="*/ 1 w 507"/>
                <a:gd name="T45" fmla="*/ 0 h 338"/>
                <a:gd name="T46" fmla="*/ 1 w 507"/>
                <a:gd name="T47" fmla="*/ 0 h 338"/>
                <a:gd name="T48" fmla="*/ 1 w 507"/>
                <a:gd name="T49" fmla="*/ 0 h 338"/>
                <a:gd name="T50" fmla="*/ 0 w 507"/>
                <a:gd name="T51" fmla="*/ 0 h 3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7"/>
                <a:gd name="T79" fmla="*/ 0 h 338"/>
                <a:gd name="T80" fmla="*/ 507 w 507"/>
                <a:gd name="T81" fmla="*/ 338 h 3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7" h="338">
                  <a:moveTo>
                    <a:pt x="0" y="65"/>
                  </a:moveTo>
                  <a:lnTo>
                    <a:pt x="0" y="65"/>
                  </a:lnTo>
                  <a:lnTo>
                    <a:pt x="0" y="98"/>
                  </a:lnTo>
                  <a:lnTo>
                    <a:pt x="0" y="137"/>
                  </a:lnTo>
                  <a:lnTo>
                    <a:pt x="13" y="182"/>
                  </a:lnTo>
                  <a:lnTo>
                    <a:pt x="26" y="228"/>
                  </a:lnTo>
                  <a:lnTo>
                    <a:pt x="52" y="273"/>
                  </a:lnTo>
                  <a:lnTo>
                    <a:pt x="72" y="293"/>
                  </a:lnTo>
                  <a:lnTo>
                    <a:pt x="91" y="306"/>
                  </a:lnTo>
                  <a:lnTo>
                    <a:pt x="117" y="319"/>
                  </a:lnTo>
                  <a:lnTo>
                    <a:pt x="150" y="325"/>
                  </a:lnTo>
                  <a:lnTo>
                    <a:pt x="215" y="338"/>
                  </a:lnTo>
                  <a:lnTo>
                    <a:pt x="280" y="338"/>
                  </a:lnTo>
                  <a:lnTo>
                    <a:pt x="345" y="325"/>
                  </a:lnTo>
                  <a:lnTo>
                    <a:pt x="377" y="312"/>
                  </a:lnTo>
                  <a:lnTo>
                    <a:pt x="403" y="299"/>
                  </a:lnTo>
                  <a:lnTo>
                    <a:pt x="429" y="280"/>
                  </a:lnTo>
                  <a:lnTo>
                    <a:pt x="455" y="254"/>
                  </a:lnTo>
                  <a:lnTo>
                    <a:pt x="475" y="228"/>
                  </a:lnTo>
                  <a:lnTo>
                    <a:pt x="488" y="189"/>
                  </a:lnTo>
                  <a:lnTo>
                    <a:pt x="501" y="156"/>
                  </a:lnTo>
                  <a:lnTo>
                    <a:pt x="507" y="111"/>
                  </a:lnTo>
                  <a:lnTo>
                    <a:pt x="507" y="59"/>
                  </a:lnTo>
                  <a:lnTo>
                    <a:pt x="501" y="0"/>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8" name="Freeform 96"/>
            <p:cNvSpPr/>
            <p:nvPr/>
          </p:nvSpPr>
          <p:spPr bwMode="auto">
            <a:xfrm>
              <a:off x="3046" y="2949"/>
              <a:ext cx="24" cy="43"/>
            </a:xfrm>
            <a:custGeom>
              <a:avLst/>
              <a:gdLst>
                <a:gd name="T0" fmla="*/ 1 w 46"/>
                <a:gd name="T1" fmla="*/ 0 h 98"/>
                <a:gd name="T2" fmla="*/ 1 w 46"/>
                <a:gd name="T3" fmla="*/ 0 h 98"/>
                <a:gd name="T4" fmla="*/ 1 w 46"/>
                <a:gd name="T5" fmla="*/ 0 h 98"/>
                <a:gd name="T6" fmla="*/ 1 w 46"/>
                <a:gd name="T7" fmla="*/ 0 h 98"/>
                <a:gd name="T8" fmla="*/ 1 w 46"/>
                <a:gd name="T9" fmla="*/ 0 h 98"/>
                <a:gd name="T10" fmla="*/ 1 w 46"/>
                <a:gd name="T11" fmla="*/ 0 h 98"/>
                <a:gd name="T12" fmla="*/ 1 w 46"/>
                <a:gd name="T13" fmla="*/ 0 h 98"/>
                <a:gd name="T14" fmla="*/ 1 w 46"/>
                <a:gd name="T15" fmla="*/ 0 h 98"/>
                <a:gd name="T16" fmla="*/ 0 w 46"/>
                <a:gd name="T17" fmla="*/ 0 h 98"/>
                <a:gd name="T18" fmla="*/ 0 w 46"/>
                <a:gd name="T19" fmla="*/ 0 h 98"/>
                <a:gd name="T20" fmla="*/ 1 w 46"/>
                <a:gd name="T21" fmla="*/ 0 h 98"/>
                <a:gd name="T22" fmla="*/ 1 w 46"/>
                <a:gd name="T23" fmla="*/ 0 h 98"/>
                <a:gd name="T24" fmla="*/ 1 w 46"/>
                <a:gd name="T25" fmla="*/ 0 h 98"/>
                <a:gd name="T26" fmla="*/ 1 w 46"/>
                <a:gd name="T27" fmla="*/ 0 h 98"/>
                <a:gd name="T28" fmla="*/ 1 w 46"/>
                <a:gd name="T29" fmla="*/ 0 h 98"/>
                <a:gd name="T30" fmla="*/ 1 w 46"/>
                <a:gd name="T31" fmla="*/ 0 h 98"/>
                <a:gd name="T32" fmla="*/ 1 w 46"/>
                <a:gd name="T33" fmla="*/ 0 h 98"/>
                <a:gd name="T34" fmla="*/ 1 w 46"/>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98"/>
                <a:gd name="T56" fmla="*/ 46 w 46"/>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98">
                  <a:moveTo>
                    <a:pt x="46" y="52"/>
                  </a:moveTo>
                  <a:lnTo>
                    <a:pt x="46" y="52"/>
                  </a:lnTo>
                  <a:lnTo>
                    <a:pt x="39" y="85"/>
                  </a:lnTo>
                  <a:lnTo>
                    <a:pt x="33" y="91"/>
                  </a:lnTo>
                  <a:lnTo>
                    <a:pt x="19" y="98"/>
                  </a:lnTo>
                  <a:lnTo>
                    <a:pt x="13" y="91"/>
                  </a:lnTo>
                  <a:lnTo>
                    <a:pt x="6" y="85"/>
                  </a:lnTo>
                  <a:lnTo>
                    <a:pt x="0" y="52"/>
                  </a:lnTo>
                  <a:lnTo>
                    <a:pt x="6" y="20"/>
                  </a:lnTo>
                  <a:lnTo>
                    <a:pt x="13" y="7"/>
                  </a:lnTo>
                  <a:lnTo>
                    <a:pt x="19" y="0"/>
                  </a:lnTo>
                  <a:lnTo>
                    <a:pt x="33" y="7"/>
                  </a:lnTo>
                  <a:lnTo>
                    <a:pt x="39" y="20"/>
                  </a:lnTo>
                  <a:lnTo>
                    <a:pt x="46" y="52"/>
                  </a:lnTo>
                  <a:close/>
                </a:path>
              </a:pathLst>
            </a:custGeom>
            <a:solidFill>
              <a:srgbClr val="D81D43"/>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49" name="Freeform 97"/>
            <p:cNvSpPr/>
            <p:nvPr/>
          </p:nvSpPr>
          <p:spPr bwMode="auto">
            <a:xfrm>
              <a:off x="3036" y="2858"/>
              <a:ext cx="41" cy="69"/>
            </a:xfrm>
            <a:custGeom>
              <a:avLst/>
              <a:gdLst>
                <a:gd name="T0" fmla="*/ 1 w 79"/>
                <a:gd name="T1" fmla="*/ 0 h 156"/>
                <a:gd name="T2" fmla="*/ 1 w 79"/>
                <a:gd name="T3" fmla="*/ 0 h 156"/>
                <a:gd name="T4" fmla="*/ 1 w 79"/>
                <a:gd name="T5" fmla="*/ 0 h 156"/>
                <a:gd name="T6" fmla="*/ 1 w 79"/>
                <a:gd name="T7" fmla="*/ 0 h 156"/>
                <a:gd name="T8" fmla="*/ 1 w 79"/>
                <a:gd name="T9" fmla="*/ 0 h 156"/>
                <a:gd name="T10" fmla="*/ 1 w 79"/>
                <a:gd name="T11" fmla="*/ 0 h 156"/>
                <a:gd name="T12" fmla="*/ 1 w 79"/>
                <a:gd name="T13" fmla="*/ 0 h 156"/>
                <a:gd name="T14" fmla="*/ 1 w 79"/>
                <a:gd name="T15" fmla="*/ 0 h 156"/>
                <a:gd name="T16" fmla="*/ 1 w 79"/>
                <a:gd name="T17" fmla="*/ 0 h 156"/>
                <a:gd name="T18" fmla="*/ 1 w 79"/>
                <a:gd name="T19" fmla="*/ 0 h 156"/>
                <a:gd name="T20" fmla="*/ 0 w 79"/>
                <a:gd name="T21" fmla="*/ 0 h 156"/>
                <a:gd name="T22" fmla="*/ 0 w 79"/>
                <a:gd name="T23" fmla="*/ 0 h 156"/>
                <a:gd name="T24" fmla="*/ 1 w 79"/>
                <a:gd name="T25" fmla="*/ 0 h 156"/>
                <a:gd name="T26" fmla="*/ 1 w 79"/>
                <a:gd name="T27" fmla="*/ 0 h 156"/>
                <a:gd name="T28" fmla="*/ 1 w 79"/>
                <a:gd name="T29" fmla="*/ 0 h 156"/>
                <a:gd name="T30" fmla="*/ 1 w 79"/>
                <a:gd name="T31" fmla="*/ 0 h 156"/>
                <a:gd name="T32" fmla="*/ 1 w 79"/>
                <a:gd name="T33" fmla="*/ 0 h 156"/>
                <a:gd name="T34" fmla="*/ 1 w 79"/>
                <a:gd name="T35" fmla="*/ 0 h 156"/>
                <a:gd name="T36" fmla="*/ 1 w 79"/>
                <a:gd name="T37" fmla="*/ 0 h 156"/>
                <a:gd name="T38" fmla="*/ 1 w 79"/>
                <a:gd name="T39" fmla="*/ 0 h 156"/>
                <a:gd name="T40" fmla="*/ 1 w 79"/>
                <a:gd name="T41" fmla="*/ 0 h 156"/>
                <a:gd name="T42" fmla="*/ 1 w 79"/>
                <a:gd name="T43" fmla="*/ 0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156"/>
                <a:gd name="T68" fmla="*/ 79 w 79"/>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156">
                  <a:moveTo>
                    <a:pt x="79" y="78"/>
                  </a:moveTo>
                  <a:lnTo>
                    <a:pt x="79" y="78"/>
                  </a:lnTo>
                  <a:lnTo>
                    <a:pt x="79" y="111"/>
                  </a:lnTo>
                  <a:lnTo>
                    <a:pt x="72" y="137"/>
                  </a:lnTo>
                  <a:lnTo>
                    <a:pt x="59" y="150"/>
                  </a:lnTo>
                  <a:lnTo>
                    <a:pt x="39" y="156"/>
                  </a:lnTo>
                  <a:lnTo>
                    <a:pt x="26" y="150"/>
                  </a:lnTo>
                  <a:lnTo>
                    <a:pt x="13" y="137"/>
                  </a:lnTo>
                  <a:lnTo>
                    <a:pt x="7" y="111"/>
                  </a:lnTo>
                  <a:lnTo>
                    <a:pt x="0" y="78"/>
                  </a:lnTo>
                  <a:lnTo>
                    <a:pt x="7" y="46"/>
                  </a:lnTo>
                  <a:lnTo>
                    <a:pt x="13" y="20"/>
                  </a:lnTo>
                  <a:lnTo>
                    <a:pt x="26" y="7"/>
                  </a:lnTo>
                  <a:lnTo>
                    <a:pt x="39" y="0"/>
                  </a:lnTo>
                  <a:lnTo>
                    <a:pt x="59" y="7"/>
                  </a:lnTo>
                  <a:lnTo>
                    <a:pt x="72" y="20"/>
                  </a:lnTo>
                  <a:lnTo>
                    <a:pt x="79" y="46"/>
                  </a:lnTo>
                  <a:lnTo>
                    <a:pt x="79" y="78"/>
                  </a:lnTo>
                  <a:close/>
                </a:path>
              </a:pathLst>
            </a:custGeom>
            <a:solidFill>
              <a:srgbClr val="E5BC5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50" name="Freeform 98"/>
            <p:cNvSpPr/>
            <p:nvPr/>
          </p:nvSpPr>
          <p:spPr bwMode="auto">
            <a:xfrm>
              <a:off x="1879" y="2799"/>
              <a:ext cx="94" cy="20"/>
            </a:xfrm>
            <a:custGeom>
              <a:avLst/>
              <a:gdLst>
                <a:gd name="T0" fmla="*/ 1 w 182"/>
                <a:gd name="T1" fmla="*/ 0 h 45"/>
                <a:gd name="T2" fmla="*/ 1 w 182"/>
                <a:gd name="T3" fmla="*/ 0 h 45"/>
                <a:gd name="T4" fmla="*/ 1 w 182"/>
                <a:gd name="T5" fmla="*/ 0 h 45"/>
                <a:gd name="T6" fmla="*/ 1 w 182"/>
                <a:gd name="T7" fmla="*/ 0 h 45"/>
                <a:gd name="T8" fmla="*/ 1 w 182"/>
                <a:gd name="T9" fmla="*/ 0 h 45"/>
                <a:gd name="T10" fmla="*/ 1 w 182"/>
                <a:gd name="T11" fmla="*/ 0 h 45"/>
                <a:gd name="T12" fmla="*/ 1 w 182"/>
                <a:gd name="T13" fmla="*/ 0 h 45"/>
                <a:gd name="T14" fmla="*/ 1 w 182"/>
                <a:gd name="T15" fmla="*/ 0 h 45"/>
                <a:gd name="T16" fmla="*/ 1 w 182"/>
                <a:gd name="T17" fmla="*/ 0 h 45"/>
                <a:gd name="T18" fmla="*/ 1 w 182"/>
                <a:gd name="T19" fmla="*/ 0 h 45"/>
                <a:gd name="T20" fmla="*/ 0 w 182"/>
                <a:gd name="T21" fmla="*/ 0 h 45"/>
                <a:gd name="T22" fmla="*/ 0 w 182"/>
                <a:gd name="T23" fmla="*/ 0 h 45"/>
                <a:gd name="T24" fmla="*/ 1 w 182"/>
                <a:gd name="T25" fmla="*/ 0 h 45"/>
                <a:gd name="T26" fmla="*/ 1 w 182"/>
                <a:gd name="T27" fmla="*/ 0 h 45"/>
                <a:gd name="T28" fmla="*/ 1 w 182"/>
                <a:gd name="T29" fmla="*/ 0 h 45"/>
                <a:gd name="T30" fmla="*/ 1 w 182"/>
                <a:gd name="T31" fmla="*/ 0 h 45"/>
                <a:gd name="T32" fmla="*/ 1 w 182"/>
                <a:gd name="T33" fmla="*/ 0 h 45"/>
                <a:gd name="T34" fmla="*/ 1 w 182"/>
                <a:gd name="T35" fmla="*/ 0 h 45"/>
                <a:gd name="T36" fmla="*/ 1 w 182"/>
                <a:gd name="T37" fmla="*/ 0 h 45"/>
                <a:gd name="T38" fmla="*/ 1 w 182"/>
                <a:gd name="T39" fmla="*/ 0 h 45"/>
                <a:gd name="T40" fmla="*/ 1 w 182"/>
                <a:gd name="T41" fmla="*/ 0 h 45"/>
                <a:gd name="T42" fmla="*/ 1 w 182"/>
                <a:gd name="T43" fmla="*/ 0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2"/>
                <a:gd name="T67" fmla="*/ 0 h 45"/>
                <a:gd name="T68" fmla="*/ 182 w 182"/>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2" h="45">
                  <a:moveTo>
                    <a:pt x="182" y="19"/>
                  </a:moveTo>
                  <a:lnTo>
                    <a:pt x="182" y="19"/>
                  </a:lnTo>
                  <a:lnTo>
                    <a:pt x="176" y="32"/>
                  </a:lnTo>
                  <a:lnTo>
                    <a:pt x="156" y="39"/>
                  </a:lnTo>
                  <a:lnTo>
                    <a:pt x="124" y="45"/>
                  </a:lnTo>
                  <a:lnTo>
                    <a:pt x="91" y="45"/>
                  </a:lnTo>
                  <a:lnTo>
                    <a:pt x="59" y="45"/>
                  </a:lnTo>
                  <a:lnTo>
                    <a:pt x="26" y="39"/>
                  </a:lnTo>
                  <a:lnTo>
                    <a:pt x="7" y="32"/>
                  </a:lnTo>
                  <a:lnTo>
                    <a:pt x="0" y="19"/>
                  </a:lnTo>
                  <a:lnTo>
                    <a:pt x="7" y="13"/>
                  </a:lnTo>
                  <a:lnTo>
                    <a:pt x="26" y="6"/>
                  </a:lnTo>
                  <a:lnTo>
                    <a:pt x="59" y="0"/>
                  </a:lnTo>
                  <a:lnTo>
                    <a:pt x="91" y="0"/>
                  </a:lnTo>
                  <a:lnTo>
                    <a:pt x="124" y="0"/>
                  </a:lnTo>
                  <a:lnTo>
                    <a:pt x="156" y="6"/>
                  </a:lnTo>
                  <a:lnTo>
                    <a:pt x="176" y="13"/>
                  </a:lnTo>
                  <a:lnTo>
                    <a:pt x="182" y="19"/>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51" name="Freeform 99"/>
            <p:cNvSpPr/>
            <p:nvPr/>
          </p:nvSpPr>
          <p:spPr bwMode="auto">
            <a:xfrm>
              <a:off x="2968" y="2839"/>
              <a:ext cx="74" cy="212"/>
            </a:xfrm>
            <a:custGeom>
              <a:avLst/>
              <a:gdLst>
                <a:gd name="T0" fmla="*/ 0 w 143"/>
                <a:gd name="T1" fmla="*/ 0 h 487"/>
                <a:gd name="T2" fmla="*/ 0 w 143"/>
                <a:gd name="T3" fmla="*/ 0 h 487"/>
                <a:gd name="T4" fmla="*/ 1 w 143"/>
                <a:gd name="T5" fmla="*/ 0 h 487"/>
                <a:gd name="T6" fmla="*/ 1 w 143"/>
                <a:gd name="T7" fmla="*/ 0 h 487"/>
                <a:gd name="T8" fmla="*/ 1 w 143"/>
                <a:gd name="T9" fmla="*/ 0 h 487"/>
                <a:gd name="T10" fmla="*/ 1 w 143"/>
                <a:gd name="T11" fmla="*/ 0 h 487"/>
                <a:gd name="T12" fmla="*/ 1 w 143"/>
                <a:gd name="T13" fmla="*/ 0 h 487"/>
                <a:gd name="T14" fmla="*/ 1 w 143"/>
                <a:gd name="T15" fmla="*/ 0 h 487"/>
                <a:gd name="T16" fmla="*/ 1 w 143"/>
                <a:gd name="T17" fmla="*/ 0 h 487"/>
                <a:gd name="T18" fmla="*/ 1 w 143"/>
                <a:gd name="T19" fmla="*/ 0 h 487"/>
                <a:gd name="T20" fmla="*/ 1 w 143"/>
                <a:gd name="T21" fmla="*/ 0 h 487"/>
                <a:gd name="T22" fmla="*/ 1 w 143"/>
                <a:gd name="T23" fmla="*/ 0 h 487"/>
                <a:gd name="T24" fmla="*/ 1 w 143"/>
                <a:gd name="T25" fmla="*/ 0 h 487"/>
                <a:gd name="T26" fmla="*/ 1 w 143"/>
                <a:gd name="T27" fmla="*/ 0 h 487"/>
                <a:gd name="T28" fmla="*/ 1 w 143"/>
                <a:gd name="T29" fmla="*/ 0 h 487"/>
                <a:gd name="T30" fmla="*/ 1 w 143"/>
                <a:gd name="T31" fmla="*/ 0 h 487"/>
                <a:gd name="T32" fmla="*/ 1 w 143"/>
                <a:gd name="T33" fmla="*/ 0 h 487"/>
                <a:gd name="T34" fmla="*/ 1 w 143"/>
                <a:gd name="T35" fmla="*/ 0 h 487"/>
                <a:gd name="T36" fmla="*/ 1 w 143"/>
                <a:gd name="T37" fmla="*/ 0 h 487"/>
                <a:gd name="T38" fmla="*/ 1 w 143"/>
                <a:gd name="T39" fmla="*/ 0 h 487"/>
                <a:gd name="T40" fmla="*/ 1 w 143"/>
                <a:gd name="T41" fmla="*/ 0 h 487"/>
                <a:gd name="T42" fmla="*/ 1 w 143"/>
                <a:gd name="T43" fmla="*/ 0 h 487"/>
                <a:gd name="T44" fmla="*/ 1 w 143"/>
                <a:gd name="T45" fmla="*/ 0 h 487"/>
                <a:gd name="T46" fmla="*/ 1 w 143"/>
                <a:gd name="T47" fmla="*/ 0 h 487"/>
                <a:gd name="T48" fmla="*/ 0 w 143"/>
                <a:gd name="T49" fmla="*/ 0 h 487"/>
                <a:gd name="T50" fmla="*/ 0 w 143"/>
                <a:gd name="T51" fmla="*/ 0 h 4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3"/>
                <a:gd name="T79" fmla="*/ 0 h 487"/>
                <a:gd name="T80" fmla="*/ 143 w 143"/>
                <a:gd name="T81" fmla="*/ 487 h 4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3" h="487">
                  <a:moveTo>
                    <a:pt x="0" y="0"/>
                  </a:moveTo>
                  <a:lnTo>
                    <a:pt x="0" y="0"/>
                  </a:lnTo>
                  <a:lnTo>
                    <a:pt x="13" y="6"/>
                  </a:lnTo>
                  <a:lnTo>
                    <a:pt x="33" y="13"/>
                  </a:lnTo>
                  <a:lnTo>
                    <a:pt x="59" y="32"/>
                  </a:lnTo>
                  <a:lnTo>
                    <a:pt x="91" y="65"/>
                  </a:lnTo>
                  <a:lnTo>
                    <a:pt x="104" y="91"/>
                  </a:lnTo>
                  <a:lnTo>
                    <a:pt x="117" y="123"/>
                  </a:lnTo>
                  <a:lnTo>
                    <a:pt x="124" y="162"/>
                  </a:lnTo>
                  <a:lnTo>
                    <a:pt x="137" y="208"/>
                  </a:lnTo>
                  <a:lnTo>
                    <a:pt x="137" y="266"/>
                  </a:lnTo>
                  <a:lnTo>
                    <a:pt x="143" y="331"/>
                  </a:lnTo>
                  <a:lnTo>
                    <a:pt x="137" y="403"/>
                  </a:lnTo>
                  <a:lnTo>
                    <a:pt x="130" y="487"/>
                  </a:lnTo>
                  <a:lnTo>
                    <a:pt x="104" y="487"/>
                  </a:lnTo>
                  <a:lnTo>
                    <a:pt x="111" y="416"/>
                  </a:lnTo>
                  <a:lnTo>
                    <a:pt x="111" y="351"/>
                  </a:lnTo>
                  <a:lnTo>
                    <a:pt x="111" y="273"/>
                  </a:lnTo>
                  <a:lnTo>
                    <a:pt x="104" y="188"/>
                  </a:lnTo>
                  <a:lnTo>
                    <a:pt x="85" y="110"/>
                  </a:lnTo>
                  <a:lnTo>
                    <a:pt x="72" y="71"/>
                  </a:lnTo>
                  <a:lnTo>
                    <a:pt x="52" y="45"/>
                  </a:lnTo>
                  <a:lnTo>
                    <a:pt x="26" y="19"/>
                  </a:lnTo>
                  <a:lnTo>
                    <a:pt x="0" y="0"/>
                  </a:lnTo>
                  <a:close/>
                </a:path>
              </a:pathLst>
            </a:custGeom>
            <a:solidFill>
              <a:srgbClr val="72BFC7"/>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52" name="Freeform 100"/>
            <p:cNvSpPr/>
            <p:nvPr/>
          </p:nvSpPr>
          <p:spPr bwMode="auto">
            <a:xfrm>
              <a:off x="3046" y="2819"/>
              <a:ext cx="61" cy="204"/>
            </a:xfrm>
            <a:custGeom>
              <a:avLst/>
              <a:gdLst>
                <a:gd name="T0" fmla="*/ 0 w 117"/>
                <a:gd name="T1" fmla="*/ 0 h 468"/>
                <a:gd name="T2" fmla="*/ 0 w 117"/>
                <a:gd name="T3" fmla="*/ 0 h 468"/>
                <a:gd name="T4" fmla="*/ 1 w 117"/>
                <a:gd name="T5" fmla="*/ 0 h 468"/>
                <a:gd name="T6" fmla="*/ 1 w 117"/>
                <a:gd name="T7" fmla="*/ 0 h 468"/>
                <a:gd name="T8" fmla="*/ 1 w 117"/>
                <a:gd name="T9" fmla="*/ 0 h 468"/>
                <a:gd name="T10" fmla="*/ 1 w 117"/>
                <a:gd name="T11" fmla="*/ 0 h 468"/>
                <a:gd name="T12" fmla="*/ 1 w 117"/>
                <a:gd name="T13" fmla="*/ 0 h 468"/>
                <a:gd name="T14" fmla="*/ 1 w 117"/>
                <a:gd name="T15" fmla="*/ 0 h 468"/>
                <a:gd name="T16" fmla="*/ 1 w 117"/>
                <a:gd name="T17" fmla="*/ 0 h 468"/>
                <a:gd name="T18" fmla="*/ 1 w 117"/>
                <a:gd name="T19" fmla="*/ 0 h 468"/>
                <a:gd name="T20" fmla="*/ 1 w 117"/>
                <a:gd name="T21" fmla="*/ 0 h 468"/>
                <a:gd name="T22" fmla="*/ 1 w 117"/>
                <a:gd name="T23" fmla="*/ 0 h 468"/>
                <a:gd name="T24" fmla="*/ 1 w 117"/>
                <a:gd name="T25" fmla="*/ 0 h 468"/>
                <a:gd name="T26" fmla="*/ 1 w 117"/>
                <a:gd name="T27" fmla="*/ 0 h 468"/>
                <a:gd name="T28" fmla="*/ 1 w 117"/>
                <a:gd name="T29" fmla="*/ 0 h 468"/>
                <a:gd name="T30" fmla="*/ 1 w 117"/>
                <a:gd name="T31" fmla="*/ 0 h 468"/>
                <a:gd name="T32" fmla="*/ 1 w 117"/>
                <a:gd name="T33" fmla="*/ 0 h 468"/>
                <a:gd name="T34" fmla="*/ 1 w 117"/>
                <a:gd name="T35" fmla="*/ 0 h 468"/>
                <a:gd name="T36" fmla="*/ 1 w 117"/>
                <a:gd name="T37" fmla="*/ 0 h 468"/>
                <a:gd name="T38" fmla="*/ 1 w 117"/>
                <a:gd name="T39" fmla="*/ 0 h 468"/>
                <a:gd name="T40" fmla="*/ 1 w 117"/>
                <a:gd name="T41" fmla="*/ 0 h 468"/>
                <a:gd name="T42" fmla="*/ 0 w 117"/>
                <a:gd name="T43" fmla="*/ 0 h 468"/>
                <a:gd name="T44" fmla="*/ 0 w 117"/>
                <a:gd name="T45" fmla="*/ 0 h 4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7"/>
                <a:gd name="T70" fmla="*/ 0 h 468"/>
                <a:gd name="T71" fmla="*/ 117 w 117"/>
                <a:gd name="T72" fmla="*/ 468 h 4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7" h="468">
                  <a:moveTo>
                    <a:pt x="0" y="0"/>
                  </a:moveTo>
                  <a:lnTo>
                    <a:pt x="0" y="0"/>
                  </a:lnTo>
                  <a:lnTo>
                    <a:pt x="13" y="0"/>
                  </a:lnTo>
                  <a:lnTo>
                    <a:pt x="33" y="0"/>
                  </a:lnTo>
                  <a:lnTo>
                    <a:pt x="59" y="20"/>
                  </a:lnTo>
                  <a:lnTo>
                    <a:pt x="85" y="46"/>
                  </a:lnTo>
                  <a:lnTo>
                    <a:pt x="98" y="72"/>
                  </a:lnTo>
                  <a:lnTo>
                    <a:pt x="104" y="104"/>
                  </a:lnTo>
                  <a:lnTo>
                    <a:pt x="117" y="189"/>
                  </a:lnTo>
                  <a:lnTo>
                    <a:pt x="117" y="306"/>
                  </a:lnTo>
                  <a:lnTo>
                    <a:pt x="104" y="468"/>
                  </a:lnTo>
                  <a:lnTo>
                    <a:pt x="78" y="468"/>
                  </a:lnTo>
                  <a:lnTo>
                    <a:pt x="91" y="403"/>
                  </a:lnTo>
                  <a:lnTo>
                    <a:pt x="91" y="338"/>
                  </a:lnTo>
                  <a:lnTo>
                    <a:pt x="98" y="260"/>
                  </a:lnTo>
                  <a:lnTo>
                    <a:pt x="91" y="182"/>
                  </a:lnTo>
                  <a:lnTo>
                    <a:pt x="72" y="104"/>
                  </a:lnTo>
                  <a:lnTo>
                    <a:pt x="59" y="72"/>
                  </a:lnTo>
                  <a:lnTo>
                    <a:pt x="46" y="39"/>
                  </a:lnTo>
                  <a:lnTo>
                    <a:pt x="26" y="20"/>
                  </a:lnTo>
                  <a:lnTo>
                    <a:pt x="0" y="0"/>
                  </a:lnTo>
                  <a:close/>
                </a:path>
              </a:pathLst>
            </a:custGeom>
            <a:solidFill>
              <a:srgbClr val="72BFC7"/>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53" name="Freeform 101"/>
            <p:cNvSpPr/>
            <p:nvPr/>
          </p:nvSpPr>
          <p:spPr bwMode="auto">
            <a:xfrm>
              <a:off x="2520" y="2717"/>
              <a:ext cx="536" cy="303"/>
            </a:xfrm>
            <a:custGeom>
              <a:avLst/>
              <a:gdLst>
                <a:gd name="T0" fmla="*/ 1 w 1033"/>
                <a:gd name="T1" fmla="*/ 0 h 696"/>
                <a:gd name="T2" fmla="*/ 1 w 1033"/>
                <a:gd name="T3" fmla="*/ 0 h 696"/>
                <a:gd name="T4" fmla="*/ 1 w 1033"/>
                <a:gd name="T5" fmla="*/ 0 h 696"/>
                <a:gd name="T6" fmla="*/ 2 w 1033"/>
                <a:gd name="T7" fmla="*/ 0 h 696"/>
                <a:gd name="T8" fmla="*/ 2 w 1033"/>
                <a:gd name="T9" fmla="*/ 0 h 696"/>
                <a:gd name="T10" fmla="*/ 2 w 1033"/>
                <a:gd name="T11" fmla="*/ 0 h 696"/>
                <a:gd name="T12" fmla="*/ 2 w 1033"/>
                <a:gd name="T13" fmla="*/ 0 h 696"/>
                <a:gd name="T14" fmla="*/ 2 w 1033"/>
                <a:gd name="T15" fmla="*/ 0 h 696"/>
                <a:gd name="T16" fmla="*/ 2 w 1033"/>
                <a:gd name="T17" fmla="*/ 0 h 696"/>
                <a:gd name="T18" fmla="*/ 2 w 1033"/>
                <a:gd name="T19" fmla="*/ 0 h 696"/>
                <a:gd name="T20" fmla="*/ 2 w 1033"/>
                <a:gd name="T21" fmla="*/ 0 h 696"/>
                <a:gd name="T22" fmla="*/ 2 w 1033"/>
                <a:gd name="T23" fmla="*/ 0 h 696"/>
                <a:gd name="T24" fmla="*/ 2 w 1033"/>
                <a:gd name="T25" fmla="*/ 0 h 696"/>
                <a:gd name="T26" fmla="*/ 2 w 1033"/>
                <a:gd name="T27" fmla="*/ 0 h 696"/>
                <a:gd name="T28" fmla="*/ 2 w 1033"/>
                <a:gd name="T29" fmla="*/ 0 h 696"/>
                <a:gd name="T30" fmla="*/ 1 w 1033"/>
                <a:gd name="T31" fmla="*/ 0 h 696"/>
                <a:gd name="T32" fmla="*/ 1 w 1033"/>
                <a:gd name="T33" fmla="*/ 0 h 696"/>
                <a:gd name="T34" fmla="*/ 1 w 1033"/>
                <a:gd name="T35" fmla="*/ 0 h 696"/>
                <a:gd name="T36" fmla="*/ 1 w 1033"/>
                <a:gd name="T37" fmla="*/ 0 h 696"/>
                <a:gd name="T38" fmla="*/ 1 w 1033"/>
                <a:gd name="T39" fmla="*/ 0 h 696"/>
                <a:gd name="T40" fmla="*/ 1 w 1033"/>
                <a:gd name="T41" fmla="*/ 0 h 696"/>
                <a:gd name="T42" fmla="*/ 1 w 1033"/>
                <a:gd name="T43" fmla="*/ 0 h 696"/>
                <a:gd name="T44" fmla="*/ 2 w 1033"/>
                <a:gd name="T45" fmla="*/ 0 h 696"/>
                <a:gd name="T46" fmla="*/ 2 w 1033"/>
                <a:gd name="T47" fmla="*/ 0 h 696"/>
                <a:gd name="T48" fmla="*/ 2 w 1033"/>
                <a:gd name="T49" fmla="*/ 0 h 696"/>
                <a:gd name="T50" fmla="*/ 2 w 1033"/>
                <a:gd name="T51" fmla="*/ 0 h 696"/>
                <a:gd name="T52" fmla="*/ 2 w 1033"/>
                <a:gd name="T53" fmla="*/ 0 h 696"/>
                <a:gd name="T54" fmla="*/ 2 w 1033"/>
                <a:gd name="T55" fmla="*/ 0 h 696"/>
                <a:gd name="T56" fmla="*/ 2 w 1033"/>
                <a:gd name="T57" fmla="*/ 0 h 696"/>
                <a:gd name="T58" fmla="*/ 2 w 1033"/>
                <a:gd name="T59" fmla="*/ 0 h 696"/>
                <a:gd name="T60" fmla="*/ 2 w 1033"/>
                <a:gd name="T61" fmla="*/ 0 h 696"/>
                <a:gd name="T62" fmla="*/ 2 w 1033"/>
                <a:gd name="T63" fmla="*/ 0 h 696"/>
                <a:gd name="T64" fmla="*/ 2 w 1033"/>
                <a:gd name="T65" fmla="*/ 0 h 696"/>
                <a:gd name="T66" fmla="*/ 2 w 1033"/>
                <a:gd name="T67" fmla="*/ 0 h 696"/>
                <a:gd name="T68" fmla="*/ 2 w 1033"/>
                <a:gd name="T69" fmla="*/ 0 h 696"/>
                <a:gd name="T70" fmla="*/ 2 w 1033"/>
                <a:gd name="T71" fmla="*/ 0 h 696"/>
                <a:gd name="T72" fmla="*/ 2 w 1033"/>
                <a:gd name="T73" fmla="*/ 0 h 696"/>
                <a:gd name="T74" fmla="*/ 1 w 1033"/>
                <a:gd name="T75" fmla="*/ 0 h 696"/>
                <a:gd name="T76" fmla="*/ 0 w 1033"/>
                <a:gd name="T77" fmla="*/ 0 h 6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3"/>
                <a:gd name="T118" fmla="*/ 0 h 696"/>
                <a:gd name="T119" fmla="*/ 1033 w 1033"/>
                <a:gd name="T120" fmla="*/ 696 h 6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3" h="696">
                  <a:moveTo>
                    <a:pt x="6" y="657"/>
                  </a:moveTo>
                  <a:lnTo>
                    <a:pt x="6" y="657"/>
                  </a:lnTo>
                  <a:lnTo>
                    <a:pt x="130" y="650"/>
                  </a:lnTo>
                  <a:lnTo>
                    <a:pt x="409" y="631"/>
                  </a:lnTo>
                  <a:lnTo>
                    <a:pt x="565" y="618"/>
                  </a:lnTo>
                  <a:lnTo>
                    <a:pt x="715" y="605"/>
                  </a:lnTo>
                  <a:lnTo>
                    <a:pt x="838" y="585"/>
                  </a:lnTo>
                  <a:lnTo>
                    <a:pt x="884" y="572"/>
                  </a:lnTo>
                  <a:lnTo>
                    <a:pt x="916" y="566"/>
                  </a:lnTo>
                  <a:lnTo>
                    <a:pt x="916" y="546"/>
                  </a:lnTo>
                  <a:lnTo>
                    <a:pt x="923" y="514"/>
                  </a:lnTo>
                  <a:lnTo>
                    <a:pt x="916" y="449"/>
                  </a:lnTo>
                  <a:lnTo>
                    <a:pt x="897" y="377"/>
                  </a:lnTo>
                  <a:lnTo>
                    <a:pt x="877" y="325"/>
                  </a:lnTo>
                  <a:lnTo>
                    <a:pt x="851" y="293"/>
                  </a:lnTo>
                  <a:lnTo>
                    <a:pt x="838" y="280"/>
                  </a:lnTo>
                  <a:lnTo>
                    <a:pt x="858" y="273"/>
                  </a:lnTo>
                  <a:lnTo>
                    <a:pt x="910" y="254"/>
                  </a:lnTo>
                  <a:lnTo>
                    <a:pt x="988" y="221"/>
                  </a:lnTo>
                  <a:lnTo>
                    <a:pt x="1001" y="215"/>
                  </a:lnTo>
                  <a:lnTo>
                    <a:pt x="1001" y="202"/>
                  </a:lnTo>
                  <a:lnTo>
                    <a:pt x="988" y="195"/>
                  </a:lnTo>
                  <a:lnTo>
                    <a:pt x="975" y="189"/>
                  </a:lnTo>
                  <a:lnTo>
                    <a:pt x="923" y="176"/>
                  </a:lnTo>
                  <a:lnTo>
                    <a:pt x="884" y="169"/>
                  </a:lnTo>
                  <a:lnTo>
                    <a:pt x="767" y="156"/>
                  </a:lnTo>
                  <a:lnTo>
                    <a:pt x="708" y="143"/>
                  </a:lnTo>
                  <a:lnTo>
                    <a:pt x="643" y="124"/>
                  </a:lnTo>
                  <a:lnTo>
                    <a:pt x="585" y="104"/>
                  </a:lnTo>
                  <a:lnTo>
                    <a:pt x="533" y="78"/>
                  </a:lnTo>
                  <a:lnTo>
                    <a:pt x="474" y="39"/>
                  </a:lnTo>
                  <a:lnTo>
                    <a:pt x="422" y="0"/>
                  </a:lnTo>
                  <a:lnTo>
                    <a:pt x="455" y="20"/>
                  </a:lnTo>
                  <a:lnTo>
                    <a:pt x="546" y="65"/>
                  </a:lnTo>
                  <a:lnTo>
                    <a:pt x="611" y="91"/>
                  </a:lnTo>
                  <a:lnTo>
                    <a:pt x="682" y="117"/>
                  </a:lnTo>
                  <a:lnTo>
                    <a:pt x="773" y="130"/>
                  </a:lnTo>
                  <a:lnTo>
                    <a:pt x="871" y="143"/>
                  </a:lnTo>
                  <a:lnTo>
                    <a:pt x="916" y="150"/>
                  </a:lnTo>
                  <a:lnTo>
                    <a:pt x="955" y="156"/>
                  </a:lnTo>
                  <a:lnTo>
                    <a:pt x="981" y="169"/>
                  </a:lnTo>
                  <a:lnTo>
                    <a:pt x="1007" y="182"/>
                  </a:lnTo>
                  <a:lnTo>
                    <a:pt x="1020" y="189"/>
                  </a:lnTo>
                  <a:lnTo>
                    <a:pt x="1033" y="208"/>
                  </a:lnTo>
                  <a:lnTo>
                    <a:pt x="1033" y="215"/>
                  </a:lnTo>
                  <a:lnTo>
                    <a:pt x="1033" y="228"/>
                  </a:lnTo>
                  <a:lnTo>
                    <a:pt x="1020" y="241"/>
                  </a:lnTo>
                  <a:lnTo>
                    <a:pt x="1007" y="247"/>
                  </a:lnTo>
                  <a:lnTo>
                    <a:pt x="962" y="260"/>
                  </a:lnTo>
                  <a:lnTo>
                    <a:pt x="903" y="280"/>
                  </a:lnTo>
                  <a:lnTo>
                    <a:pt x="890" y="286"/>
                  </a:lnTo>
                  <a:lnTo>
                    <a:pt x="884" y="293"/>
                  </a:lnTo>
                  <a:lnTo>
                    <a:pt x="884" y="299"/>
                  </a:lnTo>
                  <a:lnTo>
                    <a:pt x="910" y="332"/>
                  </a:lnTo>
                  <a:lnTo>
                    <a:pt x="929" y="371"/>
                  </a:lnTo>
                  <a:lnTo>
                    <a:pt x="942" y="416"/>
                  </a:lnTo>
                  <a:lnTo>
                    <a:pt x="949" y="455"/>
                  </a:lnTo>
                  <a:lnTo>
                    <a:pt x="962" y="527"/>
                  </a:lnTo>
                  <a:lnTo>
                    <a:pt x="955" y="553"/>
                  </a:lnTo>
                  <a:lnTo>
                    <a:pt x="949" y="572"/>
                  </a:lnTo>
                  <a:lnTo>
                    <a:pt x="936" y="592"/>
                  </a:lnTo>
                  <a:lnTo>
                    <a:pt x="897" y="605"/>
                  </a:lnTo>
                  <a:lnTo>
                    <a:pt x="838" y="618"/>
                  </a:lnTo>
                  <a:lnTo>
                    <a:pt x="747" y="631"/>
                  </a:lnTo>
                  <a:lnTo>
                    <a:pt x="461" y="657"/>
                  </a:lnTo>
                  <a:lnTo>
                    <a:pt x="0" y="696"/>
                  </a:lnTo>
                  <a:lnTo>
                    <a:pt x="6" y="65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54" name="Freeform 102"/>
            <p:cNvSpPr/>
            <p:nvPr/>
          </p:nvSpPr>
          <p:spPr bwMode="auto">
            <a:xfrm>
              <a:off x="2354" y="2484"/>
              <a:ext cx="571" cy="170"/>
            </a:xfrm>
            <a:custGeom>
              <a:avLst/>
              <a:gdLst>
                <a:gd name="T0" fmla="*/ 2 w 1099"/>
                <a:gd name="T1" fmla="*/ 0 h 390"/>
                <a:gd name="T2" fmla="*/ 2 w 1099"/>
                <a:gd name="T3" fmla="*/ 0 h 390"/>
                <a:gd name="T4" fmla="*/ 2 w 1099"/>
                <a:gd name="T5" fmla="*/ 0 h 390"/>
                <a:gd name="T6" fmla="*/ 2 w 1099"/>
                <a:gd name="T7" fmla="*/ 0 h 390"/>
                <a:gd name="T8" fmla="*/ 1 w 1099"/>
                <a:gd name="T9" fmla="*/ 0 h 390"/>
                <a:gd name="T10" fmla="*/ 1 w 1099"/>
                <a:gd name="T11" fmla="*/ 0 h 390"/>
                <a:gd name="T12" fmla="*/ 1 w 1099"/>
                <a:gd name="T13" fmla="*/ 0 h 390"/>
                <a:gd name="T14" fmla="*/ 0 w 1099"/>
                <a:gd name="T15" fmla="*/ 0 h 390"/>
                <a:gd name="T16" fmla="*/ 1 w 1099"/>
                <a:gd name="T17" fmla="*/ 0 h 390"/>
                <a:gd name="T18" fmla="*/ 2 w 1099"/>
                <a:gd name="T19" fmla="*/ 0 h 390"/>
                <a:gd name="T20" fmla="*/ 2 w 1099"/>
                <a:gd name="T21" fmla="*/ 0 h 390"/>
                <a:gd name="T22" fmla="*/ 2 w 1099"/>
                <a:gd name="T23" fmla="*/ 0 h 390"/>
                <a:gd name="T24" fmla="*/ 2 w 1099"/>
                <a:gd name="T25" fmla="*/ 0 h 390"/>
                <a:gd name="T26" fmla="*/ 2 w 1099"/>
                <a:gd name="T27" fmla="*/ 0 h 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9"/>
                <a:gd name="T43" fmla="*/ 0 h 390"/>
                <a:gd name="T44" fmla="*/ 1099 w 1099"/>
                <a:gd name="T45" fmla="*/ 390 h 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9" h="390">
                  <a:moveTo>
                    <a:pt x="1073" y="208"/>
                  </a:moveTo>
                  <a:lnTo>
                    <a:pt x="1073" y="208"/>
                  </a:lnTo>
                  <a:lnTo>
                    <a:pt x="1066" y="358"/>
                  </a:lnTo>
                  <a:lnTo>
                    <a:pt x="32" y="358"/>
                  </a:lnTo>
                  <a:lnTo>
                    <a:pt x="32" y="0"/>
                  </a:lnTo>
                  <a:lnTo>
                    <a:pt x="0" y="0"/>
                  </a:lnTo>
                  <a:lnTo>
                    <a:pt x="6" y="384"/>
                  </a:lnTo>
                  <a:lnTo>
                    <a:pt x="1092" y="390"/>
                  </a:lnTo>
                  <a:lnTo>
                    <a:pt x="1099" y="228"/>
                  </a:lnTo>
                  <a:lnTo>
                    <a:pt x="1073" y="208"/>
                  </a:lnTo>
                  <a:close/>
                </a:path>
              </a:pathLst>
            </a:custGeom>
            <a:solidFill>
              <a:srgbClr val="79858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55" name="Freeform 103"/>
            <p:cNvSpPr/>
            <p:nvPr/>
          </p:nvSpPr>
          <p:spPr bwMode="auto">
            <a:xfrm>
              <a:off x="2628" y="2476"/>
              <a:ext cx="94" cy="19"/>
            </a:xfrm>
            <a:custGeom>
              <a:avLst/>
              <a:gdLst>
                <a:gd name="T0" fmla="*/ 1 w 182"/>
                <a:gd name="T1" fmla="*/ 0 h 45"/>
                <a:gd name="T2" fmla="*/ 1 w 182"/>
                <a:gd name="T3" fmla="*/ 0 h 45"/>
                <a:gd name="T4" fmla="*/ 1 w 182"/>
                <a:gd name="T5" fmla="*/ 0 h 45"/>
                <a:gd name="T6" fmla="*/ 1 w 182"/>
                <a:gd name="T7" fmla="*/ 0 h 45"/>
                <a:gd name="T8" fmla="*/ 1 w 182"/>
                <a:gd name="T9" fmla="*/ 0 h 45"/>
                <a:gd name="T10" fmla="*/ 1 w 182"/>
                <a:gd name="T11" fmla="*/ 0 h 45"/>
                <a:gd name="T12" fmla="*/ 1 w 182"/>
                <a:gd name="T13" fmla="*/ 0 h 45"/>
                <a:gd name="T14" fmla="*/ 1 w 182"/>
                <a:gd name="T15" fmla="*/ 0 h 45"/>
                <a:gd name="T16" fmla="*/ 1 w 182"/>
                <a:gd name="T17" fmla="*/ 0 h 45"/>
                <a:gd name="T18" fmla="*/ 1 w 182"/>
                <a:gd name="T19" fmla="*/ 0 h 45"/>
                <a:gd name="T20" fmla="*/ 0 w 182"/>
                <a:gd name="T21" fmla="*/ 0 h 45"/>
                <a:gd name="T22" fmla="*/ 0 w 182"/>
                <a:gd name="T23" fmla="*/ 0 h 45"/>
                <a:gd name="T24" fmla="*/ 1 w 182"/>
                <a:gd name="T25" fmla="*/ 0 h 45"/>
                <a:gd name="T26" fmla="*/ 1 w 182"/>
                <a:gd name="T27" fmla="*/ 0 h 45"/>
                <a:gd name="T28" fmla="*/ 1 w 182"/>
                <a:gd name="T29" fmla="*/ 0 h 45"/>
                <a:gd name="T30" fmla="*/ 1 w 182"/>
                <a:gd name="T31" fmla="*/ 0 h 45"/>
                <a:gd name="T32" fmla="*/ 1 w 182"/>
                <a:gd name="T33" fmla="*/ 0 h 45"/>
                <a:gd name="T34" fmla="*/ 1 w 182"/>
                <a:gd name="T35" fmla="*/ 0 h 45"/>
                <a:gd name="T36" fmla="*/ 1 w 182"/>
                <a:gd name="T37" fmla="*/ 0 h 45"/>
                <a:gd name="T38" fmla="*/ 1 w 182"/>
                <a:gd name="T39" fmla="*/ 0 h 45"/>
                <a:gd name="T40" fmla="*/ 1 w 182"/>
                <a:gd name="T41" fmla="*/ 0 h 45"/>
                <a:gd name="T42" fmla="*/ 1 w 182"/>
                <a:gd name="T43" fmla="*/ 0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2"/>
                <a:gd name="T67" fmla="*/ 0 h 45"/>
                <a:gd name="T68" fmla="*/ 182 w 182"/>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2" h="45">
                  <a:moveTo>
                    <a:pt x="182" y="26"/>
                  </a:moveTo>
                  <a:lnTo>
                    <a:pt x="182" y="26"/>
                  </a:lnTo>
                  <a:lnTo>
                    <a:pt x="175" y="32"/>
                  </a:lnTo>
                  <a:lnTo>
                    <a:pt x="156" y="39"/>
                  </a:lnTo>
                  <a:lnTo>
                    <a:pt x="123" y="45"/>
                  </a:lnTo>
                  <a:lnTo>
                    <a:pt x="91" y="45"/>
                  </a:lnTo>
                  <a:lnTo>
                    <a:pt x="58" y="45"/>
                  </a:lnTo>
                  <a:lnTo>
                    <a:pt x="26" y="39"/>
                  </a:lnTo>
                  <a:lnTo>
                    <a:pt x="6" y="32"/>
                  </a:lnTo>
                  <a:lnTo>
                    <a:pt x="0" y="26"/>
                  </a:lnTo>
                  <a:lnTo>
                    <a:pt x="6" y="13"/>
                  </a:lnTo>
                  <a:lnTo>
                    <a:pt x="26" y="6"/>
                  </a:lnTo>
                  <a:lnTo>
                    <a:pt x="58" y="6"/>
                  </a:lnTo>
                  <a:lnTo>
                    <a:pt x="91" y="0"/>
                  </a:lnTo>
                  <a:lnTo>
                    <a:pt x="123" y="6"/>
                  </a:lnTo>
                  <a:lnTo>
                    <a:pt x="156" y="6"/>
                  </a:lnTo>
                  <a:lnTo>
                    <a:pt x="175" y="13"/>
                  </a:lnTo>
                  <a:lnTo>
                    <a:pt x="182" y="26"/>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56" name="Freeform 104"/>
            <p:cNvSpPr/>
            <p:nvPr/>
          </p:nvSpPr>
          <p:spPr bwMode="auto">
            <a:xfrm>
              <a:off x="2307" y="2629"/>
              <a:ext cx="223" cy="133"/>
            </a:xfrm>
            <a:custGeom>
              <a:avLst/>
              <a:gdLst>
                <a:gd name="T0" fmla="*/ 1 w 429"/>
                <a:gd name="T1" fmla="*/ 0 h 305"/>
                <a:gd name="T2" fmla="*/ 1 w 429"/>
                <a:gd name="T3" fmla="*/ 0 h 305"/>
                <a:gd name="T4" fmla="*/ 1 w 429"/>
                <a:gd name="T5" fmla="*/ 0 h 305"/>
                <a:gd name="T6" fmla="*/ 1 w 429"/>
                <a:gd name="T7" fmla="*/ 0 h 305"/>
                <a:gd name="T8" fmla="*/ 1 w 429"/>
                <a:gd name="T9" fmla="*/ 0 h 305"/>
                <a:gd name="T10" fmla="*/ 1 w 429"/>
                <a:gd name="T11" fmla="*/ 0 h 305"/>
                <a:gd name="T12" fmla="*/ 1 w 429"/>
                <a:gd name="T13" fmla="*/ 0 h 305"/>
                <a:gd name="T14" fmla="*/ 1 w 429"/>
                <a:gd name="T15" fmla="*/ 0 h 305"/>
                <a:gd name="T16" fmla="*/ 1 w 429"/>
                <a:gd name="T17" fmla="*/ 0 h 305"/>
                <a:gd name="T18" fmla="*/ 1 w 429"/>
                <a:gd name="T19" fmla="*/ 0 h 305"/>
                <a:gd name="T20" fmla="*/ 1 w 429"/>
                <a:gd name="T21" fmla="*/ 0 h 305"/>
                <a:gd name="T22" fmla="*/ 1 w 429"/>
                <a:gd name="T23" fmla="*/ 0 h 305"/>
                <a:gd name="T24" fmla="*/ 1 w 429"/>
                <a:gd name="T25" fmla="*/ 0 h 305"/>
                <a:gd name="T26" fmla="*/ 0 w 429"/>
                <a:gd name="T27" fmla="*/ 0 h 305"/>
                <a:gd name="T28" fmla="*/ 0 w 429"/>
                <a:gd name="T29" fmla="*/ 0 h 305"/>
                <a:gd name="T30" fmla="*/ 0 w 429"/>
                <a:gd name="T31" fmla="*/ 0 h 305"/>
                <a:gd name="T32" fmla="*/ 1 w 429"/>
                <a:gd name="T33" fmla="*/ 0 h 305"/>
                <a:gd name="T34" fmla="*/ 1 w 429"/>
                <a:gd name="T35" fmla="*/ 0 h 305"/>
                <a:gd name="T36" fmla="*/ 1 w 429"/>
                <a:gd name="T37" fmla="*/ 0 h 305"/>
                <a:gd name="T38" fmla="*/ 1 w 429"/>
                <a:gd name="T39" fmla="*/ 0 h 305"/>
                <a:gd name="T40" fmla="*/ 1 w 429"/>
                <a:gd name="T41" fmla="*/ 0 h 305"/>
                <a:gd name="T42" fmla="*/ 1 w 429"/>
                <a:gd name="T43" fmla="*/ 0 h 305"/>
                <a:gd name="T44" fmla="*/ 1 w 429"/>
                <a:gd name="T45" fmla="*/ 0 h 305"/>
                <a:gd name="T46" fmla="*/ 1 w 429"/>
                <a:gd name="T47" fmla="*/ 0 h 305"/>
                <a:gd name="T48" fmla="*/ 1 w 429"/>
                <a:gd name="T49" fmla="*/ 0 h 305"/>
                <a:gd name="T50" fmla="*/ 1 w 429"/>
                <a:gd name="T51" fmla="*/ 0 h 305"/>
                <a:gd name="T52" fmla="*/ 1 w 429"/>
                <a:gd name="T53" fmla="*/ 0 h 305"/>
                <a:gd name="T54" fmla="*/ 1 w 429"/>
                <a:gd name="T55" fmla="*/ 0 h 305"/>
                <a:gd name="T56" fmla="*/ 1 w 429"/>
                <a:gd name="T57" fmla="*/ 0 h 305"/>
                <a:gd name="T58" fmla="*/ 1 w 429"/>
                <a:gd name="T59" fmla="*/ 0 h 305"/>
                <a:gd name="T60" fmla="*/ 1 w 429"/>
                <a:gd name="T61" fmla="*/ 0 h 305"/>
                <a:gd name="T62" fmla="*/ 1 w 429"/>
                <a:gd name="T63" fmla="*/ 0 h 305"/>
                <a:gd name="T64" fmla="*/ 1 w 429"/>
                <a:gd name="T65" fmla="*/ 0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9"/>
                <a:gd name="T100" fmla="*/ 0 h 305"/>
                <a:gd name="T101" fmla="*/ 429 w 429"/>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9" h="305">
                  <a:moveTo>
                    <a:pt x="175" y="6"/>
                  </a:moveTo>
                  <a:lnTo>
                    <a:pt x="175" y="6"/>
                  </a:lnTo>
                  <a:lnTo>
                    <a:pt x="162" y="19"/>
                  </a:lnTo>
                  <a:lnTo>
                    <a:pt x="156" y="39"/>
                  </a:lnTo>
                  <a:lnTo>
                    <a:pt x="156" y="65"/>
                  </a:lnTo>
                  <a:lnTo>
                    <a:pt x="156" y="71"/>
                  </a:lnTo>
                  <a:lnTo>
                    <a:pt x="162" y="71"/>
                  </a:lnTo>
                  <a:lnTo>
                    <a:pt x="169" y="65"/>
                  </a:lnTo>
                  <a:lnTo>
                    <a:pt x="169" y="39"/>
                  </a:lnTo>
                  <a:lnTo>
                    <a:pt x="175" y="26"/>
                  </a:lnTo>
                  <a:lnTo>
                    <a:pt x="182" y="19"/>
                  </a:lnTo>
                  <a:lnTo>
                    <a:pt x="195" y="13"/>
                  </a:lnTo>
                  <a:lnTo>
                    <a:pt x="208" y="19"/>
                  </a:lnTo>
                  <a:lnTo>
                    <a:pt x="221" y="32"/>
                  </a:lnTo>
                  <a:lnTo>
                    <a:pt x="227" y="45"/>
                  </a:lnTo>
                  <a:lnTo>
                    <a:pt x="234" y="78"/>
                  </a:lnTo>
                  <a:lnTo>
                    <a:pt x="227" y="123"/>
                  </a:lnTo>
                  <a:lnTo>
                    <a:pt x="221" y="149"/>
                  </a:lnTo>
                  <a:lnTo>
                    <a:pt x="0" y="279"/>
                  </a:lnTo>
                  <a:lnTo>
                    <a:pt x="0" y="286"/>
                  </a:lnTo>
                  <a:lnTo>
                    <a:pt x="6" y="292"/>
                  </a:lnTo>
                  <a:lnTo>
                    <a:pt x="423" y="305"/>
                  </a:lnTo>
                  <a:lnTo>
                    <a:pt x="429" y="299"/>
                  </a:lnTo>
                  <a:lnTo>
                    <a:pt x="429" y="292"/>
                  </a:lnTo>
                  <a:lnTo>
                    <a:pt x="247" y="169"/>
                  </a:lnTo>
                  <a:lnTo>
                    <a:pt x="241" y="162"/>
                  </a:lnTo>
                  <a:lnTo>
                    <a:pt x="234" y="169"/>
                  </a:lnTo>
                  <a:lnTo>
                    <a:pt x="241" y="175"/>
                  </a:lnTo>
                  <a:lnTo>
                    <a:pt x="403" y="292"/>
                  </a:lnTo>
                  <a:lnTo>
                    <a:pt x="32" y="279"/>
                  </a:lnTo>
                  <a:lnTo>
                    <a:pt x="234" y="156"/>
                  </a:lnTo>
                  <a:lnTo>
                    <a:pt x="241" y="130"/>
                  </a:lnTo>
                  <a:lnTo>
                    <a:pt x="247" y="78"/>
                  </a:lnTo>
                  <a:lnTo>
                    <a:pt x="247" y="58"/>
                  </a:lnTo>
                  <a:lnTo>
                    <a:pt x="241" y="39"/>
                  </a:lnTo>
                  <a:lnTo>
                    <a:pt x="234" y="26"/>
                  </a:lnTo>
                  <a:lnTo>
                    <a:pt x="221" y="13"/>
                  </a:lnTo>
                  <a:lnTo>
                    <a:pt x="195" y="0"/>
                  </a:lnTo>
                  <a:lnTo>
                    <a:pt x="175" y="6"/>
                  </a:lnTo>
                  <a:close/>
                </a:path>
              </a:pathLst>
            </a:custGeom>
            <a:solidFill>
              <a:srgbClr val="AFBFC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57" name="Rectangle 105"/>
            <p:cNvSpPr>
              <a:spLocks noChangeArrowheads="1"/>
            </p:cNvSpPr>
            <p:nvPr/>
          </p:nvSpPr>
          <p:spPr bwMode="auto">
            <a:xfrm>
              <a:off x="2375" y="2640"/>
              <a:ext cx="36" cy="11"/>
            </a:xfrm>
            <a:prstGeom prst="rect">
              <a:avLst/>
            </a:prstGeom>
            <a:solidFill>
              <a:srgbClr val="7985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58" name="Freeform 106"/>
            <p:cNvSpPr/>
            <p:nvPr/>
          </p:nvSpPr>
          <p:spPr bwMode="auto">
            <a:xfrm>
              <a:off x="2621" y="2717"/>
              <a:ext cx="327" cy="275"/>
            </a:xfrm>
            <a:custGeom>
              <a:avLst/>
              <a:gdLst>
                <a:gd name="T0" fmla="*/ 1 w 630"/>
                <a:gd name="T1" fmla="*/ 0 h 631"/>
                <a:gd name="T2" fmla="*/ 1 w 630"/>
                <a:gd name="T3" fmla="*/ 0 h 631"/>
                <a:gd name="T4" fmla="*/ 1 w 630"/>
                <a:gd name="T5" fmla="*/ 0 h 631"/>
                <a:gd name="T6" fmla="*/ 1 w 630"/>
                <a:gd name="T7" fmla="*/ 0 h 631"/>
                <a:gd name="T8" fmla="*/ 1 w 630"/>
                <a:gd name="T9" fmla="*/ 0 h 631"/>
                <a:gd name="T10" fmla="*/ 1 w 630"/>
                <a:gd name="T11" fmla="*/ 0 h 631"/>
                <a:gd name="T12" fmla="*/ 1 w 630"/>
                <a:gd name="T13" fmla="*/ 0 h 631"/>
                <a:gd name="T14" fmla="*/ 1 w 630"/>
                <a:gd name="T15" fmla="*/ 0 h 631"/>
                <a:gd name="T16" fmla="*/ 1 w 630"/>
                <a:gd name="T17" fmla="*/ 0 h 631"/>
                <a:gd name="T18" fmla="*/ 1 w 630"/>
                <a:gd name="T19" fmla="*/ 0 h 631"/>
                <a:gd name="T20" fmla="*/ 1 w 630"/>
                <a:gd name="T21" fmla="*/ 0 h 631"/>
                <a:gd name="T22" fmla="*/ 1 w 630"/>
                <a:gd name="T23" fmla="*/ 0 h 631"/>
                <a:gd name="T24" fmla="*/ 1 w 630"/>
                <a:gd name="T25" fmla="*/ 0 h 631"/>
                <a:gd name="T26" fmla="*/ 1 w 630"/>
                <a:gd name="T27" fmla="*/ 0 h 631"/>
                <a:gd name="T28" fmla="*/ 1 w 630"/>
                <a:gd name="T29" fmla="*/ 0 h 631"/>
                <a:gd name="T30" fmla="*/ 1 w 630"/>
                <a:gd name="T31" fmla="*/ 0 h 631"/>
                <a:gd name="T32" fmla="*/ 1 w 630"/>
                <a:gd name="T33" fmla="*/ 0 h 631"/>
                <a:gd name="T34" fmla="*/ 1 w 630"/>
                <a:gd name="T35" fmla="*/ 0 h 631"/>
                <a:gd name="T36" fmla="*/ 1 w 630"/>
                <a:gd name="T37" fmla="*/ 0 h 631"/>
                <a:gd name="T38" fmla="*/ 1 w 630"/>
                <a:gd name="T39" fmla="*/ 0 h 631"/>
                <a:gd name="T40" fmla="*/ 1 w 630"/>
                <a:gd name="T41" fmla="*/ 0 h 631"/>
                <a:gd name="T42" fmla="*/ 1 w 630"/>
                <a:gd name="T43" fmla="*/ 0 h 631"/>
                <a:gd name="T44" fmla="*/ 1 w 630"/>
                <a:gd name="T45" fmla="*/ 0 h 631"/>
                <a:gd name="T46" fmla="*/ 1 w 630"/>
                <a:gd name="T47" fmla="*/ 0 h 631"/>
                <a:gd name="T48" fmla="*/ 1 w 630"/>
                <a:gd name="T49" fmla="*/ 0 h 631"/>
                <a:gd name="T50" fmla="*/ 1 w 630"/>
                <a:gd name="T51" fmla="*/ 0 h 631"/>
                <a:gd name="T52" fmla="*/ 1 w 630"/>
                <a:gd name="T53" fmla="*/ 0 h 631"/>
                <a:gd name="T54" fmla="*/ 1 w 630"/>
                <a:gd name="T55" fmla="*/ 0 h 631"/>
                <a:gd name="T56" fmla="*/ 1 w 630"/>
                <a:gd name="T57" fmla="*/ 0 h 631"/>
                <a:gd name="T58" fmla="*/ 1 w 630"/>
                <a:gd name="T59" fmla="*/ 0 h 631"/>
                <a:gd name="T60" fmla="*/ 1 w 630"/>
                <a:gd name="T61" fmla="*/ 0 h 631"/>
                <a:gd name="T62" fmla="*/ 0 w 630"/>
                <a:gd name="T63" fmla="*/ 0 h 631"/>
                <a:gd name="T64" fmla="*/ 0 w 630"/>
                <a:gd name="T65" fmla="*/ 0 h 631"/>
                <a:gd name="T66" fmla="*/ 1 w 630"/>
                <a:gd name="T67" fmla="*/ 0 h 631"/>
                <a:gd name="T68" fmla="*/ 1 w 630"/>
                <a:gd name="T69" fmla="*/ 0 h 631"/>
                <a:gd name="T70" fmla="*/ 1 w 630"/>
                <a:gd name="T71" fmla="*/ 0 h 631"/>
                <a:gd name="T72" fmla="*/ 1 w 630"/>
                <a:gd name="T73" fmla="*/ 0 h 631"/>
                <a:gd name="T74" fmla="*/ 1 w 630"/>
                <a:gd name="T75" fmla="*/ 0 h 631"/>
                <a:gd name="T76" fmla="*/ 1 w 630"/>
                <a:gd name="T77" fmla="*/ 0 h 631"/>
                <a:gd name="T78" fmla="*/ 1 w 630"/>
                <a:gd name="T79" fmla="*/ 0 h 631"/>
                <a:gd name="T80" fmla="*/ 1 w 630"/>
                <a:gd name="T81" fmla="*/ 0 h 6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0"/>
                <a:gd name="T124" fmla="*/ 0 h 631"/>
                <a:gd name="T125" fmla="*/ 630 w 630"/>
                <a:gd name="T126" fmla="*/ 631 h 6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0" h="631">
                  <a:moveTo>
                    <a:pt x="182" y="26"/>
                  </a:moveTo>
                  <a:lnTo>
                    <a:pt x="182" y="26"/>
                  </a:lnTo>
                  <a:lnTo>
                    <a:pt x="234" y="13"/>
                  </a:lnTo>
                  <a:lnTo>
                    <a:pt x="292" y="0"/>
                  </a:lnTo>
                  <a:lnTo>
                    <a:pt x="325" y="0"/>
                  </a:lnTo>
                  <a:lnTo>
                    <a:pt x="357" y="0"/>
                  </a:lnTo>
                  <a:lnTo>
                    <a:pt x="396" y="7"/>
                  </a:lnTo>
                  <a:lnTo>
                    <a:pt x="435" y="20"/>
                  </a:lnTo>
                  <a:lnTo>
                    <a:pt x="500" y="52"/>
                  </a:lnTo>
                  <a:lnTo>
                    <a:pt x="533" y="78"/>
                  </a:lnTo>
                  <a:lnTo>
                    <a:pt x="539" y="91"/>
                  </a:lnTo>
                  <a:lnTo>
                    <a:pt x="546" y="104"/>
                  </a:lnTo>
                  <a:lnTo>
                    <a:pt x="630" y="585"/>
                  </a:lnTo>
                  <a:lnTo>
                    <a:pt x="526" y="598"/>
                  </a:lnTo>
                  <a:lnTo>
                    <a:pt x="513" y="364"/>
                  </a:lnTo>
                  <a:lnTo>
                    <a:pt x="481" y="280"/>
                  </a:lnTo>
                  <a:lnTo>
                    <a:pt x="461" y="241"/>
                  </a:lnTo>
                  <a:lnTo>
                    <a:pt x="455" y="241"/>
                  </a:lnTo>
                  <a:lnTo>
                    <a:pt x="455" y="260"/>
                  </a:lnTo>
                  <a:lnTo>
                    <a:pt x="461" y="371"/>
                  </a:lnTo>
                  <a:lnTo>
                    <a:pt x="468" y="429"/>
                  </a:lnTo>
                  <a:lnTo>
                    <a:pt x="487" y="592"/>
                  </a:lnTo>
                  <a:lnTo>
                    <a:pt x="175" y="618"/>
                  </a:lnTo>
                  <a:lnTo>
                    <a:pt x="169" y="410"/>
                  </a:lnTo>
                  <a:lnTo>
                    <a:pt x="169" y="234"/>
                  </a:lnTo>
                  <a:lnTo>
                    <a:pt x="130" y="397"/>
                  </a:lnTo>
                  <a:lnTo>
                    <a:pt x="84" y="618"/>
                  </a:lnTo>
                  <a:lnTo>
                    <a:pt x="0" y="631"/>
                  </a:lnTo>
                  <a:lnTo>
                    <a:pt x="65" y="117"/>
                  </a:lnTo>
                  <a:lnTo>
                    <a:pt x="71" y="98"/>
                  </a:lnTo>
                  <a:lnTo>
                    <a:pt x="84" y="78"/>
                  </a:lnTo>
                  <a:lnTo>
                    <a:pt x="123" y="52"/>
                  </a:lnTo>
                  <a:lnTo>
                    <a:pt x="162" y="33"/>
                  </a:lnTo>
                  <a:lnTo>
                    <a:pt x="182" y="26"/>
                  </a:lnTo>
                  <a:close/>
                </a:path>
              </a:pathLst>
            </a:custGeom>
            <a:solidFill>
              <a:srgbClr val="946B1E"/>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59" name="Freeform 107"/>
            <p:cNvSpPr/>
            <p:nvPr/>
          </p:nvSpPr>
          <p:spPr bwMode="auto">
            <a:xfrm>
              <a:off x="2675" y="2629"/>
              <a:ext cx="223" cy="133"/>
            </a:xfrm>
            <a:custGeom>
              <a:avLst/>
              <a:gdLst>
                <a:gd name="T0" fmla="*/ 1 w 429"/>
                <a:gd name="T1" fmla="*/ 0 h 305"/>
                <a:gd name="T2" fmla="*/ 1 w 429"/>
                <a:gd name="T3" fmla="*/ 0 h 305"/>
                <a:gd name="T4" fmla="*/ 1 w 429"/>
                <a:gd name="T5" fmla="*/ 0 h 305"/>
                <a:gd name="T6" fmla="*/ 1 w 429"/>
                <a:gd name="T7" fmla="*/ 0 h 305"/>
                <a:gd name="T8" fmla="*/ 1 w 429"/>
                <a:gd name="T9" fmla="*/ 0 h 305"/>
                <a:gd name="T10" fmla="*/ 1 w 429"/>
                <a:gd name="T11" fmla="*/ 0 h 305"/>
                <a:gd name="T12" fmla="*/ 1 w 429"/>
                <a:gd name="T13" fmla="*/ 0 h 305"/>
                <a:gd name="T14" fmla="*/ 1 w 429"/>
                <a:gd name="T15" fmla="*/ 0 h 305"/>
                <a:gd name="T16" fmla="*/ 1 w 429"/>
                <a:gd name="T17" fmla="*/ 0 h 305"/>
                <a:gd name="T18" fmla="*/ 1 w 429"/>
                <a:gd name="T19" fmla="*/ 0 h 305"/>
                <a:gd name="T20" fmla="*/ 1 w 429"/>
                <a:gd name="T21" fmla="*/ 0 h 305"/>
                <a:gd name="T22" fmla="*/ 1 w 429"/>
                <a:gd name="T23" fmla="*/ 0 h 305"/>
                <a:gd name="T24" fmla="*/ 1 w 429"/>
                <a:gd name="T25" fmla="*/ 0 h 305"/>
                <a:gd name="T26" fmla="*/ 0 w 429"/>
                <a:gd name="T27" fmla="*/ 0 h 305"/>
                <a:gd name="T28" fmla="*/ 0 w 429"/>
                <a:gd name="T29" fmla="*/ 0 h 305"/>
                <a:gd name="T30" fmla="*/ 0 w 429"/>
                <a:gd name="T31" fmla="*/ 0 h 305"/>
                <a:gd name="T32" fmla="*/ 1 w 429"/>
                <a:gd name="T33" fmla="*/ 0 h 305"/>
                <a:gd name="T34" fmla="*/ 1 w 429"/>
                <a:gd name="T35" fmla="*/ 0 h 305"/>
                <a:gd name="T36" fmla="*/ 1 w 429"/>
                <a:gd name="T37" fmla="*/ 0 h 305"/>
                <a:gd name="T38" fmla="*/ 1 w 429"/>
                <a:gd name="T39" fmla="*/ 0 h 305"/>
                <a:gd name="T40" fmla="*/ 1 w 429"/>
                <a:gd name="T41" fmla="*/ 0 h 305"/>
                <a:gd name="T42" fmla="*/ 1 w 429"/>
                <a:gd name="T43" fmla="*/ 0 h 305"/>
                <a:gd name="T44" fmla="*/ 1 w 429"/>
                <a:gd name="T45" fmla="*/ 0 h 305"/>
                <a:gd name="T46" fmla="*/ 1 w 429"/>
                <a:gd name="T47" fmla="*/ 0 h 305"/>
                <a:gd name="T48" fmla="*/ 1 w 429"/>
                <a:gd name="T49" fmla="*/ 0 h 305"/>
                <a:gd name="T50" fmla="*/ 1 w 429"/>
                <a:gd name="T51" fmla="*/ 0 h 305"/>
                <a:gd name="T52" fmla="*/ 1 w 429"/>
                <a:gd name="T53" fmla="*/ 0 h 305"/>
                <a:gd name="T54" fmla="*/ 1 w 429"/>
                <a:gd name="T55" fmla="*/ 0 h 305"/>
                <a:gd name="T56" fmla="*/ 1 w 429"/>
                <a:gd name="T57" fmla="*/ 0 h 305"/>
                <a:gd name="T58" fmla="*/ 1 w 429"/>
                <a:gd name="T59" fmla="*/ 0 h 305"/>
                <a:gd name="T60" fmla="*/ 1 w 429"/>
                <a:gd name="T61" fmla="*/ 0 h 305"/>
                <a:gd name="T62" fmla="*/ 1 w 429"/>
                <a:gd name="T63" fmla="*/ 0 h 305"/>
                <a:gd name="T64" fmla="*/ 1 w 429"/>
                <a:gd name="T65" fmla="*/ 0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9"/>
                <a:gd name="T100" fmla="*/ 0 h 305"/>
                <a:gd name="T101" fmla="*/ 429 w 429"/>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9" h="305">
                  <a:moveTo>
                    <a:pt x="175" y="6"/>
                  </a:moveTo>
                  <a:lnTo>
                    <a:pt x="175" y="6"/>
                  </a:lnTo>
                  <a:lnTo>
                    <a:pt x="162" y="19"/>
                  </a:lnTo>
                  <a:lnTo>
                    <a:pt x="156" y="39"/>
                  </a:lnTo>
                  <a:lnTo>
                    <a:pt x="156" y="65"/>
                  </a:lnTo>
                  <a:lnTo>
                    <a:pt x="156" y="71"/>
                  </a:lnTo>
                  <a:lnTo>
                    <a:pt x="162" y="71"/>
                  </a:lnTo>
                  <a:lnTo>
                    <a:pt x="169" y="65"/>
                  </a:lnTo>
                  <a:lnTo>
                    <a:pt x="169" y="39"/>
                  </a:lnTo>
                  <a:lnTo>
                    <a:pt x="175" y="26"/>
                  </a:lnTo>
                  <a:lnTo>
                    <a:pt x="182" y="19"/>
                  </a:lnTo>
                  <a:lnTo>
                    <a:pt x="195" y="13"/>
                  </a:lnTo>
                  <a:lnTo>
                    <a:pt x="208" y="19"/>
                  </a:lnTo>
                  <a:lnTo>
                    <a:pt x="221" y="32"/>
                  </a:lnTo>
                  <a:lnTo>
                    <a:pt x="227" y="45"/>
                  </a:lnTo>
                  <a:lnTo>
                    <a:pt x="234" y="78"/>
                  </a:lnTo>
                  <a:lnTo>
                    <a:pt x="227" y="123"/>
                  </a:lnTo>
                  <a:lnTo>
                    <a:pt x="221" y="149"/>
                  </a:lnTo>
                  <a:lnTo>
                    <a:pt x="0" y="279"/>
                  </a:lnTo>
                  <a:lnTo>
                    <a:pt x="0" y="286"/>
                  </a:lnTo>
                  <a:lnTo>
                    <a:pt x="6" y="292"/>
                  </a:lnTo>
                  <a:lnTo>
                    <a:pt x="422" y="305"/>
                  </a:lnTo>
                  <a:lnTo>
                    <a:pt x="429" y="299"/>
                  </a:lnTo>
                  <a:lnTo>
                    <a:pt x="429" y="292"/>
                  </a:lnTo>
                  <a:lnTo>
                    <a:pt x="247" y="169"/>
                  </a:lnTo>
                  <a:lnTo>
                    <a:pt x="240" y="162"/>
                  </a:lnTo>
                  <a:lnTo>
                    <a:pt x="234" y="169"/>
                  </a:lnTo>
                  <a:lnTo>
                    <a:pt x="234" y="175"/>
                  </a:lnTo>
                  <a:lnTo>
                    <a:pt x="403" y="292"/>
                  </a:lnTo>
                  <a:lnTo>
                    <a:pt x="26" y="279"/>
                  </a:lnTo>
                  <a:lnTo>
                    <a:pt x="234" y="156"/>
                  </a:lnTo>
                  <a:lnTo>
                    <a:pt x="240" y="130"/>
                  </a:lnTo>
                  <a:lnTo>
                    <a:pt x="247" y="78"/>
                  </a:lnTo>
                  <a:lnTo>
                    <a:pt x="247" y="58"/>
                  </a:lnTo>
                  <a:lnTo>
                    <a:pt x="240" y="39"/>
                  </a:lnTo>
                  <a:lnTo>
                    <a:pt x="234" y="26"/>
                  </a:lnTo>
                  <a:lnTo>
                    <a:pt x="221" y="13"/>
                  </a:lnTo>
                  <a:lnTo>
                    <a:pt x="195" y="0"/>
                  </a:lnTo>
                  <a:lnTo>
                    <a:pt x="175" y="6"/>
                  </a:lnTo>
                  <a:close/>
                </a:path>
              </a:pathLst>
            </a:custGeom>
            <a:solidFill>
              <a:srgbClr val="AFBFC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60" name="Rectangle 108"/>
            <p:cNvSpPr>
              <a:spLocks noChangeArrowheads="1"/>
            </p:cNvSpPr>
            <p:nvPr/>
          </p:nvSpPr>
          <p:spPr bwMode="auto">
            <a:xfrm>
              <a:off x="2742" y="2640"/>
              <a:ext cx="37" cy="11"/>
            </a:xfrm>
            <a:prstGeom prst="rect">
              <a:avLst/>
            </a:prstGeom>
            <a:solidFill>
              <a:srgbClr val="7985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61" name="Freeform 109"/>
            <p:cNvSpPr/>
            <p:nvPr/>
          </p:nvSpPr>
          <p:spPr bwMode="auto">
            <a:xfrm>
              <a:off x="2658" y="2708"/>
              <a:ext cx="138" cy="193"/>
            </a:xfrm>
            <a:custGeom>
              <a:avLst/>
              <a:gdLst>
                <a:gd name="T0" fmla="*/ 0 w 267"/>
                <a:gd name="T1" fmla="*/ 0 h 442"/>
                <a:gd name="T2" fmla="*/ 0 w 267"/>
                <a:gd name="T3" fmla="*/ 0 h 442"/>
                <a:gd name="T4" fmla="*/ 1 w 267"/>
                <a:gd name="T5" fmla="*/ 0 h 442"/>
                <a:gd name="T6" fmla="*/ 1 w 267"/>
                <a:gd name="T7" fmla="*/ 0 h 442"/>
                <a:gd name="T8" fmla="*/ 1 w 267"/>
                <a:gd name="T9" fmla="*/ 0 h 442"/>
                <a:gd name="T10" fmla="*/ 1 w 267"/>
                <a:gd name="T11" fmla="*/ 0 h 442"/>
                <a:gd name="T12" fmla="*/ 1 w 267"/>
                <a:gd name="T13" fmla="*/ 0 h 442"/>
                <a:gd name="T14" fmla="*/ 1 w 267"/>
                <a:gd name="T15" fmla="*/ 0 h 442"/>
                <a:gd name="T16" fmla="*/ 1 w 267"/>
                <a:gd name="T17" fmla="*/ 0 h 442"/>
                <a:gd name="T18" fmla="*/ 1 w 267"/>
                <a:gd name="T19" fmla="*/ 0 h 442"/>
                <a:gd name="T20" fmla="*/ 1 w 267"/>
                <a:gd name="T21" fmla="*/ 0 h 442"/>
                <a:gd name="T22" fmla="*/ 1 w 267"/>
                <a:gd name="T23" fmla="*/ 0 h 442"/>
                <a:gd name="T24" fmla="*/ 1 w 267"/>
                <a:gd name="T25" fmla="*/ 0 h 442"/>
                <a:gd name="T26" fmla="*/ 1 w 267"/>
                <a:gd name="T27" fmla="*/ 0 h 442"/>
                <a:gd name="T28" fmla="*/ 1 w 267"/>
                <a:gd name="T29" fmla="*/ 0 h 442"/>
                <a:gd name="T30" fmla="*/ 1 w 267"/>
                <a:gd name="T31" fmla="*/ 0 h 442"/>
                <a:gd name="T32" fmla="*/ 1 w 267"/>
                <a:gd name="T33" fmla="*/ 0 h 442"/>
                <a:gd name="T34" fmla="*/ 1 w 267"/>
                <a:gd name="T35" fmla="*/ 0 h 442"/>
                <a:gd name="T36" fmla="*/ 1 w 267"/>
                <a:gd name="T37" fmla="*/ 0 h 442"/>
                <a:gd name="T38" fmla="*/ 1 w 267"/>
                <a:gd name="T39" fmla="*/ 0 h 442"/>
                <a:gd name="T40" fmla="*/ 0 w 267"/>
                <a:gd name="T41" fmla="*/ 0 h 442"/>
                <a:gd name="T42" fmla="*/ 0 w 267"/>
                <a:gd name="T43" fmla="*/ 0 h 442"/>
                <a:gd name="T44" fmla="*/ 0 w 267"/>
                <a:gd name="T45" fmla="*/ 0 h 4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7"/>
                <a:gd name="T70" fmla="*/ 0 h 442"/>
                <a:gd name="T71" fmla="*/ 267 w 267"/>
                <a:gd name="T72" fmla="*/ 442 h 4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7" h="442">
                  <a:moveTo>
                    <a:pt x="0" y="78"/>
                  </a:moveTo>
                  <a:lnTo>
                    <a:pt x="0" y="78"/>
                  </a:lnTo>
                  <a:lnTo>
                    <a:pt x="78" y="32"/>
                  </a:lnTo>
                  <a:lnTo>
                    <a:pt x="130" y="6"/>
                  </a:lnTo>
                  <a:lnTo>
                    <a:pt x="156" y="0"/>
                  </a:lnTo>
                  <a:lnTo>
                    <a:pt x="169" y="6"/>
                  </a:lnTo>
                  <a:lnTo>
                    <a:pt x="189" y="52"/>
                  </a:lnTo>
                  <a:lnTo>
                    <a:pt x="221" y="123"/>
                  </a:lnTo>
                  <a:lnTo>
                    <a:pt x="267" y="227"/>
                  </a:lnTo>
                  <a:lnTo>
                    <a:pt x="234" y="442"/>
                  </a:lnTo>
                  <a:lnTo>
                    <a:pt x="202" y="318"/>
                  </a:lnTo>
                  <a:lnTo>
                    <a:pt x="208" y="234"/>
                  </a:lnTo>
                  <a:lnTo>
                    <a:pt x="104" y="149"/>
                  </a:lnTo>
                  <a:lnTo>
                    <a:pt x="111" y="130"/>
                  </a:lnTo>
                  <a:lnTo>
                    <a:pt x="91" y="130"/>
                  </a:lnTo>
                  <a:lnTo>
                    <a:pt x="52" y="130"/>
                  </a:lnTo>
                  <a:lnTo>
                    <a:pt x="26" y="123"/>
                  </a:lnTo>
                  <a:lnTo>
                    <a:pt x="13" y="110"/>
                  </a:lnTo>
                  <a:lnTo>
                    <a:pt x="0" y="97"/>
                  </a:lnTo>
                  <a:lnTo>
                    <a:pt x="0" y="78"/>
                  </a:lnTo>
                  <a:close/>
                </a:path>
              </a:pathLst>
            </a:custGeom>
            <a:solidFill>
              <a:srgbClr val="71500D"/>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62" name="Freeform 110"/>
            <p:cNvSpPr/>
            <p:nvPr/>
          </p:nvSpPr>
          <p:spPr bwMode="auto">
            <a:xfrm>
              <a:off x="2766" y="2708"/>
              <a:ext cx="138" cy="193"/>
            </a:xfrm>
            <a:custGeom>
              <a:avLst/>
              <a:gdLst>
                <a:gd name="T0" fmla="*/ 1 w 267"/>
                <a:gd name="T1" fmla="*/ 0 h 442"/>
                <a:gd name="T2" fmla="*/ 1 w 267"/>
                <a:gd name="T3" fmla="*/ 0 h 442"/>
                <a:gd name="T4" fmla="*/ 1 w 267"/>
                <a:gd name="T5" fmla="*/ 0 h 442"/>
                <a:gd name="T6" fmla="*/ 1 w 267"/>
                <a:gd name="T7" fmla="*/ 0 h 442"/>
                <a:gd name="T8" fmla="*/ 1 w 267"/>
                <a:gd name="T9" fmla="*/ 0 h 442"/>
                <a:gd name="T10" fmla="*/ 1 w 267"/>
                <a:gd name="T11" fmla="*/ 0 h 442"/>
                <a:gd name="T12" fmla="*/ 1 w 267"/>
                <a:gd name="T13" fmla="*/ 0 h 442"/>
                <a:gd name="T14" fmla="*/ 1 w 267"/>
                <a:gd name="T15" fmla="*/ 0 h 442"/>
                <a:gd name="T16" fmla="*/ 1 w 267"/>
                <a:gd name="T17" fmla="*/ 0 h 442"/>
                <a:gd name="T18" fmla="*/ 0 w 267"/>
                <a:gd name="T19" fmla="*/ 0 h 442"/>
                <a:gd name="T20" fmla="*/ 1 w 267"/>
                <a:gd name="T21" fmla="*/ 0 h 442"/>
                <a:gd name="T22" fmla="*/ 1 w 267"/>
                <a:gd name="T23" fmla="*/ 0 h 442"/>
                <a:gd name="T24" fmla="*/ 1 w 267"/>
                <a:gd name="T25" fmla="*/ 0 h 442"/>
                <a:gd name="T26" fmla="*/ 1 w 267"/>
                <a:gd name="T27" fmla="*/ 0 h 442"/>
                <a:gd name="T28" fmla="*/ 1 w 267"/>
                <a:gd name="T29" fmla="*/ 0 h 442"/>
                <a:gd name="T30" fmla="*/ 1 w 267"/>
                <a:gd name="T31" fmla="*/ 0 h 442"/>
                <a:gd name="T32" fmla="*/ 1 w 267"/>
                <a:gd name="T33" fmla="*/ 0 h 442"/>
                <a:gd name="T34" fmla="*/ 1 w 267"/>
                <a:gd name="T35" fmla="*/ 0 h 442"/>
                <a:gd name="T36" fmla="*/ 1 w 267"/>
                <a:gd name="T37" fmla="*/ 0 h 442"/>
                <a:gd name="T38" fmla="*/ 1 w 267"/>
                <a:gd name="T39" fmla="*/ 0 h 442"/>
                <a:gd name="T40" fmla="*/ 1 w 267"/>
                <a:gd name="T41" fmla="*/ 0 h 442"/>
                <a:gd name="T42" fmla="*/ 1 w 267"/>
                <a:gd name="T43" fmla="*/ 0 h 442"/>
                <a:gd name="T44" fmla="*/ 1 w 267"/>
                <a:gd name="T45" fmla="*/ 0 h 4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7"/>
                <a:gd name="T70" fmla="*/ 0 h 442"/>
                <a:gd name="T71" fmla="*/ 267 w 267"/>
                <a:gd name="T72" fmla="*/ 442 h 4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7" h="442">
                  <a:moveTo>
                    <a:pt x="267" y="78"/>
                  </a:moveTo>
                  <a:lnTo>
                    <a:pt x="267" y="78"/>
                  </a:lnTo>
                  <a:lnTo>
                    <a:pt x="195" y="32"/>
                  </a:lnTo>
                  <a:lnTo>
                    <a:pt x="150" y="6"/>
                  </a:lnTo>
                  <a:lnTo>
                    <a:pt x="130" y="0"/>
                  </a:lnTo>
                  <a:lnTo>
                    <a:pt x="117" y="6"/>
                  </a:lnTo>
                  <a:lnTo>
                    <a:pt x="91" y="52"/>
                  </a:lnTo>
                  <a:lnTo>
                    <a:pt x="52" y="130"/>
                  </a:lnTo>
                  <a:lnTo>
                    <a:pt x="0" y="234"/>
                  </a:lnTo>
                  <a:lnTo>
                    <a:pt x="26" y="442"/>
                  </a:lnTo>
                  <a:lnTo>
                    <a:pt x="85" y="325"/>
                  </a:lnTo>
                  <a:lnTo>
                    <a:pt x="72" y="227"/>
                  </a:lnTo>
                  <a:lnTo>
                    <a:pt x="163" y="156"/>
                  </a:lnTo>
                  <a:lnTo>
                    <a:pt x="156" y="130"/>
                  </a:lnTo>
                  <a:lnTo>
                    <a:pt x="176" y="130"/>
                  </a:lnTo>
                  <a:lnTo>
                    <a:pt x="215" y="130"/>
                  </a:lnTo>
                  <a:lnTo>
                    <a:pt x="241" y="130"/>
                  </a:lnTo>
                  <a:lnTo>
                    <a:pt x="254" y="117"/>
                  </a:lnTo>
                  <a:lnTo>
                    <a:pt x="267" y="104"/>
                  </a:lnTo>
                  <a:lnTo>
                    <a:pt x="267" y="78"/>
                  </a:lnTo>
                  <a:close/>
                </a:path>
              </a:pathLst>
            </a:custGeom>
            <a:solidFill>
              <a:srgbClr val="71500D"/>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63" name="Freeform 111"/>
            <p:cNvSpPr/>
            <p:nvPr/>
          </p:nvSpPr>
          <p:spPr bwMode="auto">
            <a:xfrm>
              <a:off x="2715" y="2705"/>
              <a:ext cx="129" cy="17"/>
            </a:xfrm>
            <a:custGeom>
              <a:avLst/>
              <a:gdLst>
                <a:gd name="T0" fmla="*/ 1 w 247"/>
                <a:gd name="T1" fmla="*/ 0 h 39"/>
                <a:gd name="T2" fmla="*/ 1 w 247"/>
                <a:gd name="T3" fmla="*/ 0 h 39"/>
                <a:gd name="T4" fmla="*/ 1 w 247"/>
                <a:gd name="T5" fmla="*/ 0 h 39"/>
                <a:gd name="T6" fmla="*/ 1 w 247"/>
                <a:gd name="T7" fmla="*/ 0 h 39"/>
                <a:gd name="T8" fmla="*/ 0 w 247"/>
                <a:gd name="T9" fmla="*/ 0 h 39"/>
                <a:gd name="T10" fmla="*/ 0 w 247"/>
                <a:gd name="T11" fmla="*/ 0 h 39"/>
                <a:gd name="T12" fmla="*/ 1 w 247"/>
                <a:gd name="T13" fmla="*/ 0 h 39"/>
                <a:gd name="T14" fmla="*/ 1 w 247"/>
                <a:gd name="T15" fmla="*/ 0 h 39"/>
                <a:gd name="T16" fmla="*/ 1 w 247"/>
                <a:gd name="T17" fmla="*/ 0 h 39"/>
                <a:gd name="T18" fmla="*/ 1 w 247"/>
                <a:gd name="T19" fmla="*/ 0 h 39"/>
                <a:gd name="T20" fmla="*/ 1 w 247"/>
                <a:gd name="T21" fmla="*/ 0 h 39"/>
                <a:gd name="T22" fmla="*/ 1 w 247"/>
                <a:gd name="T23" fmla="*/ 0 h 39"/>
                <a:gd name="T24" fmla="*/ 1 w 247"/>
                <a:gd name="T25" fmla="*/ 0 h 39"/>
                <a:gd name="T26" fmla="*/ 1 w 247"/>
                <a:gd name="T27" fmla="*/ 0 h 39"/>
                <a:gd name="T28" fmla="*/ 1 w 247"/>
                <a:gd name="T29" fmla="*/ 0 h 39"/>
                <a:gd name="T30" fmla="*/ 1 w 247"/>
                <a:gd name="T31" fmla="*/ 0 h 39"/>
                <a:gd name="T32" fmla="*/ 1 w 247"/>
                <a:gd name="T33" fmla="*/ 0 h 39"/>
                <a:gd name="T34" fmla="*/ 1 w 247"/>
                <a:gd name="T35" fmla="*/ 0 h 39"/>
                <a:gd name="T36" fmla="*/ 1 w 247"/>
                <a:gd name="T37" fmla="*/ 0 h 39"/>
                <a:gd name="T38" fmla="*/ 1 w 247"/>
                <a:gd name="T39" fmla="*/ 0 h 39"/>
                <a:gd name="T40" fmla="*/ 1 w 247"/>
                <a:gd name="T41" fmla="*/ 0 h 39"/>
                <a:gd name="T42" fmla="*/ 1 w 247"/>
                <a:gd name="T43" fmla="*/ 0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7"/>
                <a:gd name="T67" fmla="*/ 0 h 39"/>
                <a:gd name="T68" fmla="*/ 247 w 247"/>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7" h="39">
                  <a:moveTo>
                    <a:pt x="169" y="39"/>
                  </a:moveTo>
                  <a:lnTo>
                    <a:pt x="169" y="39"/>
                  </a:lnTo>
                  <a:lnTo>
                    <a:pt x="78" y="39"/>
                  </a:lnTo>
                  <a:lnTo>
                    <a:pt x="32" y="39"/>
                  </a:lnTo>
                  <a:lnTo>
                    <a:pt x="0" y="33"/>
                  </a:lnTo>
                  <a:lnTo>
                    <a:pt x="6" y="26"/>
                  </a:lnTo>
                  <a:lnTo>
                    <a:pt x="26" y="13"/>
                  </a:lnTo>
                  <a:lnTo>
                    <a:pt x="52" y="7"/>
                  </a:lnTo>
                  <a:lnTo>
                    <a:pt x="97" y="7"/>
                  </a:lnTo>
                  <a:lnTo>
                    <a:pt x="143" y="7"/>
                  </a:lnTo>
                  <a:lnTo>
                    <a:pt x="175" y="0"/>
                  </a:lnTo>
                  <a:lnTo>
                    <a:pt x="188" y="0"/>
                  </a:lnTo>
                  <a:lnTo>
                    <a:pt x="201" y="0"/>
                  </a:lnTo>
                  <a:lnTo>
                    <a:pt x="221" y="13"/>
                  </a:lnTo>
                  <a:lnTo>
                    <a:pt x="234" y="26"/>
                  </a:lnTo>
                  <a:lnTo>
                    <a:pt x="247" y="39"/>
                  </a:lnTo>
                  <a:lnTo>
                    <a:pt x="234" y="39"/>
                  </a:lnTo>
                  <a:lnTo>
                    <a:pt x="169" y="39"/>
                  </a:lnTo>
                  <a:close/>
                </a:path>
              </a:pathLst>
            </a:custGeom>
            <a:solidFill>
              <a:srgbClr val="71500D"/>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64" name="Freeform 112"/>
            <p:cNvSpPr/>
            <p:nvPr/>
          </p:nvSpPr>
          <p:spPr bwMode="auto">
            <a:xfrm>
              <a:off x="2408" y="2892"/>
              <a:ext cx="41" cy="199"/>
            </a:xfrm>
            <a:custGeom>
              <a:avLst/>
              <a:gdLst>
                <a:gd name="T0" fmla="*/ 0 w 78"/>
                <a:gd name="T1" fmla="*/ 0 h 455"/>
                <a:gd name="T2" fmla="*/ 0 w 78"/>
                <a:gd name="T3" fmla="*/ 0 h 455"/>
                <a:gd name="T4" fmla="*/ 1 w 78"/>
                <a:gd name="T5" fmla="*/ 0 h 455"/>
                <a:gd name="T6" fmla="*/ 1 w 78"/>
                <a:gd name="T7" fmla="*/ 0 h 455"/>
                <a:gd name="T8" fmla="*/ 1 w 78"/>
                <a:gd name="T9" fmla="*/ 0 h 455"/>
                <a:gd name="T10" fmla="*/ 1 w 78"/>
                <a:gd name="T11" fmla="*/ 0 h 455"/>
                <a:gd name="T12" fmla="*/ 1 w 78"/>
                <a:gd name="T13" fmla="*/ 0 h 455"/>
                <a:gd name="T14" fmla="*/ 1 w 78"/>
                <a:gd name="T15" fmla="*/ 0 h 455"/>
                <a:gd name="T16" fmla="*/ 1 w 78"/>
                <a:gd name="T17" fmla="*/ 0 h 455"/>
                <a:gd name="T18" fmla="*/ 1 w 78"/>
                <a:gd name="T19" fmla="*/ 0 h 455"/>
                <a:gd name="T20" fmla="*/ 1 w 78"/>
                <a:gd name="T21" fmla="*/ 0 h 455"/>
                <a:gd name="T22" fmla="*/ 1 w 78"/>
                <a:gd name="T23" fmla="*/ 0 h 455"/>
                <a:gd name="T24" fmla="*/ 1 w 78"/>
                <a:gd name="T25" fmla="*/ 0 h 455"/>
                <a:gd name="T26" fmla="*/ 1 w 78"/>
                <a:gd name="T27" fmla="*/ 0 h 455"/>
                <a:gd name="T28" fmla="*/ 1 w 78"/>
                <a:gd name="T29" fmla="*/ 0 h 455"/>
                <a:gd name="T30" fmla="*/ 1 w 78"/>
                <a:gd name="T31" fmla="*/ 0 h 455"/>
                <a:gd name="T32" fmla="*/ 1 w 78"/>
                <a:gd name="T33" fmla="*/ 0 h 455"/>
                <a:gd name="T34" fmla="*/ 0 w 78"/>
                <a:gd name="T35" fmla="*/ 0 h 455"/>
                <a:gd name="T36" fmla="*/ 0 w 78"/>
                <a:gd name="T37" fmla="*/ 0 h 4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455"/>
                <a:gd name="T59" fmla="*/ 78 w 78"/>
                <a:gd name="T60" fmla="*/ 455 h 4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455">
                  <a:moveTo>
                    <a:pt x="0" y="0"/>
                  </a:moveTo>
                  <a:lnTo>
                    <a:pt x="0" y="0"/>
                  </a:lnTo>
                  <a:lnTo>
                    <a:pt x="13" y="13"/>
                  </a:lnTo>
                  <a:lnTo>
                    <a:pt x="32" y="39"/>
                  </a:lnTo>
                  <a:lnTo>
                    <a:pt x="52" y="78"/>
                  </a:lnTo>
                  <a:lnTo>
                    <a:pt x="65" y="137"/>
                  </a:lnTo>
                  <a:lnTo>
                    <a:pt x="72" y="215"/>
                  </a:lnTo>
                  <a:lnTo>
                    <a:pt x="78" y="319"/>
                  </a:lnTo>
                  <a:lnTo>
                    <a:pt x="65" y="449"/>
                  </a:lnTo>
                  <a:lnTo>
                    <a:pt x="39" y="455"/>
                  </a:lnTo>
                  <a:lnTo>
                    <a:pt x="46" y="403"/>
                  </a:lnTo>
                  <a:lnTo>
                    <a:pt x="52" y="273"/>
                  </a:lnTo>
                  <a:lnTo>
                    <a:pt x="46" y="195"/>
                  </a:lnTo>
                  <a:lnTo>
                    <a:pt x="39" y="124"/>
                  </a:lnTo>
                  <a:lnTo>
                    <a:pt x="26" y="52"/>
                  </a:lnTo>
                  <a:lnTo>
                    <a:pt x="13" y="26"/>
                  </a:lnTo>
                  <a:lnTo>
                    <a:pt x="0" y="0"/>
                  </a:lnTo>
                  <a:close/>
                </a:path>
              </a:pathLst>
            </a:custGeom>
            <a:solidFill>
              <a:srgbClr val="72BFC7"/>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65" name="Freeform 113"/>
            <p:cNvSpPr/>
            <p:nvPr/>
          </p:nvSpPr>
          <p:spPr bwMode="auto">
            <a:xfrm>
              <a:off x="2459" y="2932"/>
              <a:ext cx="41" cy="68"/>
            </a:xfrm>
            <a:custGeom>
              <a:avLst/>
              <a:gdLst>
                <a:gd name="T0" fmla="*/ 1 w 78"/>
                <a:gd name="T1" fmla="*/ 0 h 156"/>
                <a:gd name="T2" fmla="*/ 1 w 78"/>
                <a:gd name="T3" fmla="*/ 0 h 156"/>
                <a:gd name="T4" fmla="*/ 1 w 78"/>
                <a:gd name="T5" fmla="*/ 0 h 156"/>
                <a:gd name="T6" fmla="*/ 1 w 78"/>
                <a:gd name="T7" fmla="*/ 0 h 156"/>
                <a:gd name="T8" fmla="*/ 1 w 78"/>
                <a:gd name="T9" fmla="*/ 0 h 156"/>
                <a:gd name="T10" fmla="*/ 1 w 78"/>
                <a:gd name="T11" fmla="*/ 0 h 156"/>
                <a:gd name="T12" fmla="*/ 1 w 78"/>
                <a:gd name="T13" fmla="*/ 0 h 156"/>
                <a:gd name="T14" fmla="*/ 1 w 78"/>
                <a:gd name="T15" fmla="*/ 0 h 156"/>
                <a:gd name="T16" fmla="*/ 1 w 78"/>
                <a:gd name="T17" fmla="*/ 0 h 156"/>
                <a:gd name="T18" fmla="*/ 0 w 78"/>
                <a:gd name="T19" fmla="*/ 0 h 156"/>
                <a:gd name="T20" fmla="*/ 0 w 78"/>
                <a:gd name="T21" fmla="*/ 0 h 156"/>
                <a:gd name="T22" fmla="*/ 0 w 78"/>
                <a:gd name="T23" fmla="*/ 0 h 156"/>
                <a:gd name="T24" fmla="*/ 0 w 78"/>
                <a:gd name="T25" fmla="*/ 0 h 156"/>
                <a:gd name="T26" fmla="*/ 1 w 78"/>
                <a:gd name="T27" fmla="*/ 0 h 156"/>
                <a:gd name="T28" fmla="*/ 1 w 78"/>
                <a:gd name="T29" fmla="*/ 0 h 156"/>
                <a:gd name="T30" fmla="*/ 1 w 78"/>
                <a:gd name="T31" fmla="*/ 0 h 156"/>
                <a:gd name="T32" fmla="*/ 1 w 78"/>
                <a:gd name="T33" fmla="*/ 0 h 156"/>
                <a:gd name="T34" fmla="*/ 1 w 78"/>
                <a:gd name="T35" fmla="*/ 0 h 156"/>
                <a:gd name="T36" fmla="*/ 1 w 78"/>
                <a:gd name="T37" fmla="*/ 0 h 156"/>
                <a:gd name="T38" fmla="*/ 1 w 78"/>
                <a:gd name="T39" fmla="*/ 0 h 156"/>
                <a:gd name="T40" fmla="*/ 1 w 78"/>
                <a:gd name="T41" fmla="*/ 0 h 156"/>
                <a:gd name="T42" fmla="*/ 1 w 78"/>
                <a:gd name="T43" fmla="*/ 0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6"/>
                <a:gd name="T68" fmla="*/ 78 w 78"/>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6">
                  <a:moveTo>
                    <a:pt x="78" y="78"/>
                  </a:moveTo>
                  <a:lnTo>
                    <a:pt x="78" y="78"/>
                  </a:lnTo>
                  <a:lnTo>
                    <a:pt x="71" y="111"/>
                  </a:lnTo>
                  <a:lnTo>
                    <a:pt x="65" y="137"/>
                  </a:lnTo>
                  <a:lnTo>
                    <a:pt x="52" y="156"/>
                  </a:lnTo>
                  <a:lnTo>
                    <a:pt x="39" y="156"/>
                  </a:lnTo>
                  <a:lnTo>
                    <a:pt x="19" y="156"/>
                  </a:lnTo>
                  <a:lnTo>
                    <a:pt x="13" y="137"/>
                  </a:lnTo>
                  <a:lnTo>
                    <a:pt x="0" y="111"/>
                  </a:lnTo>
                  <a:lnTo>
                    <a:pt x="0" y="78"/>
                  </a:lnTo>
                  <a:lnTo>
                    <a:pt x="0" y="46"/>
                  </a:lnTo>
                  <a:lnTo>
                    <a:pt x="13" y="20"/>
                  </a:lnTo>
                  <a:lnTo>
                    <a:pt x="19" y="7"/>
                  </a:lnTo>
                  <a:lnTo>
                    <a:pt x="39" y="0"/>
                  </a:lnTo>
                  <a:lnTo>
                    <a:pt x="52" y="7"/>
                  </a:lnTo>
                  <a:lnTo>
                    <a:pt x="65" y="20"/>
                  </a:lnTo>
                  <a:lnTo>
                    <a:pt x="71" y="46"/>
                  </a:lnTo>
                  <a:lnTo>
                    <a:pt x="78" y="78"/>
                  </a:lnTo>
                  <a:close/>
                </a:path>
              </a:pathLst>
            </a:custGeom>
            <a:solidFill>
              <a:srgbClr val="E5BC5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66" name="Freeform 114"/>
            <p:cNvSpPr/>
            <p:nvPr/>
          </p:nvSpPr>
          <p:spPr bwMode="auto">
            <a:xfrm>
              <a:off x="2466" y="3023"/>
              <a:ext cx="23" cy="40"/>
            </a:xfrm>
            <a:custGeom>
              <a:avLst/>
              <a:gdLst>
                <a:gd name="T0" fmla="*/ 1 w 45"/>
                <a:gd name="T1" fmla="*/ 0 h 91"/>
                <a:gd name="T2" fmla="*/ 1 w 45"/>
                <a:gd name="T3" fmla="*/ 0 h 91"/>
                <a:gd name="T4" fmla="*/ 1 w 45"/>
                <a:gd name="T5" fmla="*/ 0 h 91"/>
                <a:gd name="T6" fmla="*/ 1 w 45"/>
                <a:gd name="T7" fmla="*/ 0 h 91"/>
                <a:gd name="T8" fmla="*/ 1 w 45"/>
                <a:gd name="T9" fmla="*/ 0 h 91"/>
                <a:gd name="T10" fmla="*/ 1 w 45"/>
                <a:gd name="T11" fmla="*/ 0 h 91"/>
                <a:gd name="T12" fmla="*/ 1 w 45"/>
                <a:gd name="T13" fmla="*/ 0 h 91"/>
                <a:gd name="T14" fmla="*/ 1 w 45"/>
                <a:gd name="T15" fmla="*/ 0 h 91"/>
                <a:gd name="T16" fmla="*/ 0 w 45"/>
                <a:gd name="T17" fmla="*/ 0 h 91"/>
                <a:gd name="T18" fmla="*/ 0 w 45"/>
                <a:gd name="T19" fmla="*/ 0 h 91"/>
                <a:gd name="T20" fmla="*/ 1 w 45"/>
                <a:gd name="T21" fmla="*/ 0 h 91"/>
                <a:gd name="T22" fmla="*/ 1 w 45"/>
                <a:gd name="T23" fmla="*/ 0 h 91"/>
                <a:gd name="T24" fmla="*/ 1 w 45"/>
                <a:gd name="T25" fmla="*/ 0 h 91"/>
                <a:gd name="T26" fmla="*/ 1 w 45"/>
                <a:gd name="T27" fmla="*/ 0 h 91"/>
                <a:gd name="T28" fmla="*/ 1 w 45"/>
                <a:gd name="T29" fmla="*/ 0 h 91"/>
                <a:gd name="T30" fmla="*/ 1 w 45"/>
                <a:gd name="T31" fmla="*/ 0 h 91"/>
                <a:gd name="T32" fmla="*/ 1 w 45"/>
                <a:gd name="T33" fmla="*/ 0 h 91"/>
                <a:gd name="T34" fmla="*/ 1 w 45"/>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91"/>
                <a:gd name="T56" fmla="*/ 45 w 45"/>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91">
                  <a:moveTo>
                    <a:pt x="45" y="46"/>
                  </a:moveTo>
                  <a:lnTo>
                    <a:pt x="45" y="46"/>
                  </a:lnTo>
                  <a:lnTo>
                    <a:pt x="39" y="78"/>
                  </a:lnTo>
                  <a:lnTo>
                    <a:pt x="32" y="85"/>
                  </a:lnTo>
                  <a:lnTo>
                    <a:pt x="26" y="91"/>
                  </a:lnTo>
                  <a:lnTo>
                    <a:pt x="13" y="85"/>
                  </a:lnTo>
                  <a:lnTo>
                    <a:pt x="6" y="78"/>
                  </a:lnTo>
                  <a:lnTo>
                    <a:pt x="0" y="46"/>
                  </a:lnTo>
                  <a:lnTo>
                    <a:pt x="6" y="13"/>
                  </a:lnTo>
                  <a:lnTo>
                    <a:pt x="13" y="0"/>
                  </a:lnTo>
                  <a:lnTo>
                    <a:pt x="26" y="0"/>
                  </a:lnTo>
                  <a:lnTo>
                    <a:pt x="32" y="0"/>
                  </a:lnTo>
                  <a:lnTo>
                    <a:pt x="39" y="13"/>
                  </a:lnTo>
                  <a:lnTo>
                    <a:pt x="45" y="46"/>
                  </a:lnTo>
                  <a:close/>
                </a:path>
              </a:pathLst>
            </a:custGeom>
            <a:solidFill>
              <a:srgbClr val="D81D43"/>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67" name="Freeform 115"/>
            <p:cNvSpPr/>
            <p:nvPr/>
          </p:nvSpPr>
          <p:spPr bwMode="auto">
            <a:xfrm>
              <a:off x="2739" y="2810"/>
              <a:ext cx="20" cy="14"/>
            </a:xfrm>
            <a:custGeom>
              <a:avLst/>
              <a:gdLst>
                <a:gd name="T0" fmla="*/ 1 w 39"/>
                <a:gd name="T1" fmla="*/ 0 h 32"/>
                <a:gd name="T2" fmla="*/ 1 w 39"/>
                <a:gd name="T3" fmla="*/ 0 h 32"/>
                <a:gd name="T4" fmla="*/ 1 w 39"/>
                <a:gd name="T5" fmla="*/ 0 h 32"/>
                <a:gd name="T6" fmla="*/ 1 w 39"/>
                <a:gd name="T7" fmla="*/ 0 h 32"/>
                <a:gd name="T8" fmla="*/ 1 w 39"/>
                <a:gd name="T9" fmla="*/ 0 h 32"/>
                <a:gd name="T10" fmla="*/ 1 w 39"/>
                <a:gd name="T11" fmla="*/ 0 h 32"/>
                <a:gd name="T12" fmla="*/ 0 w 39"/>
                <a:gd name="T13" fmla="*/ 0 h 32"/>
                <a:gd name="T14" fmla="*/ 0 w 39"/>
                <a:gd name="T15" fmla="*/ 0 h 32"/>
                <a:gd name="T16" fmla="*/ 1 w 39"/>
                <a:gd name="T17" fmla="*/ 0 h 32"/>
                <a:gd name="T18" fmla="*/ 1 w 39"/>
                <a:gd name="T19" fmla="*/ 0 h 32"/>
                <a:gd name="T20" fmla="*/ 1 w 39"/>
                <a:gd name="T21" fmla="*/ 0 h 32"/>
                <a:gd name="T22" fmla="*/ 1 w 39"/>
                <a:gd name="T23" fmla="*/ 0 h 32"/>
                <a:gd name="T24" fmla="*/ 1 w 39"/>
                <a:gd name="T25" fmla="*/ 0 h 32"/>
                <a:gd name="T26" fmla="*/ 1 w 39"/>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2"/>
                <a:gd name="T44" fmla="*/ 39 w 39"/>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2">
                  <a:moveTo>
                    <a:pt x="39" y="13"/>
                  </a:moveTo>
                  <a:lnTo>
                    <a:pt x="39" y="13"/>
                  </a:lnTo>
                  <a:lnTo>
                    <a:pt x="33" y="26"/>
                  </a:lnTo>
                  <a:lnTo>
                    <a:pt x="20" y="32"/>
                  </a:lnTo>
                  <a:lnTo>
                    <a:pt x="7" y="26"/>
                  </a:lnTo>
                  <a:lnTo>
                    <a:pt x="0" y="13"/>
                  </a:lnTo>
                  <a:lnTo>
                    <a:pt x="7" y="0"/>
                  </a:lnTo>
                  <a:lnTo>
                    <a:pt x="20" y="0"/>
                  </a:lnTo>
                  <a:lnTo>
                    <a:pt x="33" y="0"/>
                  </a:lnTo>
                  <a:lnTo>
                    <a:pt x="39" y="13"/>
                  </a:lnTo>
                  <a:close/>
                </a:path>
              </a:pathLst>
            </a:custGeom>
            <a:solidFill>
              <a:srgbClr val="3F1E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68" name="Freeform 116"/>
            <p:cNvSpPr/>
            <p:nvPr/>
          </p:nvSpPr>
          <p:spPr bwMode="auto">
            <a:xfrm>
              <a:off x="2806" y="2810"/>
              <a:ext cx="20" cy="14"/>
            </a:xfrm>
            <a:custGeom>
              <a:avLst/>
              <a:gdLst>
                <a:gd name="T0" fmla="*/ 1 w 39"/>
                <a:gd name="T1" fmla="*/ 0 h 32"/>
                <a:gd name="T2" fmla="*/ 1 w 39"/>
                <a:gd name="T3" fmla="*/ 0 h 32"/>
                <a:gd name="T4" fmla="*/ 1 w 39"/>
                <a:gd name="T5" fmla="*/ 0 h 32"/>
                <a:gd name="T6" fmla="*/ 1 w 39"/>
                <a:gd name="T7" fmla="*/ 0 h 32"/>
                <a:gd name="T8" fmla="*/ 1 w 39"/>
                <a:gd name="T9" fmla="*/ 0 h 32"/>
                <a:gd name="T10" fmla="*/ 1 w 39"/>
                <a:gd name="T11" fmla="*/ 0 h 32"/>
                <a:gd name="T12" fmla="*/ 0 w 39"/>
                <a:gd name="T13" fmla="*/ 0 h 32"/>
                <a:gd name="T14" fmla="*/ 0 w 39"/>
                <a:gd name="T15" fmla="*/ 0 h 32"/>
                <a:gd name="T16" fmla="*/ 1 w 39"/>
                <a:gd name="T17" fmla="*/ 0 h 32"/>
                <a:gd name="T18" fmla="*/ 1 w 39"/>
                <a:gd name="T19" fmla="*/ 0 h 32"/>
                <a:gd name="T20" fmla="*/ 1 w 39"/>
                <a:gd name="T21" fmla="*/ 0 h 32"/>
                <a:gd name="T22" fmla="*/ 1 w 39"/>
                <a:gd name="T23" fmla="*/ 0 h 32"/>
                <a:gd name="T24" fmla="*/ 1 w 39"/>
                <a:gd name="T25" fmla="*/ 0 h 32"/>
                <a:gd name="T26" fmla="*/ 1 w 39"/>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2"/>
                <a:gd name="T44" fmla="*/ 39 w 39"/>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2">
                  <a:moveTo>
                    <a:pt x="39" y="13"/>
                  </a:moveTo>
                  <a:lnTo>
                    <a:pt x="39" y="13"/>
                  </a:lnTo>
                  <a:lnTo>
                    <a:pt x="33" y="26"/>
                  </a:lnTo>
                  <a:lnTo>
                    <a:pt x="20" y="32"/>
                  </a:lnTo>
                  <a:lnTo>
                    <a:pt x="7" y="26"/>
                  </a:lnTo>
                  <a:lnTo>
                    <a:pt x="0" y="13"/>
                  </a:lnTo>
                  <a:lnTo>
                    <a:pt x="7" y="0"/>
                  </a:lnTo>
                  <a:lnTo>
                    <a:pt x="20" y="0"/>
                  </a:lnTo>
                  <a:lnTo>
                    <a:pt x="33" y="0"/>
                  </a:lnTo>
                  <a:lnTo>
                    <a:pt x="39" y="13"/>
                  </a:lnTo>
                  <a:close/>
                </a:path>
              </a:pathLst>
            </a:custGeom>
            <a:solidFill>
              <a:srgbClr val="3F1E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69" name="Freeform 117"/>
            <p:cNvSpPr/>
            <p:nvPr/>
          </p:nvSpPr>
          <p:spPr bwMode="auto">
            <a:xfrm>
              <a:off x="2739" y="2864"/>
              <a:ext cx="20" cy="17"/>
            </a:xfrm>
            <a:custGeom>
              <a:avLst/>
              <a:gdLst>
                <a:gd name="T0" fmla="*/ 1 w 39"/>
                <a:gd name="T1" fmla="*/ 0 h 39"/>
                <a:gd name="T2" fmla="*/ 1 w 39"/>
                <a:gd name="T3" fmla="*/ 0 h 39"/>
                <a:gd name="T4" fmla="*/ 1 w 39"/>
                <a:gd name="T5" fmla="*/ 0 h 39"/>
                <a:gd name="T6" fmla="*/ 1 w 39"/>
                <a:gd name="T7" fmla="*/ 0 h 39"/>
                <a:gd name="T8" fmla="*/ 1 w 39"/>
                <a:gd name="T9" fmla="*/ 0 h 39"/>
                <a:gd name="T10" fmla="*/ 1 w 39"/>
                <a:gd name="T11" fmla="*/ 0 h 39"/>
                <a:gd name="T12" fmla="*/ 0 w 39"/>
                <a:gd name="T13" fmla="*/ 0 h 39"/>
                <a:gd name="T14" fmla="*/ 0 w 39"/>
                <a:gd name="T15" fmla="*/ 0 h 39"/>
                <a:gd name="T16" fmla="*/ 1 w 39"/>
                <a:gd name="T17" fmla="*/ 0 h 39"/>
                <a:gd name="T18" fmla="*/ 1 w 39"/>
                <a:gd name="T19" fmla="*/ 0 h 39"/>
                <a:gd name="T20" fmla="*/ 1 w 39"/>
                <a:gd name="T21" fmla="*/ 0 h 39"/>
                <a:gd name="T22" fmla="*/ 1 w 39"/>
                <a:gd name="T23" fmla="*/ 0 h 39"/>
                <a:gd name="T24" fmla="*/ 1 w 39"/>
                <a:gd name="T25" fmla="*/ 0 h 39"/>
                <a:gd name="T26" fmla="*/ 1 w 39"/>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9"/>
                <a:gd name="T44" fmla="*/ 39 w 3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9">
                  <a:moveTo>
                    <a:pt x="39" y="20"/>
                  </a:moveTo>
                  <a:lnTo>
                    <a:pt x="39" y="20"/>
                  </a:lnTo>
                  <a:lnTo>
                    <a:pt x="33" y="33"/>
                  </a:lnTo>
                  <a:lnTo>
                    <a:pt x="20" y="39"/>
                  </a:lnTo>
                  <a:lnTo>
                    <a:pt x="7" y="33"/>
                  </a:lnTo>
                  <a:lnTo>
                    <a:pt x="0" y="20"/>
                  </a:lnTo>
                  <a:lnTo>
                    <a:pt x="7" y="7"/>
                  </a:lnTo>
                  <a:lnTo>
                    <a:pt x="20" y="0"/>
                  </a:lnTo>
                  <a:lnTo>
                    <a:pt x="33" y="7"/>
                  </a:lnTo>
                  <a:lnTo>
                    <a:pt x="39" y="20"/>
                  </a:lnTo>
                  <a:close/>
                </a:path>
              </a:pathLst>
            </a:custGeom>
            <a:solidFill>
              <a:srgbClr val="3F1E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70" name="Freeform 118"/>
            <p:cNvSpPr/>
            <p:nvPr/>
          </p:nvSpPr>
          <p:spPr bwMode="auto">
            <a:xfrm>
              <a:off x="2806" y="2864"/>
              <a:ext cx="20" cy="17"/>
            </a:xfrm>
            <a:custGeom>
              <a:avLst/>
              <a:gdLst>
                <a:gd name="T0" fmla="*/ 1 w 39"/>
                <a:gd name="T1" fmla="*/ 0 h 39"/>
                <a:gd name="T2" fmla="*/ 1 w 39"/>
                <a:gd name="T3" fmla="*/ 0 h 39"/>
                <a:gd name="T4" fmla="*/ 1 w 39"/>
                <a:gd name="T5" fmla="*/ 0 h 39"/>
                <a:gd name="T6" fmla="*/ 1 w 39"/>
                <a:gd name="T7" fmla="*/ 0 h 39"/>
                <a:gd name="T8" fmla="*/ 1 w 39"/>
                <a:gd name="T9" fmla="*/ 0 h 39"/>
                <a:gd name="T10" fmla="*/ 1 w 39"/>
                <a:gd name="T11" fmla="*/ 0 h 39"/>
                <a:gd name="T12" fmla="*/ 0 w 39"/>
                <a:gd name="T13" fmla="*/ 0 h 39"/>
                <a:gd name="T14" fmla="*/ 0 w 39"/>
                <a:gd name="T15" fmla="*/ 0 h 39"/>
                <a:gd name="T16" fmla="*/ 1 w 39"/>
                <a:gd name="T17" fmla="*/ 0 h 39"/>
                <a:gd name="T18" fmla="*/ 1 w 39"/>
                <a:gd name="T19" fmla="*/ 0 h 39"/>
                <a:gd name="T20" fmla="*/ 1 w 39"/>
                <a:gd name="T21" fmla="*/ 0 h 39"/>
                <a:gd name="T22" fmla="*/ 1 w 39"/>
                <a:gd name="T23" fmla="*/ 0 h 39"/>
                <a:gd name="T24" fmla="*/ 1 w 39"/>
                <a:gd name="T25" fmla="*/ 0 h 39"/>
                <a:gd name="T26" fmla="*/ 1 w 39"/>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9"/>
                <a:gd name="T44" fmla="*/ 39 w 3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9">
                  <a:moveTo>
                    <a:pt x="39" y="20"/>
                  </a:moveTo>
                  <a:lnTo>
                    <a:pt x="39" y="20"/>
                  </a:lnTo>
                  <a:lnTo>
                    <a:pt x="33" y="33"/>
                  </a:lnTo>
                  <a:lnTo>
                    <a:pt x="20" y="39"/>
                  </a:lnTo>
                  <a:lnTo>
                    <a:pt x="7" y="33"/>
                  </a:lnTo>
                  <a:lnTo>
                    <a:pt x="0" y="20"/>
                  </a:lnTo>
                  <a:lnTo>
                    <a:pt x="7" y="7"/>
                  </a:lnTo>
                  <a:lnTo>
                    <a:pt x="20" y="0"/>
                  </a:lnTo>
                  <a:lnTo>
                    <a:pt x="33" y="7"/>
                  </a:lnTo>
                  <a:lnTo>
                    <a:pt x="39" y="20"/>
                  </a:lnTo>
                  <a:close/>
                </a:path>
              </a:pathLst>
            </a:custGeom>
            <a:solidFill>
              <a:srgbClr val="3F1E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71" name="Freeform 119"/>
            <p:cNvSpPr/>
            <p:nvPr/>
          </p:nvSpPr>
          <p:spPr bwMode="auto">
            <a:xfrm>
              <a:off x="2739" y="2924"/>
              <a:ext cx="20" cy="14"/>
            </a:xfrm>
            <a:custGeom>
              <a:avLst/>
              <a:gdLst>
                <a:gd name="T0" fmla="*/ 1 w 39"/>
                <a:gd name="T1" fmla="*/ 0 h 32"/>
                <a:gd name="T2" fmla="*/ 1 w 39"/>
                <a:gd name="T3" fmla="*/ 0 h 32"/>
                <a:gd name="T4" fmla="*/ 1 w 39"/>
                <a:gd name="T5" fmla="*/ 0 h 32"/>
                <a:gd name="T6" fmla="*/ 1 w 39"/>
                <a:gd name="T7" fmla="*/ 0 h 32"/>
                <a:gd name="T8" fmla="*/ 1 w 39"/>
                <a:gd name="T9" fmla="*/ 0 h 32"/>
                <a:gd name="T10" fmla="*/ 1 w 39"/>
                <a:gd name="T11" fmla="*/ 0 h 32"/>
                <a:gd name="T12" fmla="*/ 0 w 39"/>
                <a:gd name="T13" fmla="*/ 0 h 32"/>
                <a:gd name="T14" fmla="*/ 0 w 39"/>
                <a:gd name="T15" fmla="*/ 0 h 32"/>
                <a:gd name="T16" fmla="*/ 1 w 39"/>
                <a:gd name="T17" fmla="*/ 0 h 32"/>
                <a:gd name="T18" fmla="*/ 1 w 39"/>
                <a:gd name="T19" fmla="*/ 0 h 32"/>
                <a:gd name="T20" fmla="*/ 1 w 39"/>
                <a:gd name="T21" fmla="*/ 0 h 32"/>
                <a:gd name="T22" fmla="*/ 1 w 39"/>
                <a:gd name="T23" fmla="*/ 0 h 32"/>
                <a:gd name="T24" fmla="*/ 1 w 39"/>
                <a:gd name="T25" fmla="*/ 0 h 32"/>
                <a:gd name="T26" fmla="*/ 1 w 39"/>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2"/>
                <a:gd name="T44" fmla="*/ 39 w 39"/>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2">
                  <a:moveTo>
                    <a:pt x="39" y="13"/>
                  </a:moveTo>
                  <a:lnTo>
                    <a:pt x="39" y="13"/>
                  </a:lnTo>
                  <a:lnTo>
                    <a:pt x="33" y="26"/>
                  </a:lnTo>
                  <a:lnTo>
                    <a:pt x="20" y="32"/>
                  </a:lnTo>
                  <a:lnTo>
                    <a:pt x="7" y="26"/>
                  </a:lnTo>
                  <a:lnTo>
                    <a:pt x="0" y="13"/>
                  </a:lnTo>
                  <a:lnTo>
                    <a:pt x="7" y="0"/>
                  </a:lnTo>
                  <a:lnTo>
                    <a:pt x="20" y="0"/>
                  </a:lnTo>
                  <a:lnTo>
                    <a:pt x="33" y="0"/>
                  </a:lnTo>
                  <a:lnTo>
                    <a:pt x="39" y="13"/>
                  </a:lnTo>
                  <a:close/>
                </a:path>
              </a:pathLst>
            </a:custGeom>
            <a:solidFill>
              <a:srgbClr val="3F1E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72" name="Freeform 120"/>
            <p:cNvSpPr/>
            <p:nvPr/>
          </p:nvSpPr>
          <p:spPr bwMode="auto">
            <a:xfrm>
              <a:off x="2806" y="2924"/>
              <a:ext cx="20" cy="14"/>
            </a:xfrm>
            <a:custGeom>
              <a:avLst/>
              <a:gdLst>
                <a:gd name="T0" fmla="*/ 1 w 39"/>
                <a:gd name="T1" fmla="*/ 0 h 32"/>
                <a:gd name="T2" fmla="*/ 1 w 39"/>
                <a:gd name="T3" fmla="*/ 0 h 32"/>
                <a:gd name="T4" fmla="*/ 1 w 39"/>
                <a:gd name="T5" fmla="*/ 0 h 32"/>
                <a:gd name="T6" fmla="*/ 1 w 39"/>
                <a:gd name="T7" fmla="*/ 0 h 32"/>
                <a:gd name="T8" fmla="*/ 1 w 39"/>
                <a:gd name="T9" fmla="*/ 0 h 32"/>
                <a:gd name="T10" fmla="*/ 1 w 39"/>
                <a:gd name="T11" fmla="*/ 0 h 32"/>
                <a:gd name="T12" fmla="*/ 0 w 39"/>
                <a:gd name="T13" fmla="*/ 0 h 32"/>
                <a:gd name="T14" fmla="*/ 0 w 39"/>
                <a:gd name="T15" fmla="*/ 0 h 32"/>
                <a:gd name="T16" fmla="*/ 1 w 39"/>
                <a:gd name="T17" fmla="*/ 0 h 32"/>
                <a:gd name="T18" fmla="*/ 1 w 39"/>
                <a:gd name="T19" fmla="*/ 0 h 32"/>
                <a:gd name="T20" fmla="*/ 1 w 39"/>
                <a:gd name="T21" fmla="*/ 0 h 32"/>
                <a:gd name="T22" fmla="*/ 1 w 39"/>
                <a:gd name="T23" fmla="*/ 0 h 32"/>
                <a:gd name="T24" fmla="*/ 1 w 39"/>
                <a:gd name="T25" fmla="*/ 0 h 32"/>
                <a:gd name="T26" fmla="*/ 1 w 39"/>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2"/>
                <a:gd name="T44" fmla="*/ 39 w 39"/>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2">
                  <a:moveTo>
                    <a:pt x="39" y="13"/>
                  </a:moveTo>
                  <a:lnTo>
                    <a:pt x="39" y="13"/>
                  </a:lnTo>
                  <a:lnTo>
                    <a:pt x="33" y="26"/>
                  </a:lnTo>
                  <a:lnTo>
                    <a:pt x="20" y="32"/>
                  </a:lnTo>
                  <a:lnTo>
                    <a:pt x="7" y="26"/>
                  </a:lnTo>
                  <a:lnTo>
                    <a:pt x="0" y="13"/>
                  </a:lnTo>
                  <a:lnTo>
                    <a:pt x="7" y="0"/>
                  </a:lnTo>
                  <a:lnTo>
                    <a:pt x="20" y="0"/>
                  </a:lnTo>
                  <a:lnTo>
                    <a:pt x="33" y="0"/>
                  </a:lnTo>
                  <a:lnTo>
                    <a:pt x="39" y="13"/>
                  </a:lnTo>
                  <a:close/>
                </a:path>
              </a:pathLst>
            </a:custGeom>
            <a:solidFill>
              <a:srgbClr val="3F1E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73" name="Freeform 121"/>
            <p:cNvSpPr/>
            <p:nvPr/>
          </p:nvSpPr>
          <p:spPr bwMode="auto">
            <a:xfrm>
              <a:off x="2452" y="2629"/>
              <a:ext cx="223" cy="133"/>
            </a:xfrm>
            <a:custGeom>
              <a:avLst/>
              <a:gdLst>
                <a:gd name="T0" fmla="*/ 1 w 429"/>
                <a:gd name="T1" fmla="*/ 0 h 305"/>
                <a:gd name="T2" fmla="*/ 1 w 429"/>
                <a:gd name="T3" fmla="*/ 0 h 305"/>
                <a:gd name="T4" fmla="*/ 1 w 429"/>
                <a:gd name="T5" fmla="*/ 0 h 305"/>
                <a:gd name="T6" fmla="*/ 1 w 429"/>
                <a:gd name="T7" fmla="*/ 0 h 305"/>
                <a:gd name="T8" fmla="*/ 1 w 429"/>
                <a:gd name="T9" fmla="*/ 0 h 305"/>
                <a:gd name="T10" fmla="*/ 1 w 429"/>
                <a:gd name="T11" fmla="*/ 0 h 305"/>
                <a:gd name="T12" fmla="*/ 1 w 429"/>
                <a:gd name="T13" fmla="*/ 0 h 305"/>
                <a:gd name="T14" fmla="*/ 1 w 429"/>
                <a:gd name="T15" fmla="*/ 0 h 305"/>
                <a:gd name="T16" fmla="*/ 1 w 429"/>
                <a:gd name="T17" fmla="*/ 0 h 305"/>
                <a:gd name="T18" fmla="*/ 1 w 429"/>
                <a:gd name="T19" fmla="*/ 0 h 305"/>
                <a:gd name="T20" fmla="*/ 1 w 429"/>
                <a:gd name="T21" fmla="*/ 0 h 305"/>
                <a:gd name="T22" fmla="*/ 1 w 429"/>
                <a:gd name="T23" fmla="*/ 0 h 305"/>
                <a:gd name="T24" fmla="*/ 1 w 429"/>
                <a:gd name="T25" fmla="*/ 0 h 305"/>
                <a:gd name="T26" fmla="*/ 1 w 429"/>
                <a:gd name="T27" fmla="*/ 0 h 305"/>
                <a:gd name="T28" fmla="*/ 0 w 429"/>
                <a:gd name="T29" fmla="*/ 0 h 305"/>
                <a:gd name="T30" fmla="*/ 0 w 429"/>
                <a:gd name="T31" fmla="*/ 0 h 305"/>
                <a:gd name="T32" fmla="*/ 1 w 429"/>
                <a:gd name="T33" fmla="*/ 0 h 305"/>
                <a:gd name="T34" fmla="*/ 1 w 429"/>
                <a:gd name="T35" fmla="*/ 0 h 305"/>
                <a:gd name="T36" fmla="*/ 1 w 429"/>
                <a:gd name="T37" fmla="*/ 0 h 305"/>
                <a:gd name="T38" fmla="*/ 1 w 429"/>
                <a:gd name="T39" fmla="*/ 0 h 305"/>
                <a:gd name="T40" fmla="*/ 1 w 429"/>
                <a:gd name="T41" fmla="*/ 0 h 305"/>
                <a:gd name="T42" fmla="*/ 1 w 429"/>
                <a:gd name="T43" fmla="*/ 0 h 305"/>
                <a:gd name="T44" fmla="*/ 1 w 429"/>
                <a:gd name="T45" fmla="*/ 0 h 305"/>
                <a:gd name="T46" fmla="*/ 1 w 429"/>
                <a:gd name="T47" fmla="*/ 0 h 305"/>
                <a:gd name="T48" fmla="*/ 1 w 429"/>
                <a:gd name="T49" fmla="*/ 0 h 305"/>
                <a:gd name="T50" fmla="*/ 1 w 429"/>
                <a:gd name="T51" fmla="*/ 0 h 305"/>
                <a:gd name="T52" fmla="*/ 1 w 429"/>
                <a:gd name="T53" fmla="*/ 0 h 305"/>
                <a:gd name="T54" fmla="*/ 1 w 429"/>
                <a:gd name="T55" fmla="*/ 0 h 305"/>
                <a:gd name="T56" fmla="*/ 1 w 429"/>
                <a:gd name="T57" fmla="*/ 0 h 305"/>
                <a:gd name="T58" fmla="*/ 1 w 429"/>
                <a:gd name="T59" fmla="*/ 0 h 305"/>
                <a:gd name="T60" fmla="*/ 1 w 429"/>
                <a:gd name="T61" fmla="*/ 0 h 305"/>
                <a:gd name="T62" fmla="*/ 1 w 429"/>
                <a:gd name="T63" fmla="*/ 0 h 305"/>
                <a:gd name="T64" fmla="*/ 1 w 429"/>
                <a:gd name="T65" fmla="*/ 0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9"/>
                <a:gd name="T100" fmla="*/ 0 h 305"/>
                <a:gd name="T101" fmla="*/ 429 w 429"/>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9" h="305">
                  <a:moveTo>
                    <a:pt x="182" y="6"/>
                  </a:moveTo>
                  <a:lnTo>
                    <a:pt x="182" y="6"/>
                  </a:lnTo>
                  <a:lnTo>
                    <a:pt x="169" y="19"/>
                  </a:lnTo>
                  <a:lnTo>
                    <a:pt x="162" y="39"/>
                  </a:lnTo>
                  <a:lnTo>
                    <a:pt x="156" y="65"/>
                  </a:lnTo>
                  <a:lnTo>
                    <a:pt x="156" y="71"/>
                  </a:lnTo>
                  <a:lnTo>
                    <a:pt x="162" y="71"/>
                  </a:lnTo>
                  <a:lnTo>
                    <a:pt x="169" y="71"/>
                  </a:lnTo>
                  <a:lnTo>
                    <a:pt x="169" y="65"/>
                  </a:lnTo>
                  <a:lnTo>
                    <a:pt x="175" y="39"/>
                  </a:lnTo>
                  <a:lnTo>
                    <a:pt x="175" y="26"/>
                  </a:lnTo>
                  <a:lnTo>
                    <a:pt x="188" y="19"/>
                  </a:lnTo>
                  <a:lnTo>
                    <a:pt x="195" y="13"/>
                  </a:lnTo>
                  <a:lnTo>
                    <a:pt x="214" y="19"/>
                  </a:lnTo>
                  <a:lnTo>
                    <a:pt x="227" y="32"/>
                  </a:lnTo>
                  <a:lnTo>
                    <a:pt x="234" y="45"/>
                  </a:lnTo>
                  <a:lnTo>
                    <a:pt x="240" y="78"/>
                  </a:lnTo>
                  <a:lnTo>
                    <a:pt x="234" y="123"/>
                  </a:lnTo>
                  <a:lnTo>
                    <a:pt x="227" y="149"/>
                  </a:lnTo>
                  <a:lnTo>
                    <a:pt x="6" y="279"/>
                  </a:lnTo>
                  <a:lnTo>
                    <a:pt x="0" y="286"/>
                  </a:lnTo>
                  <a:lnTo>
                    <a:pt x="6" y="292"/>
                  </a:lnTo>
                  <a:lnTo>
                    <a:pt x="422" y="305"/>
                  </a:lnTo>
                  <a:lnTo>
                    <a:pt x="429" y="299"/>
                  </a:lnTo>
                  <a:lnTo>
                    <a:pt x="429" y="292"/>
                  </a:lnTo>
                  <a:lnTo>
                    <a:pt x="247" y="169"/>
                  </a:lnTo>
                  <a:lnTo>
                    <a:pt x="240" y="162"/>
                  </a:lnTo>
                  <a:lnTo>
                    <a:pt x="240" y="169"/>
                  </a:lnTo>
                  <a:lnTo>
                    <a:pt x="234" y="169"/>
                  </a:lnTo>
                  <a:lnTo>
                    <a:pt x="240" y="175"/>
                  </a:lnTo>
                  <a:lnTo>
                    <a:pt x="403" y="292"/>
                  </a:lnTo>
                  <a:lnTo>
                    <a:pt x="32" y="279"/>
                  </a:lnTo>
                  <a:lnTo>
                    <a:pt x="234" y="156"/>
                  </a:lnTo>
                  <a:lnTo>
                    <a:pt x="247" y="130"/>
                  </a:lnTo>
                  <a:lnTo>
                    <a:pt x="253" y="78"/>
                  </a:lnTo>
                  <a:lnTo>
                    <a:pt x="253" y="58"/>
                  </a:lnTo>
                  <a:lnTo>
                    <a:pt x="247" y="39"/>
                  </a:lnTo>
                  <a:lnTo>
                    <a:pt x="234" y="26"/>
                  </a:lnTo>
                  <a:lnTo>
                    <a:pt x="221" y="13"/>
                  </a:lnTo>
                  <a:lnTo>
                    <a:pt x="201" y="0"/>
                  </a:lnTo>
                  <a:lnTo>
                    <a:pt x="182" y="6"/>
                  </a:lnTo>
                  <a:close/>
                </a:path>
              </a:pathLst>
            </a:custGeom>
            <a:solidFill>
              <a:srgbClr val="AFBFC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74" name="Rectangle 122"/>
            <p:cNvSpPr>
              <a:spLocks noChangeArrowheads="1"/>
            </p:cNvSpPr>
            <p:nvPr/>
          </p:nvSpPr>
          <p:spPr bwMode="auto">
            <a:xfrm>
              <a:off x="2523" y="2640"/>
              <a:ext cx="37" cy="11"/>
            </a:xfrm>
            <a:prstGeom prst="rect">
              <a:avLst/>
            </a:prstGeom>
            <a:solidFill>
              <a:srgbClr val="7985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75" name="Freeform 123"/>
            <p:cNvSpPr/>
            <p:nvPr/>
          </p:nvSpPr>
          <p:spPr bwMode="auto">
            <a:xfrm>
              <a:off x="2402" y="2720"/>
              <a:ext cx="323" cy="227"/>
            </a:xfrm>
            <a:custGeom>
              <a:avLst/>
              <a:gdLst>
                <a:gd name="T0" fmla="*/ 1 w 624"/>
                <a:gd name="T1" fmla="*/ 0 h 520"/>
                <a:gd name="T2" fmla="*/ 1 w 624"/>
                <a:gd name="T3" fmla="*/ 0 h 520"/>
                <a:gd name="T4" fmla="*/ 1 w 624"/>
                <a:gd name="T5" fmla="*/ 0 h 520"/>
                <a:gd name="T6" fmla="*/ 1 w 624"/>
                <a:gd name="T7" fmla="*/ 0 h 520"/>
                <a:gd name="T8" fmla="*/ 1 w 624"/>
                <a:gd name="T9" fmla="*/ 0 h 520"/>
                <a:gd name="T10" fmla="*/ 1 w 624"/>
                <a:gd name="T11" fmla="*/ 0 h 520"/>
                <a:gd name="T12" fmla="*/ 1 w 624"/>
                <a:gd name="T13" fmla="*/ 0 h 520"/>
                <a:gd name="T14" fmla="*/ 1 w 624"/>
                <a:gd name="T15" fmla="*/ 0 h 520"/>
                <a:gd name="T16" fmla="*/ 1 w 624"/>
                <a:gd name="T17" fmla="*/ 0 h 520"/>
                <a:gd name="T18" fmla="*/ 1 w 624"/>
                <a:gd name="T19" fmla="*/ 0 h 520"/>
                <a:gd name="T20" fmla="*/ 1 w 624"/>
                <a:gd name="T21" fmla="*/ 0 h 520"/>
                <a:gd name="T22" fmla="*/ 1 w 624"/>
                <a:gd name="T23" fmla="*/ 0 h 520"/>
                <a:gd name="T24" fmla="*/ 1 w 624"/>
                <a:gd name="T25" fmla="*/ 0 h 520"/>
                <a:gd name="T26" fmla="*/ 1 w 624"/>
                <a:gd name="T27" fmla="*/ 0 h 520"/>
                <a:gd name="T28" fmla="*/ 1 w 624"/>
                <a:gd name="T29" fmla="*/ 0 h 520"/>
                <a:gd name="T30" fmla="*/ 1 w 624"/>
                <a:gd name="T31" fmla="*/ 0 h 520"/>
                <a:gd name="T32" fmla="*/ 1 w 624"/>
                <a:gd name="T33" fmla="*/ 0 h 520"/>
                <a:gd name="T34" fmla="*/ 1 w 624"/>
                <a:gd name="T35" fmla="*/ 0 h 520"/>
                <a:gd name="T36" fmla="*/ 1 w 624"/>
                <a:gd name="T37" fmla="*/ 0 h 520"/>
                <a:gd name="T38" fmla="*/ 1 w 624"/>
                <a:gd name="T39" fmla="*/ 0 h 520"/>
                <a:gd name="T40" fmla="*/ 1 w 624"/>
                <a:gd name="T41" fmla="*/ 0 h 520"/>
                <a:gd name="T42" fmla="*/ 1 w 624"/>
                <a:gd name="T43" fmla="*/ 0 h 520"/>
                <a:gd name="T44" fmla="*/ 1 w 624"/>
                <a:gd name="T45" fmla="*/ 0 h 520"/>
                <a:gd name="T46" fmla="*/ 1 w 624"/>
                <a:gd name="T47" fmla="*/ 0 h 520"/>
                <a:gd name="T48" fmla="*/ 1 w 624"/>
                <a:gd name="T49" fmla="*/ 0 h 520"/>
                <a:gd name="T50" fmla="*/ 1 w 624"/>
                <a:gd name="T51" fmla="*/ 0 h 520"/>
                <a:gd name="T52" fmla="*/ 1 w 624"/>
                <a:gd name="T53" fmla="*/ 0 h 520"/>
                <a:gd name="T54" fmla="*/ 1 w 624"/>
                <a:gd name="T55" fmla="*/ 0 h 520"/>
                <a:gd name="T56" fmla="*/ 1 w 624"/>
                <a:gd name="T57" fmla="*/ 0 h 520"/>
                <a:gd name="T58" fmla="*/ 1 w 624"/>
                <a:gd name="T59" fmla="*/ 0 h 520"/>
                <a:gd name="T60" fmla="*/ 1 w 624"/>
                <a:gd name="T61" fmla="*/ 0 h 520"/>
                <a:gd name="T62" fmla="*/ 1 w 624"/>
                <a:gd name="T63" fmla="*/ 0 h 520"/>
                <a:gd name="T64" fmla="*/ 1 w 624"/>
                <a:gd name="T65" fmla="*/ 0 h 520"/>
                <a:gd name="T66" fmla="*/ 1 w 624"/>
                <a:gd name="T67" fmla="*/ 0 h 520"/>
                <a:gd name="T68" fmla="*/ 0 w 624"/>
                <a:gd name="T69" fmla="*/ 0 h 520"/>
                <a:gd name="T70" fmla="*/ 0 w 624"/>
                <a:gd name="T71" fmla="*/ 0 h 520"/>
                <a:gd name="T72" fmla="*/ 1 w 624"/>
                <a:gd name="T73" fmla="*/ 0 h 520"/>
                <a:gd name="T74" fmla="*/ 1 w 624"/>
                <a:gd name="T75" fmla="*/ 0 h 520"/>
                <a:gd name="T76" fmla="*/ 1 w 624"/>
                <a:gd name="T77" fmla="*/ 0 h 520"/>
                <a:gd name="T78" fmla="*/ 1 w 624"/>
                <a:gd name="T79" fmla="*/ 0 h 520"/>
                <a:gd name="T80" fmla="*/ 1 w 624"/>
                <a:gd name="T81" fmla="*/ 0 h 520"/>
                <a:gd name="T82" fmla="*/ 1 w 624"/>
                <a:gd name="T83" fmla="*/ 0 h 520"/>
                <a:gd name="T84" fmla="*/ 1 w 624"/>
                <a:gd name="T85" fmla="*/ 0 h 520"/>
                <a:gd name="T86" fmla="*/ 1 w 624"/>
                <a:gd name="T87" fmla="*/ 0 h 520"/>
                <a:gd name="T88" fmla="*/ 1 w 624"/>
                <a:gd name="T89" fmla="*/ 0 h 520"/>
                <a:gd name="T90" fmla="*/ 1 w 624"/>
                <a:gd name="T91" fmla="*/ 0 h 5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4"/>
                <a:gd name="T139" fmla="*/ 0 h 520"/>
                <a:gd name="T140" fmla="*/ 624 w 624"/>
                <a:gd name="T141" fmla="*/ 520 h 5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4" h="520">
                  <a:moveTo>
                    <a:pt x="208" y="0"/>
                  </a:moveTo>
                  <a:lnTo>
                    <a:pt x="208" y="0"/>
                  </a:lnTo>
                  <a:lnTo>
                    <a:pt x="221" y="6"/>
                  </a:lnTo>
                  <a:lnTo>
                    <a:pt x="260" y="26"/>
                  </a:lnTo>
                  <a:lnTo>
                    <a:pt x="293" y="26"/>
                  </a:lnTo>
                  <a:lnTo>
                    <a:pt x="325" y="26"/>
                  </a:lnTo>
                  <a:lnTo>
                    <a:pt x="371" y="19"/>
                  </a:lnTo>
                  <a:lnTo>
                    <a:pt x="416" y="6"/>
                  </a:lnTo>
                  <a:lnTo>
                    <a:pt x="475" y="39"/>
                  </a:lnTo>
                  <a:lnTo>
                    <a:pt x="520" y="71"/>
                  </a:lnTo>
                  <a:lnTo>
                    <a:pt x="546" y="91"/>
                  </a:lnTo>
                  <a:lnTo>
                    <a:pt x="624" y="279"/>
                  </a:lnTo>
                  <a:lnTo>
                    <a:pt x="514" y="299"/>
                  </a:lnTo>
                  <a:lnTo>
                    <a:pt x="488" y="234"/>
                  </a:lnTo>
                  <a:lnTo>
                    <a:pt x="481" y="266"/>
                  </a:lnTo>
                  <a:lnTo>
                    <a:pt x="481" y="344"/>
                  </a:lnTo>
                  <a:lnTo>
                    <a:pt x="488" y="435"/>
                  </a:lnTo>
                  <a:lnTo>
                    <a:pt x="494" y="474"/>
                  </a:lnTo>
                  <a:lnTo>
                    <a:pt x="507" y="500"/>
                  </a:lnTo>
                  <a:lnTo>
                    <a:pt x="228" y="520"/>
                  </a:lnTo>
                  <a:lnTo>
                    <a:pt x="202" y="461"/>
                  </a:lnTo>
                  <a:lnTo>
                    <a:pt x="182" y="416"/>
                  </a:lnTo>
                  <a:lnTo>
                    <a:pt x="156" y="390"/>
                  </a:lnTo>
                  <a:lnTo>
                    <a:pt x="163" y="370"/>
                  </a:lnTo>
                  <a:lnTo>
                    <a:pt x="176" y="325"/>
                  </a:lnTo>
                  <a:lnTo>
                    <a:pt x="182" y="266"/>
                  </a:lnTo>
                  <a:lnTo>
                    <a:pt x="182" y="227"/>
                  </a:lnTo>
                  <a:lnTo>
                    <a:pt x="169" y="195"/>
                  </a:lnTo>
                  <a:lnTo>
                    <a:pt x="137" y="266"/>
                  </a:lnTo>
                  <a:lnTo>
                    <a:pt x="0" y="195"/>
                  </a:lnTo>
                  <a:lnTo>
                    <a:pt x="39" y="169"/>
                  </a:lnTo>
                  <a:lnTo>
                    <a:pt x="72" y="136"/>
                  </a:lnTo>
                  <a:lnTo>
                    <a:pt x="85" y="117"/>
                  </a:lnTo>
                  <a:lnTo>
                    <a:pt x="98" y="97"/>
                  </a:lnTo>
                  <a:lnTo>
                    <a:pt x="104" y="78"/>
                  </a:lnTo>
                  <a:lnTo>
                    <a:pt x="124" y="65"/>
                  </a:lnTo>
                  <a:lnTo>
                    <a:pt x="163" y="32"/>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76" name="Freeform 124"/>
            <p:cNvSpPr/>
            <p:nvPr/>
          </p:nvSpPr>
          <p:spPr bwMode="auto">
            <a:xfrm>
              <a:off x="2459" y="2879"/>
              <a:ext cx="74" cy="210"/>
            </a:xfrm>
            <a:custGeom>
              <a:avLst/>
              <a:gdLst>
                <a:gd name="T0" fmla="*/ 0 w 143"/>
                <a:gd name="T1" fmla="*/ 0 h 481"/>
                <a:gd name="T2" fmla="*/ 0 w 143"/>
                <a:gd name="T3" fmla="*/ 0 h 481"/>
                <a:gd name="T4" fmla="*/ 1 w 143"/>
                <a:gd name="T5" fmla="*/ 0 h 481"/>
                <a:gd name="T6" fmla="*/ 1 w 143"/>
                <a:gd name="T7" fmla="*/ 0 h 481"/>
                <a:gd name="T8" fmla="*/ 1 w 143"/>
                <a:gd name="T9" fmla="*/ 0 h 481"/>
                <a:gd name="T10" fmla="*/ 1 w 143"/>
                <a:gd name="T11" fmla="*/ 0 h 481"/>
                <a:gd name="T12" fmla="*/ 1 w 143"/>
                <a:gd name="T13" fmla="*/ 0 h 481"/>
                <a:gd name="T14" fmla="*/ 1 w 143"/>
                <a:gd name="T15" fmla="*/ 0 h 481"/>
                <a:gd name="T16" fmla="*/ 1 w 143"/>
                <a:gd name="T17" fmla="*/ 0 h 481"/>
                <a:gd name="T18" fmla="*/ 1 w 143"/>
                <a:gd name="T19" fmla="*/ 0 h 481"/>
                <a:gd name="T20" fmla="*/ 1 w 143"/>
                <a:gd name="T21" fmla="*/ 0 h 481"/>
                <a:gd name="T22" fmla="*/ 1 w 143"/>
                <a:gd name="T23" fmla="*/ 0 h 481"/>
                <a:gd name="T24" fmla="*/ 1 w 143"/>
                <a:gd name="T25" fmla="*/ 0 h 481"/>
                <a:gd name="T26" fmla="*/ 1 w 143"/>
                <a:gd name="T27" fmla="*/ 0 h 481"/>
                <a:gd name="T28" fmla="*/ 1 w 143"/>
                <a:gd name="T29" fmla="*/ 0 h 481"/>
                <a:gd name="T30" fmla="*/ 1 w 143"/>
                <a:gd name="T31" fmla="*/ 0 h 481"/>
                <a:gd name="T32" fmla="*/ 1 w 143"/>
                <a:gd name="T33" fmla="*/ 0 h 481"/>
                <a:gd name="T34" fmla="*/ 1 w 143"/>
                <a:gd name="T35" fmla="*/ 0 h 481"/>
                <a:gd name="T36" fmla="*/ 1 w 143"/>
                <a:gd name="T37" fmla="*/ 0 h 481"/>
                <a:gd name="T38" fmla="*/ 1 w 143"/>
                <a:gd name="T39" fmla="*/ 0 h 481"/>
                <a:gd name="T40" fmla="*/ 1 w 143"/>
                <a:gd name="T41" fmla="*/ 0 h 481"/>
                <a:gd name="T42" fmla="*/ 1 w 143"/>
                <a:gd name="T43" fmla="*/ 0 h 481"/>
                <a:gd name="T44" fmla="*/ 1 w 143"/>
                <a:gd name="T45" fmla="*/ 0 h 481"/>
                <a:gd name="T46" fmla="*/ 1 w 143"/>
                <a:gd name="T47" fmla="*/ 0 h 481"/>
                <a:gd name="T48" fmla="*/ 0 w 143"/>
                <a:gd name="T49" fmla="*/ 0 h 481"/>
                <a:gd name="T50" fmla="*/ 0 w 143"/>
                <a:gd name="T51" fmla="*/ 0 h 4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3"/>
                <a:gd name="T79" fmla="*/ 0 h 481"/>
                <a:gd name="T80" fmla="*/ 143 w 143"/>
                <a:gd name="T81" fmla="*/ 481 h 4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3" h="481">
                  <a:moveTo>
                    <a:pt x="0" y="0"/>
                  </a:moveTo>
                  <a:lnTo>
                    <a:pt x="0" y="0"/>
                  </a:lnTo>
                  <a:lnTo>
                    <a:pt x="13" y="0"/>
                  </a:lnTo>
                  <a:lnTo>
                    <a:pt x="32" y="6"/>
                  </a:lnTo>
                  <a:lnTo>
                    <a:pt x="58" y="26"/>
                  </a:lnTo>
                  <a:lnTo>
                    <a:pt x="84" y="65"/>
                  </a:lnTo>
                  <a:lnTo>
                    <a:pt x="104" y="91"/>
                  </a:lnTo>
                  <a:lnTo>
                    <a:pt x="117" y="123"/>
                  </a:lnTo>
                  <a:lnTo>
                    <a:pt x="123" y="162"/>
                  </a:lnTo>
                  <a:lnTo>
                    <a:pt x="136" y="208"/>
                  </a:lnTo>
                  <a:lnTo>
                    <a:pt x="136" y="260"/>
                  </a:lnTo>
                  <a:lnTo>
                    <a:pt x="143" y="325"/>
                  </a:lnTo>
                  <a:lnTo>
                    <a:pt x="136" y="396"/>
                  </a:lnTo>
                  <a:lnTo>
                    <a:pt x="130" y="481"/>
                  </a:lnTo>
                  <a:lnTo>
                    <a:pt x="104" y="481"/>
                  </a:lnTo>
                  <a:lnTo>
                    <a:pt x="110" y="416"/>
                  </a:lnTo>
                  <a:lnTo>
                    <a:pt x="110" y="351"/>
                  </a:lnTo>
                  <a:lnTo>
                    <a:pt x="110" y="266"/>
                  </a:lnTo>
                  <a:lnTo>
                    <a:pt x="104" y="182"/>
                  </a:lnTo>
                  <a:lnTo>
                    <a:pt x="84" y="104"/>
                  </a:lnTo>
                  <a:lnTo>
                    <a:pt x="71" y="71"/>
                  </a:lnTo>
                  <a:lnTo>
                    <a:pt x="52" y="39"/>
                  </a:lnTo>
                  <a:lnTo>
                    <a:pt x="26" y="19"/>
                  </a:lnTo>
                  <a:lnTo>
                    <a:pt x="0" y="0"/>
                  </a:lnTo>
                  <a:close/>
                </a:path>
              </a:pathLst>
            </a:custGeom>
            <a:solidFill>
              <a:srgbClr val="72BFC7"/>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77" name="Freeform 125"/>
            <p:cNvSpPr/>
            <p:nvPr/>
          </p:nvSpPr>
          <p:spPr bwMode="auto">
            <a:xfrm>
              <a:off x="2283" y="2992"/>
              <a:ext cx="844" cy="150"/>
            </a:xfrm>
            <a:custGeom>
              <a:avLst/>
              <a:gdLst>
                <a:gd name="T0" fmla="*/ 1 w 1626"/>
                <a:gd name="T1" fmla="*/ 0 h 344"/>
                <a:gd name="T2" fmla="*/ 1 w 1626"/>
                <a:gd name="T3" fmla="*/ 0 h 344"/>
                <a:gd name="T4" fmla="*/ 1 w 1626"/>
                <a:gd name="T5" fmla="*/ 0 h 344"/>
                <a:gd name="T6" fmla="*/ 0 w 1626"/>
                <a:gd name="T7" fmla="*/ 0 h 344"/>
                <a:gd name="T8" fmla="*/ 0 w 1626"/>
                <a:gd name="T9" fmla="*/ 0 h 344"/>
                <a:gd name="T10" fmla="*/ 0 w 1626"/>
                <a:gd name="T11" fmla="*/ 0 h 344"/>
                <a:gd name="T12" fmla="*/ 0 w 1626"/>
                <a:gd name="T13" fmla="*/ 0 h 344"/>
                <a:gd name="T14" fmla="*/ 1 w 1626"/>
                <a:gd name="T15" fmla="*/ 0 h 344"/>
                <a:gd name="T16" fmla="*/ 1 w 1626"/>
                <a:gd name="T17" fmla="*/ 0 h 344"/>
                <a:gd name="T18" fmla="*/ 1 w 1626"/>
                <a:gd name="T19" fmla="*/ 0 h 344"/>
                <a:gd name="T20" fmla="*/ 1 w 1626"/>
                <a:gd name="T21" fmla="*/ 0 h 344"/>
                <a:gd name="T22" fmla="*/ 1 w 1626"/>
                <a:gd name="T23" fmla="*/ 0 h 344"/>
                <a:gd name="T24" fmla="*/ 1 w 1626"/>
                <a:gd name="T25" fmla="*/ 0 h 344"/>
                <a:gd name="T26" fmla="*/ 1 w 1626"/>
                <a:gd name="T27" fmla="*/ 0 h 344"/>
                <a:gd name="T28" fmla="*/ 1 w 1626"/>
                <a:gd name="T29" fmla="*/ 0 h 344"/>
                <a:gd name="T30" fmla="*/ 1 w 1626"/>
                <a:gd name="T31" fmla="*/ 0 h 344"/>
                <a:gd name="T32" fmla="*/ 1 w 1626"/>
                <a:gd name="T33" fmla="*/ 0 h 344"/>
                <a:gd name="T34" fmla="*/ 2 w 1626"/>
                <a:gd name="T35" fmla="*/ 0 h 344"/>
                <a:gd name="T36" fmla="*/ 2 w 1626"/>
                <a:gd name="T37" fmla="*/ 0 h 344"/>
                <a:gd name="T38" fmla="*/ 2 w 1626"/>
                <a:gd name="T39" fmla="*/ 0 h 344"/>
                <a:gd name="T40" fmla="*/ 2 w 1626"/>
                <a:gd name="T41" fmla="*/ 0 h 344"/>
                <a:gd name="T42" fmla="*/ 2 w 1626"/>
                <a:gd name="T43" fmla="*/ 0 h 344"/>
                <a:gd name="T44" fmla="*/ 2 w 1626"/>
                <a:gd name="T45" fmla="*/ 0 h 344"/>
                <a:gd name="T46" fmla="*/ 2 w 1626"/>
                <a:gd name="T47" fmla="*/ 0 h 344"/>
                <a:gd name="T48" fmla="*/ 3 w 1626"/>
                <a:gd name="T49" fmla="*/ 0 h 344"/>
                <a:gd name="T50" fmla="*/ 3 w 1626"/>
                <a:gd name="T51" fmla="*/ 0 h 344"/>
                <a:gd name="T52" fmla="*/ 3 w 1626"/>
                <a:gd name="T53" fmla="*/ 0 h 344"/>
                <a:gd name="T54" fmla="*/ 3 w 1626"/>
                <a:gd name="T55" fmla="*/ 0 h 344"/>
                <a:gd name="T56" fmla="*/ 3 w 1626"/>
                <a:gd name="T57" fmla="*/ 0 h 344"/>
                <a:gd name="T58" fmla="*/ 3 w 1626"/>
                <a:gd name="T59" fmla="*/ 0 h 344"/>
                <a:gd name="T60" fmla="*/ 3 w 1626"/>
                <a:gd name="T61" fmla="*/ 0 h 344"/>
                <a:gd name="T62" fmla="*/ 3 w 1626"/>
                <a:gd name="T63" fmla="*/ 0 h 344"/>
                <a:gd name="T64" fmla="*/ 2 w 1626"/>
                <a:gd name="T65" fmla="*/ 0 h 344"/>
                <a:gd name="T66" fmla="*/ 2 w 1626"/>
                <a:gd name="T67" fmla="*/ 0 h 344"/>
                <a:gd name="T68" fmla="*/ 2 w 1626"/>
                <a:gd name="T69" fmla="*/ 0 h 344"/>
                <a:gd name="T70" fmla="*/ 2 w 1626"/>
                <a:gd name="T71" fmla="*/ 0 h 344"/>
                <a:gd name="T72" fmla="*/ 2 w 1626"/>
                <a:gd name="T73" fmla="*/ 0 h 344"/>
                <a:gd name="T74" fmla="*/ 2 w 1626"/>
                <a:gd name="T75" fmla="*/ 0 h 344"/>
                <a:gd name="T76" fmla="*/ 2 w 1626"/>
                <a:gd name="T77" fmla="*/ 0 h 344"/>
                <a:gd name="T78" fmla="*/ 2 w 1626"/>
                <a:gd name="T79" fmla="*/ 0 h 344"/>
                <a:gd name="T80" fmla="*/ 2 w 1626"/>
                <a:gd name="T81" fmla="*/ 0 h 344"/>
                <a:gd name="T82" fmla="*/ 1 w 1626"/>
                <a:gd name="T83" fmla="*/ 0 h 344"/>
                <a:gd name="T84" fmla="*/ 1 w 1626"/>
                <a:gd name="T85" fmla="*/ 0 h 344"/>
                <a:gd name="T86" fmla="*/ 1 w 1626"/>
                <a:gd name="T87" fmla="*/ 0 h 344"/>
                <a:gd name="T88" fmla="*/ 1 w 1626"/>
                <a:gd name="T89" fmla="*/ 0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26"/>
                <a:gd name="T136" fmla="*/ 0 h 344"/>
                <a:gd name="T137" fmla="*/ 1626 w 1626"/>
                <a:gd name="T138" fmla="*/ 344 h 3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26" h="344">
                  <a:moveTo>
                    <a:pt x="20" y="162"/>
                  </a:moveTo>
                  <a:lnTo>
                    <a:pt x="20" y="162"/>
                  </a:lnTo>
                  <a:lnTo>
                    <a:pt x="13" y="169"/>
                  </a:lnTo>
                  <a:lnTo>
                    <a:pt x="0" y="188"/>
                  </a:lnTo>
                  <a:lnTo>
                    <a:pt x="0" y="214"/>
                  </a:lnTo>
                  <a:lnTo>
                    <a:pt x="0" y="227"/>
                  </a:lnTo>
                  <a:lnTo>
                    <a:pt x="7" y="247"/>
                  </a:lnTo>
                  <a:lnTo>
                    <a:pt x="20" y="266"/>
                  </a:lnTo>
                  <a:lnTo>
                    <a:pt x="46" y="292"/>
                  </a:lnTo>
                  <a:lnTo>
                    <a:pt x="72" y="312"/>
                  </a:lnTo>
                  <a:lnTo>
                    <a:pt x="104" y="325"/>
                  </a:lnTo>
                  <a:lnTo>
                    <a:pt x="143" y="338"/>
                  </a:lnTo>
                  <a:lnTo>
                    <a:pt x="182" y="344"/>
                  </a:lnTo>
                  <a:lnTo>
                    <a:pt x="326" y="338"/>
                  </a:lnTo>
                  <a:lnTo>
                    <a:pt x="573" y="318"/>
                  </a:lnTo>
                  <a:lnTo>
                    <a:pt x="839" y="292"/>
                  </a:lnTo>
                  <a:lnTo>
                    <a:pt x="1060" y="266"/>
                  </a:lnTo>
                  <a:lnTo>
                    <a:pt x="1249" y="234"/>
                  </a:lnTo>
                  <a:lnTo>
                    <a:pt x="1431" y="201"/>
                  </a:lnTo>
                  <a:lnTo>
                    <a:pt x="1503" y="188"/>
                  </a:lnTo>
                  <a:lnTo>
                    <a:pt x="1568" y="169"/>
                  </a:lnTo>
                  <a:lnTo>
                    <a:pt x="1607" y="149"/>
                  </a:lnTo>
                  <a:lnTo>
                    <a:pt x="1620" y="143"/>
                  </a:lnTo>
                  <a:lnTo>
                    <a:pt x="1620" y="130"/>
                  </a:lnTo>
                  <a:lnTo>
                    <a:pt x="1626" y="58"/>
                  </a:lnTo>
                  <a:lnTo>
                    <a:pt x="1626" y="26"/>
                  </a:lnTo>
                  <a:lnTo>
                    <a:pt x="1620" y="13"/>
                  </a:lnTo>
                  <a:lnTo>
                    <a:pt x="1607" y="6"/>
                  </a:lnTo>
                  <a:lnTo>
                    <a:pt x="1587" y="0"/>
                  </a:lnTo>
                  <a:lnTo>
                    <a:pt x="1561" y="32"/>
                  </a:lnTo>
                  <a:lnTo>
                    <a:pt x="1535" y="52"/>
                  </a:lnTo>
                  <a:lnTo>
                    <a:pt x="1483" y="71"/>
                  </a:lnTo>
                  <a:lnTo>
                    <a:pt x="1424" y="91"/>
                  </a:lnTo>
                  <a:lnTo>
                    <a:pt x="1346" y="104"/>
                  </a:lnTo>
                  <a:lnTo>
                    <a:pt x="1164" y="136"/>
                  </a:lnTo>
                  <a:lnTo>
                    <a:pt x="950" y="162"/>
                  </a:lnTo>
                  <a:lnTo>
                    <a:pt x="735" y="182"/>
                  </a:lnTo>
                  <a:lnTo>
                    <a:pt x="534" y="195"/>
                  </a:lnTo>
                  <a:lnTo>
                    <a:pt x="234" y="214"/>
                  </a:lnTo>
                  <a:lnTo>
                    <a:pt x="20" y="162"/>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78" name="Freeform 126"/>
            <p:cNvSpPr/>
            <p:nvPr/>
          </p:nvSpPr>
          <p:spPr bwMode="auto">
            <a:xfrm>
              <a:off x="2503" y="3034"/>
              <a:ext cx="317" cy="230"/>
            </a:xfrm>
            <a:custGeom>
              <a:avLst/>
              <a:gdLst>
                <a:gd name="T0" fmla="*/ 1 w 611"/>
                <a:gd name="T1" fmla="*/ 0 h 527"/>
                <a:gd name="T2" fmla="*/ 1 w 611"/>
                <a:gd name="T3" fmla="*/ 0 h 527"/>
                <a:gd name="T4" fmla="*/ 0 w 611"/>
                <a:gd name="T5" fmla="*/ 0 h 527"/>
                <a:gd name="T6" fmla="*/ 1 w 611"/>
                <a:gd name="T7" fmla="*/ 0 h 527"/>
                <a:gd name="T8" fmla="*/ 1 w 611"/>
                <a:gd name="T9" fmla="*/ 0 h 527"/>
                <a:gd name="T10" fmla="*/ 0 60000 65536"/>
                <a:gd name="T11" fmla="*/ 0 60000 65536"/>
                <a:gd name="T12" fmla="*/ 0 60000 65536"/>
                <a:gd name="T13" fmla="*/ 0 60000 65536"/>
                <a:gd name="T14" fmla="*/ 0 60000 65536"/>
                <a:gd name="T15" fmla="*/ 0 w 611"/>
                <a:gd name="T16" fmla="*/ 0 h 527"/>
                <a:gd name="T17" fmla="*/ 611 w 611"/>
                <a:gd name="T18" fmla="*/ 527 h 527"/>
              </a:gdLst>
              <a:ahLst/>
              <a:cxnLst>
                <a:cxn ang="T10">
                  <a:pos x="T0" y="T1"/>
                </a:cxn>
                <a:cxn ang="T11">
                  <a:pos x="T2" y="T3"/>
                </a:cxn>
                <a:cxn ang="T12">
                  <a:pos x="T4" y="T5"/>
                </a:cxn>
                <a:cxn ang="T13">
                  <a:pos x="T6" y="T7"/>
                </a:cxn>
                <a:cxn ang="T14">
                  <a:pos x="T8" y="T9"/>
                </a:cxn>
              </a:cxnLst>
              <a:rect l="T15" t="T16" r="T17" b="T18"/>
              <a:pathLst>
                <a:path w="611" h="527">
                  <a:moveTo>
                    <a:pt x="611" y="501"/>
                  </a:moveTo>
                  <a:lnTo>
                    <a:pt x="111" y="527"/>
                  </a:lnTo>
                  <a:lnTo>
                    <a:pt x="0" y="20"/>
                  </a:lnTo>
                  <a:lnTo>
                    <a:pt x="494" y="0"/>
                  </a:lnTo>
                  <a:lnTo>
                    <a:pt x="611" y="501"/>
                  </a:lnTo>
                  <a:close/>
                </a:path>
              </a:pathLst>
            </a:custGeom>
            <a:solidFill>
              <a:srgbClr val="37567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79" name="Freeform 127"/>
            <p:cNvSpPr/>
            <p:nvPr/>
          </p:nvSpPr>
          <p:spPr bwMode="auto">
            <a:xfrm>
              <a:off x="2520" y="3034"/>
              <a:ext cx="324" cy="230"/>
            </a:xfrm>
            <a:custGeom>
              <a:avLst/>
              <a:gdLst>
                <a:gd name="T0" fmla="*/ 1 w 624"/>
                <a:gd name="T1" fmla="*/ 0 h 527"/>
                <a:gd name="T2" fmla="*/ 1 w 624"/>
                <a:gd name="T3" fmla="*/ 0 h 527"/>
                <a:gd name="T4" fmla="*/ 0 w 624"/>
                <a:gd name="T5" fmla="*/ 0 h 527"/>
                <a:gd name="T6" fmla="*/ 1 w 624"/>
                <a:gd name="T7" fmla="*/ 0 h 527"/>
                <a:gd name="T8" fmla="*/ 1 w 624"/>
                <a:gd name="T9" fmla="*/ 0 h 527"/>
                <a:gd name="T10" fmla="*/ 0 60000 65536"/>
                <a:gd name="T11" fmla="*/ 0 60000 65536"/>
                <a:gd name="T12" fmla="*/ 0 60000 65536"/>
                <a:gd name="T13" fmla="*/ 0 60000 65536"/>
                <a:gd name="T14" fmla="*/ 0 60000 65536"/>
                <a:gd name="T15" fmla="*/ 0 w 624"/>
                <a:gd name="T16" fmla="*/ 0 h 527"/>
                <a:gd name="T17" fmla="*/ 624 w 624"/>
                <a:gd name="T18" fmla="*/ 527 h 527"/>
              </a:gdLst>
              <a:ahLst/>
              <a:cxnLst>
                <a:cxn ang="T10">
                  <a:pos x="T0" y="T1"/>
                </a:cxn>
                <a:cxn ang="T11">
                  <a:pos x="T2" y="T3"/>
                </a:cxn>
                <a:cxn ang="T12">
                  <a:pos x="T4" y="T5"/>
                </a:cxn>
                <a:cxn ang="T13">
                  <a:pos x="T6" y="T7"/>
                </a:cxn>
                <a:cxn ang="T14">
                  <a:pos x="T8" y="T9"/>
                </a:cxn>
              </a:cxnLst>
              <a:rect l="T15" t="T16" r="T17" b="T18"/>
              <a:pathLst>
                <a:path w="624" h="527">
                  <a:moveTo>
                    <a:pt x="624" y="501"/>
                  </a:moveTo>
                  <a:lnTo>
                    <a:pt x="123" y="527"/>
                  </a:lnTo>
                  <a:lnTo>
                    <a:pt x="0" y="0"/>
                  </a:lnTo>
                  <a:lnTo>
                    <a:pt x="507" y="0"/>
                  </a:lnTo>
                  <a:lnTo>
                    <a:pt x="624" y="5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80" name="Freeform 128"/>
            <p:cNvSpPr/>
            <p:nvPr/>
          </p:nvSpPr>
          <p:spPr bwMode="auto">
            <a:xfrm>
              <a:off x="2536" y="3032"/>
              <a:ext cx="314" cy="232"/>
            </a:xfrm>
            <a:custGeom>
              <a:avLst/>
              <a:gdLst>
                <a:gd name="T0" fmla="*/ 1 w 605"/>
                <a:gd name="T1" fmla="*/ 0 h 533"/>
                <a:gd name="T2" fmla="*/ 1 w 605"/>
                <a:gd name="T3" fmla="*/ 0 h 533"/>
                <a:gd name="T4" fmla="*/ 0 w 605"/>
                <a:gd name="T5" fmla="*/ 0 h 533"/>
                <a:gd name="T6" fmla="*/ 1 w 605"/>
                <a:gd name="T7" fmla="*/ 0 h 533"/>
                <a:gd name="T8" fmla="*/ 1 w 605"/>
                <a:gd name="T9" fmla="*/ 0 h 533"/>
                <a:gd name="T10" fmla="*/ 0 60000 65536"/>
                <a:gd name="T11" fmla="*/ 0 60000 65536"/>
                <a:gd name="T12" fmla="*/ 0 60000 65536"/>
                <a:gd name="T13" fmla="*/ 0 60000 65536"/>
                <a:gd name="T14" fmla="*/ 0 60000 65536"/>
                <a:gd name="T15" fmla="*/ 0 w 605"/>
                <a:gd name="T16" fmla="*/ 0 h 533"/>
                <a:gd name="T17" fmla="*/ 605 w 605"/>
                <a:gd name="T18" fmla="*/ 533 h 533"/>
              </a:gdLst>
              <a:ahLst/>
              <a:cxnLst>
                <a:cxn ang="T10">
                  <a:pos x="T0" y="T1"/>
                </a:cxn>
                <a:cxn ang="T11">
                  <a:pos x="T2" y="T3"/>
                </a:cxn>
                <a:cxn ang="T12">
                  <a:pos x="T4" y="T5"/>
                </a:cxn>
                <a:cxn ang="T13">
                  <a:pos x="T6" y="T7"/>
                </a:cxn>
                <a:cxn ang="T14">
                  <a:pos x="T8" y="T9"/>
                </a:cxn>
              </a:cxnLst>
              <a:rect l="T15" t="T16" r="T17" b="T18"/>
              <a:pathLst>
                <a:path w="605" h="533">
                  <a:moveTo>
                    <a:pt x="605" y="507"/>
                  </a:moveTo>
                  <a:lnTo>
                    <a:pt x="124" y="533"/>
                  </a:lnTo>
                  <a:lnTo>
                    <a:pt x="0" y="0"/>
                  </a:lnTo>
                  <a:lnTo>
                    <a:pt x="494" y="6"/>
                  </a:lnTo>
                  <a:lnTo>
                    <a:pt x="605" y="50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81" name="Freeform 129"/>
            <p:cNvSpPr/>
            <p:nvPr/>
          </p:nvSpPr>
          <p:spPr bwMode="auto">
            <a:xfrm>
              <a:off x="2557" y="3029"/>
              <a:ext cx="310" cy="238"/>
            </a:xfrm>
            <a:custGeom>
              <a:avLst/>
              <a:gdLst>
                <a:gd name="T0" fmla="*/ 1 w 598"/>
                <a:gd name="T1" fmla="*/ 0 h 546"/>
                <a:gd name="T2" fmla="*/ 1 w 598"/>
                <a:gd name="T3" fmla="*/ 0 h 546"/>
                <a:gd name="T4" fmla="*/ 0 w 598"/>
                <a:gd name="T5" fmla="*/ 0 h 546"/>
                <a:gd name="T6" fmla="*/ 1 w 598"/>
                <a:gd name="T7" fmla="*/ 0 h 546"/>
                <a:gd name="T8" fmla="*/ 1 w 598"/>
                <a:gd name="T9" fmla="*/ 0 h 546"/>
                <a:gd name="T10" fmla="*/ 0 60000 65536"/>
                <a:gd name="T11" fmla="*/ 0 60000 65536"/>
                <a:gd name="T12" fmla="*/ 0 60000 65536"/>
                <a:gd name="T13" fmla="*/ 0 60000 65536"/>
                <a:gd name="T14" fmla="*/ 0 60000 65536"/>
                <a:gd name="T15" fmla="*/ 0 w 598"/>
                <a:gd name="T16" fmla="*/ 0 h 546"/>
                <a:gd name="T17" fmla="*/ 598 w 598"/>
                <a:gd name="T18" fmla="*/ 546 h 546"/>
              </a:gdLst>
              <a:ahLst/>
              <a:cxnLst>
                <a:cxn ang="T10">
                  <a:pos x="T0" y="T1"/>
                </a:cxn>
                <a:cxn ang="T11">
                  <a:pos x="T2" y="T3"/>
                </a:cxn>
                <a:cxn ang="T12">
                  <a:pos x="T4" y="T5"/>
                </a:cxn>
                <a:cxn ang="T13">
                  <a:pos x="T6" y="T7"/>
                </a:cxn>
                <a:cxn ang="T14">
                  <a:pos x="T8" y="T9"/>
                </a:cxn>
              </a:cxnLst>
              <a:rect l="T15" t="T16" r="T17" b="T18"/>
              <a:pathLst>
                <a:path w="598" h="546">
                  <a:moveTo>
                    <a:pt x="598" y="514"/>
                  </a:moveTo>
                  <a:lnTo>
                    <a:pt x="124" y="546"/>
                  </a:lnTo>
                  <a:lnTo>
                    <a:pt x="0" y="0"/>
                  </a:lnTo>
                  <a:lnTo>
                    <a:pt x="488" y="13"/>
                  </a:lnTo>
                  <a:lnTo>
                    <a:pt x="598" y="514"/>
                  </a:lnTo>
                  <a:close/>
                </a:path>
              </a:pathLst>
            </a:custGeom>
            <a:solidFill>
              <a:srgbClr val="E5BC5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82" name="Freeform 130"/>
            <p:cNvSpPr/>
            <p:nvPr/>
          </p:nvSpPr>
          <p:spPr bwMode="auto">
            <a:xfrm>
              <a:off x="2574" y="3026"/>
              <a:ext cx="276" cy="235"/>
            </a:xfrm>
            <a:custGeom>
              <a:avLst/>
              <a:gdLst>
                <a:gd name="T0" fmla="*/ 1 w 533"/>
                <a:gd name="T1" fmla="*/ 0 h 539"/>
                <a:gd name="T2" fmla="*/ 1 w 533"/>
                <a:gd name="T3" fmla="*/ 0 h 539"/>
                <a:gd name="T4" fmla="*/ 0 w 533"/>
                <a:gd name="T5" fmla="*/ 0 h 539"/>
                <a:gd name="T6" fmla="*/ 1 w 533"/>
                <a:gd name="T7" fmla="*/ 0 h 539"/>
                <a:gd name="T8" fmla="*/ 1 w 533"/>
                <a:gd name="T9" fmla="*/ 0 h 539"/>
                <a:gd name="T10" fmla="*/ 0 60000 65536"/>
                <a:gd name="T11" fmla="*/ 0 60000 65536"/>
                <a:gd name="T12" fmla="*/ 0 60000 65536"/>
                <a:gd name="T13" fmla="*/ 0 60000 65536"/>
                <a:gd name="T14" fmla="*/ 0 60000 65536"/>
                <a:gd name="T15" fmla="*/ 0 w 533"/>
                <a:gd name="T16" fmla="*/ 0 h 539"/>
                <a:gd name="T17" fmla="*/ 533 w 533"/>
                <a:gd name="T18" fmla="*/ 539 h 539"/>
              </a:gdLst>
              <a:ahLst/>
              <a:cxnLst>
                <a:cxn ang="T10">
                  <a:pos x="T0" y="T1"/>
                </a:cxn>
                <a:cxn ang="T11">
                  <a:pos x="T2" y="T3"/>
                </a:cxn>
                <a:cxn ang="T12">
                  <a:pos x="T4" y="T5"/>
                </a:cxn>
                <a:cxn ang="T13">
                  <a:pos x="T6" y="T7"/>
                </a:cxn>
                <a:cxn ang="T14">
                  <a:pos x="T8" y="T9"/>
                </a:cxn>
              </a:cxnLst>
              <a:rect l="T15" t="T16" r="T17" b="T18"/>
              <a:pathLst>
                <a:path w="533" h="539">
                  <a:moveTo>
                    <a:pt x="533" y="520"/>
                  </a:moveTo>
                  <a:lnTo>
                    <a:pt x="130" y="539"/>
                  </a:lnTo>
                  <a:lnTo>
                    <a:pt x="0" y="0"/>
                  </a:lnTo>
                  <a:lnTo>
                    <a:pt x="422" y="19"/>
                  </a:lnTo>
                  <a:lnTo>
                    <a:pt x="533" y="520"/>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83" name="Freeform 131"/>
            <p:cNvSpPr/>
            <p:nvPr/>
          </p:nvSpPr>
          <p:spPr bwMode="auto">
            <a:xfrm>
              <a:off x="2604" y="3032"/>
              <a:ext cx="256" cy="232"/>
            </a:xfrm>
            <a:custGeom>
              <a:avLst/>
              <a:gdLst>
                <a:gd name="T0" fmla="*/ 1 w 494"/>
                <a:gd name="T1" fmla="*/ 0 h 533"/>
                <a:gd name="T2" fmla="*/ 1 w 494"/>
                <a:gd name="T3" fmla="*/ 0 h 533"/>
                <a:gd name="T4" fmla="*/ 0 w 494"/>
                <a:gd name="T5" fmla="*/ 0 h 533"/>
                <a:gd name="T6" fmla="*/ 1 w 494"/>
                <a:gd name="T7" fmla="*/ 0 h 533"/>
                <a:gd name="T8" fmla="*/ 1 w 494"/>
                <a:gd name="T9" fmla="*/ 0 h 533"/>
                <a:gd name="T10" fmla="*/ 0 60000 65536"/>
                <a:gd name="T11" fmla="*/ 0 60000 65536"/>
                <a:gd name="T12" fmla="*/ 0 60000 65536"/>
                <a:gd name="T13" fmla="*/ 0 60000 65536"/>
                <a:gd name="T14" fmla="*/ 0 60000 65536"/>
                <a:gd name="T15" fmla="*/ 0 w 494"/>
                <a:gd name="T16" fmla="*/ 0 h 533"/>
                <a:gd name="T17" fmla="*/ 494 w 494"/>
                <a:gd name="T18" fmla="*/ 533 h 533"/>
              </a:gdLst>
              <a:ahLst/>
              <a:cxnLst>
                <a:cxn ang="T10">
                  <a:pos x="T0" y="T1"/>
                </a:cxn>
                <a:cxn ang="T11">
                  <a:pos x="T2" y="T3"/>
                </a:cxn>
                <a:cxn ang="T12">
                  <a:pos x="T4" y="T5"/>
                </a:cxn>
                <a:cxn ang="T13">
                  <a:pos x="T6" y="T7"/>
                </a:cxn>
                <a:cxn ang="T14">
                  <a:pos x="T8" y="T9"/>
                </a:cxn>
              </a:cxnLst>
              <a:rect l="T15" t="T16" r="T17" b="T18"/>
              <a:pathLst>
                <a:path w="494" h="533">
                  <a:moveTo>
                    <a:pt x="494" y="507"/>
                  </a:moveTo>
                  <a:lnTo>
                    <a:pt x="124" y="533"/>
                  </a:lnTo>
                  <a:lnTo>
                    <a:pt x="0" y="0"/>
                  </a:lnTo>
                  <a:lnTo>
                    <a:pt x="384" y="6"/>
                  </a:lnTo>
                  <a:lnTo>
                    <a:pt x="494" y="507"/>
                  </a:lnTo>
                  <a:close/>
                </a:path>
              </a:pathLst>
            </a:custGeom>
            <a:solidFill>
              <a:srgbClr val="B51318"/>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84" name="Freeform 132"/>
            <p:cNvSpPr/>
            <p:nvPr/>
          </p:nvSpPr>
          <p:spPr bwMode="auto">
            <a:xfrm>
              <a:off x="2638" y="3023"/>
              <a:ext cx="239" cy="247"/>
            </a:xfrm>
            <a:custGeom>
              <a:avLst/>
              <a:gdLst>
                <a:gd name="T0" fmla="*/ 1 w 462"/>
                <a:gd name="T1" fmla="*/ 0 h 566"/>
                <a:gd name="T2" fmla="*/ 1 w 462"/>
                <a:gd name="T3" fmla="*/ 0 h 566"/>
                <a:gd name="T4" fmla="*/ 0 w 462"/>
                <a:gd name="T5" fmla="*/ 0 h 566"/>
                <a:gd name="T6" fmla="*/ 1 w 462"/>
                <a:gd name="T7" fmla="*/ 0 h 566"/>
                <a:gd name="T8" fmla="*/ 1 w 462"/>
                <a:gd name="T9" fmla="*/ 0 h 566"/>
                <a:gd name="T10" fmla="*/ 0 60000 65536"/>
                <a:gd name="T11" fmla="*/ 0 60000 65536"/>
                <a:gd name="T12" fmla="*/ 0 60000 65536"/>
                <a:gd name="T13" fmla="*/ 0 60000 65536"/>
                <a:gd name="T14" fmla="*/ 0 60000 65536"/>
                <a:gd name="T15" fmla="*/ 0 w 462"/>
                <a:gd name="T16" fmla="*/ 0 h 566"/>
                <a:gd name="T17" fmla="*/ 462 w 462"/>
                <a:gd name="T18" fmla="*/ 566 h 566"/>
              </a:gdLst>
              <a:ahLst/>
              <a:cxnLst>
                <a:cxn ang="T10">
                  <a:pos x="T0" y="T1"/>
                </a:cxn>
                <a:cxn ang="T11">
                  <a:pos x="T2" y="T3"/>
                </a:cxn>
                <a:cxn ang="T12">
                  <a:pos x="T4" y="T5"/>
                </a:cxn>
                <a:cxn ang="T13">
                  <a:pos x="T6" y="T7"/>
                </a:cxn>
                <a:cxn ang="T14">
                  <a:pos x="T8" y="T9"/>
                </a:cxn>
              </a:cxnLst>
              <a:rect l="T15" t="T16" r="T17" b="T18"/>
              <a:pathLst>
                <a:path w="462" h="566">
                  <a:moveTo>
                    <a:pt x="462" y="533"/>
                  </a:moveTo>
                  <a:lnTo>
                    <a:pt x="130" y="566"/>
                  </a:lnTo>
                  <a:lnTo>
                    <a:pt x="0" y="0"/>
                  </a:lnTo>
                  <a:lnTo>
                    <a:pt x="358" y="20"/>
                  </a:lnTo>
                  <a:lnTo>
                    <a:pt x="462" y="533"/>
                  </a:lnTo>
                  <a:close/>
                </a:path>
              </a:pathLst>
            </a:custGeom>
            <a:solidFill>
              <a:srgbClr val="37567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85" name="Rectangle 133"/>
            <p:cNvSpPr>
              <a:spLocks noChangeArrowheads="1"/>
            </p:cNvSpPr>
            <p:nvPr/>
          </p:nvSpPr>
          <p:spPr bwMode="auto">
            <a:xfrm>
              <a:off x="3302" y="2918"/>
              <a:ext cx="95" cy="54"/>
            </a:xfrm>
            <a:prstGeom prst="rect">
              <a:avLst/>
            </a:prstGeom>
            <a:solidFill>
              <a:srgbClr val="576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86" name="Rectangle 134"/>
            <p:cNvSpPr>
              <a:spLocks noChangeArrowheads="1"/>
            </p:cNvSpPr>
            <p:nvPr/>
          </p:nvSpPr>
          <p:spPr bwMode="auto">
            <a:xfrm>
              <a:off x="3424" y="2663"/>
              <a:ext cx="125" cy="74"/>
            </a:xfrm>
            <a:prstGeom prst="rect">
              <a:avLst/>
            </a:prstGeom>
            <a:solidFill>
              <a:srgbClr val="6139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87" name="Rectangle 135"/>
            <p:cNvSpPr>
              <a:spLocks noChangeArrowheads="1"/>
            </p:cNvSpPr>
            <p:nvPr/>
          </p:nvSpPr>
          <p:spPr bwMode="auto">
            <a:xfrm>
              <a:off x="3349" y="2739"/>
              <a:ext cx="179"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88" name="Rectangle 136"/>
            <p:cNvSpPr>
              <a:spLocks noChangeArrowheads="1"/>
            </p:cNvSpPr>
            <p:nvPr/>
          </p:nvSpPr>
          <p:spPr bwMode="auto">
            <a:xfrm>
              <a:off x="3367" y="2751"/>
              <a:ext cx="94" cy="56"/>
            </a:xfrm>
            <a:prstGeom prst="rect">
              <a:avLst/>
            </a:prstGeom>
            <a:solidFill>
              <a:srgbClr val="6139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89" name="Rectangle 137"/>
            <p:cNvSpPr>
              <a:spLocks noChangeArrowheads="1"/>
            </p:cNvSpPr>
            <p:nvPr/>
          </p:nvSpPr>
          <p:spPr bwMode="auto">
            <a:xfrm>
              <a:off x="3255" y="2674"/>
              <a:ext cx="94" cy="57"/>
            </a:xfrm>
            <a:prstGeom prst="rect">
              <a:avLst/>
            </a:prstGeom>
            <a:solidFill>
              <a:srgbClr val="6139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190" name="Freeform 138"/>
            <p:cNvSpPr/>
            <p:nvPr/>
          </p:nvSpPr>
          <p:spPr bwMode="auto">
            <a:xfrm>
              <a:off x="2344" y="3117"/>
              <a:ext cx="213" cy="235"/>
            </a:xfrm>
            <a:custGeom>
              <a:avLst/>
              <a:gdLst>
                <a:gd name="T0" fmla="*/ 1 w 410"/>
                <a:gd name="T1" fmla="*/ 0 h 539"/>
                <a:gd name="T2" fmla="*/ 1 w 410"/>
                <a:gd name="T3" fmla="*/ 0 h 539"/>
                <a:gd name="T4" fmla="*/ 1 w 410"/>
                <a:gd name="T5" fmla="*/ 0 h 539"/>
                <a:gd name="T6" fmla="*/ 1 w 410"/>
                <a:gd name="T7" fmla="*/ 0 h 539"/>
                <a:gd name="T8" fmla="*/ 1 w 410"/>
                <a:gd name="T9" fmla="*/ 0 h 539"/>
                <a:gd name="T10" fmla="*/ 1 w 410"/>
                <a:gd name="T11" fmla="*/ 0 h 539"/>
                <a:gd name="T12" fmla="*/ 1 w 410"/>
                <a:gd name="T13" fmla="*/ 0 h 539"/>
                <a:gd name="T14" fmla="*/ 1 w 410"/>
                <a:gd name="T15" fmla="*/ 0 h 539"/>
                <a:gd name="T16" fmla="*/ 1 w 410"/>
                <a:gd name="T17" fmla="*/ 0 h 539"/>
                <a:gd name="T18" fmla="*/ 1 w 410"/>
                <a:gd name="T19" fmla="*/ 0 h 539"/>
                <a:gd name="T20" fmla="*/ 1 w 410"/>
                <a:gd name="T21" fmla="*/ 0 h 539"/>
                <a:gd name="T22" fmla="*/ 0 w 410"/>
                <a:gd name="T23" fmla="*/ 0 h 539"/>
                <a:gd name="T24" fmla="*/ 1 w 410"/>
                <a:gd name="T25" fmla="*/ 0 h 539"/>
                <a:gd name="T26" fmla="*/ 1 w 410"/>
                <a:gd name="T27" fmla="*/ 0 h 539"/>
                <a:gd name="T28" fmla="*/ 1 w 410"/>
                <a:gd name="T29" fmla="*/ 0 h 539"/>
                <a:gd name="T30" fmla="*/ 1 w 410"/>
                <a:gd name="T31" fmla="*/ 0 h 539"/>
                <a:gd name="T32" fmla="*/ 1 w 410"/>
                <a:gd name="T33" fmla="*/ 0 h 539"/>
                <a:gd name="T34" fmla="*/ 1 w 410"/>
                <a:gd name="T35" fmla="*/ 0 h 539"/>
                <a:gd name="T36" fmla="*/ 1 w 410"/>
                <a:gd name="T37" fmla="*/ 0 h 539"/>
                <a:gd name="T38" fmla="*/ 1 w 410"/>
                <a:gd name="T39" fmla="*/ 0 h 539"/>
                <a:gd name="T40" fmla="*/ 1 w 410"/>
                <a:gd name="T41" fmla="*/ 0 h 539"/>
                <a:gd name="T42" fmla="*/ 1 w 410"/>
                <a:gd name="T43" fmla="*/ 0 h 539"/>
                <a:gd name="T44" fmla="*/ 1 w 410"/>
                <a:gd name="T45" fmla="*/ 0 h 539"/>
                <a:gd name="T46" fmla="*/ 1 w 410"/>
                <a:gd name="T47" fmla="*/ 0 h 539"/>
                <a:gd name="T48" fmla="*/ 1 w 410"/>
                <a:gd name="T49" fmla="*/ 0 h 539"/>
                <a:gd name="T50" fmla="*/ 1 w 410"/>
                <a:gd name="T51" fmla="*/ 0 h 539"/>
                <a:gd name="T52" fmla="*/ 1 w 410"/>
                <a:gd name="T53" fmla="*/ 0 h 539"/>
                <a:gd name="T54" fmla="*/ 1 w 410"/>
                <a:gd name="T55" fmla="*/ 0 h 539"/>
                <a:gd name="T56" fmla="*/ 1 w 410"/>
                <a:gd name="T57" fmla="*/ 0 h 5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0"/>
                <a:gd name="T88" fmla="*/ 0 h 539"/>
                <a:gd name="T89" fmla="*/ 410 w 410"/>
                <a:gd name="T90" fmla="*/ 539 h 5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0" h="539">
                  <a:moveTo>
                    <a:pt x="410" y="481"/>
                  </a:moveTo>
                  <a:lnTo>
                    <a:pt x="410" y="481"/>
                  </a:lnTo>
                  <a:lnTo>
                    <a:pt x="404" y="474"/>
                  </a:lnTo>
                  <a:lnTo>
                    <a:pt x="391" y="474"/>
                  </a:lnTo>
                  <a:lnTo>
                    <a:pt x="358" y="474"/>
                  </a:lnTo>
                  <a:lnTo>
                    <a:pt x="313" y="474"/>
                  </a:lnTo>
                  <a:lnTo>
                    <a:pt x="196" y="396"/>
                  </a:lnTo>
                  <a:lnTo>
                    <a:pt x="170" y="318"/>
                  </a:lnTo>
                  <a:lnTo>
                    <a:pt x="196" y="0"/>
                  </a:lnTo>
                  <a:lnTo>
                    <a:pt x="117" y="13"/>
                  </a:lnTo>
                  <a:lnTo>
                    <a:pt x="65" y="26"/>
                  </a:lnTo>
                  <a:lnTo>
                    <a:pt x="0" y="39"/>
                  </a:lnTo>
                  <a:lnTo>
                    <a:pt x="33" y="338"/>
                  </a:lnTo>
                  <a:lnTo>
                    <a:pt x="26" y="357"/>
                  </a:lnTo>
                  <a:lnTo>
                    <a:pt x="20" y="416"/>
                  </a:lnTo>
                  <a:lnTo>
                    <a:pt x="20" y="481"/>
                  </a:lnTo>
                  <a:lnTo>
                    <a:pt x="26" y="507"/>
                  </a:lnTo>
                  <a:lnTo>
                    <a:pt x="39" y="520"/>
                  </a:lnTo>
                  <a:lnTo>
                    <a:pt x="104" y="520"/>
                  </a:lnTo>
                  <a:lnTo>
                    <a:pt x="111" y="468"/>
                  </a:lnTo>
                  <a:lnTo>
                    <a:pt x="170" y="520"/>
                  </a:lnTo>
                  <a:lnTo>
                    <a:pt x="352" y="539"/>
                  </a:lnTo>
                  <a:lnTo>
                    <a:pt x="384" y="520"/>
                  </a:lnTo>
                  <a:lnTo>
                    <a:pt x="410" y="507"/>
                  </a:lnTo>
                  <a:lnTo>
                    <a:pt x="410" y="494"/>
                  </a:lnTo>
                  <a:lnTo>
                    <a:pt x="410" y="481"/>
                  </a:lnTo>
                  <a:close/>
                </a:path>
              </a:pathLst>
            </a:custGeom>
            <a:solidFill>
              <a:srgbClr val="4D2A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91" name="Freeform 139"/>
            <p:cNvSpPr/>
            <p:nvPr/>
          </p:nvSpPr>
          <p:spPr bwMode="auto">
            <a:xfrm>
              <a:off x="2287" y="3333"/>
              <a:ext cx="199" cy="45"/>
            </a:xfrm>
            <a:custGeom>
              <a:avLst/>
              <a:gdLst>
                <a:gd name="T0" fmla="*/ 1 w 384"/>
                <a:gd name="T1" fmla="*/ 0 h 104"/>
                <a:gd name="T2" fmla="*/ 1 w 384"/>
                <a:gd name="T3" fmla="*/ 0 h 104"/>
                <a:gd name="T4" fmla="*/ 1 w 384"/>
                <a:gd name="T5" fmla="*/ 0 h 104"/>
                <a:gd name="T6" fmla="*/ 1 w 384"/>
                <a:gd name="T7" fmla="*/ 0 h 104"/>
                <a:gd name="T8" fmla="*/ 1 w 384"/>
                <a:gd name="T9" fmla="*/ 0 h 104"/>
                <a:gd name="T10" fmla="*/ 1 w 384"/>
                <a:gd name="T11" fmla="*/ 0 h 104"/>
                <a:gd name="T12" fmla="*/ 1 w 384"/>
                <a:gd name="T13" fmla="*/ 0 h 104"/>
                <a:gd name="T14" fmla="*/ 0 w 384"/>
                <a:gd name="T15" fmla="*/ 0 h 104"/>
                <a:gd name="T16" fmla="*/ 0 w 384"/>
                <a:gd name="T17" fmla="*/ 0 h 104"/>
                <a:gd name="T18" fmla="*/ 1 w 384"/>
                <a:gd name="T19" fmla="*/ 0 h 104"/>
                <a:gd name="T20" fmla="*/ 1 w 384"/>
                <a:gd name="T21" fmla="*/ 0 h 104"/>
                <a:gd name="T22" fmla="*/ 1 w 384"/>
                <a:gd name="T23" fmla="*/ 0 h 104"/>
                <a:gd name="T24" fmla="*/ 1 w 384"/>
                <a:gd name="T25" fmla="*/ 0 h 104"/>
                <a:gd name="T26" fmla="*/ 1 w 384"/>
                <a:gd name="T27" fmla="*/ 0 h 104"/>
                <a:gd name="T28" fmla="*/ 1 w 384"/>
                <a:gd name="T29" fmla="*/ 0 h 104"/>
                <a:gd name="T30" fmla="*/ 1 w 384"/>
                <a:gd name="T31" fmla="*/ 0 h 104"/>
                <a:gd name="T32" fmla="*/ 1 w 384"/>
                <a:gd name="T33" fmla="*/ 0 h 104"/>
                <a:gd name="T34" fmla="*/ 1 w 384"/>
                <a:gd name="T35" fmla="*/ 0 h 104"/>
                <a:gd name="T36" fmla="*/ 1 w 384"/>
                <a:gd name="T37" fmla="*/ 0 h 104"/>
                <a:gd name="T38" fmla="*/ 1 w 384"/>
                <a:gd name="T39" fmla="*/ 0 h 104"/>
                <a:gd name="T40" fmla="*/ 1 w 384"/>
                <a:gd name="T41" fmla="*/ 0 h 104"/>
                <a:gd name="T42" fmla="*/ 1 w 384"/>
                <a:gd name="T43" fmla="*/ 0 h 104"/>
                <a:gd name="T44" fmla="*/ 1 w 384"/>
                <a:gd name="T45" fmla="*/ 0 h 104"/>
                <a:gd name="T46" fmla="*/ 1 w 384"/>
                <a:gd name="T47" fmla="*/ 0 h 104"/>
                <a:gd name="T48" fmla="*/ 1 w 384"/>
                <a:gd name="T49" fmla="*/ 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4"/>
                <a:gd name="T76" fmla="*/ 0 h 104"/>
                <a:gd name="T77" fmla="*/ 384 w 384"/>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4" h="104">
                  <a:moveTo>
                    <a:pt x="162" y="84"/>
                  </a:moveTo>
                  <a:lnTo>
                    <a:pt x="162" y="84"/>
                  </a:lnTo>
                  <a:lnTo>
                    <a:pt x="143" y="52"/>
                  </a:lnTo>
                  <a:lnTo>
                    <a:pt x="130" y="26"/>
                  </a:lnTo>
                  <a:lnTo>
                    <a:pt x="130" y="13"/>
                  </a:lnTo>
                  <a:lnTo>
                    <a:pt x="136" y="0"/>
                  </a:lnTo>
                  <a:lnTo>
                    <a:pt x="0" y="0"/>
                  </a:lnTo>
                  <a:lnTo>
                    <a:pt x="6" y="58"/>
                  </a:lnTo>
                  <a:lnTo>
                    <a:pt x="13" y="78"/>
                  </a:lnTo>
                  <a:lnTo>
                    <a:pt x="19" y="91"/>
                  </a:lnTo>
                  <a:lnTo>
                    <a:pt x="91" y="91"/>
                  </a:lnTo>
                  <a:lnTo>
                    <a:pt x="97" y="32"/>
                  </a:lnTo>
                  <a:lnTo>
                    <a:pt x="156" y="97"/>
                  </a:lnTo>
                  <a:lnTo>
                    <a:pt x="332" y="104"/>
                  </a:lnTo>
                  <a:lnTo>
                    <a:pt x="351" y="97"/>
                  </a:lnTo>
                  <a:lnTo>
                    <a:pt x="384" y="78"/>
                  </a:lnTo>
                  <a:lnTo>
                    <a:pt x="325" y="91"/>
                  </a:lnTo>
                  <a:lnTo>
                    <a:pt x="273" y="91"/>
                  </a:lnTo>
                  <a:lnTo>
                    <a:pt x="221" y="91"/>
                  </a:lnTo>
                  <a:lnTo>
                    <a:pt x="162" y="84"/>
                  </a:lnTo>
                  <a:close/>
                </a:path>
              </a:pathLst>
            </a:custGeom>
            <a:solidFill>
              <a:srgbClr val="4D2A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92" name="Freeform 140"/>
            <p:cNvSpPr/>
            <p:nvPr/>
          </p:nvSpPr>
          <p:spPr bwMode="auto">
            <a:xfrm>
              <a:off x="2709" y="3102"/>
              <a:ext cx="111" cy="211"/>
            </a:xfrm>
            <a:custGeom>
              <a:avLst/>
              <a:gdLst>
                <a:gd name="T0" fmla="*/ 1 w 214"/>
                <a:gd name="T1" fmla="*/ 0 h 481"/>
                <a:gd name="T2" fmla="*/ 1 w 214"/>
                <a:gd name="T3" fmla="*/ 0 h 481"/>
                <a:gd name="T4" fmla="*/ 1 w 214"/>
                <a:gd name="T5" fmla="*/ 0 h 481"/>
                <a:gd name="T6" fmla="*/ 1 w 214"/>
                <a:gd name="T7" fmla="*/ 0 h 481"/>
                <a:gd name="T8" fmla="*/ 1 w 214"/>
                <a:gd name="T9" fmla="*/ 0 h 481"/>
                <a:gd name="T10" fmla="*/ 1 w 214"/>
                <a:gd name="T11" fmla="*/ 0 h 481"/>
                <a:gd name="T12" fmla="*/ 1 w 214"/>
                <a:gd name="T13" fmla="*/ 0 h 481"/>
                <a:gd name="T14" fmla="*/ 1 w 214"/>
                <a:gd name="T15" fmla="*/ 0 h 481"/>
                <a:gd name="T16" fmla="*/ 1 w 214"/>
                <a:gd name="T17" fmla="*/ 0 h 481"/>
                <a:gd name="T18" fmla="*/ 1 w 214"/>
                <a:gd name="T19" fmla="*/ 0 h 481"/>
                <a:gd name="T20" fmla="*/ 1 w 214"/>
                <a:gd name="T21" fmla="*/ 0 h 481"/>
                <a:gd name="T22" fmla="*/ 1 w 214"/>
                <a:gd name="T23" fmla="*/ 0 h 481"/>
                <a:gd name="T24" fmla="*/ 1 w 214"/>
                <a:gd name="T25" fmla="*/ 0 h 481"/>
                <a:gd name="T26" fmla="*/ 1 w 214"/>
                <a:gd name="T27" fmla="*/ 0 h 481"/>
                <a:gd name="T28" fmla="*/ 1 w 214"/>
                <a:gd name="T29" fmla="*/ 0 h 481"/>
                <a:gd name="T30" fmla="*/ 1 w 214"/>
                <a:gd name="T31" fmla="*/ 0 h 481"/>
                <a:gd name="T32" fmla="*/ 1 w 214"/>
                <a:gd name="T33" fmla="*/ 0 h 481"/>
                <a:gd name="T34" fmla="*/ 1 w 214"/>
                <a:gd name="T35" fmla="*/ 0 h 481"/>
                <a:gd name="T36" fmla="*/ 1 w 214"/>
                <a:gd name="T37" fmla="*/ 0 h 481"/>
                <a:gd name="T38" fmla="*/ 1 w 214"/>
                <a:gd name="T39" fmla="*/ 0 h 481"/>
                <a:gd name="T40" fmla="*/ 0 w 214"/>
                <a:gd name="T41" fmla="*/ 0 h 481"/>
                <a:gd name="T42" fmla="*/ 0 w 214"/>
                <a:gd name="T43" fmla="*/ 0 h 481"/>
                <a:gd name="T44" fmla="*/ 1 w 214"/>
                <a:gd name="T45" fmla="*/ 0 h 481"/>
                <a:gd name="T46" fmla="*/ 1 w 214"/>
                <a:gd name="T47" fmla="*/ 0 h 481"/>
                <a:gd name="T48" fmla="*/ 1 w 214"/>
                <a:gd name="T49" fmla="*/ 0 h 481"/>
                <a:gd name="T50" fmla="*/ 1 w 214"/>
                <a:gd name="T51" fmla="*/ 0 h 481"/>
                <a:gd name="T52" fmla="*/ 1 w 214"/>
                <a:gd name="T53" fmla="*/ 0 h 481"/>
                <a:gd name="T54" fmla="*/ 1 w 214"/>
                <a:gd name="T55" fmla="*/ 0 h 481"/>
                <a:gd name="T56" fmla="*/ 1 w 214"/>
                <a:gd name="T57" fmla="*/ 0 h 481"/>
                <a:gd name="T58" fmla="*/ 1 w 214"/>
                <a:gd name="T59" fmla="*/ 0 h 481"/>
                <a:gd name="T60" fmla="*/ 1 w 214"/>
                <a:gd name="T61" fmla="*/ 0 h 481"/>
                <a:gd name="T62" fmla="*/ 1 w 214"/>
                <a:gd name="T63" fmla="*/ 0 h 481"/>
                <a:gd name="T64" fmla="*/ 1 w 214"/>
                <a:gd name="T65" fmla="*/ 0 h 481"/>
                <a:gd name="T66" fmla="*/ 1 w 214"/>
                <a:gd name="T67" fmla="*/ 0 h 481"/>
                <a:gd name="T68" fmla="*/ 1 w 214"/>
                <a:gd name="T69" fmla="*/ 0 h 481"/>
                <a:gd name="T70" fmla="*/ 1 w 214"/>
                <a:gd name="T71" fmla="*/ 0 h 481"/>
                <a:gd name="T72" fmla="*/ 1 w 214"/>
                <a:gd name="T73" fmla="*/ 0 h 481"/>
                <a:gd name="T74" fmla="*/ 1 w 214"/>
                <a:gd name="T75" fmla="*/ 0 h 481"/>
                <a:gd name="T76" fmla="*/ 1 w 214"/>
                <a:gd name="T77" fmla="*/ 0 h 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4"/>
                <a:gd name="T118" fmla="*/ 0 h 481"/>
                <a:gd name="T119" fmla="*/ 214 w 214"/>
                <a:gd name="T120" fmla="*/ 481 h 4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4" h="481">
                  <a:moveTo>
                    <a:pt x="162" y="176"/>
                  </a:moveTo>
                  <a:lnTo>
                    <a:pt x="162" y="176"/>
                  </a:lnTo>
                  <a:lnTo>
                    <a:pt x="143" y="137"/>
                  </a:lnTo>
                  <a:lnTo>
                    <a:pt x="136" y="104"/>
                  </a:lnTo>
                  <a:lnTo>
                    <a:pt x="143" y="78"/>
                  </a:lnTo>
                  <a:lnTo>
                    <a:pt x="156" y="59"/>
                  </a:lnTo>
                  <a:lnTo>
                    <a:pt x="175" y="39"/>
                  </a:lnTo>
                  <a:lnTo>
                    <a:pt x="188" y="26"/>
                  </a:lnTo>
                  <a:lnTo>
                    <a:pt x="208" y="20"/>
                  </a:lnTo>
                  <a:lnTo>
                    <a:pt x="19" y="0"/>
                  </a:lnTo>
                  <a:lnTo>
                    <a:pt x="32" y="20"/>
                  </a:lnTo>
                  <a:lnTo>
                    <a:pt x="65" y="59"/>
                  </a:lnTo>
                  <a:lnTo>
                    <a:pt x="71" y="78"/>
                  </a:lnTo>
                  <a:lnTo>
                    <a:pt x="78" y="104"/>
                  </a:lnTo>
                  <a:lnTo>
                    <a:pt x="78" y="137"/>
                  </a:lnTo>
                  <a:lnTo>
                    <a:pt x="65" y="163"/>
                  </a:lnTo>
                  <a:lnTo>
                    <a:pt x="32" y="208"/>
                  </a:lnTo>
                  <a:lnTo>
                    <a:pt x="13" y="254"/>
                  </a:lnTo>
                  <a:lnTo>
                    <a:pt x="0" y="293"/>
                  </a:lnTo>
                  <a:lnTo>
                    <a:pt x="0" y="325"/>
                  </a:lnTo>
                  <a:lnTo>
                    <a:pt x="6" y="358"/>
                  </a:lnTo>
                  <a:lnTo>
                    <a:pt x="19" y="390"/>
                  </a:lnTo>
                  <a:lnTo>
                    <a:pt x="32" y="410"/>
                  </a:lnTo>
                  <a:lnTo>
                    <a:pt x="58" y="429"/>
                  </a:lnTo>
                  <a:lnTo>
                    <a:pt x="58" y="481"/>
                  </a:lnTo>
                  <a:lnTo>
                    <a:pt x="169" y="481"/>
                  </a:lnTo>
                  <a:lnTo>
                    <a:pt x="169" y="442"/>
                  </a:lnTo>
                  <a:lnTo>
                    <a:pt x="188" y="423"/>
                  </a:lnTo>
                  <a:lnTo>
                    <a:pt x="201" y="397"/>
                  </a:lnTo>
                  <a:lnTo>
                    <a:pt x="208" y="371"/>
                  </a:lnTo>
                  <a:lnTo>
                    <a:pt x="214" y="338"/>
                  </a:lnTo>
                  <a:lnTo>
                    <a:pt x="214" y="299"/>
                  </a:lnTo>
                  <a:lnTo>
                    <a:pt x="201" y="260"/>
                  </a:lnTo>
                  <a:lnTo>
                    <a:pt x="188" y="221"/>
                  </a:lnTo>
                  <a:lnTo>
                    <a:pt x="162" y="1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93" name="Freeform 141"/>
            <p:cNvSpPr/>
            <p:nvPr/>
          </p:nvSpPr>
          <p:spPr bwMode="auto">
            <a:xfrm>
              <a:off x="2277" y="3142"/>
              <a:ext cx="216" cy="230"/>
            </a:xfrm>
            <a:custGeom>
              <a:avLst/>
              <a:gdLst>
                <a:gd name="T0" fmla="*/ 1 w 417"/>
                <a:gd name="T1" fmla="*/ 0 h 527"/>
                <a:gd name="T2" fmla="*/ 1 w 417"/>
                <a:gd name="T3" fmla="*/ 0 h 527"/>
                <a:gd name="T4" fmla="*/ 1 w 417"/>
                <a:gd name="T5" fmla="*/ 0 h 527"/>
                <a:gd name="T6" fmla="*/ 1 w 417"/>
                <a:gd name="T7" fmla="*/ 0 h 527"/>
                <a:gd name="T8" fmla="*/ 1 w 417"/>
                <a:gd name="T9" fmla="*/ 0 h 527"/>
                <a:gd name="T10" fmla="*/ 1 w 417"/>
                <a:gd name="T11" fmla="*/ 0 h 527"/>
                <a:gd name="T12" fmla="*/ 1 w 417"/>
                <a:gd name="T13" fmla="*/ 0 h 527"/>
                <a:gd name="T14" fmla="*/ 1 w 417"/>
                <a:gd name="T15" fmla="*/ 0 h 527"/>
                <a:gd name="T16" fmla="*/ 1 w 417"/>
                <a:gd name="T17" fmla="*/ 0 h 527"/>
                <a:gd name="T18" fmla="*/ 1 w 417"/>
                <a:gd name="T19" fmla="*/ 0 h 527"/>
                <a:gd name="T20" fmla="*/ 1 w 417"/>
                <a:gd name="T21" fmla="*/ 0 h 527"/>
                <a:gd name="T22" fmla="*/ 1 w 417"/>
                <a:gd name="T23" fmla="*/ 0 h 527"/>
                <a:gd name="T24" fmla="*/ 1 w 417"/>
                <a:gd name="T25" fmla="*/ 0 h 527"/>
                <a:gd name="T26" fmla="*/ 1 w 417"/>
                <a:gd name="T27" fmla="*/ 0 h 527"/>
                <a:gd name="T28" fmla="*/ 1 w 417"/>
                <a:gd name="T29" fmla="*/ 0 h 527"/>
                <a:gd name="T30" fmla="*/ 1 w 417"/>
                <a:gd name="T31" fmla="*/ 0 h 527"/>
                <a:gd name="T32" fmla="*/ 1 w 417"/>
                <a:gd name="T33" fmla="*/ 0 h 527"/>
                <a:gd name="T34" fmla="*/ 1 w 417"/>
                <a:gd name="T35" fmla="*/ 0 h 527"/>
                <a:gd name="T36" fmla="*/ 1 w 417"/>
                <a:gd name="T37" fmla="*/ 0 h 527"/>
                <a:gd name="T38" fmla="*/ 0 w 417"/>
                <a:gd name="T39" fmla="*/ 0 h 527"/>
                <a:gd name="T40" fmla="*/ 1 w 417"/>
                <a:gd name="T41" fmla="*/ 0 h 527"/>
                <a:gd name="T42" fmla="*/ 1 w 417"/>
                <a:gd name="T43" fmla="*/ 0 h 527"/>
                <a:gd name="T44" fmla="*/ 1 w 417"/>
                <a:gd name="T45" fmla="*/ 0 h 527"/>
                <a:gd name="T46" fmla="*/ 1 w 417"/>
                <a:gd name="T47" fmla="*/ 0 h 527"/>
                <a:gd name="T48" fmla="*/ 1 w 417"/>
                <a:gd name="T49" fmla="*/ 0 h 527"/>
                <a:gd name="T50" fmla="*/ 1 w 417"/>
                <a:gd name="T51" fmla="*/ 0 h 527"/>
                <a:gd name="T52" fmla="*/ 1 w 417"/>
                <a:gd name="T53" fmla="*/ 0 h 527"/>
                <a:gd name="T54" fmla="*/ 1 w 417"/>
                <a:gd name="T55" fmla="*/ 0 h 527"/>
                <a:gd name="T56" fmla="*/ 1 w 417"/>
                <a:gd name="T57" fmla="*/ 0 h 527"/>
                <a:gd name="T58" fmla="*/ 1 w 417"/>
                <a:gd name="T59" fmla="*/ 0 h 527"/>
                <a:gd name="T60" fmla="*/ 1 w 417"/>
                <a:gd name="T61" fmla="*/ 0 h 5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7"/>
                <a:gd name="T94" fmla="*/ 0 h 527"/>
                <a:gd name="T95" fmla="*/ 417 w 417"/>
                <a:gd name="T96" fmla="*/ 527 h 5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7" h="527">
                  <a:moveTo>
                    <a:pt x="182" y="520"/>
                  </a:moveTo>
                  <a:lnTo>
                    <a:pt x="182" y="520"/>
                  </a:lnTo>
                  <a:lnTo>
                    <a:pt x="241" y="527"/>
                  </a:lnTo>
                  <a:lnTo>
                    <a:pt x="293" y="527"/>
                  </a:lnTo>
                  <a:lnTo>
                    <a:pt x="345" y="527"/>
                  </a:lnTo>
                  <a:lnTo>
                    <a:pt x="404" y="514"/>
                  </a:lnTo>
                  <a:lnTo>
                    <a:pt x="417" y="501"/>
                  </a:lnTo>
                  <a:lnTo>
                    <a:pt x="417" y="494"/>
                  </a:lnTo>
                  <a:lnTo>
                    <a:pt x="410" y="488"/>
                  </a:lnTo>
                  <a:lnTo>
                    <a:pt x="404" y="481"/>
                  </a:lnTo>
                  <a:lnTo>
                    <a:pt x="391" y="475"/>
                  </a:lnTo>
                  <a:lnTo>
                    <a:pt x="358" y="475"/>
                  </a:lnTo>
                  <a:lnTo>
                    <a:pt x="319" y="481"/>
                  </a:lnTo>
                  <a:lnTo>
                    <a:pt x="195" y="397"/>
                  </a:lnTo>
                  <a:lnTo>
                    <a:pt x="169" y="325"/>
                  </a:lnTo>
                  <a:lnTo>
                    <a:pt x="195" y="0"/>
                  </a:lnTo>
                  <a:lnTo>
                    <a:pt x="124" y="20"/>
                  </a:lnTo>
                  <a:lnTo>
                    <a:pt x="0" y="39"/>
                  </a:lnTo>
                  <a:lnTo>
                    <a:pt x="33" y="338"/>
                  </a:lnTo>
                  <a:lnTo>
                    <a:pt x="33" y="371"/>
                  </a:lnTo>
                  <a:lnTo>
                    <a:pt x="20" y="436"/>
                  </a:lnTo>
                  <a:lnTo>
                    <a:pt x="91" y="436"/>
                  </a:lnTo>
                  <a:lnTo>
                    <a:pt x="111" y="449"/>
                  </a:lnTo>
                  <a:lnTo>
                    <a:pt x="143" y="481"/>
                  </a:lnTo>
                  <a:lnTo>
                    <a:pt x="182" y="520"/>
                  </a:lnTo>
                  <a:close/>
                </a:path>
              </a:pathLst>
            </a:custGeom>
            <a:solidFill>
              <a:srgbClr val="7B4C1B"/>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94" name="Freeform 142"/>
            <p:cNvSpPr/>
            <p:nvPr/>
          </p:nvSpPr>
          <p:spPr bwMode="auto">
            <a:xfrm>
              <a:off x="1916" y="2231"/>
              <a:ext cx="280" cy="1147"/>
            </a:xfrm>
            <a:custGeom>
              <a:avLst/>
              <a:gdLst>
                <a:gd name="T0" fmla="*/ 1 w 539"/>
                <a:gd name="T1" fmla="*/ 0 h 2626"/>
                <a:gd name="T2" fmla="*/ 1 w 539"/>
                <a:gd name="T3" fmla="*/ 0 h 2626"/>
                <a:gd name="T4" fmla="*/ 1 w 539"/>
                <a:gd name="T5" fmla="*/ 0 h 2626"/>
                <a:gd name="T6" fmla="*/ 1 w 539"/>
                <a:gd name="T7" fmla="*/ 0 h 2626"/>
                <a:gd name="T8" fmla="*/ 1 w 539"/>
                <a:gd name="T9" fmla="*/ 0 h 2626"/>
                <a:gd name="T10" fmla="*/ 1 w 539"/>
                <a:gd name="T11" fmla="*/ 0 h 2626"/>
                <a:gd name="T12" fmla="*/ 1 w 539"/>
                <a:gd name="T13" fmla="*/ 0 h 2626"/>
                <a:gd name="T14" fmla="*/ 1 w 539"/>
                <a:gd name="T15" fmla="*/ 0 h 2626"/>
                <a:gd name="T16" fmla="*/ 1 w 539"/>
                <a:gd name="T17" fmla="*/ 0 h 2626"/>
                <a:gd name="T18" fmla="*/ 1 w 539"/>
                <a:gd name="T19" fmla="*/ 0 h 2626"/>
                <a:gd name="T20" fmla="*/ 1 w 539"/>
                <a:gd name="T21" fmla="*/ 0 h 2626"/>
                <a:gd name="T22" fmla="*/ 1 w 539"/>
                <a:gd name="T23" fmla="*/ 0 h 2626"/>
                <a:gd name="T24" fmla="*/ 1 w 539"/>
                <a:gd name="T25" fmla="*/ 0 h 2626"/>
                <a:gd name="T26" fmla="*/ 1 w 539"/>
                <a:gd name="T27" fmla="*/ 0 h 2626"/>
                <a:gd name="T28" fmla="*/ 1 w 539"/>
                <a:gd name="T29" fmla="*/ 0 h 2626"/>
                <a:gd name="T30" fmla="*/ 1 w 539"/>
                <a:gd name="T31" fmla="*/ 0 h 2626"/>
                <a:gd name="T32" fmla="*/ 1 w 539"/>
                <a:gd name="T33" fmla="*/ 0 h 2626"/>
                <a:gd name="T34" fmla="*/ 1 w 539"/>
                <a:gd name="T35" fmla="*/ 0 h 2626"/>
                <a:gd name="T36" fmla="*/ 1 w 539"/>
                <a:gd name="T37" fmla="*/ 0 h 2626"/>
                <a:gd name="T38" fmla="*/ 1 w 539"/>
                <a:gd name="T39" fmla="*/ 0 h 2626"/>
                <a:gd name="T40" fmla="*/ 1 w 539"/>
                <a:gd name="T41" fmla="*/ 0 h 2626"/>
                <a:gd name="T42" fmla="*/ 1 w 539"/>
                <a:gd name="T43" fmla="*/ 0 h 2626"/>
                <a:gd name="T44" fmla="*/ 1 w 539"/>
                <a:gd name="T45" fmla="*/ 0 h 2626"/>
                <a:gd name="T46" fmla="*/ 1 w 539"/>
                <a:gd name="T47" fmla="*/ 0 h 2626"/>
                <a:gd name="T48" fmla="*/ 1 w 539"/>
                <a:gd name="T49" fmla="*/ 0 h 2626"/>
                <a:gd name="T50" fmla="*/ 1 w 539"/>
                <a:gd name="T51" fmla="*/ 0 h 2626"/>
                <a:gd name="T52" fmla="*/ 1 w 539"/>
                <a:gd name="T53" fmla="*/ 0 h 2626"/>
                <a:gd name="T54" fmla="*/ 1 w 539"/>
                <a:gd name="T55" fmla="*/ 0 h 2626"/>
                <a:gd name="T56" fmla="*/ 1 w 539"/>
                <a:gd name="T57" fmla="*/ 0 h 2626"/>
                <a:gd name="T58" fmla="*/ 1 w 539"/>
                <a:gd name="T59" fmla="*/ 0 h 2626"/>
                <a:gd name="T60" fmla="*/ 1 w 539"/>
                <a:gd name="T61" fmla="*/ 0 h 2626"/>
                <a:gd name="T62" fmla="*/ 1 w 539"/>
                <a:gd name="T63" fmla="*/ 0 h 2626"/>
                <a:gd name="T64" fmla="*/ 1 w 539"/>
                <a:gd name="T65" fmla="*/ 0 h 2626"/>
                <a:gd name="T66" fmla="*/ 1 w 539"/>
                <a:gd name="T67" fmla="*/ 0 h 2626"/>
                <a:gd name="T68" fmla="*/ 1 w 539"/>
                <a:gd name="T69" fmla="*/ 0 h 2626"/>
                <a:gd name="T70" fmla="*/ 1 w 539"/>
                <a:gd name="T71" fmla="*/ 0 h 2626"/>
                <a:gd name="T72" fmla="*/ 1 w 539"/>
                <a:gd name="T73" fmla="*/ 0 h 2626"/>
                <a:gd name="T74" fmla="*/ 1 w 539"/>
                <a:gd name="T75" fmla="*/ 0 h 2626"/>
                <a:gd name="T76" fmla="*/ 1 w 539"/>
                <a:gd name="T77" fmla="*/ 0 h 2626"/>
                <a:gd name="T78" fmla="*/ 1 w 539"/>
                <a:gd name="T79" fmla="*/ 0 h 2626"/>
                <a:gd name="T80" fmla="*/ 1 w 539"/>
                <a:gd name="T81" fmla="*/ 0 h 2626"/>
                <a:gd name="T82" fmla="*/ 1 w 539"/>
                <a:gd name="T83" fmla="*/ 0 h 2626"/>
                <a:gd name="T84" fmla="*/ 1 w 539"/>
                <a:gd name="T85" fmla="*/ 0 h 2626"/>
                <a:gd name="T86" fmla="*/ 0 w 539"/>
                <a:gd name="T87" fmla="*/ 0 h 2626"/>
                <a:gd name="T88" fmla="*/ 1 w 539"/>
                <a:gd name="T89" fmla="*/ 0 h 2626"/>
                <a:gd name="T90" fmla="*/ 1 w 539"/>
                <a:gd name="T91" fmla="*/ 0 h 2626"/>
                <a:gd name="T92" fmla="*/ 1 w 539"/>
                <a:gd name="T93" fmla="*/ 0 h 2626"/>
                <a:gd name="T94" fmla="*/ 1 w 539"/>
                <a:gd name="T95" fmla="*/ 0 h 2626"/>
                <a:gd name="T96" fmla="*/ 1 w 539"/>
                <a:gd name="T97" fmla="*/ 0 h 2626"/>
                <a:gd name="T98" fmla="*/ 1 w 539"/>
                <a:gd name="T99" fmla="*/ 0 h 2626"/>
                <a:gd name="T100" fmla="*/ 1 w 539"/>
                <a:gd name="T101" fmla="*/ 0 h 2626"/>
                <a:gd name="T102" fmla="*/ 1 w 539"/>
                <a:gd name="T103" fmla="*/ 0 h 2626"/>
                <a:gd name="T104" fmla="*/ 1 w 539"/>
                <a:gd name="T105" fmla="*/ 0 h 2626"/>
                <a:gd name="T106" fmla="*/ 1 w 539"/>
                <a:gd name="T107" fmla="*/ 0 h 2626"/>
                <a:gd name="T108" fmla="*/ 1 w 539"/>
                <a:gd name="T109" fmla="*/ 0 h 2626"/>
                <a:gd name="T110" fmla="*/ 1 w 539"/>
                <a:gd name="T111" fmla="*/ 0 h 2626"/>
                <a:gd name="T112" fmla="*/ 1 w 539"/>
                <a:gd name="T113" fmla="*/ 0 h 2626"/>
                <a:gd name="T114" fmla="*/ 1 w 539"/>
                <a:gd name="T115" fmla="*/ 0 h 2626"/>
                <a:gd name="T116" fmla="*/ 1 w 539"/>
                <a:gd name="T117" fmla="*/ 0 h 2626"/>
                <a:gd name="T118" fmla="*/ 1 w 539"/>
                <a:gd name="T119" fmla="*/ 0 h 2626"/>
                <a:gd name="T120" fmla="*/ 1 w 539"/>
                <a:gd name="T121" fmla="*/ 0 h 2626"/>
                <a:gd name="T122" fmla="*/ 1 w 539"/>
                <a:gd name="T123" fmla="*/ 0 h 26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9"/>
                <a:gd name="T187" fmla="*/ 0 h 2626"/>
                <a:gd name="T188" fmla="*/ 539 w 539"/>
                <a:gd name="T189" fmla="*/ 2626 h 26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9" h="2626">
                  <a:moveTo>
                    <a:pt x="455" y="2424"/>
                  </a:moveTo>
                  <a:lnTo>
                    <a:pt x="455" y="2424"/>
                  </a:lnTo>
                  <a:lnTo>
                    <a:pt x="461" y="2346"/>
                  </a:lnTo>
                  <a:lnTo>
                    <a:pt x="455" y="2288"/>
                  </a:lnTo>
                  <a:lnTo>
                    <a:pt x="435" y="2249"/>
                  </a:lnTo>
                  <a:lnTo>
                    <a:pt x="409" y="2216"/>
                  </a:lnTo>
                  <a:lnTo>
                    <a:pt x="383" y="2197"/>
                  </a:lnTo>
                  <a:lnTo>
                    <a:pt x="357" y="2184"/>
                  </a:lnTo>
                  <a:lnTo>
                    <a:pt x="325" y="2177"/>
                  </a:lnTo>
                  <a:lnTo>
                    <a:pt x="305" y="2177"/>
                  </a:lnTo>
                  <a:lnTo>
                    <a:pt x="305" y="643"/>
                  </a:lnTo>
                  <a:lnTo>
                    <a:pt x="325" y="637"/>
                  </a:lnTo>
                  <a:lnTo>
                    <a:pt x="344" y="630"/>
                  </a:lnTo>
                  <a:lnTo>
                    <a:pt x="377" y="598"/>
                  </a:lnTo>
                  <a:lnTo>
                    <a:pt x="403" y="559"/>
                  </a:lnTo>
                  <a:lnTo>
                    <a:pt x="422" y="520"/>
                  </a:lnTo>
                  <a:lnTo>
                    <a:pt x="448" y="442"/>
                  </a:lnTo>
                  <a:lnTo>
                    <a:pt x="455" y="409"/>
                  </a:lnTo>
                  <a:lnTo>
                    <a:pt x="468" y="383"/>
                  </a:lnTo>
                  <a:lnTo>
                    <a:pt x="474" y="370"/>
                  </a:lnTo>
                  <a:lnTo>
                    <a:pt x="468" y="357"/>
                  </a:lnTo>
                  <a:lnTo>
                    <a:pt x="461" y="357"/>
                  </a:lnTo>
                  <a:lnTo>
                    <a:pt x="435" y="364"/>
                  </a:lnTo>
                  <a:lnTo>
                    <a:pt x="422" y="370"/>
                  </a:lnTo>
                  <a:lnTo>
                    <a:pt x="390" y="435"/>
                  </a:lnTo>
                  <a:lnTo>
                    <a:pt x="357" y="487"/>
                  </a:lnTo>
                  <a:lnTo>
                    <a:pt x="331" y="526"/>
                  </a:lnTo>
                  <a:lnTo>
                    <a:pt x="305" y="552"/>
                  </a:lnTo>
                  <a:lnTo>
                    <a:pt x="305" y="377"/>
                  </a:lnTo>
                  <a:lnTo>
                    <a:pt x="325" y="377"/>
                  </a:lnTo>
                  <a:lnTo>
                    <a:pt x="344" y="364"/>
                  </a:lnTo>
                  <a:lnTo>
                    <a:pt x="377" y="338"/>
                  </a:lnTo>
                  <a:lnTo>
                    <a:pt x="403" y="299"/>
                  </a:lnTo>
                  <a:lnTo>
                    <a:pt x="422" y="260"/>
                  </a:lnTo>
                  <a:lnTo>
                    <a:pt x="448" y="182"/>
                  </a:lnTo>
                  <a:lnTo>
                    <a:pt x="455" y="149"/>
                  </a:lnTo>
                  <a:lnTo>
                    <a:pt x="468" y="123"/>
                  </a:lnTo>
                  <a:lnTo>
                    <a:pt x="474" y="104"/>
                  </a:lnTo>
                  <a:lnTo>
                    <a:pt x="468" y="97"/>
                  </a:lnTo>
                  <a:lnTo>
                    <a:pt x="461" y="97"/>
                  </a:lnTo>
                  <a:lnTo>
                    <a:pt x="435" y="104"/>
                  </a:lnTo>
                  <a:lnTo>
                    <a:pt x="422" y="104"/>
                  </a:lnTo>
                  <a:lnTo>
                    <a:pt x="390" y="175"/>
                  </a:lnTo>
                  <a:lnTo>
                    <a:pt x="357" y="227"/>
                  </a:lnTo>
                  <a:lnTo>
                    <a:pt x="331" y="266"/>
                  </a:lnTo>
                  <a:lnTo>
                    <a:pt x="305" y="292"/>
                  </a:lnTo>
                  <a:lnTo>
                    <a:pt x="305" y="123"/>
                  </a:lnTo>
                  <a:lnTo>
                    <a:pt x="318" y="110"/>
                  </a:lnTo>
                  <a:lnTo>
                    <a:pt x="325" y="97"/>
                  </a:lnTo>
                  <a:lnTo>
                    <a:pt x="331" y="84"/>
                  </a:lnTo>
                  <a:lnTo>
                    <a:pt x="338" y="65"/>
                  </a:lnTo>
                  <a:lnTo>
                    <a:pt x="331" y="39"/>
                  </a:lnTo>
                  <a:lnTo>
                    <a:pt x="318" y="19"/>
                  </a:lnTo>
                  <a:lnTo>
                    <a:pt x="292" y="6"/>
                  </a:lnTo>
                  <a:lnTo>
                    <a:pt x="266" y="0"/>
                  </a:lnTo>
                  <a:lnTo>
                    <a:pt x="240" y="6"/>
                  </a:lnTo>
                  <a:lnTo>
                    <a:pt x="221" y="19"/>
                  </a:lnTo>
                  <a:lnTo>
                    <a:pt x="208" y="39"/>
                  </a:lnTo>
                  <a:lnTo>
                    <a:pt x="201" y="65"/>
                  </a:lnTo>
                  <a:lnTo>
                    <a:pt x="201" y="84"/>
                  </a:lnTo>
                  <a:lnTo>
                    <a:pt x="208" y="97"/>
                  </a:lnTo>
                  <a:lnTo>
                    <a:pt x="234" y="123"/>
                  </a:lnTo>
                  <a:lnTo>
                    <a:pt x="234" y="292"/>
                  </a:lnTo>
                  <a:lnTo>
                    <a:pt x="208" y="266"/>
                  </a:lnTo>
                  <a:lnTo>
                    <a:pt x="175" y="227"/>
                  </a:lnTo>
                  <a:lnTo>
                    <a:pt x="143" y="175"/>
                  </a:lnTo>
                  <a:lnTo>
                    <a:pt x="117" y="104"/>
                  </a:lnTo>
                  <a:lnTo>
                    <a:pt x="104" y="104"/>
                  </a:lnTo>
                  <a:lnTo>
                    <a:pt x="78" y="97"/>
                  </a:lnTo>
                  <a:lnTo>
                    <a:pt x="65" y="97"/>
                  </a:lnTo>
                  <a:lnTo>
                    <a:pt x="65" y="104"/>
                  </a:lnTo>
                  <a:lnTo>
                    <a:pt x="65" y="123"/>
                  </a:lnTo>
                  <a:lnTo>
                    <a:pt x="84" y="149"/>
                  </a:lnTo>
                  <a:lnTo>
                    <a:pt x="91" y="182"/>
                  </a:lnTo>
                  <a:lnTo>
                    <a:pt x="110" y="260"/>
                  </a:lnTo>
                  <a:lnTo>
                    <a:pt x="130" y="299"/>
                  </a:lnTo>
                  <a:lnTo>
                    <a:pt x="156" y="338"/>
                  </a:lnTo>
                  <a:lnTo>
                    <a:pt x="188" y="364"/>
                  </a:lnTo>
                  <a:lnTo>
                    <a:pt x="208" y="377"/>
                  </a:lnTo>
                  <a:lnTo>
                    <a:pt x="234" y="377"/>
                  </a:lnTo>
                  <a:lnTo>
                    <a:pt x="234" y="552"/>
                  </a:lnTo>
                  <a:lnTo>
                    <a:pt x="208" y="526"/>
                  </a:lnTo>
                  <a:lnTo>
                    <a:pt x="175" y="487"/>
                  </a:lnTo>
                  <a:lnTo>
                    <a:pt x="143" y="435"/>
                  </a:lnTo>
                  <a:lnTo>
                    <a:pt x="117" y="370"/>
                  </a:lnTo>
                  <a:lnTo>
                    <a:pt x="104" y="364"/>
                  </a:lnTo>
                  <a:lnTo>
                    <a:pt x="78" y="357"/>
                  </a:lnTo>
                  <a:lnTo>
                    <a:pt x="65" y="357"/>
                  </a:lnTo>
                  <a:lnTo>
                    <a:pt x="65" y="370"/>
                  </a:lnTo>
                  <a:lnTo>
                    <a:pt x="65" y="383"/>
                  </a:lnTo>
                  <a:lnTo>
                    <a:pt x="84" y="409"/>
                  </a:lnTo>
                  <a:lnTo>
                    <a:pt x="91" y="442"/>
                  </a:lnTo>
                  <a:lnTo>
                    <a:pt x="110" y="520"/>
                  </a:lnTo>
                  <a:lnTo>
                    <a:pt x="130" y="559"/>
                  </a:lnTo>
                  <a:lnTo>
                    <a:pt x="156" y="598"/>
                  </a:lnTo>
                  <a:lnTo>
                    <a:pt x="188" y="630"/>
                  </a:lnTo>
                  <a:lnTo>
                    <a:pt x="208" y="637"/>
                  </a:lnTo>
                  <a:lnTo>
                    <a:pt x="234" y="643"/>
                  </a:lnTo>
                  <a:lnTo>
                    <a:pt x="234" y="2177"/>
                  </a:lnTo>
                  <a:lnTo>
                    <a:pt x="208" y="2184"/>
                  </a:lnTo>
                  <a:lnTo>
                    <a:pt x="182" y="2184"/>
                  </a:lnTo>
                  <a:lnTo>
                    <a:pt x="156" y="2197"/>
                  </a:lnTo>
                  <a:lnTo>
                    <a:pt x="123" y="2223"/>
                  </a:lnTo>
                  <a:lnTo>
                    <a:pt x="104" y="2249"/>
                  </a:lnTo>
                  <a:lnTo>
                    <a:pt x="84" y="2294"/>
                  </a:lnTo>
                  <a:lnTo>
                    <a:pt x="78" y="2346"/>
                  </a:lnTo>
                  <a:lnTo>
                    <a:pt x="84" y="2424"/>
                  </a:lnTo>
                  <a:lnTo>
                    <a:pt x="65" y="2418"/>
                  </a:lnTo>
                  <a:lnTo>
                    <a:pt x="32" y="2424"/>
                  </a:lnTo>
                  <a:lnTo>
                    <a:pt x="19" y="2424"/>
                  </a:lnTo>
                  <a:lnTo>
                    <a:pt x="6" y="2437"/>
                  </a:lnTo>
                  <a:lnTo>
                    <a:pt x="0" y="2457"/>
                  </a:lnTo>
                  <a:lnTo>
                    <a:pt x="0" y="2483"/>
                  </a:lnTo>
                  <a:lnTo>
                    <a:pt x="13" y="2509"/>
                  </a:lnTo>
                  <a:lnTo>
                    <a:pt x="32" y="2522"/>
                  </a:lnTo>
                  <a:lnTo>
                    <a:pt x="52" y="2528"/>
                  </a:lnTo>
                  <a:lnTo>
                    <a:pt x="78" y="2522"/>
                  </a:lnTo>
                  <a:lnTo>
                    <a:pt x="104" y="2515"/>
                  </a:lnTo>
                  <a:lnTo>
                    <a:pt x="117" y="2496"/>
                  </a:lnTo>
                  <a:lnTo>
                    <a:pt x="130" y="2476"/>
                  </a:lnTo>
                  <a:lnTo>
                    <a:pt x="136" y="2450"/>
                  </a:lnTo>
                  <a:lnTo>
                    <a:pt x="136" y="2431"/>
                  </a:lnTo>
                  <a:lnTo>
                    <a:pt x="143" y="2385"/>
                  </a:lnTo>
                  <a:lnTo>
                    <a:pt x="156" y="2353"/>
                  </a:lnTo>
                  <a:lnTo>
                    <a:pt x="169" y="2327"/>
                  </a:lnTo>
                  <a:lnTo>
                    <a:pt x="195" y="2301"/>
                  </a:lnTo>
                  <a:lnTo>
                    <a:pt x="227" y="2281"/>
                  </a:lnTo>
                  <a:lnTo>
                    <a:pt x="240" y="2463"/>
                  </a:lnTo>
                  <a:lnTo>
                    <a:pt x="227" y="2483"/>
                  </a:lnTo>
                  <a:lnTo>
                    <a:pt x="214" y="2535"/>
                  </a:lnTo>
                  <a:lnTo>
                    <a:pt x="208" y="2567"/>
                  </a:lnTo>
                  <a:lnTo>
                    <a:pt x="214" y="2593"/>
                  </a:lnTo>
                  <a:lnTo>
                    <a:pt x="227" y="2613"/>
                  </a:lnTo>
                  <a:lnTo>
                    <a:pt x="240" y="2619"/>
                  </a:lnTo>
                  <a:lnTo>
                    <a:pt x="253" y="2626"/>
                  </a:lnTo>
                  <a:lnTo>
                    <a:pt x="286" y="2619"/>
                  </a:lnTo>
                  <a:lnTo>
                    <a:pt x="305" y="2613"/>
                  </a:lnTo>
                  <a:lnTo>
                    <a:pt x="318" y="2593"/>
                  </a:lnTo>
                  <a:lnTo>
                    <a:pt x="318" y="2574"/>
                  </a:lnTo>
                  <a:lnTo>
                    <a:pt x="312" y="2515"/>
                  </a:lnTo>
                  <a:lnTo>
                    <a:pt x="299" y="2470"/>
                  </a:lnTo>
                  <a:lnTo>
                    <a:pt x="305" y="2281"/>
                  </a:lnTo>
                  <a:lnTo>
                    <a:pt x="338" y="2301"/>
                  </a:lnTo>
                  <a:lnTo>
                    <a:pt x="364" y="2327"/>
                  </a:lnTo>
                  <a:lnTo>
                    <a:pt x="383" y="2353"/>
                  </a:lnTo>
                  <a:lnTo>
                    <a:pt x="396" y="2379"/>
                  </a:lnTo>
                  <a:lnTo>
                    <a:pt x="403" y="2431"/>
                  </a:lnTo>
                  <a:lnTo>
                    <a:pt x="403" y="2450"/>
                  </a:lnTo>
                  <a:lnTo>
                    <a:pt x="409" y="2476"/>
                  </a:lnTo>
                  <a:lnTo>
                    <a:pt x="416" y="2496"/>
                  </a:lnTo>
                  <a:lnTo>
                    <a:pt x="435" y="2515"/>
                  </a:lnTo>
                  <a:lnTo>
                    <a:pt x="461" y="2522"/>
                  </a:lnTo>
                  <a:lnTo>
                    <a:pt x="487" y="2528"/>
                  </a:lnTo>
                  <a:lnTo>
                    <a:pt x="507" y="2522"/>
                  </a:lnTo>
                  <a:lnTo>
                    <a:pt x="526" y="2509"/>
                  </a:lnTo>
                  <a:lnTo>
                    <a:pt x="539" y="2483"/>
                  </a:lnTo>
                  <a:lnTo>
                    <a:pt x="539" y="2457"/>
                  </a:lnTo>
                  <a:lnTo>
                    <a:pt x="533" y="2437"/>
                  </a:lnTo>
                  <a:lnTo>
                    <a:pt x="520" y="2424"/>
                  </a:lnTo>
                  <a:lnTo>
                    <a:pt x="507" y="2424"/>
                  </a:lnTo>
                  <a:lnTo>
                    <a:pt x="474" y="2418"/>
                  </a:lnTo>
                  <a:lnTo>
                    <a:pt x="455" y="2424"/>
                  </a:lnTo>
                  <a:close/>
                </a:path>
              </a:pathLst>
            </a:custGeom>
            <a:solidFill>
              <a:srgbClr val="4D2A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95" name="Freeform 143"/>
            <p:cNvSpPr/>
            <p:nvPr/>
          </p:nvSpPr>
          <p:spPr bwMode="auto">
            <a:xfrm>
              <a:off x="2324" y="3151"/>
              <a:ext cx="10" cy="187"/>
            </a:xfrm>
            <a:custGeom>
              <a:avLst/>
              <a:gdLst>
                <a:gd name="T0" fmla="*/ 0 w 20"/>
                <a:gd name="T1" fmla="*/ 0 h 429"/>
                <a:gd name="T2" fmla="*/ 0 w 20"/>
                <a:gd name="T3" fmla="*/ 0 h 429"/>
                <a:gd name="T4" fmla="*/ 1 w 20"/>
                <a:gd name="T5" fmla="*/ 0 h 429"/>
                <a:gd name="T6" fmla="*/ 1 w 20"/>
                <a:gd name="T7" fmla="*/ 0 h 429"/>
                <a:gd name="T8" fmla="*/ 0 w 20"/>
                <a:gd name="T9" fmla="*/ 0 h 429"/>
                <a:gd name="T10" fmla="*/ 0 60000 65536"/>
                <a:gd name="T11" fmla="*/ 0 60000 65536"/>
                <a:gd name="T12" fmla="*/ 0 60000 65536"/>
                <a:gd name="T13" fmla="*/ 0 60000 65536"/>
                <a:gd name="T14" fmla="*/ 0 60000 65536"/>
                <a:gd name="T15" fmla="*/ 0 w 20"/>
                <a:gd name="T16" fmla="*/ 0 h 429"/>
                <a:gd name="T17" fmla="*/ 20 w 20"/>
                <a:gd name="T18" fmla="*/ 429 h 429"/>
              </a:gdLst>
              <a:ahLst/>
              <a:cxnLst>
                <a:cxn ang="T10">
                  <a:pos x="T0" y="T1"/>
                </a:cxn>
                <a:cxn ang="T11">
                  <a:pos x="T2" y="T3"/>
                </a:cxn>
                <a:cxn ang="T12">
                  <a:pos x="T4" y="T5"/>
                </a:cxn>
                <a:cxn ang="T13">
                  <a:pos x="T6" y="T7"/>
                </a:cxn>
                <a:cxn ang="T14">
                  <a:pos x="T8" y="T9"/>
                </a:cxn>
              </a:cxnLst>
              <a:rect l="T15" t="T16" r="T17" b="T18"/>
              <a:pathLst>
                <a:path w="20" h="429">
                  <a:moveTo>
                    <a:pt x="0" y="6"/>
                  </a:moveTo>
                  <a:lnTo>
                    <a:pt x="0" y="429"/>
                  </a:lnTo>
                  <a:lnTo>
                    <a:pt x="20" y="429"/>
                  </a:lnTo>
                  <a:lnTo>
                    <a:pt x="13" y="0"/>
                  </a:lnTo>
                  <a:lnTo>
                    <a:pt x="0" y="6"/>
                  </a:lnTo>
                  <a:close/>
                </a:path>
              </a:pathLst>
            </a:custGeom>
            <a:solidFill>
              <a:srgbClr val="4D2A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96" name="Freeform 144"/>
            <p:cNvSpPr/>
            <p:nvPr/>
          </p:nvSpPr>
          <p:spPr bwMode="auto">
            <a:xfrm>
              <a:off x="2958" y="2989"/>
              <a:ext cx="328" cy="378"/>
            </a:xfrm>
            <a:custGeom>
              <a:avLst/>
              <a:gdLst>
                <a:gd name="T0" fmla="*/ 1 w 631"/>
                <a:gd name="T1" fmla="*/ 0 h 865"/>
                <a:gd name="T2" fmla="*/ 1 w 631"/>
                <a:gd name="T3" fmla="*/ 0 h 865"/>
                <a:gd name="T4" fmla="*/ 0 w 631"/>
                <a:gd name="T5" fmla="*/ 0 h 865"/>
                <a:gd name="T6" fmla="*/ 1 w 631"/>
                <a:gd name="T7" fmla="*/ 0 h 865"/>
                <a:gd name="T8" fmla="*/ 1 w 631"/>
                <a:gd name="T9" fmla="*/ 0 h 865"/>
                <a:gd name="T10" fmla="*/ 0 60000 65536"/>
                <a:gd name="T11" fmla="*/ 0 60000 65536"/>
                <a:gd name="T12" fmla="*/ 0 60000 65536"/>
                <a:gd name="T13" fmla="*/ 0 60000 65536"/>
                <a:gd name="T14" fmla="*/ 0 60000 65536"/>
                <a:gd name="T15" fmla="*/ 0 w 631"/>
                <a:gd name="T16" fmla="*/ 0 h 865"/>
                <a:gd name="T17" fmla="*/ 631 w 631"/>
                <a:gd name="T18" fmla="*/ 865 h 865"/>
              </a:gdLst>
              <a:ahLst/>
              <a:cxnLst>
                <a:cxn ang="T10">
                  <a:pos x="T0" y="T1"/>
                </a:cxn>
                <a:cxn ang="T11">
                  <a:pos x="T2" y="T3"/>
                </a:cxn>
                <a:cxn ang="T12">
                  <a:pos x="T4" y="T5"/>
                </a:cxn>
                <a:cxn ang="T13">
                  <a:pos x="T6" y="T7"/>
                </a:cxn>
                <a:cxn ang="T14">
                  <a:pos x="T8" y="T9"/>
                </a:cxn>
              </a:cxnLst>
              <a:rect l="T15" t="T16" r="T17" b="T18"/>
              <a:pathLst>
                <a:path w="631" h="865">
                  <a:moveTo>
                    <a:pt x="631" y="754"/>
                  </a:moveTo>
                  <a:lnTo>
                    <a:pt x="585" y="0"/>
                  </a:lnTo>
                  <a:lnTo>
                    <a:pt x="0" y="7"/>
                  </a:lnTo>
                  <a:lnTo>
                    <a:pt x="71" y="865"/>
                  </a:lnTo>
                  <a:lnTo>
                    <a:pt x="631" y="754"/>
                  </a:lnTo>
                  <a:close/>
                </a:path>
              </a:pathLst>
            </a:custGeom>
            <a:solidFill>
              <a:srgbClr val="946B1E"/>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97" name="Freeform 145"/>
            <p:cNvSpPr/>
            <p:nvPr/>
          </p:nvSpPr>
          <p:spPr bwMode="auto">
            <a:xfrm>
              <a:off x="3110" y="3009"/>
              <a:ext cx="132" cy="65"/>
            </a:xfrm>
            <a:custGeom>
              <a:avLst/>
              <a:gdLst>
                <a:gd name="T0" fmla="*/ 1 w 253"/>
                <a:gd name="T1" fmla="*/ 0 h 149"/>
                <a:gd name="T2" fmla="*/ 1 w 253"/>
                <a:gd name="T3" fmla="*/ 0 h 149"/>
                <a:gd name="T4" fmla="*/ 1 w 253"/>
                <a:gd name="T5" fmla="*/ 0 h 149"/>
                <a:gd name="T6" fmla="*/ 1 w 253"/>
                <a:gd name="T7" fmla="*/ 0 h 149"/>
                <a:gd name="T8" fmla="*/ 1 w 253"/>
                <a:gd name="T9" fmla="*/ 0 h 149"/>
                <a:gd name="T10" fmla="*/ 1 w 253"/>
                <a:gd name="T11" fmla="*/ 0 h 149"/>
                <a:gd name="T12" fmla="*/ 0 w 253"/>
                <a:gd name="T13" fmla="*/ 0 h 149"/>
                <a:gd name="T14" fmla="*/ 1 w 253"/>
                <a:gd name="T15" fmla="*/ 0 h 149"/>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149"/>
                <a:gd name="T26" fmla="*/ 253 w 253"/>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149">
                  <a:moveTo>
                    <a:pt x="84" y="0"/>
                  </a:moveTo>
                  <a:lnTo>
                    <a:pt x="84" y="0"/>
                  </a:lnTo>
                  <a:lnTo>
                    <a:pt x="253" y="110"/>
                  </a:lnTo>
                  <a:lnTo>
                    <a:pt x="253" y="149"/>
                  </a:lnTo>
                  <a:lnTo>
                    <a:pt x="130" y="71"/>
                  </a:lnTo>
                  <a:lnTo>
                    <a:pt x="0" y="0"/>
                  </a:lnTo>
                  <a:lnTo>
                    <a:pt x="84" y="0"/>
                  </a:lnTo>
                  <a:close/>
                </a:path>
              </a:pathLst>
            </a:custGeom>
            <a:solidFill>
              <a:srgbClr val="D8EAE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98" name="Freeform 146"/>
            <p:cNvSpPr/>
            <p:nvPr/>
          </p:nvSpPr>
          <p:spPr bwMode="auto">
            <a:xfrm>
              <a:off x="2988" y="3009"/>
              <a:ext cx="260" cy="179"/>
            </a:xfrm>
            <a:custGeom>
              <a:avLst/>
              <a:gdLst>
                <a:gd name="T0" fmla="*/ 0 w 501"/>
                <a:gd name="T1" fmla="*/ 0 h 409"/>
                <a:gd name="T2" fmla="*/ 1 w 501"/>
                <a:gd name="T3" fmla="*/ 0 h 409"/>
                <a:gd name="T4" fmla="*/ 1 w 501"/>
                <a:gd name="T5" fmla="*/ 0 h 409"/>
                <a:gd name="T6" fmla="*/ 1 w 501"/>
                <a:gd name="T7" fmla="*/ 0 h 409"/>
                <a:gd name="T8" fmla="*/ 1 w 501"/>
                <a:gd name="T9" fmla="*/ 0 h 409"/>
                <a:gd name="T10" fmla="*/ 1 w 501"/>
                <a:gd name="T11" fmla="*/ 0 h 409"/>
                <a:gd name="T12" fmla="*/ 1 w 501"/>
                <a:gd name="T13" fmla="*/ 0 h 409"/>
                <a:gd name="T14" fmla="*/ 1 w 501"/>
                <a:gd name="T15" fmla="*/ 0 h 409"/>
                <a:gd name="T16" fmla="*/ 1 w 501"/>
                <a:gd name="T17" fmla="*/ 0 h 409"/>
                <a:gd name="T18" fmla="*/ 0 w 501"/>
                <a:gd name="T19" fmla="*/ 0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409"/>
                <a:gd name="T32" fmla="*/ 501 w 501"/>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1" h="409">
                  <a:moveTo>
                    <a:pt x="0" y="6"/>
                  </a:moveTo>
                  <a:lnTo>
                    <a:pt x="235" y="0"/>
                  </a:lnTo>
                  <a:lnTo>
                    <a:pt x="365" y="71"/>
                  </a:lnTo>
                  <a:lnTo>
                    <a:pt x="488" y="149"/>
                  </a:lnTo>
                  <a:lnTo>
                    <a:pt x="501" y="409"/>
                  </a:lnTo>
                  <a:lnTo>
                    <a:pt x="254" y="266"/>
                  </a:lnTo>
                  <a:lnTo>
                    <a:pt x="7" y="117"/>
                  </a:lnTo>
                  <a:lnTo>
                    <a:pt x="0" y="6"/>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199" name="Freeform 147"/>
            <p:cNvSpPr/>
            <p:nvPr/>
          </p:nvSpPr>
          <p:spPr bwMode="auto">
            <a:xfrm>
              <a:off x="2995" y="3083"/>
              <a:ext cx="264" cy="224"/>
            </a:xfrm>
            <a:custGeom>
              <a:avLst/>
              <a:gdLst>
                <a:gd name="T0" fmla="*/ 1 w 508"/>
                <a:gd name="T1" fmla="*/ 0 h 513"/>
                <a:gd name="T2" fmla="*/ 0 w 508"/>
                <a:gd name="T3" fmla="*/ 0 h 513"/>
                <a:gd name="T4" fmla="*/ 0 w 508"/>
                <a:gd name="T5" fmla="*/ 0 h 513"/>
                <a:gd name="T6" fmla="*/ 1 w 508"/>
                <a:gd name="T7" fmla="*/ 0 h 513"/>
                <a:gd name="T8" fmla="*/ 1 w 508"/>
                <a:gd name="T9" fmla="*/ 0 h 513"/>
                <a:gd name="T10" fmla="*/ 1 w 508"/>
                <a:gd name="T11" fmla="*/ 0 h 513"/>
                <a:gd name="T12" fmla="*/ 1 w 508"/>
                <a:gd name="T13" fmla="*/ 0 h 513"/>
                <a:gd name="T14" fmla="*/ 1 w 508"/>
                <a:gd name="T15" fmla="*/ 0 h 513"/>
                <a:gd name="T16" fmla="*/ 1 w 508"/>
                <a:gd name="T17" fmla="*/ 0 h 513"/>
                <a:gd name="T18" fmla="*/ 1 w 508"/>
                <a:gd name="T19" fmla="*/ 0 h 513"/>
                <a:gd name="T20" fmla="*/ 1 w 508"/>
                <a:gd name="T21" fmla="*/ 0 h 513"/>
                <a:gd name="T22" fmla="*/ 1 w 508"/>
                <a:gd name="T23" fmla="*/ 0 h 513"/>
                <a:gd name="T24" fmla="*/ 1 w 508"/>
                <a:gd name="T25" fmla="*/ 0 h 513"/>
                <a:gd name="T26" fmla="*/ 1 w 508"/>
                <a:gd name="T27" fmla="*/ 0 h 513"/>
                <a:gd name="T28" fmla="*/ 1 w 508"/>
                <a:gd name="T29" fmla="*/ 0 h 5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8"/>
                <a:gd name="T46" fmla="*/ 0 h 513"/>
                <a:gd name="T47" fmla="*/ 508 w 508"/>
                <a:gd name="T48" fmla="*/ 513 h 5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8" h="513">
                  <a:moveTo>
                    <a:pt x="7" y="117"/>
                  </a:moveTo>
                  <a:lnTo>
                    <a:pt x="0" y="0"/>
                  </a:lnTo>
                  <a:lnTo>
                    <a:pt x="124" y="97"/>
                  </a:lnTo>
                  <a:lnTo>
                    <a:pt x="248" y="195"/>
                  </a:lnTo>
                  <a:lnTo>
                    <a:pt x="501" y="390"/>
                  </a:lnTo>
                  <a:lnTo>
                    <a:pt x="508" y="507"/>
                  </a:lnTo>
                  <a:lnTo>
                    <a:pt x="462" y="513"/>
                  </a:lnTo>
                  <a:lnTo>
                    <a:pt x="358" y="403"/>
                  </a:lnTo>
                  <a:lnTo>
                    <a:pt x="248" y="299"/>
                  </a:lnTo>
                  <a:lnTo>
                    <a:pt x="131" y="201"/>
                  </a:lnTo>
                  <a:lnTo>
                    <a:pt x="72" y="156"/>
                  </a:lnTo>
                  <a:lnTo>
                    <a:pt x="7" y="117"/>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0" name="Freeform 148"/>
            <p:cNvSpPr/>
            <p:nvPr/>
          </p:nvSpPr>
          <p:spPr bwMode="auto">
            <a:xfrm>
              <a:off x="2999" y="3134"/>
              <a:ext cx="236" cy="179"/>
            </a:xfrm>
            <a:custGeom>
              <a:avLst/>
              <a:gdLst>
                <a:gd name="T0" fmla="*/ 1 w 455"/>
                <a:gd name="T1" fmla="*/ 0 h 409"/>
                <a:gd name="T2" fmla="*/ 0 w 455"/>
                <a:gd name="T3" fmla="*/ 0 h 409"/>
                <a:gd name="T4" fmla="*/ 0 w 455"/>
                <a:gd name="T5" fmla="*/ 0 h 409"/>
                <a:gd name="T6" fmla="*/ 1 w 455"/>
                <a:gd name="T7" fmla="*/ 0 h 409"/>
                <a:gd name="T8" fmla="*/ 1 w 455"/>
                <a:gd name="T9" fmla="*/ 0 h 409"/>
                <a:gd name="T10" fmla="*/ 1 w 455"/>
                <a:gd name="T11" fmla="*/ 0 h 409"/>
                <a:gd name="T12" fmla="*/ 1 w 455"/>
                <a:gd name="T13" fmla="*/ 0 h 409"/>
                <a:gd name="T14" fmla="*/ 1 w 455"/>
                <a:gd name="T15" fmla="*/ 0 h 409"/>
                <a:gd name="T16" fmla="*/ 1 w 455"/>
                <a:gd name="T17" fmla="*/ 0 h 409"/>
                <a:gd name="T18" fmla="*/ 1 w 455"/>
                <a:gd name="T19" fmla="*/ 0 h 409"/>
                <a:gd name="T20" fmla="*/ 1 w 455"/>
                <a:gd name="T21" fmla="*/ 0 h 409"/>
                <a:gd name="T22" fmla="*/ 1 w 455"/>
                <a:gd name="T23" fmla="*/ 0 h 409"/>
                <a:gd name="T24" fmla="*/ 1 w 455"/>
                <a:gd name="T25" fmla="*/ 0 h 409"/>
                <a:gd name="T26" fmla="*/ 1 w 455"/>
                <a:gd name="T27" fmla="*/ 0 h 409"/>
                <a:gd name="T28" fmla="*/ 1 w 455"/>
                <a:gd name="T29" fmla="*/ 0 h 4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
                <a:gd name="T46" fmla="*/ 0 h 409"/>
                <a:gd name="T47" fmla="*/ 455 w 455"/>
                <a:gd name="T48" fmla="*/ 409 h 4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 h="409">
                  <a:moveTo>
                    <a:pt x="13" y="130"/>
                  </a:moveTo>
                  <a:lnTo>
                    <a:pt x="0" y="0"/>
                  </a:lnTo>
                  <a:lnTo>
                    <a:pt x="65" y="39"/>
                  </a:lnTo>
                  <a:lnTo>
                    <a:pt x="124" y="84"/>
                  </a:lnTo>
                  <a:lnTo>
                    <a:pt x="241" y="182"/>
                  </a:lnTo>
                  <a:lnTo>
                    <a:pt x="351" y="286"/>
                  </a:lnTo>
                  <a:lnTo>
                    <a:pt x="455" y="396"/>
                  </a:lnTo>
                  <a:lnTo>
                    <a:pt x="397" y="409"/>
                  </a:lnTo>
                  <a:lnTo>
                    <a:pt x="306" y="331"/>
                  </a:lnTo>
                  <a:lnTo>
                    <a:pt x="215" y="260"/>
                  </a:lnTo>
                  <a:lnTo>
                    <a:pt x="110" y="195"/>
                  </a:lnTo>
                  <a:lnTo>
                    <a:pt x="13" y="130"/>
                  </a:lnTo>
                  <a:close/>
                </a:path>
              </a:pathLst>
            </a:custGeom>
            <a:solidFill>
              <a:srgbClr val="D8EAE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1" name="Freeform 149"/>
            <p:cNvSpPr/>
            <p:nvPr/>
          </p:nvSpPr>
          <p:spPr bwMode="auto">
            <a:xfrm>
              <a:off x="3009" y="3256"/>
              <a:ext cx="131" cy="88"/>
            </a:xfrm>
            <a:custGeom>
              <a:avLst/>
              <a:gdLst>
                <a:gd name="T0" fmla="*/ 1 w 254"/>
                <a:gd name="T1" fmla="*/ 0 h 202"/>
                <a:gd name="T2" fmla="*/ 0 w 254"/>
                <a:gd name="T3" fmla="*/ 0 h 202"/>
                <a:gd name="T4" fmla="*/ 0 w 254"/>
                <a:gd name="T5" fmla="*/ 0 h 202"/>
                <a:gd name="T6" fmla="*/ 1 w 254"/>
                <a:gd name="T7" fmla="*/ 0 h 202"/>
                <a:gd name="T8" fmla="*/ 1 w 254"/>
                <a:gd name="T9" fmla="*/ 0 h 202"/>
                <a:gd name="T10" fmla="*/ 1 w 254"/>
                <a:gd name="T11" fmla="*/ 0 h 202"/>
                <a:gd name="T12" fmla="*/ 1 w 254"/>
                <a:gd name="T13" fmla="*/ 0 h 202"/>
                <a:gd name="T14" fmla="*/ 0 60000 65536"/>
                <a:gd name="T15" fmla="*/ 0 60000 65536"/>
                <a:gd name="T16" fmla="*/ 0 60000 65536"/>
                <a:gd name="T17" fmla="*/ 0 60000 65536"/>
                <a:gd name="T18" fmla="*/ 0 60000 65536"/>
                <a:gd name="T19" fmla="*/ 0 60000 65536"/>
                <a:gd name="T20" fmla="*/ 0 60000 65536"/>
                <a:gd name="T21" fmla="*/ 0 w 254"/>
                <a:gd name="T22" fmla="*/ 0 h 202"/>
                <a:gd name="T23" fmla="*/ 254 w 254"/>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202">
                  <a:moveTo>
                    <a:pt x="20" y="202"/>
                  </a:moveTo>
                  <a:lnTo>
                    <a:pt x="0" y="0"/>
                  </a:lnTo>
                  <a:lnTo>
                    <a:pt x="65" y="46"/>
                  </a:lnTo>
                  <a:lnTo>
                    <a:pt x="124" y="85"/>
                  </a:lnTo>
                  <a:lnTo>
                    <a:pt x="254" y="156"/>
                  </a:lnTo>
                  <a:lnTo>
                    <a:pt x="20" y="202"/>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2" name="Freeform 150"/>
            <p:cNvSpPr/>
            <p:nvPr/>
          </p:nvSpPr>
          <p:spPr bwMode="auto">
            <a:xfrm>
              <a:off x="3009" y="3230"/>
              <a:ext cx="158" cy="94"/>
            </a:xfrm>
            <a:custGeom>
              <a:avLst/>
              <a:gdLst>
                <a:gd name="T0" fmla="*/ 1 w 306"/>
                <a:gd name="T1" fmla="*/ 0 h 214"/>
                <a:gd name="T2" fmla="*/ 1 w 306"/>
                <a:gd name="T3" fmla="*/ 0 h 214"/>
                <a:gd name="T4" fmla="*/ 1 w 306"/>
                <a:gd name="T5" fmla="*/ 0 h 214"/>
                <a:gd name="T6" fmla="*/ 1 w 306"/>
                <a:gd name="T7" fmla="*/ 0 h 214"/>
                <a:gd name="T8" fmla="*/ 1 w 306"/>
                <a:gd name="T9" fmla="*/ 0 h 214"/>
                <a:gd name="T10" fmla="*/ 0 w 306"/>
                <a:gd name="T11" fmla="*/ 0 h 214"/>
                <a:gd name="T12" fmla="*/ 0 w 306"/>
                <a:gd name="T13" fmla="*/ 0 h 214"/>
                <a:gd name="T14" fmla="*/ 0 w 306"/>
                <a:gd name="T15" fmla="*/ 0 h 214"/>
                <a:gd name="T16" fmla="*/ 1 w 306"/>
                <a:gd name="T17" fmla="*/ 0 h 214"/>
                <a:gd name="T18" fmla="*/ 1 w 306"/>
                <a:gd name="T19" fmla="*/ 0 h 214"/>
                <a:gd name="T20" fmla="*/ 1 w 306"/>
                <a:gd name="T21" fmla="*/ 0 h 214"/>
                <a:gd name="T22" fmla="*/ 1 w 306"/>
                <a:gd name="T23" fmla="*/ 0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214"/>
                <a:gd name="T38" fmla="*/ 306 w 306"/>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214">
                  <a:moveTo>
                    <a:pt x="306" y="201"/>
                  </a:moveTo>
                  <a:lnTo>
                    <a:pt x="254" y="214"/>
                  </a:lnTo>
                  <a:lnTo>
                    <a:pt x="124" y="143"/>
                  </a:lnTo>
                  <a:lnTo>
                    <a:pt x="65" y="104"/>
                  </a:lnTo>
                  <a:lnTo>
                    <a:pt x="0" y="58"/>
                  </a:lnTo>
                  <a:lnTo>
                    <a:pt x="0" y="0"/>
                  </a:lnTo>
                  <a:lnTo>
                    <a:pt x="72" y="58"/>
                  </a:lnTo>
                  <a:lnTo>
                    <a:pt x="150" y="104"/>
                  </a:lnTo>
                  <a:lnTo>
                    <a:pt x="306" y="201"/>
                  </a:lnTo>
                  <a:close/>
                </a:path>
              </a:pathLst>
            </a:custGeom>
            <a:solidFill>
              <a:srgbClr val="D8EAE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3" name="Freeform 151"/>
            <p:cNvSpPr/>
            <p:nvPr/>
          </p:nvSpPr>
          <p:spPr bwMode="auto">
            <a:xfrm>
              <a:off x="3005" y="3191"/>
              <a:ext cx="200" cy="127"/>
            </a:xfrm>
            <a:custGeom>
              <a:avLst/>
              <a:gdLst>
                <a:gd name="T0" fmla="*/ 1 w 384"/>
                <a:gd name="T1" fmla="*/ 0 h 292"/>
                <a:gd name="T2" fmla="*/ 0 w 384"/>
                <a:gd name="T3" fmla="*/ 0 h 292"/>
                <a:gd name="T4" fmla="*/ 0 w 384"/>
                <a:gd name="T5" fmla="*/ 0 h 292"/>
                <a:gd name="T6" fmla="*/ 1 w 384"/>
                <a:gd name="T7" fmla="*/ 0 h 292"/>
                <a:gd name="T8" fmla="*/ 1 w 384"/>
                <a:gd name="T9" fmla="*/ 0 h 292"/>
                <a:gd name="T10" fmla="*/ 1 w 384"/>
                <a:gd name="T11" fmla="*/ 0 h 292"/>
                <a:gd name="T12" fmla="*/ 1 w 384"/>
                <a:gd name="T13" fmla="*/ 0 h 292"/>
                <a:gd name="T14" fmla="*/ 1 w 384"/>
                <a:gd name="T15" fmla="*/ 0 h 292"/>
                <a:gd name="T16" fmla="*/ 1 w 384"/>
                <a:gd name="T17" fmla="*/ 0 h 292"/>
                <a:gd name="T18" fmla="*/ 1 w 384"/>
                <a:gd name="T19" fmla="*/ 0 h 292"/>
                <a:gd name="T20" fmla="*/ 1 w 384"/>
                <a:gd name="T21" fmla="*/ 0 h 292"/>
                <a:gd name="T22" fmla="*/ 1 w 384"/>
                <a:gd name="T23" fmla="*/ 0 h 292"/>
                <a:gd name="T24" fmla="*/ 1 w 384"/>
                <a:gd name="T25" fmla="*/ 0 h 2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4"/>
                <a:gd name="T40" fmla="*/ 0 h 292"/>
                <a:gd name="T41" fmla="*/ 384 w 384"/>
                <a:gd name="T42" fmla="*/ 292 h 2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4" h="292">
                  <a:moveTo>
                    <a:pt x="6" y="91"/>
                  </a:moveTo>
                  <a:lnTo>
                    <a:pt x="0" y="0"/>
                  </a:lnTo>
                  <a:lnTo>
                    <a:pt x="97" y="65"/>
                  </a:lnTo>
                  <a:lnTo>
                    <a:pt x="202" y="130"/>
                  </a:lnTo>
                  <a:lnTo>
                    <a:pt x="293" y="201"/>
                  </a:lnTo>
                  <a:lnTo>
                    <a:pt x="384" y="279"/>
                  </a:lnTo>
                  <a:lnTo>
                    <a:pt x="312" y="292"/>
                  </a:lnTo>
                  <a:lnTo>
                    <a:pt x="156" y="195"/>
                  </a:lnTo>
                  <a:lnTo>
                    <a:pt x="78" y="149"/>
                  </a:lnTo>
                  <a:lnTo>
                    <a:pt x="6" y="91"/>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4" name="Freeform 152"/>
            <p:cNvSpPr/>
            <p:nvPr/>
          </p:nvSpPr>
          <p:spPr bwMode="auto">
            <a:xfrm>
              <a:off x="2992" y="3060"/>
              <a:ext cx="263" cy="193"/>
            </a:xfrm>
            <a:custGeom>
              <a:avLst/>
              <a:gdLst>
                <a:gd name="T0" fmla="*/ 0 w 507"/>
                <a:gd name="T1" fmla="*/ 0 h 442"/>
                <a:gd name="T2" fmla="*/ 0 w 507"/>
                <a:gd name="T3" fmla="*/ 0 h 442"/>
                <a:gd name="T4" fmla="*/ 1 w 507"/>
                <a:gd name="T5" fmla="*/ 0 h 442"/>
                <a:gd name="T6" fmla="*/ 1 w 507"/>
                <a:gd name="T7" fmla="*/ 0 h 442"/>
                <a:gd name="T8" fmla="*/ 1 w 507"/>
                <a:gd name="T9" fmla="*/ 0 h 442"/>
                <a:gd name="T10" fmla="*/ 1 w 507"/>
                <a:gd name="T11" fmla="*/ 0 h 442"/>
                <a:gd name="T12" fmla="*/ 1 w 507"/>
                <a:gd name="T13" fmla="*/ 0 h 442"/>
                <a:gd name="T14" fmla="*/ 1 w 507"/>
                <a:gd name="T15" fmla="*/ 0 h 442"/>
                <a:gd name="T16" fmla="*/ 1 w 507"/>
                <a:gd name="T17" fmla="*/ 0 h 442"/>
                <a:gd name="T18" fmla="*/ 0 w 507"/>
                <a:gd name="T19" fmla="*/ 0 h 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442"/>
                <a:gd name="T32" fmla="*/ 507 w 507"/>
                <a:gd name="T33" fmla="*/ 442 h 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442">
                  <a:moveTo>
                    <a:pt x="0" y="0"/>
                  </a:moveTo>
                  <a:lnTo>
                    <a:pt x="0" y="0"/>
                  </a:lnTo>
                  <a:lnTo>
                    <a:pt x="247" y="149"/>
                  </a:lnTo>
                  <a:lnTo>
                    <a:pt x="494" y="292"/>
                  </a:lnTo>
                  <a:lnTo>
                    <a:pt x="507" y="442"/>
                  </a:lnTo>
                  <a:lnTo>
                    <a:pt x="254" y="247"/>
                  </a:lnTo>
                  <a:lnTo>
                    <a:pt x="130" y="149"/>
                  </a:lnTo>
                  <a:lnTo>
                    <a:pt x="6" y="52"/>
                  </a:lnTo>
                  <a:lnTo>
                    <a:pt x="0" y="0"/>
                  </a:lnTo>
                  <a:close/>
                </a:path>
              </a:pathLst>
            </a:custGeom>
            <a:solidFill>
              <a:srgbClr val="D8EAE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5" name="Freeform 153"/>
            <p:cNvSpPr/>
            <p:nvPr/>
          </p:nvSpPr>
          <p:spPr bwMode="auto">
            <a:xfrm>
              <a:off x="3154" y="3009"/>
              <a:ext cx="88" cy="48"/>
            </a:xfrm>
            <a:custGeom>
              <a:avLst/>
              <a:gdLst>
                <a:gd name="T0" fmla="*/ 1 w 169"/>
                <a:gd name="T1" fmla="*/ 0 h 110"/>
                <a:gd name="T2" fmla="*/ 1 w 169"/>
                <a:gd name="T3" fmla="*/ 0 h 110"/>
                <a:gd name="T4" fmla="*/ 1 w 169"/>
                <a:gd name="T5" fmla="*/ 0 h 110"/>
                <a:gd name="T6" fmla="*/ 0 w 169"/>
                <a:gd name="T7" fmla="*/ 0 h 110"/>
                <a:gd name="T8" fmla="*/ 1 w 169"/>
                <a:gd name="T9" fmla="*/ 0 h 110"/>
                <a:gd name="T10" fmla="*/ 0 60000 65536"/>
                <a:gd name="T11" fmla="*/ 0 60000 65536"/>
                <a:gd name="T12" fmla="*/ 0 60000 65536"/>
                <a:gd name="T13" fmla="*/ 0 60000 65536"/>
                <a:gd name="T14" fmla="*/ 0 60000 65536"/>
                <a:gd name="T15" fmla="*/ 0 w 169"/>
                <a:gd name="T16" fmla="*/ 0 h 110"/>
                <a:gd name="T17" fmla="*/ 169 w 169"/>
                <a:gd name="T18" fmla="*/ 110 h 110"/>
              </a:gdLst>
              <a:ahLst/>
              <a:cxnLst>
                <a:cxn ang="T10">
                  <a:pos x="T0" y="T1"/>
                </a:cxn>
                <a:cxn ang="T11">
                  <a:pos x="T2" y="T3"/>
                </a:cxn>
                <a:cxn ang="T12">
                  <a:pos x="T4" y="T5"/>
                </a:cxn>
                <a:cxn ang="T13">
                  <a:pos x="T6" y="T7"/>
                </a:cxn>
                <a:cxn ang="T14">
                  <a:pos x="T8" y="T9"/>
                </a:cxn>
              </a:cxnLst>
              <a:rect l="T15" t="T16" r="T17" b="T18"/>
              <a:pathLst>
                <a:path w="169" h="110">
                  <a:moveTo>
                    <a:pt x="163" y="0"/>
                  </a:moveTo>
                  <a:lnTo>
                    <a:pt x="169" y="110"/>
                  </a:lnTo>
                  <a:lnTo>
                    <a:pt x="0" y="0"/>
                  </a:lnTo>
                  <a:lnTo>
                    <a:pt x="163" y="0"/>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6" name="Freeform 154"/>
            <p:cNvSpPr/>
            <p:nvPr/>
          </p:nvSpPr>
          <p:spPr bwMode="auto">
            <a:xfrm>
              <a:off x="3430" y="2677"/>
              <a:ext cx="98" cy="57"/>
            </a:xfrm>
            <a:custGeom>
              <a:avLst/>
              <a:gdLst>
                <a:gd name="T0" fmla="*/ 1 w 189"/>
                <a:gd name="T1" fmla="*/ 0 h 130"/>
                <a:gd name="T2" fmla="*/ 1 w 189"/>
                <a:gd name="T3" fmla="*/ 0 h 130"/>
                <a:gd name="T4" fmla="*/ 1 w 189"/>
                <a:gd name="T5" fmla="*/ 0 h 130"/>
                <a:gd name="T6" fmla="*/ 1 w 189"/>
                <a:gd name="T7" fmla="*/ 0 h 130"/>
                <a:gd name="T8" fmla="*/ 1 w 189"/>
                <a:gd name="T9" fmla="*/ 0 h 130"/>
                <a:gd name="T10" fmla="*/ 1 w 189"/>
                <a:gd name="T11" fmla="*/ 0 h 130"/>
                <a:gd name="T12" fmla="*/ 1 w 189"/>
                <a:gd name="T13" fmla="*/ 0 h 130"/>
                <a:gd name="T14" fmla="*/ 1 w 189"/>
                <a:gd name="T15" fmla="*/ 0 h 130"/>
                <a:gd name="T16" fmla="*/ 1 w 189"/>
                <a:gd name="T17" fmla="*/ 0 h 130"/>
                <a:gd name="T18" fmla="*/ 1 w 189"/>
                <a:gd name="T19" fmla="*/ 0 h 130"/>
                <a:gd name="T20" fmla="*/ 1 w 189"/>
                <a:gd name="T21" fmla="*/ 0 h 130"/>
                <a:gd name="T22" fmla="*/ 0 w 189"/>
                <a:gd name="T23" fmla="*/ 0 h 130"/>
                <a:gd name="T24" fmla="*/ 0 w 189"/>
                <a:gd name="T25" fmla="*/ 0 h 130"/>
                <a:gd name="T26" fmla="*/ 0 w 189"/>
                <a:gd name="T27" fmla="*/ 0 h 130"/>
                <a:gd name="T28" fmla="*/ 0 w 189"/>
                <a:gd name="T29" fmla="*/ 0 h 130"/>
                <a:gd name="T30" fmla="*/ 0 w 189"/>
                <a:gd name="T31" fmla="*/ 0 h 130"/>
                <a:gd name="T32" fmla="*/ 1 w 189"/>
                <a:gd name="T33" fmla="*/ 0 h 130"/>
                <a:gd name="T34" fmla="*/ 1 w 189"/>
                <a:gd name="T35" fmla="*/ 0 h 130"/>
                <a:gd name="T36" fmla="*/ 1 w 189"/>
                <a:gd name="T37" fmla="*/ 0 h 130"/>
                <a:gd name="T38" fmla="*/ 1 w 189"/>
                <a:gd name="T39" fmla="*/ 0 h 130"/>
                <a:gd name="T40" fmla="*/ 1 w 189"/>
                <a:gd name="T41" fmla="*/ 0 h 130"/>
                <a:gd name="T42" fmla="*/ 1 w 189"/>
                <a:gd name="T43" fmla="*/ 0 h 130"/>
                <a:gd name="T44" fmla="*/ 1 w 189"/>
                <a:gd name="T45" fmla="*/ 0 h 130"/>
                <a:gd name="T46" fmla="*/ 1 w 189"/>
                <a:gd name="T47" fmla="*/ 0 h 130"/>
                <a:gd name="T48" fmla="*/ 1 w 189"/>
                <a:gd name="T49" fmla="*/ 0 h 130"/>
                <a:gd name="T50" fmla="*/ 1 w 189"/>
                <a:gd name="T51" fmla="*/ 0 h 130"/>
                <a:gd name="T52" fmla="*/ 1 w 189"/>
                <a:gd name="T53" fmla="*/ 0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9"/>
                <a:gd name="T82" fmla="*/ 0 h 130"/>
                <a:gd name="T83" fmla="*/ 189 w 189"/>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9" h="130">
                  <a:moveTo>
                    <a:pt x="182" y="65"/>
                  </a:moveTo>
                  <a:lnTo>
                    <a:pt x="182" y="65"/>
                  </a:lnTo>
                  <a:lnTo>
                    <a:pt x="189" y="98"/>
                  </a:lnTo>
                  <a:lnTo>
                    <a:pt x="182" y="117"/>
                  </a:lnTo>
                  <a:lnTo>
                    <a:pt x="176" y="124"/>
                  </a:lnTo>
                  <a:lnTo>
                    <a:pt x="163" y="124"/>
                  </a:lnTo>
                  <a:lnTo>
                    <a:pt x="124" y="130"/>
                  </a:lnTo>
                  <a:lnTo>
                    <a:pt x="59" y="130"/>
                  </a:lnTo>
                  <a:lnTo>
                    <a:pt x="26" y="130"/>
                  </a:lnTo>
                  <a:lnTo>
                    <a:pt x="13" y="124"/>
                  </a:lnTo>
                  <a:lnTo>
                    <a:pt x="0" y="104"/>
                  </a:lnTo>
                  <a:lnTo>
                    <a:pt x="0" y="65"/>
                  </a:lnTo>
                  <a:lnTo>
                    <a:pt x="0" y="20"/>
                  </a:lnTo>
                  <a:lnTo>
                    <a:pt x="13" y="7"/>
                  </a:lnTo>
                  <a:lnTo>
                    <a:pt x="33" y="0"/>
                  </a:lnTo>
                  <a:lnTo>
                    <a:pt x="59" y="0"/>
                  </a:lnTo>
                  <a:lnTo>
                    <a:pt x="124" y="0"/>
                  </a:lnTo>
                  <a:lnTo>
                    <a:pt x="169" y="0"/>
                  </a:lnTo>
                  <a:lnTo>
                    <a:pt x="176" y="7"/>
                  </a:lnTo>
                  <a:lnTo>
                    <a:pt x="182" y="13"/>
                  </a:lnTo>
                  <a:lnTo>
                    <a:pt x="189" y="33"/>
                  </a:lnTo>
                  <a:lnTo>
                    <a:pt x="182" y="65"/>
                  </a:lnTo>
                  <a:close/>
                </a:path>
              </a:pathLst>
            </a:custGeom>
            <a:solidFill>
              <a:srgbClr val="AAB9B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7" name="Freeform 155"/>
            <p:cNvSpPr/>
            <p:nvPr/>
          </p:nvSpPr>
          <p:spPr bwMode="auto">
            <a:xfrm>
              <a:off x="3437" y="2680"/>
              <a:ext cx="85" cy="48"/>
            </a:xfrm>
            <a:custGeom>
              <a:avLst/>
              <a:gdLst>
                <a:gd name="T0" fmla="*/ 1 w 163"/>
                <a:gd name="T1" fmla="*/ 0 h 110"/>
                <a:gd name="T2" fmla="*/ 1 w 163"/>
                <a:gd name="T3" fmla="*/ 0 h 110"/>
                <a:gd name="T4" fmla="*/ 1 w 163"/>
                <a:gd name="T5" fmla="*/ 0 h 110"/>
                <a:gd name="T6" fmla="*/ 1 w 163"/>
                <a:gd name="T7" fmla="*/ 0 h 110"/>
                <a:gd name="T8" fmla="*/ 1 w 163"/>
                <a:gd name="T9" fmla="*/ 0 h 110"/>
                <a:gd name="T10" fmla="*/ 1 w 163"/>
                <a:gd name="T11" fmla="*/ 0 h 110"/>
                <a:gd name="T12" fmla="*/ 1 w 163"/>
                <a:gd name="T13" fmla="*/ 0 h 110"/>
                <a:gd name="T14" fmla="*/ 1 w 163"/>
                <a:gd name="T15" fmla="*/ 0 h 110"/>
                <a:gd name="T16" fmla="*/ 1 w 163"/>
                <a:gd name="T17" fmla="*/ 0 h 110"/>
                <a:gd name="T18" fmla="*/ 1 w 163"/>
                <a:gd name="T19" fmla="*/ 0 h 110"/>
                <a:gd name="T20" fmla="*/ 0 w 163"/>
                <a:gd name="T21" fmla="*/ 0 h 110"/>
                <a:gd name="T22" fmla="*/ 0 w 163"/>
                <a:gd name="T23" fmla="*/ 0 h 110"/>
                <a:gd name="T24" fmla="*/ 0 w 163"/>
                <a:gd name="T25" fmla="*/ 0 h 110"/>
                <a:gd name="T26" fmla="*/ 0 w 163"/>
                <a:gd name="T27" fmla="*/ 0 h 110"/>
                <a:gd name="T28" fmla="*/ 0 w 163"/>
                <a:gd name="T29" fmla="*/ 0 h 110"/>
                <a:gd name="T30" fmla="*/ 1 w 163"/>
                <a:gd name="T31" fmla="*/ 0 h 110"/>
                <a:gd name="T32" fmla="*/ 1 w 163"/>
                <a:gd name="T33" fmla="*/ 0 h 110"/>
                <a:gd name="T34" fmla="*/ 1 w 163"/>
                <a:gd name="T35" fmla="*/ 0 h 110"/>
                <a:gd name="T36" fmla="*/ 1 w 163"/>
                <a:gd name="T37" fmla="*/ 0 h 110"/>
                <a:gd name="T38" fmla="*/ 1 w 163"/>
                <a:gd name="T39" fmla="*/ 0 h 110"/>
                <a:gd name="T40" fmla="*/ 1 w 163"/>
                <a:gd name="T41" fmla="*/ 0 h 110"/>
                <a:gd name="T42" fmla="*/ 1 w 163"/>
                <a:gd name="T43" fmla="*/ 0 h 110"/>
                <a:gd name="T44" fmla="*/ 1 w 163"/>
                <a:gd name="T45" fmla="*/ 0 h 110"/>
                <a:gd name="T46" fmla="*/ 1 w 163"/>
                <a:gd name="T47" fmla="*/ 0 h 110"/>
                <a:gd name="T48" fmla="*/ 1 w 163"/>
                <a:gd name="T49" fmla="*/ 0 h 110"/>
                <a:gd name="T50" fmla="*/ 1 w 163"/>
                <a:gd name="T51" fmla="*/ 0 h 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10"/>
                <a:gd name="T80" fmla="*/ 163 w 163"/>
                <a:gd name="T81" fmla="*/ 110 h 1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10">
                  <a:moveTo>
                    <a:pt x="163" y="58"/>
                  </a:moveTo>
                  <a:lnTo>
                    <a:pt x="163" y="58"/>
                  </a:lnTo>
                  <a:lnTo>
                    <a:pt x="163" y="84"/>
                  </a:lnTo>
                  <a:lnTo>
                    <a:pt x="156" y="104"/>
                  </a:lnTo>
                  <a:lnTo>
                    <a:pt x="143" y="110"/>
                  </a:lnTo>
                  <a:lnTo>
                    <a:pt x="111" y="110"/>
                  </a:lnTo>
                  <a:lnTo>
                    <a:pt x="52" y="110"/>
                  </a:lnTo>
                  <a:lnTo>
                    <a:pt x="26" y="110"/>
                  </a:lnTo>
                  <a:lnTo>
                    <a:pt x="7" y="104"/>
                  </a:lnTo>
                  <a:lnTo>
                    <a:pt x="0" y="91"/>
                  </a:lnTo>
                  <a:lnTo>
                    <a:pt x="0" y="58"/>
                  </a:lnTo>
                  <a:lnTo>
                    <a:pt x="0" y="19"/>
                  </a:lnTo>
                  <a:lnTo>
                    <a:pt x="7" y="6"/>
                  </a:lnTo>
                  <a:lnTo>
                    <a:pt x="26" y="0"/>
                  </a:lnTo>
                  <a:lnTo>
                    <a:pt x="52" y="0"/>
                  </a:lnTo>
                  <a:lnTo>
                    <a:pt x="111" y="0"/>
                  </a:lnTo>
                  <a:lnTo>
                    <a:pt x="143" y="6"/>
                  </a:lnTo>
                  <a:lnTo>
                    <a:pt x="156" y="6"/>
                  </a:lnTo>
                  <a:lnTo>
                    <a:pt x="156" y="13"/>
                  </a:lnTo>
                  <a:lnTo>
                    <a:pt x="163" y="32"/>
                  </a:lnTo>
                  <a:lnTo>
                    <a:pt x="163" y="58"/>
                  </a:lnTo>
                  <a:close/>
                </a:path>
              </a:pathLst>
            </a:custGeom>
            <a:solidFill>
              <a:srgbClr val="7D8A8D"/>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8" name="Freeform 156"/>
            <p:cNvSpPr/>
            <p:nvPr/>
          </p:nvSpPr>
          <p:spPr bwMode="auto">
            <a:xfrm>
              <a:off x="3532" y="2677"/>
              <a:ext cx="10" cy="5"/>
            </a:xfrm>
            <a:custGeom>
              <a:avLst/>
              <a:gdLst>
                <a:gd name="T0" fmla="*/ 1 w 20"/>
                <a:gd name="T1" fmla="*/ 0 h 13"/>
                <a:gd name="T2" fmla="*/ 1 w 20"/>
                <a:gd name="T3" fmla="*/ 0 h 13"/>
                <a:gd name="T4" fmla="*/ 1 w 20"/>
                <a:gd name="T5" fmla="*/ 0 h 13"/>
                <a:gd name="T6" fmla="*/ 1 w 20"/>
                <a:gd name="T7" fmla="*/ 0 h 13"/>
                <a:gd name="T8" fmla="*/ 1 w 20"/>
                <a:gd name="T9" fmla="*/ 0 h 13"/>
                <a:gd name="T10" fmla="*/ 1 w 20"/>
                <a:gd name="T11" fmla="*/ 0 h 13"/>
                <a:gd name="T12" fmla="*/ 0 w 20"/>
                <a:gd name="T13" fmla="*/ 0 h 13"/>
                <a:gd name="T14" fmla="*/ 0 w 20"/>
                <a:gd name="T15" fmla="*/ 0 h 13"/>
                <a:gd name="T16" fmla="*/ 1 w 20"/>
                <a:gd name="T17" fmla="*/ 0 h 13"/>
                <a:gd name="T18" fmla="*/ 1 w 20"/>
                <a:gd name="T19" fmla="*/ 0 h 13"/>
                <a:gd name="T20" fmla="*/ 1 w 20"/>
                <a:gd name="T21" fmla="*/ 0 h 13"/>
                <a:gd name="T22" fmla="*/ 1 w 20"/>
                <a:gd name="T23" fmla="*/ 0 h 13"/>
                <a:gd name="T24" fmla="*/ 1 w 20"/>
                <a:gd name="T25" fmla="*/ 0 h 13"/>
                <a:gd name="T26" fmla="*/ 1 w 20"/>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3"/>
                <a:gd name="T44" fmla="*/ 20 w 20"/>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3">
                  <a:moveTo>
                    <a:pt x="20" y="7"/>
                  </a:moveTo>
                  <a:lnTo>
                    <a:pt x="20" y="7"/>
                  </a:lnTo>
                  <a:lnTo>
                    <a:pt x="13" y="13"/>
                  </a:lnTo>
                  <a:lnTo>
                    <a:pt x="7" y="13"/>
                  </a:lnTo>
                  <a:lnTo>
                    <a:pt x="0" y="7"/>
                  </a:lnTo>
                  <a:lnTo>
                    <a:pt x="7" y="0"/>
                  </a:lnTo>
                  <a:lnTo>
                    <a:pt x="13" y="0"/>
                  </a:lnTo>
                  <a:lnTo>
                    <a:pt x="2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09" name="Freeform 157"/>
            <p:cNvSpPr/>
            <p:nvPr/>
          </p:nvSpPr>
          <p:spPr bwMode="auto">
            <a:xfrm>
              <a:off x="3532" y="2688"/>
              <a:ext cx="10" cy="6"/>
            </a:xfrm>
            <a:custGeom>
              <a:avLst/>
              <a:gdLst>
                <a:gd name="T0" fmla="*/ 1 w 20"/>
                <a:gd name="T1" fmla="*/ 0 h 13"/>
                <a:gd name="T2" fmla="*/ 1 w 20"/>
                <a:gd name="T3" fmla="*/ 0 h 13"/>
                <a:gd name="T4" fmla="*/ 1 w 20"/>
                <a:gd name="T5" fmla="*/ 0 h 13"/>
                <a:gd name="T6" fmla="*/ 1 w 20"/>
                <a:gd name="T7" fmla="*/ 0 h 13"/>
                <a:gd name="T8" fmla="*/ 1 w 20"/>
                <a:gd name="T9" fmla="*/ 0 h 13"/>
                <a:gd name="T10" fmla="*/ 1 w 20"/>
                <a:gd name="T11" fmla="*/ 0 h 13"/>
                <a:gd name="T12" fmla="*/ 0 w 20"/>
                <a:gd name="T13" fmla="*/ 0 h 13"/>
                <a:gd name="T14" fmla="*/ 0 w 20"/>
                <a:gd name="T15" fmla="*/ 0 h 13"/>
                <a:gd name="T16" fmla="*/ 1 w 20"/>
                <a:gd name="T17" fmla="*/ 0 h 13"/>
                <a:gd name="T18" fmla="*/ 1 w 20"/>
                <a:gd name="T19" fmla="*/ 0 h 13"/>
                <a:gd name="T20" fmla="*/ 1 w 20"/>
                <a:gd name="T21" fmla="*/ 0 h 13"/>
                <a:gd name="T22" fmla="*/ 1 w 20"/>
                <a:gd name="T23" fmla="*/ 0 h 13"/>
                <a:gd name="T24" fmla="*/ 1 w 20"/>
                <a:gd name="T25" fmla="*/ 0 h 13"/>
                <a:gd name="T26" fmla="*/ 1 w 20"/>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3"/>
                <a:gd name="T44" fmla="*/ 20 w 20"/>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3">
                  <a:moveTo>
                    <a:pt x="20" y="7"/>
                  </a:moveTo>
                  <a:lnTo>
                    <a:pt x="20" y="7"/>
                  </a:lnTo>
                  <a:lnTo>
                    <a:pt x="13" y="13"/>
                  </a:lnTo>
                  <a:lnTo>
                    <a:pt x="7" y="13"/>
                  </a:lnTo>
                  <a:lnTo>
                    <a:pt x="0" y="7"/>
                  </a:lnTo>
                  <a:lnTo>
                    <a:pt x="7" y="0"/>
                  </a:lnTo>
                  <a:lnTo>
                    <a:pt x="13" y="0"/>
                  </a:lnTo>
                  <a:lnTo>
                    <a:pt x="2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10" name="Freeform 158"/>
            <p:cNvSpPr/>
            <p:nvPr/>
          </p:nvSpPr>
          <p:spPr bwMode="auto">
            <a:xfrm>
              <a:off x="3532" y="2699"/>
              <a:ext cx="10" cy="9"/>
            </a:xfrm>
            <a:custGeom>
              <a:avLst/>
              <a:gdLst>
                <a:gd name="T0" fmla="*/ 1 w 20"/>
                <a:gd name="T1" fmla="*/ 0 h 20"/>
                <a:gd name="T2" fmla="*/ 1 w 20"/>
                <a:gd name="T3" fmla="*/ 0 h 20"/>
                <a:gd name="T4" fmla="*/ 1 w 20"/>
                <a:gd name="T5" fmla="*/ 0 h 20"/>
                <a:gd name="T6" fmla="*/ 1 w 20"/>
                <a:gd name="T7" fmla="*/ 0 h 20"/>
                <a:gd name="T8" fmla="*/ 1 w 20"/>
                <a:gd name="T9" fmla="*/ 0 h 20"/>
                <a:gd name="T10" fmla="*/ 1 w 20"/>
                <a:gd name="T11" fmla="*/ 0 h 20"/>
                <a:gd name="T12" fmla="*/ 0 w 20"/>
                <a:gd name="T13" fmla="*/ 0 h 20"/>
                <a:gd name="T14" fmla="*/ 0 w 20"/>
                <a:gd name="T15" fmla="*/ 0 h 20"/>
                <a:gd name="T16" fmla="*/ 1 w 20"/>
                <a:gd name="T17" fmla="*/ 0 h 20"/>
                <a:gd name="T18" fmla="*/ 1 w 20"/>
                <a:gd name="T19" fmla="*/ 0 h 20"/>
                <a:gd name="T20" fmla="*/ 1 w 20"/>
                <a:gd name="T21" fmla="*/ 0 h 20"/>
                <a:gd name="T22" fmla="*/ 1 w 20"/>
                <a:gd name="T23" fmla="*/ 0 h 20"/>
                <a:gd name="T24" fmla="*/ 1 w 20"/>
                <a:gd name="T25" fmla="*/ 0 h 20"/>
                <a:gd name="T26" fmla="*/ 1 w 20"/>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0"/>
                <a:gd name="T44" fmla="*/ 20 w 2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0">
                  <a:moveTo>
                    <a:pt x="20" y="13"/>
                  </a:moveTo>
                  <a:lnTo>
                    <a:pt x="20" y="13"/>
                  </a:lnTo>
                  <a:lnTo>
                    <a:pt x="13" y="13"/>
                  </a:lnTo>
                  <a:lnTo>
                    <a:pt x="7" y="20"/>
                  </a:lnTo>
                  <a:lnTo>
                    <a:pt x="7" y="13"/>
                  </a:lnTo>
                  <a:lnTo>
                    <a:pt x="0" y="13"/>
                  </a:lnTo>
                  <a:lnTo>
                    <a:pt x="7" y="7"/>
                  </a:lnTo>
                  <a:lnTo>
                    <a:pt x="7" y="0"/>
                  </a:lnTo>
                  <a:lnTo>
                    <a:pt x="13" y="7"/>
                  </a:lnTo>
                  <a:lnTo>
                    <a:pt x="2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11" name="Freeform 159"/>
            <p:cNvSpPr/>
            <p:nvPr/>
          </p:nvSpPr>
          <p:spPr bwMode="auto">
            <a:xfrm>
              <a:off x="3532" y="2714"/>
              <a:ext cx="10" cy="6"/>
            </a:xfrm>
            <a:custGeom>
              <a:avLst/>
              <a:gdLst>
                <a:gd name="T0" fmla="*/ 1 w 20"/>
                <a:gd name="T1" fmla="*/ 0 h 13"/>
                <a:gd name="T2" fmla="*/ 1 w 20"/>
                <a:gd name="T3" fmla="*/ 0 h 13"/>
                <a:gd name="T4" fmla="*/ 1 w 20"/>
                <a:gd name="T5" fmla="*/ 0 h 13"/>
                <a:gd name="T6" fmla="*/ 1 w 20"/>
                <a:gd name="T7" fmla="*/ 0 h 13"/>
                <a:gd name="T8" fmla="*/ 1 w 20"/>
                <a:gd name="T9" fmla="*/ 0 h 13"/>
                <a:gd name="T10" fmla="*/ 1 w 20"/>
                <a:gd name="T11" fmla="*/ 0 h 13"/>
                <a:gd name="T12" fmla="*/ 0 w 20"/>
                <a:gd name="T13" fmla="*/ 0 h 13"/>
                <a:gd name="T14" fmla="*/ 0 w 20"/>
                <a:gd name="T15" fmla="*/ 0 h 13"/>
                <a:gd name="T16" fmla="*/ 1 w 20"/>
                <a:gd name="T17" fmla="*/ 0 h 13"/>
                <a:gd name="T18" fmla="*/ 1 w 20"/>
                <a:gd name="T19" fmla="*/ 0 h 13"/>
                <a:gd name="T20" fmla="*/ 1 w 20"/>
                <a:gd name="T21" fmla="*/ 0 h 13"/>
                <a:gd name="T22" fmla="*/ 1 w 20"/>
                <a:gd name="T23" fmla="*/ 0 h 13"/>
                <a:gd name="T24" fmla="*/ 1 w 20"/>
                <a:gd name="T25" fmla="*/ 0 h 13"/>
                <a:gd name="T26" fmla="*/ 1 w 20"/>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3"/>
                <a:gd name="T44" fmla="*/ 20 w 20"/>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3">
                  <a:moveTo>
                    <a:pt x="20" y="6"/>
                  </a:moveTo>
                  <a:lnTo>
                    <a:pt x="20" y="6"/>
                  </a:lnTo>
                  <a:lnTo>
                    <a:pt x="13" y="13"/>
                  </a:lnTo>
                  <a:lnTo>
                    <a:pt x="7" y="13"/>
                  </a:lnTo>
                  <a:lnTo>
                    <a:pt x="0" y="6"/>
                  </a:lnTo>
                  <a:lnTo>
                    <a:pt x="7" y="0"/>
                  </a:lnTo>
                  <a:lnTo>
                    <a:pt x="13" y="0"/>
                  </a:lnTo>
                  <a:lnTo>
                    <a:pt x="20" y="6"/>
                  </a:lnTo>
                  <a:close/>
                </a:path>
              </a:pathLst>
            </a:custGeom>
            <a:solidFill>
              <a:srgbClr val="E81C23"/>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12" name="Rectangle 160"/>
            <p:cNvSpPr>
              <a:spLocks noChangeArrowheads="1"/>
            </p:cNvSpPr>
            <p:nvPr/>
          </p:nvSpPr>
          <p:spPr bwMode="auto">
            <a:xfrm>
              <a:off x="3427" y="2901"/>
              <a:ext cx="7" cy="14"/>
            </a:xfrm>
            <a:prstGeom prst="rect">
              <a:avLst/>
            </a:prstGeom>
            <a:solidFill>
              <a:srgbClr val="9597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213" name="Freeform 161"/>
            <p:cNvSpPr/>
            <p:nvPr/>
          </p:nvSpPr>
          <p:spPr bwMode="auto">
            <a:xfrm>
              <a:off x="3367" y="2839"/>
              <a:ext cx="128" cy="71"/>
            </a:xfrm>
            <a:custGeom>
              <a:avLst/>
              <a:gdLst>
                <a:gd name="T0" fmla="*/ 0 w 247"/>
                <a:gd name="T1" fmla="*/ 0 h 162"/>
                <a:gd name="T2" fmla="*/ 1 w 247"/>
                <a:gd name="T3" fmla="*/ 0 h 162"/>
                <a:gd name="T4" fmla="*/ 1 w 247"/>
                <a:gd name="T5" fmla="*/ 0 h 162"/>
                <a:gd name="T6" fmla="*/ 1 w 247"/>
                <a:gd name="T7" fmla="*/ 0 h 162"/>
                <a:gd name="T8" fmla="*/ 0 w 247"/>
                <a:gd name="T9" fmla="*/ 0 h 162"/>
                <a:gd name="T10" fmla="*/ 0 60000 65536"/>
                <a:gd name="T11" fmla="*/ 0 60000 65536"/>
                <a:gd name="T12" fmla="*/ 0 60000 65536"/>
                <a:gd name="T13" fmla="*/ 0 60000 65536"/>
                <a:gd name="T14" fmla="*/ 0 60000 65536"/>
                <a:gd name="T15" fmla="*/ 0 w 247"/>
                <a:gd name="T16" fmla="*/ 0 h 162"/>
                <a:gd name="T17" fmla="*/ 247 w 247"/>
                <a:gd name="T18" fmla="*/ 162 h 162"/>
              </a:gdLst>
              <a:ahLst/>
              <a:cxnLst>
                <a:cxn ang="T10">
                  <a:pos x="T0" y="T1"/>
                </a:cxn>
                <a:cxn ang="T11">
                  <a:pos x="T2" y="T3"/>
                </a:cxn>
                <a:cxn ang="T12">
                  <a:pos x="T4" y="T5"/>
                </a:cxn>
                <a:cxn ang="T13">
                  <a:pos x="T6" y="T7"/>
                </a:cxn>
                <a:cxn ang="T14">
                  <a:pos x="T8" y="T9"/>
                </a:cxn>
              </a:cxnLst>
              <a:rect l="T15" t="T16" r="T17" b="T18"/>
              <a:pathLst>
                <a:path w="247" h="162">
                  <a:moveTo>
                    <a:pt x="0" y="6"/>
                  </a:moveTo>
                  <a:lnTo>
                    <a:pt x="13" y="162"/>
                  </a:lnTo>
                  <a:lnTo>
                    <a:pt x="227" y="156"/>
                  </a:lnTo>
                  <a:lnTo>
                    <a:pt x="247" y="0"/>
                  </a:lnTo>
                  <a:lnTo>
                    <a:pt x="0" y="6"/>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14" name="Freeform 162"/>
            <p:cNvSpPr/>
            <p:nvPr/>
          </p:nvSpPr>
          <p:spPr bwMode="auto">
            <a:xfrm>
              <a:off x="3414" y="2910"/>
              <a:ext cx="40" cy="65"/>
            </a:xfrm>
            <a:custGeom>
              <a:avLst/>
              <a:gdLst>
                <a:gd name="T0" fmla="*/ 0 w 78"/>
                <a:gd name="T1" fmla="*/ 0 h 150"/>
                <a:gd name="T2" fmla="*/ 0 w 78"/>
                <a:gd name="T3" fmla="*/ 0 h 150"/>
                <a:gd name="T4" fmla="*/ 1 w 78"/>
                <a:gd name="T5" fmla="*/ 0 h 150"/>
                <a:gd name="T6" fmla="*/ 1 w 78"/>
                <a:gd name="T7" fmla="*/ 0 h 150"/>
                <a:gd name="T8" fmla="*/ 1 w 78"/>
                <a:gd name="T9" fmla="*/ 0 h 150"/>
                <a:gd name="T10" fmla="*/ 1 w 78"/>
                <a:gd name="T11" fmla="*/ 0 h 150"/>
                <a:gd name="T12" fmla="*/ 1 w 78"/>
                <a:gd name="T13" fmla="*/ 0 h 150"/>
                <a:gd name="T14" fmla="*/ 1 w 78"/>
                <a:gd name="T15" fmla="*/ 0 h 150"/>
                <a:gd name="T16" fmla="*/ 0 w 78"/>
                <a:gd name="T17" fmla="*/ 0 h 150"/>
                <a:gd name="T18" fmla="*/ 0 w 78"/>
                <a:gd name="T19" fmla="*/ 0 h 150"/>
                <a:gd name="T20" fmla="*/ 1 w 78"/>
                <a:gd name="T21" fmla="*/ 0 h 150"/>
                <a:gd name="T22" fmla="*/ 1 w 78"/>
                <a:gd name="T23" fmla="*/ 0 h 150"/>
                <a:gd name="T24" fmla="*/ 1 w 78"/>
                <a:gd name="T25" fmla="*/ 0 h 150"/>
                <a:gd name="T26" fmla="*/ 1 w 78"/>
                <a:gd name="T27" fmla="*/ 0 h 150"/>
                <a:gd name="T28" fmla="*/ 1 w 78"/>
                <a:gd name="T29" fmla="*/ 0 h 150"/>
                <a:gd name="T30" fmla="*/ 1 w 78"/>
                <a:gd name="T31" fmla="*/ 0 h 150"/>
                <a:gd name="T32" fmla="*/ 1 w 78"/>
                <a:gd name="T33" fmla="*/ 0 h 150"/>
                <a:gd name="T34" fmla="*/ 1 w 78"/>
                <a:gd name="T35" fmla="*/ 0 h 150"/>
                <a:gd name="T36" fmla="*/ 1 w 78"/>
                <a:gd name="T37" fmla="*/ 0 h 150"/>
                <a:gd name="T38" fmla="*/ 1 w 78"/>
                <a:gd name="T39" fmla="*/ 0 h 150"/>
                <a:gd name="T40" fmla="*/ 1 w 78"/>
                <a:gd name="T41" fmla="*/ 0 h 150"/>
                <a:gd name="T42" fmla="*/ 1 w 78"/>
                <a:gd name="T43" fmla="*/ 0 h 150"/>
                <a:gd name="T44" fmla="*/ 1 w 78"/>
                <a:gd name="T45" fmla="*/ 0 h 150"/>
                <a:gd name="T46" fmla="*/ 1 w 78"/>
                <a:gd name="T47" fmla="*/ 0 h 150"/>
                <a:gd name="T48" fmla="*/ 0 w 78"/>
                <a:gd name="T49" fmla="*/ 0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150"/>
                <a:gd name="T77" fmla="*/ 78 w 78"/>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150">
                  <a:moveTo>
                    <a:pt x="0" y="7"/>
                  </a:moveTo>
                  <a:lnTo>
                    <a:pt x="0" y="7"/>
                  </a:lnTo>
                  <a:lnTo>
                    <a:pt x="19" y="26"/>
                  </a:lnTo>
                  <a:lnTo>
                    <a:pt x="26" y="46"/>
                  </a:lnTo>
                  <a:lnTo>
                    <a:pt x="26" y="52"/>
                  </a:lnTo>
                  <a:lnTo>
                    <a:pt x="19" y="59"/>
                  </a:lnTo>
                  <a:lnTo>
                    <a:pt x="6" y="65"/>
                  </a:lnTo>
                  <a:lnTo>
                    <a:pt x="0" y="85"/>
                  </a:lnTo>
                  <a:lnTo>
                    <a:pt x="0" y="111"/>
                  </a:lnTo>
                  <a:lnTo>
                    <a:pt x="13" y="150"/>
                  </a:lnTo>
                  <a:lnTo>
                    <a:pt x="65" y="150"/>
                  </a:lnTo>
                  <a:lnTo>
                    <a:pt x="78" y="117"/>
                  </a:lnTo>
                  <a:lnTo>
                    <a:pt x="78" y="91"/>
                  </a:lnTo>
                  <a:lnTo>
                    <a:pt x="78" y="78"/>
                  </a:lnTo>
                  <a:lnTo>
                    <a:pt x="65" y="65"/>
                  </a:lnTo>
                  <a:lnTo>
                    <a:pt x="58" y="52"/>
                  </a:lnTo>
                  <a:lnTo>
                    <a:pt x="52" y="39"/>
                  </a:lnTo>
                  <a:lnTo>
                    <a:pt x="52" y="26"/>
                  </a:lnTo>
                  <a:lnTo>
                    <a:pt x="52" y="20"/>
                  </a:lnTo>
                  <a:lnTo>
                    <a:pt x="65" y="7"/>
                  </a:lnTo>
                  <a:lnTo>
                    <a:pt x="71" y="0"/>
                  </a:lnTo>
                  <a:lnTo>
                    <a:pt x="0" y="7"/>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15" name="Freeform 163"/>
            <p:cNvSpPr/>
            <p:nvPr/>
          </p:nvSpPr>
          <p:spPr bwMode="auto">
            <a:xfrm>
              <a:off x="3218" y="2728"/>
              <a:ext cx="158" cy="102"/>
            </a:xfrm>
            <a:custGeom>
              <a:avLst/>
              <a:gdLst>
                <a:gd name="T0" fmla="*/ 1 w 305"/>
                <a:gd name="T1" fmla="*/ 0 h 234"/>
                <a:gd name="T2" fmla="*/ 1 w 305"/>
                <a:gd name="T3" fmla="*/ 0 h 234"/>
                <a:gd name="T4" fmla="*/ 1 w 305"/>
                <a:gd name="T5" fmla="*/ 0 h 234"/>
                <a:gd name="T6" fmla="*/ 1 w 305"/>
                <a:gd name="T7" fmla="*/ 0 h 234"/>
                <a:gd name="T8" fmla="*/ 1 w 305"/>
                <a:gd name="T9" fmla="*/ 0 h 234"/>
                <a:gd name="T10" fmla="*/ 1 w 305"/>
                <a:gd name="T11" fmla="*/ 0 h 234"/>
                <a:gd name="T12" fmla="*/ 1 w 305"/>
                <a:gd name="T13" fmla="*/ 0 h 234"/>
                <a:gd name="T14" fmla="*/ 1 w 305"/>
                <a:gd name="T15" fmla="*/ 0 h 234"/>
                <a:gd name="T16" fmla="*/ 1 w 305"/>
                <a:gd name="T17" fmla="*/ 0 h 234"/>
                <a:gd name="T18" fmla="*/ 1 w 305"/>
                <a:gd name="T19" fmla="*/ 0 h 234"/>
                <a:gd name="T20" fmla="*/ 1 w 305"/>
                <a:gd name="T21" fmla="*/ 0 h 234"/>
                <a:gd name="T22" fmla="*/ 1 w 305"/>
                <a:gd name="T23" fmla="*/ 0 h 234"/>
                <a:gd name="T24" fmla="*/ 1 w 305"/>
                <a:gd name="T25" fmla="*/ 0 h 234"/>
                <a:gd name="T26" fmla="*/ 1 w 305"/>
                <a:gd name="T27" fmla="*/ 0 h 234"/>
                <a:gd name="T28" fmla="*/ 1 w 305"/>
                <a:gd name="T29" fmla="*/ 0 h 234"/>
                <a:gd name="T30" fmla="*/ 0 w 305"/>
                <a:gd name="T31" fmla="*/ 0 h 234"/>
                <a:gd name="T32" fmla="*/ 1 w 305"/>
                <a:gd name="T33" fmla="*/ 0 h 234"/>
                <a:gd name="T34" fmla="*/ 1 w 305"/>
                <a:gd name="T35" fmla="*/ 0 h 234"/>
                <a:gd name="T36" fmla="*/ 1 w 305"/>
                <a:gd name="T37" fmla="*/ 0 h 234"/>
                <a:gd name="T38" fmla="*/ 1 w 305"/>
                <a:gd name="T39" fmla="*/ 0 h 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234"/>
                <a:gd name="T62" fmla="*/ 305 w 305"/>
                <a:gd name="T63" fmla="*/ 234 h 2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234">
                  <a:moveTo>
                    <a:pt x="65" y="52"/>
                  </a:moveTo>
                  <a:lnTo>
                    <a:pt x="65" y="52"/>
                  </a:lnTo>
                  <a:lnTo>
                    <a:pt x="91" y="65"/>
                  </a:lnTo>
                  <a:lnTo>
                    <a:pt x="149" y="85"/>
                  </a:lnTo>
                  <a:lnTo>
                    <a:pt x="188" y="98"/>
                  </a:lnTo>
                  <a:lnTo>
                    <a:pt x="227" y="130"/>
                  </a:lnTo>
                  <a:lnTo>
                    <a:pt x="266" y="176"/>
                  </a:lnTo>
                  <a:lnTo>
                    <a:pt x="279" y="202"/>
                  </a:lnTo>
                  <a:lnTo>
                    <a:pt x="292" y="234"/>
                  </a:lnTo>
                  <a:lnTo>
                    <a:pt x="305" y="13"/>
                  </a:lnTo>
                  <a:lnTo>
                    <a:pt x="45" y="0"/>
                  </a:lnTo>
                  <a:lnTo>
                    <a:pt x="32" y="0"/>
                  </a:lnTo>
                  <a:lnTo>
                    <a:pt x="6" y="7"/>
                  </a:lnTo>
                  <a:lnTo>
                    <a:pt x="0" y="7"/>
                  </a:lnTo>
                  <a:lnTo>
                    <a:pt x="6" y="20"/>
                  </a:lnTo>
                  <a:lnTo>
                    <a:pt x="26" y="33"/>
                  </a:lnTo>
                  <a:lnTo>
                    <a:pt x="65"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16" name="Freeform 164"/>
            <p:cNvSpPr/>
            <p:nvPr/>
          </p:nvSpPr>
          <p:spPr bwMode="auto">
            <a:xfrm>
              <a:off x="3272" y="2665"/>
              <a:ext cx="47" cy="86"/>
            </a:xfrm>
            <a:custGeom>
              <a:avLst/>
              <a:gdLst>
                <a:gd name="T0" fmla="*/ 1 w 91"/>
                <a:gd name="T1" fmla="*/ 0 h 195"/>
                <a:gd name="T2" fmla="*/ 1 w 91"/>
                <a:gd name="T3" fmla="*/ 0 h 195"/>
                <a:gd name="T4" fmla="*/ 1 w 91"/>
                <a:gd name="T5" fmla="*/ 0 h 195"/>
                <a:gd name="T6" fmla="*/ 1 w 91"/>
                <a:gd name="T7" fmla="*/ 0 h 195"/>
                <a:gd name="T8" fmla="*/ 1 w 91"/>
                <a:gd name="T9" fmla="*/ 0 h 195"/>
                <a:gd name="T10" fmla="*/ 1 w 91"/>
                <a:gd name="T11" fmla="*/ 0 h 195"/>
                <a:gd name="T12" fmla="*/ 1 w 91"/>
                <a:gd name="T13" fmla="*/ 0 h 195"/>
                <a:gd name="T14" fmla="*/ 1 w 91"/>
                <a:gd name="T15" fmla="*/ 0 h 195"/>
                <a:gd name="T16" fmla="*/ 0 w 91"/>
                <a:gd name="T17" fmla="*/ 0 h 195"/>
                <a:gd name="T18" fmla="*/ 0 w 91"/>
                <a:gd name="T19" fmla="*/ 0 h 195"/>
                <a:gd name="T20" fmla="*/ 1 w 91"/>
                <a:gd name="T21" fmla="*/ 0 h 195"/>
                <a:gd name="T22" fmla="*/ 1 w 91"/>
                <a:gd name="T23" fmla="*/ 0 h 195"/>
                <a:gd name="T24" fmla="*/ 1 w 91"/>
                <a:gd name="T25" fmla="*/ 0 h 195"/>
                <a:gd name="T26" fmla="*/ 1 w 91"/>
                <a:gd name="T27" fmla="*/ 0 h 195"/>
                <a:gd name="T28" fmla="*/ 1 w 91"/>
                <a:gd name="T29" fmla="*/ 0 h 195"/>
                <a:gd name="T30" fmla="*/ 1 w 91"/>
                <a:gd name="T31" fmla="*/ 0 h 195"/>
                <a:gd name="T32" fmla="*/ 1 w 91"/>
                <a:gd name="T33" fmla="*/ 0 h 195"/>
                <a:gd name="T34" fmla="*/ 1 w 91"/>
                <a:gd name="T35" fmla="*/ 0 h 195"/>
                <a:gd name="T36" fmla="*/ 1 w 91"/>
                <a:gd name="T37" fmla="*/ 0 h 195"/>
                <a:gd name="T38" fmla="*/ 1 w 91"/>
                <a:gd name="T39" fmla="*/ 0 h 195"/>
                <a:gd name="T40" fmla="*/ 1 w 91"/>
                <a:gd name="T41" fmla="*/ 0 h 195"/>
                <a:gd name="T42" fmla="*/ 1 w 91"/>
                <a:gd name="T43" fmla="*/ 0 h 195"/>
                <a:gd name="T44" fmla="*/ 1 w 91"/>
                <a:gd name="T45" fmla="*/ 0 h 195"/>
                <a:gd name="T46" fmla="*/ 1 w 91"/>
                <a:gd name="T47" fmla="*/ 0 h 195"/>
                <a:gd name="T48" fmla="*/ 1 w 91"/>
                <a:gd name="T49" fmla="*/ 0 h 195"/>
                <a:gd name="T50" fmla="*/ 1 w 91"/>
                <a:gd name="T51" fmla="*/ 0 h 195"/>
                <a:gd name="T52" fmla="*/ 1 w 91"/>
                <a:gd name="T53" fmla="*/ 0 h 195"/>
                <a:gd name="T54" fmla="*/ 1 w 91"/>
                <a:gd name="T55" fmla="*/ 0 h 195"/>
                <a:gd name="T56" fmla="*/ 1 w 91"/>
                <a:gd name="T57" fmla="*/ 0 h 195"/>
                <a:gd name="T58" fmla="*/ 1 w 91"/>
                <a:gd name="T59" fmla="*/ 0 h 195"/>
                <a:gd name="T60" fmla="*/ 1 w 91"/>
                <a:gd name="T61" fmla="*/ 0 h 19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95"/>
                <a:gd name="T95" fmla="*/ 91 w 91"/>
                <a:gd name="T96" fmla="*/ 195 h 19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95">
                  <a:moveTo>
                    <a:pt x="13" y="0"/>
                  </a:moveTo>
                  <a:lnTo>
                    <a:pt x="13" y="0"/>
                  </a:lnTo>
                  <a:lnTo>
                    <a:pt x="26" y="26"/>
                  </a:lnTo>
                  <a:lnTo>
                    <a:pt x="39" y="46"/>
                  </a:lnTo>
                  <a:lnTo>
                    <a:pt x="32" y="59"/>
                  </a:lnTo>
                  <a:lnTo>
                    <a:pt x="32" y="65"/>
                  </a:lnTo>
                  <a:lnTo>
                    <a:pt x="13" y="98"/>
                  </a:lnTo>
                  <a:lnTo>
                    <a:pt x="0" y="117"/>
                  </a:lnTo>
                  <a:lnTo>
                    <a:pt x="0" y="137"/>
                  </a:lnTo>
                  <a:lnTo>
                    <a:pt x="6" y="156"/>
                  </a:lnTo>
                  <a:lnTo>
                    <a:pt x="13" y="169"/>
                  </a:lnTo>
                  <a:lnTo>
                    <a:pt x="26" y="182"/>
                  </a:lnTo>
                  <a:lnTo>
                    <a:pt x="52" y="195"/>
                  </a:lnTo>
                  <a:lnTo>
                    <a:pt x="65" y="195"/>
                  </a:lnTo>
                  <a:lnTo>
                    <a:pt x="71" y="189"/>
                  </a:lnTo>
                  <a:lnTo>
                    <a:pt x="84" y="176"/>
                  </a:lnTo>
                  <a:lnTo>
                    <a:pt x="91" y="163"/>
                  </a:lnTo>
                  <a:lnTo>
                    <a:pt x="91" y="143"/>
                  </a:lnTo>
                  <a:lnTo>
                    <a:pt x="91" y="124"/>
                  </a:lnTo>
                  <a:lnTo>
                    <a:pt x="84" y="98"/>
                  </a:lnTo>
                  <a:lnTo>
                    <a:pt x="71" y="78"/>
                  </a:lnTo>
                  <a:lnTo>
                    <a:pt x="65" y="59"/>
                  </a:lnTo>
                  <a:lnTo>
                    <a:pt x="58" y="46"/>
                  </a:lnTo>
                  <a:lnTo>
                    <a:pt x="65" y="33"/>
                  </a:lnTo>
                  <a:lnTo>
                    <a:pt x="71" y="26"/>
                  </a:lnTo>
                  <a:lnTo>
                    <a:pt x="84" y="13"/>
                  </a:lnTo>
                  <a:lnTo>
                    <a:pt x="91" y="7"/>
                  </a:lnTo>
                  <a:lnTo>
                    <a:pt x="13" y="0"/>
                  </a:lnTo>
                  <a:close/>
                </a:path>
              </a:pathLst>
            </a:custGeom>
            <a:solidFill>
              <a:srgbClr val="E81C23"/>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17" name="Freeform 165"/>
            <p:cNvSpPr/>
            <p:nvPr/>
          </p:nvSpPr>
          <p:spPr bwMode="auto">
            <a:xfrm>
              <a:off x="3353" y="2694"/>
              <a:ext cx="88" cy="133"/>
            </a:xfrm>
            <a:custGeom>
              <a:avLst/>
              <a:gdLst>
                <a:gd name="T0" fmla="*/ 1 w 169"/>
                <a:gd name="T1" fmla="*/ 0 h 306"/>
                <a:gd name="T2" fmla="*/ 1 w 169"/>
                <a:gd name="T3" fmla="*/ 0 h 306"/>
                <a:gd name="T4" fmla="*/ 0 w 169"/>
                <a:gd name="T5" fmla="*/ 0 h 306"/>
                <a:gd name="T6" fmla="*/ 1 w 169"/>
                <a:gd name="T7" fmla="*/ 0 h 306"/>
                <a:gd name="T8" fmla="*/ 1 w 169"/>
                <a:gd name="T9" fmla="*/ 0 h 306"/>
                <a:gd name="T10" fmla="*/ 0 60000 65536"/>
                <a:gd name="T11" fmla="*/ 0 60000 65536"/>
                <a:gd name="T12" fmla="*/ 0 60000 65536"/>
                <a:gd name="T13" fmla="*/ 0 60000 65536"/>
                <a:gd name="T14" fmla="*/ 0 60000 65536"/>
                <a:gd name="T15" fmla="*/ 0 w 169"/>
                <a:gd name="T16" fmla="*/ 0 h 306"/>
                <a:gd name="T17" fmla="*/ 169 w 169"/>
                <a:gd name="T18" fmla="*/ 306 h 306"/>
              </a:gdLst>
              <a:ahLst/>
              <a:cxnLst>
                <a:cxn ang="T10">
                  <a:pos x="T0" y="T1"/>
                </a:cxn>
                <a:cxn ang="T11">
                  <a:pos x="T2" y="T3"/>
                </a:cxn>
                <a:cxn ang="T12">
                  <a:pos x="T4" y="T5"/>
                </a:cxn>
                <a:cxn ang="T13">
                  <a:pos x="T6" y="T7"/>
                </a:cxn>
                <a:cxn ang="T14">
                  <a:pos x="T8" y="T9"/>
                </a:cxn>
              </a:cxnLst>
              <a:rect l="T15" t="T16" r="T17" b="T18"/>
              <a:pathLst>
                <a:path w="169" h="306">
                  <a:moveTo>
                    <a:pt x="169" y="286"/>
                  </a:moveTo>
                  <a:lnTo>
                    <a:pt x="117" y="20"/>
                  </a:lnTo>
                  <a:lnTo>
                    <a:pt x="0" y="0"/>
                  </a:lnTo>
                  <a:lnTo>
                    <a:pt x="58" y="306"/>
                  </a:lnTo>
                  <a:lnTo>
                    <a:pt x="169" y="28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18" name="Freeform 166"/>
            <p:cNvSpPr/>
            <p:nvPr/>
          </p:nvSpPr>
          <p:spPr bwMode="auto">
            <a:xfrm>
              <a:off x="3383" y="2705"/>
              <a:ext cx="34" cy="26"/>
            </a:xfrm>
            <a:custGeom>
              <a:avLst/>
              <a:gdLst>
                <a:gd name="T0" fmla="*/ 1 w 65"/>
                <a:gd name="T1" fmla="*/ 0 h 59"/>
                <a:gd name="T2" fmla="*/ 1 w 65"/>
                <a:gd name="T3" fmla="*/ 0 h 59"/>
                <a:gd name="T4" fmla="*/ 1 w 65"/>
                <a:gd name="T5" fmla="*/ 0 h 59"/>
                <a:gd name="T6" fmla="*/ 1 w 65"/>
                <a:gd name="T7" fmla="*/ 0 h 59"/>
                <a:gd name="T8" fmla="*/ 1 w 65"/>
                <a:gd name="T9" fmla="*/ 0 h 59"/>
                <a:gd name="T10" fmla="*/ 0 w 65"/>
                <a:gd name="T11" fmla="*/ 0 h 59"/>
                <a:gd name="T12" fmla="*/ 1 w 65"/>
                <a:gd name="T13" fmla="*/ 0 h 59"/>
                <a:gd name="T14" fmla="*/ 0 60000 65536"/>
                <a:gd name="T15" fmla="*/ 0 60000 65536"/>
                <a:gd name="T16" fmla="*/ 0 60000 65536"/>
                <a:gd name="T17" fmla="*/ 0 60000 65536"/>
                <a:gd name="T18" fmla="*/ 0 60000 65536"/>
                <a:gd name="T19" fmla="*/ 0 60000 65536"/>
                <a:gd name="T20" fmla="*/ 0 60000 65536"/>
                <a:gd name="T21" fmla="*/ 0 w 65"/>
                <a:gd name="T22" fmla="*/ 0 h 59"/>
                <a:gd name="T23" fmla="*/ 65 w 65"/>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59">
                  <a:moveTo>
                    <a:pt x="20" y="7"/>
                  </a:moveTo>
                  <a:lnTo>
                    <a:pt x="20" y="7"/>
                  </a:lnTo>
                  <a:lnTo>
                    <a:pt x="59" y="46"/>
                  </a:lnTo>
                  <a:lnTo>
                    <a:pt x="65" y="59"/>
                  </a:lnTo>
                  <a:lnTo>
                    <a:pt x="0" y="0"/>
                  </a:lnTo>
                  <a:lnTo>
                    <a:pt x="20" y="7"/>
                  </a:lnTo>
                  <a:close/>
                </a:path>
              </a:pathLst>
            </a:custGeom>
            <a:solidFill>
              <a:srgbClr val="D8EAE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19" name="Freeform 167"/>
            <p:cNvSpPr/>
            <p:nvPr/>
          </p:nvSpPr>
          <p:spPr bwMode="auto">
            <a:xfrm>
              <a:off x="3360" y="2703"/>
              <a:ext cx="64" cy="68"/>
            </a:xfrm>
            <a:custGeom>
              <a:avLst/>
              <a:gdLst>
                <a:gd name="T0" fmla="*/ 0 w 123"/>
                <a:gd name="T1" fmla="*/ 0 h 156"/>
                <a:gd name="T2" fmla="*/ 1 w 123"/>
                <a:gd name="T3" fmla="*/ 0 h 156"/>
                <a:gd name="T4" fmla="*/ 1 w 123"/>
                <a:gd name="T5" fmla="*/ 0 h 156"/>
                <a:gd name="T6" fmla="*/ 1 w 123"/>
                <a:gd name="T7" fmla="*/ 0 h 156"/>
                <a:gd name="T8" fmla="*/ 1 w 123"/>
                <a:gd name="T9" fmla="*/ 0 h 156"/>
                <a:gd name="T10" fmla="*/ 1 w 123"/>
                <a:gd name="T11" fmla="*/ 0 h 156"/>
                <a:gd name="T12" fmla="*/ 1 w 123"/>
                <a:gd name="T13" fmla="*/ 0 h 156"/>
                <a:gd name="T14" fmla="*/ 0 w 123"/>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156"/>
                <a:gd name="T26" fmla="*/ 123 w 12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156">
                  <a:moveTo>
                    <a:pt x="0" y="0"/>
                  </a:moveTo>
                  <a:lnTo>
                    <a:pt x="45" y="6"/>
                  </a:lnTo>
                  <a:lnTo>
                    <a:pt x="110" y="65"/>
                  </a:lnTo>
                  <a:lnTo>
                    <a:pt x="123" y="156"/>
                  </a:lnTo>
                  <a:lnTo>
                    <a:pt x="6" y="39"/>
                  </a:lnTo>
                  <a:lnTo>
                    <a:pt x="0" y="0"/>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0" name="Freeform 168"/>
            <p:cNvSpPr/>
            <p:nvPr/>
          </p:nvSpPr>
          <p:spPr bwMode="auto">
            <a:xfrm>
              <a:off x="3367" y="2728"/>
              <a:ext cx="67" cy="85"/>
            </a:xfrm>
            <a:custGeom>
              <a:avLst/>
              <a:gdLst>
                <a:gd name="T0" fmla="*/ 1 w 130"/>
                <a:gd name="T1" fmla="*/ 0 h 195"/>
                <a:gd name="T2" fmla="*/ 0 w 130"/>
                <a:gd name="T3" fmla="*/ 0 h 195"/>
                <a:gd name="T4" fmla="*/ 0 w 130"/>
                <a:gd name="T5" fmla="*/ 0 h 195"/>
                <a:gd name="T6" fmla="*/ 1 w 130"/>
                <a:gd name="T7" fmla="*/ 0 h 195"/>
                <a:gd name="T8" fmla="*/ 1 w 130"/>
                <a:gd name="T9" fmla="*/ 0 h 195"/>
                <a:gd name="T10" fmla="*/ 1 w 130"/>
                <a:gd name="T11" fmla="*/ 0 h 195"/>
                <a:gd name="T12" fmla="*/ 1 w 130"/>
                <a:gd name="T13" fmla="*/ 0 h 195"/>
                <a:gd name="T14" fmla="*/ 1 w 130"/>
                <a:gd name="T15" fmla="*/ 0 h 195"/>
                <a:gd name="T16" fmla="*/ 1 w 130"/>
                <a:gd name="T17" fmla="*/ 0 h 195"/>
                <a:gd name="T18" fmla="*/ 1 w 130"/>
                <a:gd name="T19" fmla="*/ 0 h 195"/>
                <a:gd name="T20" fmla="*/ 1 w 130"/>
                <a:gd name="T21" fmla="*/ 0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195"/>
                <a:gd name="T35" fmla="*/ 130 w 130"/>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195">
                  <a:moveTo>
                    <a:pt x="6" y="46"/>
                  </a:moveTo>
                  <a:lnTo>
                    <a:pt x="0" y="0"/>
                  </a:lnTo>
                  <a:lnTo>
                    <a:pt x="123" y="156"/>
                  </a:lnTo>
                  <a:lnTo>
                    <a:pt x="130" y="195"/>
                  </a:lnTo>
                  <a:lnTo>
                    <a:pt x="123" y="195"/>
                  </a:lnTo>
                  <a:lnTo>
                    <a:pt x="65" y="117"/>
                  </a:lnTo>
                  <a:lnTo>
                    <a:pt x="39" y="78"/>
                  </a:lnTo>
                  <a:lnTo>
                    <a:pt x="6" y="46"/>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1" name="Freeform 169"/>
            <p:cNvSpPr/>
            <p:nvPr/>
          </p:nvSpPr>
          <p:spPr bwMode="auto">
            <a:xfrm>
              <a:off x="3370" y="2748"/>
              <a:ext cx="60" cy="65"/>
            </a:xfrm>
            <a:custGeom>
              <a:avLst/>
              <a:gdLst>
                <a:gd name="T0" fmla="*/ 1 w 117"/>
                <a:gd name="T1" fmla="*/ 0 h 149"/>
                <a:gd name="T2" fmla="*/ 0 w 117"/>
                <a:gd name="T3" fmla="*/ 0 h 149"/>
                <a:gd name="T4" fmla="*/ 0 w 117"/>
                <a:gd name="T5" fmla="*/ 0 h 149"/>
                <a:gd name="T6" fmla="*/ 1 w 117"/>
                <a:gd name="T7" fmla="*/ 0 h 149"/>
                <a:gd name="T8" fmla="*/ 1 w 117"/>
                <a:gd name="T9" fmla="*/ 0 h 149"/>
                <a:gd name="T10" fmla="*/ 1 w 117"/>
                <a:gd name="T11" fmla="*/ 0 h 149"/>
                <a:gd name="T12" fmla="*/ 1 w 117"/>
                <a:gd name="T13" fmla="*/ 0 h 149"/>
                <a:gd name="T14" fmla="*/ 1 w 117"/>
                <a:gd name="T15" fmla="*/ 0 h 149"/>
                <a:gd name="T16" fmla="*/ 1 w 117"/>
                <a:gd name="T17" fmla="*/ 0 h 149"/>
                <a:gd name="T18" fmla="*/ 1 w 117"/>
                <a:gd name="T19" fmla="*/ 0 h 149"/>
                <a:gd name="T20" fmla="*/ 1 w 117"/>
                <a:gd name="T21" fmla="*/ 0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149"/>
                <a:gd name="T35" fmla="*/ 117 w 117"/>
                <a:gd name="T36" fmla="*/ 149 h 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149">
                  <a:moveTo>
                    <a:pt x="7" y="39"/>
                  </a:moveTo>
                  <a:lnTo>
                    <a:pt x="0" y="0"/>
                  </a:lnTo>
                  <a:lnTo>
                    <a:pt x="33" y="32"/>
                  </a:lnTo>
                  <a:lnTo>
                    <a:pt x="59" y="71"/>
                  </a:lnTo>
                  <a:lnTo>
                    <a:pt x="117" y="149"/>
                  </a:lnTo>
                  <a:lnTo>
                    <a:pt x="104" y="149"/>
                  </a:lnTo>
                  <a:lnTo>
                    <a:pt x="59" y="97"/>
                  </a:lnTo>
                  <a:lnTo>
                    <a:pt x="7" y="39"/>
                  </a:lnTo>
                  <a:close/>
                </a:path>
              </a:pathLst>
            </a:custGeom>
            <a:solidFill>
              <a:srgbClr val="D8EAE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2" name="Freeform 170"/>
            <p:cNvSpPr/>
            <p:nvPr/>
          </p:nvSpPr>
          <p:spPr bwMode="auto">
            <a:xfrm>
              <a:off x="3380" y="2790"/>
              <a:ext cx="30" cy="32"/>
            </a:xfrm>
            <a:custGeom>
              <a:avLst/>
              <a:gdLst>
                <a:gd name="T0" fmla="*/ 1 w 58"/>
                <a:gd name="T1" fmla="*/ 0 h 72"/>
                <a:gd name="T2" fmla="*/ 0 w 58"/>
                <a:gd name="T3" fmla="*/ 0 h 72"/>
                <a:gd name="T4" fmla="*/ 0 w 58"/>
                <a:gd name="T5" fmla="*/ 0 h 72"/>
                <a:gd name="T6" fmla="*/ 1 w 58"/>
                <a:gd name="T7" fmla="*/ 0 h 72"/>
                <a:gd name="T8" fmla="*/ 1 w 58"/>
                <a:gd name="T9" fmla="*/ 0 h 72"/>
                <a:gd name="T10" fmla="*/ 1 w 58"/>
                <a:gd name="T11" fmla="*/ 0 h 72"/>
                <a:gd name="T12" fmla="*/ 0 60000 65536"/>
                <a:gd name="T13" fmla="*/ 0 60000 65536"/>
                <a:gd name="T14" fmla="*/ 0 60000 65536"/>
                <a:gd name="T15" fmla="*/ 0 60000 65536"/>
                <a:gd name="T16" fmla="*/ 0 60000 65536"/>
                <a:gd name="T17" fmla="*/ 0 60000 65536"/>
                <a:gd name="T18" fmla="*/ 0 w 58"/>
                <a:gd name="T19" fmla="*/ 0 h 72"/>
                <a:gd name="T20" fmla="*/ 58 w 5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8" h="72">
                  <a:moveTo>
                    <a:pt x="13" y="72"/>
                  </a:moveTo>
                  <a:lnTo>
                    <a:pt x="0" y="0"/>
                  </a:lnTo>
                  <a:lnTo>
                    <a:pt x="32" y="33"/>
                  </a:lnTo>
                  <a:lnTo>
                    <a:pt x="58" y="59"/>
                  </a:lnTo>
                  <a:lnTo>
                    <a:pt x="13" y="72"/>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3" name="Freeform 171"/>
            <p:cNvSpPr/>
            <p:nvPr/>
          </p:nvSpPr>
          <p:spPr bwMode="auto">
            <a:xfrm>
              <a:off x="3380" y="2782"/>
              <a:ext cx="37" cy="34"/>
            </a:xfrm>
            <a:custGeom>
              <a:avLst/>
              <a:gdLst>
                <a:gd name="T0" fmla="*/ 1 w 71"/>
                <a:gd name="T1" fmla="*/ 0 h 78"/>
                <a:gd name="T2" fmla="*/ 1 w 71"/>
                <a:gd name="T3" fmla="*/ 0 h 78"/>
                <a:gd name="T4" fmla="*/ 1 w 71"/>
                <a:gd name="T5" fmla="*/ 0 h 78"/>
                <a:gd name="T6" fmla="*/ 1 w 71"/>
                <a:gd name="T7" fmla="*/ 0 h 78"/>
                <a:gd name="T8" fmla="*/ 0 w 71"/>
                <a:gd name="T9" fmla="*/ 0 h 78"/>
                <a:gd name="T10" fmla="*/ 0 w 71"/>
                <a:gd name="T11" fmla="*/ 0 h 78"/>
                <a:gd name="T12" fmla="*/ 0 w 71"/>
                <a:gd name="T13" fmla="*/ 0 h 78"/>
                <a:gd name="T14" fmla="*/ 1 w 71"/>
                <a:gd name="T15" fmla="*/ 0 h 78"/>
                <a:gd name="T16" fmla="*/ 1 w 71"/>
                <a:gd name="T17" fmla="*/ 0 h 78"/>
                <a:gd name="T18" fmla="*/ 1 w 71"/>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8"/>
                <a:gd name="T32" fmla="*/ 71 w 71"/>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8">
                  <a:moveTo>
                    <a:pt x="71" y="78"/>
                  </a:moveTo>
                  <a:lnTo>
                    <a:pt x="58" y="78"/>
                  </a:lnTo>
                  <a:lnTo>
                    <a:pt x="32" y="52"/>
                  </a:lnTo>
                  <a:lnTo>
                    <a:pt x="0" y="19"/>
                  </a:lnTo>
                  <a:lnTo>
                    <a:pt x="0" y="0"/>
                  </a:lnTo>
                  <a:lnTo>
                    <a:pt x="32" y="39"/>
                  </a:lnTo>
                  <a:lnTo>
                    <a:pt x="71" y="78"/>
                  </a:lnTo>
                  <a:close/>
                </a:path>
              </a:pathLst>
            </a:custGeom>
            <a:solidFill>
              <a:srgbClr val="D8EAE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4" name="Freeform 172"/>
            <p:cNvSpPr/>
            <p:nvPr/>
          </p:nvSpPr>
          <p:spPr bwMode="auto">
            <a:xfrm>
              <a:off x="3373" y="2765"/>
              <a:ext cx="51" cy="51"/>
            </a:xfrm>
            <a:custGeom>
              <a:avLst/>
              <a:gdLst>
                <a:gd name="T0" fmla="*/ 1 w 97"/>
                <a:gd name="T1" fmla="*/ 0 h 117"/>
                <a:gd name="T2" fmla="*/ 0 w 97"/>
                <a:gd name="T3" fmla="*/ 0 h 117"/>
                <a:gd name="T4" fmla="*/ 0 w 97"/>
                <a:gd name="T5" fmla="*/ 0 h 117"/>
                <a:gd name="T6" fmla="*/ 1 w 97"/>
                <a:gd name="T7" fmla="*/ 0 h 117"/>
                <a:gd name="T8" fmla="*/ 1 w 97"/>
                <a:gd name="T9" fmla="*/ 0 h 117"/>
                <a:gd name="T10" fmla="*/ 1 w 97"/>
                <a:gd name="T11" fmla="*/ 0 h 117"/>
                <a:gd name="T12" fmla="*/ 1 w 97"/>
                <a:gd name="T13" fmla="*/ 0 h 117"/>
                <a:gd name="T14" fmla="*/ 1 w 97"/>
                <a:gd name="T15" fmla="*/ 0 h 117"/>
                <a:gd name="T16" fmla="*/ 1 w 97"/>
                <a:gd name="T17" fmla="*/ 0 h 117"/>
                <a:gd name="T18" fmla="*/ 1 w 97"/>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7"/>
                <a:gd name="T32" fmla="*/ 97 w 97"/>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7">
                  <a:moveTo>
                    <a:pt x="13" y="39"/>
                  </a:moveTo>
                  <a:lnTo>
                    <a:pt x="0" y="0"/>
                  </a:lnTo>
                  <a:lnTo>
                    <a:pt x="52" y="58"/>
                  </a:lnTo>
                  <a:lnTo>
                    <a:pt x="97" y="110"/>
                  </a:lnTo>
                  <a:lnTo>
                    <a:pt x="84" y="117"/>
                  </a:lnTo>
                  <a:lnTo>
                    <a:pt x="45" y="78"/>
                  </a:lnTo>
                  <a:lnTo>
                    <a:pt x="13" y="39"/>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5" name="Freeform 173"/>
            <p:cNvSpPr/>
            <p:nvPr/>
          </p:nvSpPr>
          <p:spPr bwMode="auto">
            <a:xfrm>
              <a:off x="3363" y="2720"/>
              <a:ext cx="67" cy="76"/>
            </a:xfrm>
            <a:custGeom>
              <a:avLst/>
              <a:gdLst>
                <a:gd name="T0" fmla="*/ 0 w 130"/>
                <a:gd name="T1" fmla="*/ 0 h 175"/>
                <a:gd name="T2" fmla="*/ 0 w 130"/>
                <a:gd name="T3" fmla="*/ 0 h 175"/>
                <a:gd name="T4" fmla="*/ 1 w 130"/>
                <a:gd name="T5" fmla="*/ 0 h 175"/>
                <a:gd name="T6" fmla="*/ 1 w 130"/>
                <a:gd name="T7" fmla="*/ 0 h 175"/>
                <a:gd name="T8" fmla="*/ 1 w 130"/>
                <a:gd name="T9" fmla="*/ 0 h 175"/>
                <a:gd name="T10" fmla="*/ 1 w 130"/>
                <a:gd name="T11" fmla="*/ 0 h 175"/>
                <a:gd name="T12" fmla="*/ 0 w 130"/>
                <a:gd name="T13" fmla="*/ 0 h 175"/>
                <a:gd name="T14" fmla="*/ 0 60000 65536"/>
                <a:gd name="T15" fmla="*/ 0 60000 65536"/>
                <a:gd name="T16" fmla="*/ 0 60000 65536"/>
                <a:gd name="T17" fmla="*/ 0 60000 65536"/>
                <a:gd name="T18" fmla="*/ 0 60000 65536"/>
                <a:gd name="T19" fmla="*/ 0 60000 65536"/>
                <a:gd name="T20" fmla="*/ 0 60000 65536"/>
                <a:gd name="T21" fmla="*/ 0 w 130"/>
                <a:gd name="T22" fmla="*/ 0 h 175"/>
                <a:gd name="T23" fmla="*/ 130 w 130"/>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75">
                  <a:moveTo>
                    <a:pt x="0" y="0"/>
                  </a:moveTo>
                  <a:lnTo>
                    <a:pt x="0" y="0"/>
                  </a:lnTo>
                  <a:lnTo>
                    <a:pt x="117" y="117"/>
                  </a:lnTo>
                  <a:lnTo>
                    <a:pt x="130" y="175"/>
                  </a:lnTo>
                  <a:lnTo>
                    <a:pt x="7" y="19"/>
                  </a:lnTo>
                  <a:lnTo>
                    <a:pt x="0" y="0"/>
                  </a:lnTo>
                  <a:close/>
                </a:path>
              </a:pathLst>
            </a:custGeom>
            <a:solidFill>
              <a:srgbClr val="D8EAEC"/>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6" name="Freeform 174"/>
            <p:cNvSpPr/>
            <p:nvPr/>
          </p:nvSpPr>
          <p:spPr bwMode="auto">
            <a:xfrm>
              <a:off x="3394" y="2708"/>
              <a:ext cx="20" cy="17"/>
            </a:xfrm>
            <a:custGeom>
              <a:avLst/>
              <a:gdLst>
                <a:gd name="T0" fmla="*/ 1 w 39"/>
                <a:gd name="T1" fmla="*/ 0 h 39"/>
                <a:gd name="T2" fmla="*/ 1 w 39"/>
                <a:gd name="T3" fmla="*/ 0 h 39"/>
                <a:gd name="T4" fmla="*/ 1 w 39"/>
                <a:gd name="T5" fmla="*/ 0 h 39"/>
                <a:gd name="T6" fmla="*/ 0 w 39"/>
                <a:gd name="T7" fmla="*/ 0 h 39"/>
                <a:gd name="T8" fmla="*/ 1 w 39"/>
                <a:gd name="T9" fmla="*/ 0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32" y="0"/>
                  </a:moveTo>
                  <a:lnTo>
                    <a:pt x="39" y="39"/>
                  </a:lnTo>
                  <a:lnTo>
                    <a:pt x="0" y="0"/>
                  </a:lnTo>
                  <a:lnTo>
                    <a:pt x="32" y="0"/>
                  </a:lnTo>
                  <a:close/>
                </a:path>
              </a:pathLst>
            </a:custGeom>
            <a:solidFill>
              <a:srgbClr val="90CAD1"/>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7" name="Freeform 175"/>
            <p:cNvSpPr/>
            <p:nvPr/>
          </p:nvSpPr>
          <p:spPr bwMode="auto">
            <a:xfrm>
              <a:off x="3167" y="2447"/>
              <a:ext cx="48" cy="46"/>
            </a:xfrm>
            <a:custGeom>
              <a:avLst/>
              <a:gdLst>
                <a:gd name="T0" fmla="*/ 0 w 91"/>
                <a:gd name="T1" fmla="*/ 0 h 104"/>
                <a:gd name="T2" fmla="*/ 1 w 91"/>
                <a:gd name="T3" fmla="*/ 0 h 104"/>
                <a:gd name="T4" fmla="*/ 1 w 91"/>
                <a:gd name="T5" fmla="*/ 0 h 104"/>
                <a:gd name="T6" fmla="*/ 1 w 91"/>
                <a:gd name="T7" fmla="*/ 0 h 104"/>
                <a:gd name="T8" fmla="*/ 0 w 91"/>
                <a:gd name="T9" fmla="*/ 0 h 104"/>
                <a:gd name="T10" fmla="*/ 0 60000 65536"/>
                <a:gd name="T11" fmla="*/ 0 60000 65536"/>
                <a:gd name="T12" fmla="*/ 0 60000 65536"/>
                <a:gd name="T13" fmla="*/ 0 60000 65536"/>
                <a:gd name="T14" fmla="*/ 0 60000 65536"/>
                <a:gd name="T15" fmla="*/ 0 w 91"/>
                <a:gd name="T16" fmla="*/ 0 h 104"/>
                <a:gd name="T17" fmla="*/ 91 w 91"/>
                <a:gd name="T18" fmla="*/ 104 h 104"/>
              </a:gdLst>
              <a:ahLst/>
              <a:cxnLst>
                <a:cxn ang="T10">
                  <a:pos x="T0" y="T1"/>
                </a:cxn>
                <a:cxn ang="T11">
                  <a:pos x="T2" y="T3"/>
                </a:cxn>
                <a:cxn ang="T12">
                  <a:pos x="T4" y="T5"/>
                </a:cxn>
                <a:cxn ang="T13">
                  <a:pos x="T6" y="T7"/>
                </a:cxn>
                <a:cxn ang="T14">
                  <a:pos x="T8" y="T9"/>
                </a:cxn>
              </a:cxnLst>
              <a:rect l="T15" t="T16" r="T17" b="T18"/>
              <a:pathLst>
                <a:path w="91" h="104">
                  <a:moveTo>
                    <a:pt x="0" y="6"/>
                  </a:moveTo>
                  <a:lnTo>
                    <a:pt x="91" y="104"/>
                  </a:lnTo>
                  <a:lnTo>
                    <a:pt x="91" y="97"/>
                  </a:lnTo>
                  <a:lnTo>
                    <a:pt x="7" y="0"/>
                  </a:lnTo>
                  <a:lnTo>
                    <a:pt x="0" y="6"/>
                  </a:lnTo>
                  <a:close/>
                </a:path>
              </a:pathLst>
            </a:custGeom>
            <a:solidFill>
              <a:srgbClr val="576063"/>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8" name="Freeform 176"/>
            <p:cNvSpPr/>
            <p:nvPr/>
          </p:nvSpPr>
          <p:spPr bwMode="auto">
            <a:xfrm>
              <a:off x="2567" y="2141"/>
              <a:ext cx="148" cy="181"/>
            </a:xfrm>
            <a:custGeom>
              <a:avLst/>
              <a:gdLst>
                <a:gd name="T0" fmla="*/ 1 w 286"/>
                <a:gd name="T1" fmla="*/ 0 h 416"/>
                <a:gd name="T2" fmla="*/ 1 w 286"/>
                <a:gd name="T3" fmla="*/ 0 h 416"/>
                <a:gd name="T4" fmla="*/ 0 w 286"/>
                <a:gd name="T5" fmla="*/ 0 h 416"/>
                <a:gd name="T6" fmla="*/ 1 w 286"/>
                <a:gd name="T7" fmla="*/ 0 h 416"/>
                <a:gd name="T8" fmla="*/ 1 w 286"/>
                <a:gd name="T9" fmla="*/ 0 h 416"/>
                <a:gd name="T10" fmla="*/ 0 60000 65536"/>
                <a:gd name="T11" fmla="*/ 0 60000 65536"/>
                <a:gd name="T12" fmla="*/ 0 60000 65536"/>
                <a:gd name="T13" fmla="*/ 0 60000 65536"/>
                <a:gd name="T14" fmla="*/ 0 60000 65536"/>
                <a:gd name="T15" fmla="*/ 0 w 286"/>
                <a:gd name="T16" fmla="*/ 0 h 416"/>
                <a:gd name="T17" fmla="*/ 286 w 286"/>
                <a:gd name="T18" fmla="*/ 416 h 416"/>
              </a:gdLst>
              <a:ahLst/>
              <a:cxnLst>
                <a:cxn ang="T10">
                  <a:pos x="T0" y="T1"/>
                </a:cxn>
                <a:cxn ang="T11">
                  <a:pos x="T2" y="T3"/>
                </a:cxn>
                <a:cxn ang="T12">
                  <a:pos x="T4" y="T5"/>
                </a:cxn>
                <a:cxn ang="T13">
                  <a:pos x="T6" y="T7"/>
                </a:cxn>
                <a:cxn ang="T14">
                  <a:pos x="T8" y="T9"/>
                </a:cxn>
              </a:cxnLst>
              <a:rect l="T15" t="T16" r="T17" b="T18"/>
              <a:pathLst>
                <a:path w="286" h="416">
                  <a:moveTo>
                    <a:pt x="286" y="6"/>
                  </a:moveTo>
                  <a:lnTo>
                    <a:pt x="6" y="416"/>
                  </a:lnTo>
                  <a:lnTo>
                    <a:pt x="0" y="409"/>
                  </a:lnTo>
                  <a:lnTo>
                    <a:pt x="286" y="0"/>
                  </a:lnTo>
                  <a:lnTo>
                    <a:pt x="286" y="6"/>
                  </a:lnTo>
                  <a:close/>
                </a:path>
              </a:pathLst>
            </a:custGeom>
            <a:solidFill>
              <a:srgbClr val="5F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29" name="Rectangle 177"/>
            <p:cNvSpPr>
              <a:spLocks noChangeArrowheads="1"/>
            </p:cNvSpPr>
            <p:nvPr/>
          </p:nvSpPr>
          <p:spPr bwMode="auto">
            <a:xfrm>
              <a:off x="2411" y="2317"/>
              <a:ext cx="217"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sp>
          <p:nvSpPr>
            <p:cNvPr id="45230" name="Freeform 178"/>
            <p:cNvSpPr/>
            <p:nvPr/>
          </p:nvSpPr>
          <p:spPr bwMode="auto">
            <a:xfrm>
              <a:off x="2435" y="2334"/>
              <a:ext cx="85" cy="70"/>
            </a:xfrm>
            <a:custGeom>
              <a:avLst/>
              <a:gdLst>
                <a:gd name="T0" fmla="*/ 0 w 163"/>
                <a:gd name="T1" fmla="*/ 0 h 162"/>
                <a:gd name="T2" fmla="*/ 0 w 163"/>
                <a:gd name="T3" fmla="*/ 0 h 162"/>
                <a:gd name="T4" fmla="*/ 1 w 163"/>
                <a:gd name="T5" fmla="*/ 0 h 162"/>
                <a:gd name="T6" fmla="*/ 1 w 163"/>
                <a:gd name="T7" fmla="*/ 0 h 162"/>
                <a:gd name="T8" fmla="*/ 1 w 163"/>
                <a:gd name="T9" fmla="*/ 0 h 162"/>
                <a:gd name="T10" fmla="*/ 1 w 163"/>
                <a:gd name="T11" fmla="*/ 0 h 162"/>
                <a:gd name="T12" fmla="*/ 1 w 163"/>
                <a:gd name="T13" fmla="*/ 0 h 162"/>
                <a:gd name="T14" fmla="*/ 1 w 163"/>
                <a:gd name="T15" fmla="*/ 0 h 162"/>
                <a:gd name="T16" fmla="*/ 1 w 163"/>
                <a:gd name="T17" fmla="*/ 0 h 162"/>
                <a:gd name="T18" fmla="*/ 1 w 163"/>
                <a:gd name="T19" fmla="*/ 0 h 162"/>
                <a:gd name="T20" fmla="*/ 1 w 163"/>
                <a:gd name="T21" fmla="*/ 0 h 162"/>
                <a:gd name="T22" fmla="*/ 1 w 163"/>
                <a:gd name="T23" fmla="*/ 0 h 162"/>
                <a:gd name="T24" fmla="*/ 1 w 163"/>
                <a:gd name="T25" fmla="*/ 0 h 162"/>
                <a:gd name="T26" fmla="*/ 1 w 163"/>
                <a:gd name="T27" fmla="*/ 0 h 162"/>
                <a:gd name="T28" fmla="*/ 1 w 163"/>
                <a:gd name="T29" fmla="*/ 0 h 162"/>
                <a:gd name="T30" fmla="*/ 1 w 163"/>
                <a:gd name="T31" fmla="*/ 0 h 162"/>
                <a:gd name="T32" fmla="*/ 1 w 163"/>
                <a:gd name="T33" fmla="*/ 0 h 162"/>
                <a:gd name="T34" fmla="*/ 1 w 163"/>
                <a:gd name="T35" fmla="*/ 0 h 162"/>
                <a:gd name="T36" fmla="*/ 1 w 163"/>
                <a:gd name="T37" fmla="*/ 0 h 162"/>
                <a:gd name="T38" fmla="*/ 1 w 163"/>
                <a:gd name="T39" fmla="*/ 0 h 162"/>
                <a:gd name="T40" fmla="*/ 0 w 163"/>
                <a:gd name="T41" fmla="*/ 0 h 162"/>
                <a:gd name="T42" fmla="*/ 0 w 163"/>
                <a:gd name="T43" fmla="*/ 0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3"/>
                <a:gd name="T67" fmla="*/ 0 h 162"/>
                <a:gd name="T68" fmla="*/ 163 w 163"/>
                <a:gd name="T69" fmla="*/ 162 h 1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3" h="162">
                  <a:moveTo>
                    <a:pt x="0" y="84"/>
                  </a:moveTo>
                  <a:lnTo>
                    <a:pt x="0" y="84"/>
                  </a:lnTo>
                  <a:lnTo>
                    <a:pt x="7" y="117"/>
                  </a:lnTo>
                  <a:lnTo>
                    <a:pt x="26" y="136"/>
                  </a:lnTo>
                  <a:lnTo>
                    <a:pt x="52" y="156"/>
                  </a:lnTo>
                  <a:lnTo>
                    <a:pt x="85" y="162"/>
                  </a:lnTo>
                  <a:lnTo>
                    <a:pt x="111" y="156"/>
                  </a:lnTo>
                  <a:lnTo>
                    <a:pt x="137" y="136"/>
                  </a:lnTo>
                  <a:lnTo>
                    <a:pt x="156" y="117"/>
                  </a:lnTo>
                  <a:lnTo>
                    <a:pt x="163" y="84"/>
                  </a:lnTo>
                  <a:lnTo>
                    <a:pt x="156" y="52"/>
                  </a:lnTo>
                  <a:lnTo>
                    <a:pt x="137" y="26"/>
                  </a:lnTo>
                  <a:lnTo>
                    <a:pt x="111" y="6"/>
                  </a:lnTo>
                  <a:lnTo>
                    <a:pt x="85" y="0"/>
                  </a:lnTo>
                  <a:lnTo>
                    <a:pt x="52" y="6"/>
                  </a:lnTo>
                  <a:lnTo>
                    <a:pt x="26" y="26"/>
                  </a:lnTo>
                  <a:lnTo>
                    <a:pt x="7" y="52"/>
                  </a:lnTo>
                  <a:lnTo>
                    <a:pt x="0" y="84"/>
                  </a:lnTo>
                  <a:close/>
                </a:path>
              </a:pathLst>
            </a:custGeom>
            <a:solidFill>
              <a:srgbClr val="5F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tr-TR"/>
            </a:p>
          </p:txBody>
        </p:sp>
        <p:sp>
          <p:nvSpPr>
            <p:cNvPr id="45231" name="Rectangle 179"/>
            <p:cNvSpPr>
              <a:spLocks noChangeArrowheads="1"/>
            </p:cNvSpPr>
            <p:nvPr/>
          </p:nvSpPr>
          <p:spPr bwMode="auto">
            <a:xfrm>
              <a:off x="2536" y="2339"/>
              <a:ext cx="72"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800">
                <a:latin typeface="Verdana" panose="020B0604030504040204" pitchFamily="34" charset="0"/>
              </a:endParaRPr>
            </a:p>
          </p:txBody>
        </p:sp>
      </p:grpSp>
      <p:sp>
        <p:nvSpPr>
          <p:cNvPr id="45087" name="Rectangle 2"/>
          <p:cNvSpPr txBox="1">
            <a:spLocks noChangeArrowheads="1"/>
          </p:cNvSpPr>
          <p:nvPr/>
        </p:nvSpPr>
        <p:spPr bwMode="auto">
          <a:xfrm>
            <a:off x="442913" y="-26988"/>
            <a:ext cx="8243887"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sz="4000" b="1" spc="300" dirty="0">
                <a:solidFill>
                  <a:srgbClr val="7030A0"/>
                </a:solidFill>
                <a:latin typeface="Calibri" panose="020F0502020204030204" pitchFamily="34" charset="0"/>
                <a:cs typeface="Calibri" panose="020F0502020204030204" pitchFamily="34" charset="0"/>
                <a:sym typeface="+mn-ea"/>
              </a:rPr>
              <a:t>YOUR EMOTIONS of ACCEPTANCE </a:t>
            </a:r>
            <a:r>
              <a:rPr lang="tr-TR" sz="4000" b="1" i="1" spc="300" dirty="0">
                <a:latin typeface="Calibri" panose="020F0502020204030204" pitchFamily="34" charset="0"/>
                <a:cs typeface="Calibri" panose="020F0502020204030204" pitchFamily="34" charset="0"/>
                <a:sym typeface="+mn-ea"/>
              </a:rPr>
              <a:t>(Your influence)</a:t>
            </a:r>
            <a:endParaRPr lang="tr-TR" sz="3600" b="1" i="1" dirty="0">
              <a:solidFill>
                <a:srgbClr val="000066"/>
              </a:solidFill>
              <a:latin typeface="Calibri" panose="020F0502020204030204" pitchFamily="34" charset="0"/>
              <a:cs typeface="Calibri" panose="020F0502020204030204" pitchFamily="34" charset="0"/>
            </a:endParaRPr>
          </a:p>
        </p:txBody>
      </p:sp>
      <p:sp>
        <p:nvSpPr>
          <p:cNvPr id="3" name="Veri Yer Tutucusu 1">
            <a:extLst>
              <a:ext uri="{FF2B5EF4-FFF2-40B4-BE49-F238E27FC236}">
                <a16:creationId xmlns:a16="http://schemas.microsoft.com/office/drawing/2014/main" id="{D1E69985-8D8D-8991-9946-E059273831B8}"/>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5B92A128-81E3-AD36-42E2-2B59CEBCFF4F}"/>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550D8D14-3912-2F86-B7EE-11BB1AD39B5E}"/>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39</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69"/>
                                        </p:tgtEl>
                                        <p:attrNameLst>
                                          <p:attrName>style.visibility</p:attrName>
                                        </p:attrNameLst>
                                      </p:cBhvr>
                                      <p:to>
                                        <p:strVal val="visible"/>
                                      </p:to>
                                    </p:set>
                                    <p:anim calcmode="lin" valueType="num">
                                      <p:cBhvr additive="base">
                                        <p:cTn id="7" dur="500" fill="hold"/>
                                        <p:tgtEl>
                                          <p:spTgt spid="121869"/>
                                        </p:tgtEl>
                                        <p:attrNameLst>
                                          <p:attrName>ppt_x</p:attrName>
                                        </p:attrNameLst>
                                      </p:cBhvr>
                                      <p:tavLst>
                                        <p:tav tm="0">
                                          <p:val>
                                            <p:strVal val="0-#ppt_w/2"/>
                                          </p:val>
                                        </p:tav>
                                        <p:tav tm="100000">
                                          <p:val>
                                            <p:strVal val="#ppt_x"/>
                                          </p:val>
                                        </p:tav>
                                      </p:tavLst>
                                    </p:anim>
                                    <p:anim calcmode="lin" valueType="num">
                                      <p:cBhvr additive="base">
                                        <p:cTn id="8" dur="500" fill="hold"/>
                                        <p:tgtEl>
                                          <p:spTgt spid="12186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1877"/>
                                        </p:tgtEl>
                                        <p:attrNameLst>
                                          <p:attrName>style.visibility</p:attrName>
                                        </p:attrNameLst>
                                      </p:cBhvr>
                                      <p:to>
                                        <p:strVal val="visible"/>
                                      </p:to>
                                    </p:set>
                                    <p:animEffect transition="in" filter="checkerboard(across)">
                                      <p:cBhvr>
                                        <p:cTn id="17" dur="500"/>
                                        <p:tgtEl>
                                          <p:spTgt spid="12187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1873"/>
                                        </p:tgtEl>
                                        <p:attrNameLst>
                                          <p:attrName>style.visibility</p:attrName>
                                        </p:attrNameLst>
                                      </p:cBhvr>
                                      <p:to>
                                        <p:strVal val="visible"/>
                                      </p:to>
                                    </p:set>
                                    <p:animEffect transition="in" filter="blinds(horizontal)">
                                      <p:cBhvr>
                                        <p:cTn id="20" dur="500"/>
                                        <p:tgtEl>
                                          <p:spTgt spid="121873"/>
                                        </p:tgtEl>
                                      </p:cBhvr>
                                    </p:animEffect>
                                  </p:childTnLst>
                                </p:cTn>
                              </p:par>
                              <p:par>
                                <p:cTn id="21" presetID="3" presetClass="entr" presetSubtype="10" fill="hold" nodeType="withEffect">
                                  <p:stCondLst>
                                    <p:cond delay="0"/>
                                  </p:stCondLst>
                                  <p:childTnLst>
                                    <p:set>
                                      <p:cBhvr>
                                        <p:cTn id="22" dur="1" fill="hold">
                                          <p:stCondLst>
                                            <p:cond delay="0"/>
                                          </p:stCondLst>
                                        </p:cTn>
                                        <p:tgtEl>
                                          <p:spTgt spid="121890"/>
                                        </p:tgtEl>
                                        <p:attrNameLst>
                                          <p:attrName>style.visibility</p:attrName>
                                        </p:attrNameLst>
                                      </p:cBhvr>
                                      <p:to>
                                        <p:strVal val="visible"/>
                                      </p:to>
                                    </p:set>
                                    <p:animEffect transition="in" filter="blinds(horizontal)">
                                      <p:cBhvr>
                                        <p:cTn id="23" dur="500"/>
                                        <p:tgtEl>
                                          <p:spTgt spid="12189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21876"/>
                                        </p:tgtEl>
                                        <p:attrNameLst>
                                          <p:attrName>style.visibility</p:attrName>
                                        </p:attrNameLst>
                                      </p:cBhvr>
                                      <p:to>
                                        <p:strVal val="visible"/>
                                      </p:to>
                                    </p:set>
                                    <p:anim calcmode="lin" valueType="num">
                                      <p:cBhvr additive="base">
                                        <p:cTn id="28" dur="500" fill="hold"/>
                                        <p:tgtEl>
                                          <p:spTgt spid="121876"/>
                                        </p:tgtEl>
                                        <p:attrNameLst>
                                          <p:attrName>ppt_x</p:attrName>
                                        </p:attrNameLst>
                                      </p:cBhvr>
                                      <p:tavLst>
                                        <p:tav tm="0">
                                          <p:val>
                                            <p:strVal val="1+#ppt_w/2"/>
                                          </p:val>
                                        </p:tav>
                                        <p:tav tm="100000">
                                          <p:val>
                                            <p:strVal val="#ppt_x"/>
                                          </p:val>
                                        </p:tav>
                                      </p:tavLst>
                                    </p:anim>
                                    <p:anim calcmode="lin" valueType="num">
                                      <p:cBhvr additive="base">
                                        <p:cTn id="29" dur="500" fill="hold"/>
                                        <p:tgtEl>
                                          <p:spTgt spid="12187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21878"/>
                                        </p:tgtEl>
                                        <p:attrNameLst>
                                          <p:attrName>style.visibility</p:attrName>
                                        </p:attrNameLst>
                                      </p:cBhvr>
                                      <p:to>
                                        <p:strVal val="visible"/>
                                      </p:to>
                                    </p:set>
                                    <p:animEffect transition="in" filter="checkerboard(across)">
                                      <p:cBhvr>
                                        <p:cTn id="34" dur="500"/>
                                        <p:tgtEl>
                                          <p:spTgt spid="121878"/>
                                        </p:tgtEl>
                                      </p:cBhvr>
                                    </p:animEffect>
                                  </p:childTnLst>
                                </p:cTn>
                              </p:par>
                              <p:par>
                                <p:cTn id="35" presetID="3" presetClass="entr" presetSubtype="5" fill="hold" nodeType="withEffect">
                                  <p:stCondLst>
                                    <p:cond delay="0"/>
                                  </p:stCondLst>
                                  <p:childTnLst>
                                    <p:set>
                                      <p:cBhvr>
                                        <p:cTn id="36" dur="1" fill="hold">
                                          <p:stCondLst>
                                            <p:cond delay="0"/>
                                          </p:stCondLst>
                                        </p:cTn>
                                        <p:tgtEl>
                                          <p:spTgt spid="121891"/>
                                        </p:tgtEl>
                                        <p:attrNameLst>
                                          <p:attrName>style.visibility</p:attrName>
                                        </p:attrNameLst>
                                      </p:cBhvr>
                                      <p:to>
                                        <p:strVal val="visible"/>
                                      </p:to>
                                    </p:set>
                                    <p:animEffect transition="in" filter="blinds(vertical)">
                                      <p:cBhvr>
                                        <p:cTn id="37" dur="500"/>
                                        <p:tgtEl>
                                          <p:spTgt spid="12189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1879"/>
                                        </p:tgtEl>
                                        <p:attrNameLst>
                                          <p:attrName>style.visibility</p:attrName>
                                        </p:attrNameLst>
                                      </p:cBhvr>
                                      <p:to>
                                        <p:strVal val="visible"/>
                                      </p:to>
                                    </p:set>
                                    <p:animEffect transition="in" filter="blinds(horizontal)">
                                      <p:cBhvr>
                                        <p:cTn id="40" dur="500"/>
                                        <p:tgtEl>
                                          <p:spTgt spid="12187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21875"/>
                                        </p:tgtEl>
                                        <p:attrNameLst>
                                          <p:attrName>style.visibility</p:attrName>
                                        </p:attrNameLst>
                                      </p:cBhvr>
                                      <p:to>
                                        <p:strVal val="visible"/>
                                      </p:to>
                                    </p:set>
                                    <p:anim calcmode="lin" valueType="num">
                                      <p:cBhvr additive="base">
                                        <p:cTn id="45" dur="500" fill="hold"/>
                                        <p:tgtEl>
                                          <p:spTgt spid="121875"/>
                                        </p:tgtEl>
                                        <p:attrNameLst>
                                          <p:attrName>ppt_x</p:attrName>
                                        </p:attrNameLst>
                                      </p:cBhvr>
                                      <p:tavLst>
                                        <p:tav tm="0">
                                          <p:val>
                                            <p:strVal val="1+#ppt_w/2"/>
                                          </p:val>
                                        </p:tav>
                                        <p:tav tm="100000">
                                          <p:val>
                                            <p:strVal val="#ppt_x"/>
                                          </p:val>
                                        </p:tav>
                                      </p:tavLst>
                                    </p:anim>
                                    <p:anim calcmode="lin" valueType="num">
                                      <p:cBhvr additive="base">
                                        <p:cTn id="46" dur="500" fill="hold"/>
                                        <p:tgtEl>
                                          <p:spTgt spid="1218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9" grpId="0"/>
      <p:bldP spid="121873" grpId="0"/>
      <p:bldP spid="121875" grpId="0" animBg="1"/>
      <p:bldP spid="121876" grpId="0" animBg="1"/>
      <p:bldP spid="121877" grpId="0" animBg="1"/>
      <p:bldP spid="121878" grpId="0" animBg="1"/>
      <p:bldP spid="1218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idx="4294967295"/>
          </p:nvPr>
        </p:nvSpPr>
        <p:spPr>
          <a:xfrm>
            <a:off x="1188814" y="117351"/>
            <a:ext cx="5759450" cy="503337"/>
          </a:xfrm>
        </p:spPr>
        <p:txBody>
          <a:bodyPr lIns="0" rIns="0" bIns="0"/>
          <a:lstStyle/>
          <a:p>
            <a:pPr algn="l" eaLnBrk="1" hangingPunct="1">
              <a:defRPr/>
            </a:pPr>
            <a:r>
              <a:rPr lang="tr-TR" sz="4800" b="1" spc="300" dirty="0">
                <a:solidFill>
                  <a:srgbClr val="000066"/>
                </a:solidFill>
                <a:latin typeface="Calibri" panose="020F0502020204030204" pitchFamily="34" charset="0"/>
                <a:cs typeface="Calibri" panose="020F0502020204030204" pitchFamily="34" charset="0"/>
              </a:rPr>
              <a:t>Learning objectives</a:t>
            </a:r>
          </a:p>
        </p:txBody>
      </p:sp>
      <p:sp>
        <p:nvSpPr>
          <p:cNvPr id="4" name="3 İçerik Yer Tutucusu"/>
          <p:cNvSpPr>
            <a:spLocks noGrp="1"/>
          </p:cNvSpPr>
          <p:nvPr>
            <p:ph idx="4294967295"/>
          </p:nvPr>
        </p:nvSpPr>
        <p:spPr>
          <a:xfrm>
            <a:off x="179512" y="749560"/>
            <a:ext cx="8784976" cy="5631768"/>
          </a:xfrm>
        </p:spPr>
        <p:style>
          <a:lnRef idx="2">
            <a:schemeClr val="accent1"/>
          </a:lnRef>
          <a:fillRef idx="1">
            <a:schemeClr val="lt1"/>
          </a:fillRef>
          <a:effectRef idx="0">
            <a:schemeClr val="accent1"/>
          </a:effectRef>
          <a:fontRef idx="minor">
            <a:schemeClr val="dk1"/>
          </a:fontRef>
        </p:style>
        <p:txBody>
          <a:bodyPr>
            <a:noAutofit/>
          </a:bodyPr>
          <a:lstStyle/>
          <a:p>
            <a:pPr marL="0" indent="0" eaLnBrk="1" hangingPunct="1">
              <a:buNone/>
              <a:defRPr/>
            </a:pPr>
            <a:endParaRPr lang="tr-TR" sz="600" dirty="0">
              <a:solidFill>
                <a:srgbClr val="000000"/>
              </a:solidFill>
              <a:effectLst/>
              <a:latin typeface="Calibri" panose="020F0502020204030204" pitchFamily="34" charset="0"/>
              <a:cs typeface="Calibri" panose="020F0502020204030204" pitchFamily="34" charset="0"/>
            </a:endParaRPr>
          </a:p>
          <a:p>
            <a:pPr marL="273050" indent="-273050" defTabSz="0" eaLnBrk="1" hangingPunct="1">
              <a:lnSpc>
                <a:spcPct val="105000"/>
              </a:lnSpc>
              <a:spcBef>
                <a:spcPts val="600"/>
              </a:spcBef>
              <a:spcAft>
                <a:spcPts val="600"/>
              </a:spcAft>
              <a:tabLst>
                <a:tab pos="3402330" algn="l"/>
              </a:tabLst>
              <a:defRPr/>
            </a:pPr>
            <a:r>
              <a:rPr lang="tr-TR" sz="2800" dirty="0">
                <a:effectLst/>
                <a:latin typeface="Calibri" panose="020F0502020204030204" pitchFamily="34" charset="0"/>
                <a:cs typeface="Calibri" panose="020F0502020204030204" pitchFamily="34" charset="0"/>
              </a:rPr>
              <a:t>To give basic information about «</a:t>
            </a:r>
            <a:r>
              <a:rPr lang="tr-TR" sz="2800" i="1" dirty="0">
                <a:effectLst/>
                <a:latin typeface="Calibri" panose="020F0502020204030204" pitchFamily="34" charset="0"/>
                <a:cs typeface="Calibri" panose="020F0502020204030204" pitchFamily="34" charset="0"/>
              </a:rPr>
              <a:t>communication</a:t>
            </a:r>
            <a:r>
              <a:rPr lang="tr-TR" sz="2800" dirty="0">
                <a:effectLst/>
                <a:latin typeface="Calibri" panose="020F0502020204030204" pitchFamily="34" charset="0"/>
                <a:cs typeface="Calibri" panose="020F0502020204030204" pitchFamily="34" charset="0"/>
              </a:rPr>
              <a:t>» in order to improve medical communication and relations between people and health care givers. </a:t>
            </a:r>
            <a:r>
              <a:rPr lang="tr-TR" sz="2800" dirty="0">
                <a:solidFill>
                  <a:srgbClr val="000000"/>
                </a:solidFill>
                <a:effectLst/>
                <a:latin typeface="Calibri" panose="020F0502020204030204" pitchFamily="34" charset="0"/>
                <a:cs typeface="Calibri" panose="020F0502020204030204" pitchFamily="34" charset="0"/>
              </a:rPr>
              <a:t>.</a:t>
            </a:r>
          </a:p>
          <a:p>
            <a:pPr marL="273050" lvl="1" indent="-273050" defTabSz="0" eaLnBrk="1" hangingPunct="1">
              <a:lnSpc>
                <a:spcPct val="105000"/>
              </a:lnSpc>
              <a:spcBef>
                <a:spcPts val="600"/>
              </a:spcBef>
              <a:spcAft>
                <a:spcPts val="600"/>
              </a:spcAft>
              <a:buFontTx/>
              <a:buChar char="•"/>
              <a:tabLst>
                <a:tab pos="3402330" algn="l"/>
              </a:tabLst>
              <a:defRPr/>
            </a:pPr>
            <a:r>
              <a:rPr lang="en-US" i="1" dirty="0">
                <a:solidFill>
                  <a:srgbClr val="0000CC"/>
                </a:solidFill>
                <a:latin typeface="Calibri" panose="020F0502020204030204" pitchFamily="34" charset="0"/>
                <a:cs typeface="Calibri" panose="020F0502020204030204" pitchFamily="34" charset="0"/>
              </a:rPr>
              <a:t>Understand the importance of effective communication,</a:t>
            </a:r>
            <a:endParaRPr lang="tr-TR" i="1" dirty="0">
              <a:solidFill>
                <a:srgbClr val="0000CC"/>
              </a:solidFill>
              <a:latin typeface="Calibri" panose="020F0502020204030204" pitchFamily="34" charset="0"/>
              <a:cs typeface="Calibri" panose="020F0502020204030204" pitchFamily="34" charset="0"/>
            </a:endParaRPr>
          </a:p>
          <a:p>
            <a:pPr>
              <a:lnSpc>
                <a:spcPct val="105000"/>
              </a:lnSpc>
              <a:spcBef>
                <a:spcPts val="600"/>
              </a:spcBef>
              <a:spcAft>
                <a:spcPts val="600"/>
              </a:spcAft>
            </a:pPr>
            <a:r>
              <a:rPr lang="en-US" dirty="0">
                <a:latin typeface="Calibri" panose="020F0502020204030204" pitchFamily="34" charset="0"/>
                <a:cs typeface="Calibri" panose="020F0502020204030204" pitchFamily="34" charset="0"/>
              </a:rPr>
              <a:t>Recognize communication barriers</a:t>
            </a:r>
            <a:r>
              <a:rPr lang="tr-T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roadblocks</a:t>
            </a:r>
            <a:r>
              <a:rPr lang="tr-T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a:t>
            </a:r>
          </a:p>
          <a:p>
            <a:pPr>
              <a:lnSpc>
                <a:spcPct val="105000"/>
              </a:lnSpc>
              <a:spcBef>
                <a:spcPts val="600"/>
              </a:spcBef>
              <a:spcAft>
                <a:spcPts val="600"/>
              </a:spcAft>
            </a:pPr>
            <a:r>
              <a:rPr lang="en-US" dirty="0">
                <a:solidFill>
                  <a:srgbClr val="0000CC"/>
                </a:solidFill>
                <a:latin typeface="Calibri" panose="020F0502020204030204" pitchFamily="34" charset="0"/>
                <a:cs typeface="Calibri" panose="020F0502020204030204" pitchFamily="34" charset="0"/>
              </a:rPr>
              <a:t>They will become aware of the </a:t>
            </a:r>
            <a:br>
              <a:rPr lang="tr-TR" dirty="0">
                <a:solidFill>
                  <a:srgbClr val="0000CC"/>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communication barriers</a:t>
            </a:r>
            <a:r>
              <a:rPr lang="en-US" dirty="0">
                <a:solidFill>
                  <a:srgbClr val="0000CC"/>
                </a:solidFill>
                <a:latin typeface="Calibri" panose="020F0502020204030204" pitchFamily="34" charset="0"/>
                <a:cs typeface="Calibri" panose="020F0502020204030204" pitchFamily="34" charset="0"/>
              </a:rPr>
              <a:t> they frequently use.</a:t>
            </a:r>
            <a:endParaRPr lang="tr-TR" dirty="0">
              <a:solidFill>
                <a:srgbClr val="0000CC"/>
              </a:solidFill>
              <a:effectLst/>
              <a:latin typeface="Calibri" panose="020F0502020204030204" pitchFamily="34" charset="0"/>
              <a:cs typeface="Calibri" panose="020F0502020204030204" pitchFamily="34" charset="0"/>
            </a:endParaRPr>
          </a:p>
          <a:p>
            <a:pPr marL="273050" indent="-273050" defTabSz="0" eaLnBrk="1" hangingPunct="1">
              <a:lnSpc>
                <a:spcPct val="105000"/>
              </a:lnSpc>
              <a:spcBef>
                <a:spcPts val="600"/>
              </a:spcBef>
              <a:spcAft>
                <a:spcPts val="600"/>
              </a:spcAft>
              <a:tabLst>
                <a:tab pos="3402330" algn="l"/>
              </a:tabLst>
              <a:defRPr/>
            </a:pPr>
            <a:r>
              <a:rPr lang="tr-TR" sz="2800" b="1" u="sng" dirty="0" err="1">
                <a:effectLst/>
                <a:latin typeface="Calibri" panose="020F0502020204030204" pitchFamily="34" charset="0"/>
                <a:cs typeface="Calibri" panose="020F0502020204030204" pitchFamily="34" charset="0"/>
              </a:rPr>
              <a:t>Aim</a:t>
            </a:r>
            <a:r>
              <a:rPr lang="tr-TR" sz="2800" b="1" u="sng" dirty="0">
                <a:effectLst/>
                <a:latin typeface="Calibri" panose="020F0502020204030204" pitchFamily="34" charset="0"/>
                <a:cs typeface="Calibri" panose="020F0502020204030204" pitchFamily="34" charset="0"/>
              </a:rPr>
              <a:t> :</a:t>
            </a:r>
            <a:r>
              <a:rPr lang="tr-TR" sz="2800" dirty="0">
                <a:effectLst/>
                <a:latin typeface="Calibri" panose="020F0502020204030204" pitchFamily="34" charset="0"/>
                <a:cs typeface="Calibri" panose="020F0502020204030204" pitchFamily="34" charset="0"/>
              </a:rPr>
              <a:t> </a:t>
            </a:r>
            <a:r>
              <a:rPr lang="tr-TR" sz="2800" i="1" dirty="0">
                <a:solidFill>
                  <a:srgbClr val="0000CC"/>
                </a:solidFill>
                <a:effectLst/>
                <a:latin typeface="Calibri" panose="020F0502020204030204" pitchFamily="34" charset="0"/>
                <a:cs typeface="Calibri" panose="020F0502020204030204" pitchFamily="34" charset="0"/>
              </a:rPr>
              <a:t>To establish a basis of co-operation based on respect and trust between people </a:t>
            </a:r>
            <a:r>
              <a:rPr lang="tr-TR" sz="2800" i="1" dirty="0" err="1">
                <a:solidFill>
                  <a:srgbClr val="0000CC"/>
                </a:solidFill>
                <a:effectLst/>
                <a:latin typeface="Calibri" panose="020F0502020204030204" pitchFamily="34" charset="0"/>
                <a:cs typeface="Calibri" panose="020F0502020204030204" pitchFamily="34" charset="0"/>
              </a:rPr>
              <a:t>through</a:t>
            </a:r>
            <a:r>
              <a:rPr lang="tr-TR" sz="2800" i="1" dirty="0">
                <a:solidFill>
                  <a:srgbClr val="0000CC"/>
                </a:solidFill>
                <a:effectLst/>
                <a:latin typeface="Calibri" panose="020F0502020204030204" pitchFamily="34" charset="0"/>
                <a:cs typeface="Calibri" panose="020F0502020204030204" pitchFamily="34" charset="0"/>
              </a:rPr>
              <a:t> </a:t>
            </a:r>
            <a:br>
              <a:rPr lang="tr-TR" sz="2800" i="1" dirty="0">
                <a:solidFill>
                  <a:srgbClr val="0000CC"/>
                </a:solidFill>
                <a:effectLst/>
                <a:latin typeface="Calibri" panose="020F0502020204030204" pitchFamily="34" charset="0"/>
                <a:cs typeface="Calibri" panose="020F0502020204030204" pitchFamily="34" charset="0"/>
              </a:rPr>
            </a:br>
            <a:r>
              <a:rPr lang="tr-TR" sz="2800" i="1" dirty="0" err="1">
                <a:solidFill>
                  <a:srgbClr val="800000"/>
                </a:solidFill>
                <a:effectLst/>
                <a:latin typeface="Calibri" panose="020F0502020204030204" pitchFamily="34" charset="0"/>
                <a:cs typeface="Calibri" panose="020F0502020204030204" pitchFamily="34" charset="0"/>
              </a:rPr>
              <a:t>effective</a:t>
            </a:r>
            <a:r>
              <a:rPr lang="tr-TR" sz="2800" i="1" dirty="0">
                <a:solidFill>
                  <a:srgbClr val="800000"/>
                </a:solidFill>
                <a:effectLst/>
                <a:latin typeface="Calibri" panose="020F0502020204030204" pitchFamily="34" charset="0"/>
                <a:cs typeface="Calibri" panose="020F0502020204030204" pitchFamily="34" charset="0"/>
              </a:rPr>
              <a:t> communication</a:t>
            </a:r>
            <a:r>
              <a:rPr lang="tr-TR" sz="2800" i="1" dirty="0">
                <a:solidFill>
                  <a:srgbClr val="0000CC"/>
                </a:solidFill>
                <a:effectLst/>
                <a:latin typeface="Calibri" panose="020F0502020204030204" pitchFamily="34" charset="0"/>
                <a:cs typeface="Calibri" panose="020F0502020204030204" pitchFamily="34" charset="0"/>
              </a:rPr>
              <a:t>. </a:t>
            </a:r>
          </a:p>
        </p:txBody>
      </p:sp>
      <p:sp>
        <p:nvSpPr>
          <p:cNvPr id="2" name="Veri Yer Tutucusu 1">
            <a:extLst>
              <a:ext uri="{FF2B5EF4-FFF2-40B4-BE49-F238E27FC236}">
                <a16:creationId xmlns:a16="http://schemas.microsoft.com/office/drawing/2014/main" id="{B1BC654F-FC8E-3A9E-5669-8616485B523D}"/>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B7854C49-B838-80E5-51DA-C6E6F76043BD}"/>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6A908AD1-2886-857B-BBB9-907ED62A99B2}"/>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a:t>
            </a:fld>
            <a:endParaRPr lang="tr-TR" sz="1400">
              <a:latin typeface="Calibri" panose="020F0502020204030204" pitchFamily="34" charset="0"/>
              <a:cs typeface="Calibri" panose="020F050202020403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4294967295"/>
          </p:nvPr>
        </p:nvSpPr>
        <p:spPr>
          <a:xfrm>
            <a:off x="0" y="765175"/>
            <a:ext cx="9144000" cy="5661025"/>
          </a:xfrm>
        </p:spPr>
        <p:txBody>
          <a:bodyPr/>
          <a:lstStyle/>
          <a:p>
            <a:pPr marL="273050" indent="-273050" eaLnBrk="1" hangingPunct="1">
              <a:buFontTx/>
              <a:buNone/>
              <a:defRPr/>
            </a:pPr>
            <a:r>
              <a:rPr lang="tr-TR" dirty="0">
                <a:solidFill>
                  <a:srgbClr val="660033"/>
                </a:solidFill>
              </a:rPr>
              <a:t>				  </a:t>
            </a:r>
            <a:r>
              <a:rPr lang="tr-TR" b="1" dirty="0">
                <a:solidFill>
                  <a:srgbClr val="660033"/>
                </a:solidFill>
                <a:latin typeface="Calibri" panose="020F0502020204030204" pitchFamily="34" charset="0"/>
                <a:cs typeface="Calibri" panose="020F0502020204030204" pitchFamily="34" charset="0"/>
              </a:rPr>
              <a:t>(</a:t>
            </a:r>
            <a:r>
              <a:rPr lang="tr-TR" b="1" spc="600" dirty="0">
                <a:solidFill>
                  <a:srgbClr val="660033"/>
                </a:solidFill>
                <a:latin typeface="Calibri" panose="020F0502020204030204" pitchFamily="34" charset="0"/>
                <a:cs typeface="Calibri" panose="020F0502020204030204" pitchFamily="34" charset="0"/>
              </a:rPr>
              <a:t>DIAGNOSIS</a:t>
            </a:r>
            <a:r>
              <a:rPr lang="tr-TR" b="1" dirty="0">
                <a:solidFill>
                  <a:srgbClr val="660033"/>
                </a:solidFill>
                <a:latin typeface="Calibri" panose="020F0502020204030204" pitchFamily="34" charset="0"/>
                <a:cs typeface="Calibri" panose="020F0502020204030204" pitchFamily="34" charset="0"/>
              </a:rPr>
              <a:t>)	 	</a:t>
            </a:r>
          </a:p>
        </p:txBody>
      </p:sp>
      <p:sp>
        <p:nvSpPr>
          <p:cNvPr id="20483" name="Rectangle 3"/>
          <p:cNvSpPr>
            <a:spLocks noChangeArrowheads="1"/>
          </p:cNvSpPr>
          <p:nvPr/>
        </p:nvSpPr>
        <p:spPr bwMode="auto">
          <a:xfrm>
            <a:off x="2628305" y="1412776"/>
            <a:ext cx="3671887" cy="4610100"/>
          </a:xfrm>
          <a:prstGeom prst="rect">
            <a:avLst/>
          </a:prstGeom>
          <a:solidFill>
            <a:srgbClr val="666699"/>
          </a:solidFill>
          <a:ln w="76200">
            <a:solidFill>
              <a:srgbClr val="FFCCFF"/>
            </a:solidFill>
            <a:miter lim="800000"/>
          </a:ln>
        </p:spPr>
        <p:txBody>
          <a:bodyPr/>
          <a:lstStyle/>
          <a:p>
            <a:endParaRPr lang="tr-TR" sz="1800">
              <a:latin typeface="Verdana" panose="020B0604030504040204" pitchFamily="34" charset="0"/>
            </a:endParaRPr>
          </a:p>
        </p:txBody>
      </p:sp>
      <p:sp>
        <p:nvSpPr>
          <p:cNvPr id="20484" name="Line 4"/>
          <p:cNvSpPr>
            <a:spLocks noChangeShapeType="1"/>
          </p:cNvSpPr>
          <p:nvPr/>
        </p:nvSpPr>
        <p:spPr bwMode="auto">
          <a:xfrm flipV="1">
            <a:off x="2555875" y="2492375"/>
            <a:ext cx="3600449" cy="0"/>
          </a:xfrm>
          <a:prstGeom prst="line">
            <a:avLst/>
          </a:prstGeom>
          <a:noFill/>
          <a:ln w="76200">
            <a:solidFill>
              <a:srgbClr val="FFCCFF"/>
            </a:solidFill>
            <a:round/>
          </a:ln>
          <a:extLst>
            <a:ext uri="{909E8E84-426E-40DD-AFC4-6F175D3DCCD1}">
              <a14:hiddenFill xmlns:a14="http://schemas.microsoft.com/office/drawing/2010/main">
                <a:noFill/>
              </a14:hiddenFill>
            </a:ext>
          </a:extLst>
        </p:spPr>
        <p:txBody>
          <a:bodyPr/>
          <a:lstStyle/>
          <a:p>
            <a:endParaRPr lang="tr-TR"/>
          </a:p>
        </p:txBody>
      </p:sp>
      <p:sp>
        <p:nvSpPr>
          <p:cNvPr id="20485" name="Line 5"/>
          <p:cNvSpPr>
            <a:spLocks noChangeShapeType="1"/>
          </p:cNvSpPr>
          <p:nvPr/>
        </p:nvSpPr>
        <p:spPr bwMode="auto">
          <a:xfrm>
            <a:off x="2555775" y="4797425"/>
            <a:ext cx="3600549" cy="0"/>
          </a:xfrm>
          <a:prstGeom prst="line">
            <a:avLst/>
          </a:prstGeom>
          <a:noFill/>
          <a:ln w="76200">
            <a:solidFill>
              <a:srgbClr val="FFCCFF"/>
            </a:solidFill>
            <a:round/>
          </a:ln>
          <a:extLst>
            <a:ext uri="{909E8E84-426E-40DD-AFC4-6F175D3DCCD1}">
              <a14:hiddenFill xmlns:a14="http://schemas.microsoft.com/office/drawing/2010/main">
                <a:noFill/>
              </a14:hiddenFill>
            </a:ext>
          </a:extLst>
        </p:spPr>
        <p:txBody>
          <a:bodyPr/>
          <a:lstStyle/>
          <a:p>
            <a:endParaRPr lang="tr-TR"/>
          </a:p>
        </p:txBody>
      </p:sp>
      <p:sp>
        <p:nvSpPr>
          <p:cNvPr id="20487" name="WordArt 7"/>
          <p:cNvSpPr>
            <a:spLocks noChangeArrowheads="1" noChangeShapeType="1" noTextEdit="1"/>
          </p:cNvSpPr>
          <p:nvPr/>
        </p:nvSpPr>
        <p:spPr bwMode="auto">
          <a:xfrm>
            <a:off x="71755" y="4365625"/>
            <a:ext cx="2484438" cy="723900"/>
          </a:xfrm>
          <a:prstGeom prst="rect">
            <a:avLst/>
          </a:prstGeom>
        </p:spPr>
        <p:txBody>
          <a:bodyPr wrap="none" fromWordArt="1">
            <a:prstTxWarp prst="textPlain">
              <a:avLst>
                <a:gd name="adj" fmla="val 50000"/>
              </a:avLst>
            </a:prstTxWarp>
          </a:bodyPr>
          <a:lstStyle/>
          <a:p>
            <a:pPr algn="ctr"/>
            <a:r>
              <a:rPr lang="tr-TR" sz="1200" kern="10">
                <a:ln w="9525">
                  <a:solidFill>
                    <a:srgbClr val="FFCCFF"/>
                  </a:solidFill>
                  <a:round/>
                </a:ln>
                <a:solidFill>
                  <a:srgbClr val="660066"/>
                </a:solidFill>
                <a:latin typeface="Arial Black" panose="020B0A04020102020204"/>
              </a:rPr>
              <a:t>ACCEPTANCE </a:t>
            </a:r>
            <a:br>
              <a:rPr lang="tr-TR" sz="1200" kern="10">
                <a:ln w="9525">
                  <a:solidFill>
                    <a:srgbClr val="FFCCFF"/>
                  </a:solidFill>
                  <a:round/>
                </a:ln>
                <a:solidFill>
                  <a:srgbClr val="660066"/>
                </a:solidFill>
                <a:latin typeface="Arial Black" panose="020B0A04020102020204"/>
              </a:rPr>
            </a:br>
            <a:r>
              <a:rPr lang="tr-TR" sz="1200" kern="10">
                <a:ln w="9525">
                  <a:solidFill>
                    <a:srgbClr val="FFCCFF"/>
                  </a:solidFill>
                  <a:round/>
                </a:ln>
                <a:solidFill>
                  <a:srgbClr val="660066"/>
                </a:solidFill>
                <a:latin typeface="Arial Black" panose="020B0A04020102020204"/>
              </a:rPr>
              <a:t>LINE / BORDER</a:t>
            </a:r>
            <a:endParaRPr lang="tr-TR" sz="1050" kern="10">
              <a:ln w="9525">
                <a:solidFill>
                  <a:srgbClr val="FFCCFF"/>
                </a:solidFill>
                <a:round/>
              </a:ln>
              <a:solidFill>
                <a:srgbClr val="660066"/>
              </a:solidFill>
              <a:latin typeface="Arial Black" panose="020B0A04020102020204"/>
            </a:endParaRPr>
          </a:p>
          <a:p>
            <a:pPr algn="ctr"/>
            <a:endParaRPr lang="tr-TR" sz="1050" kern="10">
              <a:ln w="9525">
                <a:solidFill>
                  <a:srgbClr val="FFCCFF"/>
                </a:solidFill>
                <a:round/>
              </a:ln>
              <a:solidFill>
                <a:srgbClr val="660066"/>
              </a:solidFill>
              <a:latin typeface="Arial Black" panose="020B0A04020102020204"/>
            </a:endParaRPr>
          </a:p>
          <a:p>
            <a:pPr algn="ctr"/>
            <a:endParaRPr lang="tr-TR" sz="1050" kern="10">
              <a:ln w="9525">
                <a:solidFill>
                  <a:srgbClr val="FFCCFF"/>
                </a:solidFill>
                <a:round/>
              </a:ln>
              <a:solidFill>
                <a:srgbClr val="660066"/>
              </a:solidFill>
              <a:latin typeface="Arial Black" panose="020B0A04020102020204"/>
            </a:endParaRPr>
          </a:p>
        </p:txBody>
      </p:sp>
      <p:sp>
        <p:nvSpPr>
          <p:cNvPr id="34823" name="Text Box 13"/>
          <p:cNvSpPr txBox="1">
            <a:spLocks noChangeArrowheads="1"/>
          </p:cNvSpPr>
          <p:nvPr/>
        </p:nvSpPr>
        <p:spPr bwMode="auto">
          <a:xfrm>
            <a:off x="1115616" y="200834"/>
            <a:ext cx="7273974"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tr-TR" sz="3200" b="1" spc="600" dirty="0">
                <a:solidFill>
                  <a:srgbClr val="800000"/>
                </a:solidFill>
                <a:latin typeface="Arial" panose="020B0604020202020204" pitchFamily="34" charset="0"/>
              </a:rPr>
              <a:t> </a:t>
            </a:r>
            <a:r>
              <a:rPr lang="tr-TR" sz="4000" b="1" spc="600" dirty="0">
                <a:solidFill>
                  <a:srgbClr val="990033"/>
                </a:solidFill>
                <a:latin typeface="Arial" panose="020B0604020202020204" pitchFamily="34" charset="0"/>
              </a:rPr>
              <a:t>PROBLEM WINDOW</a:t>
            </a:r>
          </a:p>
        </p:txBody>
      </p:sp>
      <p:sp>
        <p:nvSpPr>
          <p:cNvPr id="20495" name="WordArt 15"/>
          <p:cNvSpPr>
            <a:spLocks noChangeArrowheads="1" noChangeShapeType="1" noTextEdit="1"/>
          </p:cNvSpPr>
          <p:nvPr/>
        </p:nvSpPr>
        <p:spPr bwMode="auto">
          <a:xfrm>
            <a:off x="2771056" y="1700213"/>
            <a:ext cx="3313112" cy="504825"/>
          </a:xfrm>
          <a:prstGeom prst="rect">
            <a:avLst/>
          </a:prstGeom>
        </p:spPr>
        <p:txBody>
          <a:bodyPr wrap="none" fromWordArt="1">
            <a:prstTxWarp prst="textPlain">
              <a:avLst>
                <a:gd name="adj" fmla="val 50000"/>
              </a:avLst>
            </a:prstTxWarp>
          </a:bodyPr>
          <a:lstStyle/>
          <a:p>
            <a:pPr algn="ctr"/>
            <a:r>
              <a:rPr lang="tr-TR" sz="2000" kern="10" dirty="0">
                <a:ln w="9525">
                  <a:solidFill>
                    <a:srgbClr val="000000"/>
                  </a:solidFill>
                  <a:round/>
                </a:ln>
                <a:solidFill>
                  <a:srgbClr val="FFFFFF"/>
                </a:solidFill>
                <a:latin typeface="Arial Black" panose="020B0A04020102020204"/>
              </a:rPr>
              <a:t>Other party is </a:t>
            </a:r>
            <a:br>
              <a:rPr lang="tr-TR" sz="2000" kern="10" dirty="0">
                <a:ln w="9525">
                  <a:solidFill>
                    <a:srgbClr val="000000"/>
                  </a:solidFill>
                  <a:round/>
                </a:ln>
                <a:solidFill>
                  <a:srgbClr val="FFFFFF"/>
                </a:solidFill>
                <a:latin typeface="Arial Black" panose="020B0A04020102020204"/>
              </a:rPr>
            </a:br>
            <a:r>
              <a:rPr lang="tr-TR" sz="2000" kern="10" dirty="0">
                <a:ln w="9525">
                  <a:solidFill>
                    <a:srgbClr val="000000"/>
                  </a:solidFill>
                  <a:round/>
                </a:ln>
                <a:solidFill>
                  <a:srgbClr val="FFFFFF"/>
                </a:solidFill>
                <a:latin typeface="Arial Black" panose="020B0A04020102020204"/>
              </a:rPr>
              <a:t>experiencing problem</a:t>
            </a:r>
          </a:p>
        </p:txBody>
      </p:sp>
      <p:sp>
        <p:nvSpPr>
          <p:cNvPr id="20496" name="WordArt 16"/>
          <p:cNvSpPr>
            <a:spLocks noChangeArrowheads="1" noChangeShapeType="1" noTextEdit="1"/>
          </p:cNvSpPr>
          <p:nvPr/>
        </p:nvSpPr>
        <p:spPr bwMode="auto">
          <a:xfrm>
            <a:off x="3131840" y="3428107"/>
            <a:ext cx="2592561" cy="288925"/>
          </a:xfrm>
          <a:prstGeom prst="rect">
            <a:avLst/>
          </a:prstGeom>
        </p:spPr>
        <p:txBody>
          <a:bodyPr wrap="none" fromWordArt="1">
            <a:prstTxWarp prst="textPlain">
              <a:avLst>
                <a:gd name="adj" fmla="val 50000"/>
              </a:avLst>
            </a:prstTxWarp>
          </a:bodyPr>
          <a:lstStyle/>
          <a:p>
            <a:pPr algn="ctr"/>
            <a:r>
              <a:rPr lang="tr-TR" sz="2000" kern="10" dirty="0">
                <a:ln w="9525">
                  <a:solidFill>
                    <a:srgbClr val="000000"/>
                  </a:solidFill>
                  <a:round/>
                </a:ln>
                <a:solidFill>
                  <a:srgbClr val="FFFFFF"/>
                </a:solidFill>
                <a:latin typeface="Arial Black" panose="020B0A04020102020204"/>
              </a:rPr>
              <a:t>NO PROBLEM</a:t>
            </a:r>
          </a:p>
        </p:txBody>
      </p:sp>
      <p:sp>
        <p:nvSpPr>
          <p:cNvPr id="20497" name="WordArt 17"/>
          <p:cNvSpPr>
            <a:spLocks noChangeArrowheads="1" noChangeShapeType="1" noTextEdit="1"/>
          </p:cNvSpPr>
          <p:nvPr/>
        </p:nvSpPr>
        <p:spPr bwMode="auto">
          <a:xfrm>
            <a:off x="2979663" y="5157788"/>
            <a:ext cx="2960489" cy="503237"/>
          </a:xfrm>
          <a:prstGeom prst="rect">
            <a:avLst/>
          </a:prstGeom>
        </p:spPr>
        <p:txBody>
          <a:bodyPr wrap="none" fromWordArt="1">
            <a:prstTxWarp prst="textPlain">
              <a:avLst>
                <a:gd name="adj" fmla="val 50000"/>
              </a:avLst>
            </a:prstTxWarp>
          </a:bodyPr>
          <a:lstStyle/>
          <a:p>
            <a:pPr algn="ctr"/>
            <a:r>
              <a:rPr lang="tr-TR" sz="2000" kern="10" dirty="0">
                <a:ln w="9525">
                  <a:solidFill>
                    <a:srgbClr val="000000"/>
                  </a:solidFill>
                  <a:round/>
                </a:ln>
                <a:solidFill>
                  <a:srgbClr val="FFFFFF"/>
                </a:solidFill>
                <a:latin typeface="Arial Black" panose="020B0A04020102020204"/>
              </a:rPr>
              <a:t>I’M EXPERIENCING </a:t>
            </a:r>
            <a:br>
              <a:rPr lang="tr-TR" sz="2000" kern="10" dirty="0">
                <a:ln w="9525">
                  <a:solidFill>
                    <a:srgbClr val="000000"/>
                  </a:solidFill>
                  <a:round/>
                </a:ln>
                <a:solidFill>
                  <a:srgbClr val="FFFFFF"/>
                </a:solidFill>
                <a:latin typeface="Arial Black" panose="020B0A04020102020204"/>
              </a:rPr>
            </a:br>
            <a:r>
              <a:rPr lang="tr-TR" sz="2000" kern="10" dirty="0">
                <a:ln w="9525">
                  <a:solidFill>
                    <a:srgbClr val="000000"/>
                  </a:solidFill>
                  <a:round/>
                </a:ln>
                <a:solidFill>
                  <a:srgbClr val="FFFFFF"/>
                </a:solidFill>
                <a:latin typeface="Arial Black" panose="020B0A04020102020204"/>
              </a:rPr>
              <a:t>PROBLEM</a:t>
            </a:r>
          </a:p>
          <a:p>
            <a:pPr algn="ctr"/>
            <a:endParaRPr lang="tr-TR" sz="2000" kern="10" dirty="0">
              <a:ln w="9525">
                <a:solidFill>
                  <a:srgbClr val="000000"/>
                </a:solidFill>
                <a:round/>
              </a:ln>
              <a:solidFill>
                <a:srgbClr val="FFFFFF"/>
              </a:solidFill>
              <a:latin typeface="Arial Black" panose="020B0A04020102020204"/>
            </a:endParaRPr>
          </a:p>
        </p:txBody>
      </p:sp>
      <p:sp>
        <p:nvSpPr>
          <p:cNvPr id="20498" name="Rectangle 18"/>
          <p:cNvSpPr>
            <a:spLocks noChangeArrowheads="1"/>
          </p:cNvSpPr>
          <p:nvPr/>
        </p:nvSpPr>
        <p:spPr bwMode="auto">
          <a:xfrm>
            <a:off x="1619250" y="1052513"/>
            <a:ext cx="9366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tr-TR" sz="20000">
                <a:solidFill>
                  <a:srgbClr val="EFCCFC"/>
                </a:solidFill>
                <a:latin typeface="Arial" panose="020B0604020202020204" pitchFamily="34" charset="0"/>
                <a:cs typeface="Times New Roman" panose="02020603050405020304" pitchFamily="18" charset="0"/>
              </a:rPr>
              <a:t>{</a:t>
            </a:r>
          </a:p>
        </p:txBody>
      </p:sp>
      <p:sp>
        <p:nvSpPr>
          <p:cNvPr id="20499" name="Text Box 19"/>
          <p:cNvSpPr txBox="1">
            <a:spLocks noChangeArrowheads="1"/>
          </p:cNvSpPr>
          <p:nvPr/>
        </p:nvSpPr>
        <p:spPr bwMode="auto">
          <a:xfrm>
            <a:off x="35560" y="2348865"/>
            <a:ext cx="173609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2200" b="1">
                <a:solidFill>
                  <a:srgbClr val="003300"/>
                </a:solidFill>
                <a:latin typeface="Calibri" panose="020F0502020204030204" pitchFamily="34" charset="0"/>
                <a:cs typeface="Calibri" panose="020F0502020204030204" pitchFamily="34" charset="0"/>
              </a:rPr>
              <a:t>ACCEPTABLE </a:t>
            </a:r>
            <a:br>
              <a:rPr lang="tr-TR" sz="2200" b="1">
                <a:solidFill>
                  <a:srgbClr val="003300"/>
                </a:solidFill>
                <a:latin typeface="Calibri" panose="020F0502020204030204" pitchFamily="34" charset="0"/>
                <a:cs typeface="Calibri" panose="020F0502020204030204" pitchFamily="34" charset="0"/>
              </a:rPr>
            </a:br>
            <a:r>
              <a:rPr lang="tr-TR" sz="2200" b="1">
                <a:solidFill>
                  <a:srgbClr val="003300"/>
                </a:solidFill>
                <a:latin typeface="Calibri" panose="020F0502020204030204" pitchFamily="34" charset="0"/>
                <a:cs typeface="Calibri" panose="020F0502020204030204" pitchFamily="34" charset="0"/>
              </a:rPr>
              <a:t>BEHAVIOURS</a:t>
            </a:r>
          </a:p>
        </p:txBody>
      </p:sp>
      <p:sp>
        <p:nvSpPr>
          <p:cNvPr id="47117" name="Text Box 20"/>
          <p:cNvSpPr txBox="1">
            <a:spLocks noChangeArrowheads="1"/>
          </p:cNvSpPr>
          <p:nvPr/>
        </p:nvSpPr>
        <p:spPr bwMode="auto">
          <a:xfrm>
            <a:off x="1042988" y="5516563"/>
            <a:ext cx="163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sz="1800">
              <a:latin typeface="Arial" panose="020B0604020202020204" pitchFamily="34" charset="0"/>
            </a:endParaRPr>
          </a:p>
        </p:txBody>
      </p:sp>
      <p:sp>
        <p:nvSpPr>
          <p:cNvPr id="20501" name="Text Box 21"/>
          <p:cNvSpPr txBox="1">
            <a:spLocks noChangeArrowheads="1"/>
          </p:cNvSpPr>
          <p:nvPr/>
        </p:nvSpPr>
        <p:spPr bwMode="auto">
          <a:xfrm>
            <a:off x="180023" y="5084763"/>
            <a:ext cx="22244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b="1">
                <a:solidFill>
                  <a:srgbClr val="800000"/>
                </a:solidFill>
                <a:latin typeface="Calibri" panose="020F0502020204030204" pitchFamily="34" charset="0"/>
                <a:cs typeface="Calibri" panose="020F0502020204030204" pitchFamily="34" charset="0"/>
              </a:rPr>
              <a:t>UNACCEPTABLE </a:t>
            </a:r>
            <a:br>
              <a:rPr lang="tr-TR" b="1">
                <a:solidFill>
                  <a:srgbClr val="800000"/>
                </a:solidFill>
                <a:latin typeface="Calibri" panose="020F0502020204030204" pitchFamily="34" charset="0"/>
                <a:cs typeface="Calibri" panose="020F0502020204030204" pitchFamily="34" charset="0"/>
              </a:rPr>
            </a:br>
            <a:r>
              <a:rPr lang="tr-TR" b="1">
                <a:solidFill>
                  <a:srgbClr val="800000"/>
                </a:solidFill>
                <a:latin typeface="Calibri" panose="020F0502020204030204" pitchFamily="34" charset="0"/>
                <a:cs typeface="Calibri" panose="020F0502020204030204" pitchFamily="34" charset="0"/>
              </a:rPr>
              <a:t>BEHAVIOURS</a:t>
            </a:r>
          </a:p>
        </p:txBody>
      </p:sp>
      <p:pic>
        <p:nvPicPr>
          <p:cNvPr id="7170" name="Picture 2"/>
          <p:cNvPicPr>
            <a:picLocks noChangeAspect="1" noChangeArrowheads="1"/>
          </p:cNvPicPr>
          <p:nvPr/>
        </p:nvPicPr>
        <p:blipFill>
          <a:blip r:embed="rId3" cstate="email"/>
          <a:srcRect/>
          <a:stretch>
            <a:fillRect/>
          </a:stretch>
        </p:blipFill>
        <p:spPr bwMode="auto">
          <a:xfrm>
            <a:off x="6459344" y="2421336"/>
            <a:ext cx="2505144" cy="244782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Veri Yer Tutucusu 1">
            <a:extLst>
              <a:ext uri="{FF2B5EF4-FFF2-40B4-BE49-F238E27FC236}">
                <a16:creationId xmlns:a16="http://schemas.microsoft.com/office/drawing/2014/main" id="{379C80F7-D67E-531F-E6FD-6CD0E5C37294}"/>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1E0D9401-6D4C-B931-E6BC-386FB2AAFC6A}"/>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6084F7F7-73C6-47D8-35D1-8FDB94739FDF}"/>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40</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amond(in)">
                                      <p:cBhvr>
                                        <p:cTn id="7" dur="500"/>
                                        <p:tgtEl>
                                          <p:spTgt spid="2048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diamond(in)">
                                      <p:cBhvr>
                                        <p:cTn id="10" dur="500"/>
                                        <p:tgtEl>
                                          <p:spTgt spid="2048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diamond(in)">
                                      <p:cBhvr>
                                        <p:cTn id="13" dur="500"/>
                                        <p:tgtEl>
                                          <p:spTgt spid="2048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0501"/>
                                        </p:tgtEl>
                                        <p:attrNameLst>
                                          <p:attrName>style.visibility</p:attrName>
                                        </p:attrNameLst>
                                      </p:cBhvr>
                                      <p:to>
                                        <p:strVal val="visible"/>
                                      </p:to>
                                    </p:set>
                                    <p:animEffect transition="in" filter="diamond(in)">
                                      <p:cBhvr>
                                        <p:cTn id="18" dur="500"/>
                                        <p:tgtEl>
                                          <p:spTgt spid="2050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0497"/>
                                        </p:tgtEl>
                                        <p:attrNameLst>
                                          <p:attrName>style.visibility</p:attrName>
                                        </p:attrNameLst>
                                      </p:cBhvr>
                                      <p:to>
                                        <p:strVal val="visible"/>
                                      </p:to>
                                    </p:set>
                                    <p:animEffect transition="in" filter="diamond(in)">
                                      <p:cBhvr>
                                        <p:cTn id="23" dur="500"/>
                                        <p:tgtEl>
                                          <p:spTgt spid="2049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0498"/>
                                        </p:tgtEl>
                                        <p:attrNameLst>
                                          <p:attrName>style.visibility</p:attrName>
                                        </p:attrNameLst>
                                      </p:cBhvr>
                                      <p:to>
                                        <p:strVal val="visible"/>
                                      </p:to>
                                    </p:set>
                                    <p:animEffect transition="in" filter="diamond(in)">
                                      <p:cBhvr>
                                        <p:cTn id="28" dur="500"/>
                                        <p:tgtEl>
                                          <p:spTgt spid="20498"/>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0499"/>
                                        </p:tgtEl>
                                        <p:attrNameLst>
                                          <p:attrName>style.visibility</p:attrName>
                                        </p:attrNameLst>
                                      </p:cBhvr>
                                      <p:to>
                                        <p:strVal val="visible"/>
                                      </p:to>
                                    </p:set>
                                    <p:animEffect transition="in" filter="diamond(in)">
                                      <p:cBhvr>
                                        <p:cTn id="31" dur="500"/>
                                        <p:tgtEl>
                                          <p:spTgt spid="20499"/>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0484"/>
                                        </p:tgtEl>
                                        <p:attrNameLst>
                                          <p:attrName>style.visibility</p:attrName>
                                        </p:attrNameLst>
                                      </p:cBhvr>
                                      <p:to>
                                        <p:strVal val="visible"/>
                                      </p:to>
                                    </p:set>
                                    <p:animEffect transition="in" filter="diamond(in)">
                                      <p:cBhvr>
                                        <p:cTn id="36" dur="500"/>
                                        <p:tgtEl>
                                          <p:spTgt spid="20484"/>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20495"/>
                                        </p:tgtEl>
                                        <p:attrNameLst>
                                          <p:attrName>style.visibility</p:attrName>
                                        </p:attrNameLst>
                                      </p:cBhvr>
                                      <p:to>
                                        <p:strVal val="visible"/>
                                      </p:to>
                                    </p:set>
                                    <p:animEffect transition="in" filter="diamond(in)">
                                      <p:cBhvr>
                                        <p:cTn id="39" dur="500"/>
                                        <p:tgtEl>
                                          <p:spTgt spid="2049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20496"/>
                                        </p:tgtEl>
                                        <p:attrNameLst>
                                          <p:attrName>style.visibility</p:attrName>
                                        </p:attrNameLst>
                                      </p:cBhvr>
                                      <p:to>
                                        <p:strVal val="visible"/>
                                      </p:to>
                                    </p:set>
                                    <p:animEffect transition="in" filter="diamond(in)">
                                      <p:cBhvr>
                                        <p:cTn id="44"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animBg="1"/>
      <p:bldP spid="20487" grpId="0" animBg="1"/>
      <p:bldP spid="20495" grpId="0" animBg="1"/>
      <p:bldP spid="20496" grpId="0" animBg="1"/>
      <p:bldP spid="20497" grpId="0" animBg="1"/>
      <p:bldP spid="20498" grpId="0"/>
      <p:bldP spid="20499" grpId="0"/>
      <p:bldP spid="2050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42913" y="103188"/>
            <a:ext cx="8243887" cy="479425"/>
          </a:xfrm>
        </p:spPr>
        <p:txBody>
          <a:bodyPr lIns="0" rIns="0" bIns="0" anchor="b"/>
          <a:lstStyle/>
          <a:p>
            <a:pPr eaLnBrk="1" hangingPunct="1"/>
            <a:br>
              <a:rPr lang="tr-TR" sz="1300" b="1">
                <a:solidFill>
                  <a:srgbClr val="660066"/>
                </a:solidFill>
              </a:rPr>
            </a:br>
            <a:endParaRPr lang="tr-TR" sz="1300" b="1">
              <a:solidFill>
                <a:srgbClr val="660066"/>
              </a:solidFill>
            </a:endParaRPr>
          </a:p>
        </p:txBody>
      </p:sp>
      <p:sp>
        <p:nvSpPr>
          <p:cNvPr id="36867" name="Rectangle 3"/>
          <p:cNvSpPr>
            <a:spLocks noGrp="1" noChangeArrowheads="1"/>
          </p:cNvSpPr>
          <p:nvPr>
            <p:ph idx="4294967295"/>
          </p:nvPr>
        </p:nvSpPr>
        <p:spPr>
          <a:xfrm>
            <a:off x="468313" y="1556792"/>
            <a:ext cx="8135937" cy="4537075"/>
          </a:xfrm>
        </p:spPr>
        <p:style>
          <a:lnRef idx="2">
            <a:schemeClr val="accent1"/>
          </a:lnRef>
          <a:fillRef idx="1">
            <a:schemeClr val="lt1"/>
          </a:fillRef>
          <a:effectRef idx="0">
            <a:schemeClr val="accent1"/>
          </a:effectRef>
          <a:fontRef idx="minor">
            <a:schemeClr val="dk1"/>
          </a:fontRef>
        </p:style>
        <p:txBody>
          <a:bodyPr/>
          <a:lstStyle/>
          <a:p>
            <a:pPr marL="0" indent="0" algn="ctr" eaLnBrk="1" hangingPunct="1">
              <a:buClr>
                <a:srgbClr val="660066"/>
              </a:buClr>
              <a:buFontTx/>
              <a:buNone/>
              <a:defRPr/>
            </a:pPr>
            <a:endParaRPr lang="tr-TR" sz="1000" b="1" i="1" dirty="0">
              <a:solidFill>
                <a:srgbClr val="800000"/>
              </a:solidFill>
              <a:latin typeface="Calibri" panose="020F0502020204030204" pitchFamily="34" charset="0"/>
              <a:cs typeface="Calibri" panose="020F0502020204030204" pitchFamily="34" charset="0"/>
            </a:endParaRPr>
          </a:p>
          <a:p>
            <a:pPr marL="0" indent="0" algn="ctr" eaLnBrk="1" hangingPunct="1">
              <a:buClr>
                <a:srgbClr val="660066"/>
              </a:buClr>
              <a:buFontTx/>
              <a:buNone/>
              <a:defRPr/>
            </a:pPr>
            <a:r>
              <a:rPr lang="tr-TR" sz="6000" b="1" spc="600" dirty="0">
                <a:gradFill>
                  <a:gsLst>
                    <a:gs pos="0">
                      <a:srgbClr val="7B32B2"/>
                    </a:gs>
                    <a:gs pos="100000">
                      <a:srgbClr val="401A5D"/>
                    </a:gs>
                  </a:gsLst>
                  <a:lin scaled="0"/>
                </a:gradFill>
                <a:latin typeface="Calibri" panose="020F0502020204030204" pitchFamily="34" charset="0"/>
                <a:cs typeface="Calibri" panose="020F0502020204030204" pitchFamily="34" charset="0"/>
              </a:rPr>
              <a:t>Who is more bothered?</a:t>
            </a:r>
          </a:p>
          <a:p>
            <a:pPr marL="0" indent="0" algn="ctr" eaLnBrk="1" hangingPunct="1">
              <a:buClr>
                <a:srgbClr val="660066"/>
              </a:buClr>
              <a:buFontTx/>
              <a:buNone/>
              <a:defRPr/>
            </a:pPr>
            <a:r>
              <a:rPr lang="tr-TR" sz="6000" b="1" i="1" spc="600" dirty="0">
                <a:solidFill>
                  <a:srgbClr val="800000"/>
                </a:solidFill>
                <a:latin typeface="Calibri" panose="020F0502020204030204" pitchFamily="34" charset="0"/>
                <a:cs typeface="Calibri" panose="020F0502020204030204" pitchFamily="34" charset="0"/>
              </a:rPr>
              <a:t>Whose requirement is blocked? </a:t>
            </a:r>
          </a:p>
        </p:txBody>
      </p:sp>
      <p:sp>
        <p:nvSpPr>
          <p:cNvPr id="2" name="Metin kutusu 1"/>
          <p:cNvSpPr txBox="1"/>
          <p:nvPr/>
        </p:nvSpPr>
        <p:spPr>
          <a:xfrm>
            <a:off x="971600" y="365755"/>
            <a:ext cx="7581900" cy="829945"/>
          </a:xfrm>
          <a:prstGeom prst="rect">
            <a:avLst/>
          </a:prstGeom>
          <a:noFill/>
        </p:spPr>
        <p:txBody>
          <a:bodyPr wrap="none" rtlCol="0">
            <a:spAutoFit/>
          </a:bodyPr>
          <a:lstStyle/>
          <a:p>
            <a:pPr algn="l"/>
            <a:r>
              <a:rPr lang="tr-TR" sz="4800" b="1" u="sng" spc="600" dirty="0">
                <a:solidFill>
                  <a:srgbClr val="000066"/>
                </a:solidFill>
                <a:latin typeface="Tahoma" panose="020B0604030504040204" pitchFamily="34" charset="0"/>
                <a:ea typeface="Tahoma" panose="020B0604030504040204" pitchFamily="34" charset="0"/>
                <a:cs typeface="Tahoma" panose="020B0604030504040204" pitchFamily="34" charset="0"/>
              </a:rPr>
              <a:t>First basic step     :</a:t>
            </a:r>
          </a:p>
        </p:txBody>
      </p:sp>
      <p:sp>
        <p:nvSpPr>
          <p:cNvPr id="3" name="Veri Yer Tutucusu 1">
            <a:extLst>
              <a:ext uri="{FF2B5EF4-FFF2-40B4-BE49-F238E27FC236}">
                <a16:creationId xmlns:a16="http://schemas.microsoft.com/office/drawing/2014/main" id="{5008FC1D-C054-599D-1555-47D094EDF020}"/>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D6CD6192-4B56-464C-4C91-6F0EA3DD5258}"/>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2AFE2737-3FD6-A67F-5BD3-3ACFB3EB9A8C}"/>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41</a:t>
            </a:fld>
            <a:endParaRPr lang="tr-TR" sz="1400">
              <a:latin typeface="Calibri" panose="020F0502020204030204" pitchFamily="34" charset="0"/>
              <a:cs typeface="Calibri" panose="020F050202020403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250825" y="404813"/>
            <a:ext cx="8569647" cy="1379537"/>
          </a:xfrm>
        </p:spPr>
        <p:txBody>
          <a:bodyPr/>
          <a:lstStyle/>
          <a:p>
            <a:pPr eaLnBrk="1" hangingPunct="1">
              <a:defRPr/>
            </a:pPr>
            <a:r>
              <a:rPr lang="tr-TR" sz="5400" b="1" spc="600" dirty="0">
                <a:solidFill>
                  <a:srgbClr val="660033"/>
                </a:solidFill>
                <a:latin typeface="Calibri" panose="020F0502020204030204" pitchFamily="34" charset="0"/>
                <a:cs typeface="Calibri" panose="020F0502020204030204" pitchFamily="34" charset="0"/>
              </a:rPr>
              <a:t>What does the person with the problem do? </a:t>
            </a:r>
          </a:p>
        </p:txBody>
      </p:sp>
      <p:sp>
        <p:nvSpPr>
          <p:cNvPr id="50179" name="2 İçerik Yer Tutucusu"/>
          <p:cNvSpPr>
            <a:spLocks noGrp="1"/>
          </p:cNvSpPr>
          <p:nvPr>
            <p:ph idx="1"/>
          </p:nvPr>
        </p:nvSpPr>
        <p:spPr>
          <a:xfrm>
            <a:off x="108139" y="2132672"/>
            <a:ext cx="6840760" cy="4258816"/>
          </a:xfrm>
        </p:spPr>
        <p:style>
          <a:lnRef idx="2">
            <a:schemeClr val="accent1"/>
          </a:lnRef>
          <a:fillRef idx="1">
            <a:schemeClr val="lt1"/>
          </a:fillRef>
          <a:effectRef idx="0">
            <a:schemeClr val="accent1"/>
          </a:effectRef>
          <a:fontRef idx="minor">
            <a:schemeClr val="dk1"/>
          </a:fontRef>
        </p:style>
        <p:txBody>
          <a:bodyPr/>
          <a:lstStyle/>
          <a:p>
            <a:pPr marL="530860" indent="-486410" eaLnBrk="1" hangingPunct="1">
              <a:buFont typeface="Wingdings" panose="05000000000000000000" pitchFamily="2" charset="2"/>
              <a:buChar char="q"/>
            </a:pPr>
            <a:endParaRPr lang="tr-TR" sz="200" b="1" dirty="0">
              <a:solidFill>
                <a:srgbClr val="000066"/>
              </a:solidFill>
              <a:latin typeface="Calibri" panose="020F0502020204030204" pitchFamily="34" charset="0"/>
              <a:cs typeface="Calibri" panose="020F0502020204030204" pitchFamily="34" charset="0"/>
            </a:endParaRPr>
          </a:p>
          <a:p>
            <a:pPr marL="530860" indent="-486410" eaLnBrk="1" hangingPunct="1">
              <a:buFont typeface="Wingdings" panose="05000000000000000000" pitchFamily="2" charset="2"/>
              <a:buChar char="q"/>
            </a:pPr>
            <a:r>
              <a:rPr lang="tr-TR" b="1" dirty="0">
                <a:solidFill>
                  <a:srgbClr val="000066"/>
                </a:solidFill>
                <a:latin typeface="Calibri" panose="020F0502020204030204" pitchFamily="34" charset="0"/>
                <a:cs typeface="Calibri" panose="020F0502020204030204" pitchFamily="34" charset="0"/>
              </a:rPr>
              <a:t>Internal conversations increase </a:t>
            </a:r>
          </a:p>
          <a:p>
            <a:pPr marL="530860" indent="-486410" eaLnBrk="1" hangingPunct="1">
              <a:buFont typeface="Wingdings" panose="05000000000000000000" pitchFamily="2" charset="2"/>
              <a:buChar char="q"/>
            </a:pPr>
            <a:r>
              <a:rPr lang="tr-TR" i="1" dirty="0">
                <a:latin typeface="Calibri" panose="020F0502020204030204" pitchFamily="34" charset="0"/>
                <a:cs typeface="Calibri" panose="020F0502020204030204" pitchFamily="34" charset="0"/>
              </a:rPr>
              <a:t>Walks away, blames </a:t>
            </a:r>
          </a:p>
          <a:p>
            <a:pPr marL="530860" indent="-486410" eaLnBrk="1" hangingPunct="1">
              <a:buFont typeface="Wingdings" panose="05000000000000000000" pitchFamily="2" charset="2"/>
              <a:buChar char="q"/>
            </a:pPr>
            <a:r>
              <a:rPr lang="tr-TR" b="1" dirty="0">
                <a:solidFill>
                  <a:srgbClr val="000066"/>
                </a:solidFill>
                <a:latin typeface="Calibri" panose="020F0502020204030204" pitchFamily="34" charset="0"/>
                <a:cs typeface="Calibri" panose="020F0502020204030204" pitchFamily="34" charset="0"/>
              </a:rPr>
              <a:t>Saves - wholesaling</a:t>
            </a:r>
          </a:p>
          <a:p>
            <a:pPr marL="530860" indent="-486410" eaLnBrk="1" hangingPunct="1">
              <a:buFont typeface="Wingdings" panose="05000000000000000000" pitchFamily="2" charset="2"/>
              <a:buChar char="q"/>
            </a:pPr>
            <a:r>
              <a:rPr lang="tr-TR" b="1" i="1" dirty="0">
                <a:latin typeface="Calibri" panose="020F0502020204030204" pitchFamily="34" charset="0"/>
                <a:cs typeface="Calibri" panose="020F0502020204030204" pitchFamily="34" charset="0"/>
              </a:rPr>
              <a:t>Goes on the defensive</a:t>
            </a:r>
          </a:p>
          <a:p>
            <a:pPr marL="530860" indent="-486410" eaLnBrk="1" hangingPunct="1">
              <a:buFont typeface="Wingdings" panose="05000000000000000000" pitchFamily="2" charset="2"/>
              <a:buChar char="q"/>
            </a:pPr>
            <a:r>
              <a:rPr lang="tr-TR" b="1" dirty="0">
                <a:solidFill>
                  <a:srgbClr val="000066"/>
                </a:solidFill>
                <a:latin typeface="Calibri" panose="020F0502020204030204" pitchFamily="34" charset="0"/>
                <a:cs typeface="Calibri" panose="020F0502020204030204" pitchFamily="34" charset="0"/>
              </a:rPr>
              <a:t>Speaks with “</a:t>
            </a:r>
            <a:r>
              <a:rPr lang="tr-TR" b="1" i="1" dirty="0">
                <a:solidFill>
                  <a:srgbClr val="000066"/>
                </a:solidFill>
                <a:latin typeface="Calibri" panose="020F0502020204030204" pitchFamily="34" charset="0"/>
                <a:cs typeface="Calibri" panose="020F0502020204030204" pitchFamily="34" charset="0"/>
              </a:rPr>
              <a:t>you tongue</a:t>
            </a:r>
            <a:r>
              <a:rPr lang="tr-TR" b="1" dirty="0">
                <a:solidFill>
                  <a:srgbClr val="000066"/>
                </a:solidFill>
                <a:latin typeface="Calibri" panose="020F0502020204030204" pitchFamily="34" charset="0"/>
                <a:cs typeface="Calibri" panose="020F0502020204030204" pitchFamily="34" charset="0"/>
              </a:rPr>
              <a:t>” </a:t>
            </a:r>
          </a:p>
          <a:p>
            <a:pPr marL="530860" indent="-486410" eaLnBrk="1" hangingPunct="1">
              <a:buFont typeface="Wingdings" panose="05000000000000000000" pitchFamily="2" charset="2"/>
              <a:buChar char="q"/>
            </a:pPr>
            <a:r>
              <a:rPr lang="tr-TR" b="1" i="1" dirty="0">
                <a:latin typeface="Calibri" panose="020F0502020204030204" pitchFamily="34" charset="0"/>
                <a:cs typeface="Calibri" panose="020F0502020204030204" pitchFamily="34" charset="0"/>
              </a:rPr>
              <a:t>Uses communication </a:t>
            </a:r>
            <a:br>
              <a:rPr lang="tr-TR" b="1" i="1" dirty="0">
                <a:latin typeface="Calibri" panose="020F0502020204030204" pitchFamily="34" charset="0"/>
                <a:cs typeface="Calibri" panose="020F0502020204030204" pitchFamily="34" charset="0"/>
              </a:rPr>
            </a:br>
            <a:r>
              <a:rPr lang="tr-TR" b="1" i="1" dirty="0">
                <a:latin typeface="Calibri" panose="020F0502020204030204" pitchFamily="34" charset="0"/>
                <a:cs typeface="Calibri" panose="020F0502020204030204" pitchFamily="34" charset="0"/>
              </a:rPr>
              <a:t>barriers. </a:t>
            </a:r>
          </a:p>
        </p:txBody>
      </p:sp>
      <p:pic>
        <p:nvPicPr>
          <p:cNvPr id="5122" name="Picture 2" descr="http://t1.gstatic.com/images?q=tbn:ANd9GcQdEWvl7Ii5xCzZh5UibqscheWsxM8SJPwi2loD1BmjNASpf9T-"/>
          <p:cNvPicPr>
            <a:picLocks noChangeAspect="1" noChangeArrowheads="1"/>
          </p:cNvPicPr>
          <p:nvPr/>
        </p:nvPicPr>
        <p:blipFill>
          <a:blip r:embed="rId3"/>
          <a:srcRect/>
          <a:stretch>
            <a:fillRect/>
          </a:stretch>
        </p:blipFill>
        <p:spPr bwMode="auto">
          <a:xfrm>
            <a:off x="5391150" y="2851785"/>
            <a:ext cx="3500755" cy="326771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9C62309C-4C42-D0D2-9838-196EF805EE01}"/>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C2850AF4-6ADF-CB87-6CA7-1FD2BF0A9790}"/>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551D9FB0-E489-CFC8-C611-F10C6C5144AB}"/>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42</a:t>
            </a:fld>
            <a:endParaRPr lang="tr-TR" sz="1400">
              <a:latin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211960" y="980728"/>
            <a:ext cx="4752527" cy="5054441"/>
          </a:xfrm>
        </p:spPr>
        <p:style>
          <a:lnRef idx="2">
            <a:schemeClr val="accent1"/>
          </a:lnRef>
          <a:fillRef idx="1">
            <a:schemeClr val="lt1"/>
          </a:fillRef>
          <a:effectRef idx="0">
            <a:schemeClr val="accent1"/>
          </a:effectRef>
          <a:fontRef idx="minor">
            <a:schemeClr val="dk1"/>
          </a:fontRef>
        </p:style>
        <p:txBody>
          <a:bodyPr/>
          <a:lstStyle/>
          <a:p>
            <a:pPr marL="0" indent="0" eaLnBrk="1" hangingPunct="1">
              <a:buFontTx/>
              <a:buNone/>
              <a:defRPr/>
            </a:pPr>
            <a:br>
              <a:rPr lang="tr-TR" sz="2000" b="1" i="1" spc="600" dirty="0">
                <a:solidFill>
                  <a:srgbClr val="660066"/>
                </a:solidFill>
                <a:latin typeface="Calibri" panose="020F0502020204030204" pitchFamily="34" charset="0"/>
                <a:cs typeface="Calibri" panose="020F0502020204030204" pitchFamily="34" charset="0"/>
              </a:rPr>
            </a:br>
            <a:r>
              <a:rPr lang="tr-TR" sz="4400" b="1" i="1" spc="600" dirty="0">
                <a:solidFill>
                  <a:srgbClr val="660066"/>
                </a:solidFill>
                <a:latin typeface="Calibri" panose="020F0502020204030204" pitchFamily="34" charset="0"/>
                <a:cs typeface="Calibri" panose="020F0502020204030204" pitchFamily="34" charset="0"/>
              </a:rPr>
              <a:t>What would you say?</a:t>
            </a:r>
          </a:p>
          <a:p>
            <a:pPr marL="0" indent="0" eaLnBrk="1" hangingPunct="1">
              <a:buFontTx/>
              <a:buNone/>
              <a:defRPr/>
            </a:pPr>
            <a:r>
              <a:rPr lang="tr-TR" sz="3600" b="1" spc="600" dirty="0">
                <a:gradFill>
                  <a:gsLst>
                    <a:gs pos="0">
                      <a:srgbClr val="007BD3"/>
                    </a:gs>
                    <a:gs pos="100000">
                      <a:srgbClr val="034373"/>
                    </a:gs>
                  </a:gsLst>
                  <a:lin scaled="0"/>
                </a:gradFill>
                <a:latin typeface="Calibri" panose="020F0502020204030204" pitchFamily="34" charset="0"/>
                <a:cs typeface="Calibri" panose="020F0502020204030204" pitchFamily="34" charset="0"/>
              </a:rPr>
              <a:t>An extreemly peculiar </a:t>
            </a:r>
            <a:br>
              <a:rPr lang="tr-TR" sz="3600" b="1" spc="600" dirty="0">
                <a:gradFill>
                  <a:gsLst>
                    <a:gs pos="0">
                      <a:srgbClr val="007BD3"/>
                    </a:gs>
                    <a:gs pos="100000">
                      <a:srgbClr val="034373"/>
                    </a:gs>
                  </a:gsLst>
                  <a:lin scaled="0"/>
                </a:gradFill>
                <a:latin typeface="Calibri" panose="020F0502020204030204" pitchFamily="34" charset="0"/>
                <a:cs typeface="Calibri" panose="020F0502020204030204" pitchFamily="34" charset="0"/>
              </a:rPr>
            </a:br>
            <a:r>
              <a:rPr lang="tr-TR" b="1" i="1" spc="600" dirty="0">
                <a:solidFill>
                  <a:srgbClr val="C00000"/>
                </a:solidFill>
                <a:latin typeface="Calibri" panose="020F0502020204030204" pitchFamily="34" charset="0"/>
                <a:cs typeface="Calibri" panose="020F0502020204030204" pitchFamily="34" charset="0"/>
              </a:rPr>
              <a:t>(sui generis)</a:t>
            </a:r>
            <a:r>
              <a:rPr lang="tr-TR" sz="4400" b="1" spc="6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tr-TR" sz="3600" b="1" spc="600" dirty="0">
                <a:gradFill>
                  <a:gsLst>
                    <a:gs pos="0">
                      <a:srgbClr val="007BD3"/>
                    </a:gs>
                    <a:gs pos="100000">
                      <a:srgbClr val="034373"/>
                    </a:gs>
                  </a:gsLst>
                  <a:lin scaled="0"/>
                </a:gradFill>
                <a:latin typeface="Calibri" panose="020F0502020204030204" pitchFamily="34" charset="0"/>
                <a:cs typeface="Calibri" panose="020F0502020204030204" pitchFamily="34" charset="0"/>
              </a:rPr>
              <a:t>communication style??</a:t>
            </a:r>
          </a:p>
        </p:txBody>
      </p:sp>
      <p:pic>
        <p:nvPicPr>
          <p:cNvPr id="7" name="Picture 2" descr="C:\Users\acer\Pictures\Erzurum'da çadırlı kadınlar.jpg"/>
          <p:cNvPicPr>
            <a:picLocks noChangeAspect="1" noChangeArrowheads="1"/>
          </p:cNvPicPr>
          <p:nvPr/>
        </p:nvPicPr>
        <p:blipFill>
          <a:blip r:embed="rId3"/>
          <a:srcRect/>
          <a:stretch>
            <a:fillRect/>
          </a:stretch>
        </p:blipFill>
        <p:spPr bwMode="auto">
          <a:xfrm>
            <a:off x="251520" y="357188"/>
            <a:ext cx="3744416" cy="5965983"/>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818F9B79-CBF2-1A65-4449-D669DAA5BB72}"/>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D2F81FAC-DA7A-AE74-B988-6243F5EE4517}"/>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02399BFC-771E-6442-DB58-29E7FEE77B73}"/>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43</a:t>
            </a:fld>
            <a:endParaRPr lang="tr-TR" sz="1400">
              <a:latin typeface="Calibri" panose="020F0502020204030204" pitchFamily="34" charset="0"/>
              <a:cs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59011" y="324073"/>
            <a:ext cx="7945437" cy="728663"/>
          </a:xfrm>
        </p:spPr>
        <p:txBody>
          <a:bodyPr lIns="0" rIns="0" bIns="0" anchor="b"/>
          <a:lstStyle/>
          <a:p>
            <a:pPr eaLnBrk="1" hangingPunct="1">
              <a:defRPr/>
            </a:pPr>
            <a:r>
              <a:rPr lang="tr-TR" sz="7200" b="1" spc="600" dirty="0">
                <a:solidFill>
                  <a:srgbClr val="0000CC"/>
                </a:solidFill>
                <a:latin typeface="Calibri" panose="020F0502020204030204" pitchFamily="34" charset="0"/>
                <a:cs typeface="Calibri" panose="020F0502020204030204" pitchFamily="34" charset="0"/>
              </a:rPr>
              <a:t>UNDERSTANDING</a:t>
            </a:r>
          </a:p>
        </p:txBody>
      </p:sp>
      <p:graphicFrame>
        <p:nvGraphicFramePr>
          <p:cNvPr id="2" name="Diyagram 1"/>
          <p:cNvGraphicFramePr/>
          <p:nvPr/>
        </p:nvGraphicFramePr>
        <p:xfrm>
          <a:off x="179512" y="1052736"/>
          <a:ext cx="8676456"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Veri Yer Tutucusu 1">
            <a:extLst>
              <a:ext uri="{FF2B5EF4-FFF2-40B4-BE49-F238E27FC236}">
                <a16:creationId xmlns:a16="http://schemas.microsoft.com/office/drawing/2014/main" id="{E4C4DD1D-ABD8-E607-9EE5-62C75E4EF232}"/>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6E687CDC-2912-7DB1-D1D9-8E65B7AEF504}"/>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CC0DD415-5304-ED92-C43F-45D3773C79E2}"/>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44</a:t>
            </a:fld>
            <a:endParaRPr lang="tr-TR" sz="1400">
              <a:latin typeface="Calibri" panose="020F0502020204030204" pitchFamily="34" charset="0"/>
              <a:cs typeface="Calibri" panose="020F0502020204030204" pitchFamily="34" charset="0"/>
            </a:endParaRP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32410" y="323850"/>
            <a:ext cx="8573770" cy="728980"/>
          </a:xfrm>
        </p:spPr>
        <p:txBody>
          <a:bodyPr lIns="0" rIns="0" bIns="0" anchor="b"/>
          <a:lstStyle/>
          <a:p>
            <a:pPr eaLnBrk="1" hangingPunct="1">
              <a:defRPr/>
            </a:pPr>
            <a:r>
              <a:rPr lang="tr-TR" sz="4200" b="1" u="sng" spc="600" dirty="0">
                <a:solidFill>
                  <a:srgbClr val="660033"/>
                </a:solidFill>
                <a:latin typeface="Calibri" panose="020F0502020204030204" pitchFamily="34" charset="0"/>
                <a:cs typeface="Calibri" panose="020F0502020204030204" pitchFamily="34" charset="0"/>
              </a:rPr>
              <a:t>COMMUNICATION BARRIERS</a:t>
            </a:r>
          </a:p>
        </p:txBody>
      </p:sp>
      <p:sp>
        <p:nvSpPr>
          <p:cNvPr id="32771" name="Rectangle 3"/>
          <p:cNvSpPr>
            <a:spLocks noGrp="1" noChangeArrowheads="1"/>
          </p:cNvSpPr>
          <p:nvPr>
            <p:ph idx="4294967295"/>
          </p:nvPr>
        </p:nvSpPr>
        <p:spPr>
          <a:xfrm>
            <a:off x="395288" y="1412875"/>
            <a:ext cx="8229600" cy="5040313"/>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80000"/>
              </a:lnSpc>
              <a:buNone/>
            </a:pPr>
            <a:br>
              <a:rPr lang="tr-TR" b="1" dirty="0">
                <a:solidFill>
                  <a:srgbClr val="FF0000"/>
                </a:solidFill>
                <a:latin typeface="Calibri" panose="020F0502020204030204" pitchFamily="34" charset="0"/>
                <a:cs typeface="Calibri" panose="020F0502020204030204" pitchFamily="34" charset="0"/>
              </a:rPr>
            </a:br>
            <a:r>
              <a:rPr lang="tr-TR" b="1" dirty="0">
                <a:solidFill>
                  <a:srgbClr val="FF0000"/>
                </a:solidFill>
                <a:latin typeface="Calibri" panose="020F0502020204030204" pitchFamily="34" charset="0"/>
                <a:cs typeface="Calibri" panose="020F0502020204030204" pitchFamily="34" charset="0"/>
              </a:rPr>
              <a:t>1. ORDERING, DIRECTING</a:t>
            </a:r>
          </a:p>
          <a:p>
            <a:pPr marL="609600" indent="-609600" eaLnBrk="1" hangingPunct="1">
              <a:lnSpc>
                <a:spcPct val="80000"/>
              </a:lnSpc>
              <a:buFontTx/>
              <a:buNone/>
            </a:pPr>
            <a:endParaRPr lang="tr-TR" sz="2800" b="1" dirty="0">
              <a:solidFill>
                <a:srgbClr val="FF0000"/>
              </a:solidFill>
              <a:latin typeface="Calibri" panose="020F0502020204030204" pitchFamily="34" charset="0"/>
              <a:cs typeface="Calibri" panose="020F0502020204030204" pitchFamily="34" charset="0"/>
            </a:endParaRPr>
          </a:p>
          <a:p>
            <a:pPr marL="609600" indent="-609600" eaLnBrk="1" hangingPunct="1">
              <a:lnSpc>
                <a:spcPct val="80000"/>
              </a:lnSpc>
              <a:buClr>
                <a:srgbClr val="CCCCFF"/>
              </a:buClr>
              <a:buFontTx/>
              <a:buNone/>
            </a:pPr>
            <a:r>
              <a:rPr lang="tr-TR" sz="2800" b="1" dirty="0">
                <a:solidFill>
                  <a:srgbClr val="000000"/>
                </a:solidFill>
                <a:latin typeface="Calibri" panose="020F0502020204030204" pitchFamily="34" charset="0"/>
                <a:cs typeface="Calibri" panose="020F0502020204030204" pitchFamily="34" charset="0"/>
              </a:rPr>
              <a:t>“You should do ............”, “You have to ..........”</a:t>
            </a:r>
          </a:p>
          <a:p>
            <a:pPr marL="609600" indent="-609600" eaLnBrk="1" hangingPunct="1">
              <a:lnSpc>
                <a:spcPct val="80000"/>
              </a:lnSpc>
              <a:buClr>
                <a:srgbClr val="CCCCFF"/>
              </a:buClr>
              <a:buFontTx/>
              <a:buNone/>
            </a:pPr>
            <a:endParaRPr lang="tr-TR" sz="2800" b="1" i="1" dirty="0">
              <a:solidFill>
                <a:srgbClr val="000000"/>
              </a:solidFill>
              <a:latin typeface="Calibri" panose="020F0502020204030204" pitchFamily="34" charset="0"/>
              <a:cs typeface="Calibri" panose="020F0502020204030204" pitchFamily="34" charset="0"/>
            </a:endParaRPr>
          </a:p>
          <a:p>
            <a:pPr marL="609600" indent="-609600" eaLnBrk="1" hangingPunct="1">
              <a:lnSpc>
                <a:spcPct val="80000"/>
              </a:lnSpc>
              <a:buClr>
                <a:srgbClr val="CCCCFF"/>
              </a:buClr>
              <a:buFontTx/>
              <a:buNone/>
            </a:pPr>
            <a:r>
              <a:rPr lang="tr-TR" sz="2800" b="1" i="1" dirty="0" err="1">
                <a:solidFill>
                  <a:srgbClr val="000000"/>
                </a:solidFill>
                <a:latin typeface="Calibri" panose="020F0502020204030204" pitchFamily="34" charset="0"/>
                <a:cs typeface="Calibri" panose="020F0502020204030204" pitchFamily="34" charset="0"/>
              </a:rPr>
              <a:t>Student</a:t>
            </a:r>
            <a:r>
              <a:rPr lang="tr-TR" sz="2800" b="1" i="1" dirty="0">
                <a:solidFill>
                  <a:srgbClr val="000000"/>
                </a:solidFill>
                <a:latin typeface="Calibri" panose="020F0502020204030204" pitchFamily="34" charset="0"/>
                <a:cs typeface="Calibri" panose="020F0502020204030204" pitchFamily="34" charset="0"/>
              </a:rPr>
              <a:t> - </a:t>
            </a:r>
            <a:r>
              <a:rPr lang="tr-TR" sz="2800" b="1" i="1" dirty="0">
                <a:solidFill>
                  <a:srgbClr val="0000CC"/>
                </a:solidFill>
                <a:latin typeface="Calibri" panose="020F0502020204030204" pitchFamily="34" charset="0"/>
                <a:cs typeface="Calibri" panose="020F0502020204030204" pitchFamily="34" charset="0"/>
              </a:rPr>
              <a:t>I don’t want doing this homework.</a:t>
            </a:r>
          </a:p>
          <a:p>
            <a:pPr marL="609600" indent="-609600" eaLnBrk="1" hangingPunct="1">
              <a:lnSpc>
                <a:spcPct val="80000"/>
              </a:lnSpc>
              <a:buClr>
                <a:srgbClr val="CCCCFF"/>
              </a:buClr>
              <a:buFontTx/>
              <a:buNone/>
            </a:pPr>
            <a:r>
              <a:rPr lang="tr-TR" sz="2800" b="1" i="1" dirty="0">
                <a:solidFill>
                  <a:srgbClr val="000000"/>
                </a:solidFill>
                <a:latin typeface="Calibri" panose="020F0502020204030204" pitchFamily="34" charset="0"/>
                <a:cs typeface="Calibri" panose="020F0502020204030204" pitchFamily="34" charset="0"/>
              </a:rPr>
              <a:t>Teacher - </a:t>
            </a:r>
            <a:r>
              <a:rPr lang="tr-TR" sz="2800" b="1" i="1" dirty="0">
                <a:solidFill>
                  <a:srgbClr val="0000CC"/>
                </a:solidFill>
                <a:latin typeface="Calibri" panose="020F0502020204030204" pitchFamily="34" charset="0"/>
                <a:cs typeface="Calibri" panose="020F0502020204030204" pitchFamily="34" charset="0"/>
              </a:rPr>
              <a:t>You’ve to do this homework.</a:t>
            </a:r>
          </a:p>
          <a:p>
            <a:pPr marL="609600" indent="-609600" eaLnBrk="1" hangingPunct="1">
              <a:lnSpc>
                <a:spcPct val="80000"/>
              </a:lnSpc>
              <a:buClr>
                <a:srgbClr val="CCCCFF"/>
              </a:buClr>
              <a:buFontTx/>
              <a:buNone/>
            </a:pPr>
            <a:endParaRPr lang="tr-TR" sz="2800" b="1" i="1" dirty="0">
              <a:solidFill>
                <a:srgbClr val="0000CC"/>
              </a:solidFill>
              <a:latin typeface="Calibri" panose="020F0502020204030204" pitchFamily="34" charset="0"/>
              <a:cs typeface="Calibri" panose="020F0502020204030204" pitchFamily="34" charset="0"/>
            </a:endParaRPr>
          </a:p>
          <a:p>
            <a:pPr marL="609600" indent="-609600" eaLnBrk="1" hangingPunct="1">
              <a:lnSpc>
                <a:spcPct val="80000"/>
              </a:lnSpc>
              <a:buClr>
                <a:srgbClr val="CCCCFF"/>
              </a:buClr>
              <a:buFontTx/>
              <a:buNone/>
            </a:pPr>
            <a:r>
              <a:rPr lang="tr-TR" sz="2800" b="1" dirty="0">
                <a:solidFill>
                  <a:srgbClr val="800000"/>
                </a:solidFill>
                <a:latin typeface="Calibri" panose="020F0502020204030204" pitchFamily="34" charset="0"/>
                <a:cs typeface="Calibri" panose="020F0502020204030204" pitchFamily="34" charset="0"/>
              </a:rPr>
              <a:t>- It can create fear or active resistance;</a:t>
            </a:r>
          </a:p>
          <a:p>
            <a:pPr marL="609600" indent="-609600" eaLnBrk="1" hangingPunct="1">
              <a:lnSpc>
                <a:spcPct val="80000"/>
              </a:lnSpc>
              <a:buClr>
                <a:srgbClr val="CCCCFF"/>
              </a:buClr>
              <a:buFontTx/>
              <a:buNone/>
            </a:pPr>
            <a:r>
              <a:rPr lang="tr-TR" sz="2800" b="1" dirty="0">
                <a:solidFill>
                  <a:srgbClr val="660066"/>
                </a:solidFill>
                <a:latin typeface="Calibri" panose="020F0502020204030204" pitchFamily="34" charset="0"/>
                <a:cs typeface="Calibri" panose="020F0502020204030204" pitchFamily="34" charset="0"/>
              </a:rPr>
              <a:t>- It may push to “try” the opposite of what is said;</a:t>
            </a:r>
          </a:p>
          <a:p>
            <a:pPr marL="609600" indent="-609600" eaLnBrk="1" hangingPunct="1">
              <a:lnSpc>
                <a:spcPct val="80000"/>
              </a:lnSpc>
              <a:buClr>
                <a:srgbClr val="CCCCFF"/>
              </a:buClr>
              <a:buFontTx/>
              <a:buNone/>
            </a:pPr>
            <a:r>
              <a:rPr lang="tr-TR" sz="2800" b="1" dirty="0">
                <a:solidFill>
                  <a:srgbClr val="800000"/>
                </a:solidFill>
                <a:latin typeface="Calibri" panose="020F0502020204030204" pitchFamily="34" charset="0"/>
                <a:cs typeface="Calibri" panose="020F0502020204030204" pitchFamily="34" charset="0"/>
              </a:rPr>
              <a:t>- May lead to rebellious behavior or retaliation..</a:t>
            </a:r>
          </a:p>
          <a:p>
            <a:pPr marL="609600" indent="-609600" eaLnBrk="1" hangingPunct="1">
              <a:lnSpc>
                <a:spcPct val="80000"/>
              </a:lnSpc>
              <a:buClr>
                <a:srgbClr val="CCCCFF"/>
              </a:buClr>
              <a:buFontTx/>
              <a:buNone/>
            </a:pPr>
            <a:endParaRPr lang="tr-TR" sz="2800" b="1" dirty="0">
              <a:solidFill>
                <a:srgbClr val="000000"/>
              </a:solidFill>
              <a:latin typeface="Calibri" panose="020F0502020204030204" pitchFamily="34" charset="0"/>
              <a:cs typeface="Calibri" panose="020F0502020204030204" pitchFamily="34" charset="0"/>
            </a:endParaRPr>
          </a:p>
        </p:txBody>
      </p:sp>
      <p:sp>
        <p:nvSpPr>
          <p:cNvPr id="2" name="Veri Yer Tutucusu 1">
            <a:extLst>
              <a:ext uri="{FF2B5EF4-FFF2-40B4-BE49-F238E27FC236}">
                <a16:creationId xmlns:a16="http://schemas.microsoft.com/office/drawing/2014/main" id="{7DAE232E-62B1-DCAF-BBCF-9E878E5C1D19}"/>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6F75C3DC-5344-B181-6D7D-9A429B4AA2CE}"/>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F04B0E0A-6AC2-4724-F1A8-F7EA9B4E7A22}"/>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45</a:t>
            </a:fld>
            <a:endParaRPr lang="tr-TR" sz="1400">
              <a:latin typeface="Calibri" panose="020F0502020204030204" pitchFamily="34" charset="0"/>
              <a:cs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771">
                                            <p:txEl>
                                              <p:pRg st="7" end="7"/>
                                            </p:txEl>
                                          </p:spTgt>
                                        </p:tgtEl>
                                        <p:attrNameLst>
                                          <p:attrName>style.visibility</p:attrName>
                                        </p:attrNameLst>
                                      </p:cBhvr>
                                      <p:to>
                                        <p:strVal val="visible"/>
                                      </p:to>
                                    </p:set>
                                    <p:animEffect transition="in" filter="dissolve">
                                      <p:cBhvr>
                                        <p:cTn id="7" dur="500"/>
                                        <p:tgtEl>
                                          <p:spTgt spid="32771">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2771">
                                            <p:txEl>
                                              <p:pRg st="8" end="8"/>
                                            </p:txEl>
                                          </p:spTgt>
                                        </p:tgtEl>
                                        <p:attrNameLst>
                                          <p:attrName>style.visibility</p:attrName>
                                        </p:attrNameLst>
                                      </p:cBhvr>
                                      <p:to>
                                        <p:strVal val="visible"/>
                                      </p:to>
                                    </p:set>
                                    <p:animEffect transition="in" filter="dissolve">
                                      <p:cBhvr>
                                        <p:cTn id="10" dur="500"/>
                                        <p:tgtEl>
                                          <p:spTgt spid="32771">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2771">
                                            <p:txEl>
                                              <p:pRg st="9" end="9"/>
                                            </p:txEl>
                                          </p:spTgt>
                                        </p:tgtEl>
                                        <p:attrNameLst>
                                          <p:attrName>style.visibility</p:attrName>
                                        </p:attrNameLst>
                                      </p:cBhvr>
                                      <p:to>
                                        <p:strVal val="visible"/>
                                      </p:to>
                                    </p:set>
                                    <p:animEffect transition="in" filter="dissolve">
                                      <p:cBhvr>
                                        <p:cTn id="13"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4294967295"/>
          </p:nvPr>
        </p:nvSpPr>
        <p:spPr>
          <a:xfrm>
            <a:off x="163195" y="1412240"/>
            <a:ext cx="8801735" cy="4897120"/>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90000"/>
              </a:lnSpc>
              <a:buClr>
                <a:srgbClr val="CCCCFF"/>
              </a:buClr>
              <a:buFontTx/>
              <a:buNone/>
            </a:pPr>
            <a:br>
              <a:rPr lang="tr-TR" sz="1600" b="1" dirty="0">
                <a:solidFill>
                  <a:srgbClr val="FF0000"/>
                </a:solidFill>
                <a:latin typeface="Calibri" panose="020F0502020204030204" pitchFamily="34" charset="0"/>
                <a:cs typeface="Calibri" panose="020F0502020204030204" pitchFamily="34" charset="0"/>
              </a:rPr>
            </a:br>
            <a:r>
              <a:rPr lang="tr-TR" b="1" dirty="0">
                <a:solidFill>
                  <a:srgbClr val="FF0000"/>
                </a:solidFill>
                <a:latin typeface="Calibri" panose="020F0502020204030204" pitchFamily="34" charset="0"/>
                <a:cs typeface="Calibri" panose="020F0502020204030204" pitchFamily="34" charset="0"/>
              </a:rPr>
              <a:t>2. WARNING, THREATENING </a:t>
            </a:r>
            <a:r>
              <a:rPr lang="tr-TR" b="1" i="1" dirty="0">
                <a:solidFill>
                  <a:srgbClr val="FF0000"/>
                </a:solidFill>
                <a:latin typeface="Calibri" panose="020F0502020204030204" pitchFamily="34" charset="0"/>
                <a:cs typeface="Calibri" panose="020F0502020204030204" pitchFamily="34" charset="0"/>
              </a:rPr>
              <a:t>(Intimidation</a:t>
            </a:r>
            <a:r>
              <a:rPr lang="tr-TR" b="1" dirty="0">
                <a:solidFill>
                  <a:srgbClr val="FF0000"/>
                </a:solidFill>
                <a:latin typeface="Calibri" panose="020F0502020204030204" pitchFamily="34" charset="0"/>
                <a:cs typeface="Calibri" panose="020F0502020204030204" pitchFamily="34" charset="0"/>
              </a:rPr>
              <a:t>)</a:t>
            </a:r>
          </a:p>
          <a:p>
            <a:pPr marL="0" indent="0" eaLnBrk="1" hangingPunct="1">
              <a:lnSpc>
                <a:spcPct val="90000"/>
              </a:lnSpc>
              <a:buClr>
                <a:srgbClr val="CCCCFF"/>
              </a:buClr>
              <a:buFontTx/>
              <a:buNone/>
            </a:pPr>
            <a:endParaRPr lang="tr-TR" sz="1800" b="1" dirty="0">
              <a:solidFill>
                <a:srgbClr val="FF0000"/>
              </a:solidFill>
              <a:latin typeface="Calibri" panose="020F0502020204030204" pitchFamily="34" charset="0"/>
              <a:cs typeface="Calibri" panose="020F0502020204030204" pitchFamily="34" charset="0"/>
            </a:endParaRPr>
          </a:p>
          <a:p>
            <a:pPr marL="0" indent="0" eaLnBrk="1" hangingPunct="1">
              <a:lnSpc>
                <a:spcPct val="90000"/>
              </a:lnSpc>
              <a:buClr>
                <a:srgbClr val="CCCCFF"/>
              </a:buClr>
              <a:buFontTx/>
              <a:buNone/>
            </a:pPr>
            <a:r>
              <a:rPr lang="tr-TR" sz="2600" b="1" dirty="0">
                <a:solidFill>
                  <a:srgbClr val="000000"/>
                </a:solidFill>
                <a:latin typeface="Calibri" panose="020F0502020204030204" pitchFamily="34" charset="0"/>
                <a:cs typeface="Calibri" panose="020F0502020204030204" pitchFamily="34" charset="0"/>
              </a:rPr>
              <a:t>“.....if you don’t ...... happens”, “Either you do or .........”</a:t>
            </a:r>
          </a:p>
          <a:p>
            <a:pPr marL="0" indent="0" eaLnBrk="1" hangingPunct="1">
              <a:lnSpc>
                <a:spcPct val="9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	</a:t>
            </a:r>
          </a:p>
          <a:p>
            <a:pPr marL="0" indent="0" eaLnBrk="1" hangingPunct="1">
              <a:lnSpc>
                <a:spcPct val="90000"/>
              </a:lnSpc>
              <a:buClr>
                <a:srgbClr val="CCCCFF"/>
              </a:buClr>
              <a:buFontTx/>
              <a:buNone/>
            </a:pPr>
            <a:r>
              <a:rPr lang="tr-TR" sz="2600" b="1" i="1" dirty="0">
                <a:solidFill>
                  <a:srgbClr val="000000"/>
                </a:solidFill>
                <a:latin typeface="Calibri" panose="020F0502020204030204" pitchFamily="34" charset="0"/>
                <a:cs typeface="Calibri" panose="020F0502020204030204" pitchFamily="34" charset="0"/>
              </a:rPr>
              <a:t>Student</a:t>
            </a:r>
            <a:r>
              <a:rPr lang="tr-TR" sz="2600" b="1" i="1" dirty="0">
                <a:solidFill>
                  <a:srgbClr val="0000CC"/>
                </a:solidFill>
                <a:latin typeface="Calibri" panose="020F0502020204030204" pitchFamily="34" charset="0"/>
                <a:cs typeface="Calibri" panose="020F0502020204030204" pitchFamily="34" charset="0"/>
              </a:rPr>
              <a:t>- I don’t want reading this book, contains mant faults.</a:t>
            </a:r>
          </a:p>
          <a:p>
            <a:pPr marL="0" indent="0" eaLnBrk="1" hangingPunct="1">
              <a:lnSpc>
                <a:spcPct val="90000"/>
              </a:lnSpc>
              <a:buClr>
                <a:srgbClr val="CCCCFF"/>
              </a:buClr>
              <a:buFontTx/>
              <a:buNone/>
            </a:pPr>
            <a:r>
              <a:rPr lang="tr-TR" sz="2600" b="1" i="1" dirty="0">
                <a:solidFill>
                  <a:srgbClr val="000000"/>
                </a:solidFill>
                <a:latin typeface="Calibri" panose="020F0502020204030204" pitchFamily="34" charset="0"/>
                <a:cs typeface="Calibri" panose="020F0502020204030204" pitchFamily="34" charset="0"/>
              </a:rPr>
              <a:t>Teacher - </a:t>
            </a:r>
            <a:r>
              <a:rPr lang="tr-TR" sz="2600" b="1" i="1" dirty="0">
                <a:solidFill>
                  <a:srgbClr val="0000CC"/>
                </a:solidFill>
                <a:latin typeface="Calibri" panose="020F0502020204030204" pitchFamily="34" charset="0"/>
                <a:cs typeface="Calibri" panose="020F0502020204030204" pitchFamily="34" charset="0"/>
              </a:rPr>
              <a:t>You’ll fail in case of not reading this book.</a:t>
            </a:r>
          </a:p>
          <a:p>
            <a:pPr marL="0" indent="0" eaLnBrk="1" hangingPunct="1">
              <a:lnSpc>
                <a:spcPct val="90000"/>
              </a:lnSpc>
              <a:buClr>
                <a:srgbClr val="CCCCFF"/>
              </a:buClr>
              <a:buFontTx/>
              <a:buNone/>
            </a:pPr>
            <a:endParaRPr lang="tr-TR" sz="1800" b="1" i="1" dirty="0">
              <a:solidFill>
                <a:srgbClr val="0000CC"/>
              </a:solidFill>
              <a:latin typeface="Calibri" panose="020F0502020204030204" pitchFamily="34" charset="0"/>
              <a:cs typeface="Calibri" panose="020F0502020204030204" pitchFamily="34" charset="0"/>
            </a:endParaRPr>
          </a:p>
          <a:p>
            <a:pPr marL="0" indent="0" eaLnBrk="1" hangingPunct="1">
              <a:lnSpc>
                <a:spcPct val="90000"/>
              </a:lnSpc>
              <a:buClr>
                <a:srgbClr val="CCCCFF"/>
              </a:buClr>
              <a:buFontTx/>
              <a:buNone/>
            </a:pPr>
            <a:r>
              <a:rPr lang="tr-TR" sz="2600" b="1" dirty="0">
                <a:solidFill>
                  <a:srgbClr val="000000"/>
                </a:solidFill>
                <a:latin typeface="Calibri" panose="020F0502020204030204" pitchFamily="34" charset="0"/>
                <a:cs typeface="Calibri" panose="020F0502020204030204" pitchFamily="34" charset="0"/>
              </a:rPr>
              <a:t>- </a:t>
            </a:r>
            <a:r>
              <a:rPr lang="tr-TR" sz="2600" b="1" i="1" dirty="0">
                <a:solidFill>
                  <a:srgbClr val="990033"/>
                </a:solidFill>
                <a:latin typeface="Calibri" panose="020F0502020204030204" pitchFamily="34" charset="0"/>
                <a:cs typeface="Calibri" panose="020F0502020204030204" pitchFamily="34" charset="0"/>
              </a:rPr>
              <a:t>Fear, and can create submission;</a:t>
            </a:r>
          </a:p>
          <a:p>
            <a:pPr marL="0" indent="0" eaLnBrk="1" hangingPunct="1">
              <a:lnSpc>
                <a:spcPct val="90000"/>
              </a:lnSpc>
              <a:buClr>
                <a:srgbClr val="CCCCFF"/>
              </a:buClr>
              <a:buFontTx/>
              <a:buNone/>
            </a:pPr>
            <a:r>
              <a:rPr lang="tr-TR" sz="2600" b="1" dirty="0">
                <a:solidFill>
                  <a:srgbClr val="800000"/>
                </a:solidFill>
                <a:latin typeface="Calibri" panose="020F0502020204030204" pitchFamily="34" charset="0"/>
                <a:cs typeface="Calibri" panose="020F0502020204030204" pitchFamily="34" charset="0"/>
              </a:rPr>
              <a:t>- May lead to “trial” whether the results in </a:t>
            </a:r>
            <a:r>
              <a:rPr lang="tr-TR" sz="2600" b="1" dirty="0" err="1">
                <a:solidFill>
                  <a:srgbClr val="800000"/>
                </a:solidFill>
                <a:latin typeface="Calibri" panose="020F0502020204030204" pitchFamily="34" charset="0"/>
                <a:cs typeface="Calibri" panose="020F0502020204030204" pitchFamily="34" charset="0"/>
              </a:rPr>
              <a:t>question</a:t>
            </a:r>
            <a:r>
              <a:rPr lang="tr-TR" sz="2600" b="1" dirty="0">
                <a:solidFill>
                  <a:srgbClr val="800000"/>
                </a:solidFill>
                <a:latin typeface="Calibri" panose="020F0502020204030204" pitchFamily="34" charset="0"/>
                <a:cs typeface="Calibri" panose="020F0502020204030204" pitchFamily="34" charset="0"/>
              </a:rPr>
              <a:t> </a:t>
            </a:r>
            <a:br>
              <a:rPr lang="tr-TR" sz="2600" b="1" dirty="0">
                <a:solidFill>
                  <a:srgbClr val="800000"/>
                </a:solidFill>
                <a:latin typeface="Calibri" panose="020F0502020204030204" pitchFamily="34" charset="0"/>
                <a:cs typeface="Calibri" panose="020F0502020204030204" pitchFamily="34" charset="0"/>
              </a:rPr>
            </a:br>
            <a:r>
              <a:rPr lang="tr-TR" sz="2600" b="1" dirty="0">
                <a:solidFill>
                  <a:srgbClr val="800000"/>
                </a:solidFill>
                <a:latin typeface="Calibri" panose="020F0502020204030204" pitchFamily="34" charset="0"/>
                <a:cs typeface="Calibri" panose="020F0502020204030204" pitchFamily="34" charset="0"/>
              </a:rPr>
              <a:t>  </a:t>
            </a:r>
            <a:r>
              <a:rPr lang="tr-TR" sz="2600" b="1" dirty="0" err="1">
                <a:solidFill>
                  <a:srgbClr val="800000"/>
                </a:solidFill>
                <a:latin typeface="Calibri" panose="020F0502020204030204" pitchFamily="34" charset="0"/>
                <a:cs typeface="Calibri" panose="020F0502020204030204" pitchFamily="34" charset="0"/>
              </a:rPr>
              <a:t>will</a:t>
            </a:r>
            <a:r>
              <a:rPr lang="tr-TR" sz="2600" b="1" dirty="0">
                <a:solidFill>
                  <a:srgbClr val="800000"/>
                </a:solidFill>
                <a:latin typeface="Calibri" panose="020F0502020204030204" pitchFamily="34" charset="0"/>
                <a:cs typeface="Calibri" panose="020F0502020204030204" pitchFamily="34" charset="0"/>
              </a:rPr>
              <a:t> </a:t>
            </a:r>
            <a:r>
              <a:rPr lang="tr-TR" sz="2600" b="1" dirty="0" err="1">
                <a:solidFill>
                  <a:srgbClr val="800000"/>
                </a:solidFill>
                <a:latin typeface="Calibri" panose="020F0502020204030204" pitchFamily="34" charset="0"/>
                <a:cs typeface="Calibri" panose="020F0502020204030204" pitchFamily="34" charset="0"/>
              </a:rPr>
              <a:t>actually</a:t>
            </a:r>
            <a:r>
              <a:rPr lang="tr-TR" sz="2600" b="1" dirty="0">
                <a:solidFill>
                  <a:srgbClr val="800000"/>
                </a:solidFill>
                <a:latin typeface="Calibri" panose="020F0502020204030204" pitchFamily="34" charset="0"/>
                <a:cs typeface="Calibri" panose="020F0502020204030204" pitchFamily="34" charset="0"/>
              </a:rPr>
              <a:t> ocur. </a:t>
            </a:r>
          </a:p>
          <a:p>
            <a:pPr marL="0" indent="0" eaLnBrk="1" hangingPunct="1">
              <a:lnSpc>
                <a:spcPct val="90000"/>
              </a:lnSpc>
              <a:buClr>
                <a:srgbClr val="CCCCFF"/>
              </a:buClr>
              <a:buFontTx/>
              <a:buNone/>
            </a:pPr>
            <a:r>
              <a:rPr lang="tr-TR" sz="2600" b="1" dirty="0">
                <a:solidFill>
                  <a:srgbClr val="800000"/>
                </a:solidFill>
                <a:latin typeface="Calibri" panose="020F0502020204030204" pitchFamily="34" charset="0"/>
                <a:cs typeface="Calibri" panose="020F0502020204030204" pitchFamily="34" charset="0"/>
              </a:rPr>
              <a:t>- It can cause resentment, anger, rebellion.</a:t>
            </a:r>
          </a:p>
          <a:p>
            <a:pPr marL="0" indent="0" eaLnBrk="1" hangingPunct="1">
              <a:lnSpc>
                <a:spcPct val="90000"/>
              </a:lnSpc>
              <a:buClr>
                <a:srgbClr val="CCCCFF"/>
              </a:buClr>
              <a:buFontTx/>
              <a:buNone/>
            </a:pPr>
            <a:endParaRPr lang="tr-TR" sz="3300" b="1" dirty="0">
              <a:solidFill>
                <a:srgbClr val="000000"/>
              </a:solidFill>
              <a:latin typeface="Calibri" panose="020F0502020204030204" pitchFamily="34" charset="0"/>
              <a:cs typeface="Calibri" panose="020F0502020204030204" pitchFamily="34" charset="0"/>
            </a:endParaRPr>
          </a:p>
        </p:txBody>
      </p:sp>
      <p:sp>
        <p:nvSpPr>
          <p:cNvPr id="4" name="Rectangle 2"/>
          <p:cNvSpPr txBox="1">
            <a:spLocks noChangeArrowheads="1"/>
          </p:cNvSpPr>
          <p:nvPr/>
        </p:nvSpPr>
        <p:spPr bwMode="auto">
          <a:xfrm>
            <a:off x="442913" y="396082"/>
            <a:ext cx="79454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sz="4000"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764D436B-B2B7-33A9-BB47-ADDA1B8AAD4C}"/>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BE238A02-BE2C-CA4B-4CB5-79C744353D62}"/>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65C17413-8D56-798C-1FA2-79C2AD0C233F}"/>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46</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5">
                                            <p:txEl>
                                              <p:pRg st="7" end="7"/>
                                            </p:txEl>
                                          </p:spTgt>
                                        </p:tgtEl>
                                        <p:attrNameLst>
                                          <p:attrName>style.visibility</p:attrName>
                                        </p:attrNameLst>
                                      </p:cBhvr>
                                      <p:to>
                                        <p:strVal val="visible"/>
                                      </p:to>
                                    </p:set>
                                    <p:animEffect transition="in" filter="dissolve">
                                      <p:cBhvr>
                                        <p:cTn id="7" dur="500"/>
                                        <p:tgtEl>
                                          <p:spTgt spid="33795">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3795">
                                            <p:txEl>
                                              <p:pRg st="8" end="8"/>
                                            </p:txEl>
                                          </p:spTgt>
                                        </p:tgtEl>
                                        <p:attrNameLst>
                                          <p:attrName>style.visibility</p:attrName>
                                        </p:attrNameLst>
                                      </p:cBhvr>
                                      <p:to>
                                        <p:strVal val="visible"/>
                                      </p:to>
                                    </p:set>
                                    <p:animEffect transition="in" filter="dissolve">
                                      <p:cBhvr>
                                        <p:cTn id="10" dur="500"/>
                                        <p:tgtEl>
                                          <p:spTgt spid="33795">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3795">
                                            <p:txEl>
                                              <p:pRg st="9" end="9"/>
                                            </p:txEl>
                                          </p:spTgt>
                                        </p:tgtEl>
                                        <p:attrNameLst>
                                          <p:attrName>style.visibility</p:attrName>
                                        </p:attrNameLst>
                                      </p:cBhvr>
                                      <p:to>
                                        <p:strVal val="visible"/>
                                      </p:to>
                                    </p:set>
                                    <p:animEffect transition="in" filter="dissolve">
                                      <p:cBhvr>
                                        <p:cTn id="13" dur="5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4294967295"/>
          </p:nvPr>
        </p:nvSpPr>
        <p:spPr>
          <a:xfrm>
            <a:off x="250825" y="981075"/>
            <a:ext cx="8642350" cy="5472261"/>
          </a:xfrm>
        </p:spPr>
        <p:style>
          <a:lnRef idx="2">
            <a:schemeClr val="accent1"/>
          </a:lnRef>
          <a:fillRef idx="1">
            <a:schemeClr val="lt1"/>
          </a:fillRef>
          <a:effectRef idx="0">
            <a:schemeClr val="accent1"/>
          </a:effectRef>
          <a:fontRef idx="minor">
            <a:schemeClr val="dk1"/>
          </a:fontRef>
        </p:style>
        <p:txBody>
          <a:bodyPr/>
          <a:lstStyle/>
          <a:p>
            <a:pPr marL="609600" indent="-609600" eaLnBrk="1" hangingPunct="1">
              <a:lnSpc>
                <a:spcPct val="90000"/>
              </a:lnSpc>
              <a:buClr>
                <a:srgbClr val="CCCCFF"/>
              </a:buClr>
              <a:buFontTx/>
              <a:buNone/>
              <a:defRPr/>
            </a:pPr>
            <a:r>
              <a:rPr lang="tr-TR" sz="3600" b="1" dirty="0">
                <a:solidFill>
                  <a:srgbClr val="FF0000"/>
                </a:solidFill>
                <a:latin typeface="Calibri" panose="020F0502020204030204" pitchFamily="34" charset="0"/>
                <a:cs typeface="Calibri" panose="020F0502020204030204" pitchFamily="34" charset="0"/>
              </a:rPr>
              <a:t>3.</a:t>
            </a:r>
            <a:r>
              <a:rPr lang="tr-TR" sz="4000" b="1" dirty="0">
                <a:solidFill>
                  <a:srgbClr val="FF0000"/>
                </a:solidFill>
                <a:latin typeface="Calibri" panose="020F0502020204030204" pitchFamily="34" charset="0"/>
                <a:cs typeface="Calibri" panose="020F0502020204030204" pitchFamily="34" charset="0"/>
              </a:rPr>
              <a:t> </a:t>
            </a:r>
            <a:r>
              <a:rPr lang="tr-TR" b="1" dirty="0">
                <a:solidFill>
                  <a:srgbClr val="FF0000"/>
                </a:solidFill>
                <a:latin typeface="Calibri" panose="020F0502020204030204" pitchFamily="34" charset="0"/>
                <a:cs typeface="Calibri" panose="020F0502020204030204" pitchFamily="34" charset="0"/>
              </a:rPr>
              <a:t>GIVING ETHICAL LESSON, PREACHING</a:t>
            </a:r>
          </a:p>
          <a:p>
            <a:pPr marL="0" indent="0" eaLnBrk="1" hangingPunct="1">
              <a:lnSpc>
                <a:spcPct val="90000"/>
              </a:lnSpc>
              <a:buClr>
                <a:srgbClr val="CCCCFF"/>
              </a:buClr>
              <a:buFontTx/>
              <a:buNone/>
              <a:defRPr/>
            </a:pPr>
            <a:r>
              <a:rPr lang="tr-TR" sz="2700" b="1" dirty="0">
                <a:solidFill>
                  <a:srgbClr val="000000"/>
                </a:solidFill>
                <a:latin typeface="Calibri" panose="020F0502020204030204" pitchFamily="34" charset="0"/>
                <a:cs typeface="Calibri" panose="020F0502020204030204" pitchFamily="34" charset="0"/>
              </a:rPr>
              <a:t>“........ you should have done ”, “your responsibility”, </a:t>
            </a:r>
            <a:br>
              <a:rPr lang="tr-TR" sz="2700" b="1" dirty="0">
                <a:solidFill>
                  <a:srgbClr val="000000"/>
                </a:solidFill>
                <a:latin typeface="Calibri" panose="020F0502020204030204" pitchFamily="34" charset="0"/>
                <a:cs typeface="Calibri" panose="020F0502020204030204" pitchFamily="34" charset="0"/>
              </a:rPr>
            </a:br>
            <a:r>
              <a:rPr lang="tr-TR" sz="2700" b="1" dirty="0">
                <a:solidFill>
                  <a:srgbClr val="000000"/>
                </a:solidFill>
                <a:latin typeface="Calibri" panose="020F0502020204030204" pitchFamily="34" charset="0"/>
                <a:cs typeface="Calibri" panose="020F0502020204030204" pitchFamily="34" charset="0"/>
              </a:rPr>
              <a:t>“....... you should do like this.”</a:t>
            </a:r>
          </a:p>
          <a:p>
            <a:pPr marL="609600" indent="-609600" eaLnBrk="1" hangingPunct="1">
              <a:lnSpc>
                <a:spcPct val="90000"/>
              </a:lnSpc>
              <a:buClr>
                <a:srgbClr val="CCCCFF"/>
              </a:buClr>
              <a:buFontTx/>
              <a:buNone/>
              <a:defRPr/>
            </a:pPr>
            <a:r>
              <a:rPr lang="tr-TR" sz="2700" b="1" i="1" dirty="0">
                <a:solidFill>
                  <a:srgbClr val="000000"/>
                </a:solidFill>
                <a:latin typeface="Calibri" panose="020F0502020204030204" pitchFamily="34" charset="0"/>
                <a:cs typeface="Calibri" panose="020F0502020204030204" pitchFamily="34" charset="0"/>
              </a:rPr>
              <a:t>Student- </a:t>
            </a:r>
            <a:r>
              <a:rPr lang="tr-TR" sz="2700" b="1" i="1" dirty="0">
                <a:solidFill>
                  <a:srgbClr val="0000CC"/>
                </a:solidFill>
                <a:latin typeface="Calibri" panose="020F0502020204030204" pitchFamily="34" charset="0"/>
                <a:cs typeface="Calibri" panose="020F0502020204030204" pitchFamily="34" charset="0"/>
              </a:rPr>
              <a:t>I will not join collective regular study, </a:t>
            </a:r>
          </a:p>
          <a:p>
            <a:pPr marL="609600" indent="-609600" eaLnBrk="1" hangingPunct="1">
              <a:lnSpc>
                <a:spcPct val="90000"/>
              </a:lnSpc>
              <a:buClr>
                <a:srgbClr val="CCCCFF"/>
              </a:buClr>
              <a:buFontTx/>
              <a:buNone/>
              <a:defRPr/>
            </a:pPr>
            <a:r>
              <a:rPr lang="tr-TR" sz="2700" b="1" i="1" dirty="0">
                <a:solidFill>
                  <a:srgbClr val="0000CC"/>
                </a:solidFill>
                <a:latin typeface="Calibri" panose="020F0502020204030204" pitchFamily="34" charset="0"/>
                <a:cs typeface="Calibri" panose="020F0502020204030204" pitchFamily="34" charset="0"/>
              </a:rPr>
              <a:t>I can’t tolerate it’s load additionally either.</a:t>
            </a:r>
          </a:p>
          <a:p>
            <a:pPr marL="609600" indent="-609600" eaLnBrk="1" hangingPunct="1">
              <a:lnSpc>
                <a:spcPct val="90000"/>
              </a:lnSpc>
              <a:buClr>
                <a:srgbClr val="CCCCFF"/>
              </a:buClr>
              <a:buFontTx/>
              <a:buNone/>
              <a:defRPr/>
            </a:pPr>
            <a:r>
              <a:rPr lang="tr-TR" sz="2700" b="1" i="1" u="sng" dirty="0">
                <a:solidFill>
                  <a:srgbClr val="000000"/>
                </a:solidFill>
                <a:latin typeface="Calibri" panose="020F0502020204030204" pitchFamily="34" charset="0"/>
                <a:cs typeface="Calibri" panose="020F0502020204030204" pitchFamily="34" charset="0"/>
              </a:rPr>
              <a:t>Teacher</a:t>
            </a:r>
            <a:r>
              <a:rPr lang="tr-TR" sz="2700" b="1" i="1" dirty="0">
                <a:solidFill>
                  <a:srgbClr val="000000"/>
                </a:solidFill>
                <a:latin typeface="Calibri" panose="020F0502020204030204" pitchFamily="34" charset="0"/>
                <a:cs typeface="Calibri" panose="020F0502020204030204" pitchFamily="34" charset="0"/>
              </a:rPr>
              <a:t>- </a:t>
            </a:r>
            <a:r>
              <a:rPr lang="tr-TR" sz="2700" b="1" i="1" dirty="0">
                <a:solidFill>
                  <a:srgbClr val="0000CC"/>
                </a:solidFill>
                <a:latin typeface="Calibri" panose="020F0502020204030204" pitchFamily="34" charset="0"/>
                <a:cs typeface="Calibri" panose="020F0502020204030204" pitchFamily="34" charset="0"/>
              </a:rPr>
              <a:t>You should have prepared yourself to this.. </a:t>
            </a:r>
          </a:p>
          <a:p>
            <a:pPr marL="609600" indent="-609600" eaLnBrk="1" hangingPunct="1">
              <a:lnSpc>
                <a:spcPct val="90000"/>
              </a:lnSpc>
              <a:buClr>
                <a:srgbClr val="CCCCFF"/>
              </a:buClr>
              <a:buFontTx/>
              <a:buNone/>
              <a:defRPr/>
            </a:pPr>
            <a:r>
              <a:rPr lang="tr-TR" sz="2700" b="1" i="1" dirty="0">
                <a:solidFill>
                  <a:srgbClr val="0000CC"/>
                </a:solidFill>
                <a:latin typeface="Calibri" panose="020F0502020204030204" pitchFamily="34" charset="0"/>
                <a:cs typeface="Calibri" panose="020F0502020204030204" pitchFamily="34" charset="0"/>
              </a:rPr>
              <a:t>Future is your, so hapenings are under your responsibility. </a:t>
            </a:r>
          </a:p>
          <a:p>
            <a:pPr marL="609600" indent="-609600" eaLnBrk="1" hangingPunct="1">
              <a:lnSpc>
                <a:spcPct val="90000"/>
              </a:lnSpc>
              <a:buClr>
                <a:srgbClr val="CCCCFF"/>
              </a:buClr>
              <a:buFontTx/>
              <a:buNone/>
              <a:defRPr/>
            </a:pPr>
            <a:r>
              <a:rPr lang="tr-TR" sz="2700" b="1" dirty="0">
                <a:solidFill>
                  <a:srgbClr val="800000"/>
                </a:solidFill>
                <a:latin typeface="Calibri" panose="020F0502020204030204" pitchFamily="34" charset="0"/>
                <a:cs typeface="Calibri" panose="020F0502020204030204" pitchFamily="34" charset="0"/>
              </a:rPr>
              <a:t>- Creates feelings of obligation or guiltyness;</a:t>
            </a:r>
          </a:p>
          <a:p>
            <a:pPr marL="173355" indent="-173355" eaLnBrk="1" hangingPunct="1">
              <a:lnSpc>
                <a:spcPct val="90000"/>
              </a:lnSpc>
              <a:buClr>
                <a:srgbClr val="CCCCFF"/>
              </a:buClr>
              <a:buFontTx/>
              <a:buNone/>
              <a:defRPr/>
            </a:pPr>
            <a:r>
              <a:rPr lang="tr-TR" sz="2700" b="1" dirty="0">
                <a:solidFill>
                  <a:srgbClr val="800000"/>
                </a:solidFill>
                <a:latin typeface="Calibri" panose="020F0502020204030204" pitchFamily="34" charset="0"/>
                <a:cs typeface="Calibri" panose="020F0502020204030204" pitchFamily="34" charset="0"/>
              </a:rPr>
              <a:t>- </a:t>
            </a:r>
            <a:r>
              <a:rPr lang="tr-TR" sz="2700" b="1" dirty="0">
                <a:solidFill>
                  <a:srgbClr val="660066"/>
                </a:solidFill>
                <a:latin typeface="Calibri" panose="020F0502020204030204" pitchFamily="34" charset="0"/>
                <a:cs typeface="Calibri" panose="020F0502020204030204" pitchFamily="34" charset="0"/>
              </a:rPr>
              <a:t>It may lead the other party to defend their position </a:t>
            </a:r>
            <a:br>
              <a:rPr lang="tr-TR" sz="2700" b="1" dirty="0">
                <a:solidFill>
                  <a:srgbClr val="660066"/>
                </a:solidFill>
                <a:latin typeface="Calibri" panose="020F0502020204030204" pitchFamily="34" charset="0"/>
                <a:cs typeface="Calibri" panose="020F0502020204030204" pitchFamily="34" charset="0"/>
              </a:rPr>
            </a:br>
            <a:r>
              <a:rPr lang="tr-TR" sz="2700" b="1" dirty="0">
                <a:solidFill>
                  <a:srgbClr val="660066"/>
                </a:solidFill>
                <a:latin typeface="Calibri" panose="020F0502020204030204" pitchFamily="34" charset="0"/>
                <a:cs typeface="Calibri" panose="020F0502020204030204" pitchFamily="34" charset="0"/>
              </a:rPr>
              <a:t>more vigorously: </a:t>
            </a:r>
            <a:r>
              <a:rPr lang="tr-TR" sz="2700" b="1" i="1" dirty="0">
                <a:solidFill>
                  <a:srgbClr val="660066"/>
                </a:solidFill>
                <a:latin typeface="Calibri" panose="020F0502020204030204" pitchFamily="34" charset="0"/>
                <a:cs typeface="Calibri" panose="020F0502020204030204" pitchFamily="34" charset="0"/>
              </a:rPr>
              <a:t>Who said?</a:t>
            </a:r>
          </a:p>
          <a:p>
            <a:pPr marL="173355" indent="-173355" eaLnBrk="1" hangingPunct="1">
              <a:lnSpc>
                <a:spcPct val="90000"/>
              </a:lnSpc>
              <a:buClr>
                <a:srgbClr val="CCCCFF"/>
              </a:buClr>
              <a:buFontTx/>
              <a:buNone/>
              <a:defRPr/>
            </a:pPr>
            <a:r>
              <a:rPr lang="tr-TR" sz="2700" b="1" dirty="0">
                <a:solidFill>
                  <a:srgbClr val="660066"/>
                </a:solidFill>
                <a:latin typeface="Calibri" panose="020F0502020204030204" pitchFamily="34" charset="0"/>
                <a:cs typeface="Calibri" panose="020F0502020204030204" pitchFamily="34" charset="0"/>
              </a:rPr>
              <a:t>- </a:t>
            </a:r>
            <a:r>
              <a:rPr lang="tr-TR" sz="2700" b="1" dirty="0">
                <a:solidFill>
                  <a:srgbClr val="800000"/>
                </a:solidFill>
                <a:latin typeface="Calibri" panose="020F0502020204030204" pitchFamily="34" charset="0"/>
                <a:cs typeface="Calibri" panose="020F0502020204030204" pitchFamily="34" charset="0"/>
              </a:rPr>
              <a:t>Gives the impression that the other person's sense </a:t>
            </a:r>
            <a:br>
              <a:rPr lang="tr-TR" sz="2700" b="1" dirty="0">
                <a:solidFill>
                  <a:srgbClr val="800000"/>
                </a:solidFill>
                <a:latin typeface="Calibri" panose="020F0502020204030204" pitchFamily="34" charset="0"/>
                <a:cs typeface="Calibri" panose="020F0502020204030204" pitchFamily="34" charset="0"/>
              </a:rPr>
            </a:br>
            <a:r>
              <a:rPr lang="tr-TR" sz="2700" b="1" dirty="0">
                <a:solidFill>
                  <a:srgbClr val="800000"/>
                </a:solidFill>
                <a:latin typeface="Calibri" panose="020F0502020204030204" pitchFamily="34" charset="0"/>
                <a:cs typeface="Calibri" panose="020F0502020204030204" pitchFamily="34" charset="0"/>
              </a:rPr>
              <a:t>of responsibility is not </a:t>
            </a:r>
            <a:r>
              <a:rPr lang="tr-TR" sz="2700" b="1" dirty="0" err="1">
                <a:solidFill>
                  <a:srgbClr val="800000"/>
                </a:solidFill>
                <a:latin typeface="Calibri" panose="020F0502020204030204" pitchFamily="34" charset="0"/>
                <a:cs typeface="Calibri" panose="020F0502020204030204" pitchFamily="34" charset="0"/>
              </a:rPr>
              <a:t>trusted</a:t>
            </a:r>
            <a:r>
              <a:rPr lang="tr-TR" sz="2700" b="1" dirty="0">
                <a:solidFill>
                  <a:srgbClr val="800000"/>
                </a:solidFill>
                <a:latin typeface="Calibri" panose="020F0502020204030204" pitchFamily="34" charset="0"/>
                <a:cs typeface="Calibri" panose="020F0502020204030204" pitchFamily="34" charset="0"/>
              </a:rPr>
              <a:t>. </a:t>
            </a:r>
          </a:p>
        </p:txBody>
      </p:sp>
      <p:sp>
        <p:nvSpPr>
          <p:cNvPr id="4" name="Rectangle 2"/>
          <p:cNvSpPr txBox="1">
            <a:spLocks noChangeArrowheads="1"/>
          </p:cNvSpPr>
          <p:nvPr/>
        </p:nvSpPr>
        <p:spPr bwMode="auto">
          <a:xfrm>
            <a:off x="250190" y="117475"/>
            <a:ext cx="8576310" cy="72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704DE48B-7945-BB51-BD43-26469CE9C890}"/>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51D922B9-9BEB-8BD5-069E-F3872D3B2214}"/>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6FC6B5DC-BF1C-DB2F-2BAF-298F262FFD78}"/>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47</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9">
                                            <p:txEl>
                                              <p:pRg st="8" end="8"/>
                                            </p:txEl>
                                          </p:spTgt>
                                        </p:tgtEl>
                                        <p:attrNameLst>
                                          <p:attrName>style.visibility</p:attrName>
                                        </p:attrNameLst>
                                      </p:cBhvr>
                                      <p:to>
                                        <p:strVal val="visible"/>
                                      </p:to>
                                    </p:set>
                                    <p:animEffect transition="in" filter="dissolve">
                                      <p:cBhvr>
                                        <p:cTn id="7" dur="500"/>
                                        <p:tgtEl>
                                          <p:spTgt spid="34819">
                                            <p:txEl>
                                              <p:pRg st="8" end="8"/>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4819">
                                            <p:txEl>
                                              <p:pRg st="8" end="8"/>
                                            </p:txEl>
                                          </p:spTgt>
                                        </p:tgtEl>
                                        <p:attrNameLst>
                                          <p:attrName>style.visibility</p:attrName>
                                        </p:attrNameLst>
                                      </p:cBhvr>
                                      <p:to>
                                        <p:strVal val="visible"/>
                                      </p:to>
                                    </p:set>
                                    <p:animEffect transition="in" filter="dissolve">
                                      <p:cBhvr>
                                        <p:cTn id="10" dur="500"/>
                                        <p:tgtEl>
                                          <p:spTgt spid="34819">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4819">
                                            <p:txEl>
                                              <p:pRg st="8" end="8"/>
                                            </p:txEl>
                                          </p:spTgt>
                                        </p:tgtEl>
                                        <p:attrNameLst>
                                          <p:attrName>style.visibility</p:attrName>
                                        </p:attrNameLst>
                                      </p:cBhvr>
                                      <p:to>
                                        <p:strVal val="visible"/>
                                      </p:to>
                                    </p:set>
                                    <p:animEffect transition="in" filter="dissolve">
                                      <p:cBhvr>
                                        <p:cTn id="13" dur="500"/>
                                        <p:tgtEl>
                                          <p:spTgt spid="34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80340" y="909955"/>
            <a:ext cx="8735060" cy="5612765"/>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80000"/>
              </a:lnSpc>
              <a:buClr>
                <a:srgbClr val="CCCCFF"/>
              </a:buClr>
              <a:buFontTx/>
              <a:buNone/>
            </a:pPr>
            <a:br>
              <a:rPr lang="tr-TR" sz="2000" b="1" dirty="0">
                <a:solidFill>
                  <a:srgbClr val="FF0000"/>
                </a:solidFill>
                <a:latin typeface="Calibri" panose="020F0502020204030204" pitchFamily="34" charset="0"/>
                <a:cs typeface="Calibri" panose="020F0502020204030204" pitchFamily="34" charset="0"/>
              </a:rPr>
            </a:br>
            <a:r>
              <a:rPr lang="tr-TR" b="1" dirty="0">
                <a:solidFill>
                  <a:srgbClr val="FF0000"/>
                </a:solidFill>
                <a:latin typeface="Calibri" panose="020F0502020204030204" pitchFamily="34" charset="0"/>
                <a:cs typeface="Calibri" panose="020F0502020204030204" pitchFamily="34" charset="0"/>
              </a:rPr>
              <a:t>4. GIVING ADVICE, GIVING SOLUTIONS </a:t>
            </a:r>
          </a:p>
          <a:p>
            <a:pPr marL="0" indent="0" eaLnBrk="1" hangingPunct="1">
              <a:lnSpc>
                <a:spcPct val="80000"/>
              </a:lnSpc>
              <a:buClr>
                <a:srgbClr val="CCCCFF"/>
              </a:buClr>
              <a:buFontTx/>
              <a:buNone/>
            </a:pPr>
            <a:endParaRPr lang="tr-TR" sz="2000" b="1" dirty="0">
              <a:solidFill>
                <a:srgbClr val="000000"/>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“If I were you .....”, “Why don’t do ...... in that way?”, </a:t>
            </a:r>
            <a:br>
              <a:rPr lang="tr-TR" sz="2400" b="1" dirty="0">
                <a:solidFill>
                  <a:srgbClr val="000000"/>
                </a:solidFill>
                <a:latin typeface="Calibri" panose="020F0502020204030204" pitchFamily="34" charset="0"/>
                <a:cs typeface="Calibri" panose="020F0502020204030204" pitchFamily="34" charset="0"/>
              </a:rPr>
            </a:br>
            <a:r>
              <a:rPr lang="tr-TR" sz="2400" b="1" dirty="0">
                <a:solidFill>
                  <a:srgbClr val="000000"/>
                </a:solidFill>
                <a:latin typeface="Calibri" panose="020F0502020204030204" pitchFamily="34" charset="0"/>
                <a:cs typeface="Calibri" panose="020F0502020204030204" pitchFamily="34" charset="0"/>
              </a:rPr>
              <a:t>“According to me......”, “Let me offer you ........”</a:t>
            </a:r>
          </a:p>
          <a:p>
            <a:pPr marL="0" indent="0" eaLnBrk="1" hangingPunct="1">
              <a:lnSpc>
                <a:spcPct val="8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	</a:t>
            </a:r>
          </a:p>
          <a:p>
            <a:pPr marL="0" indent="0" eaLnBrk="1" hangingPunct="1">
              <a:lnSpc>
                <a:spcPct val="80000"/>
              </a:lnSpc>
              <a:buClr>
                <a:srgbClr val="CCCCFF"/>
              </a:buClr>
              <a:buFontTx/>
              <a:buNone/>
            </a:pPr>
            <a:r>
              <a:rPr lang="tr-TR" sz="2400" b="1" i="1" u="sng" dirty="0">
                <a:solidFill>
                  <a:srgbClr val="000000"/>
                </a:solidFill>
                <a:latin typeface="Calibri" panose="020F0502020204030204" pitchFamily="34" charset="0"/>
                <a:cs typeface="Calibri" panose="020F0502020204030204" pitchFamily="34" charset="0"/>
              </a:rPr>
              <a:t>Teacher</a:t>
            </a:r>
            <a:r>
              <a:rPr lang="tr-TR" sz="2400" b="1" i="1" dirty="0">
                <a:solidFill>
                  <a:srgbClr val="000000"/>
                </a:solidFill>
                <a:latin typeface="Calibri" panose="020F0502020204030204" pitchFamily="34" charset="0"/>
                <a:cs typeface="Calibri" panose="020F0502020204030204" pitchFamily="34" charset="0"/>
              </a:rPr>
              <a:t>- </a:t>
            </a:r>
            <a:r>
              <a:rPr lang="tr-TR" sz="2400" b="1" i="1" dirty="0">
                <a:solidFill>
                  <a:srgbClr val="0000CC"/>
                </a:solidFill>
                <a:latin typeface="Calibri" panose="020F0502020204030204" pitchFamily="34" charset="0"/>
                <a:cs typeface="Calibri" panose="020F0502020204030204" pitchFamily="34" charset="0"/>
              </a:rPr>
              <a:t>How many more days will I be on guard duty? </a:t>
            </a:r>
            <a:br>
              <a:rPr lang="tr-TR" sz="2400" b="1" i="1" dirty="0">
                <a:solidFill>
                  <a:srgbClr val="0000CC"/>
                </a:solidFill>
                <a:latin typeface="Calibri" panose="020F0502020204030204" pitchFamily="34" charset="0"/>
                <a:cs typeface="Calibri" panose="020F0502020204030204" pitchFamily="34" charset="0"/>
              </a:rPr>
            </a:br>
            <a:r>
              <a:rPr lang="tr-TR" sz="2400" b="1" i="1" dirty="0">
                <a:solidFill>
                  <a:srgbClr val="0000CC"/>
                </a:solidFill>
                <a:latin typeface="Calibri" panose="020F0502020204030204" pitchFamily="34" charset="0"/>
                <a:cs typeface="Calibri" panose="020F0502020204030204" pitchFamily="34" charset="0"/>
              </a:rPr>
              <a:t>It is enough! </a:t>
            </a:r>
          </a:p>
          <a:p>
            <a:pPr marL="0" indent="0" eaLnBrk="1" hangingPunct="1">
              <a:lnSpc>
                <a:spcPct val="80000"/>
              </a:lnSpc>
              <a:buClr>
                <a:srgbClr val="CCCCFF"/>
              </a:buClr>
              <a:buFontTx/>
              <a:buNone/>
            </a:pPr>
            <a:r>
              <a:rPr lang="tr-TR" sz="2400" b="1" i="1" u="sng" dirty="0">
                <a:solidFill>
                  <a:srgbClr val="000000"/>
                </a:solidFill>
                <a:latin typeface="Calibri" panose="020F0502020204030204" pitchFamily="34" charset="0"/>
                <a:cs typeface="Calibri" panose="020F0502020204030204" pitchFamily="34" charset="0"/>
              </a:rPr>
              <a:t>Manager</a:t>
            </a:r>
            <a:r>
              <a:rPr lang="tr-TR" sz="2400" b="1" i="1" dirty="0">
                <a:solidFill>
                  <a:srgbClr val="000000"/>
                </a:solidFill>
                <a:latin typeface="Calibri" panose="020F0502020204030204" pitchFamily="34" charset="0"/>
                <a:cs typeface="Calibri" panose="020F0502020204030204" pitchFamily="34" charset="0"/>
              </a:rPr>
              <a:t>- </a:t>
            </a:r>
            <a:r>
              <a:rPr lang="tr-TR" sz="2400" b="1" i="1" dirty="0">
                <a:solidFill>
                  <a:srgbClr val="0000CC"/>
                </a:solidFill>
                <a:latin typeface="Calibri" panose="020F0502020204030204" pitchFamily="34" charset="0"/>
                <a:cs typeface="Calibri" panose="020F0502020204030204" pitchFamily="34" charset="0"/>
              </a:rPr>
              <a:t>Why don't you find something to </a:t>
            </a:r>
            <a:r>
              <a:rPr lang="tr-TR" sz="2400" b="1" i="1" dirty="0" err="1">
                <a:solidFill>
                  <a:srgbClr val="0000CC"/>
                </a:solidFill>
                <a:latin typeface="Calibri" panose="020F0502020204030204" pitchFamily="34" charset="0"/>
                <a:cs typeface="Calibri" panose="020F0502020204030204" pitchFamily="34" charset="0"/>
              </a:rPr>
              <a:t>linger</a:t>
            </a:r>
            <a:r>
              <a:rPr lang="tr-TR" sz="2400" b="1" i="1" dirty="0">
                <a:solidFill>
                  <a:srgbClr val="0000CC"/>
                </a:solidFill>
                <a:latin typeface="Calibri" panose="020F0502020204030204" pitchFamily="34" charset="0"/>
                <a:cs typeface="Calibri" panose="020F0502020204030204" pitchFamily="34" charset="0"/>
              </a:rPr>
              <a:t> </a:t>
            </a:r>
            <a:br>
              <a:rPr lang="tr-TR" sz="2400" b="1" i="1" dirty="0">
                <a:solidFill>
                  <a:srgbClr val="0000CC"/>
                </a:solidFill>
                <a:latin typeface="Calibri" panose="020F0502020204030204" pitchFamily="34" charset="0"/>
                <a:cs typeface="Calibri" panose="020F0502020204030204" pitchFamily="34" charset="0"/>
              </a:rPr>
            </a:br>
            <a:r>
              <a:rPr lang="tr-TR" sz="2400" b="1" i="1" dirty="0">
                <a:solidFill>
                  <a:srgbClr val="0000CC"/>
                </a:solidFill>
                <a:latin typeface="Calibri" panose="020F0502020204030204" pitchFamily="34" charset="0"/>
                <a:cs typeface="Calibri" panose="020F0502020204030204" pitchFamily="34" charset="0"/>
              </a:rPr>
              <a:t>on on your computer?</a:t>
            </a:r>
          </a:p>
          <a:p>
            <a:pPr marL="0" indent="0" eaLnBrk="1" hangingPunct="1">
              <a:lnSpc>
                <a:spcPct val="80000"/>
              </a:lnSpc>
              <a:buClr>
                <a:srgbClr val="CCCCFF"/>
              </a:buClr>
              <a:buFontTx/>
              <a:buNone/>
            </a:pPr>
            <a:endParaRPr lang="tr-TR" sz="2400" b="1" i="1" dirty="0">
              <a:solidFill>
                <a:srgbClr val="0000CC"/>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400" b="1" dirty="0">
                <a:solidFill>
                  <a:srgbClr val="800000"/>
                </a:solidFill>
                <a:latin typeface="Calibri" panose="020F0502020204030204" pitchFamily="34" charset="0"/>
                <a:cs typeface="Calibri" panose="020F0502020204030204" pitchFamily="34" charset="0"/>
              </a:rPr>
              <a:t>- It implies that the other person is incapable of </a:t>
            </a:r>
            <a:r>
              <a:rPr lang="tr-TR" sz="2400" b="1" dirty="0" err="1">
                <a:solidFill>
                  <a:srgbClr val="800000"/>
                </a:solidFill>
                <a:latin typeface="Calibri" panose="020F0502020204030204" pitchFamily="34" charset="0"/>
                <a:cs typeface="Calibri" panose="020F0502020204030204" pitchFamily="34" charset="0"/>
              </a:rPr>
              <a:t>solving</a:t>
            </a:r>
            <a:r>
              <a:rPr lang="tr-TR" sz="2400" b="1" dirty="0">
                <a:solidFill>
                  <a:srgbClr val="800000"/>
                </a:solidFill>
                <a:latin typeface="Calibri" panose="020F0502020204030204" pitchFamily="34" charset="0"/>
                <a:cs typeface="Calibri" panose="020F0502020204030204" pitchFamily="34" charset="0"/>
              </a:rPr>
              <a:t> </a:t>
            </a:r>
            <a:br>
              <a:rPr lang="tr-TR" sz="2400" b="1" dirty="0">
                <a:solidFill>
                  <a:srgbClr val="800000"/>
                </a:solidFill>
                <a:latin typeface="Calibri" panose="020F0502020204030204" pitchFamily="34" charset="0"/>
                <a:cs typeface="Calibri" panose="020F0502020204030204" pitchFamily="34" charset="0"/>
              </a:rPr>
            </a:br>
            <a:r>
              <a:rPr lang="tr-TR" sz="2400" b="1" dirty="0" err="1">
                <a:solidFill>
                  <a:srgbClr val="800000"/>
                </a:solidFill>
                <a:latin typeface="Calibri" panose="020F0502020204030204" pitchFamily="34" charset="0"/>
                <a:cs typeface="Calibri" panose="020F0502020204030204" pitchFamily="34" charset="0"/>
              </a:rPr>
              <a:t>their</a:t>
            </a:r>
            <a:r>
              <a:rPr lang="tr-TR" sz="2400" b="1" dirty="0">
                <a:solidFill>
                  <a:srgbClr val="800000"/>
                </a:solidFill>
                <a:latin typeface="Calibri" panose="020F0502020204030204" pitchFamily="34" charset="0"/>
                <a:cs typeface="Calibri" panose="020F0502020204030204" pitchFamily="34" charset="0"/>
              </a:rPr>
              <a:t> own problems.</a:t>
            </a:r>
          </a:p>
          <a:p>
            <a:pPr marL="0" indent="0" eaLnBrk="1" hangingPunct="1">
              <a:lnSpc>
                <a:spcPct val="80000"/>
              </a:lnSpc>
              <a:buClr>
                <a:srgbClr val="CCCCFF"/>
              </a:buClr>
              <a:buFontTx/>
              <a:buNone/>
            </a:pPr>
            <a:r>
              <a:rPr lang="tr-TR" sz="2400" b="1" dirty="0">
                <a:solidFill>
                  <a:srgbClr val="660066"/>
                </a:solidFill>
                <a:latin typeface="Calibri" panose="020F0502020204030204" pitchFamily="34" charset="0"/>
                <a:cs typeface="Calibri" panose="020F0502020204030204" pitchFamily="34" charset="0"/>
              </a:rPr>
              <a:t>- It prevents the other person from thinking about the problem completely, bringing different options and trying the options. </a:t>
            </a:r>
            <a:br>
              <a:rPr lang="tr-TR" sz="2400" b="1" dirty="0">
                <a:solidFill>
                  <a:srgbClr val="660066"/>
                </a:solidFill>
                <a:latin typeface="Calibri" panose="020F0502020204030204" pitchFamily="34" charset="0"/>
                <a:cs typeface="Calibri" panose="020F0502020204030204" pitchFamily="34" charset="0"/>
              </a:rPr>
            </a:br>
            <a:r>
              <a:rPr lang="tr-TR" sz="2400" b="1" dirty="0">
                <a:solidFill>
                  <a:srgbClr val="800000"/>
                </a:solidFill>
                <a:latin typeface="Calibri" panose="020F0502020204030204" pitchFamily="34" charset="0"/>
                <a:cs typeface="Calibri" panose="020F0502020204030204" pitchFamily="34" charset="0"/>
              </a:rPr>
              <a:t>- It can also create resistance to addiction.</a:t>
            </a:r>
            <a:r>
              <a:rPr lang="tr-TR" sz="3000" b="1" dirty="0">
                <a:solidFill>
                  <a:srgbClr val="800000"/>
                </a:solidFill>
                <a:latin typeface="Calibri" panose="020F0502020204030204" pitchFamily="34" charset="0"/>
                <a:cs typeface="Calibri" panose="020F0502020204030204" pitchFamily="34" charset="0"/>
              </a:rPr>
              <a:t>.</a:t>
            </a:r>
          </a:p>
          <a:p>
            <a:pPr marL="0" indent="0" eaLnBrk="1" hangingPunct="1">
              <a:lnSpc>
                <a:spcPct val="80000"/>
              </a:lnSpc>
              <a:buClr>
                <a:srgbClr val="CCCCFF"/>
              </a:buClr>
              <a:buFontTx/>
              <a:buNone/>
            </a:pPr>
            <a:endParaRPr lang="tr-TR" sz="3000" b="1" dirty="0">
              <a:solidFill>
                <a:srgbClr val="000000"/>
              </a:solidFill>
              <a:latin typeface="Calibri" panose="020F0502020204030204" pitchFamily="34" charset="0"/>
              <a:cs typeface="Calibri" panose="020F0502020204030204" pitchFamily="34" charset="0"/>
            </a:endParaRPr>
          </a:p>
        </p:txBody>
      </p:sp>
      <p:sp>
        <p:nvSpPr>
          <p:cNvPr id="4" name="Rectangle 2"/>
          <p:cNvSpPr txBox="1">
            <a:spLocks noChangeArrowheads="1"/>
          </p:cNvSpPr>
          <p:nvPr/>
        </p:nvSpPr>
        <p:spPr bwMode="auto">
          <a:xfrm>
            <a:off x="442913" y="36830"/>
            <a:ext cx="79454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sz="4000"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3100900F-E079-8CAB-D408-330108814040}"/>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8E8FEFC3-B97B-7E1C-032E-D644A848AD6E}"/>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3D1EA688-AA93-56F8-2897-4138BB3C767E}"/>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48</a:t>
            </a:fld>
            <a:endParaRPr lang="tr-TR" sz="1400">
              <a:latin typeface="Calibri" panose="020F0502020204030204" pitchFamily="34" charset="0"/>
              <a:cs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3">
                                            <p:txEl>
                                              <p:pRg st="7" end="7"/>
                                            </p:txEl>
                                          </p:spTgt>
                                        </p:tgtEl>
                                        <p:attrNameLst>
                                          <p:attrName>style.visibility</p:attrName>
                                        </p:attrNameLst>
                                      </p:cBhvr>
                                      <p:to>
                                        <p:strVal val="visible"/>
                                      </p:to>
                                    </p:set>
                                    <p:animEffect transition="in" filter="dissolve">
                                      <p:cBhvr>
                                        <p:cTn id="7" dur="500"/>
                                        <p:tgtEl>
                                          <p:spTgt spid="35843">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5843">
                                            <p:txEl>
                                              <p:pRg st="8" end="8"/>
                                            </p:txEl>
                                          </p:spTgt>
                                        </p:tgtEl>
                                        <p:attrNameLst>
                                          <p:attrName>style.visibility</p:attrName>
                                        </p:attrNameLst>
                                      </p:cBhvr>
                                      <p:to>
                                        <p:strVal val="visible"/>
                                      </p:to>
                                    </p:set>
                                    <p:animEffect transition="in" filter="dissolve">
                                      <p:cBhvr>
                                        <p:cTn id="10"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4294967295"/>
          </p:nvPr>
        </p:nvSpPr>
        <p:spPr>
          <a:xfrm>
            <a:off x="250825" y="908721"/>
            <a:ext cx="8713788" cy="5616222"/>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80000"/>
              </a:lnSpc>
              <a:buClr>
                <a:srgbClr val="CCCCFF"/>
              </a:buClr>
              <a:buFontTx/>
              <a:buNone/>
            </a:pPr>
            <a:br>
              <a:rPr lang="tr-TR" sz="1600" b="1" dirty="0">
                <a:solidFill>
                  <a:srgbClr val="FF0000"/>
                </a:solidFill>
                <a:latin typeface="Calibri" panose="020F0502020204030204" pitchFamily="34" charset="0"/>
                <a:cs typeface="Calibri" panose="020F0502020204030204" pitchFamily="34" charset="0"/>
              </a:rPr>
            </a:br>
            <a:r>
              <a:rPr lang="tr-TR" sz="2800" b="1" dirty="0">
                <a:solidFill>
                  <a:srgbClr val="FF0000"/>
                </a:solidFill>
                <a:latin typeface="Calibri" panose="020F0502020204030204" pitchFamily="34" charset="0"/>
                <a:cs typeface="Calibri" panose="020F0502020204030204" pitchFamily="34" charset="0"/>
              </a:rPr>
              <a:t>5. PERSUASION by LOGIC, DISCUSSION </a:t>
            </a:r>
          </a:p>
          <a:p>
            <a:pPr marL="0" indent="0" eaLnBrk="1" hangingPunct="1">
              <a:lnSpc>
                <a:spcPct val="80000"/>
              </a:lnSpc>
              <a:buClr>
                <a:srgbClr val="CCCCFF"/>
              </a:buClr>
              <a:buFontTx/>
              <a:buNone/>
            </a:pPr>
            <a:endParaRPr lang="tr-TR" sz="1400" b="1" dirty="0">
              <a:solidFill>
                <a:srgbClr val="FF0000"/>
              </a:solidFill>
              <a:latin typeface="Calibri" panose="020F0502020204030204" pitchFamily="34" charset="0"/>
              <a:cs typeface="Calibri" panose="020F0502020204030204" pitchFamily="34" charset="0"/>
            </a:endParaRPr>
          </a:p>
          <a:p>
            <a:pPr marL="0" indent="0" eaLnBrk="1" hangingPunct="1">
              <a:lnSpc>
                <a:spcPct val="9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“Here you go,     ”, “Events show thati..  ..”, </a:t>
            </a:r>
            <a:br>
              <a:rPr lang="tr-TR" sz="2400" b="1" dirty="0">
                <a:solidFill>
                  <a:srgbClr val="000000"/>
                </a:solidFill>
                <a:latin typeface="Calibri" panose="020F0502020204030204" pitchFamily="34" charset="0"/>
                <a:cs typeface="Calibri" panose="020F0502020204030204" pitchFamily="34" charset="0"/>
              </a:rPr>
            </a:br>
            <a:r>
              <a:rPr lang="tr-TR" sz="2400" b="1" dirty="0">
                <a:solidFill>
                  <a:srgbClr val="000000"/>
                </a:solidFill>
                <a:latin typeface="Calibri" panose="020F0502020204030204" pitchFamily="34" charset="0"/>
                <a:cs typeface="Calibri" panose="020F0502020204030204" pitchFamily="34" charset="0"/>
              </a:rPr>
              <a:t>“Evet ama.......”, “The reality is this that ......”</a:t>
            </a:r>
          </a:p>
          <a:p>
            <a:pPr marL="0" indent="0" eaLnBrk="1" hangingPunct="1">
              <a:lnSpc>
                <a:spcPct val="90000"/>
              </a:lnSpc>
              <a:buClr>
                <a:srgbClr val="CCCCFF"/>
              </a:buClr>
              <a:buFontTx/>
              <a:buNone/>
            </a:pPr>
            <a:r>
              <a:rPr lang="tr-TR" sz="1600" b="1" dirty="0">
                <a:solidFill>
                  <a:srgbClr val="000000"/>
                </a:solidFill>
                <a:latin typeface="Calibri" panose="020F0502020204030204" pitchFamily="34" charset="0"/>
                <a:cs typeface="Calibri" panose="020F0502020204030204" pitchFamily="34" charset="0"/>
              </a:rPr>
              <a:t>	</a:t>
            </a:r>
          </a:p>
          <a:p>
            <a:pPr marL="0" indent="0" eaLnBrk="1" hangingPunct="1">
              <a:lnSpc>
                <a:spcPct val="90000"/>
              </a:lnSpc>
              <a:spcBef>
                <a:spcPts val="600"/>
              </a:spcBef>
              <a:spcAft>
                <a:spcPts val="600"/>
              </a:spcAft>
              <a:buClr>
                <a:srgbClr val="CCCCFF"/>
              </a:buClr>
              <a:buFontTx/>
              <a:buNone/>
            </a:pPr>
            <a:r>
              <a:rPr lang="tr-TR" sz="2400" b="1" i="1" u="sng" dirty="0">
                <a:solidFill>
                  <a:srgbClr val="000000"/>
                </a:solidFill>
                <a:latin typeface="Calibri" panose="020F0502020204030204" pitchFamily="34" charset="0"/>
                <a:cs typeface="Calibri" panose="020F0502020204030204" pitchFamily="34" charset="0"/>
              </a:rPr>
              <a:t>Teacher-</a:t>
            </a:r>
            <a:r>
              <a:rPr lang="tr-TR" sz="2400" b="1" i="1" dirty="0">
                <a:solidFill>
                  <a:srgbClr val="000000"/>
                </a:solidFill>
                <a:latin typeface="Calibri" panose="020F0502020204030204" pitchFamily="34" charset="0"/>
                <a:cs typeface="Calibri" panose="020F0502020204030204" pitchFamily="34" charset="0"/>
              </a:rPr>
              <a:t> </a:t>
            </a:r>
            <a:r>
              <a:rPr lang="tr-TR" sz="2400" b="1" i="1" dirty="0">
                <a:solidFill>
                  <a:srgbClr val="0000CC"/>
                </a:solidFill>
                <a:latin typeface="Calibri" panose="020F0502020204030204" pitchFamily="34" charset="0"/>
                <a:cs typeface="Calibri" panose="020F0502020204030204" pitchFamily="34" charset="0"/>
              </a:rPr>
              <a:t>I beleive in postmerdern education methods. </a:t>
            </a:r>
            <a:br>
              <a:rPr lang="tr-TR" sz="2400" b="1" i="1" dirty="0">
                <a:solidFill>
                  <a:srgbClr val="0000CC"/>
                </a:solidFill>
                <a:latin typeface="Calibri" panose="020F0502020204030204" pitchFamily="34" charset="0"/>
                <a:cs typeface="Calibri" panose="020F0502020204030204" pitchFamily="34" charset="0"/>
              </a:rPr>
            </a:br>
            <a:r>
              <a:rPr lang="tr-TR" sz="2400" b="1" i="1" dirty="0">
                <a:solidFill>
                  <a:srgbClr val="0000CC"/>
                </a:solidFill>
                <a:latin typeface="Calibri" panose="020F0502020204030204" pitchFamily="34" charset="0"/>
                <a:cs typeface="Calibri" panose="020F0502020204030204" pitchFamily="34" charset="0"/>
              </a:rPr>
              <a:t>                       I’m against so much lecture load.</a:t>
            </a:r>
          </a:p>
          <a:p>
            <a:pPr marL="0" indent="0" eaLnBrk="1" hangingPunct="1">
              <a:lnSpc>
                <a:spcPct val="90000"/>
              </a:lnSpc>
              <a:spcBef>
                <a:spcPts val="600"/>
              </a:spcBef>
              <a:spcAft>
                <a:spcPts val="600"/>
              </a:spcAft>
              <a:buClr>
                <a:srgbClr val="CCCCFF"/>
              </a:buClr>
              <a:buFontTx/>
              <a:buNone/>
            </a:pPr>
            <a:r>
              <a:rPr lang="tr-TR" sz="2400" b="1" i="1" u="sng" dirty="0">
                <a:solidFill>
                  <a:srgbClr val="000000"/>
                </a:solidFill>
                <a:latin typeface="Calibri" panose="020F0502020204030204" pitchFamily="34" charset="0"/>
                <a:cs typeface="Calibri" panose="020F0502020204030204" pitchFamily="34" charset="0"/>
              </a:rPr>
              <a:t>Tutor</a:t>
            </a:r>
            <a:r>
              <a:rPr lang="tr-TR" sz="2400" b="1" i="1" dirty="0">
                <a:solidFill>
                  <a:srgbClr val="000000"/>
                </a:solidFill>
                <a:latin typeface="Calibri" panose="020F0502020204030204" pitchFamily="34" charset="0"/>
                <a:cs typeface="Calibri" panose="020F0502020204030204" pitchFamily="34" charset="0"/>
              </a:rPr>
              <a:t> - Y</a:t>
            </a:r>
            <a:r>
              <a:rPr lang="tr-TR" sz="2400" b="1" i="1" dirty="0">
                <a:solidFill>
                  <a:srgbClr val="0000CC"/>
                </a:solidFill>
                <a:latin typeface="Calibri" panose="020F0502020204030204" pitchFamily="34" charset="0"/>
                <a:cs typeface="Calibri" panose="020F0502020204030204" pitchFamily="34" charset="0"/>
              </a:rPr>
              <a:t>es, but post-modern education cannot keep up with </a:t>
            </a:r>
            <a:br>
              <a:rPr lang="tr-TR" sz="2400" b="1" i="1" dirty="0">
                <a:solidFill>
                  <a:srgbClr val="0000CC"/>
                </a:solidFill>
                <a:latin typeface="Calibri" panose="020F0502020204030204" pitchFamily="34" charset="0"/>
                <a:cs typeface="Calibri" panose="020F0502020204030204" pitchFamily="34" charset="0"/>
              </a:rPr>
            </a:br>
            <a:r>
              <a:rPr lang="tr-TR" sz="2400" b="1" i="1" dirty="0">
                <a:solidFill>
                  <a:srgbClr val="0000CC"/>
                </a:solidFill>
                <a:latin typeface="Calibri" panose="020F0502020204030204" pitchFamily="34" charset="0"/>
                <a:cs typeface="Calibri" panose="020F0502020204030204" pitchFamily="34" charset="0"/>
              </a:rPr>
              <a:t>the performance and power of the system we follow. </a:t>
            </a:r>
          </a:p>
          <a:p>
            <a:pPr marL="0" indent="0" eaLnBrk="1" hangingPunct="1">
              <a:lnSpc>
                <a:spcPct val="90000"/>
              </a:lnSpc>
              <a:spcBef>
                <a:spcPts val="600"/>
              </a:spcBef>
              <a:spcAft>
                <a:spcPts val="600"/>
              </a:spcAft>
              <a:buClr>
                <a:srgbClr val="CCCCFF"/>
              </a:buClr>
              <a:buFontTx/>
              <a:buNone/>
            </a:pPr>
            <a:r>
              <a:rPr lang="tr-TR" sz="2400" b="1" dirty="0">
                <a:solidFill>
                  <a:srgbClr val="800000"/>
                </a:solidFill>
                <a:latin typeface="Calibri" panose="020F0502020204030204" pitchFamily="34" charset="0"/>
                <a:cs typeface="Calibri" panose="020F0502020204030204" pitchFamily="34" charset="0"/>
              </a:rPr>
              <a:t>- Provokes defensive attitudes and opposition;</a:t>
            </a:r>
          </a:p>
          <a:p>
            <a:pPr marL="0" indent="0" eaLnBrk="1" hangingPunct="1">
              <a:lnSpc>
                <a:spcPct val="90000"/>
              </a:lnSpc>
              <a:spcBef>
                <a:spcPts val="600"/>
              </a:spcBef>
              <a:spcAft>
                <a:spcPts val="600"/>
              </a:spcAft>
              <a:buClr>
                <a:srgbClr val="CCCCFF"/>
              </a:buClr>
              <a:buFontTx/>
              <a:buNone/>
            </a:pPr>
            <a:r>
              <a:rPr lang="tr-TR" sz="2400" b="1" i="1" dirty="0">
                <a:solidFill>
                  <a:srgbClr val="800000"/>
                </a:solidFill>
                <a:latin typeface="Calibri" panose="020F0502020204030204" pitchFamily="34" charset="0"/>
                <a:cs typeface="Calibri" panose="020F0502020204030204" pitchFamily="34" charset="0"/>
              </a:rPr>
              <a:t>- Causes the other person to cut off </a:t>
            </a:r>
            <a:r>
              <a:rPr lang="tr-TR" sz="2400" b="1" i="1" dirty="0" err="1">
                <a:solidFill>
                  <a:srgbClr val="800000"/>
                </a:solidFill>
                <a:latin typeface="Calibri" panose="020F0502020204030204" pitchFamily="34" charset="0"/>
                <a:cs typeface="Calibri" panose="020F0502020204030204" pitchFamily="34" charset="0"/>
              </a:rPr>
              <a:t>communication</a:t>
            </a:r>
            <a:r>
              <a:rPr lang="tr-TR" sz="2400" b="1" i="1" dirty="0">
                <a:solidFill>
                  <a:srgbClr val="800000"/>
                </a:solidFill>
                <a:latin typeface="Calibri" panose="020F0502020204030204" pitchFamily="34" charset="0"/>
                <a:cs typeface="Calibri" panose="020F0502020204030204" pitchFamily="34" charset="0"/>
              </a:rPr>
              <a:t> </a:t>
            </a:r>
            <a:br>
              <a:rPr lang="tr-TR" sz="2400" b="1" i="1" dirty="0">
                <a:solidFill>
                  <a:srgbClr val="800000"/>
                </a:solidFill>
                <a:latin typeface="Calibri" panose="020F0502020204030204" pitchFamily="34" charset="0"/>
                <a:cs typeface="Calibri" panose="020F0502020204030204" pitchFamily="34" charset="0"/>
              </a:rPr>
            </a:br>
            <a:r>
              <a:rPr lang="tr-TR" sz="2400" b="1" i="1" dirty="0">
                <a:solidFill>
                  <a:srgbClr val="800000"/>
                </a:solidFill>
                <a:latin typeface="Calibri" panose="020F0502020204030204" pitchFamily="34" charset="0"/>
                <a:cs typeface="Calibri" panose="020F0502020204030204" pitchFamily="34" charset="0"/>
              </a:rPr>
              <a:t>   </a:t>
            </a:r>
            <a:r>
              <a:rPr lang="tr-TR" sz="2400" b="1" i="1" dirty="0" err="1">
                <a:solidFill>
                  <a:srgbClr val="800000"/>
                </a:solidFill>
                <a:latin typeface="Calibri" panose="020F0502020204030204" pitchFamily="34" charset="0"/>
                <a:cs typeface="Calibri" panose="020F0502020204030204" pitchFamily="34" charset="0"/>
              </a:rPr>
              <a:t>and</a:t>
            </a:r>
            <a:r>
              <a:rPr lang="tr-TR" sz="2400" b="1" i="1" dirty="0">
                <a:solidFill>
                  <a:srgbClr val="800000"/>
                </a:solidFill>
                <a:latin typeface="Calibri" panose="020F0502020204030204" pitchFamily="34" charset="0"/>
                <a:cs typeface="Calibri" panose="020F0502020204030204" pitchFamily="34" charset="0"/>
              </a:rPr>
              <a:t> </a:t>
            </a:r>
            <a:r>
              <a:rPr lang="tr-TR" sz="2400" b="1" i="1" dirty="0" err="1">
                <a:solidFill>
                  <a:srgbClr val="800000"/>
                </a:solidFill>
                <a:latin typeface="Calibri" panose="020F0502020204030204" pitchFamily="34" charset="0"/>
                <a:cs typeface="Calibri" panose="020F0502020204030204" pitchFamily="34" charset="0"/>
              </a:rPr>
              <a:t>no</a:t>
            </a:r>
            <a:r>
              <a:rPr lang="tr-TR" sz="2400" b="1" i="1" dirty="0">
                <a:solidFill>
                  <a:srgbClr val="800000"/>
                </a:solidFill>
                <a:latin typeface="Calibri" panose="020F0502020204030204" pitchFamily="34" charset="0"/>
                <a:cs typeface="Calibri" panose="020F0502020204030204" pitchFamily="34" charset="0"/>
              </a:rPr>
              <a:t> longer listen;</a:t>
            </a:r>
          </a:p>
          <a:p>
            <a:pPr marL="0" indent="0" eaLnBrk="1" hangingPunct="1">
              <a:lnSpc>
                <a:spcPct val="90000"/>
              </a:lnSpc>
              <a:spcBef>
                <a:spcPts val="600"/>
              </a:spcBef>
              <a:spcAft>
                <a:spcPts val="600"/>
              </a:spcAft>
              <a:buClr>
                <a:srgbClr val="CCCCFF"/>
              </a:buClr>
              <a:buFontTx/>
              <a:buNone/>
            </a:pPr>
            <a:r>
              <a:rPr lang="tr-TR" sz="2400" b="1" dirty="0">
                <a:solidFill>
                  <a:srgbClr val="660066"/>
                </a:solidFill>
                <a:latin typeface="Calibri" panose="020F0502020204030204" pitchFamily="34" charset="0"/>
                <a:cs typeface="Calibri" panose="020F0502020204030204" pitchFamily="34" charset="0"/>
                <a:sym typeface="+mn-ea"/>
              </a:rPr>
              <a:t>- </a:t>
            </a:r>
            <a:r>
              <a:rPr lang="tr-TR" sz="2400" b="1" dirty="0">
                <a:solidFill>
                  <a:srgbClr val="800000"/>
                </a:solidFill>
                <a:latin typeface="Calibri" panose="020F0502020204030204" pitchFamily="34" charset="0"/>
                <a:cs typeface="Calibri" panose="020F0502020204030204" pitchFamily="34" charset="0"/>
                <a:sym typeface="+mn-ea"/>
              </a:rPr>
              <a:t>It can cause the other person to feel </a:t>
            </a:r>
            <a:r>
              <a:rPr lang="tr-TR" sz="2400" b="1" dirty="0" err="1">
                <a:solidFill>
                  <a:srgbClr val="800000"/>
                </a:solidFill>
                <a:latin typeface="Calibri" panose="020F0502020204030204" pitchFamily="34" charset="0"/>
                <a:cs typeface="Calibri" panose="020F0502020204030204" pitchFamily="34" charset="0"/>
                <a:sym typeface="+mn-ea"/>
              </a:rPr>
              <a:t>incompetent</a:t>
            </a:r>
            <a:r>
              <a:rPr lang="tr-TR" sz="2400" b="1" dirty="0">
                <a:solidFill>
                  <a:srgbClr val="800000"/>
                </a:solidFill>
                <a:latin typeface="Calibri" panose="020F0502020204030204" pitchFamily="34" charset="0"/>
                <a:cs typeface="Calibri" panose="020F0502020204030204" pitchFamily="34" charset="0"/>
                <a:sym typeface="+mn-ea"/>
              </a:rPr>
              <a:t> </a:t>
            </a:r>
            <a:br>
              <a:rPr lang="tr-TR" sz="2400" b="1" dirty="0">
                <a:solidFill>
                  <a:srgbClr val="800000"/>
                </a:solidFill>
                <a:latin typeface="Calibri" panose="020F0502020204030204" pitchFamily="34" charset="0"/>
                <a:cs typeface="Calibri" panose="020F0502020204030204" pitchFamily="34" charset="0"/>
                <a:sym typeface="+mn-ea"/>
              </a:rPr>
            </a:br>
            <a:r>
              <a:rPr lang="tr-TR" sz="2400" b="1" dirty="0">
                <a:solidFill>
                  <a:srgbClr val="800000"/>
                </a:solidFill>
                <a:latin typeface="Calibri" panose="020F0502020204030204" pitchFamily="34" charset="0"/>
                <a:cs typeface="Calibri" panose="020F0502020204030204" pitchFamily="34" charset="0"/>
                <a:sym typeface="+mn-ea"/>
              </a:rPr>
              <a:t>   </a:t>
            </a:r>
            <a:r>
              <a:rPr lang="tr-TR" sz="2400" b="1" dirty="0" err="1">
                <a:solidFill>
                  <a:srgbClr val="800000"/>
                </a:solidFill>
                <a:latin typeface="Calibri" panose="020F0502020204030204" pitchFamily="34" charset="0"/>
                <a:cs typeface="Calibri" panose="020F0502020204030204" pitchFamily="34" charset="0"/>
                <a:sym typeface="+mn-ea"/>
              </a:rPr>
              <a:t>and</a:t>
            </a:r>
            <a:r>
              <a:rPr lang="tr-TR" sz="2400" b="1" dirty="0">
                <a:solidFill>
                  <a:srgbClr val="800000"/>
                </a:solidFill>
                <a:latin typeface="Calibri" panose="020F0502020204030204" pitchFamily="34" charset="0"/>
                <a:cs typeface="Calibri" panose="020F0502020204030204" pitchFamily="34" charset="0"/>
                <a:sym typeface="+mn-ea"/>
              </a:rPr>
              <a:t> inadequate.</a:t>
            </a:r>
            <a:endParaRPr lang="tr-TR" sz="2400" b="1" dirty="0">
              <a:solidFill>
                <a:srgbClr val="660066"/>
              </a:solidFill>
              <a:latin typeface="Calibri" panose="020F0502020204030204" pitchFamily="34" charset="0"/>
              <a:cs typeface="Calibri" panose="020F0502020204030204" pitchFamily="34" charset="0"/>
            </a:endParaRPr>
          </a:p>
        </p:txBody>
      </p:sp>
      <p:sp>
        <p:nvSpPr>
          <p:cNvPr id="4" name="Rectangle 2"/>
          <p:cNvSpPr txBox="1">
            <a:spLocks noChangeArrowheads="1"/>
          </p:cNvSpPr>
          <p:nvPr/>
        </p:nvSpPr>
        <p:spPr bwMode="auto">
          <a:xfrm>
            <a:off x="442913" y="44624"/>
            <a:ext cx="79454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sz="4000"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748A2086-E28D-B28F-6BF1-A685E787B816}"/>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3138B177-81CD-B828-D88A-58C3FA56C2EB}"/>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134E8129-F8B6-5BC5-6D66-CA745F6577FB}"/>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49</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67">
                                            <p:txEl>
                                              <p:pRg st="6" end="6"/>
                                            </p:txEl>
                                          </p:spTgt>
                                        </p:tgtEl>
                                        <p:attrNameLst>
                                          <p:attrName>style.visibility</p:attrName>
                                        </p:attrNameLst>
                                      </p:cBhvr>
                                      <p:to>
                                        <p:strVal val="visible"/>
                                      </p:to>
                                    </p:set>
                                    <p:animEffect transition="in" filter="dissolve">
                                      <p:cBhvr>
                                        <p:cTn id="7" dur="500"/>
                                        <p:tgtEl>
                                          <p:spTgt spid="36867">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6867">
                                            <p:txEl>
                                              <p:pRg st="7" end="7"/>
                                            </p:txEl>
                                          </p:spTgt>
                                        </p:tgtEl>
                                        <p:attrNameLst>
                                          <p:attrName>style.visibility</p:attrName>
                                        </p:attrNameLst>
                                      </p:cBhvr>
                                      <p:to>
                                        <p:strVal val="visible"/>
                                      </p:to>
                                    </p:set>
                                    <p:animEffect transition="in" filter="dissolve">
                                      <p:cBhvr>
                                        <p:cTn id="10" dur="500"/>
                                        <p:tgtEl>
                                          <p:spTgt spid="36867">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6867">
                                            <p:txEl>
                                              <p:pRg st="8" end="8"/>
                                            </p:txEl>
                                          </p:spTgt>
                                        </p:tgtEl>
                                        <p:attrNameLst>
                                          <p:attrName>style.visibility</p:attrName>
                                        </p:attrNameLst>
                                      </p:cBhvr>
                                      <p:to>
                                        <p:strVal val="visible"/>
                                      </p:to>
                                    </p:set>
                                    <p:animEffect transition="in" filter="dissolve">
                                      <p:cBhvr>
                                        <p:cTn id="13"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1DC92C8-7226-4EA1-BD72-41FF05E73FB4}"/>
              </a:ext>
            </a:extLst>
          </p:cNvPr>
          <p:cNvSpPr>
            <a:spLocks noGrp="1"/>
          </p:cNvSpPr>
          <p:nvPr>
            <p:ph type="ctrTitle"/>
          </p:nvPr>
        </p:nvSpPr>
        <p:spPr/>
        <p:txBody>
          <a:bodyPr/>
          <a:lstStyle/>
          <a:p>
            <a:br>
              <a:rPr lang="tr-TR" dirty="0"/>
            </a:br>
            <a:r>
              <a:rPr lang="tr-TR" sz="4800" b="1" dirty="0" err="1">
                <a:solidFill>
                  <a:srgbClr val="0000CC"/>
                </a:solidFill>
                <a:latin typeface="Calibri" panose="020F0502020204030204" pitchFamily="34" charset="0"/>
                <a:cs typeface="Calibri" panose="020F0502020204030204" pitchFamily="34" charset="0"/>
              </a:rPr>
              <a:t>What</a:t>
            </a:r>
            <a:r>
              <a:rPr lang="tr-TR" sz="4800" b="1" dirty="0">
                <a:solidFill>
                  <a:srgbClr val="0000CC"/>
                </a:solidFill>
                <a:latin typeface="Calibri" panose="020F0502020204030204" pitchFamily="34" charset="0"/>
                <a:cs typeface="Calibri" panose="020F0502020204030204" pitchFamily="34" charset="0"/>
              </a:rPr>
              <a:t> is </a:t>
            </a:r>
            <a:r>
              <a:rPr lang="tr-TR" sz="4800" b="1" dirty="0" err="1">
                <a:solidFill>
                  <a:srgbClr val="0000CC"/>
                </a:solidFill>
                <a:latin typeface="Calibri" panose="020F0502020204030204" pitchFamily="34" charset="0"/>
                <a:cs typeface="Calibri" panose="020F0502020204030204" pitchFamily="34" charset="0"/>
              </a:rPr>
              <a:t>communication</a:t>
            </a:r>
            <a:r>
              <a:rPr lang="tr-TR" sz="4800" b="1" dirty="0">
                <a:solidFill>
                  <a:srgbClr val="0000CC"/>
                </a:solidFill>
                <a:latin typeface="Calibri" panose="020F0502020204030204" pitchFamily="34" charset="0"/>
                <a:cs typeface="Calibri" panose="020F0502020204030204" pitchFamily="34" charset="0"/>
              </a:rPr>
              <a:t>?</a:t>
            </a:r>
          </a:p>
        </p:txBody>
      </p:sp>
      <p:pic>
        <p:nvPicPr>
          <p:cNvPr id="6" name="Picture 10" descr="j0297057">
            <a:extLst>
              <a:ext uri="{FF2B5EF4-FFF2-40B4-BE49-F238E27FC236}">
                <a16:creationId xmlns:a16="http://schemas.microsoft.com/office/drawing/2014/main" id="{FE34EE81-822D-4CC1-B204-F089108304B2}"/>
              </a:ext>
            </a:extLst>
          </p:cNvPr>
          <p:cNvPicPr>
            <a:picLocks noChangeAspect="1" noChangeArrowheads="1" noCrop="1"/>
          </p:cNvPicPr>
          <p:nvPr/>
        </p:nvPicPr>
        <p:blipFill>
          <a:blip r:embed="rId3" cstate="print"/>
          <a:srcRect/>
          <a:stretch>
            <a:fillRect/>
          </a:stretch>
        </p:blipFill>
        <p:spPr bwMode="auto">
          <a:xfrm>
            <a:off x="611907" y="531672"/>
            <a:ext cx="2447925" cy="2130425"/>
          </a:xfrm>
          <a:prstGeom prst="rect">
            <a:avLst/>
          </a:prstGeom>
          <a:noFill/>
          <a:ln w="9525">
            <a:noFill/>
            <a:miter lim="800000"/>
            <a:headEnd/>
            <a:tailEnd/>
          </a:ln>
        </p:spPr>
      </p:pic>
      <p:pic>
        <p:nvPicPr>
          <p:cNvPr id="7" name="Resim 2">
            <a:extLst>
              <a:ext uri="{FF2B5EF4-FFF2-40B4-BE49-F238E27FC236}">
                <a16:creationId xmlns:a16="http://schemas.microsoft.com/office/drawing/2014/main" id="{3D06A6AC-2148-4B60-B844-9DFFBF741E56}"/>
              </a:ext>
            </a:extLst>
          </p:cNvPr>
          <p:cNvPicPr>
            <a:picLocks noChangeAspect="1"/>
          </p:cNvPicPr>
          <p:nvPr/>
        </p:nvPicPr>
        <p:blipFill>
          <a:blip r:embed="rId4" cstate="print"/>
          <a:srcRect/>
          <a:stretch>
            <a:fillRect/>
          </a:stretch>
        </p:blipFill>
        <p:spPr bwMode="auto">
          <a:xfrm>
            <a:off x="6346825" y="600727"/>
            <a:ext cx="2111375" cy="1992313"/>
          </a:xfrm>
          <a:prstGeom prst="rect">
            <a:avLst/>
          </a:prstGeom>
          <a:noFill/>
          <a:ln w="9525">
            <a:noFill/>
            <a:miter lim="800000"/>
            <a:headEnd/>
            <a:tailEnd/>
          </a:ln>
        </p:spPr>
      </p:pic>
      <p:pic>
        <p:nvPicPr>
          <p:cNvPr id="8" name="Picture 9" descr="j0300502">
            <a:extLst>
              <a:ext uri="{FF2B5EF4-FFF2-40B4-BE49-F238E27FC236}">
                <a16:creationId xmlns:a16="http://schemas.microsoft.com/office/drawing/2014/main" id="{83159F97-0E98-459F-A79C-9454C679CD7F}"/>
              </a:ext>
            </a:extLst>
          </p:cNvPr>
          <p:cNvPicPr>
            <a:picLocks noChangeAspect="1" noChangeArrowheads="1" noCrop="1"/>
          </p:cNvPicPr>
          <p:nvPr/>
        </p:nvPicPr>
        <p:blipFill>
          <a:blip r:embed="rId5" cstate="print"/>
          <a:srcRect/>
          <a:stretch>
            <a:fillRect/>
          </a:stretch>
        </p:blipFill>
        <p:spPr bwMode="auto">
          <a:xfrm>
            <a:off x="3059832" y="3933056"/>
            <a:ext cx="3024336" cy="2040129"/>
          </a:xfrm>
          <a:prstGeom prst="rect">
            <a:avLst/>
          </a:prstGeom>
          <a:noFill/>
          <a:ln w="9525">
            <a:noFill/>
            <a:miter lim="800000"/>
            <a:headEnd/>
            <a:tailEnd/>
          </a:ln>
        </p:spPr>
      </p:pic>
      <p:sp>
        <p:nvSpPr>
          <p:cNvPr id="9" name="Veri Yer Tutucusu 1">
            <a:extLst>
              <a:ext uri="{FF2B5EF4-FFF2-40B4-BE49-F238E27FC236}">
                <a16:creationId xmlns:a16="http://schemas.microsoft.com/office/drawing/2014/main" id="{B1BC654F-FC8E-3A9E-5669-8616485B523D}"/>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10" name="Altbilgi Yer Tutucusu 2">
            <a:extLst>
              <a:ext uri="{FF2B5EF4-FFF2-40B4-BE49-F238E27FC236}">
                <a16:creationId xmlns:a16="http://schemas.microsoft.com/office/drawing/2014/main" id="{B7854C49-B838-80E5-51DA-C6E6F76043BD}"/>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11" name="Slayt Numarası Yer Tutucusu 3">
            <a:extLst>
              <a:ext uri="{FF2B5EF4-FFF2-40B4-BE49-F238E27FC236}">
                <a16:creationId xmlns:a16="http://schemas.microsoft.com/office/drawing/2014/main" id="{6A908AD1-2886-857B-BBB9-907ED62A99B2}"/>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5</a:t>
            </a:fld>
            <a:endParaRPr lang="tr-TR"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6889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4294967295"/>
          </p:nvPr>
        </p:nvSpPr>
        <p:spPr>
          <a:xfrm>
            <a:off x="251143" y="908720"/>
            <a:ext cx="8713787" cy="5472608"/>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80000"/>
              </a:lnSpc>
              <a:buClr>
                <a:srgbClr val="CCCCFF"/>
              </a:buClr>
              <a:buFontTx/>
              <a:buNone/>
            </a:pPr>
            <a:br>
              <a:rPr lang="tr-TR" sz="1200" b="1" dirty="0">
                <a:solidFill>
                  <a:srgbClr val="FF0000"/>
                </a:solidFill>
                <a:latin typeface="Calibri" panose="020F0502020204030204" pitchFamily="34" charset="0"/>
                <a:cs typeface="Calibri" panose="020F0502020204030204" pitchFamily="34" charset="0"/>
              </a:rPr>
            </a:br>
            <a:r>
              <a:rPr lang="tr-TR" sz="2800" b="1" dirty="0">
                <a:solidFill>
                  <a:srgbClr val="FF0000"/>
                </a:solidFill>
                <a:latin typeface="Calibri" panose="020F0502020204030204" pitchFamily="34" charset="0"/>
                <a:cs typeface="Calibri" panose="020F0502020204030204" pitchFamily="34" charset="0"/>
              </a:rPr>
              <a:t>6. JUDGING, CRITICISING, ACCUSING</a:t>
            </a:r>
          </a:p>
          <a:p>
            <a:pPr marL="0" indent="0" eaLnBrk="1" hangingPunct="1">
              <a:lnSpc>
                <a:spcPct val="80000"/>
              </a:lnSpc>
              <a:buClr>
                <a:srgbClr val="CCCCFF"/>
              </a:buClr>
              <a:buFontTx/>
              <a:buNone/>
            </a:pPr>
            <a:r>
              <a:rPr lang="tr-TR" sz="1050" b="1" dirty="0">
                <a:solidFill>
                  <a:srgbClr val="5B14AA"/>
                </a:solidFill>
                <a:latin typeface="Calibri" panose="020F0502020204030204" pitchFamily="34" charset="0"/>
                <a:cs typeface="Calibri" panose="020F0502020204030204" pitchFamily="34" charset="0"/>
              </a:rPr>
              <a:t>	</a:t>
            </a:r>
          </a:p>
          <a:p>
            <a:pPr marL="0" indent="0" eaLnBrk="1" hangingPunct="1">
              <a:lnSpc>
                <a:spcPct val="8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“You don’t think maturatedly ....”, “You are already lazy ..........”</a:t>
            </a:r>
          </a:p>
          <a:p>
            <a:pPr marL="0" indent="0" eaLnBrk="1" hangingPunct="1">
              <a:lnSpc>
                <a:spcPct val="80000"/>
              </a:lnSpc>
              <a:buClr>
                <a:srgbClr val="CCCCFF"/>
              </a:buClr>
              <a:buFontTx/>
              <a:buNone/>
            </a:pPr>
            <a:endParaRPr lang="tr-TR" sz="1600" b="1" i="1" dirty="0">
              <a:solidFill>
                <a:srgbClr val="000000"/>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400" b="1" i="1" u="sng" dirty="0" err="1">
                <a:solidFill>
                  <a:srgbClr val="000000"/>
                </a:solidFill>
                <a:latin typeface="Calibri" panose="020F0502020204030204" pitchFamily="34" charset="0"/>
                <a:cs typeface="Calibri" panose="020F0502020204030204" pitchFamily="34" charset="0"/>
              </a:rPr>
              <a:t>Parent</a:t>
            </a:r>
            <a:r>
              <a:rPr lang="tr-TR" sz="2400" b="1" i="1" dirty="0">
                <a:solidFill>
                  <a:srgbClr val="000000"/>
                </a:solidFill>
                <a:latin typeface="Calibri" panose="020F0502020204030204" pitchFamily="34" charset="0"/>
                <a:cs typeface="Calibri" panose="020F0502020204030204" pitchFamily="34" charset="0"/>
              </a:rPr>
              <a:t>- </a:t>
            </a:r>
            <a:r>
              <a:rPr lang="tr-TR" sz="2400" b="1" i="1" dirty="0">
                <a:solidFill>
                  <a:srgbClr val="0000CC"/>
                </a:solidFill>
                <a:latin typeface="Calibri" panose="020F0502020204030204" pitchFamily="34" charset="0"/>
                <a:cs typeface="Calibri" panose="020F0502020204030204" pitchFamily="34" charset="0"/>
              </a:rPr>
              <a:t>This time, one teacher will not be enough for you...</a:t>
            </a:r>
          </a:p>
          <a:p>
            <a:pPr marL="0" indent="0" eaLnBrk="1" hangingPunct="1">
              <a:lnSpc>
                <a:spcPct val="80000"/>
              </a:lnSpc>
              <a:buClr>
                <a:srgbClr val="CCCCFF"/>
              </a:buClr>
              <a:buFontTx/>
              <a:buNone/>
            </a:pPr>
            <a:r>
              <a:rPr lang="tr-TR" sz="2400" b="1" i="1" u="sng" dirty="0">
                <a:solidFill>
                  <a:srgbClr val="000000"/>
                </a:solidFill>
                <a:latin typeface="Calibri" panose="020F0502020204030204" pitchFamily="34" charset="0"/>
                <a:cs typeface="Calibri" panose="020F0502020204030204" pitchFamily="34" charset="0"/>
              </a:rPr>
              <a:t>Student</a:t>
            </a:r>
            <a:r>
              <a:rPr lang="tr-TR" sz="2400" b="1" i="1" dirty="0">
                <a:solidFill>
                  <a:srgbClr val="000000"/>
                </a:solidFill>
                <a:latin typeface="Calibri" panose="020F0502020204030204" pitchFamily="34" charset="0"/>
                <a:cs typeface="Calibri" panose="020F0502020204030204" pitchFamily="34" charset="0"/>
              </a:rPr>
              <a:t> - </a:t>
            </a:r>
            <a:r>
              <a:rPr lang="tr-TR" sz="2400" b="1" i="1" dirty="0">
                <a:solidFill>
                  <a:srgbClr val="0000CC"/>
                </a:solidFill>
                <a:latin typeface="Calibri" panose="020F0502020204030204" pitchFamily="34" charset="0"/>
                <a:cs typeface="Calibri" panose="020F0502020204030204" pitchFamily="34" charset="0"/>
              </a:rPr>
              <a:t>I think you are exaggerating this test and failure..</a:t>
            </a:r>
          </a:p>
          <a:p>
            <a:pPr marL="0" indent="0" eaLnBrk="1" hangingPunct="1">
              <a:lnSpc>
                <a:spcPct val="80000"/>
              </a:lnSpc>
              <a:buClr>
                <a:srgbClr val="CCCCFF"/>
              </a:buClr>
              <a:buFontTx/>
              <a:buNone/>
            </a:pPr>
            <a:endParaRPr lang="tr-TR" sz="1000" b="1" i="1" dirty="0">
              <a:solidFill>
                <a:srgbClr val="0000CC"/>
              </a:solidFill>
              <a:latin typeface="Calibri" panose="020F0502020204030204" pitchFamily="34" charset="0"/>
              <a:cs typeface="Calibri" panose="020F0502020204030204" pitchFamily="34" charset="0"/>
            </a:endParaRPr>
          </a:p>
          <a:p>
            <a:pPr marL="0" indent="0" eaLnBrk="1" hangingPunct="1">
              <a:lnSpc>
                <a:spcPct val="13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 Feels inadequate, stupid and misevaluated .</a:t>
            </a:r>
          </a:p>
          <a:p>
            <a:pPr marL="0" indent="0" eaLnBrk="1" hangingPunct="1">
              <a:lnSpc>
                <a:spcPct val="13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 It causes the other person to cut off communication for fear </a:t>
            </a:r>
            <a:br>
              <a:rPr lang="tr-TR" sz="2400" b="1" dirty="0">
                <a:solidFill>
                  <a:srgbClr val="000000"/>
                </a:solidFill>
                <a:latin typeface="Calibri" panose="020F0502020204030204" pitchFamily="34" charset="0"/>
                <a:cs typeface="Calibri" panose="020F0502020204030204" pitchFamily="34" charset="0"/>
              </a:rPr>
            </a:br>
            <a:r>
              <a:rPr lang="tr-TR" sz="2400" b="1" dirty="0">
                <a:solidFill>
                  <a:srgbClr val="000000"/>
                </a:solidFill>
                <a:latin typeface="Calibri" panose="020F0502020204030204" pitchFamily="34" charset="0"/>
                <a:cs typeface="Calibri" panose="020F0502020204030204" pitchFamily="34" charset="0"/>
              </a:rPr>
              <a:t>of being the target of a negative judgment or being scolded;</a:t>
            </a:r>
          </a:p>
          <a:p>
            <a:pPr marL="0" indent="0" eaLnBrk="1" hangingPunct="1">
              <a:lnSpc>
                <a:spcPct val="13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 Generally, the other person perceives the judgment and </a:t>
            </a:r>
            <a:br>
              <a:rPr lang="tr-TR" sz="2400" b="1" dirty="0">
                <a:solidFill>
                  <a:srgbClr val="000000"/>
                </a:solidFill>
                <a:latin typeface="Calibri" panose="020F0502020204030204" pitchFamily="34" charset="0"/>
                <a:cs typeface="Calibri" panose="020F0502020204030204" pitchFamily="34" charset="0"/>
              </a:rPr>
            </a:br>
            <a:r>
              <a:rPr lang="tr-TR" sz="2400" b="1" dirty="0">
                <a:solidFill>
                  <a:srgbClr val="000000"/>
                </a:solidFill>
                <a:latin typeface="Calibri" panose="020F0502020204030204" pitchFamily="34" charset="0"/>
                <a:cs typeface="Calibri" panose="020F0502020204030204" pitchFamily="34" charset="0"/>
              </a:rPr>
              <a:t>criticism as truth. (</a:t>
            </a:r>
            <a:r>
              <a:rPr lang="tr-TR" sz="2400" b="1" i="1" dirty="0">
                <a:solidFill>
                  <a:srgbClr val="C00000"/>
                </a:solidFill>
                <a:latin typeface="Calibri" panose="020F0502020204030204" pitchFamily="34" charset="0"/>
                <a:cs typeface="Calibri" panose="020F0502020204030204" pitchFamily="34" charset="0"/>
              </a:rPr>
              <a:t>I’m bad</a:t>
            </a:r>
            <a:r>
              <a:rPr lang="tr-TR" sz="2400" b="1" dirty="0">
                <a:solidFill>
                  <a:srgbClr val="000000"/>
                </a:solidFill>
                <a:latin typeface="Calibri" panose="020F0502020204030204" pitchFamily="34" charset="0"/>
                <a:cs typeface="Calibri" panose="020F0502020204030204" pitchFamily="34" charset="0"/>
              </a:rPr>
              <a:t>! etc.) or responds :</a:t>
            </a:r>
          </a:p>
          <a:p>
            <a:pPr marL="0" indent="0" eaLnBrk="1" hangingPunct="1">
              <a:lnSpc>
                <a:spcPct val="130000"/>
              </a:lnSpc>
              <a:buClr>
                <a:srgbClr val="CCCCFF"/>
              </a:buClr>
              <a:buFontTx/>
              <a:buChar char="-"/>
            </a:pPr>
            <a:r>
              <a:rPr lang="tr-TR" sz="2400" b="1" dirty="0">
                <a:solidFill>
                  <a:srgbClr val="000000"/>
                </a:solidFill>
                <a:latin typeface="Calibri" panose="020F0502020204030204" pitchFamily="34" charset="0"/>
                <a:cs typeface="Calibri" panose="020F0502020204030204" pitchFamily="34" charset="0"/>
              </a:rPr>
              <a:t>«</a:t>
            </a:r>
            <a:r>
              <a:rPr lang="tr-TR" sz="2800" b="1" i="1" dirty="0">
                <a:solidFill>
                  <a:srgbClr val="660066"/>
                </a:solidFill>
                <a:latin typeface="Calibri" panose="020F0502020204030204" pitchFamily="34" charset="0"/>
                <a:cs typeface="Calibri" panose="020F0502020204030204" pitchFamily="34" charset="0"/>
              </a:rPr>
              <a:t>You're not even more perfect!</a:t>
            </a:r>
            <a:r>
              <a:rPr lang="tr-TR" sz="2400" b="1" dirty="0">
                <a:solidFill>
                  <a:srgbClr val="000000"/>
                </a:solidFill>
                <a:latin typeface="Calibri" panose="020F0502020204030204" pitchFamily="34" charset="0"/>
                <a:cs typeface="Calibri" panose="020F0502020204030204" pitchFamily="34" charset="0"/>
              </a:rPr>
              <a:t>» etc.</a:t>
            </a:r>
          </a:p>
        </p:txBody>
      </p:sp>
      <p:sp>
        <p:nvSpPr>
          <p:cNvPr id="4" name="Rectangle 2"/>
          <p:cNvSpPr txBox="1">
            <a:spLocks noChangeArrowheads="1"/>
          </p:cNvSpPr>
          <p:nvPr/>
        </p:nvSpPr>
        <p:spPr bwMode="auto">
          <a:xfrm>
            <a:off x="442913" y="44624"/>
            <a:ext cx="79454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sz="4000"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7B407322-2DE1-55AA-0238-80DD7E34C05F}"/>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7CB7EC24-E871-03E2-44BE-1A9FAD29BEC8}"/>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3529642F-D09F-DDE8-415B-4122736982DA}"/>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50</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891">
                                            <p:txEl>
                                              <p:pRg st="7" end="7"/>
                                            </p:txEl>
                                          </p:spTgt>
                                        </p:tgtEl>
                                        <p:attrNameLst>
                                          <p:attrName>style.visibility</p:attrName>
                                        </p:attrNameLst>
                                      </p:cBhvr>
                                      <p:to>
                                        <p:strVal val="visible"/>
                                      </p:to>
                                    </p:set>
                                    <p:animEffect transition="in" filter="dissolve">
                                      <p:cBhvr>
                                        <p:cTn id="7" dur="500"/>
                                        <p:tgtEl>
                                          <p:spTgt spid="37891">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7891">
                                            <p:txEl>
                                              <p:pRg st="8" end="8"/>
                                            </p:txEl>
                                          </p:spTgt>
                                        </p:tgtEl>
                                        <p:attrNameLst>
                                          <p:attrName>style.visibility</p:attrName>
                                        </p:attrNameLst>
                                      </p:cBhvr>
                                      <p:to>
                                        <p:strVal val="visible"/>
                                      </p:to>
                                    </p:set>
                                    <p:animEffect transition="in" filter="dissolve">
                                      <p:cBhvr>
                                        <p:cTn id="10" dur="500"/>
                                        <p:tgtEl>
                                          <p:spTgt spid="37891">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7891">
                                            <p:txEl>
                                              <p:pRg st="9" end="9"/>
                                            </p:txEl>
                                          </p:spTgt>
                                        </p:tgtEl>
                                        <p:attrNameLst>
                                          <p:attrName>style.visibility</p:attrName>
                                        </p:attrNameLst>
                                      </p:cBhvr>
                                      <p:to>
                                        <p:strVal val="visible"/>
                                      </p:to>
                                    </p:set>
                                    <p:animEffect transition="in" filter="dissolve">
                                      <p:cBhvr>
                                        <p:cTn id="13" dur="500"/>
                                        <p:tgtEl>
                                          <p:spTgt spid="37891">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7891">
                                            <p:txEl>
                                              <p:pRg st="10" end="10"/>
                                            </p:txEl>
                                          </p:spTgt>
                                        </p:tgtEl>
                                        <p:attrNameLst>
                                          <p:attrName>style.visibility</p:attrName>
                                        </p:attrNameLst>
                                      </p:cBhvr>
                                      <p:to>
                                        <p:strVal val="visible"/>
                                      </p:to>
                                    </p:set>
                                    <p:animEffect transition="in" filter="dissolve">
                                      <p:cBhvr>
                                        <p:cTn id="16" dur="5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idx="4294967295"/>
          </p:nvPr>
        </p:nvSpPr>
        <p:spPr>
          <a:xfrm>
            <a:off x="215900" y="838200"/>
            <a:ext cx="8749030" cy="5661025"/>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90000"/>
              </a:lnSpc>
              <a:buClr>
                <a:srgbClr val="CCCCFF"/>
              </a:buClr>
              <a:buFontTx/>
              <a:buNone/>
            </a:pPr>
            <a:br>
              <a:rPr lang="tr-TR" sz="800" b="1" dirty="0">
                <a:solidFill>
                  <a:srgbClr val="FF0000"/>
                </a:solidFill>
                <a:latin typeface="Calibri" panose="020F0502020204030204" pitchFamily="34" charset="0"/>
                <a:cs typeface="Calibri" panose="020F0502020204030204" pitchFamily="34" charset="0"/>
              </a:rPr>
            </a:br>
            <a:r>
              <a:rPr lang="tr-TR" b="1" dirty="0">
                <a:solidFill>
                  <a:srgbClr val="FF0000"/>
                </a:solidFill>
                <a:latin typeface="Calibri" panose="020F0502020204030204" pitchFamily="34" charset="0"/>
                <a:cs typeface="Calibri" panose="020F0502020204030204" pitchFamily="34" charset="0"/>
              </a:rPr>
              <a:t>7. PRAISE, AGREE, MAKING DIAGNOSIS </a:t>
            </a:r>
          </a:p>
          <a:p>
            <a:pPr marL="0" indent="0" eaLnBrk="1" hangingPunct="1">
              <a:lnSpc>
                <a:spcPct val="90000"/>
              </a:lnSpc>
              <a:buClr>
                <a:srgbClr val="CCCCFF"/>
              </a:buClr>
              <a:buFontTx/>
              <a:buNone/>
            </a:pPr>
            <a:endParaRPr lang="tr-TR" sz="1000" b="1" dirty="0">
              <a:solidFill>
                <a:srgbClr val="5B14AA"/>
              </a:solidFill>
              <a:latin typeface="Calibri" panose="020F0502020204030204" pitchFamily="34" charset="0"/>
              <a:cs typeface="Calibri" panose="020F0502020204030204" pitchFamily="34" charset="0"/>
            </a:endParaRPr>
          </a:p>
          <a:p>
            <a:pPr marL="0" indent="0" eaLnBrk="1" hangingPunct="1">
              <a:lnSpc>
                <a:spcPct val="90000"/>
              </a:lnSpc>
              <a:buClr>
                <a:srgbClr val="CCCCFF"/>
              </a:buClr>
              <a:buFontTx/>
              <a:buNone/>
            </a:pPr>
            <a:r>
              <a:rPr lang="tr-TR" sz="2500" b="1" dirty="0">
                <a:solidFill>
                  <a:srgbClr val="000000"/>
                </a:solidFill>
                <a:latin typeface="Calibri" panose="020F0502020204030204" pitchFamily="34" charset="0"/>
                <a:cs typeface="Calibri" panose="020F0502020204030204" pitchFamily="34" charset="0"/>
              </a:rPr>
              <a:t>“Very nice ..”, “You’re right, that person looks </a:t>
            </a:r>
            <a:r>
              <a:rPr lang="tr-TR" sz="2500" b="1" dirty="0" err="1">
                <a:solidFill>
                  <a:srgbClr val="000000"/>
                </a:solidFill>
                <a:latin typeface="Calibri" panose="020F0502020204030204" pitchFamily="34" charset="0"/>
                <a:cs typeface="Calibri" panose="020F0502020204030204" pitchFamily="34" charset="0"/>
              </a:rPr>
              <a:t>like</a:t>
            </a:r>
            <a:r>
              <a:rPr lang="tr-TR" sz="2500" b="1" dirty="0">
                <a:solidFill>
                  <a:srgbClr val="000000"/>
                </a:solidFill>
                <a:latin typeface="Calibri" panose="020F0502020204030204" pitchFamily="34" charset="0"/>
                <a:cs typeface="Calibri" panose="020F0502020204030204" pitchFamily="34" charset="0"/>
              </a:rPr>
              <a:t> </a:t>
            </a:r>
            <a:br>
              <a:rPr lang="tr-TR" sz="2500" b="1" dirty="0">
                <a:solidFill>
                  <a:srgbClr val="000000"/>
                </a:solidFill>
                <a:latin typeface="Calibri" panose="020F0502020204030204" pitchFamily="34" charset="0"/>
                <a:cs typeface="Calibri" panose="020F0502020204030204" pitchFamily="34" charset="0"/>
              </a:rPr>
            </a:br>
            <a:r>
              <a:rPr lang="tr-TR" sz="2500" b="1" dirty="0">
                <a:solidFill>
                  <a:srgbClr val="000000"/>
                </a:solidFill>
                <a:latin typeface="Calibri" panose="020F0502020204030204" pitchFamily="34" charset="0"/>
                <a:cs typeface="Calibri" panose="020F0502020204030204" pitchFamily="34" charset="0"/>
              </a:rPr>
              <a:t>a lousy someone” </a:t>
            </a:r>
            <a:br>
              <a:rPr lang="tr-TR" sz="2500" b="1" dirty="0">
                <a:solidFill>
                  <a:srgbClr val="000000"/>
                </a:solidFill>
                <a:latin typeface="Calibri" panose="020F0502020204030204" pitchFamily="34" charset="0"/>
                <a:cs typeface="Calibri" panose="020F0502020204030204" pitchFamily="34" charset="0"/>
              </a:rPr>
            </a:br>
            <a:r>
              <a:rPr lang="tr-TR" sz="2500" b="1" dirty="0">
                <a:solidFill>
                  <a:srgbClr val="000000"/>
                </a:solidFill>
                <a:latin typeface="Calibri" panose="020F0502020204030204" pitchFamily="34" charset="0"/>
                <a:cs typeface="Calibri" panose="020F0502020204030204" pitchFamily="34" charset="0"/>
              </a:rPr>
              <a:t>“I think you are doing a great job .....”</a:t>
            </a:r>
          </a:p>
          <a:p>
            <a:pPr marL="0" indent="0" eaLnBrk="1" hangingPunct="1">
              <a:lnSpc>
                <a:spcPct val="90000"/>
              </a:lnSpc>
              <a:buClr>
                <a:srgbClr val="CCCCFF"/>
              </a:buClr>
              <a:buFontTx/>
              <a:buNone/>
            </a:pPr>
            <a:r>
              <a:rPr lang="tr-TR" sz="1400" b="1" i="1" dirty="0">
                <a:solidFill>
                  <a:srgbClr val="000000"/>
                </a:solidFill>
                <a:latin typeface="Calibri" panose="020F0502020204030204" pitchFamily="34" charset="0"/>
                <a:cs typeface="Calibri" panose="020F0502020204030204" pitchFamily="34" charset="0"/>
              </a:rPr>
              <a:t>	</a:t>
            </a:r>
          </a:p>
          <a:p>
            <a:pPr marL="0" indent="0" eaLnBrk="1" hangingPunct="1">
              <a:lnSpc>
                <a:spcPct val="90000"/>
              </a:lnSpc>
              <a:buClr>
                <a:srgbClr val="CCCCFF"/>
              </a:buClr>
              <a:buFontTx/>
              <a:buNone/>
            </a:pPr>
            <a:r>
              <a:rPr lang="tr-TR" sz="2500" b="1" i="1" u="sng" dirty="0">
                <a:solidFill>
                  <a:srgbClr val="000000"/>
                </a:solidFill>
                <a:latin typeface="Calibri" panose="020F0502020204030204" pitchFamily="34" charset="0"/>
                <a:cs typeface="Calibri" panose="020F0502020204030204" pitchFamily="34" charset="0"/>
              </a:rPr>
              <a:t>Student</a:t>
            </a:r>
            <a:r>
              <a:rPr lang="tr-TR" sz="2500" b="1" i="1" dirty="0">
                <a:solidFill>
                  <a:srgbClr val="000000"/>
                </a:solidFill>
                <a:latin typeface="Calibri" panose="020F0502020204030204" pitchFamily="34" charset="0"/>
                <a:cs typeface="Calibri" panose="020F0502020204030204" pitchFamily="34" charset="0"/>
              </a:rPr>
              <a:t>- </a:t>
            </a:r>
            <a:r>
              <a:rPr lang="tr-TR" sz="2500" b="1" i="1" dirty="0">
                <a:solidFill>
                  <a:srgbClr val="0000CC"/>
                </a:solidFill>
                <a:latin typeface="Calibri" panose="020F0502020204030204" pitchFamily="34" charset="0"/>
                <a:cs typeface="Calibri" panose="020F0502020204030204" pitchFamily="34" charset="0"/>
              </a:rPr>
              <a:t>I cannot follow this training program regularly. </a:t>
            </a:r>
            <a:br>
              <a:rPr lang="tr-TR" sz="2500" b="1" i="1" dirty="0">
                <a:solidFill>
                  <a:srgbClr val="0000CC"/>
                </a:solidFill>
                <a:latin typeface="Calibri" panose="020F0502020204030204" pitchFamily="34" charset="0"/>
                <a:cs typeface="Calibri" panose="020F0502020204030204" pitchFamily="34" charset="0"/>
              </a:rPr>
            </a:br>
            <a:r>
              <a:rPr lang="tr-TR" sz="2500" b="1" i="1" dirty="0">
                <a:solidFill>
                  <a:srgbClr val="0000CC"/>
                </a:solidFill>
                <a:latin typeface="Calibri" panose="020F0502020204030204" pitchFamily="34" charset="0"/>
                <a:cs typeface="Calibri" panose="020F0502020204030204" pitchFamily="34" charset="0"/>
              </a:rPr>
              <a:t>                My family doesn't have any support either. </a:t>
            </a:r>
          </a:p>
          <a:p>
            <a:pPr marL="0" indent="0" eaLnBrk="1" hangingPunct="1">
              <a:lnSpc>
                <a:spcPct val="90000"/>
              </a:lnSpc>
              <a:buClr>
                <a:srgbClr val="CCCCFF"/>
              </a:buClr>
              <a:buFontTx/>
              <a:buNone/>
            </a:pPr>
            <a:r>
              <a:rPr lang="tr-TR" sz="2500" b="1" i="1" u="sng" dirty="0">
                <a:solidFill>
                  <a:srgbClr val="000000"/>
                </a:solidFill>
                <a:latin typeface="Calibri" panose="020F0502020204030204" pitchFamily="34" charset="0"/>
                <a:cs typeface="Calibri" panose="020F0502020204030204" pitchFamily="34" charset="0"/>
              </a:rPr>
              <a:t>Trainer</a:t>
            </a:r>
            <a:r>
              <a:rPr lang="tr-TR" sz="2500" b="1" i="1" dirty="0">
                <a:solidFill>
                  <a:srgbClr val="000000"/>
                </a:solidFill>
                <a:latin typeface="Calibri" panose="020F0502020204030204" pitchFamily="34" charset="0"/>
                <a:cs typeface="Calibri" panose="020F0502020204030204" pitchFamily="34" charset="0"/>
              </a:rPr>
              <a:t> - </a:t>
            </a:r>
            <a:r>
              <a:rPr lang="tr-TR" sz="2500" b="1" i="1" dirty="0">
                <a:solidFill>
                  <a:srgbClr val="0000CC"/>
                </a:solidFill>
                <a:latin typeface="Calibri" panose="020F0502020204030204" pitchFamily="34" charset="0"/>
                <a:cs typeface="Calibri" panose="020F0502020204030204" pitchFamily="34" charset="0"/>
              </a:rPr>
              <a:t>But no, your family should need to help you ......</a:t>
            </a:r>
          </a:p>
          <a:p>
            <a:pPr marL="0" indent="0" eaLnBrk="1" hangingPunct="1">
              <a:lnSpc>
                <a:spcPct val="90000"/>
              </a:lnSpc>
              <a:buClr>
                <a:srgbClr val="CCCCFF"/>
              </a:buClr>
              <a:buFontTx/>
              <a:buNone/>
            </a:pPr>
            <a:endParaRPr lang="tr-TR" sz="1200" b="1" i="1" dirty="0">
              <a:solidFill>
                <a:srgbClr val="0000CC"/>
              </a:solidFill>
              <a:latin typeface="Calibri" panose="020F0502020204030204" pitchFamily="34" charset="0"/>
              <a:cs typeface="Calibri" panose="020F0502020204030204" pitchFamily="34" charset="0"/>
            </a:endParaRPr>
          </a:p>
          <a:p>
            <a:pPr marL="0" indent="0" eaLnBrk="1" hangingPunct="1">
              <a:lnSpc>
                <a:spcPct val="90000"/>
              </a:lnSpc>
              <a:buClr>
                <a:srgbClr val="CCCCFF"/>
              </a:buClr>
              <a:buFontTx/>
              <a:buNone/>
            </a:pPr>
            <a:r>
              <a:rPr lang="tr-TR" sz="2500" b="1" dirty="0">
                <a:solidFill>
                  <a:srgbClr val="800000"/>
                </a:solidFill>
                <a:latin typeface="Calibri" panose="020F0502020204030204" pitchFamily="34" charset="0"/>
                <a:cs typeface="Calibri" panose="020F0502020204030204" pitchFamily="34" charset="0"/>
              </a:rPr>
              <a:t>- It implies that the other person's expectations are too high;</a:t>
            </a:r>
          </a:p>
          <a:p>
            <a:pPr marL="0" indent="0" eaLnBrk="1" hangingPunct="1">
              <a:lnSpc>
                <a:spcPct val="90000"/>
              </a:lnSpc>
              <a:buClr>
                <a:srgbClr val="CCCCFF"/>
              </a:buClr>
              <a:buFontTx/>
              <a:buNone/>
            </a:pPr>
            <a:r>
              <a:rPr lang="tr-TR" sz="2500" b="1" dirty="0">
                <a:solidFill>
                  <a:srgbClr val="800000"/>
                </a:solidFill>
                <a:latin typeface="Calibri" panose="020F0502020204030204" pitchFamily="34" charset="0"/>
                <a:cs typeface="Calibri" panose="020F0502020204030204" pitchFamily="34" charset="0"/>
              </a:rPr>
              <a:t>- It can be perceived as an insincere maneuver to make </a:t>
            </a:r>
            <a:r>
              <a:rPr lang="tr-TR" sz="2500" b="1" dirty="0" err="1">
                <a:solidFill>
                  <a:srgbClr val="800000"/>
                </a:solidFill>
                <a:latin typeface="Calibri" panose="020F0502020204030204" pitchFamily="34" charset="0"/>
                <a:cs typeface="Calibri" panose="020F0502020204030204" pitchFamily="34" charset="0"/>
              </a:rPr>
              <a:t>the</a:t>
            </a:r>
            <a:r>
              <a:rPr lang="tr-TR" sz="2500" b="1" dirty="0">
                <a:solidFill>
                  <a:srgbClr val="800000"/>
                </a:solidFill>
                <a:latin typeface="Calibri" panose="020F0502020204030204" pitchFamily="34" charset="0"/>
                <a:cs typeface="Calibri" panose="020F0502020204030204" pitchFamily="34" charset="0"/>
              </a:rPr>
              <a:t>   </a:t>
            </a:r>
            <a:br>
              <a:rPr lang="tr-TR" sz="2500" b="1" dirty="0">
                <a:solidFill>
                  <a:srgbClr val="800000"/>
                </a:solidFill>
                <a:latin typeface="Calibri" panose="020F0502020204030204" pitchFamily="34" charset="0"/>
                <a:cs typeface="Calibri" panose="020F0502020204030204" pitchFamily="34" charset="0"/>
              </a:rPr>
            </a:br>
            <a:r>
              <a:rPr lang="tr-TR" sz="2500" b="1" dirty="0">
                <a:solidFill>
                  <a:srgbClr val="800000"/>
                </a:solidFill>
                <a:latin typeface="Calibri" panose="020F0502020204030204" pitchFamily="34" charset="0"/>
                <a:cs typeface="Calibri" panose="020F0502020204030204" pitchFamily="34" charset="0"/>
              </a:rPr>
              <a:t>  desired behavior happen. </a:t>
            </a:r>
          </a:p>
          <a:p>
            <a:pPr marL="0" indent="0" eaLnBrk="1" hangingPunct="1">
              <a:lnSpc>
                <a:spcPct val="90000"/>
              </a:lnSpc>
              <a:buClr>
                <a:srgbClr val="CCCCFF"/>
              </a:buClr>
              <a:buFontTx/>
              <a:buNone/>
            </a:pPr>
            <a:r>
              <a:rPr lang="tr-TR" sz="2500" b="1" dirty="0">
                <a:solidFill>
                  <a:srgbClr val="660066"/>
                </a:solidFill>
                <a:latin typeface="Calibri" panose="020F0502020204030204" pitchFamily="34" charset="0"/>
                <a:cs typeface="Calibri" panose="020F0502020204030204" pitchFamily="34" charset="0"/>
              </a:rPr>
              <a:t>- If the self-image </a:t>
            </a:r>
            <a:r>
              <a:rPr lang="tr-TR" sz="2500" b="1" i="1" dirty="0">
                <a:solidFill>
                  <a:srgbClr val="660066"/>
                </a:solidFill>
                <a:latin typeface="Calibri" panose="020F0502020204030204" pitchFamily="34" charset="0"/>
                <a:cs typeface="Calibri" panose="020F0502020204030204" pitchFamily="34" charset="0"/>
              </a:rPr>
              <a:t>(self-perception)</a:t>
            </a:r>
            <a:r>
              <a:rPr lang="tr-TR" sz="2500" b="1" dirty="0">
                <a:solidFill>
                  <a:srgbClr val="660066"/>
                </a:solidFill>
                <a:latin typeface="Calibri" panose="020F0502020204030204" pitchFamily="34" charset="0"/>
                <a:cs typeface="Calibri" panose="020F0502020204030204" pitchFamily="34" charset="0"/>
              </a:rPr>
              <a:t> of the other party and </a:t>
            </a:r>
            <a:br>
              <a:rPr lang="tr-TR" sz="2500" b="1" dirty="0">
                <a:solidFill>
                  <a:srgbClr val="660066"/>
                </a:solidFill>
                <a:latin typeface="Calibri" panose="020F0502020204030204" pitchFamily="34" charset="0"/>
                <a:cs typeface="Calibri" panose="020F0502020204030204" pitchFamily="34" charset="0"/>
              </a:rPr>
            </a:br>
            <a:r>
              <a:rPr lang="tr-TR" sz="2500" b="1" dirty="0">
                <a:solidFill>
                  <a:srgbClr val="660066"/>
                </a:solidFill>
                <a:latin typeface="Calibri" panose="020F0502020204030204" pitchFamily="34" charset="0"/>
                <a:cs typeface="Calibri" panose="020F0502020204030204" pitchFamily="34" charset="0"/>
              </a:rPr>
              <a:t>  praise are not appropriate, it may cause anxiety in the person. </a:t>
            </a:r>
          </a:p>
        </p:txBody>
      </p:sp>
      <p:sp>
        <p:nvSpPr>
          <p:cNvPr id="4" name="Rectangle 2"/>
          <p:cNvSpPr txBox="1">
            <a:spLocks noChangeArrowheads="1"/>
          </p:cNvSpPr>
          <p:nvPr/>
        </p:nvSpPr>
        <p:spPr bwMode="auto">
          <a:xfrm>
            <a:off x="442913" y="-34607"/>
            <a:ext cx="79454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sz="4000"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FDB261FA-0C1D-947B-4CE6-D4E2B3621AB6}"/>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764151C7-64E8-69C3-B897-EAD82CD08D4C}"/>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8240AA35-73BA-3FC7-4E05-14F0D0FABDE8}"/>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51</a:t>
            </a:fld>
            <a:endParaRPr lang="tr-TR" sz="1400">
              <a:latin typeface="Calibri" panose="020F0502020204030204" pitchFamily="34" charset="0"/>
              <a:cs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5">
                                            <p:txEl>
                                              <p:pRg st="7" end="7"/>
                                            </p:txEl>
                                          </p:spTgt>
                                        </p:tgtEl>
                                        <p:attrNameLst>
                                          <p:attrName>style.visibility</p:attrName>
                                        </p:attrNameLst>
                                      </p:cBhvr>
                                      <p:to>
                                        <p:strVal val="visible"/>
                                      </p:to>
                                    </p:set>
                                    <p:animEffect transition="in" filter="dissolve">
                                      <p:cBhvr>
                                        <p:cTn id="7" dur="500"/>
                                        <p:tgtEl>
                                          <p:spTgt spid="38915">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8915">
                                            <p:txEl>
                                              <p:pRg st="8" end="8"/>
                                            </p:txEl>
                                          </p:spTgt>
                                        </p:tgtEl>
                                        <p:attrNameLst>
                                          <p:attrName>style.visibility</p:attrName>
                                        </p:attrNameLst>
                                      </p:cBhvr>
                                      <p:to>
                                        <p:strVal val="visible"/>
                                      </p:to>
                                    </p:set>
                                    <p:animEffect transition="in" filter="dissolve">
                                      <p:cBhvr>
                                        <p:cTn id="10" dur="500"/>
                                        <p:tgtEl>
                                          <p:spTgt spid="38915">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8915">
                                            <p:txEl>
                                              <p:pRg st="9" end="9"/>
                                            </p:txEl>
                                          </p:spTgt>
                                        </p:tgtEl>
                                        <p:attrNameLst>
                                          <p:attrName>style.visibility</p:attrName>
                                        </p:attrNameLst>
                                      </p:cBhvr>
                                      <p:to>
                                        <p:strVal val="visible"/>
                                      </p:to>
                                    </p:set>
                                    <p:animEffect transition="in" filter="dissolve">
                                      <p:cBhvr>
                                        <p:cTn id="13" dur="500"/>
                                        <p:tgtEl>
                                          <p:spTgt spid="389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4294967295"/>
          </p:nvPr>
        </p:nvSpPr>
        <p:spPr>
          <a:xfrm>
            <a:off x="251460" y="1054100"/>
            <a:ext cx="8785225" cy="5447030"/>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80000"/>
              </a:lnSpc>
              <a:buClr>
                <a:srgbClr val="CCCCFF"/>
              </a:buClr>
              <a:buFontTx/>
              <a:buNone/>
            </a:pPr>
            <a:br>
              <a:rPr lang="tr-TR" sz="2000" b="1" dirty="0">
                <a:solidFill>
                  <a:srgbClr val="FF0000"/>
                </a:solidFill>
                <a:latin typeface="Calibri" panose="020F0502020204030204" pitchFamily="34" charset="0"/>
                <a:cs typeface="Calibri" panose="020F0502020204030204" pitchFamily="34" charset="0"/>
              </a:rPr>
            </a:br>
            <a:r>
              <a:rPr lang="tr-TR" b="1" dirty="0">
                <a:solidFill>
                  <a:srgbClr val="FF0000"/>
                </a:solidFill>
                <a:latin typeface="Calibri" panose="020F0502020204030204" pitchFamily="34" charset="0"/>
                <a:cs typeface="Calibri" panose="020F0502020204030204" pitchFamily="34" charset="0"/>
              </a:rPr>
              <a:t>8. GIVING NICKNAME, PUTTING RIDICULOUS </a:t>
            </a:r>
          </a:p>
          <a:p>
            <a:pPr marL="0" indent="0" eaLnBrk="1" hangingPunct="1">
              <a:lnSpc>
                <a:spcPct val="80000"/>
              </a:lnSpc>
              <a:buClr>
                <a:srgbClr val="CCCCFF"/>
              </a:buClr>
              <a:buFontTx/>
              <a:buNone/>
            </a:pPr>
            <a:endParaRPr lang="tr-TR" sz="1800" b="1" dirty="0">
              <a:solidFill>
                <a:srgbClr val="5B14AA"/>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800" b="1" dirty="0">
                <a:solidFill>
                  <a:srgbClr val="000000"/>
                </a:solidFill>
                <a:latin typeface="Calibri" panose="020F0502020204030204" pitchFamily="34" charset="0"/>
                <a:cs typeface="Calibri" panose="020F0502020204030204" pitchFamily="34" charset="0"/>
              </a:rPr>
              <a:t>“Big baby .....”, “Come on, superman...”,  </a:t>
            </a:r>
            <a:br>
              <a:rPr lang="tr-TR" sz="2800" b="1" dirty="0">
                <a:solidFill>
                  <a:srgbClr val="000000"/>
                </a:solidFill>
                <a:latin typeface="Calibri" panose="020F0502020204030204" pitchFamily="34" charset="0"/>
                <a:cs typeface="Calibri" panose="020F0502020204030204" pitchFamily="34" charset="0"/>
              </a:rPr>
            </a:br>
            <a:r>
              <a:rPr lang="tr-TR" sz="2800" b="1" dirty="0">
                <a:solidFill>
                  <a:srgbClr val="000000"/>
                </a:solidFill>
                <a:latin typeface="Calibri" panose="020F0502020204030204" pitchFamily="34" charset="0"/>
                <a:cs typeface="Calibri" panose="020F0502020204030204" pitchFamily="34" charset="0"/>
              </a:rPr>
              <a:t>“Come on, watery eyes....»</a:t>
            </a:r>
          </a:p>
          <a:p>
            <a:pPr marL="0" indent="0" eaLnBrk="1" hangingPunct="1">
              <a:lnSpc>
                <a:spcPct val="80000"/>
              </a:lnSpc>
              <a:buClr>
                <a:srgbClr val="CCCCFF"/>
              </a:buClr>
              <a:buFontTx/>
              <a:buNone/>
            </a:pPr>
            <a:endParaRPr lang="tr-TR" sz="1800" b="1" dirty="0">
              <a:solidFill>
                <a:srgbClr val="000000"/>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600" b="1" i="1" u="sng" dirty="0">
                <a:solidFill>
                  <a:srgbClr val="000000"/>
                </a:solidFill>
                <a:latin typeface="Calibri" panose="020F0502020204030204" pitchFamily="34" charset="0"/>
                <a:cs typeface="Calibri" panose="020F0502020204030204" pitchFamily="34" charset="0"/>
              </a:rPr>
              <a:t>Teacher</a:t>
            </a:r>
            <a:r>
              <a:rPr lang="tr-TR" sz="2600" b="1" i="1" dirty="0">
                <a:solidFill>
                  <a:srgbClr val="000000"/>
                </a:solidFill>
                <a:latin typeface="Calibri" panose="020F0502020204030204" pitchFamily="34" charset="0"/>
                <a:cs typeface="Calibri" panose="020F0502020204030204" pitchFamily="34" charset="0"/>
              </a:rPr>
              <a:t>- </a:t>
            </a:r>
            <a:r>
              <a:rPr lang="tr-TR" sz="2600" b="1" i="1" dirty="0">
                <a:solidFill>
                  <a:srgbClr val="0000CC"/>
                </a:solidFill>
                <a:latin typeface="Calibri" panose="020F0502020204030204" pitchFamily="34" charset="0"/>
                <a:cs typeface="Calibri" panose="020F0502020204030204" pitchFamily="34" charset="0"/>
              </a:rPr>
              <a:t>Can't this photo be removed from class?  </a:t>
            </a:r>
            <a:br>
              <a:rPr lang="tr-TR" sz="2600" b="1" i="1" dirty="0">
                <a:solidFill>
                  <a:srgbClr val="0000CC"/>
                </a:solidFill>
                <a:latin typeface="Calibri" panose="020F0502020204030204" pitchFamily="34" charset="0"/>
                <a:cs typeface="Calibri" panose="020F0502020204030204" pitchFamily="34" charset="0"/>
              </a:rPr>
            </a:br>
            <a:r>
              <a:rPr lang="tr-TR" sz="2600" b="1" i="1" dirty="0">
                <a:solidFill>
                  <a:srgbClr val="0000CC"/>
                </a:solidFill>
                <a:latin typeface="Calibri" panose="020F0502020204030204" pitchFamily="34" charset="0"/>
                <a:cs typeface="Calibri" panose="020F0502020204030204" pitchFamily="34" charset="0"/>
              </a:rPr>
              <a:t>     And do I have to pull this over the mess? </a:t>
            </a:r>
          </a:p>
          <a:p>
            <a:pPr marL="0" indent="0" eaLnBrk="1" hangingPunct="1">
              <a:lnSpc>
                <a:spcPct val="80000"/>
              </a:lnSpc>
              <a:buClr>
                <a:srgbClr val="CCCCFF"/>
              </a:buClr>
              <a:buFontTx/>
              <a:buNone/>
            </a:pPr>
            <a:r>
              <a:rPr lang="tr-TR" sz="2600" b="1" i="1" u="sng" dirty="0">
                <a:solidFill>
                  <a:srgbClr val="000000"/>
                </a:solidFill>
                <a:latin typeface="Calibri" panose="020F0502020204030204" pitchFamily="34" charset="0"/>
                <a:cs typeface="Calibri" panose="020F0502020204030204" pitchFamily="34" charset="0"/>
              </a:rPr>
              <a:t>Manager</a:t>
            </a:r>
            <a:r>
              <a:rPr lang="tr-TR" sz="2600" b="1" i="1" dirty="0">
                <a:solidFill>
                  <a:srgbClr val="000000"/>
                </a:solidFill>
                <a:latin typeface="Calibri" panose="020F0502020204030204" pitchFamily="34" charset="0"/>
                <a:cs typeface="Calibri" panose="020F0502020204030204" pitchFamily="34" charset="0"/>
              </a:rPr>
              <a:t>- </a:t>
            </a:r>
            <a:r>
              <a:rPr lang="tr-TR" sz="2600" b="1" i="1" dirty="0">
                <a:solidFill>
                  <a:srgbClr val="0000CC"/>
                </a:solidFill>
                <a:latin typeface="Calibri" panose="020F0502020204030204" pitchFamily="34" charset="0"/>
                <a:cs typeface="Calibri" panose="020F0502020204030204" pitchFamily="34" charset="0"/>
              </a:rPr>
              <a:t>You've become a grumpy teacher ...</a:t>
            </a:r>
          </a:p>
          <a:p>
            <a:pPr marL="0" indent="0" eaLnBrk="1" hangingPunct="1">
              <a:lnSpc>
                <a:spcPct val="80000"/>
              </a:lnSpc>
              <a:buClr>
                <a:srgbClr val="CCCCFF"/>
              </a:buClr>
              <a:buFontTx/>
              <a:buNone/>
            </a:pPr>
            <a:endParaRPr lang="tr-TR" sz="1800" b="1" dirty="0">
              <a:solidFill>
                <a:srgbClr val="0000CC"/>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800" b="1" dirty="0">
                <a:solidFill>
                  <a:srgbClr val="800000"/>
                </a:solidFill>
                <a:latin typeface="Calibri" panose="020F0502020204030204" pitchFamily="34" charset="0"/>
                <a:cs typeface="Calibri" panose="020F0502020204030204" pitchFamily="34" charset="0"/>
              </a:rPr>
              <a:t>- It can cause the other person to feel </a:t>
            </a:r>
            <a:r>
              <a:rPr lang="tr-TR" sz="2800" b="1" dirty="0" err="1">
                <a:solidFill>
                  <a:srgbClr val="800000"/>
                </a:solidFill>
                <a:latin typeface="Calibri" panose="020F0502020204030204" pitchFamily="34" charset="0"/>
                <a:cs typeface="Calibri" panose="020F0502020204030204" pitchFamily="34" charset="0"/>
              </a:rPr>
              <a:t>worthless</a:t>
            </a:r>
            <a:r>
              <a:rPr lang="tr-TR" sz="2800" b="1" dirty="0">
                <a:solidFill>
                  <a:srgbClr val="800000"/>
                </a:solidFill>
                <a:latin typeface="Calibri" panose="020F0502020204030204" pitchFamily="34" charset="0"/>
                <a:cs typeface="Calibri" panose="020F0502020204030204" pitchFamily="34" charset="0"/>
              </a:rPr>
              <a:t> </a:t>
            </a:r>
            <a:br>
              <a:rPr lang="tr-TR" sz="2800" b="1" dirty="0">
                <a:solidFill>
                  <a:srgbClr val="800000"/>
                </a:solidFill>
                <a:latin typeface="Calibri" panose="020F0502020204030204" pitchFamily="34" charset="0"/>
                <a:cs typeface="Calibri" panose="020F0502020204030204" pitchFamily="34" charset="0"/>
              </a:rPr>
            </a:br>
            <a:r>
              <a:rPr lang="tr-TR" sz="2800" b="1" dirty="0" err="1">
                <a:solidFill>
                  <a:srgbClr val="800000"/>
                </a:solidFill>
                <a:latin typeface="Calibri" panose="020F0502020204030204" pitchFamily="34" charset="0"/>
                <a:cs typeface="Calibri" panose="020F0502020204030204" pitchFamily="34" charset="0"/>
              </a:rPr>
              <a:t>and</a:t>
            </a:r>
            <a:r>
              <a:rPr lang="tr-TR" sz="2800" b="1" dirty="0">
                <a:solidFill>
                  <a:srgbClr val="800000"/>
                </a:solidFill>
                <a:latin typeface="Calibri" panose="020F0502020204030204" pitchFamily="34" charset="0"/>
                <a:cs typeface="Calibri" panose="020F0502020204030204" pitchFamily="34" charset="0"/>
              </a:rPr>
              <a:t> to think that he / she is not loved;</a:t>
            </a:r>
          </a:p>
          <a:p>
            <a:pPr marL="0" indent="0" eaLnBrk="1" hangingPunct="1">
              <a:lnSpc>
                <a:spcPct val="80000"/>
              </a:lnSpc>
              <a:buClr>
                <a:srgbClr val="CCCCFF"/>
              </a:buClr>
              <a:buFontTx/>
              <a:buNone/>
            </a:pPr>
            <a:r>
              <a:rPr lang="tr-TR" sz="2800" b="1" dirty="0">
                <a:solidFill>
                  <a:srgbClr val="660033"/>
                </a:solidFill>
                <a:latin typeface="Calibri" panose="020F0502020204030204" pitchFamily="34" charset="0"/>
                <a:cs typeface="Calibri" panose="020F0502020204030204" pitchFamily="34" charset="0"/>
              </a:rPr>
              <a:t>- It is very negative on the self-image </a:t>
            </a:r>
            <a:r>
              <a:rPr lang="tr-TR" sz="2800" b="1" i="1" dirty="0">
                <a:solidFill>
                  <a:srgbClr val="660033"/>
                </a:solidFill>
                <a:latin typeface="Calibri" panose="020F0502020204030204" pitchFamily="34" charset="0"/>
                <a:cs typeface="Calibri" panose="020F0502020204030204" pitchFamily="34" charset="0"/>
              </a:rPr>
              <a:t>(self-perception)</a:t>
            </a:r>
            <a:r>
              <a:rPr lang="tr-TR" sz="2800" b="1" dirty="0">
                <a:solidFill>
                  <a:srgbClr val="660033"/>
                </a:solidFill>
                <a:latin typeface="Calibri" panose="020F0502020204030204" pitchFamily="34" charset="0"/>
                <a:cs typeface="Calibri" panose="020F0502020204030204" pitchFamily="34" charset="0"/>
              </a:rPr>
              <a:t> </a:t>
            </a:r>
            <a:br>
              <a:rPr lang="tr-TR" sz="2800" b="1" dirty="0">
                <a:solidFill>
                  <a:srgbClr val="660033"/>
                </a:solidFill>
                <a:latin typeface="Calibri" panose="020F0502020204030204" pitchFamily="34" charset="0"/>
                <a:cs typeface="Calibri" panose="020F0502020204030204" pitchFamily="34" charset="0"/>
              </a:rPr>
            </a:br>
            <a:r>
              <a:rPr lang="tr-TR" sz="2800" b="1" dirty="0">
                <a:solidFill>
                  <a:srgbClr val="660033"/>
                </a:solidFill>
                <a:latin typeface="Calibri" panose="020F0502020204030204" pitchFamily="34" charset="0"/>
                <a:cs typeface="Calibri" panose="020F0502020204030204" pitchFamily="34" charset="0"/>
              </a:rPr>
              <a:t>  of the other person;</a:t>
            </a:r>
          </a:p>
          <a:p>
            <a:pPr marL="0" indent="0" eaLnBrk="1" hangingPunct="1">
              <a:lnSpc>
                <a:spcPct val="80000"/>
              </a:lnSpc>
              <a:buClr>
                <a:srgbClr val="CCCCFF"/>
              </a:buClr>
              <a:buFontTx/>
              <a:buNone/>
            </a:pPr>
            <a:r>
              <a:rPr lang="tr-TR" sz="2400" b="1" dirty="0">
                <a:solidFill>
                  <a:srgbClr val="800000"/>
                </a:solidFill>
                <a:latin typeface="Calibri" panose="020F0502020204030204" pitchFamily="34" charset="0"/>
                <a:cs typeface="Calibri" panose="020F0502020204030204" pitchFamily="34" charset="0"/>
              </a:rPr>
              <a:t>- </a:t>
            </a:r>
            <a:r>
              <a:rPr lang="tr-TR" sz="2800" b="1" i="1" dirty="0">
                <a:solidFill>
                  <a:srgbClr val="800000"/>
                </a:solidFill>
                <a:latin typeface="Calibri" panose="020F0502020204030204" pitchFamily="34" charset="0"/>
                <a:cs typeface="Calibri" panose="020F0502020204030204" pitchFamily="34" charset="0"/>
              </a:rPr>
              <a:t>It often pushes to respond..</a:t>
            </a:r>
          </a:p>
        </p:txBody>
      </p:sp>
      <p:sp>
        <p:nvSpPr>
          <p:cNvPr id="4" name="Rectangle 2"/>
          <p:cNvSpPr txBox="1">
            <a:spLocks noChangeArrowheads="1"/>
          </p:cNvSpPr>
          <p:nvPr/>
        </p:nvSpPr>
        <p:spPr bwMode="auto">
          <a:xfrm>
            <a:off x="215265" y="181610"/>
            <a:ext cx="8556625" cy="72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B22F563A-70A4-A65F-35AC-735E4587A31A}"/>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CC29B41F-05EC-5283-280F-12CCAD481372}"/>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A5559B9E-F425-C30A-0265-5785B4E757C0}"/>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52</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39">
                                            <p:txEl>
                                              <p:pRg st="7" end="7"/>
                                            </p:txEl>
                                          </p:spTgt>
                                        </p:tgtEl>
                                        <p:attrNameLst>
                                          <p:attrName>style.visibility</p:attrName>
                                        </p:attrNameLst>
                                      </p:cBhvr>
                                      <p:to>
                                        <p:strVal val="visible"/>
                                      </p:to>
                                    </p:set>
                                    <p:animEffect transition="in" filter="dissolve">
                                      <p:cBhvr>
                                        <p:cTn id="7" dur="500"/>
                                        <p:tgtEl>
                                          <p:spTgt spid="39939">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9939">
                                            <p:txEl>
                                              <p:pRg st="8" end="8"/>
                                            </p:txEl>
                                          </p:spTgt>
                                        </p:tgtEl>
                                        <p:attrNameLst>
                                          <p:attrName>style.visibility</p:attrName>
                                        </p:attrNameLst>
                                      </p:cBhvr>
                                      <p:to>
                                        <p:strVal val="visible"/>
                                      </p:to>
                                    </p:set>
                                    <p:animEffect transition="in" filter="dissolve">
                                      <p:cBhvr>
                                        <p:cTn id="10" dur="500"/>
                                        <p:tgtEl>
                                          <p:spTgt spid="39939">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9939">
                                            <p:txEl>
                                              <p:pRg st="9" end="9"/>
                                            </p:txEl>
                                          </p:spTgt>
                                        </p:tgtEl>
                                        <p:attrNameLst>
                                          <p:attrName>style.visibility</p:attrName>
                                        </p:attrNameLst>
                                      </p:cBhvr>
                                      <p:to>
                                        <p:strVal val="visible"/>
                                      </p:to>
                                    </p:set>
                                    <p:animEffect transition="in" filter="dissolve">
                                      <p:cBhvr>
                                        <p:cTn id="13" dur="5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4294967295"/>
          </p:nvPr>
        </p:nvSpPr>
        <p:spPr>
          <a:xfrm>
            <a:off x="325120" y="1341755"/>
            <a:ext cx="8481695" cy="5039995"/>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80000"/>
              </a:lnSpc>
              <a:buClr>
                <a:srgbClr val="CCCCFF"/>
              </a:buClr>
              <a:buFontTx/>
              <a:buNone/>
            </a:pPr>
            <a:br>
              <a:rPr lang="tr-TR" sz="1100" b="1" dirty="0">
                <a:solidFill>
                  <a:srgbClr val="FF0000"/>
                </a:solidFill>
                <a:latin typeface="Calibri" panose="020F0502020204030204" pitchFamily="34" charset="0"/>
                <a:cs typeface="Calibri" panose="020F0502020204030204" pitchFamily="34" charset="0"/>
              </a:rPr>
            </a:br>
            <a:r>
              <a:rPr lang="tr-TR" b="1" dirty="0">
                <a:solidFill>
                  <a:srgbClr val="FF0000"/>
                </a:solidFill>
                <a:latin typeface="Calibri" panose="020F0502020204030204" pitchFamily="34" charset="0"/>
                <a:cs typeface="Calibri" panose="020F0502020204030204" pitchFamily="34" charset="0"/>
              </a:rPr>
              <a:t>9. ANALYSING, MAKING DIAGNOSIS</a:t>
            </a:r>
          </a:p>
          <a:p>
            <a:pPr marL="0" indent="0" algn="ctr" eaLnBrk="1" hangingPunct="1">
              <a:lnSpc>
                <a:spcPct val="80000"/>
              </a:lnSpc>
              <a:buClr>
                <a:srgbClr val="CCCCFF"/>
              </a:buClr>
              <a:buFontTx/>
              <a:buNone/>
            </a:pPr>
            <a:endParaRPr lang="tr-TR" sz="2400" b="1" dirty="0">
              <a:solidFill>
                <a:srgbClr val="5B14AA"/>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“Do you know what's wrong with you? ”, </a:t>
            </a:r>
            <a:br>
              <a:rPr lang="tr-TR" sz="2400" b="1" dirty="0">
                <a:solidFill>
                  <a:srgbClr val="000000"/>
                </a:solidFill>
                <a:latin typeface="Calibri" panose="020F0502020204030204" pitchFamily="34" charset="0"/>
                <a:cs typeface="Calibri" panose="020F0502020204030204" pitchFamily="34" charset="0"/>
              </a:rPr>
            </a:br>
            <a:r>
              <a:rPr lang="tr-TR" sz="2400" b="1" dirty="0">
                <a:solidFill>
                  <a:srgbClr val="000000"/>
                </a:solidFill>
                <a:latin typeface="Calibri" panose="020F0502020204030204" pitchFamily="34" charset="0"/>
                <a:cs typeface="Calibri" panose="020F0502020204030204" pitchFamily="34" charset="0"/>
              </a:rPr>
              <a:t>“You must be very tired.”  “Actually you don't mean that.”</a:t>
            </a:r>
          </a:p>
          <a:p>
            <a:pPr marL="0" indent="0" eaLnBrk="1" hangingPunct="1">
              <a:lnSpc>
                <a:spcPct val="80000"/>
              </a:lnSpc>
              <a:buClr>
                <a:srgbClr val="CCCCFF"/>
              </a:buClr>
              <a:buFontTx/>
              <a:buNone/>
            </a:pPr>
            <a:endParaRPr lang="tr-TR" sz="2400" b="1" i="1" dirty="0">
              <a:solidFill>
                <a:srgbClr val="000000"/>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400" b="1" i="1" dirty="0">
                <a:solidFill>
                  <a:srgbClr val="000000"/>
                </a:solidFill>
                <a:latin typeface="Calibri" panose="020F0502020204030204" pitchFamily="34" charset="0"/>
                <a:cs typeface="Calibri" panose="020F0502020204030204" pitchFamily="34" charset="0"/>
              </a:rPr>
              <a:t>Student - </a:t>
            </a:r>
            <a:r>
              <a:rPr lang="tr-TR" sz="2400" b="1" i="1" dirty="0">
                <a:solidFill>
                  <a:srgbClr val="0000CC"/>
                </a:solidFill>
                <a:latin typeface="Calibri" panose="020F0502020204030204" pitchFamily="34" charset="0"/>
                <a:cs typeface="Calibri" panose="020F0502020204030204" pitchFamily="34" charset="0"/>
              </a:rPr>
              <a:t>I'm a prisoner to the classroom-school axis all the year. </a:t>
            </a:r>
          </a:p>
          <a:p>
            <a:pPr marL="0" indent="0" eaLnBrk="1" hangingPunct="1">
              <a:lnSpc>
                <a:spcPct val="80000"/>
              </a:lnSpc>
              <a:buClr>
                <a:srgbClr val="CCCCFF"/>
              </a:buClr>
              <a:buFontTx/>
              <a:buNone/>
            </a:pPr>
            <a:r>
              <a:rPr lang="tr-TR" sz="2400" b="1" i="1" u="sng" dirty="0">
                <a:solidFill>
                  <a:srgbClr val="000000"/>
                </a:solidFill>
                <a:latin typeface="Calibri" panose="020F0502020204030204" pitchFamily="34" charset="0"/>
                <a:cs typeface="Calibri" panose="020F0502020204030204" pitchFamily="34" charset="0"/>
              </a:rPr>
              <a:t>Mother</a:t>
            </a:r>
            <a:r>
              <a:rPr lang="tr-TR" sz="2400" b="1" i="1" dirty="0">
                <a:solidFill>
                  <a:srgbClr val="000000"/>
                </a:solidFill>
                <a:latin typeface="Calibri" panose="020F0502020204030204" pitchFamily="34" charset="0"/>
                <a:cs typeface="Calibri" panose="020F0502020204030204" pitchFamily="34" charset="0"/>
              </a:rPr>
              <a:t> - </a:t>
            </a:r>
            <a:r>
              <a:rPr lang="tr-TR" sz="2400" b="1" i="1" dirty="0">
                <a:solidFill>
                  <a:srgbClr val="0000CC"/>
                </a:solidFill>
                <a:latin typeface="Calibri" panose="020F0502020204030204" pitchFamily="34" charset="0"/>
                <a:cs typeface="Calibri" panose="020F0502020204030204" pitchFamily="34" charset="0"/>
              </a:rPr>
              <a:t>Actually, you do it this way, not because you work hard, but because you can't go around as you enjoy. ..</a:t>
            </a:r>
          </a:p>
          <a:p>
            <a:pPr marL="0" indent="0" eaLnBrk="1" hangingPunct="1">
              <a:lnSpc>
                <a:spcPct val="80000"/>
              </a:lnSpc>
              <a:buClr>
                <a:srgbClr val="CCCCFF"/>
              </a:buClr>
              <a:buFontTx/>
              <a:buNone/>
            </a:pPr>
            <a:endParaRPr lang="tr-TR" sz="1600" b="1" dirty="0">
              <a:solidFill>
                <a:srgbClr val="0000CC"/>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400" b="1" dirty="0">
                <a:solidFill>
                  <a:srgbClr val="000000"/>
                </a:solidFill>
                <a:latin typeface="Calibri" panose="020F0502020204030204" pitchFamily="34" charset="0"/>
                <a:cs typeface="Calibri" panose="020F0502020204030204" pitchFamily="34" charset="0"/>
              </a:rPr>
              <a:t>-</a:t>
            </a:r>
            <a:r>
              <a:rPr lang="tr-TR" sz="2400" b="1" dirty="0">
                <a:solidFill>
                  <a:srgbClr val="800000"/>
                </a:solidFill>
                <a:latin typeface="Calibri" panose="020F0502020204030204" pitchFamily="34" charset="0"/>
                <a:cs typeface="Calibri" panose="020F0502020204030204" pitchFamily="34" charset="0"/>
              </a:rPr>
              <a:t> Threatening; can be unsettling and create a sense of failure </a:t>
            </a:r>
          </a:p>
          <a:p>
            <a:pPr marL="0" indent="0" eaLnBrk="1" hangingPunct="1">
              <a:lnSpc>
                <a:spcPct val="80000"/>
              </a:lnSpc>
              <a:buClr>
                <a:srgbClr val="CCCCFF"/>
              </a:buClr>
              <a:buFontTx/>
              <a:buNone/>
            </a:pPr>
            <a:r>
              <a:rPr lang="tr-TR" sz="2400" b="1" dirty="0">
                <a:solidFill>
                  <a:srgbClr val="800000"/>
                </a:solidFill>
                <a:latin typeface="Calibri" panose="020F0502020204030204" pitchFamily="34" charset="0"/>
                <a:cs typeface="Calibri" panose="020F0502020204030204" pitchFamily="34" charset="0"/>
              </a:rPr>
              <a:t>- </a:t>
            </a:r>
            <a:r>
              <a:rPr lang="tr-TR" sz="2400" b="1" dirty="0">
                <a:solidFill>
                  <a:srgbClr val="660066"/>
                </a:solidFill>
                <a:latin typeface="Calibri" panose="020F0502020204030204" pitchFamily="34" charset="0"/>
                <a:cs typeface="Calibri" panose="020F0502020204030204" pitchFamily="34" charset="0"/>
              </a:rPr>
              <a:t>The other person feels unprotected, trapped, </a:t>
            </a:r>
            <a:br>
              <a:rPr lang="tr-TR" sz="2400" b="1" dirty="0">
                <a:solidFill>
                  <a:srgbClr val="660066"/>
                </a:solidFill>
                <a:latin typeface="Calibri" panose="020F0502020204030204" pitchFamily="34" charset="0"/>
                <a:cs typeface="Calibri" panose="020F0502020204030204" pitchFamily="34" charset="0"/>
              </a:rPr>
            </a:br>
            <a:r>
              <a:rPr lang="tr-TR" sz="2400" b="1" dirty="0">
                <a:solidFill>
                  <a:srgbClr val="660066"/>
                </a:solidFill>
                <a:latin typeface="Calibri" panose="020F0502020204030204" pitchFamily="34" charset="0"/>
                <a:cs typeface="Calibri" panose="020F0502020204030204" pitchFamily="34" charset="0"/>
              </a:rPr>
              <a:t>  </a:t>
            </a:r>
            <a:r>
              <a:rPr lang="tr-TR" sz="2400" b="1" dirty="0" err="1">
                <a:solidFill>
                  <a:srgbClr val="660066"/>
                </a:solidFill>
                <a:latin typeface="Calibri" panose="020F0502020204030204" pitchFamily="34" charset="0"/>
                <a:cs typeface="Calibri" panose="020F0502020204030204" pitchFamily="34" charset="0"/>
              </a:rPr>
              <a:t>and</a:t>
            </a:r>
            <a:r>
              <a:rPr lang="tr-TR" sz="2400" b="1" dirty="0">
                <a:solidFill>
                  <a:srgbClr val="660066"/>
                </a:solidFill>
                <a:latin typeface="Calibri" panose="020F0502020204030204" pitchFamily="34" charset="0"/>
                <a:cs typeface="Calibri" panose="020F0502020204030204" pitchFamily="34" charset="0"/>
              </a:rPr>
              <a:t> may </a:t>
            </a:r>
            <a:r>
              <a:rPr lang="tr-TR" sz="2400" b="1" dirty="0" err="1">
                <a:solidFill>
                  <a:srgbClr val="660066"/>
                </a:solidFill>
                <a:latin typeface="Calibri" panose="020F0502020204030204" pitchFamily="34" charset="0"/>
                <a:cs typeface="Calibri" panose="020F0502020204030204" pitchFamily="34" charset="0"/>
              </a:rPr>
              <a:t>think</a:t>
            </a:r>
            <a:r>
              <a:rPr lang="tr-TR" sz="2400" b="1" dirty="0">
                <a:solidFill>
                  <a:srgbClr val="660066"/>
                </a:solidFill>
                <a:latin typeface="Calibri" panose="020F0502020204030204" pitchFamily="34" charset="0"/>
                <a:cs typeface="Calibri" panose="020F0502020204030204" pitchFamily="34" charset="0"/>
              </a:rPr>
              <a:t> </a:t>
            </a:r>
            <a:r>
              <a:rPr lang="tr-TR" sz="2400" b="1" dirty="0" err="1">
                <a:solidFill>
                  <a:srgbClr val="660066"/>
                </a:solidFill>
                <a:latin typeface="Calibri" panose="020F0502020204030204" pitchFamily="34" charset="0"/>
                <a:cs typeface="Calibri" panose="020F0502020204030204" pitchFamily="34" charset="0"/>
              </a:rPr>
              <a:t>that</a:t>
            </a:r>
            <a:r>
              <a:rPr lang="tr-TR" sz="2400" b="1" dirty="0">
                <a:solidFill>
                  <a:srgbClr val="660066"/>
                </a:solidFill>
                <a:latin typeface="Calibri" panose="020F0502020204030204" pitchFamily="34" charset="0"/>
                <a:cs typeface="Calibri" panose="020F0502020204030204" pitchFamily="34" charset="0"/>
              </a:rPr>
              <a:t> she / he is not believed; </a:t>
            </a:r>
          </a:p>
          <a:p>
            <a:pPr marL="0" indent="0" eaLnBrk="1" hangingPunct="1">
              <a:lnSpc>
                <a:spcPct val="80000"/>
              </a:lnSpc>
              <a:buClr>
                <a:srgbClr val="CCCCFF"/>
              </a:buClr>
              <a:buFontTx/>
              <a:buNone/>
            </a:pPr>
            <a:r>
              <a:rPr lang="tr-TR" sz="2400" b="1" dirty="0">
                <a:solidFill>
                  <a:srgbClr val="800000"/>
                </a:solidFill>
                <a:latin typeface="Calibri" panose="020F0502020204030204" pitchFamily="34" charset="0"/>
                <a:cs typeface="Calibri" panose="020F0502020204030204" pitchFamily="34" charset="0"/>
              </a:rPr>
              <a:t>- The counterpart </a:t>
            </a:r>
            <a:r>
              <a:rPr lang="tr-TR" sz="2400" b="1" i="1" dirty="0">
                <a:solidFill>
                  <a:srgbClr val="800000"/>
                </a:solidFill>
                <a:latin typeface="Calibri" panose="020F0502020204030204" pitchFamily="34" charset="0"/>
                <a:cs typeface="Calibri" panose="020F0502020204030204" pitchFamily="34" charset="0"/>
              </a:rPr>
              <a:t>(other person/party)</a:t>
            </a:r>
            <a:r>
              <a:rPr lang="tr-TR" sz="2400" b="1" dirty="0">
                <a:solidFill>
                  <a:srgbClr val="800000"/>
                </a:solidFill>
                <a:latin typeface="Calibri" panose="020F0502020204030204" pitchFamily="34" charset="0"/>
                <a:cs typeface="Calibri" panose="020F0502020204030204" pitchFamily="34" charset="0"/>
              </a:rPr>
              <a:t> </a:t>
            </a:r>
            <a:r>
              <a:rPr lang="tr-TR" sz="2400" b="1" dirty="0" err="1">
                <a:solidFill>
                  <a:srgbClr val="800000"/>
                </a:solidFill>
                <a:latin typeface="Calibri" panose="020F0502020204030204" pitchFamily="34" charset="0"/>
                <a:cs typeface="Calibri" panose="020F0502020204030204" pitchFamily="34" charset="0"/>
              </a:rPr>
              <a:t>may</a:t>
            </a:r>
            <a:r>
              <a:rPr lang="tr-TR" sz="2400" b="1" dirty="0">
                <a:solidFill>
                  <a:srgbClr val="800000"/>
                </a:solidFill>
                <a:latin typeface="Calibri" panose="020F0502020204030204" pitchFamily="34" charset="0"/>
                <a:cs typeface="Calibri" panose="020F0502020204030204" pitchFamily="34" charset="0"/>
              </a:rPr>
              <a:t> </a:t>
            </a:r>
            <a:br>
              <a:rPr lang="tr-TR" sz="2400" b="1" dirty="0">
                <a:solidFill>
                  <a:srgbClr val="800000"/>
                </a:solidFill>
                <a:latin typeface="Calibri" panose="020F0502020204030204" pitchFamily="34" charset="0"/>
                <a:cs typeface="Calibri" panose="020F0502020204030204" pitchFamily="34" charset="0"/>
              </a:rPr>
            </a:br>
            <a:r>
              <a:rPr lang="tr-TR" sz="2400" b="1" dirty="0">
                <a:solidFill>
                  <a:srgbClr val="800000"/>
                </a:solidFill>
                <a:latin typeface="Calibri" panose="020F0502020204030204" pitchFamily="34" charset="0"/>
                <a:cs typeface="Calibri" panose="020F0502020204030204" pitchFamily="34" charset="0"/>
              </a:rPr>
              <a:t>   </a:t>
            </a:r>
            <a:r>
              <a:rPr lang="tr-TR" sz="2400" b="1" u="sng" dirty="0" err="1">
                <a:solidFill>
                  <a:srgbClr val="800000"/>
                </a:solidFill>
                <a:latin typeface="Calibri" panose="020F0502020204030204" pitchFamily="34" charset="0"/>
                <a:cs typeface="Calibri" panose="020F0502020204030204" pitchFamily="34" charset="0"/>
              </a:rPr>
              <a:t>cut</a:t>
            </a:r>
            <a:r>
              <a:rPr lang="tr-TR" sz="2400" b="1" u="sng" dirty="0">
                <a:solidFill>
                  <a:srgbClr val="800000"/>
                </a:solidFill>
                <a:latin typeface="Calibri" panose="020F0502020204030204" pitchFamily="34" charset="0"/>
                <a:cs typeface="Calibri" panose="020F0502020204030204" pitchFamily="34" charset="0"/>
              </a:rPr>
              <a:t> </a:t>
            </a:r>
            <a:r>
              <a:rPr lang="tr-TR" sz="2400" b="1" u="sng" dirty="0" err="1">
                <a:solidFill>
                  <a:srgbClr val="800000"/>
                </a:solidFill>
                <a:latin typeface="Calibri" panose="020F0502020204030204" pitchFamily="34" charset="0"/>
                <a:cs typeface="Calibri" panose="020F0502020204030204" pitchFamily="34" charset="0"/>
              </a:rPr>
              <a:t>off</a:t>
            </a:r>
            <a:r>
              <a:rPr lang="tr-TR" sz="2400" b="1" u="sng" dirty="0">
                <a:solidFill>
                  <a:srgbClr val="800000"/>
                </a:solidFill>
                <a:latin typeface="Calibri" panose="020F0502020204030204" pitchFamily="34" charset="0"/>
                <a:cs typeface="Calibri" panose="020F0502020204030204" pitchFamily="34" charset="0"/>
              </a:rPr>
              <a:t> </a:t>
            </a:r>
            <a:r>
              <a:rPr lang="tr-TR" sz="2400" b="1" u="sng" dirty="0" err="1">
                <a:solidFill>
                  <a:srgbClr val="800000"/>
                </a:solidFill>
                <a:latin typeface="Calibri" panose="020F0502020204030204" pitchFamily="34" charset="0"/>
                <a:cs typeface="Calibri" panose="020F0502020204030204" pitchFamily="34" charset="0"/>
              </a:rPr>
              <a:t>communication</a:t>
            </a:r>
            <a:r>
              <a:rPr lang="tr-TR" sz="2400" b="1" dirty="0">
                <a:solidFill>
                  <a:srgbClr val="800000"/>
                </a:solidFill>
                <a:latin typeface="Calibri" panose="020F0502020204030204" pitchFamily="34" charset="0"/>
                <a:cs typeface="Calibri" panose="020F0502020204030204" pitchFamily="34" charset="0"/>
              </a:rPr>
              <a:t> for fear of being misunderstood. </a:t>
            </a:r>
          </a:p>
        </p:txBody>
      </p:sp>
      <p:sp>
        <p:nvSpPr>
          <p:cNvPr id="5" name="Rectangle 2"/>
          <p:cNvSpPr txBox="1">
            <a:spLocks noChangeArrowheads="1"/>
          </p:cNvSpPr>
          <p:nvPr/>
        </p:nvSpPr>
        <p:spPr bwMode="auto">
          <a:xfrm>
            <a:off x="232410" y="323850"/>
            <a:ext cx="8813165" cy="72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6F4A517E-8343-0840-1701-2E5BE6722E0A}"/>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88CD3584-7DEC-F7B7-5AE0-7E8820CB5E35}"/>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BF399720-9B5A-7F86-A458-E07A37B4503C}"/>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53</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63">
                                            <p:txEl>
                                              <p:pRg st="7" end="7"/>
                                            </p:txEl>
                                          </p:spTgt>
                                        </p:tgtEl>
                                        <p:attrNameLst>
                                          <p:attrName>style.visibility</p:attrName>
                                        </p:attrNameLst>
                                      </p:cBhvr>
                                      <p:to>
                                        <p:strVal val="visible"/>
                                      </p:to>
                                    </p:set>
                                    <p:animEffect transition="in" filter="dissolve">
                                      <p:cBhvr>
                                        <p:cTn id="7" dur="500"/>
                                        <p:tgtEl>
                                          <p:spTgt spid="40963">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0963">
                                            <p:txEl>
                                              <p:pRg st="8" end="8"/>
                                            </p:txEl>
                                          </p:spTgt>
                                        </p:tgtEl>
                                        <p:attrNameLst>
                                          <p:attrName>style.visibility</p:attrName>
                                        </p:attrNameLst>
                                      </p:cBhvr>
                                      <p:to>
                                        <p:strVal val="visible"/>
                                      </p:to>
                                    </p:set>
                                    <p:animEffect transition="in" filter="dissolve">
                                      <p:cBhvr>
                                        <p:cTn id="10" dur="500"/>
                                        <p:tgtEl>
                                          <p:spTgt spid="40963">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0963">
                                            <p:txEl>
                                              <p:pRg st="9" end="9"/>
                                            </p:txEl>
                                          </p:spTgt>
                                        </p:tgtEl>
                                        <p:attrNameLst>
                                          <p:attrName>style.visibility</p:attrName>
                                        </p:attrNameLst>
                                      </p:cBhvr>
                                      <p:to>
                                        <p:strVal val="visible"/>
                                      </p:to>
                                    </p:set>
                                    <p:animEffect transition="in" filter="dissolve">
                                      <p:cBhvr>
                                        <p:cTn id="13" dur="500"/>
                                        <p:tgtEl>
                                          <p:spTgt spid="40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4294967295"/>
          </p:nvPr>
        </p:nvSpPr>
        <p:spPr>
          <a:xfrm>
            <a:off x="250825" y="1268413"/>
            <a:ext cx="8856663" cy="5157787"/>
          </a:xfrm>
        </p:spPr>
        <p:style>
          <a:lnRef idx="2">
            <a:schemeClr val="accent1"/>
          </a:lnRef>
          <a:fillRef idx="1">
            <a:schemeClr val="lt1"/>
          </a:fillRef>
          <a:effectRef idx="0">
            <a:schemeClr val="accent1"/>
          </a:effectRef>
          <a:fontRef idx="minor">
            <a:schemeClr val="dk1"/>
          </a:fontRef>
        </p:style>
        <p:txBody>
          <a:bodyPr/>
          <a:lstStyle/>
          <a:p>
            <a:pPr marL="273050" indent="-273050" eaLnBrk="1" hangingPunct="1">
              <a:buClr>
                <a:srgbClr val="CCCCFF"/>
              </a:buClr>
              <a:buFontTx/>
              <a:buNone/>
              <a:defRPr/>
            </a:pPr>
            <a:r>
              <a:rPr lang="tr-TR" sz="2800" b="1" dirty="0">
                <a:solidFill>
                  <a:srgbClr val="FF0000"/>
                </a:solidFill>
                <a:latin typeface="Calibri" panose="020F0502020204030204" pitchFamily="34" charset="0"/>
                <a:cs typeface="Calibri" panose="020F0502020204030204" pitchFamily="34" charset="0"/>
              </a:rPr>
              <a:t>10. CONFIDENCE, GIVING SEDATION, CONDOLENCE</a:t>
            </a:r>
            <a:endParaRPr lang="tr-TR" sz="1200" b="1" dirty="0">
              <a:solidFill>
                <a:srgbClr val="FF0000"/>
              </a:solidFill>
              <a:latin typeface="Calibri" panose="020F0502020204030204" pitchFamily="34" charset="0"/>
              <a:cs typeface="Calibri" panose="020F0502020204030204" pitchFamily="34" charset="0"/>
            </a:endParaRPr>
          </a:p>
          <a:p>
            <a:pPr marL="273050" indent="-273050" eaLnBrk="1" hangingPunct="1">
              <a:buClr>
                <a:srgbClr val="CCCCFF"/>
              </a:buClr>
              <a:buFontTx/>
              <a:buNone/>
              <a:defRPr/>
            </a:pPr>
            <a:r>
              <a:rPr lang="tr-TR" sz="1100" b="1" dirty="0">
                <a:solidFill>
                  <a:srgbClr val="5B14AA"/>
                </a:solidFill>
                <a:latin typeface="Calibri" panose="020F0502020204030204" pitchFamily="34" charset="0"/>
                <a:cs typeface="Calibri" panose="020F0502020204030204" pitchFamily="34" charset="0"/>
              </a:rPr>
              <a:t>	</a:t>
            </a:r>
          </a:p>
          <a:p>
            <a:pPr marL="273050" indent="-273050" eaLnBrk="1" hangingPunct="1">
              <a:buClr>
                <a:srgbClr val="CCCCFF"/>
              </a:buClr>
              <a:buFontTx/>
              <a:buNone/>
              <a:defRPr/>
            </a:pPr>
            <a:r>
              <a:rPr lang="tr-TR" sz="2400" b="1" dirty="0">
                <a:solidFill>
                  <a:srgbClr val="000000"/>
                </a:solidFill>
                <a:latin typeface="Calibri" panose="020F0502020204030204" pitchFamily="34" charset="0"/>
                <a:cs typeface="Calibri" panose="020F0502020204030204" pitchFamily="34" charset="0"/>
              </a:rPr>
              <a:t>“never mind.......forget it, it'll be alright .......”, “Let's cheer up </a:t>
            </a:r>
            <a:br>
              <a:rPr lang="tr-TR" sz="2400" b="1" dirty="0">
                <a:solidFill>
                  <a:srgbClr val="000000"/>
                </a:solidFill>
                <a:latin typeface="Calibri" panose="020F0502020204030204" pitchFamily="34" charset="0"/>
                <a:cs typeface="Calibri" panose="020F0502020204030204" pitchFamily="34" charset="0"/>
              </a:rPr>
            </a:br>
            <a:r>
              <a:rPr lang="tr-TR" sz="2400" b="1" dirty="0">
                <a:solidFill>
                  <a:srgbClr val="000000"/>
                </a:solidFill>
                <a:latin typeface="Calibri" panose="020F0502020204030204" pitchFamily="34" charset="0"/>
                <a:cs typeface="Calibri" panose="020F0502020204030204" pitchFamily="34" charset="0"/>
              </a:rPr>
              <a:t>a little ......”   “You'll feel better over time ........”</a:t>
            </a:r>
          </a:p>
          <a:p>
            <a:pPr marL="273050" indent="-273050" eaLnBrk="1" hangingPunct="1">
              <a:buClr>
                <a:srgbClr val="CCCCFF"/>
              </a:buClr>
              <a:buFontTx/>
              <a:buNone/>
              <a:defRPr/>
            </a:pPr>
            <a:endParaRPr lang="tr-TR" sz="1400" b="1" dirty="0">
              <a:solidFill>
                <a:srgbClr val="000000"/>
              </a:solidFill>
              <a:latin typeface="Calibri" panose="020F0502020204030204" pitchFamily="34" charset="0"/>
              <a:cs typeface="Calibri" panose="020F0502020204030204" pitchFamily="34" charset="0"/>
            </a:endParaRPr>
          </a:p>
          <a:p>
            <a:pPr marL="273050" indent="-273050" eaLnBrk="1" hangingPunct="1">
              <a:buClr>
                <a:srgbClr val="CCCCFF"/>
              </a:buClr>
              <a:buFontTx/>
              <a:buNone/>
              <a:defRPr/>
            </a:pPr>
            <a:r>
              <a:rPr lang="tr-TR" sz="2400" b="1" i="1" dirty="0">
                <a:solidFill>
                  <a:srgbClr val="000000"/>
                </a:solidFill>
                <a:latin typeface="Calibri" panose="020F0502020204030204" pitchFamily="34" charset="0"/>
                <a:cs typeface="Calibri" panose="020F0502020204030204" pitchFamily="34" charset="0"/>
              </a:rPr>
              <a:t>Student– </a:t>
            </a:r>
            <a:r>
              <a:rPr lang="tr-TR" sz="2400" b="1" i="1" dirty="0">
                <a:solidFill>
                  <a:srgbClr val="0000CC"/>
                </a:solidFill>
                <a:latin typeface="Calibri" panose="020F0502020204030204" pitchFamily="34" charset="0"/>
                <a:cs typeface="Calibri" panose="020F0502020204030204" pitchFamily="34" charset="0"/>
              </a:rPr>
              <a:t>Can't we take a break for 2 days  ??</a:t>
            </a:r>
          </a:p>
          <a:p>
            <a:pPr marL="273050" indent="-273050" eaLnBrk="1" hangingPunct="1">
              <a:buClr>
                <a:srgbClr val="CCCCFF"/>
              </a:buClr>
              <a:buFontTx/>
              <a:buNone/>
              <a:defRPr/>
            </a:pPr>
            <a:r>
              <a:rPr lang="tr-TR" sz="2400" b="1" i="1" u="sng" dirty="0" err="1">
                <a:solidFill>
                  <a:srgbClr val="000000"/>
                </a:solidFill>
                <a:latin typeface="Calibri" panose="020F0502020204030204" pitchFamily="34" charset="0"/>
                <a:cs typeface="Calibri" panose="020F0502020204030204" pitchFamily="34" charset="0"/>
              </a:rPr>
              <a:t>Teacher</a:t>
            </a:r>
            <a:r>
              <a:rPr lang="tr-TR" sz="2400" b="1" i="1" dirty="0">
                <a:solidFill>
                  <a:srgbClr val="000000"/>
                </a:solidFill>
                <a:latin typeface="Calibri" panose="020F0502020204030204" pitchFamily="34" charset="0"/>
                <a:cs typeface="Calibri" panose="020F0502020204030204" pitchFamily="34" charset="0"/>
              </a:rPr>
              <a:t> – </a:t>
            </a:r>
            <a:r>
              <a:rPr lang="tr-TR" sz="2400" b="1" i="1" dirty="0">
                <a:solidFill>
                  <a:srgbClr val="0000CC"/>
                </a:solidFill>
                <a:latin typeface="Calibri" panose="020F0502020204030204" pitchFamily="34" charset="0"/>
                <a:cs typeface="Calibri" panose="020F0502020204030204" pitchFamily="34" charset="0"/>
              </a:rPr>
              <a:t>Forget it for now, why are you rushing ?</a:t>
            </a:r>
          </a:p>
          <a:p>
            <a:pPr marL="273050" indent="-273050" eaLnBrk="1" hangingPunct="1">
              <a:buClr>
                <a:srgbClr val="CCCCFF"/>
              </a:buClr>
              <a:buFontTx/>
              <a:buNone/>
              <a:defRPr/>
            </a:pPr>
            <a:r>
              <a:rPr lang="tr-TR" sz="2400" b="1" i="1" dirty="0">
                <a:solidFill>
                  <a:srgbClr val="0000CC"/>
                </a:solidFill>
                <a:latin typeface="Calibri" panose="020F0502020204030204" pitchFamily="34" charset="0"/>
                <a:cs typeface="Calibri" panose="020F0502020204030204" pitchFamily="34" charset="0"/>
              </a:rPr>
              <a:t>		        We are giving you a nice and nice education here. .</a:t>
            </a:r>
          </a:p>
          <a:p>
            <a:pPr marL="273050" indent="-273050" eaLnBrk="1" hangingPunct="1">
              <a:buClr>
                <a:srgbClr val="CCCCFF"/>
              </a:buClr>
              <a:buFontTx/>
              <a:buNone/>
              <a:defRPr/>
            </a:pPr>
            <a:endParaRPr lang="tr-TR" sz="1000" b="1" dirty="0">
              <a:solidFill>
                <a:srgbClr val="0000CC"/>
              </a:solidFill>
              <a:latin typeface="Calibri" panose="020F0502020204030204" pitchFamily="34" charset="0"/>
              <a:cs typeface="Calibri" panose="020F0502020204030204" pitchFamily="34" charset="0"/>
            </a:endParaRPr>
          </a:p>
          <a:p>
            <a:pPr marL="273050" indent="-273050" eaLnBrk="1" hangingPunct="1">
              <a:buClr>
                <a:srgbClr val="CCCCFF"/>
              </a:buClr>
              <a:buFontTx/>
              <a:buNone/>
              <a:defRPr/>
            </a:pPr>
            <a:r>
              <a:rPr lang="tr-TR" sz="2400" b="1" dirty="0">
                <a:solidFill>
                  <a:srgbClr val="800000"/>
                </a:solidFill>
                <a:latin typeface="Calibri" panose="020F0502020204030204" pitchFamily="34" charset="0"/>
                <a:cs typeface="Calibri" panose="020F0502020204030204" pitchFamily="34" charset="0"/>
              </a:rPr>
              <a:t>- Makes the other person feel "not understood",</a:t>
            </a:r>
          </a:p>
          <a:p>
            <a:pPr marL="273050" indent="-273050" eaLnBrk="1" hangingPunct="1">
              <a:buClr>
                <a:srgbClr val="CCCCFF"/>
              </a:buClr>
              <a:buFontTx/>
              <a:buNone/>
              <a:defRPr/>
            </a:pPr>
            <a:r>
              <a:rPr lang="tr-TR" sz="2400" b="1" dirty="0">
                <a:solidFill>
                  <a:srgbClr val="800000"/>
                </a:solidFill>
                <a:latin typeface="Calibri" panose="020F0502020204030204" pitchFamily="34" charset="0"/>
                <a:cs typeface="Calibri" panose="020F0502020204030204" pitchFamily="34" charset="0"/>
              </a:rPr>
              <a:t>- </a:t>
            </a:r>
            <a:r>
              <a:rPr lang="tr-TR" sz="2400" b="1" dirty="0">
                <a:solidFill>
                  <a:srgbClr val="660033"/>
                </a:solidFill>
                <a:latin typeface="Calibri" panose="020F0502020204030204" pitchFamily="34" charset="0"/>
                <a:cs typeface="Calibri" panose="020F0502020204030204" pitchFamily="34" charset="0"/>
              </a:rPr>
              <a:t>Arouses feelings of anger (“Easy for you, of course”),</a:t>
            </a:r>
          </a:p>
          <a:p>
            <a:pPr marL="0" indent="0" eaLnBrk="1" hangingPunct="1">
              <a:buClr>
                <a:srgbClr val="CCCCFF"/>
              </a:buClr>
              <a:buFontTx/>
              <a:buNone/>
              <a:defRPr/>
            </a:pPr>
            <a:r>
              <a:rPr lang="tr-TR" sz="2400" b="1" dirty="0">
                <a:solidFill>
                  <a:srgbClr val="800000"/>
                </a:solidFill>
                <a:latin typeface="Calibri" panose="020F0502020204030204" pitchFamily="34" charset="0"/>
                <a:cs typeface="Calibri" panose="020F0502020204030204" pitchFamily="34" charset="0"/>
              </a:rPr>
              <a:t>- The message of the other person is usually “Don't feel bad </a:t>
            </a:r>
            <a:br>
              <a:rPr lang="tr-TR" sz="2400" b="1" dirty="0">
                <a:solidFill>
                  <a:srgbClr val="800000"/>
                </a:solidFill>
                <a:latin typeface="Calibri" panose="020F0502020204030204" pitchFamily="34" charset="0"/>
                <a:cs typeface="Calibri" panose="020F0502020204030204" pitchFamily="34" charset="0"/>
              </a:rPr>
            </a:br>
            <a:r>
              <a:rPr lang="tr-TR" sz="2400" b="1" dirty="0">
                <a:solidFill>
                  <a:srgbClr val="800000"/>
                </a:solidFill>
                <a:latin typeface="Calibri" panose="020F0502020204030204" pitchFamily="34" charset="0"/>
                <a:cs typeface="Calibri" panose="020F0502020204030204" pitchFamily="34" charset="0"/>
              </a:rPr>
              <a:t>   about yourself. It’s not true." format is detected. </a:t>
            </a:r>
          </a:p>
        </p:txBody>
      </p:sp>
      <p:sp>
        <p:nvSpPr>
          <p:cNvPr id="5" name="Rectangle 2"/>
          <p:cNvSpPr txBox="1">
            <a:spLocks noChangeArrowheads="1"/>
          </p:cNvSpPr>
          <p:nvPr/>
        </p:nvSpPr>
        <p:spPr bwMode="auto">
          <a:xfrm>
            <a:off x="232410" y="323850"/>
            <a:ext cx="8813165" cy="72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05D9A874-D684-8C91-BACA-B37A287FD049}"/>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29A845B2-CAC2-A7FA-7D64-15C0BFA33171}"/>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68A5901B-944B-C9B0-635B-2868628DE3DE}"/>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54</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987">
                                            <p:txEl>
                                              <p:pRg st="8" end="8"/>
                                            </p:txEl>
                                          </p:spTgt>
                                        </p:tgtEl>
                                        <p:attrNameLst>
                                          <p:attrName>style.visibility</p:attrName>
                                        </p:attrNameLst>
                                      </p:cBhvr>
                                      <p:to>
                                        <p:strVal val="visible"/>
                                      </p:to>
                                    </p:set>
                                    <p:animEffect transition="in" filter="dissolve">
                                      <p:cBhvr>
                                        <p:cTn id="7" dur="500"/>
                                        <p:tgtEl>
                                          <p:spTgt spid="41987">
                                            <p:txEl>
                                              <p:pRg st="8" end="8"/>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987">
                                            <p:txEl>
                                              <p:pRg st="9" end="9"/>
                                            </p:txEl>
                                          </p:spTgt>
                                        </p:tgtEl>
                                        <p:attrNameLst>
                                          <p:attrName>style.visibility</p:attrName>
                                        </p:attrNameLst>
                                      </p:cBhvr>
                                      <p:to>
                                        <p:strVal val="visible"/>
                                      </p:to>
                                    </p:set>
                                    <p:animEffect transition="in" filter="dissolve">
                                      <p:cBhvr>
                                        <p:cTn id="10" dur="500"/>
                                        <p:tgtEl>
                                          <p:spTgt spid="41987">
                                            <p:txEl>
                                              <p:pRg st="9" end="9"/>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1987">
                                            <p:txEl>
                                              <p:pRg st="10" end="10"/>
                                            </p:txEl>
                                          </p:spTgt>
                                        </p:tgtEl>
                                        <p:attrNameLst>
                                          <p:attrName>style.visibility</p:attrName>
                                        </p:attrNameLst>
                                      </p:cBhvr>
                                      <p:to>
                                        <p:strVal val="visible"/>
                                      </p:to>
                                    </p:set>
                                    <p:animEffect transition="in" filter="dissolve">
                                      <p:cBhvr>
                                        <p:cTn id="13" dur="5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4294967295"/>
          </p:nvPr>
        </p:nvSpPr>
        <p:spPr>
          <a:xfrm>
            <a:off x="252730" y="909955"/>
            <a:ext cx="8640445" cy="5591810"/>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80000"/>
              </a:lnSpc>
              <a:buClr>
                <a:srgbClr val="CCCCFF"/>
              </a:buClr>
              <a:buFontTx/>
              <a:buNone/>
            </a:pPr>
            <a:br>
              <a:rPr lang="tr-TR" sz="1200" b="1" dirty="0">
                <a:solidFill>
                  <a:srgbClr val="FF0000"/>
                </a:solidFill>
                <a:latin typeface="Calibri" panose="020F0502020204030204" pitchFamily="34" charset="0"/>
                <a:cs typeface="Calibri" panose="020F0502020204030204" pitchFamily="34" charset="0"/>
              </a:rPr>
            </a:br>
            <a:r>
              <a:rPr lang="tr-TR" sz="2800" b="1" dirty="0">
                <a:solidFill>
                  <a:srgbClr val="FF0000"/>
                </a:solidFill>
                <a:latin typeface="Calibri" panose="020F0502020204030204" pitchFamily="34" charset="0"/>
                <a:cs typeface="Calibri" panose="020F0502020204030204" pitchFamily="34" charset="0"/>
              </a:rPr>
              <a:t>11. </a:t>
            </a:r>
            <a:r>
              <a:rPr lang="tr-TR" sz="2800" b="1" dirty="0">
                <a:solidFill>
                  <a:srgbClr val="C00000"/>
                </a:solidFill>
                <a:latin typeface="Calibri" panose="020F0502020204030204" pitchFamily="34" charset="0"/>
                <a:cs typeface="Calibri" panose="020F0502020204030204" pitchFamily="34" charset="0"/>
                <a:sym typeface="+mn-ea"/>
              </a:rPr>
              <a:t>EXAMINING, RESEARCH, INVESTIGATION</a:t>
            </a:r>
            <a:endParaRPr lang="tr-TR" sz="2800" b="1" dirty="0">
              <a:solidFill>
                <a:srgbClr val="FF0000"/>
              </a:solidFill>
              <a:latin typeface="Calibri" panose="020F0502020204030204" pitchFamily="34" charset="0"/>
              <a:cs typeface="Calibri" panose="020F0502020204030204" pitchFamily="34" charset="0"/>
            </a:endParaRPr>
          </a:p>
          <a:p>
            <a:pPr marL="0" indent="0" eaLnBrk="1" hangingPunct="1">
              <a:lnSpc>
                <a:spcPct val="80000"/>
              </a:lnSpc>
              <a:buClr>
                <a:srgbClr val="CCCCFF"/>
              </a:buClr>
              <a:buFontTx/>
              <a:buNone/>
            </a:pPr>
            <a:r>
              <a:rPr lang="tr-TR" sz="2000" b="1" dirty="0">
                <a:solidFill>
                  <a:srgbClr val="5B14AA"/>
                </a:solidFill>
                <a:latin typeface="Calibri" panose="020F0502020204030204" pitchFamily="34" charset="0"/>
                <a:cs typeface="Calibri" panose="020F0502020204030204" pitchFamily="34" charset="0"/>
              </a:rPr>
              <a:t>	</a:t>
            </a:r>
          </a:p>
          <a:p>
            <a:pPr marL="0" indent="0" eaLnBrk="1" hangingPunct="1">
              <a:lnSpc>
                <a:spcPct val="80000"/>
              </a:lnSpc>
              <a:buClr>
                <a:srgbClr val="CCCCFF"/>
              </a:buClr>
              <a:buFontTx/>
              <a:buNone/>
            </a:pPr>
            <a:r>
              <a:rPr lang="tr-TR" sz="2100" b="1" dirty="0">
                <a:solidFill>
                  <a:srgbClr val="000000"/>
                </a:solidFill>
                <a:latin typeface="Calibri" panose="020F0502020204030204" pitchFamily="34" charset="0"/>
                <a:cs typeface="Calibri" panose="020F0502020204030204" pitchFamily="34" charset="0"/>
              </a:rPr>
              <a:t>“Why?.... Who?..... What disd you do!?...... How?? .....”</a:t>
            </a:r>
          </a:p>
          <a:p>
            <a:pPr marL="0" indent="0" eaLnBrk="1" hangingPunct="1">
              <a:lnSpc>
                <a:spcPct val="110000"/>
              </a:lnSpc>
              <a:buClr>
                <a:srgbClr val="CCCCFF"/>
              </a:buClr>
              <a:buFontTx/>
              <a:buNone/>
            </a:pPr>
            <a:r>
              <a:rPr lang="tr-TR" sz="800" b="1" dirty="0">
                <a:solidFill>
                  <a:srgbClr val="000000"/>
                </a:solidFill>
                <a:latin typeface="Calibri" panose="020F0502020204030204" pitchFamily="34" charset="0"/>
                <a:cs typeface="Calibri" panose="020F0502020204030204" pitchFamily="34" charset="0"/>
              </a:rPr>
              <a:t>	</a:t>
            </a:r>
          </a:p>
          <a:p>
            <a:pPr marL="0" indent="0" eaLnBrk="1" hangingPunct="1">
              <a:lnSpc>
                <a:spcPct val="110000"/>
              </a:lnSpc>
              <a:buClr>
                <a:srgbClr val="CCCCFF"/>
              </a:buClr>
              <a:buFontTx/>
              <a:buNone/>
            </a:pPr>
            <a:r>
              <a:rPr lang="tr-TR" sz="2100" b="1" i="1" u="sng" dirty="0">
                <a:solidFill>
                  <a:srgbClr val="000000"/>
                </a:solidFill>
                <a:latin typeface="Calibri" panose="020F0502020204030204" pitchFamily="34" charset="0"/>
                <a:cs typeface="Calibri" panose="020F0502020204030204" pitchFamily="34" charset="0"/>
              </a:rPr>
              <a:t>Student</a:t>
            </a:r>
            <a:r>
              <a:rPr lang="tr-TR" sz="2100" b="1" i="1" dirty="0">
                <a:solidFill>
                  <a:srgbClr val="000000"/>
                </a:solidFill>
                <a:latin typeface="Calibri" panose="020F0502020204030204" pitchFamily="34" charset="0"/>
                <a:cs typeface="Calibri" panose="020F0502020204030204" pitchFamily="34" charset="0"/>
              </a:rPr>
              <a:t> – </a:t>
            </a:r>
            <a:r>
              <a:rPr lang="tr-TR" sz="2100" b="1" i="1" dirty="0">
                <a:solidFill>
                  <a:srgbClr val="0000CC"/>
                </a:solidFill>
                <a:latin typeface="Calibri" panose="020F0502020204030204" pitchFamily="34" charset="0"/>
                <a:cs typeface="Calibri" panose="020F0502020204030204" pitchFamily="34" charset="0"/>
              </a:rPr>
              <a:t>I got more stressed from my exam being postponed </a:t>
            </a:r>
            <a:br>
              <a:rPr lang="tr-TR" sz="2100" b="1" i="1" dirty="0">
                <a:solidFill>
                  <a:srgbClr val="0000CC"/>
                </a:solidFill>
                <a:latin typeface="Calibri" panose="020F0502020204030204" pitchFamily="34" charset="0"/>
                <a:cs typeface="Calibri" panose="020F0502020204030204" pitchFamily="34" charset="0"/>
              </a:rPr>
            </a:br>
            <a:r>
              <a:rPr lang="tr-TR" sz="2100" b="1" i="1" dirty="0">
                <a:solidFill>
                  <a:srgbClr val="0000CC"/>
                </a:solidFill>
                <a:latin typeface="Calibri" panose="020F0502020204030204" pitchFamily="34" charset="0"/>
                <a:cs typeface="Calibri" panose="020F0502020204030204" pitchFamily="34" charset="0"/>
              </a:rPr>
              <a:t>one after the other..</a:t>
            </a:r>
          </a:p>
          <a:p>
            <a:pPr marL="0" indent="0" eaLnBrk="1" hangingPunct="1">
              <a:lnSpc>
                <a:spcPct val="110000"/>
              </a:lnSpc>
              <a:buClr>
                <a:srgbClr val="CCCCFF"/>
              </a:buClr>
              <a:buFontTx/>
              <a:buNone/>
            </a:pPr>
            <a:r>
              <a:rPr lang="tr-TR" sz="2100" b="1" i="1" u="sng" dirty="0">
                <a:solidFill>
                  <a:srgbClr val="000000"/>
                </a:solidFill>
                <a:latin typeface="Calibri" panose="020F0502020204030204" pitchFamily="34" charset="0"/>
                <a:cs typeface="Calibri" panose="020F0502020204030204" pitchFamily="34" charset="0"/>
              </a:rPr>
              <a:t>Friend</a:t>
            </a:r>
            <a:r>
              <a:rPr lang="tr-TR" sz="2100" b="1" i="1" dirty="0">
                <a:solidFill>
                  <a:srgbClr val="000000"/>
                </a:solidFill>
                <a:latin typeface="Calibri" panose="020F0502020204030204" pitchFamily="34" charset="0"/>
                <a:cs typeface="Calibri" panose="020F0502020204030204" pitchFamily="34" charset="0"/>
              </a:rPr>
              <a:t> – </a:t>
            </a:r>
            <a:r>
              <a:rPr lang="tr-TR" sz="2100" b="1" i="1" dirty="0">
                <a:solidFill>
                  <a:srgbClr val="0000CC"/>
                </a:solidFill>
                <a:latin typeface="Calibri" panose="020F0502020204030204" pitchFamily="34" charset="0"/>
                <a:cs typeface="Calibri" panose="020F0502020204030204" pitchFamily="34" charset="0"/>
              </a:rPr>
              <a:t>Why do you think like that and beat yourself up? </a:t>
            </a:r>
          </a:p>
          <a:p>
            <a:pPr marL="0" indent="0" eaLnBrk="1" hangingPunct="1">
              <a:lnSpc>
                <a:spcPct val="110000"/>
              </a:lnSpc>
              <a:buClr>
                <a:srgbClr val="CCCCFF"/>
              </a:buClr>
              <a:buFontTx/>
              <a:buNone/>
            </a:pPr>
            <a:endParaRPr lang="tr-TR" sz="1000" b="1" dirty="0">
              <a:solidFill>
                <a:srgbClr val="0000CC"/>
              </a:solidFill>
              <a:latin typeface="Calibri" panose="020F0502020204030204" pitchFamily="34" charset="0"/>
              <a:cs typeface="Calibri" panose="020F0502020204030204" pitchFamily="34" charset="0"/>
            </a:endParaRPr>
          </a:p>
          <a:p>
            <a:pPr marL="0" indent="0" eaLnBrk="1" hangingPunct="1">
              <a:lnSpc>
                <a:spcPct val="110000"/>
              </a:lnSpc>
              <a:buClr>
                <a:srgbClr val="CCCCFF"/>
              </a:buClr>
              <a:buFontTx/>
              <a:buNone/>
            </a:pPr>
            <a:r>
              <a:rPr lang="tr-TR" sz="2100" b="1" dirty="0">
                <a:solidFill>
                  <a:srgbClr val="800000"/>
                </a:solidFill>
                <a:latin typeface="Calibri" panose="020F0502020204030204" pitchFamily="34" charset="0"/>
                <a:cs typeface="Calibri" panose="020F0502020204030204" pitchFamily="34" charset="0"/>
              </a:rPr>
              <a:t>- </a:t>
            </a:r>
            <a:r>
              <a:rPr lang="tr-TR" sz="2100" b="1" dirty="0">
                <a:latin typeface="Calibri" panose="020F0502020204030204" pitchFamily="34" charset="0"/>
                <a:cs typeface="Calibri" panose="020F0502020204030204" pitchFamily="34" charset="0"/>
              </a:rPr>
              <a:t>Because answering questions often brings criticism or </a:t>
            </a:r>
            <a:r>
              <a:rPr lang="tr-TR" sz="2100" b="1" dirty="0" err="1">
                <a:latin typeface="Calibri" panose="020F0502020204030204" pitchFamily="34" charset="0"/>
                <a:cs typeface="Calibri" panose="020F0502020204030204" pitchFamily="34" charset="0"/>
              </a:rPr>
              <a:t>compelling</a:t>
            </a:r>
            <a:r>
              <a:rPr lang="tr-TR" sz="2100" b="1" dirty="0">
                <a:latin typeface="Calibri" panose="020F0502020204030204" pitchFamily="34" charset="0"/>
                <a:cs typeface="Calibri" panose="020F0502020204030204" pitchFamily="34" charset="0"/>
              </a:rPr>
              <a:t>  </a:t>
            </a:r>
            <a:br>
              <a:rPr lang="tr-TR" sz="2100" b="1" dirty="0">
                <a:latin typeface="Calibri" panose="020F0502020204030204" pitchFamily="34" charset="0"/>
                <a:cs typeface="Calibri" panose="020F0502020204030204" pitchFamily="34" charset="0"/>
              </a:rPr>
            </a:br>
            <a:r>
              <a:rPr lang="tr-TR" sz="2100" b="1" dirty="0">
                <a:latin typeface="Calibri" panose="020F0502020204030204" pitchFamily="34" charset="0"/>
                <a:cs typeface="Calibri" panose="020F0502020204030204" pitchFamily="34" charset="0"/>
              </a:rPr>
              <a:t>   </a:t>
            </a:r>
            <a:r>
              <a:rPr lang="tr-TR" sz="2100" b="1" dirty="0" err="1">
                <a:latin typeface="Calibri" panose="020F0502020204030204" pitchFamily="34" charset="0"/>
                <a:cs typeface="Calibri" panose="020F0502020204030204" pitchFamily="34" charset="0"/>
              </a:rPr>
              <a:t>solutions</a:t>
            </a:r>
            <a:r>
              <a:rPr lang="tr-TR" sz="2100" b="1" dirty="0">
                <a:latin typeface="Calibri" panose="020F0502020204030204" pitchFamily="34" charset="0"/>
                <a:cs typeface="Calibri" panose="020F0502020204030204" pitchFamily="34" charset="0"/>
              </a:rPr>
              <a:t>, the person often tends to say "no", answer half-correctly, </a:t>
            </a:r>
            <a:br>
              <a:rPr lang="tr-TR" sz="2100" b="1" dirty="0">
                <a:latin typeface="Calibri" panose="020F0502020204030204" pitchFamily="34" charset="0"/>
                <a:cs typeface="Calibri" panose="020F0502020204030204" pitchFamily="34" charset="0"/>
              </a:rPr>
            </a:br>
            <a:r>
              <a:rPr lang="tr-TR" sz="2100" b="1" dirty="0">
                <a:latin typeface="Calibri" panose="020F0502020204030204" pitchFamily="34" charset="0"/>
                <a:cs typeface="Calibri" panose="020F0502020204030204" pitchFamily="34" charset="0"/>
              </a:rPr>
              <a:t>   </a:t>
            </a:r>
            <a:r>
              <a:rPr lang="tr-TR" sz="2100" b="1" dirty="0" err="1">
                <a:latin typeface="Calibri" panose="020F0502020204030204" pitchFamily="34" charset="0"/>
                <a:cs typeface="Calibri" panose="020F0502020204030204" pitchFamily="34" charset="0"/>
              </a:rPr>
              <a:t>run</a:t>
            </a:r>
            <a:r>
              <a:rPr lang="tr-TR" sz="2100" b="1" dirty="0">
                <a:latin typeface="Calibri" panose="020F0502020204030204" pitchFamily="34" charset="0"/>
                <a:cs typeface="Calibri" panose="020F0502020204030204" pitchFamily="34" charset="0"/>
              </a:rPr>
              <a:t> away, or (may) lie.</a:t>
            </a:r>
            <a:r>
              <a:rPr lang="tr-TR" sz="2100" b="1" dirty="0">
                <a:solidFill>
                  <a:srgbClr val="800000"/>
                </a:solidFill>
                <a:latin typeface="Calibri" panose="020F0502020204030204" pitchFamily="34" charset="0"/>
                <a:cs typeface="Calibri" panose="020F0502020204030204" pitchFamily="34" charset="0"/>
              </a:rPr>
              <a:t>;</a:t>
            </a:r>
          </a:p>
          <a:p>
            <a:pPr marL="0" indent="0" eaLnBrk="1" hangingPunct="1">
              <a:lnSpc>
                <a:spcPct val="110000"/>
              </a:lnSpc>
              <a:buClr>
                <a:srgbClr val="CCCCFF"/>
              </a:buClr>
              <a:buFontTx/>
              <a:buNone/>
            </a:pPr>
            <a:r>
              <a:rPr lang="tr-TR" sz="2100" b="1" dirty="0">
                <a:solidFill>
                  <a:srgbClr val="660033"/>
                </a:solidFill>
                <a:latin typeface="Calibri" panose="020F0502020204030204" pitchFamily="34" charset="0"/>
                <a:cs typeface="Calibri" panose="020F0502020204030204" pitchFamily="34" charset="0"/>
              </a:rPr>
              <a:t>- As the questions often do not explain where the </a:t>
            </a:r>
            <a:r>
              <a:rPr lang="tr-TR" sz="2100" b="1" dirty="0" err="1">
                <a:solidFill>
                  <a:srgbClr val="660033"/>
                </a:solidFill>
                <a:latin typeface="Calibri" panose="020F0502020204030204" pitchFamily="34" charset="0"/>
                <a:cs typeface="Calibri" panose="020F0502020204030204" pitchFamily="34" charset="0"/>
              </a:rPr>
              <a:t>questioner</a:t>
            </a:r>
            <a:r>
              <a:rPr lang="tr-TR" sz="2100" b="1" dirty="0">
                <a:solidFill>
                  <a:srgbClr val="660033"/>
                </a:solidFill>
                <a:latin typeface="Calibri" panose="020F0502020204030204" pitchFamily="34" charset="0"/>
                <a:cs typeface="Calibri" panose="020F0502020204030204" pitchFamily="34" charset="0"/>
              </a:rPr>
              <a:t> </a:t>
            </a:r>
            <a:br>
              <a:rPr lang="tr-TR" sz="2100" b="1" dirty="0">
                <a:solidFill>
                  <a:srgbClr val="660033"/>
                </a:solidFill>
                <a:latin typeface="Calibri" panose="020F0502020204030204" pitchFamily="34" charset="0"/>
                <a:cs typeface="Calibri" panose="020F0502020204030204" pitchFamily="34" charset="0"/>
              </a:rPr>
            </a:br>
            <a:r>
              <a:rPr lang="tr-TR" sz="2100" b="1" dirty="0">
                <a:solidFill>
                  <a:srgbClr val="660033"/>
                </a:solidFill>
                <a:latin typeface="Calibri" panose="020F0502020204030204" pitchFamily="34" charset="0"/>
                <a:cs typeface="Calibri" panose="020F0502020204030204" pitchFamily="34" charset="0"/>
              </a:rPr>
              <a:t>  </a:t>
            </a:r>
            <a:r>
              <a:rPr lang="tr-TR" sz="2100" b="1" dirty="0" err="1">
                <a:solidFill>
                  <a:srgbClr val="660033"/>
                </a:solidFill>
                <a:latin typeface="Calibri" panose="020F0502020204030204" pitchFamily="34" charset="0"/>
                <a:cs typeface="Calibri" panose="020F0502020204030204" pitchFamily="34" charset="0"/>
              </a:rPr>
              <a:t>wants</a:t>
            </a:r>
            <a:r>
              <a:rPr lang="tr-TR" sz="2100" b="1" dirty="0">
                <a:solidFill>
                  <a:srgbClr val="660033"/>
                </a:solidFill>
                <a:latin typeface="Calibri" panose="020F0502020204030204" pitchFamily="34" charset="0"/>
                <a:cs typeface="Calibri" panose="020F0502020204030204" pitchFamily="34" charset="0"/>
              </a:rPr>
              <a:t> </a:t>
            </a:r>
            <a:r>
              <a:rPr lang="tr-TR" sz="2100" b="1" dirty="0" err="1">
                <a:solidFill>
                  <a:srgbClr val="660033"/>
                </a:solidFill>
                <a:latin typeface="Calibri" panose="020F0502020204030204" pitchFamily="34" charset="0"/>
                <a:cs typeface="Calibri" panose="020F0502020204030204" pitchFamily="34" charset="0"/>
              </a:rPr>
              <a:t>to</a:t>
            </a:r>
            <a:r>
              <a:rPr lang="tr-TR" sz="2100" b="1" dirty="0">
                <a:solidFill>
                  <a:srgbClr val="660033"/>
                </a:solidFill>
                <a:latin typeface="Calibri" panose="020F0502020204030204" pitchFamily="34" charset="0"/>
                <a:cs typeface="Calibri" panose="020F0502020204030204" pitchFamily="34" charset="0"/>
              </a:rPr>
              <a:t> get to, the person may become afraid and anxious;</a:t>
            </a:r>
          </a:p>
          <a:p>
            <a:pPr marL="0" indent="0" eaLnBrk="1" hangingPunct="1">
              <a:lnSpc>
                <a:spcPct val="110000"/>
              </a:lnSpc>
              <a:buClr>
                <a:srgbClr val="CCCCFF"/>
              </a:buClr>
              <a:buFontTx/>
              <a:buNone/>
            </a:pPr>
            <a:r>
              <a:rPr lang="tr-TR" sz="2100" b="1" dirty="0">
                <a:solidFill>
                  <a:srgbClr val="800000"/>
                </a:solidFill>
                <a:latin typeface="Calibri" panose="020F0502020204030204" pitchFamily="34" charset="0"/>
                <a:cs typeface="Calibri" panose="020F0502020204030204" pitchFamily="34" charset="0"/>
              </a:rPr>
              <a:t>- The person who tries to answer the questions </a:t>
            </a:r>
            <a:r>
              <a:rPr lang="tr-TR" sz="2100" b="1" dirty="0" err="1">
                <a:solidFill>
                  <a:srgbClr val="800000"/>
                </a:solidFill>
                <a:latin typeface="Calibri" panose="020F0502020204030204" pitchFamily="34" charset="0"/>
                <a:cs typeface="Calibri" panose="020F0502020204030204" pitchFamily="34" charset="0"/>
              </a:rPr>
              <a:t>arising</a:t>
            </a:r>
            <a:r>
              <a:rPr lang="tr-TR" sz="2100" b="1" dirty="0">
                <a:solidFill>
                  <a:srgbClr val="800000"/>
                </a:solidFill>
                <a:latin typeface="Calibri" panose="020F0502020204030204" pitchFamily="34" charset="0"/>
                <a:cs typeface="Calibri" panose="020F0502020204030204" pitchFamily="34" charset="0"/>
              </a:rPr>
              <a:t> </a:t>
            </a:r>
            <a:br>
              <a:rPr lang="tr-TR" sz="2100" b="1" dirty="0">
                <a:solidFill>
                  <a:srgbClr val="800000"/>
                </a:solidFill>
                <a:latin typeface="Calibri" panose="020F0502020204030204" pitchFamily="34" charset="0"/>
                <a:cs typeface="Calibri" panose="020F0502020204030204" pitchFamily="34" charset="0"/>
              </a:rPr>
            </a:br>
            <a:r>
              <a:rPr lang="tr-TR" sz="2100" b="1" dirty="0">
                <a:solidFill>
                  <a:srgbClr val="800000"/>
                </a:solidFill>
                <a:latin typeface="Calibri" panose="020F0502020204030204" pitchFamily="34" charset="0"/>
                <a:cs typeface="Calibri" panose="020F0502020204030204" pitchFamily="34" charset="0"/>
              </a:rPr>
              <a:t>   </a:t>
            </a:r>
            <a:r>
              <a:rPr lang="tr-TR" sz="2100" b="1" dirty="0" err="1">
                <a:solidFill>
                  <a:srgbClr val="800000"/>
                </a:solidFill>
                <a:latin typeface="Calibri" panose="020F0502020204030204" pitchFamily="34" charset="0"/>
                <a:cs typeface="Calibri" panose="020F0502020204030204" pitchFamily="34" charset="0"/>
              </a:rPr>
              <a:t>from</a:t>
            </a:r>
            <a:r>
              <a:rPr lang="tr-TR" sz="2100" b="1" dirty="0">
                <a:solidFill>
                  <a:srgbClr val="800000"/>
                </a:solidFill>
                <a:latin typeface="Calibri" panose="020F0502020204030204" pitchFamily="34" charset="0"/>
                <a:cs typeface="Calibri" panose="020F0502020204030204" pitchFamily="34" charset="0"/>
              </a:rPr>
              <a:t> the </a:t>
            </a:r>
            <a:r>
              <a:rPr lang="tr-TR" sz="2100" b="1" dirty="0" err="1">
                <a:solidFill>
                  <a:srgbClr val="800000"/>
                </a:solidFill>
                <a:latin typeface="Calibri" panose="020F0502020204030204" pitchFamily="34" charset="0"/>
                <a:cs typeface="Calibri" panose="020F0502020204030204" pitchFamily="34" charset="0"/>
              </a:rPr>
              <a:t>concerns</a:t>
            </a:r>
            <a:r>
              <a:rPr lang="tr-TR" sz="2100" b="1" dirty="0">
                <a:solidFill>
                  <a:srgbClr val="800000"/>
                </a:solidFill>
                <a:latin typeface="Calibri" panose="020F0502020204030204" pitchFamily="34" charset="0"/>
                <a:cs typeface="Calibri" panose="020F0502020204030204" pitchFamily="34" charset="0"/>
              </a:rPr>
              <a:t> of the other person may overlook her own problem.</a:t>
            </a:r>
          </a:p>
        </p:txBody>
      </p:sp>
      <p:sp>
        <p:nvSpPr>
          <p:cNvPr id="5" name="Rectangle 2"/>
          <p:cNvSpPr txBox="1">
            <a:spLocks noChangeArrowheads="1"/>
          </p:cNvSpPr>
          <p:nvPr/>
        </p:nvSpPr>
        <p:spPr bwMode="auto">
          <a:xfrm>
            <a:off x="252730" y="45085"/>
            <a:ext cx="8813165" cy="72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713614DE-E7DE-7114-EDD1-53FC449B00E3}"/>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96055FE7-FC80-7AC8-1A3A-0D070063CF76}"/>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78FC64DC-756F-E24B-7874-FE990287D501}"/>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55</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1">
                                            <p:txEl>
                                              <p:pRg st="7" end="7"/>
                                            </p:txEl>
                                          </p:spTgt>
                                        </p:tgtEl>
                                        <p:attrNameLst>
                                          <p:attrName>style.visibility</p:attrName>
                                        </p:attrNameLst>
                                      </p:cBhvr>
                                      <p:to>
                                        <p:strVal val="visible"/>
                                      </p:to>
                                    </p:set>
                                    <p:animEffect transition="in" filter="dissolve">
                                      <p:cBhvr>
                                        <p:cTn id="7" dur="500"/>
                                        <p:tgtEl>
                                          <p:spTgt spid="43011">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3011">
                                            <p:txEl>
                                              <p:pRg st="8" end="8"/>
                                            </p:txEl>
                                          </p:spTgt>
                                        </p:tgtEl>
                                        <p:attrNameLst>
                                          <p:attrName>style.visibility</p:attrName>
                                        </p:attrNameLst>
                                      </p:cBhvr>
                                      <p:to>
                                        <p:strVal val="visible"/>
                                      </p:to>
                                    </p:set>
                                    <p:animEffect transition="in" filter="dissolve">
                                      <p:cBhvr>
                                        <p:cTn id="10" dur="500"/>
                                        <p:tgtEl>
                                          <p:spTgt spid="43011">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3011">
                                            <p:txEl>
                                              <p:pRg st="9" end="9"/>
                                            </p:txEl>
                                          </p:spTgt>
                                        </p:tgtEl>
                                        <p:attrNameLst>
                                          <p:attrName>style.visibility</p:attrName>
                                        </p:attrNameLst>
                                      </p:cBhvr>
                                      <p:to>
                                        <p:strVal val="visible"/>
                                      </p:to>
                                    </p:set>
                                    <p:animEffect transition="in" filter="dissolve">
                                      <p:cBhvr>
                                        <p:cTn id="13" dur="500"/>
                                        <p:tgtEl>
                                          <p:spTgt spid="430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4294967295"/>
          </p:nvPr>
        </p:nvSpPr>
        <p:spPr>
          <a:xfrm>
            <a:off x="107315" y="909955"/>
            <a:ext cx="9001125" cy="5666105"/>
          </a:xfrm>
        </p:spPr>
        <p:style>
          <a:lnRef idx="2">
            <a:schemeClr val="accent1"/>
          </a:lnRef>
          <a:fillRef idx="1">
            <a:schemeClr val="lt1"/>
          </a:fillRef>
          <a:effectRef idx="0">
            <a:schemeClr val="accent1"/>
          </a:effectRef>
          <a:fontRef idx="minor">
            <a:schemeClr val="dk1"/>
          </a:fontRef>
        </p:style>
        <p:txBody>
          <a:bodyPr/>
          <a:lstStyle/>
          <a:p>
            <a:pPr marL="0" indent="0" eaLnBrk="1" hangingPunct="1">
              <a:lnSpc>
                <a:spcPct val="90000"/>
              </a:lnSpc>
              <a:buClr>
                <a:srgbClr val="CCCCFF"/>
              </a:buClr>
              <a:buFontTx/>
              <a:buNone/>
            </a:pPr>
            <a:br>
              <a:rPr lang="tr-TR" sz="800" b="1" dirty="0">
                <a:solidFill>
                  <a:srgbClr val="FF0000"/>
                </a:solidFill>
                <a:latin typeface="Calibri" panose="020F0502020204030204" pitchFamily="34" charset="0"/>
                <a:cs typeface="Calibri" panose="020F0502020204030204" pitchFamily="34" charset="0"/>
              </a:rPr>
            </a:br>
            <a:br>
              <a:rPr lang="tr-TR" sz="900" b="1" dirty="0">
                <a:solidFill>
                  <a:srgbClr val="FF0000"/>
                </a:solidFill>
                <a:latin typeface="Calibri" panose="020F0502020204030204" pitchFamily="34" charset="0"/>
                <a:cs typeface="Calibri" panose="020F0502020204030204" pitchFamily="34" charset="0"/>
              </a:rPr>
            </a:br>
            <a:r>
              <a:rPr lang="tr-TR" sz="2600" b="1" dirty="0">
                <a:solidFill>
                  <a:srgbClr val="FF0000"/>
                </a:solidFill>
                <a:latin typeface="Calibri" panose="020F0502020204030204" pitchFamily="34" charset="0"/>
                <a:cs typeface="Calibri" panose="020F0502020204030204" pitchFamily="34" charset="0"/>
              </a:rPr>
              <a:t>12. </a:t>
            </a:r>
            <a:r>
              <a:rPr lang="tr-TR" sz="2600" b="1" i="1" dirty="0">
                <a:solidFill>
                  <a:srgbClr val="FF0000"/>
                </a:solidFill>
                <a:latin typeface="Calibri" panose="020F0502020204030204" pitchFamily="34" charset="0"/>
                <a:cs typeface="Calibri" panose="020F0502020204030204" pitchFamily="34" charset="0"/>
                <a:sym typeface="+mn-ea"/>
              </a:rPr>
              <a:t>CHANGING SUBJECT, SYNICAL APPROACH THE JOB, </a:t>
            </a:r>
            <a:br>
              <a:rPr lang="tr-TR" sz="2600" b="1" i="1" dirty="0">
                <a:solidFill>
                  <a:srgbClr val="FF0000"/>
                </a:solidFill>
                <a:latin typeface="Calibri" panose="020F0502020204030204" pitchFamily="34" charset="0"/>
                <a:cs typeface="Calibri" panose="020F0502020204030204" pitchFamily="34" charset="0"/>
                <a:sym typeface="+mn-ea"/>
              </a:rPr>
            </a:br>
            <a:r>
              <a:rPr lang="tr-TR" sz="2600" b="1" i="1" dirty="0">
                <a:solidFill>
                  <a:srgbClr val="FF0000"/>
                </a:solidFill>
                <a:latin typeface="Calibri" panose="020F0502020204030204" pitchFamily="34" charset="0"/>
                <a:cs typeface="Calibri" panose="020F0502020204030204" pitchFamily="34" charset="0"/>
                <a:sym typeface="+mn-ea"/>
              </a:rPr>
              <a:t>      UNWARRANTED JOKING</a:t>
            </a:r>
            <a:r>
              <a:rPr lang="tr-TR" sz="1200" b="1" dirty="0">
                <a:solidFill>
                  <a:srgbClr val="5B14AA"/>
                </a:solidFill>
                <a:latin typeface="Calibri" panose="020F0502020204030204" pitchFamily="34" charset="0"/>
                <a:cs typeface="Calibri" panose="020F0502020204030204" pitchFamily="34" charset="0"/>
              </a:rPr>
              <a:t>	</a:t>
            </a:r>
          </a:p>
          <a:p>
            <a:pPr marL="0" indent="0" eaLnBrk="1" hangingPunct="1">
              <a:lnSpc>
                <a:spcPct val="90000"/>
              </a:lnSpc>
              <a:buClr>
                <a:srgbClr val="CCCCFF"/>
              </a:buClr>
              <a:buFontTx/>
              <a:buNone/>
            </a:pPr>
            <a:br>
              <a:rPr lang="tr-TR" sz="1200" b="1" dirty="0">
                <a:solidFill>
                  <a:srgbClr val="000000"/>
                </a:solidFill>
                <a:latin typeface="Calibri" panose="020F0502020204030204" pitchFamily="34" charset="0"/>
                <a:cs typeface="Calibri" panose="020F0502020204030204" pitchFamily="34" charset="0"/>
              </a:rPr>
            </a:br>
            <a:r>
              <a:rPr lang="tr-TR" sz="2300" b="1" dirty="0">
                <a:solidFill>
                  <a:srgbClr val="000000"/>
                </a:solidFill>
                <a:latin typeface="Calibri" panose="020F0502020204030204" pitchFamily="34" charset="0"/>
                <a:cs typeface="Calibri" panose="020F0502020204030204" pitchFamily="34" charset="0"/>
              </a:rPr>
              <a:t>“Let's talk about better things...”, </a:t>
            </a:r>
          </a:p>
          <a:p>
            <a:pPr marL="0" indent="0" eaLnBrk="1" hangingPunct="1">
              <a:lnSpc>
                <a:spcPct val="90000"/>
              </a:lnSpc>
              <a:buClr>
                <a:srgbClr val="CCCCFF"/>
              </a:buClr>
              <a:buFontTx/>
              <a:buNone/>
            </a:pPr>
            <a:r>
              <a:rPr lang="tr-TR" sz="2300" b="1" dirty="0">
                <a:solidFill>
                  <a:srgbClr val="000000"/>
                </a:solidFill>
                <a:latin typeface="Calibri" panose="020F0502020204030204" pitchFamily="34" charset="0"/>
                <a:cs typeface="Calibri" panose="020F0502020204030204" pitchFamily="34" charset="0"/>
              </a:rPr>
              <a:t>“Why don't you rule the world ?” (!!)</a:t>
            </a:r>
          </a:p>
          <a:p>
            <a:pPr marL="0" indent="0" eaLnBrk="1" hangingPunct="1">
              <a:lnSpc>
                <a:spcPct val="90000"/>
              </a:lnSpc>
              <a:buClr>
                <a:srgbClr val="CCCCFF"/>
              </a:buClr>
              <a:buFontTx/>
              <a:buNone/>
            </a:pPr>
            <a:endParaRPr lang="tr-TR" sz="1400" b="1" dirty="0">
              <a:solidFill>
                <a:srgbClr val="000000"/>
              </a:solidFill>
              <a:latin typeface="Calibri" panose="020F0502020204030204" pitchFamily="34" charset="0"/>
              <a:cs typeface="Calibri" panose="020F0502020204030204" pitchFamily="34" charset="0"/>
            </a:endParaRPr>
          </a:p>
          <a:p>
            <a:pPr marL="0" indent="0" eaLnBrk="1" hangingPunct="1">
              <a:lnSpc>
                <a:spcPct val="90000"/>
              </a:lnSpc>
              <a:buClr>
                <a:srgbClr val="CCCCFF"/>
              </a:buClr>
              <a:buFontTx/>
              <a:buNone/>
            </a:pPr>
            <a:r>
              <a:rPr lang="tr-TR" sz="2300" b="1" i="1" u="sng" dirty="0">
                <a:solidFill>
                  <a:srgbClr val="000000"/>
                </a:solidFill>
                <a:latin typeface="Calibri" panose="020F0502020204030204" pitchFamily="34" charset="0"/>
                <a:cs typeface="Calibri" panose="020F0502020204030204" pitchFamily="34" charset="0"/>
              </a:rPr>
              <a:t>Erdem</a:t>
            </a:r>
            <a:r>
              <a:rPr lang="tr-TR" sz="2300" b="1" i="1" dirty="0">
                <a:solidFill>
                  <a:srgbClr val="000000"/>
                </a:solidFill>
                <a:latin typeface="Calibri" panose="020F0502020204030204" pitchFamily="34" charset="0"/>
                <a:cs typeface="Calibri" panose="020F0502020204030204" pitchFamily="34" charset="0"/>
              </a:rPr>
              <a:t> : </a:t>
            </a:r>
            <a:r>
              <a:rPr lang="tr-TR" sz="2300" b="1" i="1" dirty="0">
                <a:solidFill>
                  <a:srgbClr val="0000CC"/>
                </a:solidFill>
                <a:latin typeface="Calibri" panose="020F0502020204030204" pitchFamily="34" charset="0"/>
                <a:cs typeface="Calibri" panose="020F0502020204030204" pitchFamily="34" charset="0"/>
              </a:rPr>
              <a:t>Preparations for this festive ceremony have turned </a:t>
            </a:r>
            <a:r>
              <a:rPr lang="tr-TR" sz="2300" b="1" i="1" dirty="0" err="1">
                <a:solidFill>
                  <a:srgbClr val="0000CC"/>
                </a:solidFill>
                <a:latin typeface="Calibri" panose="020F0502020204030204" pitchFamily="34" charset="0"/>
                <a:cs typeface="Calibri" panose="020F0502020204030204" pitchFamily="34" charset="0"/>
              </a:rPr>
              <a:t>into</a:t>
            </a:r>
            <a:r>
              <a:rPr lang="tr-TR" sz="2300" b="1" i="1" dirty="0">
                <a:solidFill>
                  <a:srgbClr val="0000CC"/>
                </a:solidFill>
                <a:latin typeface="Calibri" panose="020F0502020204030204" pitchFamily="34" charset="0"/>
                <a:cs typeface="Calibri" panose="020F0502020204030204" pitchFamily="34" charset="0"/>
              </a:rPr>
              <a:t> </a:t>
            </a:r>
            <a:br>
              <a:rPr lang="tr-TR" sz="2300" b="1" i="1" dirty="0">
                <a:solidFill>
                  <a:srgbClr val="0000CC"/>
                </a:solidFill>
                <a:latin typeface="Calibri" panose="020F0502020204030204" pitchFamily="34" charset="0"/>
                <a:cs typeface="Calibri" panose="020F0502020204030204" pitchFamily="34" charset="0"/>
              </a:rPr>
            </a:br>
            <a:r>
              <a:rPr lang="tr-TR" sz="2300" b="1" i="1" dirty="0">
                <a:solidFill>
                  <a:srgbClr val="0000CC"/>
                </a:solidFill>
                <a:latin typeface="Calibri" panose="020F0502020204030204" pitchFamily="34" charset="0"/>
                <a:cs typeface="Calibri" panose="020F0502020204030204" pitchFamily="34" charset="0"/>
              </a:rPr>
              <a:t>a </a:t>
            </a:r>
            <a:r>
              <a:rPr lang="tr-TR" sz="2300" b="1" i="1" dirty="0" err="1">
                <a:solidFill>
                  <a:srgbClr val="0000CC"/>
                </a:solidFill>
                <a:latin typeface="Calibri" panose="020F0502020204030204" pitchFamily="34" charset="0"/>
                <a:cs typeface="Calibri" panose="020F0502020204030204" pitchFamily="34" charset="0"/>
              </a:rPr>
              <a:t>never-ending</a:t>
            </a:r>
            <a:r>
              <a:rPr lang="tr-TR" sz="2300" b="1" i="1" dirty="0">
                <a:solidFill>
                  <a:srgbClr val="0000CC"/>
                </a:solidFill>
                <a:latin typeface="Calibri" panose="020F0502020204030204" pitchFamily="34" charset="0"/>
                <a:cs typeface="Calibri" panose="020F0502020204030204" pitchFamily="34" charset="0"/>
              </a:rPr>
              <a:t> symphony .</a:t>
            </a:r>
          </a:p>
          <a:p>
            <a:pPr marL="0" indent="0" eaLnBrk="1" hangingPunct="1">
              <a:lnSpc>
                <a:spcPct val="90000"/>
              </a:lnSpc>
              <a:buClr>
                <a:srgbClr val="CCCCFF"/>
              </a:buClr>
              <a:buFontTx/>
              <a:buNone/>
            </a:pPr>
            <a:r>
              <a:rPr lang="tr-TR" sz="2300" b="1" i="1" u="sng" dirty="0">
                <a:solidFill>
                  <a:srgbClr val="000000"/>
                </a:solidFill>
                <a:latin typeface="Calibri" panose="020F0502020204030204" pitchFamily="34" charset="0"/>
                <a:cs typeface="Calibri" panose="020F0502020204030204" pitchFamily="34" charset="0"/>
              </a:rPr>
              <a:t>Onur </a:t>
            </a:r>
            <a:r>
              <a:rPr lang="tr-TR" sz="2300" b="1" i="1" dirty="0">
                <a:solidFill>
                  <a:srgbClr val="000000"/>
                </a:solidFill>
                <a:latin typeface="Calibri" panose="020F0502020204030204" pitchFamily="34" charset="0"/>
                <a:cs typeface="Calibri" panose="020F0502020204030204" pitchFamily="34" charset="0"/>
              </a:rPr>
              <a:t>: </a:t>
            </a:r>
            <a:r>
              <a:rPr lang="tr-TR" sz="2300" b="1" i="1" dirty="0">
                <a:solidFill>
                  <a:srgbClr val="0000CC"/>
                </a:solidFill>
                <a:latin typeface="Calibri" panose="020F0502020204030204" pitchFamily="34" charset="0"/>
                <a:cs typeface="Calibri" panose="020F0502020204030204" pitchFamily="34" charset="0"/>
              </a:rPr>
              <a:t>Don't take so big, think about the beautiful things </a:t>
            </a:r>
            <a:br>
              <a:rPr lang="tr-TR" sz="2300" b="1" i="1" dirty="0">
                <a:solidFill>
                  <a:srgbClr val="0000CC"/>
                </a:solidFill>
                <a:latin typeface="Calibri" panose="020F0502020204030204" pitchFamily="34" charset="0"/>
                <a:cs typeface="Calibri" panose="020F0502020204030204" pitchFamily="34" charset="0"/>
              </a:rPr>
            </a:br>
            <a:r>
              <a:rPr lang="tr-TR" sz="2300" b="1" i="1" dirty="0">
                <a:solidFill>
                  <a:srgbClr val="0000CC"/>
                </a:solidFill>
                <a:latin typeface="Calibri" panose="020F0502020204030204" pitchFamily="34" charset="0"/>
                <a:cs typeface="Calibri" panose="020F0502020204030204" pitchFamily="34" charset="0"/>
              </a:rPr>
              <a:t>you've lived, imagine ..</a:t>
            </a:r>
          </a:p>
          <a:p>
            <a:pPr marL="0" indent="0" eaLnBrk="1" hangingPunct="1">
              <a:lnSpc>
                <a:spcPct val="90000"/>
              </a:lnSpc>
              <a:buClr>
                <a:srgbClr val="CCCCFF"/>
              </a:buClr>
              <a:buFontTx/>
              <a:buNone/>
            </a:pPr>
            <a:endParaRPr lang="tr-TR" sz="1400" b="1" i="1" dirty="0">
              <a:solidFill>
                <a:srgbClr val="0000CC"/>
              </a:solidFill>
              <a:latin typeface="Calibri" panose="020F0502020204030204" pitchFamily="34" charset="0"/>
              <a:cs typeface="Calibri" panose="020F0502020204030204" pitchFamily="34" charset="0"/>
            </a:endParaRPr>
          </a:p>
          <a:p>
            <a:pPr marL="0" indent="0" eaLnBrk="1" hangingPunct="1">
              <a:lnSpc>
                <a:spcPct val="90000"/>
              </a:lnSpc>
              <a:buClr>
                <a:srgbClr val="CCCCFF"/>
              </a:buClr>
              <a:buFontTx/>
              <a:buNone/>
            </a:pPr>
            <a:r>
              <a:rPr lang="tr-TR" sz="2300" b="1" dirty="0">
                <a:solidFill>
                  <a:srgbClr val="800000"/>
                </a:solidFill>
                <a:latin typeface="Calibri" panose="020F0502020204030204" pitchFamily="34" charset="0"/>
                <a:cs typeface="Calibri" panose="020F0502020204030204" pitchFamily="34" charset="0"/>
              </a:rPr>
              <a:t>- Rather than fighting life's difficulties, avoiding them may imply </a:t>
            </a:r>
            <a:br>
              <a:rPr lang="tr-TR" sz="2300" b="1" dirty="0">
                <a:solidFill>
                  <a:srgbClr val="800000"/>
                </a:solidFill>
                <a:latin typeface="Calibri" panose="020F0502020204030204" pitchFamily="34" charset="0"/>
                <a:cs typeface="Calibri" panose="020F0502020204030204" pitchFamily="34" charset="0"/>
              </a:rPr>
            </a:br>
            <a:r>
              <a:rPr lang="tr-TR" sz="2300" b="1" dirty="0">
                <a:solidFill>
                  <a:srgbClr val="800000"/>
                </a:solidFill>
                <a:latin typeface="Calibri" panose="020F0502020204030204" pitchFamily="34" charset="0"/>
                <a:cs typeface="Calibri" panose="020F0502020204030204" pitchFamily="34" charset="0"/>
              </a:rPr>
              <a:t>  </a:t>
            </a:r>
            <a:r>
              <a:rPr lang="tr-TR" sz="2300" b="1" dirty="0" err="1">
                <a:solidFill>
                  <a:srgbClr val="800000"/>
                </a:solidFill>
                <a:latin typeface="Calibri" panose="020F0502020204030204" pitchFamily="34" charset="0"/>
                <a:cs typeface="Calibri" panose="020F0502020204030204" pitchFamily="34" charset="0"/>
              </a:rPr>
              <a:t>the</a:t>
            </a:r>
            <a:r>
              <a:rPr lang="tr-TR" sz="2300" b="1" dirty="0">
                <a:solidFill>
                  <a:srgbClr val="800000"/>
                </a:solidFill>
                <a:latin typeface="Calibri" panose="020F0502020204030204" pitchFamily="34" charset="0"/>
                <a:cs typeface="Calibri" panose="020F0502020204030204" pitchFamily="34" charset="0"/>
              </a:rPr>
              <a:t> necessary message;</a:t>
            </a:r>
            <a:br>
              <a:rPr lang="tr-TR" sz="2300" b="1" dirty="0">
                <a:solidFill>
                  <a:srgbClr val="800000"/>
                </a:solidFill>
                <a:latin typeface="Calibri" panose="020F0502020204030204" pitchFamily="34" charset="0"/>
                <a:cs typeface="Calibri" panose="020F0502020204030204" pitchFamily="34" charset="0"/>
              </a:rPr>
            </a:br>
            <a:r>
              <a:rPr lang="tr-TR" sz="2300" b="1" dirty="0">
                <a:solidFill>
                  <a:srgbClr val="660033"/>
                </a:solidFill>
                <a:latin typeface="Calibri" panose="020F0502020204030204" pitchFamily="34" charset="0"/>
                <a:cs typeface="Calibri" panose="020F0502020204030204" pitchFamily="34" charset="0"/>
              </a:rPr>
              <a:t>- It may imply that the other person's problems are unimportant, </a:t>
            </a:r>
            <a:br>
              <a:rPr lang="tr-TR" sz="2300" b="1" dirty="0">
                <a:solidFill>
                  <a:srgbClr val="660033"/>
                </a:solidFill>
                <a:latin typeface="Calibri" panose="020F0502020204030204" pitchFamily="34" charset="0"/>
                <a:cs typeface="Calibri" panose="020F0502020204030204" pitchFamily="34" charset="0"/>
              </a:rPr>
            </a:br>
            <a:r>
              <a:rPr lang="tr-TR" sz="2300" b="1" dirty="0">
                <a:solidFill>
                  <a:srgbClr val="660033"/>
                </a:solidFill>
                <a:latin typeface="Calibri" panose="020F0502020204030204" pitchFamily="34" charset="0"/>
                <a:cs typeface="Calibri" panose="020F0502020204030204" pitchFamily="34" charset="0"/>
              </a:rPr>
              <a:t>  </a:t>
            </a:r>
            <a:r>
              <a:rPr lang="tr-TR" sz="2300" b="1" dirty="0" err="1">
                <a:solidFill>
                  <a:srgbClr val="660033"/>
                </a:solidFill>
                <a:latin typeface="Calibri" panose="020F0502020204030204" pitchFamily="34" charset="0"/>
                <a:cs typeface="Calibri" panose="020F0502020204030204" pitchFamily="34" charset="0"/>
              </a:rPr>
              <a:t>absurd</a:t>
            </a:r>
            <a:r>
              <a:rPr lang="tr-TR" sz="2300" b="1" dirty="0">
                <a:solidFill>
                  <a:srgbClr val="660033"/>
                </a:solidFill>
                <a:latin typeface="Calibri" panose="020F0502020204030204" pitchFamily="34" charset="0"/>
                <a:cs typeface="Calibri" panose="020F0502020204030204" pitchFamily="34" charset="0"/>
              </a:rPr>
              <a:t> and </a:t>
            </a:r>
            <a:r>
              <a:rPr lang="tr-TR" sz="2300" b="1" dirty="0" err="1">
                <a:solidFill>
                  <a:srgbClr val="660033"/>
                </a:solidFill>
                <a:latin typeface="Calibri" panose="020F0502020204030204" pitchFamily="34" charset="0"/>
                <a:cs typeface="Calibri" panose="020F0502020204030204" pitchFamily="34" charset="0"/>
              </a:rPr>
              <a:t>invalid</a:t>
            </a:r>
            <a:r>
              <a:rPr lang="tr-TR" sz="2300" b="1" dirty="0">
                <a:solidFill>
                  <a:srgbClr val="660033"/>
                </a:solidFill>
                <a:latin typeface="Calibri" panose="020F0502020204030204" pitchFamily="34" charset="0"/>
                <a:cs typeface="Calibri" panose="020F0502020204030204" pitchFamily="34" charset="0"/>
              </a:rPr>
              <a:t>;</a:t>
            </a:r>
          </a:p>
          <a:p>
            <a:pPr marL="0" indent="0" eaLnBrk="1" hangingPunct="1">
              <a:lnSpc>
                <a:spcPct val="90000"/>
              </a:lnSpc>
              <a:buClr>
                <a:srgbClr val="CCCCFF"/>
              </a:buClr>
              <a:buFontTx/>
              <a:buNone/>
            </a:pPr>
            <a:r>
              <a:rPr lang="tr-TR" sz="2300" b="1" dirty="0">
                <a:solidFill>
                  <a:srgbClr val="800000"/>
                </a:solidFill>
                <a:latin typeface="Calibri" panose="020F0502020204030204" pitchFamily="34" charset="0"/>
                <a:cs typeface="Calibri" panose="020F0502020204030204" pitchFamily="34" charset="0"/>
              </a:rPr>
              <a:t>- When faced with a challenge, she may hesitate to act open.</a:t>
            </a:r>
            <a:endParaRPr lang="tr-TR" sz="2300" dirty="0">
              <a:solidFill>
                <a:srgbClr val="800000"/>
              </a:solidFill>
              <a:latin typeface="Calibri" panose="020F0502020204030204" pitchFamily="34" charset="0"/>
              <a:cs typeface="Calibri" panose="020F0502020204030204" pitchFamily="34" charset="0"/>
            </a:endParaRPr>
          </a:p>
        </p:txBody>
      </p:sp>
      <p:sp>
        <p:nvSpPr>
          <p:cNvPr id="5" name="Rectangle 2"/>
          <p:cNvSpPr txBox="1">
            <a:spLocks noChangeArrowheads="1"/>
          </p:cNvSpPr>
          <p:nvPr/>
        </p:nvSpPr>
        <p:spPr bwMode="auto">
          <a:xfrm>
            <a:off x="232410" y="36830"/>
            <a:ext cx="8813165" cy="72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tr-TR" b="1" u="sng" spc="600" dirty="0">
                <a:solidFill>
                  <a:srgbClr val="660033"/>
                </a:solidFill>
                <a:latin typeface="Calibri" panose="020F0502020204030204" pitchFamily="34" charset="0"/>
                <a:cs typeface="Calibri" panose="020F0502020204030204" pitchFamily="34" charset="0"/>
                <a:sym typeface="+mn-ea"/>
              </a:rPr>
              <a:t>COMMUNICATION BARRIERS</a:t>
            </a:r>
          </a:p>
        </p:txBody>
      </p:sp>
      <p:sp>
        <p:nvSpPr>
          <p:cNvPr id="2" name="Veri Yer Tutucusu 1">
            <a:extLst>
              <a:ext uri="{FF2B5EF4-FFF2-40B4-BE49-F238E27FC236}">
                <a16:creationId xmlns:a16="http://schemas.microsoft.com/office/drawing/2014/main" id="{FCA27485-5685-6C37-9746-F4E9CA491A30}"/>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C50AA651-6C86-6BFE-A0F9-9CD0B852FF30}"/>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CD1F7642-87CC-053D-1744-F10C6AF26D3D}"/>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56</a:t>
            </a:fld>
            <a:endParaRPr lang="tr-TR" sz="1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xEl>
                                              <p:pRg st="7" end="7"/>
                                            </p:txEl>
                                          </p:spTgt>
                                        </p:tgtEl>
                                        <p:attrNameLst>
                                          <p:attrName>style.visibility</p:attrName>
                                        </p:attrNameLst>
                                      </p:cBhvr>
                                      <p:to>
                                        <p:strVal val="visible"/>
                                      </p:to>
                                    </p:set>
                                    <p:animEffect transition="in" filter="dissolve">
                                      <p:cBhvr>
                                        <p:cTn id="7" dur="500"/>
                                        <p:tgtEl>
                                          <p:spTgt spid="44035">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4035">
                                            <p:txEl>
                                              <p:pRg st="8" end="8"/>
                                            </p:txEl>
                                          </p:spTgt>
                                        </p:tgtEl>
                                        <p:attrNameLst>
                                          <p:attrName>style.visibility</p:attrName>
                                        </p:attrNameLst>
                                      </p:cBhvr>
                                      <p:to>
                                        <p:strVal val="visible"/>
                                      </p:to>
                                    </p:set>
                                    <p:animEffect transition="in" filter="dissolve">
                                      <p:cBhvr>
                                        <p:cTn id="10" dur="500"/>
                                        <p:tgtEl>
                                          <p:spTgt spid="44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pic>
        <p:nvPicPr>
          <p:cNvPr id="3074" name="Picture 2" descr="J:\wcc@WCC-PC\#C\S-250 A. SALTIK\250 docs\Pictures\Kuşlar\image03117.jpg"/>
          <p:cNvPicPr>
            <a:picLocks noChangeAspect="1" noChangeArrowheads="1"/>
          </p:cNvPicPr>
          <p:nvPr/>
        </p:nvPicPr>
        <p:blipFill>
          <a:blip r:embed="rId3"/>
          <a:srcRect/>
          <a:stretch>
            <a:fillRect/>
          </a:stretch>
        </p:blipFill>
        <p:spPr bwMode="auto">
          <a:xfrm>
            <a:off x="110020" y="260648"/>
            <a:ext cx="8854468" cy="614446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833601" y="404664"/>
            <a:ext cx="7528560" cy="829945"/>
          </a:xfrm>
          <a:prstGeom prst="rect">
            <a:avLst/>
          </a:prstGeom>
          <a:noFill/>
        </p:spPr>
        <p:txBody>
          <a:bodyPr wrap="none" rtlCol="0">
            <a:spAutoFit/>
          </a:bodyPr>
          <a:lstStyle/>
          <a:p>
            <a:r>
              <a:rPr lang="tr-TR" sz="4800" b="1" i="1" spc="600" dirty="0">
                <a:solidFill>
                  <a:schemeClr val="accent2">
                    <a:lumMod val="60000"/>
                    <a:lumOff val="40000"/>
                  </a:schemeClr>
                </a:solidFill>
                <a:latin typeface="Calibri" panose="020F0502020204030204" pitchFamily="34" charset="0"/>
                <a:cs typeface="Calibri" panose="020F0502020204030204" pitchFamily="34" charset="0"/>
              </a:rPr>
              <a:t>What they’re doing???</a:t>
            </a:r>
            <a:endParaRPr lang="tr-TR" b="1" i="1" spc="600" dirty="0">
              <a:solidFill>
                <a:schemeClr val="accent2">
                  <a:lumMod val="60000"/>
                  <a:lumOff val="40000"/>
                </a:schemeClr>
              </a:solidFill>
              <a:latin typeface="Calibri" panose="020F0502020204030204" pitchFamily="34" charset="0"/>
              <a:cs typeface="Calibri" panose="020F0502020204030204" pitchFamily="34" charset="0"/>
            </a:endParaRPr>
          </a:p>
        </p:txBody>
      </p:sp>
      <p:sp>
        <p:nvSpPr>
          <p:cNvPr id="3" name="Veri Yer Tutucusu 1">
            <a:extLst>
              <a:ext uri="{FF2B5EF4-FFF2-40B4-BE49-F238E27FC236}">
                <a16:creationId xmlns:a16="http://schemas.microsoft.com/office/drawing/2014/main" id="{0E7F4EF5-0C61-395B-B65C-00290EADDB68}"/>
              </a:ext>
            </a:extLst>
          </p:cNvPr>
          <p:cNvSpPr>
            <a:spLocks noGrp="1"/>
          </p:cNvSpPr>
          <p:nvPr>
            <p:ph type="dt" sz="quarter" idx="10"/>
          </p:nvPr>
        </p:nvSpPr>
        <p:spPr>
          <a:xfrm>
            <a:off x="685800" y="6453336"/>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solidFill>
                  <a:srgbClr val="000000"/>
                </a:solidFill>
                <a:effectLst/>
                <a:latin typeface="Calibri" panose="020F0502020204030204" pitchFamily="34" charset="0"/>
                <a:cs typeface="Calibri" panose="020F0502020204030204" pitchFamily="34" charset="0"/>
              </a:rPr>
              <a:t>1/24/2023</a:t>
            </a:fld>
            <a:endParaRPr lang="tr-TR" sz="1400" dirty="0">
              <a:solidFill>
                <a:srgbClr val="000000"/>
              </a:solidFill>
              <a:effectLst/>
              <a:latin typeface="Calibri" panose="020F0502020204030204" pitchFamily="34" charset="0"/>
              <a:cs typeface="Calibri" panose="020F0502020204030204" pitchFamily="34" charset="0"/>
            </a:endParaRPr>
          </a:p>
        </p:txBody>
      </p:sp>
      <p:sp>
        <p:nvSpPr>
          <p:cNvPr id="7" name="Altbilgi Yer Tutucusu 2">
            <a:extLst>
              <a:ext uri="{FF2B5EF4-FFF2-40B4-BE49-F238E27FC236}">
                <a16:creationId xmlns:a16="http://schemas.microsoft.com/office/drawing/2014/main" id="{D4A3331C-B4BC-F0A8-3962-AC2DC6E281CB}"/>
              </a:ext>
            </a:extLst>
          </p:cNvPr>
          <p:cNvSpPr>
            <a:spLocks noGrp="1"/>
          </p:cNvSpPr>
          <p:nvPr>
            <p:ph type="ftr" sz="quarter" idx="11"/>
          </p:nvPr>
        </p:nvSpPr>
        <p:spPr>
          <a:xfrm>
            <a:off x="3124200" y="6453336"/>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effectLst/>
                <a:latin typeface="Calibri" panose="020F0502020204030204" pitchFamily="34" charset="0"/>
                <a:cs typeface="Calibri" panose="020F0502020204030204" pitchFamily="34" charset="0"/>
              </a:rPr>
              <a:t>www.ahmetsaltik.net</a:t>
            </a:r>
            <a:r>
              <a:rPr lang="tr-TR" sz="1400" dirty="0">
                <a:effectLst/>
                <a:latin typeface="Calibri" panose="020F0502020204030204" pitchFamily="34" charset="0"/>
                <a:cs typeface="Calibri" panose="020F0502020204030204" pitchFamily="34" charset="0"/>
              </a:rPr>
              <a:t> </a:t>
            </a:r>
          </a:p>
        </p:txBody>
      </p:sp>
      <p:sp>
        <p:nvSpPr>
          <p:cNvPr id="8" name="Slayt Numarası Yer Tutucusu 3">
            <a:extLst>
              <a:ext uri="{FF2B5EF4-FFF2-40B4-BE49-F238E27FC236}">
                <a16:creationId xmlns:a16="http://schemas.microsoft.com/office/drawing/2014/main" id="{DACE6611-B5B3-2F99-54B1-B32B7D0FF3D5}"/>
              </a:ext>
            </a:extLst>
          </p:cNvPr>
          <p:cNvSpPr>
            <a:spLocks noGrp="1"/>
          </p:cNvSpPr>
          <p:nvPr>
            <p:ph type="sldNum" sz="quarter" idx="12"/>
          </p:nvPr>
        </p:nvSpPr>
        <p:spPr>
          <a:xfrm>
            <a:off x="6553200" y="6453336"/>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solidFill>
                  <a:srgbClr val="000000"/>
                </a:solidFill>
                <a:effectLst/>
                <a:latin typeface="Calibri" panose="020F0502020204030204" pitchFamily="34" charset="0"/>
                <a:cs typeface="Calibri" panose="020F0502020204030204" pitchFamily="34" charset="0"/>
              </a:rPr>
              <a:t>57</a:t>
            </a:fld>
            <a:endParaRPr lang="tr-TR" sz="1400">
              <a:solidFill>
                <a:srgbClr val="000000"/>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3" name="Veri Yer Tutucusu 1">
            <a:extLst>
              <a:ext uri="{FF2B5EF4-FFF2-40B4-BE49-F238E27FC236}">
                <a16:creationId xmlns:a16="http://schemas.microsoft.com/office/drawing/2014/main" id="{0E7F4EF5-0C61-395B-B65C-00290EADDB68}"/>
              </a:ext>
            </a:extLst>
          </p:cNvPr>
          <p:cNvSpPr>
            <a:spLocks noGrp="1"/>
          </p:cNvSpPr>
          <p:nvPr>
            <p:ph type="dt" sz="quarter" idx="10"/>
          </p:nvPr>
        </p:nvSpPr>
        <p:spPr>
          <a:xfrm>
            <a:off x="685800" y="6453336"/>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solidFill>
                  <a:srgbClr val="000000"/>
                </a:solidFill>
                <a:effectLst/>
                <a:latin typeface="Calibri" panose="020F0502020204030204" pitchFamily="34" charset="0"/>
                <a:cs typeface="Calibri" panose="020F0502020204030204" pitchFamily="34" charset="0"/>
              </a:rPr>
              <a:t>1/24/2023</a:t>
            </a:fld>
            <a:endParaRPr lang="tr-TR" sz="1400" dirty="0">
              <a:solidFill>
                <a:srgbClr val="000000"/>
              </a:solidFill>
              <a:effectLst/>
              <a:latin typeface="Calibri" panose="020F0502020204030204" pitchFamily="34" charset="0"/>
              <a:cs typeface="Calibri" panose="020F0502020204030204" pitchFamily="34" charset="0"/>
            </a:endParaRPr>
          </a:p>
        </p:txBody>
      </p:sp>
      <p:sp>
        <p:nvSpPr>
          <p:cNvPr id="7" name="Altbilgi Yer Tutucusu 2">
            <a:extLst>
              <a:ext uri="{FF2B5EF4-FFF2-40B4-BE49-F238E27FC236}">
                <a16:creationId xmlns:a16="http://schemas.microsoft.com/office/drawing/2014/main" id="{D4A3331C-B4BC-F0A8-3962-AC2DC6E281CB}"/>
              </a:ext>
            </a:extLst>
          </p:cNvPr>
          <p:cNvSpPr>
            <a:spLocks noGrp="1"/>
          </p:cNvSpPr>
          <p:nvPr>
            <p:ph type="ftr" sz="quarter" idx="11"/>
          </p:nvPr>
        </p:nvSpPr>
        <p:spPr>
          <a:xfrm>
            <a:off x="3124200" y="6453336"/>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effectLst/>
                <a:latin typeface="Calibri" panose="020F0502020204030204" pitchFamily="34" charset="0"/>
                <a:cs typeface="Calibri" panose="020F0502020204030204" pitchFamily="34" charset="0"/>
              </a:rPr>
              <a:t>www.ahmetsaltik.net</a:t>
            </a:r>
            <a:r>
              <a:rPr lang="tr-TR" sz="1400" dirty="0">
                <a:effectLst/>
                <a:latin typeface="Calibri" panose="020F0502020204030204" pitchFamily="34" charset="0"/>
                <a:cs typeface="Calibri" panose="020F0502020204030204" pitchFamily="34" charset="0"/>
              </a:rPr>
              <a:t> </a:t>
            </a:r>
          </a:p>
        </p:txBody>
      </p:sp>
      <p:sp>
        <p:nvSpPr>
          <p:cNvPr id="8" name="Slayt Numarası Yer Tutucusu 3">
            <a:extLst>
              <a:ext uri="{FF2B5EF4-FFF2-40B4-BE49-F238E27FC236}">
                <a16:creationId xmlns:a16="http://schemas.microsoft.com/office/drawing/2014/main" id="{DACE6611-B5B3-2F99-54B1-B32B7D0FF3D5}"/>
              </a:ext>
            </a:extLst>
          </p:cNvPr>
          <p:cNvSpPr>
            <a:spLocks noGrp="1"/>
          </p:cNvSpPr>
          <p:nvPr>
            <p:ph type="sldNum" sz="quarter" idx="12"/>
          </p:nvPr>
        </p:nvSpPr>
        <p:spPr>
          <a:xfrm>
            <a:off x="6553200" y="6453336"/>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solidFill>
                  <a:srgbClr val="000000"/>
                </a:solidFill>
                <a:effectLst/>
                <a:latin typeface="Calibri" panose="020F0502020204030204" pitchFamily="34" charset="0"/>
                <a:cs typeface="Calibri" panose="020F0502020204030204" pitchFamily="34" charset="0"/>
              </a:rPr>
              <a:t>58</a:t>
            </a:fld>
            <a:endParaRPr lang="tr-TR" sz="1400">
              <a:solidFill>
                <a:srgbClr val="000000"/>
              </a:solidFill>
              <a:effectLst/>
              <a:latin typeface="Calibri" panose="020F0502020204030204" pitchFamily="34" charset="0"/>
              <a:cs typeface="Calibri" panose="020F0502020204030204" pitchFamily="34" charset="0"/>
            </a:endParaRPr>
          </a:p>
        </p:txBody>
      </p:sp>
      <p:pic>
        <p:nvPicPr>
          <p:cNvPr id="4" name="Resim 3"/>
          <p:cNvPicPr>
            <a:picLocks noChangeAspect="1"/>
          </p:cNvPicPr>
          <p:nvPr/>
        </p:nvPicPr>
        <p:blipFill rotWithShape="1">
          <a:blip r:embed="rId3"/>
          <a:srcRect l="5900" t="8561" r="5201" b="8561"/>
          <a:stretch/>
        </p:blipFill>
        <p:spPr>
          <a:xfrm>
            <a:off x="107504" y="188640"/>
            <a:ext cx="8856984" cy="626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5301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4294967295"/>
          </p:nvPr>
        </p:nvSpPr>
        <p:spPr>
          <a:xfrm>
            <a:off x="216535" y="188595"/>
            <a:ext cx="8675370" cy="1728237"/>
          </a:xfrm>
        </p:spPr>
        <p:style>
          <a:lnRef idx="2">
            <a:schemeClr val="accent1"/>
          </a:lnRef>
          <a:fillRef idx="1">
            <a:schemeClr val="lt1"/>
          </a:fillRef>
          <a:effectRef idx="0">
            <a:schemeClr val="accent1"/>
          </a:effectRef>
          <a:fontRef idx="minor">
            <a:schemeClr val="dk1"/>
          </a:fontRef>
        </p:style>
        <p:txBody>
          <a:bodyPr/>
          <a:lstStyle/>
          <a:p>
            <a:pPr marL="0" indent="0" algn="ctr" eaLnBrk="1" hangingPunct="1">
              <a:lnSpc>
                <a:spcPct val="90000"/>
              </a:lnSpc>
              <a:spcBef>
                <a:spcPts val="600"/>
              </a:spcBef>
              <a:buClr>
                <a:srgbClr val="CCCCFF"/>
              </a:buClr>
              <a:buFontTx/>
              <a:buNone/>
              <a:defRPr/>
            </a:pPr>
            <a:r>
              <a:rPr lang="tr-TR" sz="4000" b="1" spc="300" dirty="0">
                <a:solidFill>
                  <a:srgbClr val="800000"/>
                </a:solidFill>
                <a:latin typeface="Calibri" panose="020F0502020204030204" pitchFamily="34" charset="0"/>
                <a:cs typeface="Calibri" panose="020F0502020204030204" pitchFamily="34" charset="0"/>
              </a:rPr>
              <a:t>What are the communication barriers that we use frequently? </a:t>
            </a:r>
            <a:br>
              <a:rPr lang="tr-TR" sz="4800" b="1" spc="300" dirty="0">
                <a:solidFill>
                  <a:srgbClr val="800000"/>
                </a:solidFill>
                <a:latin typeface="Calibri" panose="020F0502020204030204" pitchFamily="34" charset="0"/>
                <a:cs typeface="Calibri" panose="020F0502020204030204" pitchFamily="34" charset="0"/>
              </a:rPr>
            </a:br>
            <a:r>
              <a:rPr lang="tr-TR" sz="3600" b="1" i="1" spc="300" dirty="0">
                <a:solidFill>
                  <a:srgbClr val="000066"/>
                </a:solidFill>
                <a:latin typeface="Calibri" panose="020F0502020204030204" pitchFamily="34" charset="0"/>
                <a:cs typeface="Calibri" panose="020F0502020204030204" pitchFamily="34" charset="0"/>
              </a:rPr>
              <a:t>Would you like to make a list?</a:t>
            </a:r>
          </a:p>
        </p:txBody>
      </p:sp>
      <p:graphicFrame>
        <p:nvGraphicFramePr>
          <p:cNvPr id="2" name="Diyagram 1"/>
          <p:cNvGraphicFramePr/>
          <p:nvPr/>
        </p:nvGraphicFramePr>
        <p:xfrm>
          <a:off x="1152525" y="2364105"/>
          <a:ext cx="7114540"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Veri Yer Tutucusu 1">
            <a:extLst>
              <a:ext uri="{FF2B5EF4-FFF2-40B4-BE49-F238E27FC236}">
                <a16:creationId xmlns:a16="http://schemas.microsoft.com/office/drawing/2014/main" id="{9395742D-8688-6D6B-B22C-04C15E59C7A6}"/>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4" name="Altbilgi Yer Tutucusu 2">
            <a:extLst>
              <a:ext uri="{FF2B5EF4-FFF2-40B4-BE49-F238E27FC236}">
                <a16:creationId xmlns:a16="http://schemas.microsoft.com/office/drawing/2014/main" id="{CFBF7D73-49A7-BC99-DDEB-B2D04F266E81}"/>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5" name="Slayt Numarası Yer Tutucusu 3">
            <a:extLst>
              <a:ext uri="{FF2B5EF4-FFF2-40B4-BE49-F238E27FC236}">
                <a16:creationId xmlns:a16="http://schemas.microsoft.com/office/drawing/2014/main" id="{E971AE9E-593F-9A9F-46A8-21EFE99EFE92}"/>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59</a:t>
            </a:fld>
            <a:endParaRPr lang="tr-TR" sz="1400">
              <a:latin typeface="Calibri" panose="020F0502020204030204" pitchFamily="34" charset="0"/>
              <a:cs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42D7C2-D75D-49A2-8BEB-6E41C4AAD3BA}"/>
              </a:ext>
            </a:extLst>
          </p:cNvPr>
          <p:cNvSpPr>
            <a:spLocks noGrp="1"/>
          </p:cNvSpPr>
          <p:nvPr>
            <p:ph type="title"/>
          </p:nvPr>
        </p:nvSpPr>
        <p:spPr>
          <a:xfrm>
            <a:off x="685800" y="44624"/>
            <a:ext cx="7772400" cy="936104"/>
          </a:xfrm>
        </p:spPr>
        <p:txBody>
          <a:bodyPr/>
          <a:lstStyle/>
          <a:p>
            <a:r>
              <a:rPr lang="en-US" b="1" dirty="0">
                <a:solidFill>
                  <a:srgbClr val="800080"/>
                </a:solidFill>
                <a:latin typeface="Calibri" panose="020F0502020204030204" pitchFamily="34" charset="0"/>
                <a:cs typeface="Calibri" panose="020F0502020204030204" pitchFamily="34" charset="0"/>
              </a:rPr>
              <a:t>Communication is…</a:t>
            </a:r>
          </a:p>
        </p:txBody>
      </p:sp>
      <p:sp>
        <p:nvSpPr>
          <p:cNvPr id="3" name="İçerik Yer Tutucusu 2">
            <a:extLst>
              <a:ext uri="{FF2B5EF4-FFF2-40B4-BE49-F238E27FC236}">
                <a16:creationId xmlns:a16="http://schemas.microsoft.com/office/drawing/2014/main" id="{86AEC1ED-D8BC-44B8-945F-E707EBFFFE8D}"/>
              </a:ext>
            </a:extLst>
          </p:cNvPr>
          <p:cNvSpPr>
            <a:spLocks noGrp="1"/>
          </p:cNvSpPr>
          <p:nvPr>
            <p:ph idx="1"/>
          </p:nvPr>
        </p:nvSpPr>
        <p:spPr>
          <a:xfrm>
            <a:off x="251520" y="3861048"/>
            <a:ext cx="3816424" cy="2592288"/>
          </a:xfrm>
        </p:spPr>
        <p:txBody>
          <a:bodyPr>
            <a:noAutofit/>
          </a:bodyPr>
          <a:lstStyle/>
          <a:p>
            <a:r>
              <a:rPr lang="tr-TR" sz="2800" dirty="0">
                <a:solidFill>
                  <a:srgbClr val="0000CC"/>
                </a:solidFill>
                <a:latin typeface="Calibri" panose="020F0502020204030204" pitchFamily="34" charset="0"/>
                <a:cs typeface="Calibri" panose="020F0502020204030204" pitchFamily="34" charset="0"/>
              </a:rPr>
              <a:t>T</a:t>
            </a:r>
            <a:r>
              <a:rPr lang="en-US" sz="2800" dirty="0">
                <a:solidFill>
                  <a:srgbClr val="0000CC"/>
                </a:solidFill>
                <a:latin typeface="Calibri" panose="020F0502020204030204" pitchFamily="34" charset="0"/>
                <a:cs typeface="Calibri" panose="020F0502020204030204" pitchFamily="34" charset="0"/>
              </a:rPr>
              <a:t>he process of </a:t>
            </a:r>
            <a:r>
              <a:rPr lang="en-US" sz="2800" b="1" i="1" dirty="0">
                <a:solidFill>
                  <a:srgbClr val="A50021"/>
                </a:solidFill>
                <a:latin typeface="Calibri" panose="020F0502020204030204" pitchFamily="34" charset="0"/>
                <a:cs typeface="Calibri" panose="020F0502020204030204" pitchFamily="34" charset="0"/>
              </a:rPr>
              <a:t>exchanging</a:t>
            </a:r>
            <a:r>
              <a:rPr lang="en-US" sz="2800" b="1" i="1" dirty="0">
                <a:solidFill>
                  <a:srgbClr val="0000CC"/>
                </a:solidFill>
                <a:latin typeface="Calibri" panose="020F0502020204030204" pitchFamily="34" charset="0"/>
                <a:cs typeface="Calibri" panose="020F0502020204030204" pitchFamily="34" charset="0"/>
              </a:rPr>
              <a:t> </a:t>
            </a:r>
            <a:r>
              <a:rPr lang="en-US" sz="2800" dirty="0">
                <a:solidFill>
                  <a:srgbClr val="0000CC"/>
                </a:solidFill>
                <a:latin typeface="Calibri" panose="020F0502020204030204" pitchFamily="34" charset="0"/>
                <a:cs typeface="Calibri" panose="020F0502020204030204" pitchFamily="34" charset="0"/>
              </a:rPr>
              <a:t>thoughts, ideas, facts, emotions and opinions between two or more people.</a:t>
            </a:r>
          </a:p>
        </p:txBody>
      </p:sp>
      <p:pic>
        <p:nvPicPr>
          <p:cNvPr id="5122" name="Picture 2" descr="communication is ile ilgili gÃ¶rsel sonucu">
            <a:extLst>
              <a:ext uri="{FF2B5EF4-FFF2-40B4-BE49-F238E27FC236}">
                <a16:creationId xmlns:a16="http://schemas.microsoft.com/office/drawing/2014/main" id="{D2B9EC2E-D755-416D-9B99-7C8B200BF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3772207"/>
            <a:ext cx="4629587" cy="26811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Metin kutusu 3"/>
          <p:cNvSpPr txBox="1"/>
          <p:nvPr/>
        </p:nvSpPr>
        <p:spPr>
          <a:xfrm>
            <a:off x="251520" y="908720"/>
            <a:ext cx="8712968" cy="3139321"/>
          </a:xfrm>
          <a:prstGeom prst="rect">
            <a:avLst/>
          </a:prstGeom>
          <a:noFill/>
        </p:spPr>
        <p:txBody>
          <a:bodyPr wrap="square" rtlCol="0">
            <a:spAutoFit/>
          </a:bodyPr>
          <a:lstStyle/>
          <a:p>
            <a:pPr>
              <a:lnSpc>
                <a:spcPct val="90000"/>
              </a:lnSpc>
            </a:pPr>
            <a:r>
              <a:rPr lang="en-US" sz="2800" b="1" u="sng" dirty="0">
                <a:solidFill>
                  <a:srgbClr val="0000CC"/>
                </a:solidFill>
                <a:latin typeface="Calibri" panose="020F0502020204030204" pitchFamily="34" charset="0"/>
                <a:cs typeface="Calibri" panose="020F0502020204030204" pitchFamily="34" charset="0"/>
              </a:rPr>
              <a:t>Communication is </a:t>
            </a:r>
            <a:r>
              <a:rPr lang="tr-TR" sz="2800" b="1" u="sng" dirty="0">
                <a:solidFill>
                  <a:srgbClr val="0000CC"/>
                </a:solidFill>
                <a:latin typeface="Calibri" panose="020F0502020204030204" pitchFamily="34" charset="0"/>
                <a:cs typeface="Calibri" panose="020F0502020204030204" pitchFamily="34" charset="0"/>
              </a:rPr>
              <a:t>                 :</a:t>
            </a:r>
          </a:p>
          <a:p>
            <a:pPr marL="457200" indent="-457200">
              <a:lnSpc>
                <a:spcPct val="90000"/>
              </a:lnSpc>
              <a:buFont typeface="Arial" panose="020B0604020202020204" pitchFamily="34" charset="0"/>
              <a:buChar char="•"/>
            </a:pPr>
            <a:r>
              <a:rPr lang="tr-TR" sz="2800" dirty="0">
                <a:latin typeface="Calibri" panose="020F0502020204030204" pitchFamily="34" charset="0"/>
                <a:cs typeface="Calibri" panose="020F0502020204030204" pitchFamily="34" charset="0"/>
              </a:rPr>
              <a:t>T</a:t>
            </a:r>
            <a:r>
              <a:rPr lang="en-US" sz="2800" dirty="0">
                <a:latin typeface="Calibri" panose="020F0502020204030204" pitchFamily="34" charset="0"/>
                <a:cs typeface="Calibri" panose="020F0502020204030204" pitchFamily="34" charset="0"/>
              </a:rPr>
              <a:t>he process of</a:t>
            </a:r>
            <a:r>
              <a:rPr lang="tr-TR" sz="2800" dirty="0">
                <a:latin typeface="Calibri" panose="020F0502020204030204" pitchFamily="34" charset="0"/>
                <a:cs typeface="Calibri" panose="020F0502020204030204" pitchFamily="34" charset="0"/>
              </a:rPr>
              <a:t> </a:t>
            </a:r>
            <a:r>
              <a:rPr lang="en-US" sz="2800" b="1" i="1" dirty="0">
                <a:solidFill>
                  <a:srgbClr val="FF0000"/>
                </a:solidFill>
                <a:latin typeface="Calibri" panose="020F0502020204030204" pitchFamily="34" charset="0"/>
                <a:cs typeface="Calibri" panose="020F0502020204030204" pitchFamily="34" charset="0"/>
              </a:rPr>
              <a:t>sending and </a:t>
            </a:r>
            <a:r>
              <a:rPr lang="tr-TR" sz="2800" b="1" i="1" dirty="0">
                <a:solidFill>
                  <a:srgbClr val="FF0000"/>
                </a:solidFill>
                <a:latin typeface="Calibri" panose="020F0502020204030204" pitchFamily="34" charset="0"/>
                <a:cs typeface="Calibri" panose="020F0502020204030204" pitchFamily="34" charset="0"/>
              </a:rPr>
              <a:t>r</a:t>
            </a:r>
            <a:r>
              <a:rPr lang="en-US" sz="2800" b="1" i="1" dirty="0" err="1">
                <a:solidFill>
                  <a:srgbClr val="FF0000"/>
                </a:solidFill>
                <a:latin typeface="Calibri" panose="020F0502020204030204" pitchFamily="34" charset="0"/>
                <a:cs typeface="Calibri" panose="020F0502020204030204" pitchFamily="34" charset="0"/>
              </a:rPr>
              <a:t>eceiving</a:t>
            </a:r>
            <a:r>
              <a:rPr lang="en-US" sz="2800" b="1" i="1" dirty="0">
                <a:solidFill>
                  <a:srgbClr val="FF0000"/>
                </a:solidFill>
                <a:latin typeface="Calibri" panose="020F0502020204030204" pitchFamily="34" charset="0"/>
                <a:cs typeface="Calibri" panose="020F0502020204030204" pitchFamily="34" charset="0"/>
              </a:rPr>
              <a:t> messages</a:t>
            </a:r>
            <a:r>
              <a:rPr lang="tr-TR" sz="2800" b="1" i="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through verbal or non</a:t>
            </a:r>
            <a:r>
              <a:rPr lang="tr-TR" sz="280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verbal means, </a:t>
            </a:r>
            <a:endParaRPr lang="tr-TR" sz="2800" dirty="0">
              <a:latin typeface="Calibri" panose="020F0502020204030204" pitchFamily="34" charset="0"/>
              <a:cs typeface="Calibri" panose="020F0502020204030204" pitchFamily="34" charset="0"/>
            </a:endParaRPr>
          </a:p>
          <a:p>
            <a:pPr marL="800100" lvl="1" indent="-342900">
              <a:lnSpc>
                <a:spcPct val="90000"/>
              </a:lnSpc>
              <a:buFont typeface="Arial" panose="020B0604020202020204" pitchFamily="34" charset="0"/>
              <a:buChar char="•"/>
            </a:pPr>
            <a:r>
              <a:rPr lang="en-US" sz="2800" i="1" dirty="0">
                <a:solidFill>
                  <a:srgbClr val="0000CC"/>
                </a:solidFill>
                <a:latin typeface="Calibri" panose="020F0502020204030204" pitchFamily="34" charset="0"/>
                <a:cs typeface="Calibri" panose="020F0502020204030204" pitchFamily="34" charset="0"/>
              </a:rPr>
              <a:t>including speech or oral communication; </a:t>
            </a:r>
            <a:endParaRPr lang="tr-TR" sz="2800" i="1" dirty="0">
              <a:solidFill>
                <a:srgbClr val="0000CC"/>
              </a:solidFill>
              <a:latin typeface="Calibri" panose="020F0502020204030204" pitchFamily="34" charset="0"/>
              <a:cs typeface="Calibri" panose="020F0502020204030204" pitchFamily="34" charset="0"/>
            </a:endParaRPr>
          </a:p>
          <a:p>
            <a:pPr marL="800100" lvl="1" indent="-342900">
              <a:lnSpc>
                <a:spcPct val="9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writing and graphical representations </a:t>
            </a:r>
            <a:br>
              <a:rPr lang="tr-TR"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(such as infographics, maps, and charts</a:t>
            </a:r>
            <a:r>
              <a:rPr lang="tr-TR" sz="280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a:t>
            </a:r>
            <a:endParaRPr lang="tr-TR" sz="2800" dirty="0">
              <a:latin typeface="Calibri" panose="020F0502020204030204" pitchFamily="34" charset="0"/>
              <a:cs typeface="Calibri" panose="020F0502020204030204" pitchFamily="34" charset="0"/>
            </a:endParaRPr>
          </a:p>
          <a:p>
            <a:pPr marL="800100" lvl="1" indent="-342900">
              <a:lnSpc>
                <a:spcPct val="90000"/>
              </a:lnSpc>
              <a:buFont typeface="Arial" panose="020B0604020202020204" pitchFamily="34" charset="0"/>
              <a:buChar char="•"/>
            </a:pPr>
            <a:r>
              <a:rPr lang="en-US" sz="2800" i="1" dirty="0">
                <a:solidFill>
                  <a:srgbClr val="0000CC"/>
                </a:solidFill>
                <a:latin typeface="Calibri" panose="020F0502020204030204" pitchFamily="34" charset="0"/>
                <a:cs typeface="Calibri" panose="020F0502020204030204" pitchFamily="34" charset="0"/>
              </a:rPr>
              <a:t>and signs, signals, and behavior. </a:t>
            </a:r>
          </a:p>
          <a:p>
            <a:pPr marL="285750" indent="-285750">
              <a:lnSpc>
                <a:spcPct val="90000"/>
              </a:lnSpc>
              <a:buFont typeface="Arial" panose="020B0604020202020204" pitchFamily="34" charset="0"/>
              <a:buChar char="•"/>
            </a:pPr>
            <a:endParaRPr lang="tr-TR" dirty="0"/>
          </a:p>
        </p:txBody>
      </p:sp>
      <p:sp>
        <p:nvSpPr>
          <p:cNvPr id="6" name="Veri Yer Tutucusu 1">
            <a:extLst>
              <a:ext uri="{FF2B5EF4-FFF2-40B4-BE49-F238E27FC236}">
                <a16:creationId xmlns:a16="http://schemas.microsoft.com/office/drawing/2014/main" id="{B1BC654F-FC8E-3A9E-5669-8616485B523D}"/>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7" name="Altbilgi Yer Tutucusu 2">
            <a:extLst>
              <a:ext uri="{FF2B5EF4-FFF2-40B4-BE49-F238E27FC236}">
                <a16:creationId xmlns:a16="http://schemas.microsoft.com/office/drawing/2014/main" id="{B7854C49-B838-80E5-51DA-C6E6F76043BD}"/>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8" name="Slayt Numarası Yer Tutucusu 3">
            <a:extLst>
              <a:ext uri="{FF2B5EF4-FFF2-40B4-BE49-F238E27FC236}">
                <a16:creationId xmlns:a16="http://schemas.microsoft.com/office/drawing/2014/main" id="{6A908AD1-2886-857B-BBB9-907ED62A99B2}"/>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6</a:t>
            </a:fld>
            <a:endParaRPr lang="tr-TR"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743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15265" y="188595"/>
            <a:ext cx="8749030" cy="728980"/>
          </a:xfrm>
        </p:spPr>
        <p:txBody>
          <a:bodyPr lIns="0" rIns="0" bIns="0" anchor="b"/>
          <a:lstStyle/>
          <a:p>
            <a:pPr eaLnBrk="1" hangingPunct="1">
              <a:defRPr/>
            </a:pPr>
            <a:r>
              <a:rPr lang="tr-TR" b="1" spc="600" dirty="0">
                <a:solidFill>
                  <a:srgbClr val="660033"/>
                </a:solidFill>
                <a:latin typeface="Calibri" panose="020F0502020204030204" pitchFamily="34" charset="0"/>
                <a:cs typeface="Calibri" panose="020F0502020204030204" pitchFamily="34" charset="0"/>
              </a:rPr>
              <a:t>12 Communication Barriers</a:t>
            </a:r>
          </a:p>
        </p:txBody>
      </p:sp>
      <p:sp>
        <p:nvSpPr>
          <p:cNvPr id="32771" name="Rectangle 3"/>
          <p:cNvSpPr>
            <a:spLocks noGrp="1" noChangeArrowheads="1"/>
          </p:cNvSpPr>
          <p:nvPr>
            <p:ph idx="4294967295"/>
          </p:nvPr>
        </p:nvSpPr>
        <p:spPr>
          <a:xfrm>
            <a:off x="215776" y="980728"/>
            <a:ext cx="8748712" cy="5544616"/>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lnSpc>
                <a:spcPct val="120000"/>
              </a:lnSpc>
              <a:buNone/>
            </a:pPr>
            <a:br>
              <a:rPr lang="tr-TR" sz="1600" b="1" dirty="0">
                <a:solidFill>
                  <a:srgbClr val="000066"/>
                </a:solidFill>
                <a:latin typeface="Calibri" panose="020F0502020204030204" pitchFamily="34" charset="0"/>
                <a:cs typeface="Calibri" panose="020F0502020204030204" pitchFamily="34" charset="0"/>
              </a:rPr>
            </a:br>
            <a:r>
              <a:rPr lang="tr-TR" sz="3000" b="1" dirty="0">
                <a:solidFill>
                  <a:srgbClr val="000066"/>
                </a:solidFill>
                <a:latin typeface="Calibri" panose="020F0502020204030204" pitchFamily="34" charset="0"/>
                <a:cs typeface="Calibri" panose="020F0502020204030204" pitchFamily="34" charset="0"/>
              </a:rPr>
              <a:t>1. ORDERING, DIRECTING</a:t>
            </a:r>
            <a:br>
              <a:rPr lang="tr-TR" sz="3000" b="1" dirty="0">
                <a:solidFill>
                  <a:srgbClr val="000066"/>
                </a:solidFill>
                <a:latin typeface="Calibri" panose="020F0502020204030204" pitchFamily="34" charset="0"/>
                <a:cs typeface="Calibri" panose="020F0502020204030204" pitchFamily="34" charset="0"/>
              </a:rPr>
            </a:br>
            <a:r>
              <a:rPr lang="tr-TR" sz="3000" b="1" i="1" dirty="0">
                <a:solidFill>
                  <a:srgbClr val="FF0000"/>
                </a:solidFill>
                <a:latin typeface="Calibri" panose="020F0502020204030204" pitchFamily="34" charset="0"/>
                <a:cs typeface="Calibri" panose="020F0502020204030204" pitchFamily="34" charset="0"/>
              </a:rPr>
              <a:t>2. WARNING, THREATENING (intimidation)</a:t>
            </a:r>
            <a:br>
              <a:rPr lang="tr-TR" sz="3000" b="1" i="1" dirty="0">
                <a:solidFill>
                  <a:srgbClr val="FF0000"/>
                </a:solidFill>
                <a:latin typeface="Calibri" panose="020F0502020204030204" pitchFamily="34" charset="0"/>
                <a:cs typeface="Calibri" panose="020F0502020204030204" pitchFamily="34" charset="0"/>
              </a:rPr>
            </a:br>
            <a:r>
              <a:rPr lang="tr-TR" sz="3000" b="1" dirty="0">
                <a:solidFill>
                  <a:srgbClr val="000066"/>
                </a:solidFill>
                <a:latin typeface="Calibri" panose="020F0502020204030204" pitchFamily="34" charset="0"/>
                <a:cs typeface="Calibri" panose="020F0502020204030204" pitchFamily="34" charset="0"/>
              </a:rPr>
              <a:t>3. ETHICAL LESSON, PREACHING</a:t>
            </a:r>
            <a:br>
              <a:rPr lang="tr-TR" sz="3000" b="1" dirty="0">
                <a:solidFill>
                  <a:srgbClr val="000066"/>
                </a:solidFill>
                <a:latin typeface="Calibri" panose="020F0502020204030204" pitchFamily="34" charset="0"/>
                <a:cs typeface="Calibri" panose="020F0502020204030204" pitchFamily="34" charset="0"/>
              </a:rPr>
            </a:br>
            <a:r>
              <a:rPr lang="tr-TR" sz="3000" b="1" i="1" dirty="0">
                <a:solidFill>
                  <a:srgbClr val="FF0000"/>
                </a:solidFill>
                <a:latin typeface="Calibri" panose="020F0502020204030204" pitchFamily="34" charset="0"/>
                <a:cs typeface="Calibri" panose="020F0502020204030204" pitchFamily="34" charset="0"/>
              </a:rPr>
              <a:t>4. GIVING ADVICE, GIVING SOLUTIONS </a:t>
            </a:r>
            <a:br>
              <a:rPr lang="tr-TR" sz="3000" b="1" i="1" dirty="0">
                <a:solidFill>
                  <a:srgbClr val="FF0000"/>
                </a:solidFill>
                <a:latin typeface="Calibri" panose="020F0502020204030204" pitchFamily="34" charset="0"/>
                <a:cs typeface="Calibri" panose="020F0502020204030204" pitchFamily="34" charset="0"/>
              </a:rPr>
            </a:br>
            <a:r>
              <a:rPr lang="tr-TR" sz="3000" b="1" dirty="0">
                <a:solidFill>
                  <a:srgbClr val="000066"/>
                </a:solidFill>
                <a:latin typeface="Calibri" panose="020F0502020204030204" pitchFamily="34" charset="0"/>
                <a:cs typeface="Calibri" panose="020F0502020204030204" pitchFamily="34" charset="0"/>
              </a:rPr>
              <a:t>5. CONFIDENCE BY LOGIC, DISCUSSION </a:t>
            </a:r>
            <a:br>
              <a:rPr lang="tr-TR" sz="3000" b="1" dirty="0">
                <a:solidFill>
                  <a:srgbClr val="000066"/>
                </a:solidFill>
                <a:latin typeface="Calibri" panose="020F0502020204030204" pitchFamily="34" charset="0"/>
                <a:cs typeface="Calibri" panose="020F0502020204030204" pitchFamily="34" charset="0"/>
              </a:rPr>
            </a:br>
            <a:r>
              <a:rPr lang="tr-TR" sz="3000" b="1" i="1" dirty="0">
                <a:solidFill>
                  <a:srgbClr val="FF0000"/>
                </a:solidFill>
                <a:latin typeface="Calibri" panose="020F0502020204030204" pitchFamily="34" charset="0"/>
                <a:cs typeface="Calibri" panose="020F0502020204030204" pitchFamily="34" charset="0"/>
              </a:rPr>
              <a:t>6. JUDJING, CRITICISM, BLAMING</a:t>
            </a:r>
            <a:br>
              <a:rPr lang="tr-TR" sz="3000" b="1" i="1" dirty="0">
                <a:solidFill>
                  <a:srgbClr val="FF0000"/>
                </a:solidFill>
                <a:latin typeface="Calibri" panose="020F0502020204030204" pitchFamily="34" charset="0"/>
                <a:cs typeface="Calibri" panose="020F0502020204030204" pitchFamily="34" charset="0"/>
              </a:rPr>
            </a:br>
            <a:r>
              <a:rPr lang="tr-TR" sz="3000" b="1" dirty="0">
                <a:solidFill>
                  <a:srgbClr val="000066"/>
                </a:solidFill>
                <a:latin typeface="Calibri" panose="020F0502020204030204" pitchFamily="34" charset="0"/>
                <a:cs typeface="Calibri" panose="020F0502020204030204" pitchFamily="34" charset="0"/>
              </a:rPr>
              <a:t>7.  PRAISE, AGREE, DIAGNOSIS </a:t>
            </a:r>
            <a:br>
              <a:rPr lang="tr-TR" sz="3000" b="1" dirty="0">
                <a:solidFill>
                  <a:srgbClr val="000066"/>
                </a:solidFill>
                <a:latin typeface="Calibri" panose="020F0502020204030204" pitchFamily="34" charset="0"/>
                <a:cs typeface="Calibri" panose="020F0502020204030204" pitchFamily="34" charset="0"/>
              </a:rPr>
            </a:br>
            <a:r>
              <a:rPr lang="tr-TR" sz="3000" b="1" i="1" dirty="0">
                <a:solidFill>
                  <a:srgbClr val="FF0000"/>
                </a:solidFill>
                <a:latin typeface="Calibri" panose="020F0502020204030204" pitchFamily="34" charset="0"/>
                <a:cs typeface="Calibri" panose="020F0502020204030204" pitchFamily="34" charset="0"/>
              </a:rPr>
              <a:t>8. GIVING NICKNAME, MAKING RIDICULOUS </a:t>
            </a:r>
            <a:br>
              <a:rPr lang="tr-TR" sz="3000" b="1" i="1" dirty="0">
                <a:solidFill>
                  <a:srgbClr val="FF0000"/>
                </a:solidFill>
                <a:latin typeface="Calibri" panose="020F0502020204030204" pitchFamily="34" charset="0"/>
                <a:cs typeface="Calibri" panose="020F0502020204030204" pitchFamily="34" charset="0"/>
              </a:rPr>
            </a:br>
            <a:r>
              <a:rPr lang="tr-TR" sz="3000" b="1" dirty="0">
                <a:solidFill>
                  <a:srgbClr val="000066"/>
                </a:solidFill>
                <a:latin typeface="Calibri" panose="020F0502020204030204" pitchFamily="34" charset="0"/>
                <a:cs typeface="Calibri" panose="020F0502020204030204" pitchFamily="34" charset="0"/>
              </a:rPr>
              <a:t>9. ANALYZING, MAKING DIAGNOSIS </a:t>
            </a:r>
            <a:br>
              <a:rPr lang="tr-TR" sz="3000" b="1" dirty="0">
                <a:solidFill>
                  <a:srgbClr val="000066"/>
                </a:solidFill>
                <a:latin typeface="Calibri" panose="020F0502020204030204" pitchFamily="34" charset="0"/>
                <a:cs typeface="Calibri" panose="020F0502020204030204" pitchFamily="34" charset="0"/>
              </a:rPr>
            </a:br>
            <a:r>
              <a:rPr lang="tr-TR" sz="3000" b="1" i="1" dirty="0">
                <a:solidFill>
                  <a:srgbClr val="FF0000"/>
                </a:solidFill>
                <a:latin typeface="Calibri" panose="020F0502020204030204" pitchFamily="34" charset="0"/>
                <a:cs typeface="Calibri" panose="020F0502020204030204" pitchFamily="34" charset="0"/>
              </a:rPr>
              <a:t>10. CONFIDENCE, RELIEF, CONSOL </a:t>
            </a:r>
            <a:br>
              <a:rPr lang="tr-TR" sz="3000" b="1" i="1" dirty="0">
                <a:solidFill>
                  <a:srgbClr val="FF0000"/>
                </a:solidFill>
                <a:latin typeface="Calibri" panose="020F0502020204030204" pitchFamily="34" charset="0"/>
                <a:cs typeface="Calibri" panose="020F0502020204030204" pitchFamily="34" charset="0"/>
              </a:rPr>
            </a:br>
            <a:r>
              <a:rPr lang="tr-TR" sz="3000" b="1" dirty="0">
                <a:solidFill>
                  <a:srgbClr val="000066"/>
                </a:solidFill>
                <a:latin typeface="Calibri" panose="020F0502020204030204" pitchFamily="34" charset="0"/>
                <a:cs typeface="Calibri" panose="020F0502020204030204" pitchFamily="34" charset="0"/>
              </a:rPr>
              <a:t>11. EXAMINING, RESEARCH, INVESTIGATION</a:t>
            </a:r>
            <a:br>
              <a:rPr lang="tr-TR" sz="3000" b="1" dirty="0">
                <a:solidFill>
                  <a:srgbClr val="000066"/>
                </a:solidFill>
                <a:latin typeface="Calibri" panose="020F0502020204030204" pitchFamily="34" charset="0"/>
                <a:cs typeface="Calibri" panose="020F0502020204030204" pitchFamily="34" charset="0"/>
              </a:rPr>
            </a:br>
            <a:r>
              <a:rPr lang="tr-TR" sz="3000" b="1" i="1" dirty="0">
                <a:solidFill>
                  <a:srgbClr val="FF0000"/>
                </a:solidFill>
                <a:latin typeface="Calibri" panose="020F0502020204030204" pitchFamily="34" charset="0"/>
                <a:cs typeface="Calibri" panose="020F0502020204030204" pitchFamily="34" charset="0"/>
              </a:rPr>
              <a:t>12. CHANGING SUBJECT, SYNICAL APPROACH THE JOB, </a:t>
            </a:r>
            <a:br>
              <a:rPr lang="tr-TR" sz="3000" b="1" i="1" dirty="0">
                <a:solidFill>
                  <a:srgbClr val="FF0000"/>
                </a:solidFill>
                <a:latin typeface="Calibri" panose="020F0502020204030204" pitchFamily="34" charset="0"/>
                <a:cs typeface="Calibri" panose="020F0502020204030204" pitchFamily="34" charset="0"/>
              </a:rPr>
            </a:br>
            <a:r>
              <a:rPr lang="tr-TR" sz="3000" b="1" i="1" dirty="0">
                <a:solidFill>
                  <a:srgbClr val="FF0000"/>
                </a:solidFill>
                <a:latin typeface="Calibri" panose="020F0502020204030204" pitchFamily="34" charset="0"/>
                <a:cs typeface="Calibri" panose="020F0502020204030204" pitchFamily="34" charset="0"/>
              </a:rPr>
              <a:t>      UNWARRANTED JOKING</a:t>
            </a:r>
          </a:p>
          <a:p>
            <a:pPr marL="0" indent="0">
              <a:lnSpc>
                <a:spcPct val="80000"/>
              </a:lnSpc>
              <a:buNone/>
            </a:pPr>
            <a:endParaRPr lang="tr-TR" sz="2800" b="1" dirty="0">
              <a:solidFill>
                <a:srgbClr val="000066"/>
              </a:solidFill>
              <a:latin typeface="Calibri" panose="020F0502020204030204" pitchFamily="34" charset="0"/>
              <a:cs typeface="Calibri" panose="020F0502020204030204" pitchFamily="34" charset="0"/>
            </a:endParaRPr>
          </a:p>
        </p:txBody>
      </p:sp>
      <p:pic>
        <p:nvPicPr>
          <p:cNvPr id="15362" name="Picture 2" descr="http://pathofkindness.files.wordpress.com/2010/10/empathy3_99lg.jpg"/>
          <p:cNvPicPr>
            <a:picLocks noChangeAspect="1" noChangeArrowheads="1"/>
          </p:cNvPicPr>
          <p:nvPr/>
        </p:nvPicPr>
        <p:blipFill>
          <a:blip r:embed="rId3" cstate="email"/>
          <a:srcRect/>
          <a:stretch>
            <a:fillRect/>
          </a:stretch>
        </p:blipFill>
        <p:spPr bwMode="auto">
          <a:xfrm>
            <a:off x="6431339" y="1629571"/>
            <a:ext cx="2497460" cy="3654616"/>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2F54D8D9-0121-EBEF-90C4-1A9C71E1F65D}"/>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26C7A5C7-4D19-CD6E-E7C6-49A7367D4039}"/>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39204F0F-030E-BE96-0EEC-4A83296460F0}"/>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60</a:t>
            </a:fld>
            <a:endParaRPr lang="tr-TR" sz="1400">
              <a:latin typeface="Calibri" panose="020F0502020204030204" pitchFamily="34" charset="0"/>
              <a:cs typeface="Calibri" panose="020F0502020204030204" pitchFamily="34" charset="0"/>
            </a:endParaRPr>
          </a:p>
        </p:txBody>
      </p:sp>
    </p:spTree>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 y="45085"/>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tr-TR" sz="3200" b="1" i="0" u="none" strike="noStrike" kern="1200" cap="none" spc="300" normalizeH="0" baseline="0" noProof="0" dirty="0">
                <a:ln>
                  <a:noFill/>
                </a:ln>
                <a:solidFill>
                  <a:srgbClr val="660066"/>
                </a:solidFill>
                <a:effectLst/>
                <a:uLnTx/>
                <a:uFillTx/>
                <a:latin typeface="Arial" panose="020B0604020202020204" pitchFamily="34" charset="0"/>
                <a:ea typeface="+mn-ea"/>
                <a:cs typeface="+mn-cs"/>
              </a:rPr>
              <a:t>Reference Books in </a:t>
            </a:r>
            <a:r>
              <a:rPr kumimoji="0" lang="tr-TR" sz="3200" b="1" i="0" u="none" strike="noStrike" kern="1200" cap="none" spc="300" normalizeH="0" baseline="0" noProof="0" dirty="0" err="1">
                <a:ln>
                  <a:noFill/>
                </a:ln>
                <a:solidFill>
                  <a:srgbClr val="660066"/>
                </a:solidFill>
                <a:effectLst/>
                <a:uLnTx/>
                <a:uFillTx/>
                <a:latin typeface="Arial" panose="020B0604020202020204" pitchFamily="34" charset="0"/>
                <a:ea typeface="+mn-ea"/>
                <a:cs typeface="+mn-cs"/>
              </a:rPr>
              <a:t>Turkish</a:t>
            </a:r>
            <a:r>
              <a:rPr kumimoji="0" lang="tr-TR" sz="3200" b="1" i="0" u="none" strike="noStrike" kern="1200" cap="none" spc="300" normalizeH="0" baseline="0" noProof="0" dirty="0">
                <a:ln>
                  <a:noFill/>
                </a:ln>
                <a:solidFill>
                  <a:srgbClr val="660066"/>
                </a:solidFill>
                <a:effectLst/>
                <a:uLnTx/>
                <a:uFillTx/>
                <a:latin typeface="Arial" panose="020B0604020202020204" pitchFamily="34" charset="0"/>
                <a:ea typeface="+mn-ea"/>
                <a:cs typeface="+mn-cs"/>
              </a:rPr>
              <a:t> &amp; English</a:t>
            </a:r>
            <a:endParaRPr kumimoji="0" lang="tr-TR" sz="2400" b="1" i="0" u="none" strike="noStrike" kern="1200" cap="none" spc="300" normalizeH="0" baseline="0" noProof="0" dirty="0">
              <a:ln>
                <a:noFill/>
              </a:ln>
              <a:solidFill>
                <a:srgbClr val="660066"/>
              </a:solidFill>
              <a:effectLst/>
              <a:uLnTx/>
              <a:uFillTx/>
              <a:latin typeface="Arial" panose="020B0604020202020204" pitchFamily="34" charset="0"/>
              <a:ea typeface="+mn-ea"/>
              <a:cs typeface="+mn-cs"/>
            </a:endParaRPr>
          </a:p>
        </p:txBody>
      </p:sp>
      <p:sp>
        <p:nvSpPr>
          <p:cNvPr id="21507" name="Rectangle 3"/>
          <p:cNvSpPr>
            <a:spLocks noChangeArrowheads="1"/>
          </p:cNvSpPr>
          <p:nvPr/>
        </p:nvSpPr>
        <p:spPr bwMode="auto">
          <a:xfrm>
            <a:off x="250825" y="836712"/>
            <a:ext cx="8713663" cy="5688632"/>
          </a:xfrm>
          <a:prstGeom prst="rect">
            <a:avLst/>
          </a:prstGeom>
        </p:spPr>
        <p:style>
          <a:lnRef idx="2">
            <a:schemeClr val="accent1"/>
          </a:lnRef>
          <a:fillRef idx="1">
            <a:schemeClr val="lt1"/>
          </a:fillRef>
          <a:effectRef idx="0">
            <a:schemeClr val="accent1"/>
          </a:effectRef>
          <a:fontRef idx="minor">
            <a:schemeClr val="dk1"/>
          </a:fontRef>
        </p:style>
        <p:txBody>
          <a:bodyPr/>
          <a:lstStyle/>
          <a:p>
            <a:pPr marL="630555" marR="0" lvl="0" indent="-630555" algn="l" defTabSz="914400" rtl="0" eaLnBrk="1" fontAlgn="base" latinLnBrk="0" hangingPunct="1">
              <a:lnSpc>
                <a:spcPct val="114000"/>
              </a:lnSpc>
              <a:spcBef>
                <a:spcPct val="20000"/>
              </a:spcBef>
              <a:spcAft>
                <a:spcPct val="0"/>
              </a:spcAft>
              <a:buClrTx/>
              <a:buSzTx/>
              <a:buFontTx/>
              <a:buChar char="•"/>
              <a:defRPr/>
            </a:pPr>
            <a:endParaRPr kumimoji="0" lang="tr-TR" sz="100" b="0"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tr-TR" sz="500" b="0"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CÜCELOĞLU, Doğan. </a:t>
            </a:r>
            <a:r>
              <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İnsan İnsana.</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CÜCELOĞLU, Doğan. ‘</a:t>
            </a:r>
            <a:r>
              <a:rPr kumimoji="0" lang="tr-TR"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Keşke’siz</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Bir Yaşam İçin İletişim.</a:t>
            </a:r>
            <a:endPar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endParaRP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GORDON, Thomas. </a:t>
            </a:r>
            <a:r>
              <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Etkili Aile İletişimi</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GORDON, Thomas. </a:t>
            </a:r>
            <a:r>
              <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Hasta Hekim İşbirliği</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ÖZER Kadir. </a:t>
            </a:r>
            <a:r>
              <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Ben Değeri Tiryakiliği</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PEASE Allan. </a:t>
            </a:r>
            <a:r>
              <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Beden Dili</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SILLARS, </a:t>
            </a:r>
            <a:r>
              <a:rPr kumimoji="0" lang="tr-TR"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Stuart</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a:t>
            </a:r>
            <a:r>
              <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İletişim</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DEMİRAY, Uğur (Ed.). </a:t>
            </a:r>
            <a:r>
              <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Etkili İletişim</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DÖKMEN, Üstün. İletişim Çatışmaları ve EMPATİ.</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DÖKMEN, Üstün. </a:t>
            </a:r>
            <a:r>
              <a:rPr kumimoji="0" lang="tr-TR" sz="1400" b="0" i="1"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Varolmak</a:t>
            </a:r>
            <a:r>
              <a:rPr kumimoji="0" lang="tr-TR" sz="1400" b="0" i="1"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Gelişmek, Uzlaşmak.</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CHAPMAN, </a:t>
            </a:r>
            <a:r>
              <a:rPr kumimoji="0" lang="tr-TR"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Gary</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Beş Sevgi Dili. </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KÖKNEL, Özcan. İnsanı Anlamak.</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NAVARO, Leyla. Kadın Erkek İlişkilerinde Bir Cadı Masalı.</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en-US"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McCorry</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LK, Mason J.</a:t>
            </a:r>
            <a:r>
              <a:rPr kumimoji="0" lang="en-U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Communication Skills for the Healthcare Professional</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ISBN-13: 978-158255814</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es-E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Bayne </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R</a:t>
            </a:r>
            <a:r>
              <a:rPr kumimoji="0" lang="es-E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Nicolson </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P</a:t>
            </a:r>
            <a:r>
              <a:rPr kumimoji="0" lang="es-E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H</a:t>
            </a:r>
            <a:r>
              <a:rPr kumimoji="0" lang="es-E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orton </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I </a:t>
            </a:r>
            <a:r>
              <a:rPr kumimoji="0" lang="es-E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(Ed</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.s</a:t>
            </a:r>
            <a:r>
              <a:rPr kumimoji="0" lang="es-E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a:t>
            </a:r>
            <a:r>
              <a:rPr kumimoji="0" lang="en-U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Counselling and Communication Skills for Medical and Health Practitioners</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ISBN: 978-1-854-33256-1, 1998.</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tr-TR"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Parija</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SC, </a:t>
            </a:r>
            <a:r>
              <a:rPr kumimoji="0" lang="tr-TR"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Adkoli</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BV (</a:t>
            </a:r>
            <a:r>
              <a:rPr kumimoji="0" lang="tr-TR"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Ed.s</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E</a:t>
            </a:r>
            <a:r>
              <a:rPr kumimoji="0" lang="en-US"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ffective</a:t>
            </a:r>
            <a:r>
              <a:rPr kumimoji="0" lang="en-U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Medical Communication: The A, B,C, D, E of it</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1st ed. 2020.</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en-U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Ray</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EB</a:t>
            </a:r>
            <a:r>
              <a:rPr kumimoji="0" lang="en-U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a:t>
            </a:r>
            <a:r>
              <a:rPr kumimoji="0" lang="en-US"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Donohew</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L (</a:t>
            </a:r>
            <a:r>
              <a:rPr kumimoji="0" lang="tr-TR"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Ed.s</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a:t>
            </a:r>
            <a:r>
              <a:rPr kumimoji="0" lang="en-U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Communication and Health</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a:t>
            </a:r>
            <a:r>
              <a:rPr kumimoji="0" lang="en-U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Systems and Applications</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a:t>
            </a:r>
            <a:r>
              <a:rPr kumimoji="0" lang="tr-TR" sz="1400" b="0" i="0" u="none" strike="noStrike" kern="1200" cap="none" spc="0" normalizeH="0" baseline="0" noProof="0" dirty="0" err="1">
                <a:ln>
                  <a:noFill/>
                </a:ln>
                <a:solidFill>
                  <a:srgbClr val="003300"/>
                </a:solidFill>
                <a:effectLst/>
                <a:uLnTx/>
                <a:uFillTx/>
                <a:latin typeface="Calibri" panose="020F0502020204030204" pitchFamily="34" charset="0"/>
                <a:ea typeface="+mn-ea"/>
                <a:cs typeface="Calibri" panose="020F0502020204030204" pitchFamily="34" charset="0"/>
              </a:rPr>
              <a:t>Routledge</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1989.</a:t>
            </a:r>
          </a:p>
          <a:p>
            <a:pPr marL="268605" marR="0" lvl="0" indent="-268605" algn="l" defTabSz="914400" rtl="0" eaLnBrk="1" fontAlgn="base" latinLnBrk="0" hangingPunct="1">
              <a:lnSpc>
                <a:spcPct val="100000"/>
              </a:lnSpc>
              <a:spcBef>
                <a:spcPct val="20000"/>
              </a:spcBef>
              <a:spcAft>
                <a:spcPct val="0"/>
              </a:spcAft>
              <a:buClrTx/>
              <a:buSzTx/>
              <a:buFontTx/>
              <a:buChar char="•"/>
              <a:defRPr/>
            </a:pPr>
            <a:r>
              <a:rPr kumimoji="0" lang="en-U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O'Toole</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G. </a:t>
            </a:r>
            <a:r>
              <a:rPr kumimoji="0" lang="en-US"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Communication: Core Interpersonal Skills for Healthcare Professionals</a:t>
            </a:r>
            <a:r>
              <a:rPr kumimoji="0" lang="tr-TR" sz="1400" b="0" i="0" u="none" strike="noStrike" kern="1200" cap="none" spc="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rPr>
              <a:t>. 4th. Ed.</a:t>
            </a:r>
            <a:endParaRPr kumimoji="0" lang="tr-TR" sz="1600" b="1" i="1" u="sng" strike="noStrike" kern="1200" cap="none" spc="300" normalizeH="0" baseline="0" noProof="0" dirty="0">
              <a:ln>
                <a:noFill/>
              </a:ln>
              <a:solidFill>
                <a:srgbClr val="003300"/>
              </a:solidFill>
              <a:effectLst/>
              <a:uLnTx/>
              <a:uFillTx/>
              <a:latin typeface="Calibri" panose="020F0502020204030204" pitchFamily="34" charset="0"/>
              <a:ea typeface="+mn-ea"/>
              <a:cs typeface="Calibri" panose="020F0502020204030204" pitchFamily="34" charset="0"/>
            </a:endParaRPr>
          </a:p>
          <a:p>
            <a:pPr marL="268605" lvl="0" indent="-268605">
              <a:spcBef>
                <a:spcPct val="20000"/>
              </a:spcBef>
              <a:buFontTx/>
              <a:buChar char="•"/>
              <a:defRPr/>
            </a:pPr>
            <a:r>
              <a:rPr kumimoji="0" lang="en-US" sz="16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ACKNOWLEDGMENT: In this presentation, </a:t>
            </a:r>
            <a:r>
              <a:rPr kumimoji="0" lang="tr-TR" sz="16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t</a:t>
            </a:r>
            <a:r>
              <a:rPr kumimoji="0" lang="en-US" sz="16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he resources the late </a:t>
            </a:r>
            <a:r>
              <a:rPr kumimoji="0" lang="tr-TR" sz="1600" b="0" i="0" u="none" strike="noStrike" kern="1200" cap="none" spc="0" normalizeH="0" baseline="0" noProof="0" dirty="0" err="1">
                <a:ln>
                  <a:noFill/>
                </a:ln>
                <a:solidFill>
                  <a:srgbClr val="202124"/>
                </a:solidFill>
                <a:effectLst/>
                <a:uLnTx/>
                <a:uFillTx/>
                <a:latin typeface="Calibri" panose="020F0502020204030204" pitchFamily="34" charset="0"/>
                <a:ea typeface="+mn-ea"/>
                <a:cs typeface="Calibri" panose="020F0502020204030204" pitchFamily="34" charset="0"/>
              </a:rPr>
              <a:t>Psychologist</a:t>
            </a:r>
            <a:r>
              <a:rPr kumimoji="0" lang="tr-TR" sz="16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 </a:t>
            </a:r>
            <a:r>
              <a:rPr kumimoji="0" lang="tr-TR" sz="1600" b="0" i="0" u="none" strike="noStrike" kern="1200" cap="none" spc="0" normalizeH="0" baseline="0" noProof="0" dirty="0" err="1">
                <a:ln>
                  <a:noFill/>
                </a:ln>
                <a:solidFill>
                  <a:srgbClr val="202124"/>
                </a:solidFill>
                <a:effectLst/>
                <a:uLnTx/>
                <a:uFillTx/>
                <a:latin typeface="Calibri" panose="020F0502020204030204" pitchFamily="34" charset="0"/>
                <a:ea typeface="+mn-ea"/>
                <a:cs typeface="Calibri" panose="020F0502020204030204" pitchFamily="34" charset="0"/>
              </a:rPr>
              <a:t>MSc</a:t>
            </a:r>
            <a:r>
              <a:rPr kumimoji="0" lang="en-US" sz="16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a:t>
            </a:r>
            <a:r>
              <a:rPr kumimoji="0" lang="tr-TR" sz="16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err="1">
                <a:ln>
                  <a:noFill/>
                </a:ln>
                <a:solidFill>
                  <a:srgbClr val="202124"/>
                </a:solidFill>
                <a:effectLst/>
                <a:uLnTx/>
                <a:uFillTx/>
                <a:latin typeface="Calibri" panose="020F0502020204030204" pitchFamily="34" charset="0"/>
                <a:ea typeface="+mn-ea"/>
                <a:cs typeface="Calibri" panose="020F0502020204030204" pitchFamily="34" charset="0"/>
              </a:rPr>
              <a:t>Sema</a:t>
            </a:r>
            <a:r>
              <a:rPr kumimoji="0" lang="en-US" sz="16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err="1">
                <a:ln>
                  <a:noFill/>
                </a:ln>
                <a:solidFill>
                  <a:srgbClr val="202124"/>
                </a:solidFill>
                <a:effectLst/>
                <a:uLnTx/>
                <a:uFillTx/>
                <a:latin typeface="Calibri" panose="020F0502020204030204" pitchFamily="34" charset="0"/>
                <a:ea typeface="+mn-ea"/>
                <a:cs typeface="Calibri" panose="020F0502020204030204" pitchFamily="34" charset="0"/>
              </a:rPr>
              <a:t>Yüce</a:t>
            </a:r>
            <a:r>
              <a:rPr kumimoji="0" lang="tr-TR" sz="16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a:t>
            </a:r>
            <a:r>
              <a:rPr kumimoji="0" lang="en-US" sz="16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 (ATÖLYE TEMPO) have </a:t>
            </a:r>
            <a:r>
              <a:rPr lang="en-US" sz="1600" dirty="0">
                <a:solidFill>
                  <a:srgbClr val="202124"/>
                </a:solidFill>
                <a:latin typeface="Calibri" panose="020F0502020204030204" pitchFamily="34" charset="0"/>
                <a:cs typeface="Calibri" panose="020F0502020204030204" pitchFamily="34" charset="0"/>
              </a:rPr>
              <a:t>widely</a:t>
            </a:r>
            <a:r>
              <a:rPr lang="tr-TR" sz="1600" dirty="0">
                <a:solidFill>
                  <a:srgbClr val="202124"/>
                </a:solidFill>
                <a:latin typeface="Calibri" panose="020F0502020204030204" pitchFamily="34" charset="0"/>
                <a:cs typeface="Calibri" panose="020F0502020204030204" pitchFamily="34" charset="0"/>
              </a:rPr>
              <a:t> </a:t>
            </a:r>
            <a:r>
              <a:rPr lang="en-US" sz="1600" dirty="0">
                <a:solidFill>
                  <a:srgbClr val="202124"/>
                </a:solidFill>
                <a:latin typeface="Calibri" panose="020F0502020204030204" pitchFamily="34" charset="0"/>
                <a:cs typeface="Calibri" panose="020F0502020204030204" pitchFamily="34" charset="0"/>
              </a:rPr>
              <a:t>been used</a:t>
            </a:r>
            <a:r>
              <a:rPr kumimoji="0" lang="en-US" sz="16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a:t>
            </a:r>
            <a:endParaRPr kumimoji="0" lang="tr-TR" sz="1600" b="0" i="1"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pic>
        <p:nvPicPr>
          <p:cNvPr id="11266" name="Picture 2" descr="http://www.livdelicious.com/blog/wp-content/uploads/2009/07/YesNoshtickcolor1.jpg"/>
          <p:cNvPicPr>
            <a:picLocks noChangeAspect="1" noChangeArrowheads="1"/>
          </p:cNvPicPr>
          <p:nvPr/>
        </p:nvPicPr>
        <p:blipFill>
          <a:blip r:embed="rId3" cstate="email"/>
          <a:srcRect/>
          <a:stretch>
            <a:fillRect/>
          </a:stretch>
        </p:blipFill>
        <p:spPr bwMode="auto">
          <a:xfrm>
            <a:off x="5724128" y="980728"/>
            <a:ext cx="2639543"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6EE989D9-72AB-DB93-A225-988E7AEBC666}"/>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230E75FA-188F-5E4B-DF6D-25211210733A}"/>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D4A9FB3F-099A-9ADA-C4D8-F2A341ABBB52}"/>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61</a:t>
            </a:fld>
            <a:endParaRPr lang="tr-TR" sz="1400">
              <a:latin typeface="Calibri" panose="020F0502020204030204" pitchFamily="34" charset="0"/>
              <a:cs typeface="Calibri" panose="020F0502020204030204"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 y="45085"/>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sz="3200" b="1" i="0" u="none" strike="noStrike" kern="1200" cap="none" spc="300" normalizeH="0" baseline="0" noProof="0" dirty="0">
                <a:ln>
                  <a:noFill/>
                </a:ln>
                <a:solidFill>
                  <a:srgbClr val="660066"/>
                </a:solidFill>
                <a:effectLst/>
                <a:uLnTx/>
                <a:uFillTx/>
                <a:latin typeface="Arial" panose="020B0604020202020204" pitchFamily="34" charset="0"/>
                <a:ea typeface="+mn-ea"/>
                <a:cs typeface="+mn-cs"/>
              </a:rPr>
              <a:t>Additional </a:t>
            </a:r>
            <a:r>
              <a:rPr kumimoji="0" lang="tr-TR" sz="3200" b="1" i="0" u="none" strike="noStrike" kern="1200" cap="none" spc="300" normalizeH="0" baseline="0" noProof="0" dirty="0">
                <a:ln>
                  <a:noFill/>
                </a:ln>
                <a:solidFill>
                  <a:srgbClr val="660066"/>
                </a:solidFill>
                <a:effectLst/>
                <a:uLnTx/>
                <a:uFillTx/>
                <a:latin typeface="Arial" panose="020B0604020202020204" pitchFamily="34" charset="0"/>
                <a:ea typeface="+mn-ea"/>
                <a:cs typeface="+mn-cs"/>
              </a:rPr>
              <a:t>Reference</a:t>
            </a:r>
            <a:r>
              <a:rPr kumimoji="0" lang="en-US" sz="3200" b="1" i="0" u="none" strike="noStrike" kern="1200" cap="none" spc="300" normalizeH="0" baseline="0" noProof="0" dirty="0">
                <a:ln>
                  <a:noFill/>
                </a:ln>
                <a:solidFill>
                  <a:srgbClr val="660066"/>
                </a:solidFill>
                <a:effectLst/>
                <a:uLnTx/>
                <a:uFillTx/>
                <a:latin typeface="Arial" panose="020B0604020202020204" pitchFamily="34" charset="0"/>
                <a:ea typeface="+mn-ea"/>
                <a:cs typeface="+mn-cs"/>
              </a:rPr>
              <a:t>s</a:t>
            </a:r>
            <a:endParaRPr kumimoji="0" lang="tr-TR" sz="2400" b="1" i="0" u="none" strike="noStrike" kern="1200" cap="none" spc="300" normalizeH="0" baseline="0" noProof="0" dirty="0">
              <a:ln>
                <a:noFill/>
              </a:ln>
              <a:solidFill>
                <a:srgbClr val="660066"/>
              </a:solidFill>
              <a:effectLst/>
              <a:uLnTx/>
              <a:uFillTx/>
              <a:latin typeface="Arial" panose="020B0604020202020204" pitchFamily="34" charset="0"/>
              <a:ea typeface="+mn-ea"/>
              <a:cs typeface="+mn-cs"/>
            </a:endParaRPr>
          </a:p>
        </p:txBody>
      </p:sp>
      <p:sp>
        <p:nvSpPr>
          <p:cNvPr id="21507" name="Rectangle 3"/>
          <p:cNvSpPr>
            <a:spLocks noChangeArrowheads="1"/>
          </p:cNvSpPr>
          <p:nvPr/>
        </p:nvSpPr>
        <p:spPr bwMode="auto">
          <a:xfrm>
            <a:off x="250825" y="836712"/>
            <a:ext cx="8713663" cy="5688632"/>
          </a:xfrm>
          <a:prstGeom prst="rect">
            <a:avLst/>
          </a:prstGeom>
        </p:spPr>
        <p:style>
          <a:lnRef idx="2">
            <a:schemeClr val="accent1"/>
          </a:lnRef>
          <a:fillRef idx="1">
            <a:schemeClr val="lt1"/>
          </a:fillRef>
          <a:effectRef idx="0">
            <a:schemeClr val="accent1"/>
          </a:effectRef>
          <a:fontRef idx="minor">
            <a:schemeClr val="dk1"/>
          </a:fontRef>
        </p:style>
        <p:txBody>
          <a:bodyPr/>
          <a:lstStyle/>
          <a:p>
            <a:pPr marL="630555" marR="0" lvl="0" indent="-630555" algn="l" defTabSz="914400" rtl="0" eaLnBrk="1" fontAlgn="base" latinLnBrk="0" hangingPunct="1">
              <a:lnSpc>
                <a:spcPct val="114000"/>
              </a:lnSpc>
              <a:spcBef>
                <a:spcPct val="20000"/>
              </a:spcBef>
              <a:spcAft>
                <a:spcPct val="0"/>
              </a:spcAft>
              <a:buClrTx/>
              <a:buSzTx/>
              <a:buFontTx/>
              <a:buChar char="•"/>
              <a:defRPr/>
            </a:pPr>
            <a:endParaRPr kumimoji="0" lang="tr-TR" sz="100" b="0"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a:p>
            <a:pPr lvl="0" fontAlgn="base">
              <a:lnSpc>
                <a:spcPct val="107000"/>
              </a:lnSpc>
            </a:pPr>
            <a:endParaRPr lang="tr-TR" sz="700" u="sng" dirty="0">
              <a:solidFill>
                <a:srgbClr val="006FB7"/>
              </a:solidFill>
              <a:effectLst/>
              <a:ea typeface="Times New Roman" panose="02020603050405020304" pitchFamily="18" charset="0"/>
              <a:cs typeface="Calibri" panose="020F0502020204030204" pitchFamily="34" charset="0"/>
            </a:endParaRPr>
          </a:p>
          <a:p>
            <a:pPr marL="342900" lvl="0" indent="-342900" fontAlgn="base">
              <a:lnSpc>
                <a:spcPct val="107000"/>
              </a:lnSpc>
              <a:buFont typeface="+mj-lt"/>
              <a:buAutoNum type="arabicPeriod"/>
            </a:pPr>
            <a:r>
              <a:rPr lang="tr-TR" sz="1700" u="sng" dirty="0">
                <a:solidFill>
                  <a:srgbClr val="006FB7"/>
                </a:solidFill>
                <a:effectLst/>
                <a:ea typeface="Times New Roman" panose="02020603050405020304" pitchFamily="18" charset="0"/>
                <a:cs typeface="Calibri" panose="020F0502020204030204" pitchFamily="34" charset="0"/>
              </a:rPr>
              <a:t>Roger Detels (ed.)</a:t>
            </a:r>
            <a:r>
              <a:rPr lang="tr-TR" sz="1700" dirty="0">
                <a:solidFill>
                  <a:srgbClr val="2A2A2A"/>
                </a:solidFill>
                <a:effectLst/>
                <a:ea typeface="Times New Roman" panose="02020603050405020304" pitchFamily="18" charset="0"/>
                <a:cs typeface="Calibri" panose="020F0502020204030204" pitchFamily="34" charset="0"/>
              </a:rPr>
              <a:t>, </a:t>
            </a:r>
            <a:r>
              <a:rPr lang="tr-TR" sz="1700" u="sng" dirty="0">
                <a:solidFill>
                  <a:srgbClr val="006FB7"/>
                </a:solidFill>
                <a:effectLst/>
                <a:ea typeface="Times New Roman" panose="02020603050405020304" pitchFamily="18" charset="0"/>
                <a:cs typeface="Calibri" panose="020F0502020204030204" pitchFamily="34" charset="0"/>
              </a:rPr>
              <a:t>Quarraisha Abdool Karim (ed.)</a:t>
            </a:r>
            <a:r>
              <a:rPr lang="tr-TR" sz="1700" dirty="0">
                <a:solidFill>
                  <a:srgbClr val="2A2A2A"/>
                </a:solidFill>
                <a:effectLst/>
                <a:ea typeface="Times New Roman" panose="02020603050405020304" pitchFamily="18" charset="0"/>
                <a:cs typeface="Calibri" panose="020F0502020204030204" pitchFamily="34" charset="0"/>
              </a:rPr>
              <a:t>, </a:t>
            </a:r>
            <a:r>
              <a:rPr lang="tr-TR" sz="1700" u="sng" dirty="0">
                <a:solidFill>
                  <a:srgbClr val="006FB7"/>
                </a:solidFill>
                <a:effectLst/>
                <a:ea typeface="Times New Roman" panose="02020603050405020304" pitchFamily="18" charset="0"/>
                <a:cs typeface="Calibri" panose="020F0502020204030204" pitchFamily="34" charset="0"/>
              </a:rPr>
              <a:t>Fran Baum (ed.)</a:t>
            </a:r>
            <a:r>
              <a:rPr lang="tr-TR" sz="1700" dirty="0">
                <a:solidFill>
                  <a:srgbClr val="2A2A2A"/>
                </a:solidFill>
                <a:effectLst/>
                <a:ea typeface="Times New Roman" panose="02020603050405020304" pitchFamily="18" charset="0"/>
                <a:cs typeface="Calibri" panose="020F0502020204030204" pitchFamily="34" charset="0"/>
              </a:rPr>
              <a:t>, </a:t>
            </a:r>
            <a:r>
              <a:rPr lang="tr-TR" sz="1700" u="sng" dirty="0">
                <a:solidFill>
                  <a:srgbClr val="006FB7"/>
                </a:solidFill>
                <a:effectLst/>
                <a:ea typeface="Times New Roman" panose="02020603050405020304" pitchFamily="18" charset="0"/>
                <a:cs typeface="Calibri" panose="020F0502020204030204" pitchFamily="34" charset="0"/>
              </a:rPr>
              <a:t>Liming Li (ed.)</a:t>
            </a:r>
            <a:r>
              <a:rPr lang="tr-TR" sz="1700" dirty="0">
                <a:solidFill>
                  <a:srgbClr val="2A2A2A"/>
                </a:solidFill>
                <a:effectLst/>
                <a:ea typeface="Times New Roman" panose="02020603050405020304" pitchFamily="18" charset="0"/>
                <a:cs typeface="Calibri" panose="020F0502020204030204" pitchFamily="34" charset="0"/>
              </a:rPr>
              <a:t>, </a:t>
            </a:r>
            <a:r>
              <a:rPr lang="tr-TR" sz="1700" u="sng" dirty="0">
                <a:solidFill>
                  <a:srgbClr val="006FB7"/>
                </a:solidFill>
                <a:effectLst/>
                <a:ea typeface="Times New Roman" panose="02020603050405020304" pitchFamily="18" charset="0"/>
                <a:cs typeface="Calibri" panose="020F0502020204030204" pitchFamily="34" charset="0"/>
              </a:rPr>
              <a:t>Alastair H Leyland (ed.)</a:t>
            </a:r>
            <a:r>
              <a:rPr lang="tr-TR" sz="1700" dirty="0">
                <a:solidFill>
                  <a:srgbClr val="2A2A2A"/>
                </a:solidFill>
                <a:effectLst/>
                <a:ea typeface="Times New Roman" panose="02020603050405020304" pitchFamily="18" charset="0"/>
                <a:cs typeface="Calibri" panose="020F0502020204030204" pitchFamily="34" charset="0"/>
              </a:rPr>
              <a:t>. </a:t>
            </a:r>
            <a:r>
              <a:rPr lang="tr-TR" sz="1700" b="1" dirty="0">
                <a:solidFill>
                  <a:srgbClr val="2A2A2A"/>
                </a:solidFill>
                <a:effectLst/>
                <a:ea typeface="Calibri" panose="020F0502020204030204" pitchFamily="34" charset="0"/>
                <a:cs typeface="Calibri" panose="020F0502020204030204" pitchFamily="34" charset="0"/>
              </a:rPr>
              <a:t>Oxford Textbook of Global Public </a:t>
            </a:r>
            <a:r>
              <a:rPr lang="tr-TR" sz="1700" dirty="0">
                <a:solidFill>
                  <a:srgbClr val="2A2A2A"/>
                </a:solidFill>
                <a:effectLst/>
                <a:ea typeface="Calibri" panose="020F0502020204030204" pitchFamily="34" charset="0"/>
                <a:cs typeface="Calibri" panose="020F0502020204030204" pitchFamily="34" charset="0"/>
              </a:rPr>
              <a:t>Health (7 edn), 2021,</a:t>
            </a:r>
            <a:r>
              <a:rPr lang="tr-TR" sz="1700" b="1" dirty="0">
                <a:solidFill>
                  <a:srgbClr val="2A2A2A"/>
                </a:solidFill>
                <a:effectLst/>
                <a:ea typeface="Calibri" panose="020F0502020204030204" pitchFamily="34" charset="0"/>
                <a:cs typeface="Calibri" panose="020F0502020204030204" pitchFamily="34" charset="0"/>
              </a:rPr>
              <a:t> </a:t>
            </a:r>
            <a:r>
              <a:rPr lang="tr-TR" sz="1700" dirty="0">
                <a:solidFill>
                  <a:srgbClr val="2A2A2A"/>
                </a:solidFill>
                <a:effectLst/>
                <a:ea typeface="Times New Roman" panose="02020603050405020304" pitchFamily="18" charset="0"/>
                <a:cs typeface="Calibri" panose="020F0502020204030204" pitchFamily="34" charset="0"/>
              </a:rPr>
              <a:t>Online ISBN:</a:t>
            </a:r>
            <a:r>
              <a:rPr lang="tr-TR" sz="1700" b="1" dirty="0">
                <a:solidFill>
                  <a:srgbClr val="2A2A2A"/>
                </a:solidFill>
                <a:effectLst/>
                <a:ea typeface="Times New Roman" panose="02020603050405020304" pitchFamily="18" charset="0"/>
                <a:cs typeface="Calibri" panose="020F0502020204030204" pitchFamily="34" charset="0"/>
              </a:rPr>
              <a:t> </a:t>
            </a:r>
            <a:r>
              <a:rPr lang="tr-TR" sz="1700" dirty="0">
                <a:solidFill>
                  <a:srgbClr val="2A2A2A"/>
                </a:solidFill>
                <a:effectLst/>
                <a:ea typeface="Times New Roman" panose="02020603050405020304" pitchFamily="18" charset="0"/>
                <a:cs typeface="Calibri" panose="020F0502020204030204" pitchFamily="34" charset="0"/>
              </a:rPr>
              <a:t>9780191858383, Print ISBN:</a:t>
            </a:r>
            <a:r>
              <a:rPr lang="tr-TR" sz="1700" b="1" dirty="0">
                <a:solidFill>
                  <a:srgbClr val="2A2A2A"/>
                </a:solidFill>
                <a:effectLst/>
                <a:ea typeface="Times New Roman" panose="02020603050405020304" pitchFamily="18" charset="0"/>
                <a:cs typeface="Calibri" panose="020F0502020204030204" pitchFamily="34" charset="0"/>
              </a:rPr>
              <a:t> </a:t>
            </a:r>
            <a:r>
              <a:rPr lang="tr-TR" sz="1700" dirty="0">
                <a:solidFill>
                  <a:srgbClr val="2A2A2A"/>
                </a:solidFill>
                <a:effectLst/>
                <a:ea typeface="Times New Roman" panose="02020603050405020304" pitchFamily="18" charset="0"/>
                <a:cs typeface="Calibri" panose="020F0502020204030204" pitchFamily="34" charset="0"/>
              </a:rPr>
              <a:t>9780198816805, </a:t>
            </a:r>
            <a:r>
              <a:rPr lang="tr-TR" sz="1700" i="1" u="none" strike="noStrike" dirty="0">
                <a:solidFill>
                  <a:srgbClr val="006FB7"/>
                </a:solidFill>
                <a:effectLst/>
                <a:ea typeface="Times New Roman" panose="02020603050405020304" pitchFamily="18" charset="0"/>
                <a:cs typeface="Calibri" panose="020F0502020204030204" pitchFamily="34" charset="0"/>
                <a:hlinkClick r:id="rId3"/>
              </a:rPr>
              <a:t>https://doi.org/10.1093/med/9780198816805.001.0001</a:t>
            </a:r>
            <a:r>
              <a:rPr lang="tr-TR" sz="1700" dirty="0">
                <a:solidFill>
                  <a:srgbClr val="2A2A2A"/>
                </a:solidFill>
                <a:effectLst/>
                <a:ea typeface="Times New Roman" panose="02020603050405020304" pitchFamily="18" charset="0"/>
                <a:cs typeface="Calibri" panose="020F0502020204030204" pitchFamily="34" charset="0"/>
              </a:rPr>
              <a:t> </a:t>
            </a:r>
            <a:endParaRPr lang="en-US" sz="1700" dirty="0">
              <a:effectLst/>
              <a:ea typeface="Calibri" panose="020F0502020204030204" pitchFamily="34" charset="0"/>
              <a:cs typeface="Times New Roman" panose="02020603050405020304" pitchFamily="18" charset="0"/>
            </a:endParaRPr>
          </a:p>
          <a:p>
            <a:pPr marL="342900" lvl="0" indent="-342900" fontAlgn="base">
              <a:lnSpc>
                <a:spcPct val="107000"/>
              </a:lnSpc>
              <a:buFont typeface="+mj-lt"/>
              <a:buAutoNum type="arabicPeriod"/>
            </a:pPr>
            <a:r>
              <a:rPr lang="tr-TR" sz="1700" u="sng" dirty="0">
                <a:solidFill>
                  <a:srgbClr val="000000"/>
                </a:solidFill>
                <a:effectLst/>
                <a:ea typeface="Calibri" panose="020F0502020204030204" pitchFamily="34" charset="0"/>
                <a:cs typeface="Calibri" panose="020F0502020204030204" pitchFamily="34" charset="0"/>
                <a:hlinkClick r:id="rId4"/>
              </a:rPr>
              <a:t>Anjali Choudhary</a:t>
            </a:r>
            <a:r>
              <a:rPr lang="tr-TR" sz="1700" dirty="0">
                <a:solidFill>
                  <a:srgbClr val="000000"/>
                </a:solidFill>
                <a:effectLst/>
                <a:ea typeface="Calibri" panose="020F0502020204030204" pitchFamily="34" charset="0"/>
                <a:cs typeface="Calibri" panose="020F0502020204030204" pitchFamily="34" charset="0"/>
              </a:rPr>
              <a:t> and </a:t>
            </a:r>
            <a:r>
              <a:rPr lang="tr-TR" sz="1700" u="sng" dirty="0">
                <a:solidFill>
                  <a:srgbClr val="000000"/>
                </a:solidFill>
                <a:effectLst/>
                <a:ea typeface="Calibri" panose="020F0502020204030204" pitchFamily="34" charset="0"/>
                <a:cs typeface="Calibri" panose="020F0502020204030204" pitchFamily="34" charset="0"/>
                <a:hlinkClick r:id="rId5"/>
              </a:rPr>
              <a:t>Vineeta Gupta</a:t>
            </a:r>
            <a:r>
              <a:rPr lang="tr-TR" sz="1700" dirty="0">
                <a:solidFill>
                  <a:srgbClr val="000000"/>
                </a:solidFill>
                <a:effectLst/>
                <a:ea typeface="Calibri" panose="020F0502020204030204" pitchFamily="34" charset="0"/>
                <a:cs typeface="Calibri" panose="020F0502020204030204" pitchFamily="34" charset="0"/>
              </a:rPr>
              <a:t>. </a:t>
            </a:r>
            <a:r>
              <a:rPr lang="tr-TR" sz="1700" spc="-10" dirty="0">
                <a:solidFill>
                  <a:srgbClr val="000000"/>
                </a:solidFill>
                <a:effectLst/>
                <a:ea typeface="Calibri" panose="020F0502020204030204" pitchFamily="34" charset="0"/>
                <a:cs typeface="Calibri" panose="020F0502020204030204" pitchFamily="34" charset="0"/>
              </a:rPr>
              <a:t>Teaching communications skills to medical students: Introducing the fine art of medical practice. </a:t>
            </a:r>
            <a:r>
              <a:rPr lang="tr-TR" sz="1700" u="sng" dirty="0">
                <a:solidFill>
                  <a:srgbClr val="000000"/>
                </a:solidFill>
                <a:effectLst/>
                <a:ea typeface="Calibri" panose="020F0502020204030204" pitchFamily="34" charset="0"/>
                <a:cs typeface="Calibri" panose="020F0502020204030204" pitchFamily="34" charset="0"/>
                <a:hlinkClick r:id="rId6"/>
              </a:rPr>
              <a:t>Int J Appl Basic Med Res.</a:t>
            </a:r>
            <a:r>
              <a:rPr lang="tr-TR" sz="1700" dirty="0">
                <a:solidFill>
                  <a:srgbClr val="000000"/>
                </a:solidFill>
                <a:effectLst/>
                <a:ea typeface="Calibri" panose="020F0502020204030204" pitchFamily="34" charset="0"/>
                <a:cs typeface="Calibri" panose="020F0502020204030204" pitchFamily="34" charset="0"/>
              </a:rPr>
              <a:t> 2015 Aug; 5(Suppl 1): </a:t>
            </a:r>
            <a:br>
              <a:rPr lang="en-US" sz="1700" dirty="0">
                <a:solidFill>
                  <a:srgbClr val="000000"/>
                </a:solidFill>
                <a:effectLst/>
                <a:ea typeface="Calibri" panose="020F0502020204030204" pitchFamily="34" charset="0"/>
                <a:cs typeface="Calibri" panose="020F0502020204030204" pitchFamily="34" charset="0"/>
              </a:rPr>
            </a:br>
            <a:r>
              <a:rPr lang="tr-TR" sz="1700" dirty="0">
                <a:solidFill>
                  <a:srgbClr val="000000"/>
                </a:solidFill>
                <a:effectLst/>
                <a:ea typeface="Calibri" panose="020F0502020204030204" pitchFamily="34" charset="0"/>
                <a:cs typeface="Calibri" panose="020F0502020204030204" pitchFamily="34" charset="0"/>
              </a:rPr>
              <a:t>S41–S44. </a:t>
            </a:r>
            <a:r>
              <a:rPr lang="tr-TR" sz="1700" dirty="0">
                <a:solidFill>
                  <a:srgbClr val="000000"/>
                </a:solidFill>
                <a:effectLst/>
                <a:ea typeface="Times New Roman" panose="02020603050405020304" pitchFamily="18" charset="0"/>
                <a:cs typeface="Calibri" panose="020F0502020204030204" pitchFamily="34" charset="0"/>
              </a:rPr>
              <a:t>doi: </a:t>
            </a:r>
            <a:r>
              <a:rPr lang="tr-TR" sz="1700" i="1" u="none" strike="noStrike" dirty="0">
                <a:solidFill>
                  <a:srgbClr val="000000"/>
                </a:solidFill>
                <a:effectLst/>
                <a:ea typeface="Times New Roman" panose="02020603050405020304" pitchFamily="18" charset="0"/>
                <a:cs typeface="Calibri" panose="020F0502020204030204" pitchFamily="34" charset="0"/>
                <a:hlinkClick r:id="rId7"/>
              </a:rPr>
              <a:t>10.4103/2229-516X.162273</a:t>
            </a:r>
            <a:endParaRPr lang="en-US" sz="1700" dirty="0">
              <a:effectLst/>
              <a:ea typeface="Calibri" panose="020F0502020204030204" pitchFamily="34" charset="0"/>
              <a:cs typeface="Times New Roman" panose="02020603050405020304" pitchFamily="18" charset="0"/>
            </a:endParaRPr>
          </a:p>
          <a:p>
            <a:pPr marL="342900" lvl="0" indent="-342900" fontAlgn="base">
              <a:lnSpc>
                <a:spcPct val="107000"/>
              </a:lnSpc>
              <a:buFont typeface="+mj-lt"/>
              <a:buAutoNum type="arabicPeriod"/>
            </a:pPr>
            <a:r>
              <a:rPr lang="tr-TR" sz="1700" u="sng" dirty="0">
                <a:solidFill>
                  <a:srgbClr val="000000"/>
                </a:solidFill>
                <a:effectLst/>
                <a:ea typeface="Calibri" panose="020F0502020204030204" pitchFamily="34" charset="0"/>
                <a:cs typeface="Calibri" panose="020F0502020204030204" pitchFamily="34" charset="0"/>
                <a:hlinkClick r:id="rId8"/>
              </a:rPr>
              <a:t>Guillermo Ferreira-Padilla</a:t>
            </a:r>
            <a:r>
              <a:rPr lang="tr-TR" sz="1700" dirty="0">
                <a:solidFill>
                  <a:srgbClr val="000000"/>
                </a:solidFill>
                <a:effectLst/>
                <a:ea typeface="Calibri" panose="020F0502020204030204" pitchFamily="34" charset="0"/>
                <a:cs typeface="Calibri" panose="020F0502020204030204" pitchFamily="34" charset="0"/>
              </a:rPr>
              <a:t>, </a:t>
            </a:r>
            <a:r>
              <a:rPr lang="tr-TR" sz="1700" u="sng" dirty="0">
                <a:solidFill>
                  <a:srgbClr val="000000"/>
                </a:solidFill>
                <a:effectLst/>
                <a:ea typeface="Calibri" panose="020F0502020204030204" pitchFamily="34" charset="0"/>
                <a:cs typeface="Calibri" panose="020F0502020204030204" pitchFamily="34" charset="0"/>
                <a:hlinkClick r:id="rId9"/>
              </a:rPr>
              <a:t>Teresa Ferrández-Antón</a:t>
            </a:r>
            <a:r>
              <a:rPr lang="tr-TR" sz="1700" dirty="0">
                <a:solidFill>
                  <a:srgbClr val="000000"/>
                </a:solidFill>
                <a:effectLst/>
                <a:ea typeface="Calibri" panose="020F0502020204030204" pitchFamily="34" charset="0"/>
                <a:cs typeface="Calibri" panose="020F0502020204030204" pitchFamily="34" charset="0"/>
              </a:rPr>
              <a:t>, </a:t>
            </a:r>
            <a:r>
              <a:rPr lang="tr-TR" sz="1700" u="sng" dirty="0">
                <a:solidFill>
                  <a:srgbClr val="000000"/>
                </a:solidFill>
                <a:effectLst/>
                <a:ea typeface="Calibri" panose="020F0502020204030204" pitchFamily="34" charset="0"/>
                <a:cs typeface="Calibri" panose="020F0502020204030204" pitchFamily="34" charset="0"/>
                <a:hlinkClick r:id="rId10"/>
              </a:rPr>
              <a:t>José Baleriola-Júlvez</a:t>
            </a:r>
            <a:r>
              <a:rPr lang="tr-TR" sz="1700" dirty="0">
                <a:solidFill>
                  <a:srgbClr val="000000"/>
                </a:solidFill>
                <a:effectLst/>
                <a:ea typeface="Calibri" panose="020F0502020204030204" pitchFamily="34" charset="0"/>
                <a:cs typeface="Calibri" panose="020F0502020204030204" pitchFamily="34" charset="0"/>
              </a:rPr>
              <a:t>, </a:t>
            </a:r>
            <a:r>
              <a:rPr lang="tr-TR" sz="1700" u="sng" dirty="0">
                <a:solidFill>
                  <a:srgbClr val="000000"/>
                </a:solidFill>
                <a:effectLst/>
                <a:ea typeface="Calibri" panose="020F0502020204030204" pitchFamily="34" charset="0"/>
                <a:cs typeface="Calibri" panose="020F0502020204030204" pitchFamily="34" charset="0"/>
                <a:hlinkClick r:id="rId11"/>
              </a:rPr>
              <a:t>Marijana Braš</a:t>
            </a:r>
            <a:r>
              <a:rPr lang="tr-TR" sz="1700" dirty="0">
                <a:solidFill>
                  <a:srgbClr val="000000"/>
                </a:solidFill>
                <a:effectLst/>
                <a:ea typeface="Calibri" panose="020F0502020204030204" pitchFamily="34" charset="0"/>
                <a:cs typeface="Calibri" panose="020F0502020204030204" pitchFamily="34" charset="0"/>
              </a:rPr>
              <a:t>, and </a:t>
            </a:r>
            <a:r>
              <a:rPr lang="tr-TR" sz="1700" u="sng" dirty="0">
                <a:solidFill>
                  <a:srgbClr val="000000"/>
                </a:solidFill>
                <a:effectLst/>
                <a:ea typeface="Calibri" panose="020F0502020204030204" pitchFamily="34" charset="0"/>
                <a:cs typeface="Calibri" panose="020F0502020204030204" pitchFamily="34" charset="0"/>
                <a:hlinkClick r:id="rId12"/>
              </a:rPr>
              <a:t>Veljko Đorđević</a:t>
            </a:r>
            <a:r>
              <a:rPr lang="tr-TR" sz="1700" dirty="0">
                <a:solidFill>
                  <a:srgbClr val="000000"/>
                </a:solidFill>
                <a:effectLst/>
                <a:ea typeface="Calibri" panose="020F0502020204030204" pitchFamily="34" charset="0"/>
                <a:cs typeface="Calibri" panose="020F0502020204030204" pitchFamily="34" charset="0"/>
              </a:rPr>
              <a:t>.</a:t>
            </a:r>
            <a:r>
              <a:rPr lang="tr-TR" sz="1700" baseline="30000" dirty="0">
                <a:solidFill>
                  <a:srgbClr val="000000"/>
                </a:solidFill>
                <a:effectLst/>
                <a:ea typeface="Calibri" panose="020F0502020204030204" pitchFamily="34" charset="0"/>
                <a:cs typeface="Calibri" panose="020F0502020204030204" pitchFamily="34" charset="0"/>
              </a:rPr>
              <a:t>. </a:t>
            </a:r>
            <a:r>
              <a:rPr lang="tr-TR" sz="1700" b="1" spc="-10" dirty="0">
                <a:solidFill>
                  <a:srgbClr val="000000"/>
                </a:solidFill>
                <a:effectLst/>
                <a:ea typeface="Calibri" panose="020F0502020204030204" pitchFamily="34" charset="0"/>
                <a:cs typeface="Calibri" panose="020F0502020204030204" pitchFamily="34" charset="0"/>
              </a:rPr>
              <a:t>Communication skills in medicine</a:t>
            </a:r>
            <a:r>
              <a:rPr lang="tr-TR" sz="1700" spc="-10" dirty="0">
                <a:solidFill>
                  <a:srgbClr val="000000"/>
                </a:solidFill>
                <a:effectLst/>
                <a:ea typeface="Calibri" panose="020F0502020204030204" pitchFamily="34" charset="0"/>
                <a:cs typeface="Calibri" panose="020F0502020204030204" pitchFamily="34" charset="0"/>
              </a:rPr>
              <a:t>: where do we come from and where are we going? </a:t>
            </a:r>
            <a:br>
              <a:rPr lang="tr-TR" sz="1700" spc="-10" dirty="0">
                <a:solidFill>
                  <a:srgbClr val="000000"/>
                </a:solidFill>
                <a:effectLst/>
                <a:ea typeface="Calibri" panose="020F0502020204030204" pitchFamily="34" charset="0"/>
                <a:cs typeface="Calibri" panose="020F0502020204030204" pitchFamily="34" charset="0"/>
              </a:rPr>
            </a:br>
            <a:r>
              <a:rPr lang="tr-TR" sz="1700" u="sng" dirty="0">
                <a:solidFill>
                  <a:srgbClr val="000000"/>
                </a:solidFill>
                <a:effectLst/>
                <a:ea typeface="Times New Roman" panose="02020603050405020304" pitchFamily="18" charset="0"/>
                <a:cs typeface="Calibri" panose="020F0502020204030204" pitchFamily="34" charset="0"/>
                <a:hlinkClick r:id="rId13"/>
              </a:rPr>
              <a:t>Croat Med J.</a:t>
            </a:r>
            <a:r>
              <a:rPr lang="tr-TR" sz="1700" dirty="0">
                <a:solidFill>
                  <a:srgbClr val="000000"/>
                </a:solidFill>
                <a:effectLst/>
                <a:ea typeface="Times New Roman" panose="02020603050405020304" pitchFamily="18" charset="0"/>
                <a:cs typeface="Calibri" panose="020F0502020204030204" pitchFamily="34" charset="0"/>
              </a:rPr>
              <a:t> 2015 Jun; 56(3): 311–314. doi: </a:t>
            </a:r>
            <a:r>
              <a:rPr lang="tr-TR" sz="1700" u="sng" dirty="0">
                <a:solidFill>
                  <a:srgbClr val="000000"/>
                </a:solidFill>
                <a:effectLst/>
                <a:ea typeface="Times New Roman" panose="02020603050405020304" pitchFamily="18" charset="0"/>
                <a:cs typeface="Calibri" panose="020F0502020204030204" pitchFamily="34" charset="0"/>
                <a:hlinkClick r:id="rId14"/>
              </a:rPr>
              <a:t>10.3325/cmj.2015.56.311</a:t>
            </a:r>
            <a:endParaRPr lang="en-US" sz="1700" dirty="0">
              <a:effectLst/>
              <a:ea typeface="Calibri" panose="020F0502020204030204" pitchFamily="34" charset="0"/>
              <a:cs typeface="Times New Roman" panose="02020603050405020304" pitchFamily="18" charset="0"/>
            </a:endParaRPr>
          </a:p>
          <a:p>
            <a:pPr marL="342900" lvl="0" indent="-342900" fontAlgn="base">
              <a:lnSpc>
                <a:spcPct val="107000"/>
              </a:lnSpc>
              <a:buFont typeface="+mj-lt"/>
              <a:buAutoNum type="arabicPeriod"/>
            </a:pPr>
            <a:r>
              <a:rPr lang="tr-TR" sz="1700" u="sng" dirty="0">
                <a:solidFill>
                  <a:srgbClr val="000000"/>
                </a:solidFill>
                <a:effectLst/>
                <a:ea typeface="Calibri" panose="020F0502020204030204" pitchFamily="34" charset="0"/>
                <a:cs typeface="Calibri" panose="020F0502020204030204" pitchFamily="34" charset="0"/>
                <a:hlinkClick r:id="rId15"/>
              </a:rPr>
              <a:t>Laurie Kelly McCorry</a:t>
            </a:r>
            <a:r>
              <a:rPr lang="tr-TR" sz="1700" dirty="0">
                <a:solidFill>
                  <a:srgbClr val="000000"/>
                </a:solidFill>
                <a:effectLst/>
                <a:ea typeface="Calibri" panose="020F0502020204030204" pitchFamily="34" charset="0"/>
                <a:cs typeface="Calibri" panose="020F0502020204030204" pitchFamily="34" charset="0"/>
              </a:rPr>
              <a:t>  (Author), </a:t>
            </a:r>
            <a:r>
              <a:rPr lang="tr-TR" sz="1700" u="sng" dirty="0">
                <a:solidFill>
                  <a:srgbClr val="000000"/>
                </a:solidFill>
                <a:effectLst/>
                <a:ea typeface="Calibri" panose="020F0502020204030204" pitchFamily="34" charset="0"/>
                <a:cs typeface="Calibri" panose="020F0502020204030204" pitchFamily="34" charset="0"/>
                <a:hlinkClick r:id="rId16"/>
              </a:rPr>
              <a:t>Jeff Mason</a:t>
            </a:r>
            <a:r>
              <a:rPr lang="tr-TR" sz="1700" dirty="0">
                <a:solidFill>
                  <a:srgbClr val="000000"/>
                </a:solidFill>
                <a:effectLst/>
                <a:ea typeface="Calibri" panose="020F0502020204030204" pitchFamily="34" charset="0"/>
                <a:cs typeface="Calibri" panose="020F0502020204030204" pitchFamily="34" charset="0"/>
              </a:rPr>
              <a:t> (Author). Communication Skills for the Healthcare Professional. Enhanced Edition </a:t>
            </a:r>
            <a:r>
              <a:rPr lang="tr-TR" sz="1700" b="1" dirty="0">
                <a:solidFill>
                  <a:srgbClr val="000000"/>
                </a:solidFill>
                <a:effectLst/>
                <a:ea typeface="Calibri" panose="020F0502020204030204" pitchFamily="34" charset="0"/>
                <a:cs typeface="Calibri" panose="020F0502020204030204" pitchFamily="34" charset="0"/>
              </a:rPr>
              <a:t>2nd Edition, 2020, </a:t>
            </a:r>
            <a:r>
              <a:rPr lang="tr-TR" sz="1700" dirty="0">
                <a:solidFill>
                  <a:srgbClr val="000000"/>
                </a:solidFill>
                <a:effectLst/>
                <a:ea typeface="Calibri" panose="020F0502020204030204" pitchFamily="34" charset="0"/>
                <a:cs typeface="Calibri" panose="020F0502020204030204" pitchFamily="34" charset="0"/>
              </a:rPr>
              <a:t>978-1284219999.</a:t>
            </a:r>
            <a:endParaRPr lang="en-US" sz="1700" dirty="0">
              <a:effectLst/>
              <a:ea typeface="Calibri" panose="020F0502020204030204" pitchFamily="34" charset="0"/>
              <a:cs typeface="Times New Roman" panose="02020603050405020304" pitchFamily="18" charset="0"/>
            </a:endParaRPr>
          </a:p>
          <a:p>
            <a:pPr marL="342900" lvl="0" indent="-342900" fontAlgn="base">
              <a:lnSpc>
                <a:spcPct val="107000"/>
              </a:lnSpc>
              <a:buFont typeface="+mj-lt"/>
              <a:buAutoNum type="arabicPeriod"/>
            </a:pPr>
            <a:r>
              <a:rPr lang="tr-TR" sz="1700" dirty="0">
                <a:solidFill>
                  <a:srgbClr val="000000"/>
                </a:solidFill>
                <a:effectLst/>
                <a:ea typeface="Calibri" panose="020F0502020204030204" pitchFamily="34" charset="0"/>
                <a:cs typeface="Calibri" panose="020F0502020204030204" pitchFamily="34" charset="0"/>
              </a:rPr>
              <a:t>Martin Gulliford, Myfanwy Morgan Routledge (Eds.). Access to Health Care. 2nd ed.2013, </a:t>
            </a:r>
            <a:br>
              <a:rPr lang="tr-TR" sz="1700" dirty="0">
                <a:solidFill>
                  <a:srgbClr val="000000"/>
                </a:solidFill>
                <a:effectLst/>
                <a:ea typeface="Calibri" panose="020F0502020204030204" pitchFamily="34" charset="0"/>
                <a:cs typeface="Calibri" panose="020F0502020204030204" pitchFamily="34" charset="0"/>
              </a:rPr>
            </a:br>
            <a:r>
              <a:rPr lang="tr-TR" sz="1700" dirty="0">
                <a:solidFill>
                  <a:srgbClr val="000000"/>
                </a:solidFill>
                <a:effectLst/>
                <a:ea typeface="Calibri" panose="020F0502020204030204" pitchFamily="34" charset="0"/>
                <a:cs typeface="Calibri" panose="020F0502020204030204" pitchFamily="34" charset="0"/>
              </a:rPr>
              <a:t>Taylor &amp; Francis Group, London and New York.</a:t>
            </a:r>
            <a:endParaRPr lang="en-US" sz="1700" dirty="0">
              <a:solidFill>
                <a:srgbClr val="000000"/>
              </a:solidFill>
              <a:effectLst/>
              <a:ea typeface="Calibri" panose="020F0502020204030204" pitchFamily="34" charset="0"/>
              <a:cs typeface="Calibri" panose="020F0502020204030204" pitchFamily="34" charset="0"/>
            </a:endParaRPr>
          </a:p>
          <a:p>
            <a:pPr marL="342900" lvl="0" indent="-342900" fontAlgn="base">
              <a:lnSpc>
                <a:spcPct val="107000"/>
              </a:lnSpc>
              <a:buFont typeface="+mj-lt"/>
              <a:buAutoNum type="arabicPeriod"/>
            </a:pPr>
            <a:r>
              <a:rPr lang="en-US" sz="1700" dirty="0">
                <a:solidFill>
                  <a:srgbClr val="000000"/>
                </a:solidFill>
                <a:ea typeface="Calibri" panose="020F0502020204030204" pitchFamily="34" charset="0"/>
                <a:cs typeface="Calibri" panose="020F0502020204030204" pitchFamily="34" charset="0"/>
              </a:rPr>
              <a:t>Videos</a:t>
            </a:r>
            <a:r>
              <a:rPr lang="tr-TR" sz="1700" dirty="0">
                <a:solidFill>
                  <a:srgbClr val="000000"/>
                </a:solidFill>
                <a:ea typeface="Calibri" panose="020F0502020204030204" pitchFamily="34" charset="0"/>
                <a:cs typeface="Calibri" panose="020F0502020204030204" pitchFamily="34" charset="0"/>
              </a:rPr>
              <a:t>, that uploaded to the Moodle system</a:t>
            </a:r>
            <a:r>
              <a:rPr lang="en-US" sz="1700" dirty="0">
                <a:solidFill>
                  <a:srgbClr val="000000"/>
                </a:solidFill>
                <a:ea typeface="Calibri" panose="020F0502020204030204" pitchFamily="34" charset="0"/>
                <a:cs typeface="Calibri" panose="020F0502020204030204" pitchFamily="34" charset="0"/>
              </a:rPr>
              <a:t> </a:t>
            </a:r>
            <a:br>
              <a:rPr lang="tr-TR" sz="1700" b="1" dirty="0">
                <a:solidFill>
                  <a:srgbClr val="000000"/>
                </a:solidFill>
                <a:effectLst/>
                <a:ea typeface="Calibri" panose="020F0502020204030204" pitchFamily="34" charset="0"/>
                <a:cs typeface="Calibri" panose="020F0502020204030204" pitchFamily="34" charset="0"/>
              </a:rPr>
            </a:br>
            <a:r>
              <a:rPr lang="tr-TR" sz="1700" b="0" u="sng" dirty="0">
                <a:solidFill>
                  <a:srgbClr val="000000"/>
                </a:solidFill>
                <a:effectLst/>
                <a:ea typeface="Times New Roman" panose="02020603050405020304" pitchFamily="18" charset="0"/>
                <a:hlinkClick r:id="rId17"/>
              </a:rPr>
              <a:t>https://www.youtube.com/watch?v=aeSlJPLFk8Q</a:t>
            </a:r>
            <a:r>
              <a:rPr lang="tr-TR" sz="1700" b="0" dirty="0">
                <a:solidFill>
                  <a:srgbClr val="000000"/>
                </a:solidFill>
                <a:effectLst/>
                <a:ea typeface="Times New Roman" panose="02020603050405020304" pitchFamily="18" charset="0"/>
              </a:rPr>
              <a:t> (</a:t>
            </a:r>
            <a:r>
              <a:rPr lang="tr-TR" sz="1700" b="0" dirty="0">
                <a:solidFill>
                  <a:srgbClr val="0F0F0F"/>
                </a:solidFill>
                <a:effectLst/>
                <a:ea typeface="Times New Roman" panose="02020603050405020304" pitchFamily="18" charset="0"/>
              </a:rPr>
              <a:t>Healthcare Communication)</a:t>
            </a:r>
            <a:br>
              <a:rPr lang="tr-TR" sz="1700" b="0" dirty="0">
                <a:solidFill>
                  <a:srgbClr val="0F0F0F"/>
                </a:solidFill>
                <a:effectLst/>
                <a:ea typeface="Times New Roman" panose="02020603050405020304" pitchFamily="18" charset="0"/>
              </a:rPr>
            </a:br>
            <a:r>
              <a:rPr lang="tr-TR" sz="1700" b="0" u="sng" dirty="0">
                <a:solidFill>
                  <a:srgbClr val="000000"/>
                </a:solidFill>
                <a:effectLst/>
                <a:ea typeface="Times New Roman" panose="02020603050405020304" pitchFamily="18" charset="0"/>
                <a:hlinkClick r:id="rId18"/>
              </a:rPr>
              <a:t>How Effective Communication Can Save Lives in the Healthcare Settings</a:t>
            </a:r>
            <a:endParaRPr lang="tr-TR" sz="1700" b="0" u="sng" dirty="0">
              <a:solidFill>
                <a:srgbClr val="000000"/>
              </a:solidFill>
              <a:effectLst/>
              <a:ea typeface="Times New Roman" panose="02020603050405020304" pitchFamily="18" charset="0"/>
            </a:endParaRPr>
          </a:p>
          <a:p>
            <a:pPr lvl="0" fontAlgn="base">
              <a:lnSpc>
                <a:spcPct val="107000"/>
              </a:lnSpc>
            </a:pPr>
            <a:endParaRPr lang="tr-TR" sz="700" u="sng" dirty="0">
              <a:solidFill>
                <a:srgbClr val="000000"/>
              </a:solidFill>
              <a:ea typeface="Times New Roman" panose="02020603050405020304" pitchFamily="18" charset="0"/>
            </a:endParaRPr>
          </a:p>
          <a:p>
            <a:pPr lvl="0" fontAlgn="base">
              <a:lnSpc>
                <a:spcPct val="107000"/>
              </a:lnSpc>
            </a:pPr>
            <a:r>
              <a:rPr lang="tr-TR" sz="1600" b="1" dirty="0">
                <a:solidFill>
                  <a:srgbClr val="000000"/>
                </a:solidFill>
                <a:effectLst/>
                <a:ea typeface="Calibri" panose="020F0502020204030204" pitchFamily="34" charset="0"/>
                <a:cs typeface="Calibri" panose="020F0502020204030204" pitchFamily="34" charset="0"/>
              </a:rPr>
              <a:t>Websites</a:t>
            </a:r>
            <a:r>
              <a:rPr lang="tr-TR" sz="1600" dirty="0">
                <a:solidFill>
                  <a:srgbClr val="000000"/>
                </a:solidFill>
                <a:effectLst/>
                <a:ea typeface="Calibri" panose="020F0502020204030204" pitchFamily="34" charset="0"/>
                <a:cs typeface="Calibri" panose="020F0502020204030204" pitchFamily="34" charset="0"/>
              </a:rPr>
              <a:t> John's Hopkins School of Public Health, Harvard School of Public Health, MEDLINE, WHO, NIH</a:t>
            </a:r>
            <a:endParaRPr kumimoji="0" lang="tr-TR" sz="500" b="0"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
        <p:nvSpPr>
          <p:cNvPr id="2" name="Veri Yer Tutucusu 1">
            <a:extLst>
              <a:ext uri="{FF2B5EF4-FFF2-40B4-BE49-F238E27FC236}">
                <a16:creationId xmlns:a16="http://schemas.microsoft.com/office/drawing/2014/main" id="{6EE989D9-72AB-DB93-A225-988E7AEBC666}"/>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230E75FA-188F-5E4B-DF6D-25211210733A}"/>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D4A9FB3F-099A-9ADA-C4D8-F2A341ABBB52}"/>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62</a:t>
            </a:fld>
            <a:endParaRPr lang="tr-TR"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195561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Veri Yer Tutucusu 1"/>
          <p:cNvSpPr>
            <a:spLocks noGrp="1"/>
          </p:cNvSpPr>
          <p:nvPr>
            <p:ph type="dt" sz="quarter" idx="10"/>
          </p:nvPr>
        </p:nvSpPr>
        <p:spPr>
          <a:xfrm>
            <a:off x="323850" y="650081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3D5C419-3A5A-43D8-A952-014854B12B59}" type="datetime1">
              <a:rPr lang="en-US" sz="1400" smtClean="0">
                <a:solidFill>
                  <a:srgbClr val="000066"/>
                </a:solidFill>
                <a:latin typeface="Calibri" panose="020F0502020204030204" pitchFamily="34" charset="0"/>
                <a:cs typeface="Calibri" panose="020F0502020204030204" pitchFamily="34" charset="0"/>
              </a:rPr>
              <a:t>1/24/2023</a:t>
            </a:fld>
            <a:endParaRPr lang="tr-TR" sz="1400">
              <a:solidFill>
                <a:srgbClr val="000066"/>
              </a:solidFill>
              <a:latin typeface="Calibri" panose="020F0502020204030204" pitchFamily="34" charset="0"/>
              <a:cs typeface="Calibri" panose="020F0502020204030204" pitchFamily="34" charset="0"/>
            </a:endParaRPr>
          </a:p>
        </p:txBody>
      </p:sp>
      <p:sp>
        <p:nvSpPr>
          <p:cNvPr id="66564" name="Altbilgi Yer Tutucusu 2"/>
          <p:cNvSpPr>
            <a:spLocks noGrp="1"/>
          </p:cNvSpPr>
          <p:nvPr>
            <p:ph type="ftr" sz="quarter" idx="11"/>
          </p:nvPr>
        </p:nvSpPr>
        <p:spPr>
          <a:xfrm>
            <a:off x="3419475" y="6500813"/>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a:solidFill>
                  <a:srgbClr val="000066"/>
                </a:solidFill>
                <a:latin typeface="Calibri" panose="020F0502020204030204" pitchFamily="34" charset="0"/>
                <a:cs typeface="Calibri" panose="020F0502020204030204" pitchFamily="34" charset="0"/>
              </a:rPr>
              <a:t>www.ahmetsaltik.net</a:t>
            </a:r>
          </a:p>
        </p:txBody>
      </p:sp>
      <p:sp>
        <p:nvSpPr>
          <p:cNvPr id="66565" name="Slayt Numarası Yer Tutucusu 3"/>
          <p:cNvSpPr>
            <a:spLocks noGrp="1"/>
          </p:cNvSpPr>
          <p:nvPr>
            <p:ph type="sldNum" sz="quarter" idx="12"/>
          </p:nvPr>
        </p:nvSpPr>
        <p:spPr>
          <a:xfrm>
            <a:off x="7019925" y="650081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B4F4FA9-6086-4C0D-8DE4-795460520BA9}" type="slidenum">
              <a:rPr lang="tr-TR" sz="1400" smtClean="0">
                <a:solidFill>
                  <a:srgbClr val="000066"/>
                </a:solidFill>
                <a:latin typeface="Calibri" panose="020F0502020204030204" pitchFamily="34" charset="0"/>
                <a:cs typeface="Calibri" panose="020F0502020204030204" pitchFamily="34" charset="0"/>
              </a:rPr>
              <a:t>63</a:t>
            </a:fld>
            <a:endParaRPr lang="tr-TR" sz="1400">
              <a:solidFill>
                <a:srgbClr val="000066"/>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251520" y="692696"/>
            <a:ext cx="8646210" cy="5601913"/>
          </a:xfrm>
          <a:prstGeom prst="rect">
            <a:avLst/>
          </a:prstGeom>
          <a:ln w="38100">
            <a:solidFill>
              <a:srgbClr val="C00000"/>
            </a:solid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Veri Yer Tutucusu 1"/>
          <p:cNvSpPr>
            <a:spLocks noGrp="1"/>
          </p:cNvSpPr>
          <p:nvPr>
            <p:ph type="dt" sz="quarter" idx="10"/>
          </p:nvPr>
        </p:nvSpPr>
        <p:spPr>
          <a:xfrm>
            <a:off x="323850" y="650081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3D5C419-3A5A-43D8-A952-014854B12B59}" type="datetime1">
              <a:rPr lang="en-US" sz="1400" smtClean="0">
                <a:solidFill>
                  <a:srgbClr val="000066"/>
                </a:solidFill>
                <a:latin typeface="Calibri" panose="020F0502020204030204" pitchFamily="34" charset="0"/>
                <a:cs typeface="Calibri" panose="020F0502020204030204" pitchFamily="34" charset="0"/>
              </a:rPr>
              <a:t>1/24/2023</a:t>
            </a:fld>
            <a:endParaRPr lang="tr-TR" sz="1400">
              <a:solidFill>
                <a:srgbClr val="000066"/>
              </a:solidFill>
              <a:latin typeface="Calibri" panose="020F0502020204030204" pitchFamily="34" charset="0"/>
              <a:cs typeface="Calibri" panose="020F0502020204030204" pitchFamily="34" charset="0"/>
            </a:endParaRPr>
          </a:p>
        </p:txBody>
      </p:sp>
      <p:sp>
        <p:nvSpPr>
          <p:cNvPr id="66564" name="Altbilgi Yer Tutucusu 2"/>
          <p:cNvSpPr>
            <a:spLocks noGrp="1"/>
          </p:cNvSpPr>
          <p:nvPr>
            <p:ph type="ftr" sz="quarter" idx="11"/>
          </p:nvPr>
        </p:nvSpPr>
        <p:spPr>
          <a:xfrm>
            <a:off x="3419475" y="6500813"/>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a:solidFill>
                  <a:srgbClr val="000066"/>
                </a:solidFill>
                <a:latin typeface="Calibri" panose="020F0502020204030204" pitchFamily="34" charset="0"/>
                <a:cs typeface="Calibri" panose="020F0502020204030204" pitchFamily="34" charset="0"/>
              </a:rPr>
              <a:t>www.ahmetsaltik.net</a:t>
            </a:r>
          </a:p>
        </p:txBody>
      </p:sp>
      <p:sp>
        <p:nvSpPr>
          <p:cNvPr id="66565" name="Slayt Numarası Yer Tutucusu 3"/>
          <p:cNvSpPr>
            <a:spLocks noGrp="1"/>
          </p:cNvSpPr>
          <p:nvPr>
            <p:ph type="sldNum" sz="quarter" idx="12"/>
          </p:nvPr>
        </p:nvSpPr>
        <p:spPr>
          <a:xfrm>
            <a:off x="7019925" y="650081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B4F4FA9-6086-4C0D-8DE4-795460520BA9}" type="slidenum">
              <a:rPr lang="tr-TR" sz="1400" smtClean="0">
                <a:solidFill>
                  <a:srgbClr val="000066"/>
                </a:solidFill>
                <a:latin typeface="Calibri" panose="020F0502020204030204" pitchFamily="34" charset="0"/>
                <a:cs typeface="Calibri" panose="020F0502020204030204" pitchFamily="34" charset="0"/>
              </a:rPr>
              <a:t>64</a:t>
            </a:fld>
            <a:endParaRPr lang="tr-TR" sz="1400">
              <a:solidFill>
                <a:srgbClr val="000066"/>
              </a:solidFill>
              <a:latin typeface="Calibri" panose="020F0502020204030204" pitchFamily="34" charset="0"/>
              <a:cs typeface="Calibri" panose="020F0502020204030204" pitchFamily="34" charset="0"/>
            </a:endParaRPr>
          </a:p>
        </p:txBody>
      </p:sp>
      <p:pic>
        <p:nvPicPr>
          <p:cNvPr id="6" name="Picture 6" descr="ghandi quote beliefs become your ile ilgili gÃ¶rsel sonucu">
            <a:extLst>
              <a:ext uri="{FF2B5EF4-FFF2-40B4-BE49-F238E27FC236}">
                <a16:creationId xmlns:a16="http://schemas.microsoft.com/office/drawing/2014/main" id="{35C113B4-98BA-4644-9FF1-8B892A5627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2274" y="357187"/>
            <a:ext cx="7840166" cy="5880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29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6363"/>
            <a:ext cx="8793038" cy="1500187"/>
          </a:xfrm>
          <a:ln w="63500"/>
        </p:spPr>
        <p:style>
          <a:lnRef idx="2">
            <a:schemeClr val="accent1"/>
          </a:lnRef>
          <a:fillRef idx="1">
            <a:schemeClr val="lt1"/>
          </a:fillRef>
          <a:effectRef idx="0">
            <a:schemeClr val="accent1"/>
          </a:effectRef>
          <a:fontRef idx="minor">
            <a:schemeClr val="dk1"/>
          </a:fontRef>
        </p:style>
        <p:txBody>
          <a:bodyPr>
            <a:normAutofit fontScale="90000"/>
          </a:bodyPr>
          <a:lstStyle/>
          <a:p>
            <a:pPr>
              <a:defRPr/>
            </a:pPr>
            <a:r>
              <a:rPr lang="tr-TR" sz="3500" b="1" i="1" spc="600" dirty="0">
                <a:solidFill>
                  <a:srgbClr val="003300"/>
                </a:solidFill>
                <a:latin typeface="Arial" panose="020B0604020202020204"/>
                <a:ea typeface="Calibri" panose="020F0502020204030204"/>
                <a:cs typeface="Times New Roman" panose="02020603050405020304"/>
              </a:rPr>
              <a:t>To all of you, who attends carefully and cooperate with me </a:t>
            </a:r>
            <a:endParaRPr lang="tr-TR" sz="3500" i="1" spc="600" dirty="0">
              <a:solidFill>
                <a:srgbClr val="003300"/>
              </a:solidFill>
            </a:endParaRPr>
          </a:p>
        </p:txBody>
      </p:sp>
      <p:sp>
        <p:nvSpPr>
          <p:cNvPr id="3" name="Content Placeholder 2"/>
          <p:cNvSpPr>
            <a:spLocks noGrp="1"/>
          </p:cNvSpPr>
          <p:nvPr>
            <p:ph idx="1"/>
          </p:nvPr>
        </p:nvSpPr>
        <p:spPr>
          <a:xfrm>
            <a:off x="190500" y="1714500"/>
            <a:ext cx="8686800" cy="4822825"/>
          </a:xfrm>
        </p:spPr>
        <p:style>
          <a:lnRef idx="2">
            <a:schemeClr val="accent2"/>
          </a:lnRef>
          <a:fillRef idx="1">
            <a:schemeClr val="lt1"/>
          </a:fillRef>
          <a:effectRef idx="0">
            <a:schemeClr val="accent2"/>
          </a:effectRef>
          <a:fontRef idx="minor">
            <a:schemeClr val="dk1"/>
          </a:fontRef>
        </p:style>
        <p:txBody>
          <a:bodyPr>
            <a:noAutofit/>
          </a:bodyPr>
          <a:lstStyle/>
          <a:p>
            <a:pPr>
              <a:buFont typeface="Arial" panose="020B0604020202020204" pitchFamily="34" charset="0"/>
              <a:buNone/>
              <a:defRPr/>
            </a:pPr>
            <a:endParaRPr lang="tr-TR" sz="2800" i="1" dirty="0"/>
          </a:p>
        </p:txBody>
      </p:sp>
      <p:pic>
        <p:nvPicPr>
          <p:cNvPr id="20482" name="Picture 2" descr="J:\wcc@WCC-PC\#C\S-250 A. SALTIK\Tdocs\Pictures\gul_buketi.jpg"/>
          <p:cNvPicPr>
            <a:picLocks noChangeAspect="1" noChangeArrowheads="1"/>
          </p:cNvPicPr>
          <p:nvPr/>
        </p:nvPicPr>
        <p:blipFill>
          <a:blip r:embed="rId2" cstate="email"/>
          <a:srcRect/>
          <a:stretch>
            <a:fillRect/>
          </a:stretch>
        </p:blipFill>
        <p:spPr bwMode="auto">
          <a:xfrm>
            <a:off x="312738" y="1820863"/>
            <a:ext cx="8450262" cy="4662487"/>
          </a:xfrm>
          <a:prstGeom prst="rect">
            <a:avLst/>
          </a:prstGeom>
          <a:noFill/>
          <a:ln w="9525">
            <a:noFill/>
            <a:miter lim="800000"/>
            <a:headEnd/>
            <a:tailEnd/>
          </a:ln>
        </p:spPr>
      </p:pic>
      <p:sp>
        <p:nvSpPr>
          <p:cNvPr id="4" name="Veri Yer Tutucusu 1">
            <a:extLst>
              <a:ext uri="{FF2B5EF4-FFF2-40B4-BE49-F238E27FC236}">
                <a16:creationId xmlns:a16="http://schemas.microsoft.com/office/drawing/2014/main" id="{A914B8B7-1FE8-C559-7569-70DC32DC293A}"/>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5" name="Altbilgi Yer Tutucusu 2">
            <a:extLst>
              <a:ext uri="{FF2B5EF4-FFF2-40B4-BE49-F238E27FC236}">
                <a16:creationId xmlns:a16="http://schemas.microsoft.com/office/drawing/2014/main" id="{D5CE9D41-4F99-80AF-DEB5-9E31571EC9BA}"/>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6" name="Slayt Numarası Yer Tutucusu 3">
            <a:extLst>
              <a:ext uri="{FF2B5EF4-FFF2-40B4-BE49-F238E27FC236}">
                <a16:creationId xmlns:a16="http://schemas.microsoft.com/office/drawing/2014/main" id="{1AB7E5E3-D3FE-DDDD-EE0A-13A8A1D8078B}"/>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65</a:t>
            </a:fld>
            <a:endParaRPr lang="tr-TR" sz="14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across)">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Kahve"/>
          <p:cNvPicPr>
            <a:picLocks noChangeAspect="1" noChangeArrowheads="1"/>
          </p:cNvPicPr>
          <p:nvPr/>
        </p:nvPicPr>
        <p:blipFill>
          <a:blip r:embed="rId2"/>
          <a:srcRect/>
          <a:stretch>
            <a:fillRect/>
          </a:stretch>
        </p:blipFill>
        <p:spPr bwMode="auto">
          <a:xfrm>
            <a:off x="1189038" y="836613"/>
            <a:ext cx="6911975" cy="5211762"/>
          </a:xfrm>
          <a:prstGeom prst="rect">
            <a:avLst/>
          </a:prstGeom>
          <a:noFill/>
          <a:ln w="1238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3F5F3CAC-2BD9-1365-6AB6-E38171B40362}"/>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3" name="Altbilgi Yer Tutucusu 2">
            <a:extLst>
              <a:ext uri="{FF2B5EF4-FFF2-40B4-BE49-F238E27FC236}">
                <a16:creationId xmlns:a16="http://schemas.microsoft.com/office/drawing/2014/main" id="{0D95B0EE-968C-8EA9-D273-CBD1BBC6CF77}"/>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4" name="Slayt Numarası Yer Tutucusu 3">
            <a:extLst>
              <a:ext uri="{FF2B5EF4-FFF2-40B4-BE49-F238E27FC236}">
                <a16:creationId xmlns:a16="http://schemas.microsoft.com/office/drawing/2014/main" id="{CF671F51-BB84-809F-31AB-5F9C9980CB67}"/>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66</a:t>
            </a:fld>
            <a:endParaRPr lang="tr-TR" sz="140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79705" y="1482725"/>
            <a:ext cx="8808720" cy="49859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endParaRPr lang="en-US" sz="1000" dirty="0">
              <a:latin typeface="Calibri" panose="020F0502020204030204" pitchFamily="34" charset="0"/>
              <a:cs typeface="Calibri" panose="020F0502020204030204" pitchFamily="34" charset="0"/>
            </a:endParaRPr>
          </a:p>
          <a:p>
            <a:pPr algn="ctr"/>
            <a:r>
              <a:rPr lang="en-US" sz="3000" b="1" i="1" dirty="0">
                <a:gradFill>
                  <a:gsLst>
                    <a:gs pos="0">
                      <a:srgbClr val="7B32B2"/>
                    </a:gs>
                    <a:gs pos="100000">
                      <a:srgbClr val="401A5D"/>
                    </a:gs>
                  </a:gsLst>
                  <a:lin scaled="0"/>
                </a:gradFill>
                <a:latin typeface="Calibri" panose="020F0502020204030204" pitchFamily="34" charset="0"/>
                <a:cs typeface="Calibri" panose="020F0502020204030204" pitchFamily="34" charset="0"/>
              </a:rPr>
              <a:t>Health Equity</a:t>
            </a:r>
            <a:r>
              <a:rPr lang="en-US" sz="3000" i="1" dirty="0">
                <a:latin typeface="Calibri" panose="020F0502020204030204" pitchFamily="34" charset="0"/>
                <a:cs typeface="Calibri" panose="020F0502020204030204" pitchFamily="34" charset="0"/>
              </a:rPr>
              <a:t> Guiding Principles</a:t>
            </a:r>
            <a:r>
              <a:rPr lang="en-US" sz="3000" dirty="0">
                <a:latin typeface="Calibri" panose="020F0502020204030204" pitchFamily="34" charset="0"/>
                <a:cs typeface="Calibri" panose="020F0502020204030204" pitchFamily="34" charset="0"/>
              </a:rPr>
              <a:t> for </a:t>
            </a:r>
            <a:br>
              <a:rPr lang="tr-TR" sz="3000" dirty="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Inclusive </a:t>
            </a:r>
            <a:r>
              <a:rPr lang="en-US" sz="3000" b="1" dirty="0">
                <a:gradFill>
                  <a:gsLst>
                    <a:gs pos="0">
                      <a:srgbClr val="14CD68"/>
                    </a:gs>
                    <a:gs pos="100000">
                      <a:srgbClr val="0B6E38"/>
                    </a:gs>
                  </a:gsLst>
                  <a:lin scaled="0"/>
                </a:gradFill>
                <a:latin typeface="Calibri" panose="020F0502020204030204" pitchFamily="34" charset="0"/>
                <a:cs typeface="Calibri" panose="020F0502020204030204" pitchFamily="34" charset="0"/>
              </a:rPr>
              <a:t>Communication </a:t>
            </a:r>
            <a:r>
              <a:rPr lang="en-US" sz="3000" dirty="0">
                <a:latin typeface="Calibri" panose="020F0502020204030204" pitchFamily="34" charset="0"/>
                <a:cs typeface="Calibri" panose="020F0502020204030204" pitchFamily="34" charset="0"/>
              </a:rPr>
              <a:t>emphasize the importance of addressing all people </a:t>
            </a:r>
            <a:r>
              <a:rPr lang="en-US" sz="3000" i="1" dirty="0">
                <a:latin typeface="Calibri" panose="020F0502020204030204" pitchFamily="34" charset="0"/>
                <a:cs typeface="Calibri" panose="020F0502020204030204" pitchFamily="34" charset="0"/>
              </a:rPr>
              <a:t>inclusively and respectfully</a:t>
            </a:r>
            <a:r>
              <a:rPr lang="en-US" sz="3000"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gn="ctr"/>
            <a:endParaRPr lang="en-US" sz="800" dirty="0">
              <a:latin typeface="Calibri" panose="020F0502020204030204" pitchFamily="34" charset="0"/>
              <a:cs typeface="Calibri" panose="020F0502020204030204" pitchFamily="34" charset="0"/>
            </a:endParaRPr>
          </a:p>
          <a:p>
            <a:pPr algn="ctr"/>
            <a:r>
              <a:rPr lang="en-US" sz="3000" dirty="0">
                <a:latin typeface="Calibri" panose="020F0502020204030204" pitchFamily="34" charset="0"/>
                <a:cs typeface="Calibri" panose="020F0502020204030204" pitchFamily="34" charset="0"/>
              </a:rPr>
              <a:t>These principles are intended to help </a:t>
            </a:r>
            <a:r>
              <a:rPr lang="en-US" sz="3000" b="1" dirty="0">
                <a:latin typeface="Calibri" panose="020F0502020204030204" pitchFamily="34" charset="0"/>
                <a:cs typeface="Calibri" panose="020F0502020204030204" pitchFamily="34" charset="0"/>
              </a:rPr>
              <a:t>public health</a:t>
            </a:r>
            <a:r>
              <a:rPr lang="en-US" sz="3000" dirty="0">
                <a:latin typeface="Calibri" panose="020F0502020204030204" pitchFamily="34" charset="0"/>
                <a:cs typeface="Calibri" panose="020F0502020204030204" pitchFamily="34" charset="0"/>
              </a:rPr>
              <a:t> professionals, particularly </a:t>
            </a:r>
            <a:r>
              <a:rPr lang="en-US" sz="3000" i="1" dirty="0">
                <a:latin typeface="Calibri" panose="020F0502020204030204" pitchFamily="34" charset="0"/>
                <a:cs typeface="Calibri" panose="020F0502020204030204" pitchFamily="34" charset="0"/>
              </a:rPr>
              <a:t>health communicators</a:t>
            </a:r>
            <a:r>
              <a:rPr lang="en-US" sz="3000" dirty="0">
                <a:latin typeface="Calibri" panose="020F0502020204030204" pitchFamily="34" charset="0"/>
                <a:cs typeface="Calibri" panose="020F0502020204030204" pitchFamily="34" charset="0"/>
              </a:rPr>
              <a:t>, within and outside of CDC ensure </a:t>
            </a:r>
            <a:br>
              <a:rPr lang="tr-TR" sz="3000" dirty="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their communication products and strategies </a:t>
            </a:r>
            <a:br>
              <a:rPr lang="tr-TR" sz="3000" dirty="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adapt to the specific </a:t>
            </a:r>
            <a:r>
              <a:rPr lang="en-US" sz="3000" b="1" i="1" dirty="0">
                <a:solidFill>
                  <a:srgbClr val="0000CC"/>
                </a:solidFill>
                <a:latin typeface="Calibri" panose="020F0502020204030204" pitchFamily="34" charset="0"/>
                <a:cs typeface="Calibri" panose="020F0502020204030204" pitchFamily="34" charset="0"/>
              </a:rPr>
              <a:t>cultural, linguistic, environmental, and historical situation</a:t>
            </a:r>
            <a:r>
              <a:rPr lang="en-US" sz="3000" dirty="0">
                <a:latin typeface="Calibri" panose="020F0502020204030204" pitchFamily="34" charset="0"/>
                <a:cs typeface="Calibri" panose="020F0502020204030204" pitchFamily="34" charset="0"/>
              </a:rPr>
              <a:t> </a:t>
            </a:r>
            <a:br>
              <a:rPr lang="tr-TR" sz="3000" dirty="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of each population or audience of focus.</a:t>
            </a:r>
          </a:p>
        </p:txBody>
      </p:sp>
      <p:sp>
        <p:nvSpPr>
          <p:cNvPr id="6" name="Text Box 5"/>
          <p:cNvSpPr txBox="1"/>
          <p:nvPr/>
        </p:nvSpPr>
        <p:spPr>
          <a:xfrm>
            <a:off x="179070" y="332105"/>
            <a:ext cx="880872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tr-TR" altLang="en-US" sz="800" b="1" dirty="0">
              <a:solidFill>
                <a:srgbClr val="C00000"/>
              </a:solidFill>
              <a:latin typeface="Calibri" panose="020F0502020204030204" pitchFamily="34" charset="0"/>
              <a:cs typeface="Calibri" panose="020F0502020204030204" pitchFamily="34" charset="0"/>
            </a:endParaRPr>
          </a:p>
          <a:p>
            <a:pPr algn="ctr"/>
            <a:r>
              <a:rPr lang="tr-TR" altLang="en-US" sz="3200" b="1" dirty="0">
                <a:solidFill>
                  <a:srgbClr val="C00000"/>
                </a:solidFill>
                <a:latin typeface="Calibri" panose="020F0502020204030204" pitchFamily="34" charset="0"/>
                <a:cs typeface="Calibri" panose="020F0502020204030204" pitchFamily="34" charset="0"/>
              </a:rPr>
              <a:t>CDC:</a:t>
            </a:r>
            <a:r>
              <a:rPr lang="tr-TR" alt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Communication is Essential for Health Equity</a:t>
            </a:r>
          </a:p>
          <a:p>
            <a:pPr algn="ctr"/>
            <a:endParaRPr lang="tr-TR" altLang="en-US" sz="800" b="1"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p:txBody>
      </p:sp>
      <p:sp>
        <p:nvSpPr>
          <p:cNvPr id="7" name="Veri Yer Tutucusu 1">
            <a:extLst>
              <a:ext uri="{FF2B5EF4-FFF2-40B4-BE49-F238E27FC236}">
                <a16:creationId xmlns:a16="http://schemas.microsoft.com/office/drawing/2014/main" id="{CBDBB626-07E6-1E22-BA55-6AB387E816B7}"/>
              </a:ext>
            </a:extLst>
          </p:cNvPr>
          <p:cNvSpPr>
            <a:spLocks noGrp="1"/>
          </p:cNvSpPr>
          <p:nvPr>
            <p:ph type="dt" sz="quarter" idx="10"/>
          </p:nvPr>
        </p:nvSpPr>
        <p:spPr>
          <a:xfrm>
            <a:off x="685800" y="6525344"/>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dirty="0">
              <a:latin typeface="Calibri" panose="020F0502020204030204" pitchFamily="34" charset="0"/>
              <a:cs typeface="Calibri" panose="020F0502020204030204" pitchFamily="34" charset="0"/>
            </a:endParaRPr>
          </a:p>
        </p:txBody>
      </p:sp>
      <p:sp>
        <p:nvSpPr>
          <p:cNvPr id="8" name="Altbilgi Yer Tutucusu 2">
            <a:extLst>
              <a:ext uri="{FF2B5EF4-FFF2-40B4-BE49-F238E27FC236}">
                <a16:creationId xmlns:a16="http://schemas.microsoft.com/office/drawing/2014/main" id="{881C1A61-A3ED-C526-D35C-8FE7C2B6641B}"/>
              </a:ext>
            </a:extLst>
          </p:cNvPr>
          <p:cNvSpPr>
            <a:spLocks noGrp="1"/>
          </p:cNvSpPr>
          <p:nvPr>
            <p:ph type="ftr" sz="quarter" idx="11"/>
          </p:nvPr>
        </p:nvSpPr>
        <p:spPr>
          <a:xfrm>
            <a:off x="3124200" y="6525344"/>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9" name="Slayt Numarası Yer Tutucusu 3">
            <a:extLst>
              <a:ext uri="{FF2B5EF4-FFF2-40B4-BE49-F238E27FC236}">
                <a16:creationId xmlns:a16="http://schemas.microsoft.com/office/drawing/2014/main" id="{1E3313C1-99AE-F616-41C0-182564FBC1F1}"/>
              </a:ext>
            </a:extLst>
          </p:cNvPr>
          <p:cNvSpPr>
            <a:spLocks noGrp="1"/>
          </p:cNvSpPr>
          <p:nvPr>
            <p:ph type="sldNum" sz="quarter" idx="12"/>
          </p:nvPr>
        </p:nvSpPr>
        <p:spPr>
          <a:xfrm>
            <a:off x="6553200" y="6525344"/>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7</a:t>
            </a:fld>
            <a:endParaRPr lang="tr-TR" sz="140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38673D-A3AA-43D4-9C44-71713635E4A3}"/>
              </a:ext>
            </a:extLst>
          </p:cNvPr>
          <p:cNvSpPr>
            <a:spLocks noGrp="1"/>
          </p:cNvSpPr>
          <p:nvPr>
            <p:ph type="title"/>
          </p:nvPr>
        </p:nvSpPr>
        <p:spPr>
          <a:xfrm>
            <a:off x="685800" y="188640"/>
            <a:ext cx="7772400" cy="1143000"/>
          </a:xfrm>
        </p:spPr>
        <p:txBody>
          <a:bodyPr/>
          <a:lstStyle/>
          <a:p>
            <a:r>
              <a:rPr lang="en-US" b="1" dirty="0">
                <a:solidFill>
                  <a:srgbClr val="660066"/>
                </a:solidFill>
                <a:latin typeface="Calibri" panose="020F0502020204030204" pitchFamily="34" charset="0"/>
                <a:cs typeface="Calibri" panose="020F0502020204030204" pitchFamily="34" charset="0"/>
              </a:rPr>
              <a:t>Two essential behaviors of communication</a:t>
            </a:r>
          </a:p>
        </p:txBody>
      </p:sp>
      <p:sp>
        <p:nvSpPr>
          <p:cNvPr id="3" name="İçerik Yer Tutucusu 2">
            <a:extLst>
              <a:ext uri="{FF2B5EF4-FFF2-40B4-BE49-F238E27FC236}">
                <a16:creationId xmlns:a16="http://schemas.microsoft.com/office/drawing/2014/main" id="{23037249-ED30-49F3-8976-6868CD51622F}"/>
              </a:ext>
            </a:extLst>
          </p:cNvPr>
          <p:cNvSpPr>
            <a:spLocks noGrp="1"/>
          </p:cNvSpPr>
          <p:nvPr>
            <p:ph idx="1"/>
          </p:nvPr>
        </p:nvSpPr>
        <p:spPr>
          <a:xfrm>
            <a:off x="107504" y="1628800"/>
            <a:ext cx="8928992" cy="4824536"/>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3600" b="1" dirty="0">
                <a:solidFill>
                  <a:srgbClr val="FF0000"/>
                </a:solidFill>
                <a:latin typeface="Calibri" panose="020F0502020204030204" pitchFamily="34" charset="0"/>
                <a:cs typeface="Calibri" panose="020F0502020204030204" pitchFamily="34" charset="0"/>
              </a:rPr>
              <a:t>Listening &amp; Speaking</a:t>
            </a:r>
          </a:p>
          <a:p>
            <a:r>
              <a:rPr lang="en-US" i="1" u="sng" dirty="0">
                <a:solidFill>
                  <a:srgbClr val="000099"/>
                </a:solidFill>
                <a:latin typeface="Calibri" panose="020F0502020204030204" pitchFamily="34" charset="0"/>
                <a:cs typeface="Calibri" panose="020F0502020204030204" pitchFamily="34" charset="0"/>
              </a:rPr>
              <a:t>Communication aids</a:t>
            </a:r>
            <a:r>
              <a:rPr lang="tr-TR" i="1" u="sng" dirty="0">
                <a:solidFill>
                  <a:srgbClr val="000099"/>
                </a:solidFill>
                <a:latin typeface="Calibri" panose="020F0502020204030204" pitchFamily="34" charset="0"/>
                <a:cs typeface="Calibri" panose="020F0502020204030204" pitchFamily="34" charset="0"/>
              </a:rPr>
              <a:t> </a:t>
            </a:r>
            <a:r>
              <a:rPr lang="en-US" i="1" u="sng" dirty="0">
                <a:solidFill>
                  <a:srgbClr val="000099"/>
                </a:solidFill>
                <a:latin typeface="Calibri" panose="020F0502020204030204" pitchFamily="34" charset="0"/>
                <a:cs typeface="Calibri" panose="020F0502020204030204" pitchFamily="34" charset="0"/>
              </a:rPr>
              <a:t>:</a:t>
            </a:r>
          </a:p>
          <a:p>
            <a:pPr marL="623888" lvl="1" indent="-266700"/>
            <a:r>
              <a:rPr lang="en-US" sz="3200" dirty="0">
                <a:solidFill>
                  <a:schemeClr val="tx1"/>
                </a:solidFill>
                <a:latin typeface="Calibri" panose="020F0502020204030204" pitchFamily="34" charset="0"/>
                <a:cs typeface="Calibri" panose="020F0502020204030204" pitchFamily="34" charset="0"/>
              </a:rPr>
              <a:t>Body language</a:t>
            </a:r>
          </a:p>
          <a:p>
            <a:pPr marL="623888" lvl="1" indent="-266700"/>
            <a:r>
              <a:rPr lang="en-US" sz="3200" i="1" dirty="0">
                <a:solidFill>
                  <a:srgbClr val="0000CC"/>
                </a:solidFill>
                <a:latin typeface="Calibri" panose="020F0502020204030204" pitchFamily="34" charset="0"/>
                <a:cs typeface="Calibri" panose="020F0502020204030204" pitchFamily="34" charset="0"/>
              </a:rPr>
              <a:t>Clothing</a:t>
            </a:r>
          </a:p>
          <a:p>
            <a:pPr marL="623888" lvl="1" indent="-266700"/>
            <a:r>
              <a:rPr lang="en-US" sz="3200" dirty="0">
                <a:solidFill>
                  <a:schemeClr val="tx1"/>
                </a:solidFill>
                <a:latin typeface="Calibri" panose="020F0502020204030204" pitchFamily="34" charset="0"/>
                <a:cs typeface="Calibri" panose="020F0502020204030204" pitchFamily="34" charset="0"/>
              </a:rPr>
              <a:t>Voice tone</a:t>
            </a:r>
          </a:p>
          <a:p>
            <a:pPr marL="623888" lvl="1" indent="-266700"/>
            <a:r>
              <a:rPr lang="en-US" sz="3200" i="1" dirty="0">
                <a:solidFill>
                  <a:srgbClr val="0000CC"/>
                </a:solidFill>
                <a:latin typeface="Calibri" panose="020F0502020204030204" pitchFamily="34" charset="0"/>
                <a:cs typeface="Calibri" panose="020F0502020204030204" pitchFamily="34" charset="0"/>
              </a:rPr>
              <a:t>Facial </a:t>
            </a:r>
            <a:r>
              <a:rPr lang="tr-TR" sz="3200" i="1" dirty="0">
                <a:solidFill>
                  <a:srgbClr val="0000CC"/>
                </a:solidFill>
                <a:latin typeface="Calibri" panose="020F0502020204030204" pitchFamily="34" charset="0"/>
                <a:cs typeface="Calibri" panose="020F0502020204030204" pitchFamily="34" charset="0"/>
              </a:rPr>
              <a:t>e</a:t>
            </a:r>
            <a:r>
              <a:rPr lang="en-US" sz="3200" i="1" dirty="0" err="1">
                <a:solidFill>
                  <a:srgbClr val="0000CC"/>
                </a:solidFill>
                <a:latin typeface="Calibri" panose="020F0502020204030204" pitchFamily="34" charset="0"/>
                <a:cs typeface="Calibri" panose="020F0502020204030204" pitchFamily="34" charset="0"/>
              </a:rPr>
              <a:t>xpressions</a:t>
            </a:r>
            <a:endParaRPr lang="en-US" sz="3200" i="1" dirty="0">
              <a:solidFill>
                <a:srgbClr val="0000CC"/>
              </a:solidFill>
              <a:latin typeface="Calibri" panose="020F0502020204030204" pitchFamily="34" charset="0"/>
              <a:cs typeface="Calibri" panose="020F0502020204030204" pitchFamily="34" charset="0"/>
            </a:endParaRPr>
          </a:p>
          <a:p>
            <a:pPr marL="623888" lvl="1" indent="-266700"/>
            <a:r>
              <a:rPr lang="en-US" sz="3200" dirty="0">
                <a:solidFill>
                  <a:schemeClr val="tx1"/>
                </a:solidFill>
                <a:latin typeface="Calibri" panose="020F0502020204030204" pitchFamily="34" charset="0"/>
                <a:cs typeface="Calibri" panose="020F0502020204030204" pitchFamily="34" charset="0"/>
              </a:rPr>
              <a:t>Emotional </a:t>
            </a:r>
            <a:r>
              <a:rPr lang="tr-TR" sz="3200" dirty="0">
                <a:solidFill>
                  <a:schemeClr val="tx1"/>
                </a:solidFill>
                <a:latin typeface="Calibri" panose="020F0502020204030204" pitchFamily="34" charset="0"/>
                <a:cs typeface="Calibri" panose="020F0502020204030204" pitchFamily="34" charset="0"/>
              </a:rPr>
              <a:t>e</a:t>
            </a:r>
            <a:r>
              <a:rPr lang="en-US" sz="3200" dirty="0" err="1">
                <a:solidFill>
                  <a:schemeClr val="tx1"/>
                </a:solidFill>
                <a:latin typeface="Calibri" panose="020F0502020204030204" pitchFamily="34" charset="0"/>
                <a:cs typeface="Calibri" panose="020F0502020204030204" pitchFamily="34" charset="0"/>
              </a:rPr>
              <a:t>xpressions</a:t>
            </a:r>
            <a:endParaRPr lang="en-US" sz="3200" dirty="0">
              <a:solidFill>
                <a:schemeClr val="tx1"/>
              </a:solidFill>
              <a:latin typeface="Calibri" panose="020F0502020204030204" pitchFamily="34" charset="0"/>
              <a:cs typeface="Calibri" panose="020F0502020204030204" pitchFamily="34" charset="0"/>
            </a:endParaRPr>
          </a:p>
          <a:p>
            <a:pPr marL="623888" lvl="1" indent="-266700"/>
            <a:r>
              <a:rPr lang="en-US" sz="3200" i="1" dirty="0">
                <a:solidFill>
                  <a:srgbClr val="0000CC"/>
                </a:solidFill>
                <a:latin typeface="Calibri" panose="020F0502020204030204" pitchFamily="34" charset="0"/>
                <a:cs typeface="Calibri" panose="020F0502020204030204" pitchFamily="34" charset="0"/>
              </a:rPr>
              <a:t>Behavior patterns</a:t>
            </a:r>
          </a:p>
          <a:p>
            <a:endParaRPr lang="en-US" dirty="0">
              <a:latin typeface="Calibri" panose="020F0502020204030204" pitchFamily="34" charset="0"/>
              <a:cs typeface="Calibri" panose="020F0502020204030204" pitchFamily="34" charset="0"/>
            </a:endParaRPr>
          </a:p>
        </p:txBody>
      </p:sp>
      <p:pic>
        <p:nvPicPr>
          <p:cNvPr id="91138" name="Picture 2" descr="what is communication cartoon ile ilgili görsel sonucu">
            <a:extLst>
              <a:ext uri="{FF2B5EF4-FFF2-40B4-BE49-F238E27FC236}">
                <a16:creationId xmlns:a16="http://schemas.microsoft.com/office/drawing/2014/main" id="{96A01573-327F-4AD3-9DBE-1E8976E86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485" y="2060848"/>
            <a:ext cx="4223995"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Veri Yer Tutucusu 1">
            <a:extLst>
              <a:ext uri="{FF2B5EF4-FFF2-40B4-BE49-F238E27FC236}">
                <a16:creationId xmlns:a16="http://schemas.microsoft.com/office/drawing/2014/main" id="{CBDBB626-07E6-1E22-BA55-6AB387E816B7}"/>
              </a:ext>
            </a:extLst>
          </p:cNvPr>
          <p:cNvSpPr>
            <a:spLocks noGrp="1"/>
          </p:cNvSpPr>
          <p:nvPr>
            <p:ph type="dt" sz="quarter" idx="10"/>
          </p:nvPr>
        </p:nvSpPr>
        <p:spPr>
          <a:xfrm>
            <a:off x="6858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dirty="0">
              <a:latin typeface="Calibri" panose="020F0502020204030204" pitchFamily="34" charset="0"/>
              <a:cs typeface="Calibri" panose="020F0502020204030204" pitchFamily="34" charset="0"/>
            </a:endParaRPr>
          </a:p>
        </p:txBody>
      </p:sp>
      <p:sp>
        <p:nvSpPr>
          <p:cNvPr id="6" name="Altbilgi Yer Tutucusu 2">
            <a:extLst>
              <a:ext uri="{FF2B5EF4-FFF2-40B4-BE49-F238E27FC236}">
                <a16:creationId xmlns:a16="http://schemas.microsoft.com/office/drawing/2014/main" id="{881C1A61-A3ED-C526-D35C-8FE7C2B6641B}"/>
              </a:ext>
            </a:extLst>
          </p:cNvPr>
          <p:cNvSpPr>
            <a:spLocks noGrp="1"/>
          </p:cNvSpPr>
          <p:nvPr>
            <p:ph type="ftr" sz="quarter" idx="11"/>
          </p:nvPr>
        </p:nvSpPr>
        <p:spPr>
          <a:xfrm>
            <a:off x="3124200" y="6540488"/>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7" name="Slayt Numarası Yer Tutucusu 3">
            <a:extLst>
              <a:ext uri="{FF2B5EF4-FFF2-40B4-BE49-F238E27FC236}">
                <a16:creationId xmlns:a16="http://schemas.microsoft.com/office/drawing/2014/main" id="{1E3313C1-99AE-F616-41C0-182564FBC1F1}"/>
              </a:ext>
            </a:extLst>
          </p:cNvPr>
          <p:cNvSpPr>
            <a:spLocks noGrp="1"/>
          </p:cNvSpPr>
          <p:nvPr>
            <p:ph type="sldNum" sz="quarter" idx="12"/>
          </p:nvPr>
        </p:nvSpPr>
        <p:spPr>
          <a:xfrm>
            <a:off x="6553200" y="6540488"/>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8</a:t>
            </a:fld>
            <a:endParaRPr lang="tr-TR"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8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48130" y="188640"/>
            <a:ext cx="5976620" cy="555625"/>
          </a:xfrm>
        </p:spPr>
        <p:txBody>
          <a:bodyPr lIns="0" rIns="0" bIns="0" anchor="b"/>
          <a:lstStyle/>
          <a:p>
            <a:pPr eaLnBrk="1" hangingPunct="1">
              <a:defRPr/>
            </a:pPr>
            <a:r>
              <a:rPr lang="tr-TR" sz="5400" b="1" u="sng" spc="600" dirty="0">
                <a:solidFill>
                  <a:srgbClr val="660066"/>
                </a:solidFill>
                <a:latin typeface="Calibri" panose="020F0502020204030204" pitchFamily="34" charset="0"/>
                <a:cs typeface="Calibri" panose="020F0502020204030204" pitchFamily="34" charset="0"/>
              </a:rPr>
              <a:t>1.Session</a:t>
            </a:r>
          </a:p>
        </p:txBody>
      </p:sp>
      <p:sp>
        <p:nvSpPr>
          <p:cNvPr id="18435" name="Rectangle 3"/>
          <p:cNvSpPr>
            <a:spLocks noGrp="1" noChangeArrowheads="1"/>
          </p:cNvSpPr>
          <p:nvPr>
            <p:ph idx="4294967295"/>
          </p:nvPr>
        </p:nvSpPr>
        <p:spPr>
          <a:xfrm>
            <a:off x="198120" y="796249"/>
            <a:ext cx="8720455" cy="5704563"/>
          </a:xfrm>
        </p:spPr>
        <p:style>
          <a:lnRef idx="2">
            <a:schemeClr val="accent1"/>
          </a:lnRef>
          <a:fillRef idx="1">
            <a:schemeClr val="lt1"/>
          </a:fillRef>
          <a:effectRef idx="0">
            <a:schemeClr val="accent1"/>
          </a:effectRef>
          <a:fontRef idx="minor">
            <a:schemeClr val="dk1"/>
          </a:fontRef>
        </p:style>
        <p:txBody>
          <a:bodyPr/>
          <a:lstStyle/>
          <a:p>
            <a:pPr marL="273050" indent="-273050" eaLnBrk="1" hangingPunct="1">
              <a:buFontTx/>
              <a:buNone/>
            </a:pPr>
            <a:br>
              <a:rPr lang="tr-TR" sz="1000" b="1" dirty="0">
                <a:solidFill>
                  <a:srgbClr val="003300"/>
                </a:solidFill>
                <a:latin typeface="Calibri" panose="020F0502020204030204" pitchFamily="34" charset="0"/>
                <a:cs typeface="Calibri" panose="020F0502020204030204" pitchFamily="34" charset="0"/>
              </a:rPr>
            </a:br>
            <a:r>
              <a:rPr lang="tr-TR" sz="2800" b="1" u="sng" dirty="0">
                <a:solidFill>
                  <a:srgbClr val="003300"/>
                </a:solidFill>
                <a:latin typeface="Calibri" panose="020F0502020204030204" pitchFamily="34" charset="0"/>
                <a:cs typeface="Calibri" panose="020F0502020204030204" pitchFamily="34" charset="0"/>
              </a:rPr>
              <a:t>Targets	            :</a:t>
            </a:r>
            <a:endParaRPr lang="tr-TR" sz="2800" dirty="0">
              <a:solidFill>
                <a:srgbClr val="003300"/>
              </a:solidFill>
              <a:latin typeface="Calibri" panose="020F0502020204030204" pitchFamily="34" charset="0"/>
              <a:cs typeface="Calibri" panose="020F0502020204030204" pitchFamily="34" charset="0"/>
            </a:endParaRPr>
          </a:p>
          <a:p>
            <a:pPr marL="273050" indent="-273050" eaLnBrk="1" hangingPunct="1"/>
            <a:r>
              <a:rPr lang="tr-TR" sz="2400" dirty="0">
                <a:solidFill>
                  <a:srgbClr val="000066"/>
                </a:solidFill>
                <a:latin typeface="Calibri" panose="020F0502020204030204" pitchFamily="34" charset="0"/>
                <a:cs typeface="Calibri" panose="020F0502020204030204" pitchFamily="34" charset="0"/>
              </a:rPr>
              <a:t>Explain the basic concepts of communication </a:t>
            </a:r>
            <a:br>
              <a:rPr lang="tr-TR" sz="2400" dirty="0">
                <a:solidFill>
                  <a:srgbClr val="000066"/>
                </a:solidFill>
                <a:latin typeface="Calibri" panose="020F0502020204030204" pitchFamily="34" charset="0"/>
                <a:cs typeface="Calibri" panose="020F0502020204030204" pitchFamily="34" charset="0"/>
              </a:rPr>
            </a:br>
            <a:r>
              <a:rPr lang="tr-TR" sz="2400" dirty="0">
                <a:solidFill>
                  <a:srgbClr val="000066"/>
                </a:solidFill>
                <a:latin typeface="Calibri" panose="020F0502020204030204" pitchFamily="34" charset="0"/>
                <a:cs typeface="Calibri" panose="020F0502020204030204" pitchFamily="34" charset="0"/>
              </a:rPr>
              <a:t>and communication itself.</a:t>
            </a:r>
          </a:p>
          <a:p>
            <a:pPr marL="273050" indent="-273050" eaLnBrk="1" hangingPunct="1"/>
            <a:r>
              <a:rPr lang="tr-TR" sz="2400" i="1" dirty="0">
                <a:latin typeface="Calibri" panose="020F0502020204030204" pitchFamily="34" charset="0"/>
                <a:cs typeface="Calibri" panose="020F0502020204030204" pitchFamily="34" charset="0"/>
              </a:rPr>
              <a:t>Understanding effective communication and its importance </a:t>
            </a:r>
          </a:p>
          <a:p>
            <a:pPr marL="273050" indent="-273050" eaLnBrk="1" hangingPunct="1"/>
            <a:r>
              <a:rPr lang="tr-TR" sz="2400" dirty="0" err="1">
                <a:solidFill>
                  <a:srgbClr val="000066"/>
                </a:solidFill>
                <a:latin typeface="Calibri" panose="020F0502020204030204" pitchFamily="34" charset="0"/>
                <a:cs typeface="Calibri" panose="020F0502020204030204" pitchFamily="34" charset="0"/>
              </a:rPr>
              <a:t>Explain</a:t>
            </a:r>
            <a:r>
              <a:rPr lang="tr-TR" sz="2400" dirty="0">
                <a:solidFill>
                  <a:srgbClr val="000066"/>
                </a:solidFill>
                <a:latin typeface="Calibri" panose="020F0502020204030204" pitchFamily="34" charset="0"/>
                <a:cs typeface="Calibri" panose="020F0502020204030204" pitchFamily="34" charset="0"/>
              </a:rPr>
              <a:t> 3 </a:t>
            </a:r>
            <a:r>
              <a:rPr lang="tr-TR" sz="2400" dirty="0" err="1">
                <a:solidFill>
                  <a:srgbClr val="000066"/>
                </a:solidFill>
                <a:latin typeface="Calibri" panose="020F0502020204030204" pitchFamily="34" charset="0"/>
                <a:cs typeface="Calibri" panose="020F0502020204030204" pitchFamily="34" charset="0"/>
              </a:rPr>
              <a:t>behavioral</a:t>
            </a:r>
            <a:r>
              <a:rPr lang="tr-TR" sz="2400" dirty="0">
                <a:solidFill>
                  <a:srgbClr val="000066"/>
                </a:solidFill>
                <a:latin typeface="Calibri" panose="020F0502020204030204" pitchFamily="34" charset="0"/>
                <a:cs typeface="Calibri" panose="020F0502020204030204" pitchFamily="34" charset="0"/>
              </a:rPr>
              <a:t> patterns </a:t>
            </a:r>
          </a:p>
          <a:p>
            <a:pPr marL="273050" indent="-273050" eaLnBrk="1" hangingPunct="1"/>
            <a:r>
              <a:rPr lang="tr-TR" sz="2400" i="1" dirty="0">
                <a:latin typeface="Calibri" panose="020F0502020204030204" pitchFamily="34" charset="0"/>
                <a:cs typeface="Calibri" panose="020F0502020204030204" pitchFamily="34" charset="0"/>
              </a:rPr>
              <a:t>Explain the concept of </a:t>
            </a:r>
            <a:r>
              <a:rPr lang="tr-TR" sz="2400" i="1" dirty="0" err="1">
                <a:latin typeface="Calibri" panose="020F0502020204030204" pitchFamily="34" charset="0"/>
                <a:cs typeface="Calibri" panose="020F0502020204030204" pitchFamily="34" charset="0"/>
              </a:rPr>
              <a:t>the</a:t>
            </a:r>
            <a:r>
              <a:rPr lang="tr-TR" sz="2400" i="1" dirty="0">
                <a:latin typeface="Calibri" panose="020F0502020204030204" pitchFamily="34" charset="0"/>
                <a:cs typeface="Calibri" panose="020F0502020204030204" pitchFamily="34" charset="0"/>
              </a:rPr>
              <a:t> </a:t>
            </a:r>
            <a:r>
              <a:rPr lang="tr-TR" sz="2400" b="1" i="1" dirty="0" err="1">
                <a:solidFill>
                  <a:srgbClr val="800080"/>
                </a:solidFill>
                <a:latin typeface="Calibri" panose="020F0502020204030204" pitchFamily="34" charset="0"/>
                <a:cs typeface="Calibri" panose="020F0502020204030204" pitchFamily="34" charset="0"/>
              </a:rPr>
              <a:t>Behavior</a:t>
            </a:r>
            <a:r>
              <a:rPr lang="tr-TR" sz="2400" b="1" i="1" dirty="0">
                <a:solidFill>
                  <a:srgbClr val="800080"/>
                </a:solidFill>
                <a:latin typeface="Calibri" panose="020F0502020204030204" pitchFamily="34" charset="0"/>
                <a:cs typeface="Calibri" panose="020F0502020204030204" pitchFamily="34" charset="0"/>
              </a:rPr>
              <a:t> </a:t>
            </a:r>
            <a:r>
              <a:rPr lang="tr-TR" sz="2400" b="1" i="1" dirty="0" err="1">
                <a:solidFill>
                  <a:srgbClr val="800080"/>
                </a:solidFill>
                <a:latin typeface="Calibri" panose="020F0502020204030204" pitchFamily="34" charset="0"/>
                <a:cs typeface="Calibri" panose="020F0502020204030204" pitchFamily="34" charset="0"/>
              </a:rPr>
              <a:t>Window</a:t>
            </a:r>
            <a:r>
              <a:rPr lang="tr-TR" sz="2400" i="1" dirty="0">
                <a:latin typeface="Calibri" panose="020F0502020204030204" pitchFamily="34" charset="0"/>
                <a:cs typeface="Calibri" panose="020F0502020204030204" pitchFamily="34" charset="0"/>
              </a:rPr>
              <a:t> </a:t>
            </a:r>
            <a:br>
              <a:rPr lang="tr-TR" sz="2400" i="1" dirty="0">
                <a:latin typeface="Calibri" panose="020F0502020204030204" pitchFamily="34" charset="0"/>
                <a:cs typeface="Calibri" panose="020F0502020204030204" pitchFamily="34" charset="0"/>
              </a:rPr>
            </a:br>
            <a:r>
              <a:rPr lang="tr-TR" sz="2400" i="1" dirty="0">
                <a:latin typeface="Calibri" panose="020F0502020204030204" pitchFamily="34" charset="0"/>
                <a:cs typeface="Calibri" panose="020F0502020204030204" pitchFamily="34" charset="0"/>
              </a:rPr>
              <a:t>and influencing factors </a:t>
            </a:r>
          </a:p>
          <a:p>
            <a:pPr marL="273050" indent="-273050" eaLnBrk="1" hangingPunct="1"/>
            <a:r>
              <a:rPr lang="tr-TR" sz="2400" dirty="0">
                <a:solidFill>
                  <a:srgbClr val="000066"/>
                </a:solidFill>
                <a:latin typeface="Calibri" panose="020F0502020204030204" pitchFamily="34" charset="0"/>
                <a:cs typeface="Calibri" panose="020F0502020204030204" pitchFamily="34" charset="0"/>
              </a:rPr>
              <a:t>Explaining the “</a:t>
            </a:r>
            <a:r>
              <a:rPr lang="tr-TR" sz="2400" b="1" i="1" dirty="0">
                <a:solidFill>
                  <a:srgbClr val="C00000"/>
                </a:solidFill>
                <a:latin typeface="Calibri" panose="020F0502020204030204" pitchFamily="34" charset="0"/>
                <a:cs typeface="Calibri" panose="020F0502020204030204" pitchFamily="34" charset="0"/>
              </a:rPr>
              <a:t>Probem Window</a:t>
            </a:r>
            <a:r>
              <a:rPr lang="tr-TR" sz="2400" dirty="0">
                <a:solidFill>
                  <a:srgbClr val="000066"/>
                </a:solidFill>
                <a:latin typeface="Calibri" panose="020F0502020204030204" pitchFamily="34" charset="0"/>
                <a:cs typeface="Calibri" panose="020F0502020204030204" pitchFamily="34" charset="0"/>
              </a:rPr>
              <a:t>” in Communication </a:t>
            </a:r>
          </a:p>
          <a:p>
            <a:pPr marL="273050" indent="-273050" eaLnBrk="1" hangingPunct="1"/>
            <a:r>
              <a:rPr lang="tr-TR" sz="2400" i="1" dirty="0">
                <a:latin typeface="Calibri" panose="020F0502020204030204" pitchFamily="34" charset="0"/>
                <a:cs typeface="Calibri" panose="020F0502020204030204" pitchFamily="34" charset="0"/>
              </a:rPr>
              <a:t>Understanding effective </a:t>
            </a:r>
            <a:r>
              <a:rPr lang="tr-TR" sz="2400" i="1" dirty="0" err="1">
                <a:latin typeface="Calibri" panose="020F0502020204030204" pitchFamily="34" charset="0"/>
                <a:cs typeface="Calibri" panose="020F0502020204030204" pitchFamily="34" charset="0"/>
              </a:rPr>
              <a:t>communication</a:t>
            </a:r>
            <a:r>
              <a:rPr lang="tr-TR" sz="2400" i="1" dirty="0">
                <a:latin typeface="Calibri" panose="020F0502020204030204" pitchFamily="34" charset="0"/>
                <a:cs typeface="Calibri" panose="020F0502020204030204" pitchFamily="34" charset="0"/>
              </a:rPr>
              <a:t> </a:t>
            </a:r>
            <a:br>
              <a:rPr lang="tr-TR" sz="2400" i="1" dirty="0">
                <a:latin typeface="Calibri" panose="020F0502020204030204" pitchFamily="34" charset="0"/>
                <a:cs typeface="Calibri" panose="020F0502020204030204" pitchFamily="34" charset="0"/>
              </a:rPr>
            </a:br>
            <a:r>
              <a:rPr lang="tr-TR" sz="2400" i="1" dirty="0" err="1">
                <a:latin typeface="Calibri" panose="020F0502020204030204" pitchFamily="34" charset="0"/>
                <a:cs typeface="Calibri" panose="020F0502020204030204" pitchFamily="34" charset="0"/>
              </a:rPr>
              <a:t>and</a:t>
            </a:r>
            <a:r>
              <a:rPr lang="tr-TR" sz="2400" i="1" dirty="0">
                <a:latin typeface="Calibri" panose="020F0502020204030204" pitchFamily="34" charset="0"/>
                <a:cs typeface="Calibri" panose="020F0502020204030204" pitchFamily="34" charset="0"/>
              </a:rPr>
              <a:t> </a:t>
            </a:r>
            <a:r>
              <a:rPr lang="tr-TR" sz="2400" i="1" dirty="0" err="1">
                <a:latin typeface="Calibri" panose="020F0502020204030204" pitchFamily="34" charset="0"/>
                <a:cs typeface="Calibri" panose="020F0502020204030204" pitchFamily="34" charset="0"/>
              </a:rPr>
              <a:t>the</a:t>
            </a:r>
            <a:r>
              <a:rPr lang="tr-TR" sz="2400" i="1" dirty="0">
                <a:latin typeface="Calibri" panose="020F0502020204030204" pitchFamily="34" charset="0"/>
                <a:cs typeface="Calibri" panose="020F0502020204030204" pitchFamily="34" charset="0"/>
              </a:rPr>
              <a:t> “</a:t>
            </a:r>
            <a:r>
              <a:rPr lang="tr-TR" sz="2400" b="1" i="1" dirty="0">
                <a:latin typeface="Calibri" panose="020F0502020204030204" pitchFamily="34" charset="0"/>
                <a:cs typeface="Calibri" panose="020F0502020204030204" pitchFamily="34" charset="0"/>
              </a:rPr>
              <a:t>problem window</a:t>
            </a:r>
            <a:r>
              <a:rPr lang="tr-TR" sz="2400" i="1" dirty="0">
                <a:latin typeface="Calibri" panose="020F0502020204030204" pitchFamily="34" charset="0"/>
                <a:cs typeface="Calibri" panose="020F0502020204030204" pitchFamily="34" charset="0"/>
              </a:rPr>
              <a:t>” connection </a:t>
            </a:r>
          </a:p>
          <a:p>
            <a:pPr marL="273050" indent="-273050" eaLnBrk="1" hangingPunct="1"/>
            <a:r>
              <a:rPr lang="tr-TR" sz="2400" dirty="0">
                <a:solidFill>
                  <a:srgbClr val="000066"/>
                </a:solidFill>
                <a:latin typeface="Calibri" panose="020F0502020204030204" pitchFamily="34" charset="0"/>
                <a:cs typeface="Calibri" panose="020F0502020204030204" pitchFamily="34" charset="0"/>
              </a:rPr>
              <a:t>Recognizing </a:t>
            </a:r>
            <a:r>
              <a:rPr lang="tr-TR" sz="2400" b="1" i="1" dirty="0">
                <a:solidFill>
                  <a:srgbClr val="FF0000"/>
                </a:solidFill>
                <a:latin typeface="Calibri" panose="020F0502020204030204" pitchFamily="34" charset="0"/>
                <a:cs typeface="Calibri" panose="020F0502020204030204" pitchFamily="34" charset="0"/>
              </a:rPr>
              <a:t>communication barriers</a:t>
            </a:r>
            <a:r>
              <a:rPr lang="tr-TR" sz="2400" dirty="0">
                <a:solidFill>
                  <a:srgbClr val="000066"/>
                </a:solidFill>
                <a:latin typeface="Calibri" panose="020F0502020204030204" pitchFamily="34" charset="0"/>
                <a:cs typeface="Calibri" panose="020F0502020204030204" pitchFamily="34" charset="0"/>
              </a:rPr>
              <a:t> </a:t>
            </a:r>
          </a:p>
          <a:p>
            <a:pPr marL="273050" indent="-273050" eaLnBrk="1" hangingPunct="1"/>
            <a:r>
              <a:rPr lang="tr-TR" sz="2400" dirty="0">
                <a:latin typeface="Calibri" panose="020F0502020204030204" pitchFamily="34" charset="0"/>
                <a:cs typeface="Calibri" panose="020F0502020204030204" pitchFamily="34" charset="0"/>
              </a:rPr>
              <a:t>To be aware of the </a:t>
            </a:r>
            <a:r>
              <a:rPr lang="tr-T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communication barriers</a:t>
            </a:r>
            <a:r>
              <a:rPr lang="tr-TR" sz="2400" dirty="0">
                <a:latin typeface="Calibri" panose="020F0502020204030204" pitchFamily="34" charset="0"/>
                <a:cs typeface="Calibri" panose="020F0502020204030204" pitchFamily="34" charset="0"/>
              </a:rPr>
              <a:t> </a:t>
            </a:r>
            <a:br>
              <a:rPr lang="tr-TR" sz="2400" dirty="0">
                <a:latin typeface="Calibri" panose="020F0502020204030204" pitchFamily="34" charset="0"/>
                <a:cs typeface="Calibri" panose="020F0502020204030204" pitchFamily="34" charset="0"/>
              </a:rPr>
            </a:br>
            <a:r>
              <a:rPr lang="tr-TR" sz="2400" dirty="0">
                <a:latin typeface="Calibri" panose="020F0502020204030204" pitchFamily="34" charset="0"/>
                <a:cs typeface="Calibri" panose="020F0502020204030204" pitchFamily="34" charset="0"/>
              </a:rPr>
              <a:t>that we use frequently. </a:t>
            </a:r>
          </a:p>
        </p:txBody>
      </p:sp>
      <p:pic>
        <p:nvPicPr>
          <p:cNvPr id="3" name="Picture 2" descr="A picture containing text, red, vegetable&#10;&#10;Description automatically generated">
            <a:extLst>
              <a:ext uri="{FF2B5EF4-FFF2-40B4-BE49-F238E27FC236}">
                <a16:creationId xmlns:a16="http://schemas.microsoft.com/office/drawing/2014/main" id="{DED1B350-62D2-5733-1F84-02A53520B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2924944"/>
            <a:ext cx="1714500" cy="2286000"/>
          </a:xfrm>
          <a:prstGeom prst="rect">
            <a:avLst/>
          </a:prstGeom>
        </p:spPr>
      </p:pic>
      <p:sp>
        <p:nvSpPr>
          <p:cNvPr id="4" name="Veri Yer Tutucusu 1">
            <a:extLst>
              <a:ext uri="{FF2B5EF4-FFF2-40B4-BE49-F238E27FC236}">
                <a16:creationId xmlns:a16="http://schemas.microsoft.com/office/drawing/2014/main" id="{6A3C31F0-8401-2E4C-1BE9-8606B16B8ABB}"/>
              </a:ext>
            </a:extLst>
          </p:cNvPr>
          <p:cNvSpPr>
            <a:spLocks noGrp="1"/>
          </p:cNvSpPr>
          <p:nvPr>
            <p:ph type="dt" sz="quarter" idx="10"/>
          </p:nvPr>
        </p:nvSpPr>
        <p:spPr>
          <a:xfrm>
            <a:off x="6858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43E2E2-1421-49A1-A235-9C1BAF878B62}" type="datetime1">
              <a:rPr lang="en-US" sz="1400" smtClean="0">
                <a:latin typeface="Calibri" panose="020F0502020204030204" pitchFamily="34" charset="0"/>
                <a:cs typeface="Calibri" panose="020F0502020204030204" pitchFamily="34" charset="0"/>
              </a:rPr>
              <a:t>1/24/2023</a:t>
            </a:fld>
            <a:endParaRPr lang="tr-TR" sz="1400">
              <a:latin typeface="Calibri" panose="020F0502020204030204" pitchFamily="34" charset="0"/>
              <a:cs typeface="Calibri" panose="020F0502020204030204" pitchFamily="34" charset="0"/>
            </a:endParaRPr>
          </a:p>
        </p:txBody>
      </p:sp>
      <p:sp>
        <p:nvSpPr>
          <p:cNvPr id="5" name="Altbilgi Yer Tutucusu 2">
            <a:extLst>
              <a:ext uri="{FF2B5EF4-FFF2-40B4-BE49-F238E27FC236}">
                <a16:creationId xmlns:a16="http://schemas.microsoft.com/office/drawing/2014/main" id="{8DB181CE-F501-3785-BFEE-15AFE5B2B644}"/>
              </a:ext>
            </a:extLst>
          </p:cNvPr>
          <p:cNvSpPr>
            <a:spLocks noGrp="1"/>
          </p:cNvSpPr>
          <p:nvPr>
            <p:ph type="ftr" sz="quarter" idx="11"/>
          </p:nvPr>
        </p:nvSpPr>
        <p:spPr>
          <a:xfrm>
            <a:off x="3124200" y="6579541"/>
            <a:ext cx="28956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sz="1400" dirty="0">
                <a:solidFill>
                  <a:srgbClr val="0000CC"/>
                </a:solidFill>
                <a:latin typeface="Calibri" panose="020F0502020204030204" pitchFamily="34" charset="0"/>
                <a:cs typeface="Calibri" panose="020F0502020204030204" pitchFamily="34" charset="0"/>
              </a:rPr>
              <a:t>www.ahmetsaltik.net</a:t>
            </a:r>
            <a:r>
              <a:rPr lang="tr-TR" sz="1400" dirty="0">
                <a:latin typeface="Calibri" panose="020F0502020204030204" pitchFamily="34" charset="0"/>
                <a:cs typeface="Calibri" panose="020F0502020204030204" pitchFamily="34" charset="0"/>
              </a:rPr>
              <a:t> </a:t>
            </a:r>
          </a:p>
        </p:txBody>
      </p:sp>
      <p:sp>
        <p:nvSpPr>
          <p:cNvPr id="6" name="Slayt Numarası Yer Tutucusu 3">
            <a:extLst>
              <a:ext uri="{FF2B5EF4-FFF2-40B4-BE49-F238E27FC236}">
                <a16:creationId xmlns:a16="http://schemas.microsoft.com/office/drawing/2014/main" id="{943D1894-2081-2C32-2619-947818EEC7CF}"/>
              </a:ext>
            </a:extLst>
          </p:cNvPr>
          <p:cNvSpPr>
            <a:spLocks noGrp="1"/>
          </p:cNvSpPr>
          <p:nvPr>
            <p:ph type="sldNum" sz="quarter" idx="12"/>
          </p:nvPr>
        </p:nvSpPr>
        <p:spPr>
          <a:xfrm>
            <a:off x="6553200" y="6579541"/>
            <a:ext cx="1905000" cy="377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D8E8D8-AB0D-4D12-871C-8148E3CB8159}" type="slidenum">
              <a:rPr lang="tr-TR" sz="1400" smtClean="0">
                <a:latin typeface="Calibri" panose="020F0502020204030204" pitchFamily="34" charset="0"/>
                <a:cs typeface="Calibri" panose="020F0502020204030204" pitchFamily="34" charset="0"/>
              </a:rPr>
              <a:t>9</a:t>
            </a:fld>
            <a:endParaRPr lang="tr-TR" sz="1400">
              <a:latin typeface="Calibri" panose="020F0502020204030204" pitchFamily="34" charset="0"/>
              <a:cs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kyanus">
  <a:themeElements>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fontScheme name="Okyanus">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Recommending a Strategy (Standard)">
  <a:themeElements>
    <a:clrScheme name="1_Recommending a Strategy (Standard)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fontScheme name="1_Recommending a Strategy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commending a Strategy (Standard)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1_Recommending a Strategy (Standard)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1_Recommending a Strategy (Standard)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Recommending a Strategy (Standard)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aby Blues">
  <a:themeElements>
    <a:clrScheme name="Baby Blu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by Blues">
      <a:majorFont>
        <a:latin typeface="Aardvark Cafe"/>
        <a:ea typeface=""/>
        <a:cs typeface=""/>
      </a:majorFont>
      <a:minorFont>
        <a:latin typeface="Aardvark Caf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alpha val="82001"/>
          </a:srgbClr>
        </a:solidFill>
        <a:ln w="28575" cap="flat" cmpd="sng" algn="ctr">
          <a:solidFill>
            <a:srgbClr val="0000FF"/>
          </a:solidFill>
          <a:prstDash val="solid"/>
          <a:round/>
          <a:headEnd type="none" w="med" len="med"/>
          <a:tailEnd type="arrow"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52"/>
          </a:defRPr>
        </a:defPPr>
      </a:lstStyle>
    </a:spDef>
    <a:lnDef>
      <a:spPr bwMode="auto">
        <a:xfrm>
          <a:off x="0" y="0"/>
          <a:ext cx="1" cy="1"/>
        </a:xfrm>
        <a:custGeom>
          <a:avLst/>
          <a:gdLst/>
          <a:ahLst/>
          <a:cxnLst/>
          <a:rect l="0" t="0" r="0" b="0"/>
          <a:pathLst/>
        </a:custGeom>
        <a:solidFill>
          <a:srgbClr val="0099CC">
            <a:alpha val="82001"/>
          </a:srgbClr>
        </a:solidFill>
        <a:ln w="28575" cap="flat" cmpd="sng" algn="ctr">
          <a:solidFill>
            <a:srgbClr val="0000FF"/>
          </a:solidFill>
          <a:prstDash val="solid"/>
          <a:round/>
          <a:headEnd type="none" w="med" len="med"/>
          <a:tailEnd type="arrow"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52"/>
          </a:defRPr>
        </a:defPPr>
      </a:lstStyle>
    </a:lnDef>
  </a:objectDefaults>
  <a:extraClrSchemeLst>
    <a:extraClrScheme>
      <a:clrScheme name="Baby Blu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by Blu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by Blu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by Blu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by Blu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by Blu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by Blu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Baby Blues">
  <a:themeElements>
    <a:clrScheme name="Baby Blu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by Blues">
      <a:majorFont>
        <a:latin typeface="Aardvark Cafe"/>
        <a:ea typeface=""/>
        <a:cs typeface=""/>
      </a:majorFont>
      <a:minorFont>
        <a:latin typeface="Aardvark Caf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alpha val="82001"/>
          </a:srgbClr>
        </a:solidFill>
        <a:ln w="28575" cap="flat" cmpd="sng" algn="ctr">
          <a:solidFill>
            <a:srgbClr val="0000FF"/>
          </a:solidFill>
          <a:prstDash val="solid"/>
          <a:round/>
          <a:headEnd type="none" w="med" len="med"/>
          <a:tailEnd type="arrow"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52"/>
          </a:defRPr>
        </a:defPPr>
      </a:lstStyle>
    </a:spDef>
    <a:lnDef>
      <a:spPr bwMode="auto">
        <a:xfrm>
          <a:off x="0" y="0"/>
          <a:ext cx="1" cy="1"/>
        </a:xfrm>
        <a:custGeom>
          <a:avLst/>
          <a:gdLst/>
          <a:ahLst/>
          <a:cxnLst/>
          <a:rect l="0" t="0" r="0" b="0"/>
          <a:pathLst/>
        </a:custGeom>
        <a:solidFill>
          <a:srgbClr val="0099CC">
            <a:alpha val="82001"/>
          </a:srgbClr>
        </a:solidFill>
        <a:ln w="28575" cap="flat" cmpd="sng" algn="ctr">
          <a:solidFill>
            <a:srgbClr val="0000FF"/>
          </a:solidFill>
          <a:prstDash val="solid"/>
          <a:round/>
          <a:headEnd type="none" w="med" len="med"/>
          <a:tailEnd type="arrow"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52"/>
          </a:defRPr>
        </a:defPPr>
      </a:lstStyle>
    </a:lnDef>
  </a:objectDefaults>
  <a:extraClrSchemeLst>
    <a:extraClrScheme>
      <a:clrScheme name="Baby Blu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by Blu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by Blu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by Blu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by Blu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by Blu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by Blu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4811</Words>
  <Application>Microsoft Office PowerPoint</Application>
  <PresentationFormat>On-screen Show (4:3)</PresentationFormat>
  <Paragraphs>770</Paragraphs>
  <Slides>66</Slides>
  <Notes>52</Notes>
  <HiddenSlides>1</HiddenSlides>
  <MMClips>0</MMClips>
  <ScaleCrop>false</ScaleCrop>
  <HeadingPairs>
    <vt:vector size="8" baseType="variant">
      <vt:variant>
        <vt:lpstr>Fonts Used</vt:lpstr>
      </vt:variant>
      <vt:variant>
        <vt:i4>11</vt:i4>
      </vt:variant>
      <vt:variant>
        <vt:lpstr>Theme</vt:lpstr>
      </vt:variant>
      <vt:variant>
        <vt:i4>11</vt:i4>
      </vt:variant>
      <vt:variant>
        <vt:lpstr>Embedded OLE Servers</vt:lpstr>
      </vt:variant>
      <vt:variant>
        <vt:i4>1</vt:i4>
      </vt:variant>
      <vt:variant>
        <vt:lpstr>Slide Titles</vt:lpstr>
      </vt:variant>
      <vt:variant>
        <vt:i4>66</vt:i4>
      </vt:variant>
    </vt:vector>
  </HeadingPairs>
  <TitlesOfParts>
    <vt:vector size="89" baseType="lpstr">
      <vt:lpstr>Aardvark Cafe</vt:lpstr>
      <vt:lpstr>Arial</vt:lpstr>
      <vt:lpstr>Arial Black</vt:lpstr>
      <vt:lpstr>Arial Narrow</vt:lpstr>
      <vt:lpstr>Calibri</vt:lpstr>
      <vt:lpstr>Comic Sans MS</vt:lpstr>
      <vt:lpstr>Monotype Sorts</vt:lpstr>
      <vt:lpstr>Tahoma</vt:lpstr>
      <vt:lpstr>Times New Roman</vt:lpstr>
      <vt:lpstr>Verdana</vt:lpstr>
      <vt:lpstr>Wingdings</vt:lpstr>
      <vt:lpstr>Varsayılan Tasarım</vt:lpstr>
      <vt:lpstr>Okyanus</vt:lpstr>
      <vt:lpstr>1_Default Design</vt:lpstr>
      <vt:lpstr>8_Ofis Teması</vt:lpstr>
      <vt:lpstr>1_Recommending a Strategy (Standard)</vt:lpstr>
      <vt:lpstr>9_Default Design</vt:lpstr>
      <vt:lpstr>Baby Blues</vt:lpstr>
      <vt:lpstr>1_Baby Blues</vt:lpstr>
      <vt:lpstr>1_Varsayılan Tasarım</vt:lpstr>
      <vt:lpstr>1_Ocean</vt:lpstr>
      <vt:lpstr>Office Theme</vt:lpstr>
      <vt:lpstr>Photo Editor Photo</vt:lpstr>
      <vt:lpstr>PowerPoint Presentation</vt:lpstr>
      <vt:lpstr>PowerPoint Presentation</vt:lpstr>
      <vt:lpstr>Why is a course on communication skills is necessary?</vt:lpstr>
      <vt:lpstr>Learning objectives</vt:lpstr>
      <vt:lpstr> What is communication?</vt:lpstr>
      <vt:lpstr>Communication is…</vt:lpstr>
      <vt:lpstr>PowerPoint Presentation</vt:lpstr>
      <vt:lpstr>Two essential behaviors of communication</vt:lpstr>
      <vt:lpstr>1.Session</vt:lpstr>
      <vt:lpstr>PowerPoint Presentation</vt:lpstr>
      <vt:lpstr>PowerPoint Presentation</vt:lpstr>
      <vt:lpstr>PROGRAM of the DAY</vt:lpstr>
      <vt:lpstr>What is communication? </vt:lpstr>
      <vt:lpstr>PowerPoint Presentation</vt:lpstr>
      <vt:lpstr>Communication tools</vt:lpstr>
      <vt:lpstr>The importance of listening  for successful communication</vt:lpstr>
      <vt:lpstr>April 14, 2007 rally, Anıtkabir (Atatürk’s mosoleum)...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 WINDOW</vt:lpstr>
      <vt:lpstr>PowerPoint Presentation</vt:lpstr>
      <vt:lpstr>PowerPoint Presentation</vt:lpstr>
      <vt:lpstr>The pure human Atatürk V. The poor Turkish villager : With "deep empathy", He listens to poor man, with "sympathy", "altruism", almost "vibrating" with this older man.. </vt:lpstr>
      <vt:lpstr>FAKE ACCEPTANCE </vt:lpstr>
      <vt:lpstr>YOUR EMOTIONS of ACCEPTANCE (Your influence)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What does the person with the problem do? </vt:lpstr>
      <vt:lpstr>PowerPoint Presentation</vt:lpstr>
      <vt:lpstr>UNDERSTANDING</vt:lpstr>
      <vt:lpstr>COMMUNICATION BARRIERS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Communication Barriers</vt:lpstr>
      <vt:lpstr>PowerPoint Presentation</vt:lpstr>
      <vt:lpstr>PowerPoint Presentation</vt:lpstr>
      <vt:lpstr>PowerPoint Presentation</vt:lpstr>
      <vt:lpstr>PowerPoint Presentation</vt:lpstr>
      <vt:lpstr>To all of you, who attends carefully and cooperate with 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gulfem</dc:creator>
  <cp:lastModifiedBy>AHMET SALTIK</cp:lastModifiedBy>
  <cp:revision>296</cp:revision>
  <dcterms:created xsi:type="dcterms:W3CDTF">2113-01-01T00:00:00Z</dcterms:created>
  <dcterms:modified xsi:type="dcterms:W3CDTF">2023-01-24T09:59:31Z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C3D4E884B4D54A8C9CFA326504EA9D36</vt:lpwstr>
  </property>
  <property fmtid="{D5CDD505-2E9C-101B-9397-08002B2CF9AE}" pid="3" name="KSOProductBuildVer">
    <vt:lpwstr>1033-11.2.0.10308</vt:lpwstr>
  </property>
</Properties>
</file>