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xml" ContentType="application/vnd.openxmlformats-officedocument.presentationml.slideLayout+xml"/>
  <Override PartName="/ppt/slideLayouts/slideLayout780.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 id="2147483721" r:id="rId8"/>
    <p:sldMasterId id="2147483734" r:id="rId9"/>
    <p:sldMasterId id="2147483746" r:id="rId10"/>
    <p:sldMasterId id="2147483758" r:id="rId11"/>
    <p:sldMasterId id="2147483770" r:id="rId12"/>
    <p:sldMasterId id="2147483783" r:id="rId13"/>
    <p:sldMasterId id="2147483795" r:id="rId14"/>
    <p:sldMasterId id="2147483807" r:id="rId15"/>
    <p:sldMasterId id="2147483819" r:id="rId16"/>
    <p:sldMasterId id="2147483831" r:id="rId17"/>
    <p:sldMasterId id="2147483843" r:id="rId18"/>
    <p:sldMasterId id="2147483855" r:id="rId19"/>
    <p:sldMasterId id="2147483867" r:id="rId20"/>
    <p:sldMasterId id="2147483879" r:id="rId21"/>
    <p:sldMasterId id="2147483891" r:id="rId22"/>
    <p:sldMasterId id="2147483903" r:id="rId23"/>
    <p:sldMasterId id="2147483915" r:id="rId24"/>
    <p:sldMasterId id="2147483927" r:id="rId25"/>
    <p:sldMasterId id="2147483939" r:id="rId26"/>
    <p:sldMasterId id="2147483952" r:id="rId27"/>
    <p:sldMasterId id="2147483964" r:id="rId28"/>
    <p:sldMasterId id="2147483976" r:id="rId29"/>
    <p:sldMasterId id="2147483988" r:id="rId30"/>
    <p:sldMasterId id="2147484000" r:id="rId31"/>
    <p:sldMasterId id="2147484012" r:id="rId32"/>
    <p:sldMasterId id="2147484025" r:id="rId33"/>
    <p:sldMasterId id="2147484037" r:id="rId34"/>
    <p:sldMasterId id="2147484049" r:id="rId35"/>
    <p:sldMasterId id="2147484061" r:id="rId36"/>
    <p:sldMasterId id="2147484073" r:id="rId37"/>
    <p:sldMasterId id="2147484088" r:id="rId38"/>
    <p:sldMasterId id="2147484100" r:id="rId39"/>
    <p:sldMasterId id="2147484112" r:id="rId40"/>
    <p:sldMasterId id="2147484124" r:id="rId41"/>
    <p:sldMasterId id="2147484137" r:id="rId42"/>
    <p:sldMasterId id="2147484149" r:id="rId43"/>
    <p:sldMasterId id="2147484161" r:id="rId44"/>
    <p:sldMasterId id="2147484173" r:id="rId45"/>
    <p:sldMasterId id="2147484185" r:id="rId46"/>
    <p:sldMasterId id="2147484197" r:id="rId47"/>
    <p:sldMasterId id="2147484209" r:id="rId48"/>
    <p:sldMasterId id="2147484222" r:id="rId49"/>
    <p:sldMasterId id="2147484235" r:id="rId50"/>
    <p:sldMasterId id="2147484247" r:id="rId51"/>
    <p:sldMasterId id="2147484260" r:id="rId52"/>
    <p:sldMasterId id="2147484273" r:id="rId53"/>
    <p:sldMasterId id="2147484287" r:id="rId54"/>
    <p:sldMasterId id="2147484301" r:id="rId55"/>
    <p:sldMasterId id="2147484315" r:id="rId56"/>
    <p:sldMasterId id="2147484327" r:id="rId57"/>
    <p:sldMasterId id="2147484339" r:id="rId58"/>
    <p:sldMasterId id="2147484352" r:id="rId59"/>
    <p:sldMasterId id="2147484366" r:id="rId60"/>
    <p:sldMasterId id="2147484379" r:id="rId61"/>
    <p:sldMasterId id="2147484391" r:id="rId62"/>
    <p:sldMasterId id="2147484403" r:id="rId63"/>
    <p:sldMasterId id="2147484415" r:id="rId64"/>
    <p:sldMasterId id="2147484429" r:id="rId65"/>
    <p:sldMasterId id="2147484443" r:id="rId66"/>
    <p:sldMasterId id="2147484457" r:id="rId67"/>
    <p:sldMasterId id="2147484471" r:id="rId68"/>
    <p:sldMasterId id="2147484484" r:id="rId69"/>
  </p:sldMasterIdLst>
  <p:notesMasterIdLst>
    <p:notesMasterId r:id="rId76"/>
  </p:notesMasterIdLst>
  <p:sldIdLst>
    <p:sldId id="584" r:id="rId70"/>
    <p:sldId id="300" r:id="rId71"/>
    <p:sldId id="260" r:id="rId72"/>
    <p:sldId id="685" r:id="rId73"/>
    <p:sldId id="259" r:id="rId74"/>
    <p:sldId id="297" r:id="rId75"/>
    <p:sldId id="352" r:id="rId77"/>
    <p:sldId id="296" r:id="rId78"/>
    <p:sldId id="292" r:id="rId79"/>
    <p:sldId id="347" r:id="rId80"/>
    <p:sldId id="344" r:id="rId81"/>
    <p:sldId id="375" r:id="rId82"/>
    <p:sldId id="359" r:id="rId83"/>
    <p:sldId id="360" r:id="rId84"/>
    <p:sldId id="269" r:id="rId85"/>
    <p:sldId id="267" r:id="rId86"/>
    <p:sldId id="273" r:id="rId87"/>
    <p:sldId id="310" r:id="rId88"/>
    <p:sldId id="345" r:id="rId89"/>
    <p:sldId id="271" r:id="rId90"/>
    <p:sldId id="298" r:id="rId91"/>
    <p:sldId id="272" r:id="rId92"/>
    <p:sldId id="290" r:id="rId93"/>
    <p:sldId id="262" r:id="rId94"/>
    <p:sldId id="377" r:id="rId95"/>
    <p:sldId id="354" r:id="rId96"/>
    <p:sldId id="270" r:id="rId97"/>
    <p:sldId id="315" r:id="rId98"/>
    <p:sldId id="316" r:id="rId99"/>
    <p:sldId id="286" r:id="rId100"/>
    <p:sldId id="287" r:id="rId101"/>
    <p:sldId id="370" r:id="rId102"/>
    <p:sldId id="379" r:id="rId103"/>
    <p:sldId id="341" r:id="rId104"/>
    <p:sldId id="275" r:id="rId105"/>
    <p:sldId id="274" r:id="rId106"/>
    <p:sldId id="585" r:id="rId107"/>
    <p:sldId id="586" r:id="rId108"/>
    <p:sldId id="382" r:id="rId109"/>
    <p:sldId id="383" r:id="rId110"/>
    <p:sldId id="384" r:id="rId111"/>
    <p:sldId id="387" r:id="rId112"/>
    <p:sldId id="388" r:id="rId113"/>
    <p:sldId id="389" r:id="rId114"/>
    <p:sldId id="390" r:id="rId115"/>
    <p:sldId id="391" r:id="rId116"/>
    <p:sldId id="323" r:id="rId117"/>
    <p:sldId id="324" r:id="rId118"/>
    <p:sldId id="378" r:id="rId119"/>
    <p:sldId id="331" r:id="rId120"/>
    <p:sldId id="332" r:id="rId121"/>
    <p:sldId id="348" r:id="rId122"/>
    <p:sldId id="381" r:id="rId123"/>
    <p:sldId id="308" r:id="rId124"/>
    <p:sldId id="288" r:id="rId125"/>
    <p:sldId id="321" r:id="rId126"/>
    <p:sldId id="322" r:id="rId127"/>
    <p:sldId id="309" r:id="rId128"/>
    <p:sldId id="376" r:id="rId129"/>
    <p:sldId id="319" r:id="rId130"/>
    <p:sldId id="320" r:id="rId131"/>
    <p:sldId id="334" r:id="rId132"/>
    <p:sldId id="335" r:id="rId133"/>
    <p:sldId id="336" r:id="rId134"/>
    <p:sldId id="338" r:id="rId135"/>
    <p:sldId id="339" r:id="rId136"/>
    <p:sldId id="340" r:id="rId137"/>
    <p:sldId id="266" r:id="rId138"/>
    <p:sldId id="268" r:id="rId139"/>
    <p:sldId id="350" r:id="rId140"/>
    <p:sldId id="351" r:id="rId141"/>
    <p:sldId id="357" r:id="rId142"/>
    <p:sldId id="362" r:id="rId143"/>
    <p:sldId id="342" r:id="rId144"/>
    <p:sldId id="343" r:id="rId145"/>
    <p:sldId id="363" r:id="rId146"/>
    <p:sldId id="587" r:id="rId147"/>
    <p:sldId id="361" r:id="rId148"/>
    <p:sldId id="311" r:id="rId149"/>
    <p:sldId id="312" r:id="rId150"/>
    <p:sldId id="313" r:id="rId151"/>
    <p:sldId id="314" r:id="rId152"/>
    <p:sldId id="307" r:id="rId153"/>
    <p:sldId id="366" r:id="rId154"/>
    <p:sldId id="325" r:id="rId155"/>
    <p:sldId id="264" r:id="rId156"/>
    <p:sldId id="293" r:id="rId157"/>
    <p:sldId id="294" r:id="rId158"/>
    <p:sldId id="374" r:id="rId159"/>
    <p:sldId id="291" r:id="rId160"/>
    <p:sldId id="263" r:id="rId161"/>
    <p:sldId id="305" r:id="rId162"/>
    <p:sldId id="349" r:id="rId163"/>
    <p:sldId id="306" r:id="rId164"/>
    <p:sldId id="304" r:id="rId165"/>
    <p:sldId id="299" r:id="rId166"/>
    <p:sldId id="261" r:id="rId167"/>
    <p:sldId id="301" r:id="rId168"/>
    <p:sldId id="303" r:id="rId169"/>
    <p:sldId id="683" r:id="rId170"/>
    <p:sldId id="302" r:id="rId17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600"/>
    <a:srgbClr val="800000"/>
    <a:srgbClr val="F9FBFA"/>
    <a:srgbClr val="000066"/>
    <a:srgbClr val="003300"/>
    <a:srgbClr val="003366"/>
    <a:srgbClr val="00CC66"/>
    <a:srgbClr val="660033"/>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9" autoAdjust="0"/>
    <p:restoredTop sz="90625" autoAdjust="0"/>
  </p:normalViewPr>
  <p:slideViewPr>
    <p:cSldViewPr>
      <p:cViewPr varScale="1">
        <p:scale>
          <a:sx n="91" d="100"/>
          <a:sy n="91" d="100"/>
        </p:scale>
        <p:origin x="1374" y="66"/>
      </p:cViewPr>
      <p:guideLst>
        <p:guide orient="horz" pos="2111"/>
        <p:guide pos="2880"/>
      </p:guideLst>
    </p:cSldViewPr>
  </p:slideViewPr>
  <p:outlineViewPr>
    <p:cViewPr>
      <p:scale>
        <a:sx n="33" d="100"/>
        <a:sy n="33" d="100"/>
      </p:scale>
      <p:origin x="0" y="3342"/>
    </p:cViewPr>
  </p:outlineViewPr>
  <p:notesTextViewPr>
    <p:cViewPr>
      <p:scale>
        <a:sx n="100" d="100"/>
        <a:sy n="100" d="100"/>
      </p:scale>
      <p:origin x="0" y="0"/>
    </p:cViewPr>
  </p:notesTextViewPr>
  <p:sorterViewPr>
    <p:cViewPr>
      <p:scale>
        <a:sx n="200" d="100"/>
        <a:sy n="200" d="100"/>
      </p:scale>
      <p:origin x="0" y="-80256"/>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29.xml"/><Relationship Id="rId98" Type="http://schemas.openxmlformats.org/officeDocument/2006/relationships/slide" Target="slides/slide28.xml"/><Relationship Id="rId97" Type="http://schemas.openxmlformats.org/officeDocument/2006/relationships/slide" Target="slides/slide27.xml"/><Relationship Id="rId96" Type="http://schemas.openxmlformats.org/officeDocument/2006/relationships/slide" Target="slides/slide26.xml"/><Relationship Id="rId95" Type="http://schemas.openxmlformats.org/officeDocument/2006/relationships/slide" Target="slides/slide25.xml"/><Relationship Id="rId94" Type="http://schemas.openxmlformats.org/officeDocument/2006/relationships/slide" Target="slides/slide24.xml"/><Relationship Id="rId93" Type="http://schemas.openxmlformats.org/officeDocument/2006/relationships/slide" Target="slides/slide23.xml"/><Relationship Id="rId92" Type="http://schemas.openxmlformats.org/officeDocument/2006/relationships/slide" Target="slides/slide22.xml"/><Relationship Id="rId91" Type="http://schemas.openxmlformats.org/officeDocument/2006/relationships/slide" Target="slides/slide21.xml"/><Relationship Id="rId90" Type="http://schemas.openxmlformats.org/officeDocument/2006/relationships/slide" Target="slides/slide20.xml"/><Relationship Id="rId9" Type="http://schemas.openxmlformats.org/officeDocument/2006/relationships/slideMaster" Target="slideMasters/slideMaster8.xml"/><Relationship Id="rId89" Type="http://schemas.openxmlformats.org/officeDocument/2006/relationships/slide" Target="slides/slide19.xml"/><Relationship Id="rId88" Type="http://schemas.openxmlformats.org/officeDocument/2006/relationships/slide" Target="slides/slide18.xml"/><Relationship Id="rId87" Type="http://schemas.openxmlformats.org/officeDocument/2006/relationships/slide" Target="slides/slide17.xml"/><Relationship Id="rId86" Type="http://schemas.openxmlformats.org/officeDocument/2006/relationships/slide" Target="slides/slide16.xml"/><Relationship Id="rId85" Type="http://schemas.openxmlformats.org/officeDocument/2006/relationships/slide" Target="slides/slide15.xml"/><Relationship Id="rId84" Type="http://schemas.openxmlformats.org/officeDocument/2006/relationships/slide" Target="slides/slide14.xml"/><Relationship Id="rId83" Type="http://schemas.openxmlformats.org/officeDocument/2006/relationships/slide" Target="slides/slide13.xml"/><Relationship Id="rId82" Type="http://schemas.openxmlformats.org/officeDocument/2006/relationships/slide" Target="slides/slide12.xml"/><Relationship Id="rId81" Type="http://schemas.openxmlformats.org/officeDocument/2006/relationships/slide" Target="slides/slide11.xml"/><Relationship Id="rId80" Type="http://schemas.openxmlformats.org/officeDocument/2006/relationships/slide" Target="slides/slide10.xml"/><Relationship Id="rId8" Type="http://schemas.openxmlformats.org/officeDocument/2006/relationships/slideMaster" Target="slideMasters/slideMaster7.xml"/><Relationship Id="rId79" Type="http://schemas.openxmlformats.org/officeDocument/2006/relationships/slide" Target="slides/slide9.xml"/><Relationship Id="rId78" Type="http://schemas.openxmlformats.org/officeDocument/2006/relationships/slide" Target="slides/slide8.xml"/><Relationship Id="rId77" Type="http://schemas.openxmlformats.org/officeDocument/2006/relationships/slide" Target="slides/slide7.xml"/><Relationship Id="rId76" Type="http://schemas.openxmlformats.org/officeDocument/2006/relationships/notesMaster" Target="notesMasters/notesMaster1.xml"/><Relationship Id="rId75" Type="http://schemas.openxmlformats.org/officeDocument/2006/relationships/slide" Target="slides/slide6.xml"/><Relationship Id="rId74" Type="http://schemas.openxmlformats.org/officeDocument/2006/relationships/slide" Target="slides/slide5.xml"/><Relationship Id="rId73" Type="http://schemas.openxmlformats.org/officeDocument/2006/relationships/slide" Target="slides/slide4.xml"/><Relationship Id="rId72" Type="http://schemas.openxmlformats.org/officeDocument/2006/relationships/slide" Target="slides/slide3.xml"/><Relationship Id="rId71" Type="http://schemas.openxmlformats.org/officeDocument/2006/relationships/slide" Target="slides/slide2.xml"/><Relationship Id="rId70" Type="http://schemas.openxmlformats.org/officeDocument/2006/relationships/slide" Target="slides/slide1.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 Type="http://schemas.openxmlformats.org/officeDocument/2006/relationships/slideMaster" Target="slideMasters/slideMaster19.xml"/><Relationship Id="rId2" Type="http://schemas.openxmlformats.org/officeDocument/2006/relationships/theme" Target="theme/theme1.xml"/><Relationship Id="rId19" Type="http://schemas.openxmlformats.org/officeDocument/2006/relationships/slideMaster" Target="slideMasters/slideMaster18.xml"/><Relationship Id="rId18" Type="http://schemas.openxmlformats.org/officeDocument/2006/relationships/slideMaster" Target="slideMasters/slideMaster17.xml"/><Relationship Id="rId174" Type="http://schemas.openxmlformats.org/officeDocument/2006/relationships/tableStyles" Target="tableStyles.xml"/><Relationship Id="rId173" Type="http://schemas.openxmlformats.org/officeDocument/2006/relationships/viewProps" Target="viewProps.xml"/><Relationship Id="rId172" Type="http://schemas.openxmlformats.org/officeDocument/2006/relationships/presProps" Target="presProps.xml"/><Relationship Id="rId171" Type="http://schemas.openxmlformats.org/officeDocument/2006/relationships/slide" Target="slides/slide101.xml"/><Relationship Id="rId170" Type="http://schemas.openxmlformats.org/officeDocument/2006/relationships/slide" Target="slides/slide100.xml"/><Relationship Id="rId17" Type="http://schemas.openxmlformats.org/officeDocument/2006/relationships/slideMaster" Target="slideMasters/slideMaster16.xml"/><Relationship Id="rId169" Type="http://schemas.openxmlformats.org/officeDocument/2006/relationships/slide" Target="slides/slide99.xml"/><Relationship Id="rId168" Type="http://schemas.openxmlformats.org/officeDocument/2006/relationships/slide" Target="slides/slide98.xml"/><Relationship Id="rId167" Type="http://schemas.openxmlformats.org/officeDocument/2006/relationships/slide" Target="slides/slide97.xml"/><Relationship Id="rId166" Type="http://schemas.openxmlformats.org/officeDocument/2006/relationships/slide" Target="slides/slide96.xml"/><Relationship Id="rId165" Type="http://schemas.openxmlformats.org/officeDocument/2006/relationships/slide" Target="slides/slide95.xml"/><Relationship Id="rId164" Type="http://schemas.openxmlformats.org/officeDocument/2006/relationships/slide" Target="slides/slide94.xml"/><Relationship Id="rId163" Type="http://schemas.openxmlformats.org/officeDocument/2006/relationships/slide" Target="slides/slide93.xml"/><Relationship Id="rId162" Type="http://schemas.openxmlformats.org/officeDocument/2006/relationships/slide" Target="slides/slide92.xml"/><Relationship Id="rId161" Type="http://schemas.openxmlformats.org/officeDocument/2006/relationships/slide" Target="slides/slide91.xml"/><Relationship Id="rId160" Type="http://schemas.openxmlformats.org/officeDocument/2006/relationships/slide" Target="slides/slide90.xml"/><Relationship Id="rId16" Type="http://schemas.openxmlformats.org/officeDocument/2006/relationships/slideMaster" Target="slideMasters/slideMaster15.xml"/><Relationship Id="rId159" Type="http://schemas.openxmlformats.org/officeDocument/2006/relationships/slide" Target="slides/slide89.xml"/><Relationship Id="rId158" Type="http://schemas.openxmlformats.org/officeDocument/2006/relationships/slide" Target="slides/slide88.xml"/><Relationship Id="rId157" Type="http://schemas.openxmlformats.org/officeDocument/2006/relationships/slide" Target="slides/slide87.xml"/><Relationship Id="rId156" Type="http://schemas.openxmlformats.org/officeDocument/2006/relationships/slide" Target="slides/slide86.xml"/><Relationship Id="rId155" Type="http://schemas.openxmlformats.org/officeDocument/2006/relationships/slide" Target="slides/slide85.xml"/><Relationship Id="rId154" Type="http://schemas.openxmlformats.org/officeDocument/2006/relationships/slide" Target="slides/slide84.xml"/><Relationship Id="rId153" Type="http://schemas.openxmlformats.org/officeDocument/2006/relationships/slide" Target="slides/slide83.xml"/><Relationship Id="rId152" Type="http://schemas.openxmlformats.org/officeDocument/2006/relationships/slide" Target="slides/slide82.xml"/><Relationship Id="rId151" Type="http://schemas.openxmlformats.org/officeDocument/2006/relationships/slide" Target="slides/slide81.xml"/><Relationship Id="rId150" Type="http://schemas.openxmlformats.org/officeDocument/2006/relationships/slide" Target="slides/slide80.xml"/><Relationship Id="rId15" Type="http://schemas.openxmlformats.org/officeDocument/2006/relationships/slideMaster" Target="slideMasters/slideMaster14.xml"/><Relationship Id="rId149" Type="http://schemas.openxmlformats.org/officeDocument/2006/relationships/slide" Target="slides/slide79.xml"/><Relationship Id="rId148" Type="http://schemas.openxmlformats.org/officeDocument/2006/relationships/slide" Target="slides/slide78.xml"/><Relationship Id="rId147" Type="http://schemas.openxmlformats.org/officeDocument/2006/relationships/slide" Target="slides/slide77.xml"/><Relationship Id="rId146" Type="http://schemas.openxmlformats.org/officeDocument/2006/relationships/slide" Target="slides/slide76.xml"/><Relationship Id="rId145" Type="http://schemas.openxmlformats.org/officeDocument/2006/relationships/slide" Target="slides/slide75.xml"/><Relationship Id="rId144" Type="http://schemas.openxmlformats.org/officeDocument/2006/relationships/slide" Target="slides/slide74.xml"/><Relationship Id="rId143" Type="http://schemas.openxmlformats.org/officeDocument/2006/relationships/slide" Target="slides/slide73.xml"/><Relationship Id="rId142" Type="http://schemas.openxmlformats.org/officeDocument/2006/relationships/slide" Target="slides/slide72.xml"/><Relationship Id="rId141" Type="http://schemas.openxmlformats.org/officeDocument/2006/relationships/slide" Target="slides/slide71.xml"/><Relationship Id="rId140" Type="http://schemas.openxmlformats.org/officeDocument/2006/relationships/slide" Target="slides/slide70.xml"/><Relationship Id="rId14" Type="http://schemas.openxmlformats.org/officeDocument/2006/relationships/slideMaster" Target="slideMasters/slideMaster13.xml"/><Relationship Id="rId139" Type="http://schemas.openxmlformats.org/officeDocument/2006/relationships/slide" Target="slides/slide69.xml"/><Relationship Id="rId138" Type="http://schemas.openxmlformats.org/officeDocument/2006/relationships/slide" Target="slides/slide68.xml"/><Relationship Id="rId137" Type="http://schemas.openxmlformats.org/officeDocument/2006/relationships/slide" Target="slides/slide67.xml"/><Relationship Id="rId136" Type="http://schemas.openxmlformats.org/officeDocument/2006/relationships/slide" Target="slides/slide66.xml"/><Relationship Id="rId135" Type="http://schemas.openxmlformats.org/officeDocument/2006/relationships/slide" Target="slides/slide65.xml"/><Relationship Id="rId134" Type="http://schemas.openxmlformats.org/officeDocument/2006/relationships/slide" Target="slides/slide64.xml"/><Relationship Id="rId133" Type="http://schemas.openxmlformats.org/officeDocument/2006/relationships/slide" Target="slides/slide63.xml"/><Relationship Id="rId132" Type="http://schemas.openxmlformats.org/officeDocument/2006/relationships/slide" Target="slides/slide62.xml"/><Relationship Id="rId131" Type="http://schemas.openxmlformats.org/officeDocument/2006/relationships/slide" Target="slides/slide61.xml"/><Relationship Id="rId130" Type="http://schemas.openxmlformats.org/officeDocument/2006/relationships/slide" Target="slides/slide60.xml"/><Relationship Id="rId13" Type="http://schemas.openxmlformats.org/officeDocument/2006/relationships/slideMaster" Target="slideMasters/slideMaster12.xml"/><Relationship Id="rId129" Type="http://schemas.openxmlformats.org/officeDocument/2006/relationships/slide" Target="slides/slide59.xml"/><Relationship Id="rId128" Type="http://schemas.openxmlformats.org/officeDocument/2006/relationships/slide" Target="slides/slide58.xml"/><Relationship Id="rId127" Type="http://schemas.openxmlformats.org/officeDocument/2006/relationships/slide" Target="slides/slide57.xml"/><Relationship Id="rId126" Type="http://schemas.openxmlformats.org/officeDocument/2006/relationships/slide" Target="slides/slide56.xml"/><Relationship Id="rId125" Type="http://schemas.openxmlformats.org/officeDocument/2006/relationships/slide" Target="slides/slide55.xml"/><Relationship Id="rId124" Type="http://schemas.openxmlformats.org/officeDocument/2006/relationships/slide" Target="slides/slide54.xml"/><Relationship Id="rId123" Type="http://schemas.openxmlformats.org/officeDocument/2006/relationships/slide" Target="slides/slide53.xml"/><Relationship Id="rId122" Type="http://schemas.openxmlformats.org/officeDocument/2006/relationships/slide" Target="slides/slide52.xml"/><Relationship Id="rId121" Type="http://schemas.openxmlformats.org/officeDocument/2006/relationships/slide" Target="slides/slide51.xml"/><Relationship Id="rId120" Type="http://schemas.openxmlformats.org/officeDocument/2006/relationships/slide" Target="slides/slide50.xml"/><Relationship Id="rId12" Type="http://schemas.openxmlformats.org/officeDocument/2006/relationships/slideMaster" Target="slideMasters/slideMaster11.xml"/><Relationship Id="rId119" Type="http://schemas.openxmlformats.org/officeDocument/2006/relationships/slide" Target="slides/slide49.xml"/><Relationship Id="rId118" Type="http://schemas.openxmlformats.org/officeDocument/2006/relationships/slide" Target="slides/slide48.xml"/><Relationship Id="rId117" Type="http://schemas.openxmlformats.org/officeDocument/2006/relationships/slide" Target="slides/slide47.xml"/><Relationship Id="rId116" Type="http://schemas.openxmlformats.org/officeDocument/2006/relationships/slide" Target="slides/slide46.xml"/><Relationship Id="rId115" Type="http://schemas.openxmlformats.org/officeDocument/2006/relationships/slide" Target="slides/slide45.xml"/><Relationship Id="rId114" Type="http://schemas.openxmlformats.org/officeDocument/2006/relationships/slide" Target="slides/slide44.xml"/><Relationship Id="rId113" Type="http://schemas.openxmlformats.org/officeDocument/2006/relationships/slide" Target="slides/slide43.xml"/><Relationship Id="rId112" Type="http://schemas.openxmlformats.org/officeDocument/2006/relationships/slide" Target="slides/slide42.xml"/><Relationship Id="rId111" Type="http://schemas.openxmlformats.org/officeDocument/2006/relationships/slide" Target="slides/slide41.xml"/><Relationship Id="rId110" Type="http://schemas.openxmlformats.org/officeDocument/2006/relationships/slide" Target="slides/slide40.xml"/><Relationship Id="rId11" Type="http://schemas.openxmlformats.org/officeDocument/2006/relationships/slideMaster" Target="slideMasters/slideMaster10.xml"/><Relationship Id="rId109" Type="http://schemas.openxmlformats.org/officeDocument/2006/relationships/slide" Target="slides/slide39.xml"/><Relationship Id="rId108" Type="http://schemas.openxmlformats.org/officeDocument/2006/relationships/slide" Target="slides/slide38.xml"/><Relationship Id="rId107" Type="http://schemas.openxmlformats.org/officeDocument/2006/relationships/slide" Target="slides/slide37.xml"/><Relationship Id="rId106" Type="http://schemas.openxmlformats.org/officeDocument/2006/relationships/slide" Target="slides/slide36.xml"/><Relationship Id="rId105" Type="http://schemas.openxmlformats.org/officeDocument/2006/relationships/slide" Target="slides/slide35.xml"/><Relationship Id="rId104" Type="http://schemas.openxmlformats.org/officeDocument/2006/relationships/slide" Target="slides/slide34.xml"/><Relationship Id="rId103" Type="http://schemas.openxmlformats.org/officeDocument/2006/relationships/slide" Target="slides/slide33.xml"/><Relationship Id="rId102" Type="http://schemas.openxmlformats.org/officeDocument/2006/relationships/slide" Target="slides/slide32.xml"/><Relationship Id="rId101" Type="http://schemas.openxmlformats.org/officeDocument/2006/relationships/slide" Target="slides/slide31.xml"/><Relationship Id="rId100" Type="http://schemas.openxmlformats.org/officeDocument/2006/relationships/slide" Target="slides/slide3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61300281909206"/>
          <c:y val="0.0328963546223389"/>
          <c:w val="0.943347526003695"/>
          <c:h val="0.907027121609799"/>
        </c:manualLayout>
      </c:layout>
      <c:barChart>
        <c:barDir val="col"/>
        <c:grouping val="clustered"/>
        <c:varyColors val="0"/>
        <c:ser>
          <c:idx val="0"/>
          <c:order val="0"/>
          <c:tx>
            <c:strRef>
              <c:f>'Sheet1'!$B$1</c:f>
              <c:strCache>
                <c:ptCount val="1"/>
                <c:pt idx="0">
                  <c:v>1924</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'Sheet1'!$B$2</c:f>
              <c:numCache>
                <c:formatCode>General</c:formatCode>
                <c:ptCount val="1"/>
                <c:pt idx="0">
                  <c:v>5.4</c:v>
                </c:pt>
              </c:numCache>
            </c:numRef>
          </c:val>
        </c:ser>
        <c:ser>
          <c:idx val="1"/>
          <c:order val="1"/>
          <c:tx>
            <c:strRef>
              <c:f>'Sheet1'!$C$1</c:f>
              <c:strCache>
                <c:ptCount val="1"/>
                <c:pt idx="0">
                  <c:v>1925</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'Sheet1'!$C$2</c:f>
              <c:numCache>
                <c:formatCode>General</c:formatCode>
                <c:ptCount val="1"/>
                <c:pt idx="0">
                  <c:v>2.5</c:v>
                </c:pt>
              </c:numCache>
            </c:numRef>
          </c:val>
        </c:ser>
        <c:ser>
          <c:idx val="2"/>
          <c:order val="2"/>
          <c:tx>
            <c:strRef>
              <c:f>'Sheet1'!$D$1</c:f>
              <c:strCache>
                <c:ptCount val="1"/>
                <c:pt idx="0">
                  <c:v>1926</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'Sheet1'!$D$2</c:f>
              <c:numCache>
                <c:formatCode>General</c:formatCode>
                <c:ptCount val="1"/>
                <c:pt idx="0">
                  <c:v>5.3</c:v>
                </c:pt>
              </c:numCache>
            </c:numRef>
          </c:val>
        </c:ser>
        <c:ser>
          <c:idx val="3"/>
          <c:order val="3"/>
          <c:tx>
            <c:strRef>
              <c:f>'Sheet1'!$E$1</c:f>
              <c:strCache>
                <c:ptCount val="1"/>
                <c:pt idx="0">
                  <c:v>1927</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'Sheet1'!$E$2</c:f>
              <c:numCache>
                <c:formatCode>General</c:formatCode>
                <c:ptCount val="1"/>
                <c:pt idx="0">
                  <c:v>5.1</c:v>
                </c:pt>
              </c:numCache>
            </c:numRef>
          </c:val>
        </c:ser>
        <c:ser>
          <c:idx val="4"/>
          <c:order val="4"/>
          <c:tx>
            <c:strRef>
              <c:f>'Sheet1'!$F$1</c:f>
              <c:strCache>
                <c:ptCount val="1"/>
                <c:pt idx="0">
                  <c:v>1928</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'Sheet1'!$F$2</c:f>
              <c:numCache>
                <c:formatCode>General</c:formatCode>
                <c:ptCount val="1"/>
                <c:pt idx="0">
                  <c:v>6.5</c:v>
                </c:pt>
              </c:numCache>
            </c:numRef>
          </c:val>
        </c:ser>
        <c:ser>
          <c:idx val="5"/>
          <c:order val="5"/>
          <c:tx>
            <c:strRef>
              <c:f>'Sheet1'!$G$1</c:f>
              <c:strCache>
                <c:ptCount val="1"/>
                <c:pt idx="0">
                  <c:v>1929</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'Sheet1'!$G$2</c:f>
              <c:numCache>
                <c:formatCode>General</c:formatCode>
                <c:ptCount val="1"/>
                <c:pt idx="0">
                  <c:v>14.6</c:v>
                </c:pt>
              </c:numCache>
            </c:numRef>
          </c:val>
        </c:ser>
        <c:ser>
          <c:idx val="6"/>
          <c:order val="6"/>
          <c:tx>
            <c:strRef>
              <c:f>'Sheet1'!$H$1</c:f>
              <c:strCache>
                <c:ptCount val="1"/>
                <c:pt idx="0">
                  <c:v>1930</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'Sheet1'!$H$2</c:f>
              <c:numCache>
                <c:formatCode>General</c:formatCode>
                <c:ptCount val="1"/>
                <c:pt idx="0">
                  <c:v>14.8</c:v>
                </c:pt>
              </c:numCache>
            </c:numRef>
          </c:val>
        </c:ser>
        <c:ser>
          <c:idx val="7"/>
          <c:order val="7"/>
          <c:tx>
            <c:strRef>
              <c:f>'Sheet1'!$I$1</c:f>
              <c:strCache>
                <c:ptCount val="1"/>
                <c:pt idx="0">
                  <c:v>1931</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'Sheet1'!$I$2</c:f>
              <c:numCache>
                <c:formatCode>General</c:formatCode>
                <c:ptCount val="1"/>
                <c:pt idx="0">
                  <c:v>14.2</c:v>
                </c:pt>
              </c:numCache>
            </c:numRef>
          </c:val>
        </c:ser>
        <c:ser>
          <c:idx val="8"/>
          <c:order val="8"/>
          <c:tx>
            <c:strRef>
              <c:f>'Sheet1'!$J$1</c:f>
              <c:strCache>
                <c:ptCount val="1"/>
                <c:pt idx="0">
                  <c:v>1932</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600" b="1" i="0" u="none" strike="noStrike" kern="1200" baseline="0">
                    <a:solidFill>
                      <a:srgbClr val="990033"/>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'Sheet1'!$J$2</c:f>
              <c:numCache>
                <c:formatCode>General</c:formatCode>
                <c:ptCount val="1"/>
                <c:pt idx="0">
                  <c:v>29.4</c:v>
                </c:pt>
              </c:numCache>
            </c:numRef>
          </c:val>
        </c:ser>
        <c:ser>
          <c:idx val="9"/>
          <c:order val="9"/>
          <c:tx>
            <c:strRef>
              <c:f>'Sheet1'!$K$1</c:f>
              <c:strCache>
                <c:ptCount val="1"/>
                <c:pt idx="0">
                  <c:v>1933</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'Sheet1'!$K$2</c:f>
              <c:numCache>
                <c:formatCode>General</c:formatCode>
                <c:ptCount val="1"/>
                <c:pt idx="0">
                  <c:v>27.1</c:v>
                </c:pt>
              </c:numCache>
            </c:numRef>
          </c:val>
        </c:ser>
        <c:ser>
          <c:idx val="10"/>
          <c:order val="10"/>
          <c:tx>
            <c:strRef>
              <c:f>'Sheet1'!$L$1</c:f>
              <c:strCache>
                <c:ptCount val="1"/>
                <c:pt idx="0">
                  <c:v>1934</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'Sheet1'!$L$2</c:f>
              <c:numCache>
                <c:formatCode>General</c:formatCode>
                <c:ptCount val="1"/>
                <c:pt idx="0">
                  <c:v>24.4</c:v>
                </c:pt>
              </c:numCache>
            </c:numRef>
          </c:val>
        </c:ser>
        <c:ser>
          <c:idx val="11"/>
          <c:order val="11"/>
          <c:tx>
            <c:strRef>
              <c:f>'Sheet1'!$M$1</c:f>
              <c:strCache>
                <c:ptCount val="1"/>
                <c:pt idx="0">
                  <c:v>1935</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'Sheet1'!$M$2</c:f>
              <c:numCache>
                <c:formatCode>General</c:formatCode>
                <c:ptCount val="1"/>
                <c:pt idx="0">
                  <c:v>23.8</c:v>
                </c:pt>
              </c:numCache>
            </c:numRef>
          </c:val>
        </c:ser>
        <c:ser>
          <c:idx val="12"/>
          <c:order val="12"/>
          <c:tx>
            <c:strRef>
              <c:f>'Sheet1'!$N$1</c:f>
              <c:strCache>
                <c:ptCount val="1"/>
                <c:pt idx="0">
                  <c:v>1936</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'Sheet1'!$N$2</c:f>
              <c:numCache>
                <c:formatCode>General</c:formatCode>
                <c:ptCount val="1"/>
                <c:pt idx="0">
                  <c:v>21.5</c:v>
                </c:pt>
              </c:numCache>
            </c:numRef>
          </c:val>
        </c:ser>
        <c:ser>
          <c:idx val="13"/>
          <c:order val="13"/>
          <c:tx>
            <c:strRef>
              <c:f>'Sheet1'!$O$1</c:f>
              <c:strCache>
                <c:ptCount val="1"/>
                <c:pt idx="0">
                  <c:v>1937</c:v>
                </c:pt>
              </c:strCache>
            </c:strRef>
          </c:tx>
          <c:invertIfNegative val="0"/>
          <c:dLbls>
            <c:spPr>
              <a:noFill/>
              <a:ln>
                <a:noFill/>
              </a:ln>
              <a:effectLst/>
            </c:spPr>
            <c:txPr>
              <a:bodyPr rot="0" spcFirstLastPara="0" vertOverflow="ellipsis" vert="horz" wrap="square" lIns="38100" tIns="19050" rIns="38100" bIns="19050" anchor="ctr" anchorCtr="1"/>
              <a:lstStyle/>
              <a:p>
                <a:pPr>
                  <a:defRPr lang="en-US" sz="1400" b="0" i="0" u="none" strike="noStrike" kern="1200" baseline="0">
                    <a:solidFill>
                      <a:schemeClr val="dk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numRef>
              <c:f>'Sheet1'!$A$2</c:f>
              <c:numCache>
                <c:formatCode>General</c:formatCode>
                <c:ptCount val="1"/>
              </c:numCache>
            </c:numRef>
          </c:cat>
          <c:val>
            <c:numRef>
              <c:f>'Sheet1'!$O$2</c:f>
              <c:numCache>
                <c:formatCode>General</c:formatCode>
                <c:ptCount val="1"/>
                <c:pt idx="0">
                  <c:v>21.3</c:v>
                </c:pt>
              </c:numCache>
            </c:numRef>
          </c:val>
        </c:ser>
        <c:ser>
          <c:idx val="14"/>
          <c:order val="14"/>
          <c:tx>
            <c:strRef>
              <c:f>'Sheet1'!$P$1</c:f>
              <c:strCache>
                <c:ptCount val="1"/>
                <c:pt idx="0">
                  <c:v>1938</c:v>
                </c:pt>
              </c:strCache>
            </c:strRef>
          </c:tx>
          <c:invertIfNegative val="0"/>
          <c:dLbls>
            <c:delete val="1"/>
          </c:dLbls>
          <c:cat>
            <c:numRef>
              <c:f>'Sheet1'!$A$2</c:f>
              <c:numCache>
                <c:formatCode>General</c:formatCode>
                <c:ptCount val="1"/>
              </c:numCache>
            </c:numRef>
          </c:cat>
          <c:val>
            <c:numRef>
              <c:f>'Sheet1'!$P$2</c:f>
              <c:numCache>
                <c:formatCode>General</c:formatCode>
                <c:ptCount val="1"/>
              </c:numCache>
            </c:numRef>
          </c:val>
        </c:ser>
        <c:dLbls>
          <c:showLegendKey val="0"/>
          <c:showVal val="0"/>
          <c:showCatName val="0"/>
          <c:showSerName val="0"/>
          <c:showPercent val="0"/>
          <c:showBubbleSize val="0"/>
        </c:dLbls>
        <c:gapWidth val="161"/>
        <c:axId val="122635392"/>
        <c:axId val="122636928"/>
      </c:barChart>
      <c:catAx>
        <c:axId val="122635392"/>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en-US" sz="1000" b="0" i="0" u="none" strike="noStrike" kern="1200" baseline="0">
                <a:solidFill>
                  <a:schemeClr val="dk1"/>
                </a:solidFill>
                <a:latin typeface="+mn-lt"/>
                <a:ea typeface="+mn-ea"/>
                <a:cs typeface="+mn-cs"/>
              </a:defRPr>
            </a:pPr>
          </a:p>
        </c:txPr>
        <c:crossAx val="122636928"/>
        <c:crosses val="autoZero"/>
        <c:auto val="1"/>
        <c:lblAlgn val="ctr"/>
        <c:lblOffset val="100"/>
        <c:noMultiLvlLbl val="0"/>
      </c:catAx>
      <c:valAx>
        <c:axId val="122636928"/>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en-US" sz="1300" b="1" i="0" u="none" strike="noStrike" kern="1200" baseline="0">
                <a:solidFill>
                  <a:schemeClr val="dk1"/>
                </a:solidFill>
                <a:latin typeface="+mn-lt"/>
                <a:ea typeface="+mn-ea"/>
                <a:cs typeface="+mn-cs"/>
              </a:defRPr>
            </a:pPr>
          </a:p>
        </c:txPr>
        <c:crossAx val="122635392"/>
        <c:crosses val="autoZero"/>
        <c:crossBetween val="between"/>
      </c:valAx>
      <c:spPr>
        <a:noFill/>
        <a:ln>
          <a:noFill/>
        </a:ln>
        <a:effectLst/>
      </c:spPr>
    </c:plotArea>
    <c:legend>
      <c:legendPos val="r"/>
      <c:layout>
        <c:manualLayout>
          <c:xMode val="edge"/>
          <c:yMode val="edge"/>
          <c:x val="0"/>
          <c:y val="0.956068124817726"/>
          <c:w val="0.998024691358025"/>
          <c:h val="0.0439318751822689"/>
        </c:manualLayout>
      </c:layout>
      <c:overlay val="0"/>
      <c:spPr>
        <a:solidFill>
          <a:srgbClr val="FFFF00"/>
        </a:solidFill>
        <a:ln w="25400" cap="flat" cmpd="sng" algn="ctr">
          <a:solidFill>
            <a:schemeClr val="accent1"/>
          </a:solidFill>
          <a:prstDash val="solid"/>
        </a:ln>
        <a:effectLst/>
      </c:spPr>
      <c:txPr>
        <a:bodyPr rot="0" spcFirstLastPara="0" vertOverflow="ellipsis" vert="horz" wrap="square" anchor="ctr" anchorCtr="1"/>
        <a:lstStyle/>
        <a:p>
          <a:pPr>
            <a:defRPr lang="en-US" sz="1200" b="1" i="0" u="none" strike="noStrike" kern="1200" baseline="0">
              <a:solidFill>
                <a:schemeClr val="dk1"/>
              </a:solidFill>
              <a:latin typeface="+mn-lt"/>
              <a:ea typeface="+mn-ea"/>
              <a:cs typeface="+mn-cs"/>
            </a:defRPr>
          </a:pPr>
        </a:p>
      </c:tx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lang="en-US">
          <a:solidFill>
            <a:schemeClr val="dk1"/>
          </a:solidFill>
          <a:latin typeface="+mn-lt"/>
          <a:ea typeface="+mn-ea"/>
          <a:cs typeface="+mn-cs"/>
        </a:defRPr>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DD640-5922-40A0-9FE9-775E74C42E34}" type="datetimeFigureOut">
              <a:rPr lang="tr-TR" smtClean="0"/>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41192A-EE53-4AEB-BD73-208143459E02}" type="slidenum">
              <a:rPr lang="tr-TR" smtClean="0"/>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AABD78CD-1E0B-4F7D-823D-2947578710D1}" type="slidenum">
              <a:rPr lang="tr-TR" smtClean="0">
                <a:solidFill>
                  <a:prstClr val="black"/>
                </a:solidFill>
              </a:rPr>
            </a:fld>
            <a:endParaRPr lang="tr-TR">
              <a:solidFill>
                <a:prstClr val="black"/>
              </a:solidFill>
            </a:endParaRPr>
          </a:p>
        </p:txBody>
      </p:sp>
      <p:sp>
        <p:nvSpPr>
          <p:cNvPr id="315395" name="Rectangle 2"/>
          <p:cNvSpPr>
            <a:spLocks noGrp="1" noRot="1" noChangeAspect="1" noChangeArrowheads="1" noTextEdit="1"/>
          </p:cNvSpPr>
          <p:nvPr>
            <p:ph type="sldImg"/>
          </p:nvPr>
        </p:nvSpPr>
        <p:spPr>
          <a:xfrm>
            <a:off x="1143000" y="684213"/>
            <a:ext cx="4572000" cy="3429000"/>
          </a:xfrm>
        </p:spPr>
      </p:sp>
      <p:sp>
        <p:nvSpPr>
          <p:cNvPr id="315396" name="Rectangle 3"/>
          <p:cNvSpPr>
            <a:spLocks noGrp="1" noChangeArrowheads="1"/>
          </p:cNvSpPr>
          <p:nvPr>
            <p:ph type="body" idx="1"/>
          </p:nvPr>
        </p:nvSpPr>
        <p:spPr>
          <a:xfrm>
            <a:off x="685800" y="4340225"/>
            <a:ext cx="5486400" cy="4119563"/>
          </a:xfrm>
          <a:noFill/>
        </p:spPr>
        <p:txBody>
          <a:bodyPr/>
          <a:lstStyle/>
          <a:p>
            <a:pPr eaLnBrk="1" hangingPunct="1"/>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p:sp>
      <p:sp>
        <p:nvSpPr>
          <p:cNvPr id="313347" name="Notes Placeholder 2"/>
          <p:cNvSpPr>
            <a:spLocks noGrp="1"/>
          </p:cNvSpPr>
          <p:nvPr>
            <p:ph type="body" idx="1"/>
          </p:nvPr>
        </p:nvSpPr>
        <p:spPr>
          <a:noFill/>
        </p:spPr>
        <p:txBody>
          <a:bodyPr/>
          <a:lstStyle/>
          <a:p>
            <a:endParaRPr lang="tr-TR"/>
          </a:p>
        </p:txBody>
      </p:sp>
      <p:sp>
        <p:nvSpPr>
          <p:cNvPr id="313348" name="Slide Number Placeholder 3"/>
          <p:cNvSpPr>
            <a:spLocks noGrp="1"/>
          </p:cNvSpPr>
          <p:nvPr>
            <p:ph type="sldNum" sz="quarter" idx="5"/>
          </p:nvPr>
        </p:nvSpPr>
        <p:spPr>
          <a:noFill/>
        </p:spPr>
        <p:txBody>
          <a:bodyPr/>
          <a:lstStyle/>
          <a:p>
            <a:fld id="{361965CC-074C-4C2E-ADCC-1B4D08BF2179}" type="slidenum">
              <a:rPr lang="tr-TR" smtClean="0">
                <a:solidFill>
                  <a:prstClr val="black"/>
                </a:solidFill>
              </a:rPr>
            </a:fld>
            <a:endParaRPr lang="tr-TR">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Image Placeholder 1"/>
          <p:cNvSpPr>
            <a:spLocks noGrp="1" noRot="1" noChangeAspect="1" noTextEdit="1"/>
          </p:cNvSpPr>
          <p:nvPr>
            <p:ph type="sldImg"/>
          </p:nvPr>
        </p:nvSpPr>
        <p:spPr bwMode="auto">
          <a:noFill/>
          <a:ln>
            <a:solidFill>
              <a:srgbClr val="000000"/>
            </a:solidFill>
            <a:miter lim="800000"/>
          </a:ln>
        </p:spPr>
      </p:sp>
      <p:sp>
        <p:nvSpPr>
          <p:cNvPr id="460803" name="Notes Placeholder 2"/>
          <p:cNvSpPr>
            <a:spLocks noGrp="1"/>
          </p:cNvSpPr>
          <p:nvPr>
            <p:ph type="body" idx="1"/>
          </p:nvPr>
        </p:nvSpPr>
        <p:spPr bwMode="auto">
          <a:noFill/>
        </p:spPr>
        <p:txBody>
          <a:bodyPr wrap="square" numCol="1" anchor="t" anchorCtr="0" compatLnSpc="1"/>
          <a:lstStyle/>
          <a:p>
            <a:endParaRPr lang="tr-TR"/>
          </a:p>
        </p:txBody>
      </p:sp>
      <p:sp>
        <p:nvSpPr>
          <p:cNvPr id="460804" name="Slide Number Placeholder 3"/>
          <p:cNvSpPr>
            <a:spLocks noGrp="1"/>
          </p:cNvSpPr>
          <p:nvPr>
            <p:ph type="sldNum" sz="quarter" idx="5"/>
          </p:nvPr>
        </p:nvSpPr>
        <p:spPr bwMode="auto">
          <a:noFill/>
          <a:ln>
            <a:miter lim="800000"/>
          </a:ln>
        </p:spPr>
        <p:txBody>
          <a:bodyPr wrap="square" numCol="1" anchorCtr="0" compatLnSpc="1"/>
          <a:lstStyle/>
          <a:p>
            <a:fld id="{CCC983C6-4660-4D5C-8EE0-283D0E4CD505}" type="slidenum">
              <a:rPr lang="tr-TR" smtClean="0">
                <a:solidFill>
                  <a:prstClr val="black"/>
                </a:solidFill>
              </a:rPr>
            </a:fld>
            <a:endParaRPr lang="tr-TR">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bwMode="auto">
          <a:noFill/>
          <a:ln>
            <a:solidFill>
              <a:srgbClr val="000000"/>
            </a:solidFill>
            <a:miter lim="800000"/>
          </a:ln>
        </p:spPr>
      </p:sp>
      <p:sp>
        <p:nvSpPr>
          <p:cNvPr id="461827" name="Notes Placeholder 2"/>
          <p:cNvSpPr>
            <a:spLocks noGrp="1"/>
          </p:cNvSpPr>
          <p:nvPr>
            <p:ph type="body" idx="1"/>
          </p:nvPr>
        </p:nvSpPr>
        <p:spPr bwMode="auto">
          <a:noFill/>
        </p:spPr>
        <p:txBody>
          <a:bodyPr wrap="square" numCol="1" anchor="t" anchorCtr="0" compatLnSpc="1"/>
          <a:lstStyle/>
          <a:p>
            <a:endParaRPr lang="tr-TR"/>
          </a:p>
        </p:txBody>
      </p:sp>
      <p:sp>
        <p:nvSpPr>
          <p:cNvPr id="461828" name="Slide Number Placeholder 3"/>
          <p:cNvSpPr>
            <a:spLocks noGrp="1"/>
          </p:cNvSpPr>
          <p:nvPr>
            <p:ph type="sldNum" sz="quarter" idx="5"/>
          </p:nvPr>
        </p:nvSpPr>
        <p:spPr bwMode="auto">
          <a:noFill/>
          <a:ln>
            <a:miter lim="800000"/>
          </a:ln>
        </p:spPr>
        <p:txBody>
          <a:bodyPr wrap="square" numCol="1" anchorCtr="0" compatLnSpc="1"/>
          <a:lstStyle/>
          <a:p>
            <a:fld id="{8E39A58F-5411-4F06-8BC6-C77AB630039E}" type="slidenum">
              <a:rPr lang="tr-TR" smtClean="0">
                <a:solidFill>
                  <a:prstClr val="black"/>
                </a:solidFill>
              </a:rPr>
            </a:fld>
            <a:endParaRPr lang="tr-TR">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bwMode="auto">
          <a:noFill/>
          <a:ln>
            <a:solidFill>
              <a:srgbClr val="000000"/>
            </a:solidFill>
            <a:miter lim="800000"/>
          </a:ln>
        </p:spPr>
      </p:sp>
      <p:sp>
        <p:nvSpPr>
          <p:cNvPr id="462851" name="Notes Placeholder 2"/>
          <p:cNvSpPr>
            <a:spLocks noGrp="1"/>
          </p:cNvSpPr>
          <p:nvPr>
            <p:ph type="body" idx="1"/>
          </p:nvPr>
        </p:nvSpPr>
        <p:spPr bwMode="auto">
          <a:noFill/>
        </p:spPr>
        <p:txBody>
          <a:bodyPr wrap="square" numCol="1" anchor="t" anchorCtr="0" compatLnSpc="1"/>
          <a:lstStyle/>
          <a:p>
            <a:endParaRPr lang="tr-TR"/>
          </a:p>
        </p:txBody>
      </p:sp>
      <p:sp>
        <p:nvSpPr>
          <p:cNvPr id="462852" name="Slide Number Placeholder 3"/>
          <p:cNvSpPr>
            <a:spLocks noGrp="1"/>
          </p:cNvSpPr>
          <p:nvPr>
            <p:ph type="sldNum" sz="quarter" idx="5"/>
          </p:nvPr>
        </p:nvSpPr>
        <p:spPr bwMode="auto">
          <a:noFill/>
          <a:ln>
            <a:miter lim="800000"/>
          </a:ln>
        </p:spPr>
        <p:txBody>
          <a:bodyPr wrap="square" numCol="1" anchorCtr="0" compatLnSpc="1"/>
          <a:lstStyle/>
          <a:p>
            <a:fld id="{95C5AC49-EC82-4731-9E1F-07829C00794D}" type="slidenum">
              <a:rPr lang="tr-TR" smtClean="0">
                <a:solidFill>
                  <a:prstClr val="black"/>
                </a:solidFill>
              </a:rPr>
            </a:fld>
            <a:endParaRPr lang="tr-TR">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ln>
        </p:spPr>
      </p:sp>
      <p:sp>
        <p:nvSpPr>
          <p:cNvPr id="423939" name="Notes Placeholder 2"/>
          <p:cNvSpPr>
            <a:spLocks noGrp="1"/>
          </p:cNvSpPr>
          <p:nvPr>
            <p:ph type="body" idx="1"/>
          </p:nvPr>
        </p:nvSpPr>
        <p:spPr bwMode="auto">
          <a:noFill/>
        </p:spPr>
        <p:txBody>
          <a:bodyPr wrap="square" numCol="1" anchor="t" anchorCtr="0" compatLnSpc="1"/>
          <a:lstStyle/>
          <a:p>
            <a:endParaRPr lang="tr-TR"/>
          </a:p>
        </p:txBody>
      </p:sp>
      <p:sp>
        <p:nvSpPr>
          <p:cNvPr id="423940" name="Slide Number Placeholder 3"/>
          <p:cNvSpPr>
            <a:spLocks noGrp="1"/>
          </p:cNvSpPr>
          <p:nvPr>
            <p:ph type="sldNum" sz="quarter" idx="5"/>
          </p:nvPr>
        </p:nvSpPr>
        <p:spPr bwMode="auto">
          <a:noFill/>
          <a:ln>
            <a:miter lim="800000"/>
          </a:ln>
        </p:spPr>
        <p:txBody>
          <a:bodyPr wrap="square" numCol="1" anchorCtr="0" compatLnSpc="1"/>
          <a:lstStyle/>
          <a:p>
            <a:fld id="{A6888458-0D84-42C1-82D8-4CA86568963A}" type="slidenum">
              <a:rPr lang="tr-TR" smtClean="0">
                <a:solidFill>
                  <a:prstClr val="black"/>
                </a:solidFill>
              </a:rPr>
            </a:fld>
            <a:endParaRPr lang="tr-TR">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ln>
        </p:spPr>
      </p:sp>
      <p:sp>
        <p:nvSpPr>
          <p:cNvPr id="424963" name="Notes Placeholder 2"/>
          <p:cNvSpPr>
            <a:spLocks noGrp="1"/>
          </p:cNvSpPr>
          <p:nvPr>
            <p:ph type="body" idx="1"/>
          </p:nvPr>
        </p:nvSpPr>
        <p:spPr bwMode="auto">
          <a:noFill/>
        </p:spPr>
        <p:txBody>
          <a:bodyPr wrap="square" numCol="1" anchor="t" anchorCtr="0" compatLnSpc="1"/>
          <a:lstStyle/>
          <a:p>
            <a:endParaRPr lang="tr-TR"/>
          </a:p>
        </p:txBody>
      </p:sp>
      <p:sp>
        <p:nvSpPr>
          <p:cNvPr id="424964" name="Slide Number Placeholder 3"/>
          <p:cNvSpPr>
            <a:spLocks noGrp="1"/>
          </p:cNvSpPr>
          <p:nvPr>
            <p:ph type="sldNum" sz="quarter" idx="5"/>
          </p:nvPr>
        </p:nvSpPr>
        <p:spPr bwMode="auto">
          <a:noFill/>
          <a:ln>
            <a:miter lim="800000"/>
          </a:ln>
        </p:spPr>
        <p:txBody>
          <a:bodyPr wrap="square" numCol="1" anchorCtr="0" compatLnSpc="1"/>
          <a:lstStyle/>
          <a:p>
            <a:fld id="{40C3E201-8ECC-41D6-BE02-72B8D234F105}" type="slidenum">
              <a:rPr lang="tr-TR" smtClean="0">
                <a:solidFill>
                  <a:prstClr val="black"/>
                </a:solidFill>
              </a:rPr>
            </a:fld>
            <a:endParaRPr lang="tr-TR">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ln>
        </p:spPr>
      </p:sp>
      <p:sp>
        <p:nvSpPr>
          <p:cNvPr id="425987" name="Notes Placeholder 2"/>
          <p:cNvSpPr>
            <a:spLocks noGrp="1"/>
          </p:cNvSpPr>
          <p:nvPr>
            <p:ph type="body" idx="1"/>
          </p:nvPr>
        </p:nvSpPr>
        <p:spPr bwMode="auto">
          <a:noFill/>
        </p:spPr>
        <p:txBody>
          <a:bodyPr wrap="square" numCol="1" anchor="t" anchorCtr="0" compatLnSpc="1"/>
          <a:lstStyle/>
          <a:p>
            <a:endParaRPr lang="tr-TR"/>
          </a:p>
        </p:txBody>
      </p:sp>
      <p:sp>
        <p:nvSpPr>
          <p:cNvPr id="425988" name="Slide Number Placeholder 3"/>
          <p:cNvSpPr>
            <a:spLocks noGrp="1"/>
          </p:cNvSpPr>
          <p:nvPr>
            <p:ph type="sldNum" sz="quarter" idx="5"/>
          </p:nvPr>
        </p:nvSpPr>
        <p:spPr bwMode="auto">
          <a:noFill/>
          <a:ln>
            <a:miter lim="800000"/>
          </a:ln>
        </p:spPr>
        <p:txBody>
          <a:bodyPr wrap="square" numCol="1" anchorCtr="0" compatLnSpc="1"/>
          <a:lstStyle/>
          <a:p>
            <a:fld id="{D6CEED35-A2FA-48EE-AF47-B7D16F6BEC10}" type="slidenum">
              <a:rPr lang="tr-TR" smtClean="0">
                <a:solidFill>
                  <a:prstClr val="black"/>
                </a:solidFill>
              </a:rPr>
            </a:fld>
            <a:endParaRPr lang="tr-TR">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p:sp>
      <p:sp>
        <p:nvSpPr>
          <p:cNvPr id="175107" name="Notes Placeholder 2"/>
          <p:cNvSpPr>
            <a:spLocks noGrp="1"/>
          </p:cNvSpPr>
          <p:nvPr>
            <p:ph type="body" idx="1"/>
          </p:nvPr>
        </p:nvSpPr>
        <p:spPr>
          <a:xfrm>
            <a:off x="685800" y="4343400"/>
            <a:ext cx="5486400" cy="4114800"/>
          </a:xfrm>
          <a:noFill/>
          <a:ln w="9525"/>
        </p:spPr>
        <p:txBody>
          <a:bodyPr/>
          <a:lstStyle/>
          <a:p>
            <a:pPr algn="ctr"/>
            <a:r>
              <a:rPr lang="tr-TR" b="1"/>
              <a:t>Büyük Atatürk</a:t>
            </a:r>
            <a:r>
              <a:rPr lang="tr-TR"/>
              <a:t>’ün 1935’lerdeki sözü şöyledir : </a:t>
            </a:r>
            <a:r>
              <a:rPr lang="tr-TR" b="1">
                <a:solidFill>
                  <a:srgbClr val="CC00CC"/>
                </a:solidFill>
                <a:latin typeface="Tahoma" panose="020B0604030504040204" pitchFamily="34" charset="0"/>
              </a:rPr>
              <a:t>“Dünya vatandaşları haset, aç gözlülük ve kinden arındırılmış olarak eğitilmelidir.”</a:t>
            </a:r>
            <a:endParaRPr lang="tr-TR" b="1">
              <a:solidFill>
                <a:srgbClr val="CC00CC"/>
              </a:solidFill>
              <a:latin typeface="Tahoma" panose="020B0604030504040204" pitchFamily="34" charset="0"/>
            </a:endParaRPr>
          </a:p>
          <a:p>
            <a:pPr algn="ctr"/>
            <a:r>
              <a:rPr lang="tr-TR">
                <a:solidFill>
                  <a:srgbClr val="CC00CC"/>
                </a:solidFill>
                <a:latin typeface="Tahoma" panose="020B0604030504040204" pitchFamily="34" charset="0"/>
              </a:rPr>
              <a:t>Batı emperyalizminin iktisat dehası (!) Prof. Dr. J.M. </a:t>
            </a:r>
            <a:r>
              <a:rPr lang="tr-TR" b="1">
                <a:solidFill>
                  <a:srgbClr val="CC00CC"/>
                </a:solidFill>
                <a:latin typeface="Tahoma" panose="020B0604030504040204" pitchFamily="34" charset="0"/>
              </a:rPr>
              <a:t>Keynes</a:t>
            </a:r>
            <a:r>
              <a:rPr lang="tr-TR">
                <a:solidFill>
                  <a:srgbClr val="CC00CC"/>
                </a:solidFill>
                <a:latin typeface="Tahoma" panose="020B0604030504040204" pitchFamily="34" charset="0"/>
              </a:rPr>
              <a:t>’in, ekol yaratan ve 1929 Dünya ekonomik bunalımından çıkmak için reçetesi..</a:t>
            </a:r>
            <a:endParaRPr lang="tr-TR">
              <a:solidFill>
                <a:srgbClr val="CC00CC"/>
              </a:solidFill>
              <a:latin typeface="Tahoma" panose="020B0604030504040204" pitchFamily="34" charset="0"/>
            </a:endParaRPr>
          </a:p>
          <a:p>
            <a:pPr algn="ctr"/>
            <a:r>
              <a:rPr lang="tr-TR">
                <a:solidFill>
                  <a:srgbClr val="CC00CC"/>
                </a:solidFill>
                <a:latin typeface="Tahoma" panose="020B0604030504040204" pitchFamily="34" charset="0"/>
              </a:rPr>
              <a:t>“Hangisi daha insancıl?” diye sormak abes değil mi? “</a:t>
            </a:r>
            <a:r>
              <a:rPr lang="tr-TR" b="1" u="sng">
                <a:solidFill>
                  <a:srgbClr val="CC00CC"/>
                </a:solidFill>
                <a:latin typeface="Tahoma" panose="020B0604030504040204" pitchFamily="34" charset="0"/>
              </a:rPr>
              <a:t>Bizi mahvetmek isteyen Emperyalizm</a:t>
            </a:r>
            <a:r>
              <a:rPr lang="tr-TR">
                <a:solidFill>
                  <a:srgbClr val="CC00CC"/>
                </a:solidFill>
                <a:latin typeface="Tahoma" panose="020B0604030504040204" pitchFamily="34" charset="0"/>
              </a:rPr>
              <a:t>” ve “</a:t>
            </a:r>
            <a:r>
              <a:rPr lang="tr-TR" b="1" u="sng">
                <a:solidFill>
                  <a:srgbClr val="CC00CC"/>
                </a:solidFill>
                <a:latin typeface="Tahoma" panose="020B0604030504040204" pitchFamily="34" charset="0"/>
              </a:rPr>
              <a:t>bizi yutmak isteyen kapitalizm</a:t>
            </a:r>
            <a:r>
              <a:rPr lang="tr-TR">
                <a:solidFill>
                  <a:srgbClr val="CC00CC"/>
                </a:solidFill>
                <a:latin typeface="Tahoma" panose="020B0604030504040204" pitchFamily="34" charset="0"/>
              </a:rPr>
              <a:t>”, </a:t>
            </a:r>
            <a:br>
              <a:rPr lang="tr-TR">
                <a:solidFill>
                  <a:srgbClr val="CC00CC"/>
                </a:solidFill>
                <a:latin typeface="Tahoma" panose="020B0604030504040204" pitchFamily="34" charset="0"/>
              </a:rPr>
            </a:br>
            <a:r>
              <a:rPr lang="tr-TR" b="1">
                <a:solidFill>
                  <a:srgbClr val="CC00CC"/>
                </a:solidFill>
                <a:latin typeface="Tahoma" panose="020B0604030504040204" pitchFamily="34" charset="0"/>
              </a:rPr>
              <a:t>Yüce Atatürk</a:t>
            </a:r>
            <a:r>
              <a:rPr lang="tr-TR">
                <a:solidFill>
                  <a:srgbClr val="CC00CC"/>
                </a:solidFill>
                <a:latin typeface="Tahoma" panose="020B0604030504040204" pitchFamily="34" charset="0"/>
              </a:rPr>
              <a:t>’e göre sürekli savaşımı 2. bir </a:t>
            </a:r>
            <a:r>
              <a:rPr lang="tr-TR" b="1">
                <a:solidFill>
                  <a:srgbClr val="CC00CC"/>
                </a:solidFill>
                <a:latin typeface="Tahoma" panose="020B0604030504040204" pitchFamily="34" charset="0"/>
              </a:rPr>
              <a:t>“</a:t>
            </a:r>
            <a:r>
              <a:rPr lang="tr-TR" b="1" i="1" u="sng">
                <a:solidFill>
                  <a:srgbClr val="CC00CC"/>
                </a:solidFill>
                <a:latin typeface="Tahoma" panose="020B0604030504040204" pitchFamily="34" charset="0"/>
              </a:rPr>
              <a:t>meslek</a:t>
            </a:r>
            <a:r>
              <a:rPr lang="tr-TR">
                <a:solidFill>
                  <a:srgbClr val="CC00CC"/>
                </a:solidFill>
                <a:latin typeface="Tahoma" panose="020B0604030504040204" pitchFamily="34" charset="0"/>
              </a:rPr>
              <a:t> “ edinmemiz gereken 2 kadim insanlık düşmanıdır.</a:t>
            </a:r>
            <a:endParaRPr lang="en-US">
              <a:solidFill>
                <a:srgbClr val="CC00CC"/>
              </a:solidFill>
              <a:latin typeface="Tahoma" panose="020B0604030504040204" pitchFamily="34" charset="0"/>
            </a:endParaRPr>
          </a:p>
          <a:p>
            <a:endParaRPr lang="tr-TR"/>
          </a:p>
        </p:txBody>
      </p:sp>
      <p:sp>
        <p:nvSpPr>
          <p:cNvPr id="557060" name="Slide Number Placeholder 3"/>
          <p:cNvSpPr txBox="1">
            <a:spLocks noGrp="1"/>
          </p:cNvSpPr>
          <p:nvPr/>
        </p:nvSpPr>
        <p:spPr>
          <a:xfrm>
            <a:off x="3884613" y="8685213"/>
            <a:ext cx="2971800" cy="457200"/>
          </a:xfrm>
          <a:prstGeom prst="rect">
            <a:avLst/>
          </a:prstGeom>
          <a:noFill/>
        </p:spPr>
        <p:txBody>
          <a:bodyPr anchor="b"/>
          <a:lstStyle/>
          <a:p>
            <a:pPr algn="r">
              <a:defRPr/>
            </a:pPr>
            <a:fld id="{1628E9E4-E2F3-452E-8018-ED97828889D0}" type="slidenum">
              <a:rPr lang="tr-TR" sz="1200">
                <a:solidFill>
                  <a:prstClr val="black"/>
                </a:solidFill>
              </a:rPr>
            </a:fld>
            <a:endParaRPr lang="tr-TR" sz="120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lide Image Placeholder 1"/>
          <p:cNvSpPr>
            <a:spLocks noGrp="1" noRot="1" noChangeAspect="1" noTextEdit="1"/>
          </p:cNvSpPr>
          <p:nvPr>
            <p:ph type="sldImg"/>
          </p:nvPr>
        </p:nvSpPr>
        <p:spPr/>
      </p:sp>
      <p:sp>
        <p:nvSpPr>
          <p:cNvPr id="495619" name="Notes Placeholder 2"/>
          <p:cNvSpPr>
            <a:spLocks noGrp="1"/>
          </p:cNvSpPr>
          <p:nvPr>
            <p:ph type="body" idx="1"/>
          </p:nvPr>
        </p:nvSpPr>
        <p:spPr>
          <a:noFill/>
        </p:spPr>
        <p:txBody>
          <a:bodyPr/>
          <a:lstStyle/>
          <a:p>
            <a:endParaRPr lang="tr-TR">
              <a:latin typeface="Arial" panose="020B0604020202020204" pitchFamily="34" charset="0"/>
            </a:endParaRPr>
          </a:p>
        </p:txBody>
      </p:sp>
      <p:sp>
        <p:nvSpPr>
          <p:cNvPr id="495620" name="Slide Number Placeholder 3"/>
          <p:cNvSpPr>
            <a:spLocks noGrp="1"/>
          </p:cNvSpPr>
          <p:nvPr>
            <p:ph type="sldNum" sz="quarter" idx="5"/>
          </p:nvPr>
        </p:nvSpPr>
        <p:spPr>
          <a:noFill/>
        </p:spPr>
        <p:txBody>
          <a:bodyPr/>
          <a:lstStyle/>
          <a:p>
            <a:fld id="{289E5BA2-0A85-42FB-9057-144B0527279F}" type="slidenum">
              <a:rPr lang="en-AU" smtClean="0">
                <a:solidFill>
                  <a:srgbClr val="000000"/>
                </a:solidFill>
              </a:rPr>
            </a:fld>
            <a:endParaRPr lang="en-AU">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noTextEdit="1"/>
          </p:cNvSpPr>
          <p:nvPr>
            <p:ph type="sldImg"/>
          </p:nvPr>
        </p:nvSpPr>
        <p:spPr bwMode="auto">
          <a:noFill/>
          <a:ln>
            <a:solidFill>
              <a:srgbClr val="000000"/>
            </a:solidFill>
            <a:miter lim="800000"/>
          </a:ln>
        </p:spPr>
      </p:sp>
      <p:sp>
        <p:nvSpPr>
          <p:cNvPr id="559107" name="Notes Placeholder 2"/>
          <p:cNvSpPr>
            <a:spLocks noGrp="1"/>
          </p:cNvSpPr>
          <p:nvPr>
            <p:ph type="body" idx="1"/>
          </p:nvPr>
        </p:nvSpPr>
        <p:spPr bwMode="auto">
          <a:noFill/>
        </p:spPr>
        <p:txBody>
          <a:bodyPr wrap="square" numCol="1" anchor="t" anchorCtr="0" compatLnSpc="1"/>
          <a:lstStyle/>
          <a:p>
            <a:endParaRPr lang="tr-TR"/>
          </a:p>
        </p:txBody>
      </p:sp>
      <p:sp>
        <p:nvSpPr>
          <p:cNvPr id="559108" name="Slide Number Placeholder 3"/>
          <p:cNvSpPr>
            <a:spLocks noGrp="1"/>
          </p:cNvSpPr>
          <p:nvPr>
            <p:ph type="sldNum" sz="quarter" idx="5"/>
          </p:nvPr>
        </p:nvSpPr>
        <p:spPr bwMode="auto">
          <a:noFill/>
          <a:ln>
            <a:miter lim="800000"/>
          </a:ln>
        </p:spPr>
        <p:txBody>
          <a:bodyPr wrap="square" numCol="1" anchorCtr="0" compatLnSpc="1"/>
          <a:lstStyle/>
          <a:p>
            <a:fld id="{9003A83C-C140-4B7E-B524-C82CB54413FE}" type="slidenum">
              <a:rPr lang="tr-TR" smtClean="0">
                <a:solidFill>
                  <a:prstClr val="black"/>
                </a:solidFill>
              </a:rPr>
            </a:fld>
            <a:endParaRPr lang="tr-T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p:sp>
      <p:sp>
        <p:nvSpPr>
          <p:cNvPr id="309251" name="Notes Placeholder 2"/>
          <p:cNvSpPr>
            <a:spLocks noGrp="1"/>
          </p:cNvSpPr>
          <p:nvPr>
            <p:ph type="body" idx="1"/>
          </p:nvPr>
        </p:nvSpPr>
        <p:spPr>
          <a:noFill/>
        </p:spPr>
        <p:txBody>
          <a:bodyPr/>
          <a:lstStyle/>
          <a:p>
            <a:pPr algn="ctr"/>
            <a:r>
              <a:rPr lang="tr-TR" dirty="0"/>
              <a:t>Büyüme hızı oranı %3,5, TÜFE yıl sonu oranı %5,3, ihracat 108 milyar $, ithalat 153 milyar $ hedeflendi.</a:t>
            </a:r>
            <a:endParaRPr lang="tr-TR" dirty="0">
              <a:latin typeface="Arial" panose="020B0604020202020204" pitchFamily="34" charset="0"/>
            </a:endParaRPr>
          </a:p>
        </p:txBody>
      </p:sp>
      <p:sp>
        <p:nvSpPr>
          <p:cNvPr id="332804" name="Slide Number Placeholder 3"/>
          <p:cNvSpPr>
            <a:spLocks noGrp="1"/>
          </p:cNvSpPr>
          <p:nvPr>
            <p:ph type="sldNum" sz="quarter" idx="5"/>
          </p:nvPr>
        </p:nvSpPr>
        <p:spPr/>
        <p:txBody>
          <a:bodyPr/>
          <a:lstStyle/>
          <a:p>
            <a:pPr>
              <a:defRPr/>
            </a:pPr>
            <a:fld id="{312CE604-7D1F-47C8-A038-B1989C876A7D}" type="slidenum">
              <a:rPr lang="tr-TR">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Slide Image Placeholder 1"/>
          <p:cNvSpPr>
            <a:spLocks noGrp="1" noRot="1" noChangeAspect="1" noTextEdit="1"/>
          </p:cNvSpPr>
          <p:nvPr>
            <p:ph type="sldImg"/>
          </p:nvPr>
        </p:nvSpPr>
        <p:spPr bwMode="auto">
          <a:noFill/>
          <a:ln>
            <a:solidFill>
              <a:srgbClr val="000000"/>
            </a:solidFill>
            <a:miter lim="800000"/>
          </a:ln>
        </p:spPr>
      </p:sp>
      <p:sp>
        <p:nvSpPr>
          <p:cNvPr id="560131" name="Notes Placeholder 2"/>
          <p:cNvSpPr>
            <a:spLocks noGrp="1"/>
          </p:cNvSpPr>
          <p:nvPr>
            <p:ph type="body" idx="1"/>
          </p:nvPr>
        </p:nvSpPr>
        <p:spPr bwMode="auto">
          <a:noFill/>
        </p:spPr>
        <p:txBody>
          <a:bodyPr wrap="square" numCol="1" anchor="t" anchorCtr="0" compatLnSpc="1"/>
          <a:lstStyle/>
          <a:p>
            <a:endParaRPr lang="tr-TR"/>
          </a:p>
        </p:txBody>
      </p:sp>
      <p:sp>
        <p:nvSpPr>
          <p:cNvPr id="560132" name="Slide Number Placeholder 3"/>
          <p:cNvSpPr>
            <a:spLocks noGrp="1"/>
          </p:cNvSpPr>
          <p:nvPr>
            <p:ph type="sldNum" sz="quarter" idx="5"/>
          </p:nvPr>
        </p:nvSpPr>
        <p:spPr bwMode="auto">
          <a:noFill/>
          <a:ln>
            <a:miter lim="800000"/>
          </a:ln>
        </p:spPr>
        <p:txBody>
          <a:bodyPr wrap="square" numCol="1" anchorCtr="0" compatLnSpc="1"/>
          <a:lstStyle/>
          <a:p>
            <a:fld id="{94D41BF8-6CB6-46B0-A216-1C55D7F1D8A0}" type="slidenum">
              <a:rPr lang="tr-TR" smtClean="0">
                <a:solidFill>
                  <a:prstClr val="black"/>
                </a:solidFill>
              </a:rPr>
            </a:fld>
            <a:endParaRPr lang="tr-TR">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lide Image Placeholder 1"/>
          <p:cNvSpPr>
            <a:spLocks noGrp="1" noRot="1" noChangeAspect="1" noTextEdit="1"/>
          </p:cNvSpPr>
          <p:nvPr>
            <p:ph type="sldImg"/>
          </p:nvPr>
        </p:nvSpPr>
        <p:spPr bwMode="auto">
          <a:noFill/>
          <a:ln>
            <a:solidFill>
              <a:srgbClr val="000000"/>
            </a:solidFill>
            <a:miter lim="800000"/>
          </a:ln>
        </p:spPr>
      </p:sp>
      <p:sp>
        <p:nvSpPr>
          <p:cNvPr id="561155" name="Notes Placeholder 2"/>
          <p:cNvSpPr>
            <a:spLocks noGrp="1"/>
          </p:cNvSpPr>
          <p:nvPr>
            <p:ph type="body" idx="1"/>
          </p:nvPr>
        </p:nvSpPr>
        <p:spPr bwMode="auto">
          <a:noFill/>
        </p:spPr>
        <p:txBody>
          <a:bodyPr wrap="square" numCol="1" anchor="t" anchorCtr="0" compatLnSpc="1"/>
          <a:lstStyle/>
          <a:p>
            <a:endParaRPr lang="tr-TR"/>
          </a:p>
        </p:txBody>
      </p:sp>
      <p:sp>
        <p:nvSpPr>
          <p:cNvPr id="561156" name="Slide Number Placeholder 3"/>
          <p:cNvSpPr>
            <a:spLocks noGrp="1"/>
          </p:cNvSpPr>
          <p:nvPr>
            <p:ph type="sldNum" sz="quarter" idx="5"/>
          </p:nvPr>
        </p:nvSpPr>
        <p:spPr bwMode="auto">
          <a:noFill/>
          <a:ln>
            <a:miter lim="800000"/>
          </a:ln>
        </p:spPr>
        <p:txBody>
          <a:bodyPr wrap="square" numCol="1" anchorCtr="0" compatLnSpc="1"/>
          <a:lstStyle/>
          <a:p>
            <a:fld id="{F39212BF-7AE8-457E-ACB7-D39ED5902541}" type="slidenum">
              <a:rPr lang="tr-TR" smtClean="0">
                <a:solidFill>
                  <a:prstClr val="black"/>
                </a:solidFill>
              </a:rPr>
            </a:fld>
            <a:endParaRPr lang="tr-TR">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DAC19F53-23D6-4631-A2C4-F3E1FEB569C1}" type="slidenum">
              <a:rPr lang="tr-TR" smtClean="0">
                <a:solidFill>
                  <a:prstClr val="black"/>
                </a:solidFill>
              </a:rPr>
            </a:fld>
            <a:endParaRPr lang="tr-TR">
              <a:solidFill>
                <a:prstClr val="black"/>
              </a:solidFill>
            </a:endParaRPr>
          </a:p>
        </p:txBody>
      </p:sp>
      <p:sp>
        <p:nvSpPr>
          <p:cNvPr id="318467" name="Rectangle 2"/>
          <p:cNvSpPr>
            <a:spLocks noGrp="1" noRot="1" noChangeAspect="1" noChangeArrowheads="1" noTextEdit="1"/>
          </p:cNvSpPr>
          <p:nvPr>
            <p:ph type="sldImg"/>
          </p:nvPr>
        </p:nvSpPr>
        <p:spPr/>
      </p:sp>
      <p:sp>
        <p:nvSpPr>
          <p:cNvPr id="318468" name="Rectangle 3"/>
          <p:cNvSpPr>
            <a:spLocks noGrp="1" noChangeArrowheads="1"/>
          </p:cNvSpPr>
          <p:nvPr>
            <p:ph type="body" idx="1"/>
          </p:nvPr>
        </p:nvSpPr>
        <p:spPr>
          <a:noFill/>
        </p:spPr>
        <p:txBody>
          <a:bodyPr/>
          <a:lstStyle/>
          <a:p>
            <a:pPr eaLnBrk="1" hangingPunct="1"/>
            <a:endParaRPr lang="tr-T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ln>
        </p:spPr>
      </p:sp>
      <p:sp>
        <p:nvSpPr>
          <p:cNvPr id="230403"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tr-TR">
              <a:latin typeface="Arial" panose="020B0604020202020204" pitchFamily="34" charset="0"/>
            </a:endParaRPr>
          </a:p>
        </p:txBody>
      </p:sp>
      <p:sp>
        <p:nvSpPr>
          <p:cNvPr id="230404" name="Slide Number Placeholder 3"/>
          <p:cNvSpPr>
            <a:spLocks noGrp="1"/>
          </p:cNvSpPr>
          <p:nvPr>
            <p:ph type="sldNum" sz="quarter" idx="5"/>
          </p:nvPr>
        </p:nvSpPr>
        <p:spPr bwMode="auto">
          <a:ln>
            <a:miter lim="800000"/>
          </a:ln>
        </p:spPr>
        <p:txBody>
          <a:bodyPr wrap="square" numCol="1" anchorCtr="0" compatLnSpc="1"/>
          <a:lstStyle/>
          <a:p>
            <a:pPr>
              <a:defRPr/>
            </a:pPr>
            <a:fld id="{D8DE5F21-F0DD-4357-AE81-F4BA865250BB}" type="slidenum">
              <a:rPr lang="tr-TR">
                <a:solidFill>
                  <a:srgbClr val="000000"/>
                </a:solidFill>
              </a:rPr>
            </a:fld>
            <a:endParaRPr lang="tr-T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p:sp>
      <p:sp>
        <p:nvSpPr>
          <p:cNvPr id="177155" name="Notes Placeholder 2"/>
          <p:cNvSpPr>
            <a:spLocks noGrp="1"/>
          </p:cNvSpPr>
          <p:nvPr>
            <p:ph type="body" idx="1"/>
          </p:nvPr>
        </p:nvSpPr>
        <p:spPr>
          <a:xfrm>
            <a:off x="685800" y="4343400"/>
            <a:ext cx="5486400" cy="4114800"/>
          </a:xfrm>
          <a:noFill/>
          <a:ln w="9525"/>
        </p:spPr>
        <p:txBody>
          <a:bodyPr/>
          <a:lstStyle/>
          <a:p>
            <a:pPr algn="ctr"/>
            <a:r>
              <a:rPr lang="tr-TR"/>
              <a:t>Evet. 200 yansılık kapsamlı sunu bitti. Şimdi geriye yaslanıp düşünelim. Ülkemiz hangi yıkımlara sürükleniyor?</a:t>
            </a:r>
            <a:br>
              <a:rPr lang="tr-TR"/>
            </a:br>
            <a:r>
              <a:rPr lang="tr-TR"/>
              <a:t>Çağımızı anladık mı? Büyük </a:t>
            </a:r>
            <a:r>
              <a:rPr lang="tr-TR" b="1"/>
              <a:t>ATATÜRK</a:t>
            </a:r>
            <a:r>
              <a:rPr lang="tr-TR"/>
              <a:t>, Cumhuriyeti Türk gençlerine kutsal bir emanet olarak bıraktı. </a:t>
            </a:r>
            <a:br>
              <a:rPr lang="tr-TR"/>
            </a:br>
            <a:r>
              <a:rPr lang="tr-TR"/>
              <a:t>O’nu, sonsuza dek </a:t>
            </a:r>
            <a:r>
              <a:rPr lang="tr-TR" i="1" u="sng"/>
              <a:t>özgür ve tam bağımsız</a:t>
            </a:r>
            <a:r>
              <a:rPr lang="tr-TR"/>
              <a:t> yaşatmamızı vasiyet etti.  Bunlar sizin önemli için değilse; düşünün: </a:t>
            </a:r>
            <a:br>
              <a:rPr lang="tr-TR"/>
            </a:br>
            <a:r>
              <a:rPr lang="tr-TR"/>
              <a:t>Size yaşam hakkı veren vatanınız, devletiniz alçakça </a:t>
            </a:r>
            <a:r>
              <a:rPr lang="tr-TR" b="1" i="1"/>
              <a:t>emperyalist oyunlarla</a:t>
            </a:r>
            <a:r>
              <a:rPr lang="tr-TR"/>
              <a:t> ayağınızın altından çekiliyor. </a:t>
            </a:r>
            <a:br>
              <a:rPr lang="tr-TR"/>
            </a:br>
            <a:r>
              <a:rPr lang="tr-TR"/>
              <a:t>Bu açık, yakın ve somut tehditi de mi algılamıyor ya da önemsemiyoruz? O zaman bize </a:t>
            </a:r>
            <a:r>
              <a:rPr lang="tr-TR" b="1" u="sng"/>
              <a:t>kölelik</a:t>
            </a:r>
            <a:r>
              <a:rPr lang="tr-TR"/>
              <a:t> yaraşır..</a:t>
            </a:r>
            <a:endParaRPr lang="tr-TR"/>
          </a:p>
        </p:txBody>
      </p:sp>
      <p:sp>
        <p:nvSpPr>
          <p:cNvPr id="177156" name="Slide Number Placeholder 3"/>
          <p:cNvSpPr txBox="1">
            <a:spLocks noGrp="1"/>
          </p:cNvSpPr>
          <p:nvPr/>
        </p:nvSpPr>
        <p:spPr bwMode="auto">
          <a:xfrm>
            <a:off x="3884613" y="8685213"/>
            <a:ext cx="2971800" cy="457200"/>
          </a:xfrm>
          <a:prstGeom prst="rect">
            <a:avLst/>
          </a:prstGeom>
          <a:noFill/>
          <a:ln w="9525">
            <a:noFill/>
            <a:miter lim="800000"/>
          </a:ln>
        </p:spPr>
        <p:txBody>
          <a:bodyPr anchor="b"/>
          <a:lstStyle/>
          <a:p>
            <a:pPr algn="r" fontAlgn="base">
              <a:spcBef>
                <a:spcPct val="0"/>
              </a:spcBef>
              <a:spcAft>
                <a:spcPct val="0"/>
              </a:spcAft>
            </a:pPr>
            <a:fld id="{55113C84-F138-4915-840D-C1E220E2CE06}" type="slidenum">
              <a:rPr lang="en-AU" sz="1200">
                <a:solidFill>
                  <a:srgbClr val="000000"/>
                </a:solidFill>
                <a:latin typeface="Arial" panose="020B0604020202020204" pitchFamily="34" charset="0"/>
              </a:rPr>
            </a:fld>
            <a:endParaRPr lang="en-AU" sz="1200">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Image Placeholder 1"/>
          <p:cNvSpPr>
            <a:spLocks noGrp="1" noRot="1" noChangeAspect="1" noTextEdit="1"/>
          </p:cNvSpPr>
          <p:nvPr>
            <p:ph type="sldImg"/>
          </p:nvPr>
        </p:nvSpPr>
        <p:spPr bwMode="auto">
          <a:noFill/>
          <a:ln>
            <a:solidFill>
              <a:srgbClr val="000000"/>
            </a:solidFill>
            <a:miter lim="800000"/>
          </a:ln>
        </p:spPr>
      </p:sp>
      <p:sp>
        <p:nvSpPr>
          <p:cNvPr id="464899" name="Notes Placeholder 2"/>
          <p:cNvSpPr>
            <a:spLocks noGrp="1"/>
          </p:cNvSpPr>
          <p:nvPr>
            <p:ph type="body" idx="1"/>
          </p:nvPr>
        </p:nvSpPr>
        <p:spPr bwMode="auto">
          <a:noFill/>
        </p:spPr>
        <p:txBody>
          <a:bodyPr wrap="square" numCol="1" anchor="t" anchorCtr="0" compatLnSpc="1"/>
          <a:lstStyle/>
          <a:p>
            <a:pPr algn="ctr" eaLnBrk="1" hangingPunct="1">
              <a:spcBef>
                <a:spcPct val="0"/>
              </a:spcBef>
            </a:pPr>
            <a:r>
              <a:rPr lang="tr-TR" dirty="0">
                <a:latin typeface="Arial" panose="020B0604020202020204" pitchFamily="34" charset="0"/>
              </a:rPr>
              <a:t>Evet.. kapsamlı sunu bitti. Şimdi geriye yaslanıp düşünelim. Ülkemiz hangi yıkımlara sürükleniyor?</a:t>
            </a:r>
            <a:br>
              <a:rPr lang="tr-TR" dirty="0">
                <a:latin typeface="Arial" panose="020B0604020202020204" pitchFamily="34" charset="0"/>
              </a:rPr>
            </a:br>
            <a:r>
              <a:rPr lang="tr-TR" dirty="0">
                <a:latin typeface="Arial" panose="020B0604020202020204" pitchFamily="34" charset="0"/>
              </a:rPr>
              <a:t>Çağımızı anladık mı? Büyük </a:t>
            </a:r>
            <a:r>
              <a:rPr lang="tr-TR" b="1" dirty="0">
                <a:latin typeface="Arial" panose="020B0604020202020204" pitchFamily="34" charset="0"/>
              </a:rPr>
              <a:t>ATATÜRK</a:t>
            </a:r>
            <a:r>
              <a:rPr lang="tr-TR" dirty="0">
                <a:latin typeface="Arial" panose="020B0604020202020204" pitchFamily="34" charset="0"/>
              </a:rPr>
              <a:t>, Cumhuriyeti Türk gençlerine kutsal bir emanet olarak bıraktı. </a:t>
            </a:r>
            <a:br>
              <a:rPr lang="tr-TR" dirty="0">
                <a:latin typeface="Arial" panose="020B0604020202020204" pitchFamily="34" charset="0"/>
              </a:rPr>
            </a:br>
            <a:r>
              <a:rPr lang="tr-TR" dirty="0">
                <a:latin typeface="Arial" panose="020B0604020202020204" pitchFamily="34" charset="0"/>
              </a:rPr>
              <a:t>O’nu, sonsuza dek </a:t>
            </a:r>
            <a:r>
              <a:rPr lang="tr-TR" i="1" u="sng" dirty="0">
                <a:latin typeface="Arial" panose="020B0604020202020204" pitchFamily="34" charset="0"/>
              </a:rPr>
              <a:t>özgür ve tam bağımsız</a:t>
            </a:r>
            <a:r>
              <a:rPr lang="tr-TR" dirty="0">
                <a:latin typeface="Arial" panose="020B0604020202020204" pitchFamily="34" charset="0"/>
              </a:rPr>
              <a:t> yaşatmamızı vasiyet etti.  Bunlar sizin önemli için değilse; düşünün: </a:t>
            </a:r>
            <a:br>
              <a:rPr lang="tr-TR" dirty="0">
                <a:latin typeface="Arial" panose="020B0604020202020204" pitchFamily="34" charset="0"/>
              </a:rPr>
            </a:br>
            <a:r>
              <a:rPr lang="tr-TR" dirty="0">
                <a:latin typeface="Arial" panose="020B0604020202020204" pitchFamily="34" charset="0"/>
              </a:rPr>
              <a:t>Size yaşam hakkı veren vatanınız, devletiniz alçakça </a:t>
            </a:r>
            <a:r>
              <a:rPr lang="tr-TR" b="1" i="1" dirty="0">
                <a:latin typeface="Arial" panose="020B0604020202020204" pitchFamily="34" charset="0"/>
              </a:rPr>
              <a:t>emperyalist oyunlarla</a:t>
            </a:r>
            <a:r>
              <a:rPr lang="tr-TR" dirty="0">
                <a:latin typeface="Arial" panose="020B0604020202020204" pitchFamily="34" charset="0"/>
              </a:rPr>
              <a:t> ayağınızın altından çekiliyor. </a:t>
            </a:r>
            <a:br>
              <a:rPr lang="tr-TR" dirty="0">
                <a:latin typeface="Arial" panose="020B0604020202020204" pitchFamily="34" charset="0"/>
              </a:rPr>
            </a:br>
            <a:r>
              <a:rPr lang="tr-TR" dirty="0">
                <a:latin typeface="Arial" panose="020B0604020202020204" pitchFamily="34" charset="0"/>
              </a:rPr>
              <a:t>Bu açık, yakın ve somut tehditi de mi algılamıyor ya da önemsemiyoruz? O zaman bize </a:t>
            </a:r>
            <a:r>
              <a:rPr lang="tr-TR" b="1" u="sng" dirty="0">
                <a:latin typeface="Arial" panose="020B0604020202020204" pitchFamily="34" charset="0"/>
              </a:rPr>
              <a:t>kölelik</a:t>
            </a:r>
            <a:r>
              <a:rPr lang="tr-TR" dirty="0">
                <a:latin typeface="Arial" panose="020B0604020202020204" pitchFamily="34" charset="0"/>
              </a:rPr>
              <a:t> yaraşır..</a:t>
            </a:r>
            <a:endParaRPr lang="tr-TR" dirty="0">
              <a:latin typeface="Arial" panose="020B0604020202020204" pitchFamily="34" charset="0"/>
            </a:endParaRPr>
          </a:p>
        </p:txBody>
      </p:sp>
      <p:sp>
        <p:nvSpPr>
          <p:cNvPr id="38916" name="Slide Number Placeholder 3"/>
          <p:cNvSpPr>
            <a:spLocks noGrp="1"/>
          </p:cNvSpPr>
          <p:nvPr>
            <p:ph type="sldNum" sz="quarter" idx="5"/>
          </p:nvPr>
        </p:nvSpPr>
        <p:spPr bwMode="auto">
          <a:ln>
            <a:miter lim="800000"/>
          </a:ln>
        </p:spPr>
        <p:txBody>
          <a:bodyPr wrap="square" numCol="1" anchorCtr="0" compatLnSpc="1"/>
          <a:lstStyle/>
          <a:p>
            <a:pPr>
              <a:defRPr/>
            </a:pPr>
            <a:fld id="{A8D9BF94-2DE4-483A-8212-AC48574ED010}" type="slidenum">
              <a:rPr lang="en-AU">
                <a:solidFill>
                  <a:srgbClr val="000000"/>
                </a:solidFill>
              </a:rPr>
            </a:fld>
            <a:endParaRPr lang="en-AU">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ctr" defTabSz="914400" rtl="0" eaLnBrk="0" fontAlgn="base" latinLnBrk="0" hangingPunct="0">
              <a:lnSpc>
                <a:spcPct val="100000"/>
              </a:lnSpc>
              <a:spcBef>
                <a:spcPct val="30000"/>
              </a:spcBef>
              <a:spcAft>
                <a:spcPct val="0"/>
              </a:spcAft>
              <a:buClrTx/>
              <a:buSzTx/>
              <a:buFontTx/>
              <a:buNone/>
              <a:defRPr/>
            </a:pPr>
            <a:r>
              <a:rPr lang="tr-TR" dirty="0"/>
              <a:t>Yirmi yılda 1854-1874 arasında yapılan 16 borçlanma sonucunda önüne konulan fatura karşısında </a:t>
            </a:r>
            <a:br>
              <a:rPr lang="tr-TR" dirty="0"/>
            </a:br>
            <a:r>
              <a:rPr lang="tr-TR" dirty="0"/>
              <a:t>Osmanlı yönetimi, 1875’te yayınladığı tebliğ ile “</a:t>
            </a:r>
            <a:r>
              <a:rPr lang="tr-TR" b="1" u="sng" dirty="0"/>
              <a:t>iflasını</a:t>
            </a:r>
            <a:r>
              <a:rPr lang="tr-TR" dirty="0"/>
              <a:t>” ilan etmiştir. </a:t>
            </a:r>
            <a:r>
              <a:rPr lang="tr-TR" sz="1200" b="1" i="1"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Batılı alacaklı devletler bunu kabul etmeyip 1881 yılında Muharrem Kararnamesi ile Düyun-u Umumiye (Genel Borçlar) İdaresi’ni kurarak, devletin tüm vergi gelirlerine, toprak altı ve üstü kaynaklarına  el koyarak </a:t>
            </a:r>
            <a:br>
              <a:rPr lang="tr-TR" sz="1200" b="1" i="1"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b="1" i="1"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alacaklarını kendileri toplamaya başlamışlardır.</a:t>
            </a: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 </a:t>
            </a:r>
            <a:r>
              <a:rPr lang="tr-TR" sz="1200" b="1" u="sng"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Sonuç :</a:t>
            </a: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Devletin maliye ve ekonomisinin yabancı denetimi altına girmesi;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koskoca İmparatorluğun yarı sömürgeye dönüşmesidir.</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Bununla da kalınmayarak, Batılılar bu sanayi, sermaye ve kültür yayılmacılığını siyasal açıdan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tamamlayan sonuncu aşamaya gelmişlerdir.  Osmanlı devletini parçalama ve haritadan silme yolunda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son derece kararlı olan Batılılar, hak ve özgürlükler perdelemesi arkasında Osmanlı toplum yapısını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etnik ve mezhepsel açıdan kurcalayıp bozarken; son darbeyi de I. Dünya Savaşı ile indirmişler,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savaştan yengi (galibiyet)</a:t>
            </a:r>
            <a:r>
              <a:rPr lang="tr-TR" sz="1200" kern="1200" baseline="0" dirty="0">
                <a:solidFill>
                  <a:schemeClr val="tx1"/>
                </a:solidFill>
                <a:latin typeface="Arial" panose="020B0604020202020204" pitchFamily="34" charset="0"/>
                <a:ea typeface="MS PGothic" panose="020B0600070205080204" pitchFamily="34" charset="-128"/>
                <a:cs typeface="MS PGothic" panose="020B0600070205080204" pitchFamily="34" charset="-128"/>
              </a:rPr>
              <a:t> </a:t>
            </a: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ile çıkarak, Mondros Bırakışması (30 Ekim 1918 Mütarekesi) gibi bir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teslimiyet belgesini Osmanlı Devletine imzalattırmışlar, iki yıl sonra da </a:t>
            </a:r>
            <a:r>
              <a:rPr lang="tr-TR" sz="1200" b="1" i="1" u="sng"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Sevr</a:t>
            </a: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 Projesi’ni kabul ettirerek </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(10 Ağustos 1920) yüz yıllardır hayaliyle yaşadıkları “</a:t>
            </a:r>
            <a:r>
              <a:rPr lang="tr-TR" sz="1200" b="1" i="1"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Doğu Sorunu</a:t>
            </a: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 nu artık bitirdiklerine</a:t>
            </a:r>
            <a:b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br>
            <a:r>
              <a:rPr lang="tr-TR" sz="1200"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kendilerini inandırmışlardır. </a:t>
            </a:r>
            <a:r>
              <a:rPr lang="tr-TR" sz="1200" i="1" kern="1200" dirty="0">
                <a:solidFill>
                  <a:schemeClr val="tx1"/>
                </a:solidFill>
                <a:latin typeface="Arial" panose="020B0604020202020204" pitchFamily="34" charset="0"/>
                <a:ea typeface="MS PGothic" panose="020B0600070205080204" pitchFamily="34" charset="-128"/>
                <a:cs typeface="MS PGothic" panose="020B0600070205080204" pitchFamily="34" charset="-128"/>
              </a:rPr>
              <a:t>(Prof. Ünsal YAVUZ,</a:t>
            </a:r>
            <a:r>
              <a:rPr lang="tr-TR" sz="1200" i="1" kern="1200" baseline="0" dirty="0">
                <a:solidFill>
                  <a:schemeClr val="tx1"/>
                </a:solidFill>
                <a:latin typeface="Arial" panose="020B0604020202020204" pitchFamily="34" charset="0"/>
                <a:ea typeface="MS PGothic" panose="020B0600070205080204" pitchFamily="34" charset="-128"/>
                <a:cs typeface="MS PGothic" panose="020B0600070205080204" pitchFamily="34" charset="-128"/>
              </a:rPr>
              <a:t> 2010)</a:t>
            </a:r>
            <a:endParaRPr lang="tr-TR" i="1" dirty="0"/>
          </a:p>
        </p:txBody>
      </p:sp>
      <p:sp>
        <p:nvSpPr>
          <p:cNvPr id="4" name="Slide Number Placeholder 3"/>
          <p:cNvSpPr>
            <a:spLocks noGrp="1"/>
          </p:cNvSpPr>
          <p:nvPr>
            <p:ph type="sldNum" sz="quarter" idx="10"/>
          </p:nvPr>
        </p:nvSpPr>
        <p:spPr/>
        <p:txBody>
          <a:bodyPr/>
          <a:lstStyle/>
          <a:p>
            <a:pPr>
              <a:defRPr/>
            </a:pPr>
            <a:fld id="{02F8D7A4-0705-413F-9653-297AE7E859DB}" type="slidenum">
              <a:rPr lang="tr-TR" smtClean="0">
                <a:solidFill>
                  <a:prstClr val="black"/>
                </a:solidFill>
              </a:rPr>
            </a:fld>
            <a:endParaRPr lang="tr-T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973DD223-C695-4F43-B9F6-F23D66301B2E}" type="slidenum">
              <a:rPr lang="tr-TR">
                <a:solidFill>
                  <a:prstClr val="black"/>
                </a:solidFill>
              </a:rPr>
            </a:fld>
            <a:endParaRPr lang="tr-TR">
              <a:solidFill>
                <a:prstClr val="black"/>
              </a:solidFill>
            </a:endParaRPr>
          </a:p>
        </p:txBody>
      </p:sp>
      <p:sp>
        <p:nvSpPr>
          <p:cNvPr id="316419" name="Rectangle 2"/>
          <p:cNvSpPr>
            <a:spLocks noGrp="1" noRot="1" noChangeAspect="1" noChangeArrowheads="1" noTextEdit="1"/>
          </p:cNvSpPr>
          <p:nvPr>
            <p:ph type="sldImg"/>
          </p:nvPr>
        </p:nvSpPr>
        <p:spPr/>
      </p:sp>
      <p:sp>
        <p:nvSpPr>
          <p:cNvPr id="316420" name="Rectangle 3"/>
          <p:cNvSpPr>
            <a:spLocks noGrp="1" noChangeArrowheads="1"/>
          </p:cNvSpPr>
          <p:nvPr>
            <p:ph type="body" idx="1"/>
          </p:nvPr>
        </p:nvSpPr>
        <p:spPr>
          <a:noFill/>
        </p:spPr>
        <p:txBody>
          <a:bodyPr/>
          <a:lstStyle/>
          <a:p>
            <a:pPr eaLnBrk="1" hangingPunct="1"/>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p:sp>
      <p:sp>
        <p:nvSpPr>
          <p:cNvPr id="324611" name="Notes Placeholder 2"/>
          <p:cNvSpPr>
            <a:spLocks noGrp="1"/>
          </p:cNvSpPr>
          <p:nvPr>
            <p:ph type="body" idx="1"/>
          </p:nvPr>
        </p:nvSpPr>
        <p:spPr>
          <a:noFill/>
        </p:spPr>
        <p:txBody>
          <a:bodyPr/>
          <a:lstStyle/>
          <a:p>
            <a:pPr eaLnBrk="1" hangingPunct="1"/>
            <a:endParaRPr lang="tr-TR"/>
          </a:p>
        </p:txBody>
      </p:sp>
      <p:sp>
        <p:nvSpPr>
          <p:cNvPr id="324612" name="Slide Number Placeholder 3"/>
          <p:cNvSpPr>
            <a:spLocks noGrp="1"/>
          </p:cNvSpPr>
          <p:nvPr>
            <p:ph type="sldNum" sz="quarter" idx="5"/>
          </p:nvPr>
        </p:nvSpPr>
        <p:spPr>
          <a:noFill/>
        </p:spPr>
        <p:txBody>
          <a:bodyPr/>
          <a:lstStyle/>
          <a:p>
            <a:fld id="{6823BB6A-BC39-44B7-AE92-3E8A78E5017D}" type="slidenum">
              <a:rPr lang="tr-TR" smtClean="0">
                <a:solidFill>
                  <a:srgbClr val="000000"/>
                </a:solidFill>
                <a:cs typeface="Arial" panose="020B0604020202020204" pitchFamily="34" charset="0"/>
              </a:rPr>
            </a:fld>
            <a:endParaRPr lang="tr-TR">
              <a:solidFill>
                <a:srgbClr val="000000"/>
              </a:solidFill>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bwMode="auto">
          <a:noFill/>
          <a:ln>
            <a:solidFill>
              <a:srgbClr val="000000"/>
            </a:solidFill>
            <a:miter lim="800000"/>
          </a:ln>
        </p:spPr>
      </p:sp>
      <p:sp>
        <p:nvSpPr>
          <p:cNvPr id="503811" name="Notes Placeholder 2"/>
          <p:cNvSpPr>
            <a:spLocks noGrp="1"/>
          </p:cNvSpPr>
          <p:nvPr>
            <p:ph type="body" idx="1"/>
          </p:nvPr>
        </p:nvSpPr>
        <p:spPr bwMode="auto">
          <a:noFill/>
        </p:spPr>
        <p:txBody>
          <a:bodyPr wrap="square" numCol="1" anchor="t" anchorCtr="0" compatLnSpc="1"/>
          <a:lstStyle/>
          <a:p>
            <a:endParaRPr lang="tr-TR"/>
          </a:p>
        </p:txBody>
      </p:sp>
      <p:sp>
        <p:nvSpPr>
          <p:cNvPr id="503812" name="Slide Number Placeholder 3"/>
          <p:cNvSpPr>
            <a:spLocks noGrp="1"/>
          </p:cNvSpPr>
          <p:nvPr>
            <p:ph type="sldNum" sz="quarter" idx="5"/>
          </p:nvPr>
        </p:nvSpPr>
        <p:spPr bwMode="auto">
          <a:noFill/>
          <a:ln>
            <a:miter lim="800000"/>
          </a:ln>
        </p:spPr>
        <p:txBody>
          <a:bodyPr wrap="square" numCol="1" anchorCtr="0" compatLnSpc="1"/>
          <a:lstStyle/>
          <a:p>
            <a:fld id="{F0D85E30-7840-4BD7-A4CA-515C212DBE37}" type="slidenum">
              <a:rPr lang="tr-TR" smtClean="0">
                <a:solidFill>
                  <a:prstClr val="black"/>
                </a:solidFill>
              </a:rPr>
            </a:fld>
            <a:endParaRPr lang="tr-T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dirty="0"/>
          </a:p>
        </p:txBody>
      </p:sp>
      <p:sp>
        <p:nvSpPr>
          <p:cNvPr id="4" name="Slide Number Placeholder 3"/>
          <p:cNvSpPr>
            <a:spLocks noGrp="1"/>
          </p:cNvSpPr>
          <p:nvPr>
            <p:ph type="sldNum" sz="quarter" idx="10"/>
          </p:nvPr>
        </p:nvSpPr>
        <p:spPr/>
        <p:txBody>
          <a:bodyPr/>
          <a:lstStyle/>
          <a:p>
            <a:fld id="{9D41192A-EE53-4AEB-BD73-208143459E02}" type="slidenum">
              <a:rPr lang="tr-TR" smtClean="0"/>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bwMode="auto">
          <a:noFill/>
          <a:ln>
            <a:solidFill>
              <a:srgbClr val="000000"/>
            </a:solidFill>
            <a:miter lim="800000"/>
          </a:ln>
        </p:spPr>
      </p:sp>
      <p:sp>
        <p:nvSpPr>
          <p:cNvPr id="442371" name="Notes Placeholder 2"/>
          <p:cNvSpPr>
            <a:spLocks noGrp="1"/>
          </p:cNvSpPr>
          <p:nvPr>
            <p:ph type="body" idx="1"/>
          </p:nvPr>
        </p:nvSpPr>
        <p:spPr bwMode="auto">
          <a:noFill/>
        </p:spPr>
        <p:txBody>
          <a:bodyPr wrap="square" numCol="1" anchor="t" anchorCtr="0" compatLnSpc="1"/>
          <a:lstStyle/>
          <a:p>
            <a:endParaRPr lang="tr-TR"/>
          </a:p>
        </p:txBody>
      </p:sp>
      <p:sp>
        <p:nvSpPr>
          <p:cNvPr id="442372" name="Slide Number Placeholder 3"/>
          <p:cNvSpPr>
            <a:spLocks noGrp="1"/>
          </p:cNvSpPr>
          <p:nvPr>
            <p:ph type="sldNum" sz="quarter" idx="5"/>
          </p:nvPr>
        </p:nvSpPr>
        <p:spPr bwMode="auto">
          <a:noFill/>
          <a:ln>
            <a:miter lim="800000"/>
          </a:ln>
        </p:spPr>
        <p:txBody>
          <a:bodyPr wrap="square" numCol="1" anchorCtr="0" compatLnSpc="1"/>
          <a:lstStyle/>
          <a:p>
            <a:fld id="{1B95D1B9-EB2A-4625-A97A-542B106CA142}" type="slidenum">
              <a:rPr lang="tr-TR" smtClean="0">
                <a:solidFill>
                  <a:prstClr val="black"/>
                </a:solidFill>
              </a:rPr>
            </a:fld>
            <a:endParaRPr lang="tr-TR">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bwMode="auto">
          <a:noFill/>
          <a:ln>
            <a:solidFill>
              <a:srgbClr val="000000"/>
            </a:solidFill>
            <a:miter lim="800000"/>
          </a:ln>
        </p:spPr>
      </p:sp>
      <p:sp>
        <p:nvSpPr>
          <p:cNvPr id="443395" name="Notes Placeholder 2"/>
          <p:cNvSpPr>
            <a:spLocks noGrp="1"/>
          </p:cNvSpPr>
          <p:nvPr>
            <p:ph type="body" idx="1"/>
          </p:nvPr>
        </p:nvSpPr>
        <p:spPr bwMode="auto">
          <a:noFill/>
        </p:spPr>
        <p:txBody>
          <a:bodyPr wrap="square" numCol="1" anchor="t" anchorCtr="0" compatLnSpc="1"/>
          <a:lstStyle/>
          <a:p>
            <a:endParaRPr lang="tr-TR"/>
          </a:p>
        </p:txBody>
      </p:sp>
      <p:sp>
        <p:nvSpPr>
          <p:cNvPr id="443396" name="Slide Number Placeholder 3"/>
          <p:cNvSpPr>
            <a:spLocks noGrp="1"/>
          </p:cNvSpPr>
          <p:nvPr>
            <p:ph type="sldNum" sz="quarter" idx="5"/>
          </p:nvPr>
        </p:nvSpPr>
        <p:spPr bwMode="auto">
          <a:noFill/>
          <a:ln>
            <a:miter lim="800000"/>
          </a:ln>
        </p:spPr>
        <p:txBody>
          <a:bodyPr wrap="square" numCol="1" anchorCtr="0" compatLnSpc="1"/>
          <a:lstStyle/>
          <a:p>
            <a:fld id="{632EFF8E-3D9E-4F6F-A563-1119EDA5CCF5}" type="slidenum">
              <a:rPr lang="tr-TR" smtClean="0">
                <a:solidFill>
                  <a:prstClr val="black"/>
                </a:solidFill>
              </a:rPr>
            </a:fld>
            <a:endParaRPr lang="tr-T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AC2F8CE-88F3-48E1-8B59-0627A659959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DFEDEC4-617A-409B-9781-270B0322C03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29"/>
          <p:cNvSpPr>
            <a:spLocks noGrp="1" noChangeArrowheads="1"/>
          </p:cNvSpPr>
          <p:nvPr>
            <p:ph type="sldNum" sz="quarter" idx="12"/>
          </p:nvPr>
        </p:nvSpPr>
        <p:spPr/>
        <p:txBody>
          <a:bodyPr/>
          <a:lstStyle>
            <a:lvl1pPr>
              <a:defRPr/>
            </a:lvl1pPr>
          </a:lstStyle>
          <a:p>
            <a:pPr>
              <a:defRPr/>
            </a:pPr>
            <a:fld id="{22D3BFC6-BC68-450D-8508-69E583625CC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29"/>
          <p:cNvSpPr>
            <a:spLocks noGrp="1" noChangeArrowheads="1"/>
          </p:cNvSpPr>
          <p:nvPr>
            <p:ph type="sldNum" sz="quarter" idx="12"/>
          </p:nvPr>
        </p:nvSpPr>
        <p:spPr/>
        <p:txBody>
          <a:bodyPr/>
          <a:lstStyle>
            <a:lvl1pPr>
              <a:defRPr/>
            </a:lvl1pPr>
          </a:lstStyle>
          <a:p>
            <a:pPr>
              <a:defRPr/>
            </a:pPr>
            <a:fld id="{4FAC5A14-005B-4FE4-AB4B-3F9F27ADD48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6350" y="20638"/>
            <a:ext cx="9144000" cy="6858000"/>
            <a:chOff x="0" y="0"/>
            <a:chExt cx="5760" cy="4320"/>
          </a:xfrm>
        </p:grpSpPr>
        <p:sp>
          <p:nvSpPr>
            <p:cNvPr id="5" name="Freeform 3"/>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sp>
          <p:nvSpPr>
            <p:cNvPr id="6" name="Freeform 4"/>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sp>
        <p:nvSpPr>
          <p:cNvPr id="7" name="Freeform 5"/>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ln>
        </p:spPr>
        <p:txBody>
          <a:bodyPr/>
          <a:lstStyle/>
          <a:p>
            <a:pPr fontAlgn="base">
              <a:spcBef>
                <a:spcPct val="0"/>
              </a:spcBef>
              <a:spcAft>
                <a:spcPct val="0"/>
              </a:spcAft>
              <a:defRPr/>
            </a:pPr>
            <a:endParaRPr lang="tr-TR">
              <a:solidFill>
                <a:srgbClr val="FFFFFF"/>
              </a:solidFill>
            </a:endParaRPr>
          </a:p>
        </p:txBody>
      </p:sp>
      <p:grpSp>
        <p:nvGrpSpPr>
          <p:cNvPr id="3" name="Group 6"/>
          <p:cNvGrpSpPr/>
          <p:nvPr/>
        </p:nvGrpSpPr>
        <p:grpSpPr bwMode="auto">
          <a:xfrm>
            <a:off x="-1588" y="6034088"/>
            <a:ext cx="7845426" cy="850900"/>
            <a:chOff x="0" y="3792"/>
            <a:chExt cx="4942" cy="536"/>
          </a:xfrm>
        </p:grpSpPr>
        <p:sp>
          <p:nvSpPr>
            <p:cNvPr id="9" name="Freeform 7"/>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nvGrpSpPr>
            <p:cNvPr id="4" name="Group 8"/>
            <p:cNvGrpSpPr/>
            <p:nvPr userDrawn="1"/>
          </p:nvGrpSpPr>
          <p:grpSpPr bwMode="auto">
            <a:xfrm>
              <a:off x="2486" y="3792"/>
              <a:ext cx="2456" cy="536"/>
              <a:chOff x="2486" y="3792"/>
              <a:chExt cx="2456" cy="536"/>
            </a:xfrm>
          </p:grpSpPr>
          <p:sp>
            <p:nvSpPr>
              <p:cNvPr id="12" name="Freeform 9"/>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13" name="Freeform 10"/>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14" name="Freeform 11"/>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15" name="Freeform 12"/>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16" name="Freeform 13"/>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grpSp>
        <p:sp>
          <p:nvSpPr>
            <p:cNvPr id="11" name="Freeform 14"/>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grpSp>
        <p:nvGrpSpPr>
          <p:cNvPr id="8" name="Group 15"/>
          <p:cNvGrpSpPr/>
          <p:nvPr/>
        </p:nvGrpSpPr>
        <p:grpSpPr bwMode="auto">
          <a:xfrm>
            <a:off x="627063" y="6021388"/>
            <a:ext cx="5684837" cy="849312"/>
            <a:chOff x="395" y="3793"/>
            <a:chExt cx="3581" cy="535"/>
          </a:xfrm>
        </p:grpSpPr>
        <p:sp>
          <p:nvSpPr>
            <p:cNvPr id="18" name="Freeform 16"/>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19" name="Freeform 17"/>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20" name="Freeform 18"/>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21" name="Freeform 19"/>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22" name="Freeform 20"/>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23" name="Freeform 21"/>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grpSp>
      <p:sp>
        <p:nvSpPr>
          <p:cNvPr id="595990" name="Rectangle 22"/>
          <p:cNvSpPr>
            <a:spLocks noGrp="1" noChangeArrowheads="1"/>
          </p:cNvSpPr>
          <p:nvPr>
            <p:ph type="ctrTitle" sz="quarter" hasCustomPrompt="1"/>
          </p:nvPr>
        </p:nvSpPr>
        <p:spPr>
          <a:xfrm>
            <a:off x="457200" y="1447800"/>
            <a:ext cx="8229600" cy="1736725"/>
          </a:xfrm>
        </p:spPr>
        <p:txBody>
          <a:bodyPr/>
          <a:lstStyle>
            <a:lvl1pPr>
              <a:defRPr sz="5400"/>
            </a:lvl1pPr>
          </a:lstStyle>
          <a:p>
            <a:r>
              <a:rPr lang="tr-TR"/>
              <a:t>Asıl başlık stili için tıklatın</a:t>
            </a:r>
            <a:endParaRPr lang="tr-TR"/>
          </a:p>
        </p:txBody>
      </p:sp>
      <p:sp>
        <p:nvSpPr>
          <p:cNvPr id="595991" name="Rectangle 23"/>
          <p:cNvSpPr>
            <a:spLocks noGrp="1" noChangeArrowheads="1"/>
          </p:cNvSpPr>
          <p:nvPr>
            <p:ph type="subTitle" sz="quarter" idx="1" hasCustomPrompt="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tr-TR"/>
              <a:t>Asıl alt başlık stilini düzenlemek için tıklatın</a:t>
            </a:r>
            <a:endParaRPr lang="tr-TR"/>
          </a:p>
        </p:txBody>
      </p:sp>
      <p:sp>
        <p:nvSpPr>
          <p:cNvPr id="24" name="Rectangle 24"/>
          <p:cNvSpPr>
            <a:spLocks noGrp="1" noChangeArrowheads="1"/>
          </p:cNvSpPr>
          <p:nvPr>
            <p:ph type="dt" sz="quarter"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FB669FC1-FA19-4788-AD63-F9630C6065A7}" type="slidenum">
              <a:rPr lang="tr-TR">
                <a:solidFill>
                  <a:srgbClr val="FFFFFF"/>
                </a:solidFill>
              </a:rPr>
            </a:fld>
            <a:endParaRPr lang="tr-TR">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Tree>
  </p:cSld>
  <p:clrMapOvr>
    <a:masterClrMapping/>
  </p:clrMapOvr>
  <p:hf hdr="0" ftr="0"/>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26"/>
          <p:cNvSpPr>
            <a:spLocks noGrp="1" noChangeArrowheads="1"/>
          </p:cNvSpPr>
          <p:nvPr>
            <p:ph type="sldNum" sz="quarter" idx="12"/>
          </p:nvPr>
        </p:nvSpPr>
        <p:spPr/>
        <p:txBody>
          <a:bodyPr/>
          <a:lstStyle>
            <a:lvl1pPr>
              <a:defRPr/>
            </a:lvl1pPr>
          </a:lstStyle>
          <a:p>
            <a:pPr>
              <a:defRPr/>
            </a:pPr>
            <a:fld id="{9AE24B86-9B30-4630-ACF0-3AD41722521A}"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26"/>
          <p:cNvSpPr>
            <a:spLocks noGrp="1" noChangeArrowheads="1"/>
          </p:cNvSpPr>
          <p:nvPr>
            <p:ph type="sldNum" sz="quarter" idx="12"/>
          </p:nvPr>
        </p:nvSpPr>
        <p:spPr/>
        <p:txBody>
          <a:bodyPr/>
          <a:lstStyle>
            <a:lvl1pPr>
              <a:defRPr/>
            </a:lvl1pPr>
          </a:lstStyle>
          <a:p>
            <a:pPr>
              <a:defRPr/>
            </a:pPr>
            <a:fld id="{35A28635-BE11-43AE-9F39-FB034DE233C3}"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26"/>
          <p:cNvSpPr>
            <a:spLocks noGrp="1" noChangeArrowheads="1"/>
          </p:cNvSpPr>
          <p:nvPr>
            <p:ph type="sldNum" sz="quarter" idx="12"/>
          </p:nvPr>
        </p:nvSpPr>
        <p:spPr/>
        <p:txBody>
          <a:bodyPr/>
          <a:lstStyle>
            <a:lvl1pPr>
              <a:defRPr/>
            </a:lvl1pPr>
          </a:lstStyle>
          <a:p>
            <a:pPr>
              <a:defRPr/>
            </a:pPr>
            <a:fld id="{6F95CF7A-8916-405D-9946-64869E759787}"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26"/>
          <p:cNvSpPr>
            <a:spLocks noGrp="1" noChangeArrowheads="1"/>
          </p:cNvSpPr>
          <p:nvPr>
            <p:ph type="sldNum" sz="quarter" idx="12"/>
          </p:nvPr>
        </p:nvSpPr>
        <p:spPr/>
        <p:txBody>
          <a:bodyPr/>
          <a:lstStyle>
            <a:lvl1pPr>
              <a:defRPr/>
            </a:lvl1pPr>
          </a:lstStyle>
          <a:p>
            <a:pPr>
              <a:defRPr/>
            </a:pPr>
            <a:fld id="{A9F45D0A-66AB-4FA3-98B3-EF0891F1511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26"/>
          <p:cNvSpPr>
            <a:spLocks noGrp="1" noChangeArrowheads="1"/>
          </p:cNvSpPr>
          <p:nvPr>
            <p:ph type="sldNum" sz="quarter" idx="12"/>
          </p:nvPr>
        </p:nvSpPr>
        <p:spPr/>
        <p:txBody>
          <a:bodyPr/>
          <a:lstStyle>
            <a:lvl1pPr>
              <a:defRPr/>
            </a:lvl1pPr>
          </a:lstStyle>
          <a:p>
            <a:pPr>
              <a:defRPr/>
            </a:pPr>
            <a:fld id="{808278FE-DAD1-4419-B245-F7E3FA42284F}"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26"/>
          <p:cNvSpPr>
            <a:spLocks noGrp="1" noChangeArrowheads="1"/>
          </p:cNvSpPr>
          <p:nvPr>
            <p:ph type="sldNum" sz="quarter" idx="12"/>
          </p:nvPr>
        </p:nvSpPr>
        <p:spPr/>
        <p:txBody>
          <a:bodyPr/>
          <a:lstStyle>
            <a:lvl1pPr>
              <a:defRPr/>
            </a:lvl1pPr>
          </a:lstStyle>
          <a:p>
            <a:pPr>
              <a:defRPr/>
            </a:pPr>
            <a:fld id="{7B41D746-3B45-48B1-BE43-9BEF922D67B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26"/>
          <p:cNvSpPr>
            <a:spLocks noGrp="1" noChangeArrowheads="1"/>
          </p:cNvSpPr>
          <p:nvPr>
            <p:ph type="sldNum" sz="quarter" idx="12"/>
          </p:nvPr>
        </p:nvSpPr>
        <p:spPr/>
        <p:txBody>
          <a:bodyPr/>
          <a:lstStyle>
            <a:lvl1pPr>
              <a:defRPr/>
            </a:lvl1pPr>
          </a:lstStyle>
          <a:p>
            <a:pPr>
              <a:defRPr/>
            </a:pPr>
            <a:fld id="{67212823-8EB3-4CA5-B5CC-EB244E733838}"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6E618E-F21A-478C-B009-7804816418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26"/>
          <p:cNvSpPr>
            <a:spLocks noGrp="1" noChangeArrowheads="1"/>
          </p:cNvSpPr>
          <p:nvPr>
            <p:ph type="sldNum" sz="quarter" idx="12"/>
          </p:nvPr>
        </p:nvSpPr>
        <p:spPr/>
        <p:txBody>
          <a:bodyPr/>
          <a:lstStyle>
            <a:lvl1pPr>
              <a:defRPr/>
            </a:lvl1pPr>
          </a:lstStyle>
          <a:p>
            <a:pPr>
              <a:defRPr/>
            </a:pPr>
            <a:fld id="{1981740C-9236-466B-BDD6-3DFB6ECCFBDA}"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26"/>
          <p:cNvSpPr>
            <a:spLocks noGrp="1" noChangeArrowheads="1"/>
          </p:cNvSpPr>
          <p:nvPr>
            <p:ph type="sldNum" sz="quarter" idx="12"/>
          </p:nvPr>
        </p:nvSpPr>
        <p:spPr/>
        <p:txBody>
          <a:bodyPr/>
          <a:lstStyle>
            <a:lvl1pPr>
              <a:defRPr/>
            </a:lvl1pPr>
          </a:lstStyle>
          <a:p>
            <a:pPr>
              <a:defRPr/>
            </a:pPr>
            <a:fld id="{93A39DE1-4104-437B-98D0-3222C82C230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2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26"/>
          <p:cNvSpPr>
            <a:spLocks noGrp="1" noChangeArrowheads="1"/>
          </p:cNvSpPr>
          <p:nvPr>
            <p:ph type="sldNum" sz="quarter" idx="12"/>
          </p:nvPr>
        </p:nvSpPr>
        <p:spPr/>
        <p:txBody>
          <a:bodyPr/>
          <a:lstStyle>
            <a:lvl1pPr>
              <a:defRPr/>
            </a:lvl1pPr>
          </a:lstStyle>
          <a:p>
            <a:pPr>
              <a:defRPr/>
            </a:pPr>
            <a:fld id="{649F2213-2290-41C9-8866-19494FDD8C9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10242" name="Rectangle 2"/>
          <p:cNvSpPr>
            <a:spLocks noGrp="1" noChangeArrowheads="1"/>
          </p:cNvSpPr>
          <p:nvPr>
            <p:ph type="ctrTitle" sz="quarter" hasCustomPrompt="1"/>
          </p:nvPr>
        </p:nvSpPr>
        <p:spPr>
          <a:xfrm>
            <a:off x="685800" y="1997076"/>
            <a:ext cx="7772400" cy="1431925"/>
          </a:xfrm>
        </p:spPr>
        <p:txBody>
          <a:bodyPr anchor="b" anchorCtr="1"/>
          <a:lstStyle>
            <a:lvl1pPr>
              <a:defRPr/>
            </a:lvl1pPr>
          </a:lstStyle>
          <a:p>
            <a:r>
              <a:rPr lang="tr-TR"/>
              <a:t>Asıl başlık stili için tıklatın</a:t>
            </a:r>
            <a:endParaRPr lang="tr-TR"/>
          </a:p>
        </p:txBody>
      </p:sp>
      <p:sp>
        <p:nvSpPr>
          <p:cNvPr id="10243" name="Rectangle 3"/>
          <p:cNvSpPr>
            <a:spLocks noGrp="1" noChangeArrowheads="1"/>
          </p:cNvSpPr>
          <p:nvPr>
            <p:ph type="subTitle" sz="quarter" idx="1" hasCustomPrompt="1"/>
          </p:nvPr>
        </p:nvSpPr>
        <p:spPr>
          <a:xfrm>
            <a:off x="1371600" y="3886200"/>
            <a:ext cx="6400800" cy="1752600"/>
          </a:xfrm>
        </p:spPr>
        <p:txBody>
          <a:bodyPr/>
          <a:lstStyle>
            <a:lvl1pPr marL="0" indent="0" algn="ctr">
              <a:buFontTx/>
              <a:buNone/>
              <a:defRPr/>
            </a:lvl1pPr>
          </a:lstStyle>
          <a:p>
            <a:r>
              <a:rPr lang="tr-TR"/>
              <a:t>Asıl alt başlık stilini düzenlemek için tıklatın</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1"/>
          </p:nvPr>
        </p:nvSpPr>
        <p:spPr/>
        <p:txBody>
          <a:bodyPr/>
          <a:lstStyle>
            <a:lvl1pPr>
              <a:defRPr/>
            </a:lvl1pPr>
          </a:lstStyle>
          <a:p>
            <a:pPr>
              <a:defRPr/>
            </a:pPr>
            <a:fld id="{DCF96AD8-5772-40DE-B914-79003491E0D8}" type="slidenum">
              <a:rPr lang="tr-TR"/>
            </a:fld>
            <a:endParaRPr lang="tr-TR"/>
          </a:p>
        </p:txBody>
      </p:sp>
      <p:sp>
        <p:nvSpPr>
          <p:cNvPr id="7" name="Rectangle 7"/>
          <p:cNvSpPr>
            <a:spLocks noGrp="1" noChangeArrowheads="1"/>
          </p:cNvSpPr>
          <p:nvPr>
            <p:ph type="dt" sz="quarter" idx="12"/>
          </p:nvPr>
        </p:nvSpPr>
        <p:spPr/>
        <p:txBody>
          <a:bodyPr/>
          <a:lstStyle>
            <a:lvl1pPr>
              <a:defRPr/>
            </a:lvl1pPr>
          </a:lstStyle>
          <a:p>
            <a:pPr>
              <a:defRPr/>
            </a:pPr>
            <a:r>
              <a:rPr lang="tr-TR" smtClean="0"/>
              <a:t>10/30/2021</a:t>
            </a:r>
            <a:endParaRPr lang="tr-TR"/>
          </a:p>
        </p:txBody>
      </p:sp>
    </p:spTree>
  </p:cSld>
  <p:clrMapOvr>
    <a:masterClrMapping/>
  </p:clrMapOvr>
  <p:hf hdr="0" ftr="0"/>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5A74D781-881C-45F5-8375-64B1A604824B}" type="slidenum">
              <a:rPr lang="tr-TR"/>
            </a:fld>
            <a:endParaRPr lang="tr-TR"/>
          </a:p>
        </p:txBody>
      </p:sp>
    </p:spTree>
  </p:cSld>
  <p:clrMapOvr>
    <a:masterClrMapping/>
  </p:clrMapOvr>
  <p:hf hdr="0" ftr="0"/>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98C50BFE-7D25-45BC-AD8D-83E6671A2CA1}" type="slidenum">
              <a:rPr lang="tr-TR"/>
            </a:fld>
            <a:endParaRPr lang="tr-TR"/>
          </a:p>
        </p:txBody>
      </p:sp>
    </p:spTree>
  </p:cSld>
  <p:clrMapOvr>
    <a:masterClrMapping/>
  </p:clrMapOvr>
  <p:hf hdr="0" ftr="0"/>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8874DFFE-15C5-49B0-87EC-4E329387DAF0}" type="slidenum">
              <a:rPr lang="tr-TR"/>
            </a:fld>
            <a:endParaRPr lang="tr-TR"/>
          </a:p>
        </p:txBody>
      </p:sp>
    </p:spTree>
  </p:cSld>
  <p:clrMapOvr>
    <a:masterClrMapping/>
  </p:clrMapOvr>
  <p:hf hdr="0" ftr="0"/>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7106EEC3-A860-48D9-A2C1-F2CF74272DE6}" type="slidenum">
              <a:rPr lang="tr-TR"/>
            </a:fld>
            <a:endParaRPr lang="tr-TR"/>
          </a:p>
        </p:txBody>
      </p:sp>
    </p:spTree>
  </p:cSld>
  <p:clrMapOvr>
    <a:masterClrMapping/>
  </p:clrMapOvr>
  <p:hf hdr="0" ftr="0"/>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F943CF22-69D0-4887-AAB6-4996F070A538}" type="slidenum">
              <a:rPr lang="tr-TR"/>
            </a:fld>
            <a:endParaRPr lang="tr-TR"/>
          </a:p>
        </p:txBody>
      </p:sp>
    </p:spTree>
  </p:cSld>
  <p:clrMapOvr>
    <a:masterClrMapping/>
  </p:clrMapOvr>
  <p:hf hdr="0" ftr="0"/>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C5598C62-44B7-4612-8DA7-FE6FA6455E3A}" type="slidenum">
              <a:rPr lang="tr-TR"/>
            </a:fld>
            <a:endParaRPr lang="tr-TR"/>
          </a:p>
        </p:txBody>
      </p:sp>
    </p:spTree>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0"/>
            <a:ext cx="9142413" cy="6856413"/>
            <a:chOff x="0" y="0"/>
            <a:chExt cx="5759" cy="4319"/>
          </a:xfrm>
        </p:grpSpPr>
        <p:sp>
          <p:nvSpPr>
            <p:cNvPr id="5" name="Freeform 3"/>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nvGrpSpPr>
            <p:cNvPr id="3" name="Group 4"/>
            <p:cNvGrpSpPr/>
            <p:nvPr userDrawn="1"/>
          </p:nvGrpSpPr>
          <p:grpSpPr bwMode="auto">
            <a:xfrm>
              <a:off x="0" y="0"/>
              <a:ext cx="5759" cy="4319"/>
              <a:chOff x="0" y="0"/>
              <a:chExt cx="5759" cy="4319"/>
            </a:xfrm>
          </p:grpSpPr>
          <p:sp>
            <p:nvSpPr>
              <p:cNvPr id="7" name="Freeform 5"/>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8" name="Freeform 6"/>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9" name="Freeform 7"/>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0" name="Freeform 8"/>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1" name="Freeform 9"/>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2" name="Freeform 10"/>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3" name="Freeform 11"/>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4" name="Freeform 12"/>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5" name="Freeform 13"/>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6" name="Freeform 14"/>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7" name="Freeform 15"/>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8" name="Freeform 16"/>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19" name="Freeform 17"/>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0" name="Freeform 18"/>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1" name="Freeform 19"/>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2" name="Freeform 20"/>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3" name="Freeform 21"/>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4" name="Freeform 22"/>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5" name="Freeform 23"/>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6" name="Freeform 24"/>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7" name="Freeform 25"/>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8" name="Freeform 26"/>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29" name="Freeform 27"/>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30" name="Freeform 28"/>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31" name="Freeform 29"/>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nvGrpSpPr>
              <p:cNvPr id="4" name="Group 30"/>
              <p:cNvGrpSpPr/>
              <p:nvPr/>
            </p:nvGrpSpPr>
            <p:grpSpPr bwMode="auto">
              <a:xfrm>
                <a:off x="0" y="0"/>
                <a:ext cx="5758" cy="1045"/>
                <a:chOff x="0" y="0"/>
                <a:chExt cx="5758" cy="1045"/>
              </a:xfrm>
            </p:grpSpPr>
            <p:sp>
              <p:nvSpPr>
                <p:cNvPr id="54" name="Freeform 31"/>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5" name="Freeform 32"/>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6" name="Freeform 33"/>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7" name="Freeform 34"/>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8" name="Freeform 35"/>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9" name="Freeform 36"/>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0" name="Freeform 37"/>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 name="Freeform 38"/>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 name="Freeform 39"/>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3" name="Freeform 40"/>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4" name="Freeform 41"/>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5" name="Freeform 42"/>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6" name="Freeform 43"/>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7" name="Freeform 44"/>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8" name="Freeform 45"/>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grpSp>
            <p:nvGrpSpPr>
              <p:cNvPr id="6" name="Group 46"/>
              <p:cNvGrpSpPr/>
              <p:nvPr/>
            </p:nvGrpSpPr>
            <p:grpSpPr bwMode="auto">
              <a:xfrm>
                <a:off x="0" y="558"/>
                <a:ext cx="5758" cy="487"/>
                <a:chOff x="0" y="558"/>
                <a:chExt cx="5758" cy="487"/>
              </a:xfrm>
            </p:grpSpPr>
            <p:sp>
              <p:nvSpPr>
                <p:cNvPr id="52" name="Freeform 47"/>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53" name="Freeform 48"/>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grpSp>
          <p:grpSp>
            <p:nvGrpSpPr>
              <p:cNvPr id="32" name="Group 49"/>
              <p:cNvGrpSpPr/>
              <p:nvPr/>
            </p:nvGrpSpPr>
            <p:grpSpPr bwMode="auto">
              <a:xfrm>
                <a:off x="264" y="1039"/>
                <a:ext cx="5200" cy="3280"/>
                <a:chOff x="264" y="1039"/>
                <a:chExt cx="5200" cy="3280"/>
              </a:xfrm>
            </p:grpSpPr>
            <p:sp>
              <p:nvSpPr>
                <p:cNvPr id="43" name="Freeform 50"/>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4" name="Freeform 51"/>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5" name="Freeform 52"/>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6" name="Freeform 53"/>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7" name="Freeform 54"/>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8" name="Freeform 55"/>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9" name="Freeform 56"/>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0" name="Freeform 57"/>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51" name="Freeform 58"/>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sp>
            <p:nvSpPr>
              <p:cNvPr id="35" name="Freeform 59"/>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36" name="Freeform 60"/>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37" name="Freeform 61"/>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38" name="Freeform 62"/>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39" name="Freeform 63"/>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40" name="Freeform 64"/>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41" name="Freeform 65"/>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42" name="Freeform 66"/>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grpSp>
      </p:grpSp>
      <p:sp>
        <p:nvSpPr>
          <p:cNvPr id="7235" name="Rectangle 67"/>
          <p:cNvSpPr>
            <a:spLocks noGrp="1" noChangeArrowheads="1"/>
          </p:cNvSpPr>
          <p:nvPr>
            <p:ph type="ctrTitle" sz="quarter" hasCustomPrompt="1"/>
          </p:nvPr>
        </p:nvSpPr>
        <p:spPr>
          <a:xfrm>
            <a:off x="455613" y="1920875"/>
            <a:ext cx="8226425" cy="1736725"/>
          </a:xfrm>
        </p:spPr>
        <p:txBody>
          <a:bodyPr anchor="b"/>
          <a:lstStyle>
            <a:lvl1pPr>
              <a:defRPr sz="5400"/>
            </a:lvl1pPr>
          </a:lstStyle>
          <a:p>
            <a:r>
              <a:rPr lang="tr-TR"/>
              <a:t>Asıl başlık stili için tıklatın</a:t>
            </a:r>
            <a:endParaRPr lang="tr-TR"/>
          </a:p>
        </p:txBody>
      </p:sp>
      <p:sp>
        <p:nvSpPr>
          <p:cNvPr id="7236" name="Rectangle 68"/>
          <p:cNvSpPr>
            <a:spLocks noGrp="1" noChangeArrowheads="1"/>
          </p:cNvSpPr>
          <p:nvPr>
            <p:ph type="subTitle" sz="quarter"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69" name="Rectangle 69"/>
          <p:cNvSpPr>
            <a:spLocks noGrp="1" noChangeArrowheads="1"/>
          </p:cNvSpPr>
          <p:nvPr>
            <p:ph type="dt" sz="quarter"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70" name="Rectangle 70"/>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71" name="Rectangle 71"/>
          <p:cNvSpPr>
            <a:spLocks noGrp="1" noChangeArrowheads="1"/>
          </p:cNvSpPr>
          <p:nvPr>
            <p:ph type="sldNum" sz="quarter" idx="12"/>
          </p:nvPr>
        </p:nvSpPr>
        <p:spPr/>
        <p:txBody>
          <a:bodyPr/>
          <a:lstStyle>
            <a:lvl1pPr>
              <a:defRPr/>
            </a:lvl1pPr>
          </a:lstStyle>
          <a:p>
            <a:pPr>
              <a:defRPr/>
            </a:pPr>
            <a:fld id="{AC31D35E-A40E-401C-87D0-29C7C44D7384}"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7B302E46-7F9D-4255-A45D-6F456C40FAD0}" type="slidenum">
              <a:rPr lang="tr-TR"/>
            </a:fld>
            <a:endParaRPr lang="tr-TR"/>
          </a:p>
        </p:txBody>
      </p:sp>
    </p:spTree>
  </p:cSld>
  <p:clrMapOvr>
    <a:masterClrMapping/>
  </p:clrMapOvr>
  <p:hf hdr="0" ftr="0"/>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93FA744C-048D-4405-8453-4BD640DDD4CC}" type="slidenum">
              <a:rPr lang="tr-TR"/>
            </a:fld>
            <a:endParaRPr lang="tr-TR"/>
          </a:p>
        </p:txBody>
      </p:sp>
    </p:spTree>
  </p:cSld>
  <p:clrMapOvr>
    <a:masterClrMapping/>
  </p:clrMapOvr>
  <p:hf hdr="0" ftr="0"/>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EDEA5AC9-17B2-4DB7-9699-A90D462BC4BD}" type="slidenum">
              <a:rPr lang="tr-TR"/>
            </a:fld>
            <a:endParaRPr lang="tr-TR"/>
          </a:p>
        </p:txBody>
      </p:sp>
    </p:spTree>
  </p:cSld>
  <p:clrMapOvr>
    <a:masterClrMapping/>
  </p:clrMapOvr>
  <p:hf hdr="0" ftr="0"/>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1"/>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B90E548-67B6-4170-92D6-FB2CA07142B7}" type="slidenum">
              <a:rPr lang="tr-TR"/>
            </a:fld>
            <a:endParaRPr lang="tr-TR"/>
          </a:p>
        </p:txBody>
      </p:sp>
    </p:spTree>
  </p:cSld>
  <p:clrMapOvr>
    <a:masterClrMapping/>
  </p:clrMapOvr>
  <p:hf hdr="0" ftr="0"/>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FCDB15F0-689A-41D0-9DC2-C531A24DA015}" type="slidenum">
              <a:rPr lang="tr-TR"/>
            </a:fld>
            <a:endParaRPr lang="tr-TR"/>
          </a:p>
        </p:txBody>
      </p:sp>
    </p:spTree>
  </p:cSld>
  <p:clrMapOvr>
    <a:masterClrMapping/>
  </p:clrMapOvr>
  <p:hf hdr="0" ftr="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7AD13EA5-B2B4-4AE9-82A3-3F2129DEDC23}" type="slidenum">
              <a:rPr lang="tr-TR"/>
            </a:fld>
            <a:endParaRPr lang="tr-TR"/>
          </a:p>
        </p:txBody>
      </p:sp>
    </p:spTree>
  </p:cSld>
  <p:clrMapOvr>
    <a:masterClrMapping/>
  </p:clrMapOvr>
  <p:hf hdr="0" ftr="0"/>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AD7C8798-035A-4A6D-92EC-62F0BABE1CE0}" type="slidenum">
              <a:rPr lang="tr-TR"/>
            </a:fld>
            <a:endParaRPr lang="tr-TR"/>
          </a:p>
        </p:txBody>
      </p:sp>
    </p:spTree>
  </p:cSld>
  <p:clrMapOvr>
    <a:masterClrMapping/>
  </p:clrMapOvr>
  <p:hf hdr="0" ftr="0"/>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7A1630D6-4AC6-4EC4-91B9-75EDEA3689B7}" type="slidenum">
              <a:rPr lang="tr-TR"/>
            </a:fld>
            <a:endParaRPr lang="tr-TR"/>
          </a:p>
        </p:txBody>
      </p:sp>
    </p:spTree>
  </p:cSld>
  <p:clrMapOvr>
    <a:masterClrMapping/>
  </p:clrMapOvr>
  <p:hf hdr="0" ftr="0"/>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DD26776F-E2DE-4F58-BE8B-41C5711F6D4A}" type="slidenum">
              <a:rPr lang="tr-TR"/>
            </a:fld>
            <a:endParaRPr lang="tr-TR"/>
          </a:p>
        </p:txBody>
      </p:sp>
    </p:spTree>
  </p:cSld>
  <p:clrMapOvr>
    <a:masterClrMapping/>
  </p:clrMapOvr>
  <p:hf hdr="0" ftr="0"/>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8"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9" name="Slide Number Placeholder 5"/>
          <p:cNvSpPr>
            <a:spLocks noGrp="1"/>
          </p:cNvSpPr>
          <p:nvPr>
            <p:ph type="sldNum" sz="quarter" idx="12"/>
          </p:nvPr>
        </p:nvSpPr>
        <p:spPr/>
        <p:txBody>
          <a:bodyPr/>
          <a:lstStyle>
            <a:lvl1pPr>
              <a:defRPr/>
            </a:lvl1pPr>
          </a:lstStyle>
          <a:p>
            <a:pPr>
              <a:defRPr/>
            </a:pPr>
            <a:fld id="{104FDDE3-E498-4930-9935-328EC2ACDB43}" type="slidenum">
              <a:rPr lang="tr-TR"/>
            </a:fld>
            <a:endParaRPr lang="tr-TR"/>
          </a:p>
        </p:txBody>
      </p:sp>
    </p:spTree>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5"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6" name="Rectangle 70"/>
          <p:cNvSpPr>
            <a:spLocks noGrp="1" noChangeArrowheads="1"/>
          </p:cNvSpPr>
          <p:nvPr>
            <p:ph type="sldNum" sz="quarter" idx="12"/>
          </p:nvPr>
        </p:nvSpPr>
        <p:spPr/>
        <p:txBody>
          <a:bodyPr/>
          <a:lstStyle>
            <a:lvl1pPr>
              <a:defRPr/>
            </a:lvl1pPr>
          </a:lstStyle>
          <a:p>
            <a:pPr>
              <a:defRPr/>
            </a:pPr>
            <a:fld id="{18C5023B-FD4B-4E73-BD50-925F4230930E}"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4"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5" name="Slide Number Placeholder 5"/>
          <p:cNvSpPr>
            <a:spLocks noGrp="1"/>
          </p:cNvSpPr>
          <p:nvPr>
            <p:ph type="sldNum" sz="quarter" idx="12"/>
          </p:nvPr>
        </p:nvSpPr>
        <p:spPr/>
        <p:txBody>
          <a:bodyPr/>
          <a:lstStyle>
            <a:lvl1pPr>
              <a:defRPr/>
            </a:lvl1pPr>
          </a:lstStyle>
          <a:p>
            <a:pPr>
              <a:defRPr/>
            </a:pPr>
            <a:fld id="{C5F194AF-AE46-42D8-89E2-256CFD3CF66E}" type="slidenum">
              <a:rPr lang="tr-TR"/>
            </a:fld>
            <a:endParaRPr lang="tr-TR"/>
          </a:p>
        </p:txBody>
      </p:sp>
    </p:spTree>
  </p:cSld>
  <p:clrMapOvr>
    <a:masterClrMapping/>
  </p:clrMapOvr>
  <p:hf hdr="0" ftr="0"/>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3"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4" name="Slide Number Placeholder 5"/>
          <p:cNvSpPr>
            <a:spLocks noGrp="1"/>
          </p:cNvSpPr>
          <p:nvPr>
            <p:ph type="sldNum" sz="quarter" idx="12"/>
          </p:nvPr>
        </p:nvSpPr>
        <p:spPr/>
        <p:txBody>
          <a:bodyPr/>
          <a:lstStyle>
            <a:lvl1pPr>
              <a:defRPr/>
            </a:lvl1pPr>
          </a:lstStyle>
          <a:p>
            <a:pPr>
              <a:defRPr/>
            </a:pPr>
            <a:fld id="{A9682958-F519-45A2-996E-11B64931954C}" type="slidenum">
              <a:rPr lang="tr-TR"/>
            </a:fld>
            <a:endParaRPr lang="tr-TR"/>
          </a:p>
        </p:txBody>
      </p:sp>
    </p:spTree>
  </p:cSld>
  <p:clrMapOvr>
    <a:masterClrMapping/>
  </p:clrMapOvr>
  <p:hf hdr="0" ftr="0"/>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5C59293D-50B1-4852-B8A5-4FD7A355D9A6}" type="slidenum">
              <a:rPr lang="tr-TR"/>
            </a:fld>
            <a:endParaRPr lang="tr-TR"/>
          </a:p>
        </p:txBody>
      </p:sp>
    </p:spTree>
  </p:cSld>
  <p:clrMapOvr>
    <a:masterClrMapping/>
  </p:clrMapOvr>
  <p:hf hdr="0" ftr="0"/>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752B0F40-C913-445E-A280-E735AC174F43}" type="slidenum">
              <a:rPr lang="tr-TR"/>
            </a:fld>
            <a:endParaRPr lang="tr-TR"/>
          </a:p>
        </p:txBody>
      </p:sp>
    </p:spTree>
  </p:cSld>
  <p:clrMapOvr>
    <a:masterClrMapping/>
  </p:clrMapOvr>
  <p:hf hdr="0" ftr="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78BAF2E1-7BEE-4CA5-AB5A-CAD26D9F6393}" type="slidenum">
              <a:rPr lang="tr-TR"/>
            </a:fld>
            <a:endParaRPr lang="tr-TR"/>
          </a:p>
        </p:txBody>
      </p:sp>
    </p:spTree>
  </p:cSld>
  <p:clrMapOvr>
    <a:masterClrMapping/>
  </p:clrMapOvr>
  <p:hf hdr="0" ftr="0"/>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A2B6A526-4C87-4676-A558-96D4D58F4F2E}" type="slidenum">
              <a:rPr lang="tr-TR"/>
            </a:fld>
            <a:endParaRPr lang="tr-TR"/>
          </a:p>
        </p:txBody>
      </p:sp>
    </p:spTree>
  </p:cSld>
  <p:clrMapOvr>
    <a:masterClrMapping/>
  </p:clrMapOvr>
  <p:hf hdr="0" ftr="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4E8ED1E-FDF2-4E23-A6FD-211B04F04DD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8DD1225-E4CF-4E4F-929D-B9BF5AE15B7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090A8C2-3650-4671-BFC8-8093256643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D6DFC93-C02E-42B6-8005-07179697C31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5"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6" name="Rectangle 70"/>
          <p:cNvSpPr>
            <a:spLocks noGrp="1" noChangeArrowheads="1"/>
          </p:cNvSpPr>
          <p:nvPr>
            <p:ph type="sldNum" sz="quarter" idx="12"/>
          </p:nvPr>
        </p:nvSpPr>
        <p:spPr/>
        <p:txBody>
          <a:bodyPr/>
          <a:lstStyle>
            <a:lvl1pPr>
              <a:defRPr/>
            </a:lvl1pPr>
          </a:lstStyle>
          <a:p>
            <a:pPr>
              <a:defRPr/>
            </a:pPr>
            <a:fld id="{B5D544CE-ED70-4547-A615-518B9E4EA1EF}"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7EFA056-BD2B-4797-8D40-2429C3B19CE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75AD6E0-2224-40EB-9784-E9155E18BC5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EA50BE1-7196-4852-A280-E265DA3A745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B3E598-7747-4975-B5BE-76A847DBB49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EDC0880-4059-44D2-9CA6-96937F2E0C6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51946F7-5F55-4661-9EFF-3D89E0EA67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4F02ED-52A0-4672-ADC2-8369041A34A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4E8ED1E-FDF2-4E23-A6FD-211B04F04DD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8DD1225-E4CF-4E4F-929D-B9BF5AE15B7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090A8C2-3650-4671-BFC8-8093256643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5613" y="1598613"/>
            <a:ext cx="4037012"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5025" y="1598613"/>
            <a:ext cx="40370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6"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7" name="Rectangle 70"/>
          <p:cNvSpPr>
            <a:spLocks noGrp="1" noChangeArrowheads="1"/>
          </p:cNvSpPr>
          <p:nvPr>
            <p:ph type="sldNum" sz="quarter" idx="12"/>
          </p:nvPr>
        </p:nvSpPr>
        <p:spPr/>
        <p:txBody>
          <a:bodyPr/>
          <a:lstStyle>
            <a:lvl1pPr>
              <a:defRPr/>
            </a:lvl1pPr>
          </a:lstStyle>
          <a:p>
            <a:pPr>
              <a:defRPr/>
            </a:pPr>
            <a:fld id="{B0BE56AC-33E1-404C-B8D1-3C0E1256E520}"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D6DFC93-C02E-42B6-8005-07179697C31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7EFA056-BD2B-4797-8D40-2429C3B19CE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75AD6E0-2224-40EB-9784-E9155E18BC5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EA50BE1-7196-4852-A280-E265DA3A745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FB3E598-7747-4975-B5BE-76A847DBB49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EDC0880-4059-44D2-9CA6-96937F2E0C6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51946F7-5F55-4661-9EFF-3D89E0EA67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4F02ED-52A0-4672-ADC2-8369041A34A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latin typeface="Arial" panose="020B0604020202020204" pitchFamily="34" charset="0"/>
            </a:endParaRPr>
          </a:p>
        </p:txBody>
      </p:sp>
      <p:sp>
        <p:nvSpPr>
          <p:cNvPr id="470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endParaRPr lang="tr-TR"/>
          </a:p>
        </p:txBody>
      </p:sp>
      <p:sp>
        <p:nvSpPr>
          <p:cNvPr id="470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FAA6A80B-14EB-4668-8C93-BAF01AD6928C}" type="slidenum">
              <a:rPr lang="tr-TR">
                <a:solidFill>
                  <a:srgbClr val="FFFFFF"/>
                </a:solidFill>
              </a:rPr>
            </a:fld>
            <a:endParaRPr lang="tr-TR">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Tree>
  </p:cSld>
  <p:clrMapOvr>
    <a:masterClrMapping/>
  </p:clrMapOvr>
  <p:hf hdr="0" ftr="0"/>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FCCE786-63DB-426E-AF59-595A185B4D9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8"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9" name="Rectangle 70"/>
          <p:cNvSpPr>
            <a:spLocks noGrp="1" noChangeArrowheads="1"/>
          </p:cNvSpPr>
          <p:nvPr>
            <p:ph type="sldNum" sz="quarter" idx="12"/>
          </p:nvPr>
        </p:nvSpPr>
        <p:spPr/>
        <p:txBody>
          <a:bodyPr/>
          <a:lstStyle>
            <a:lvl1pPr>
              <a:defRPr/>
            </a:lvl1pPr>
          </a:lstStyle>
          <a:p>
            <a:pPr>
              <a:defRPr/>
            </a:pPr>
            <a:fld id="{7F94DC4D-EC4F-4754-8402-19260DBCC817}"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8730D3D-53DA-4BA7-B720-4906F99B8C91}"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7BF664B-46F1-46BE-903C-57435CBCF41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8D49D8-23EB-4B2F-BE22-A82273DF70C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640FF10-CFBB-43A3-B61B-634BDBA0071E}"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1DB77D3-A901-4E99-AF72-FDADE18F7A4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8C95637-EB4C-42D4-9353-DC00CB6E5B77}"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135FFF7-5C3F-48C1-B960-3F1EBA26D6CC}"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3FCAD57-C303-48EE-8CB6-6D9B580E932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0D9E6D3-DB72-4872-AA5E-33282DEA34A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2438400"/>
            <a:ext cx="9009063" cy="1052513"/>
            <a:chOff x="0" y="1536"/>
            <a:chExt cx="5675" cy="663"/>
          </a:xfrm>
        </p:grpSpPr>
        <p:grpSp>
          <p:nvGrpSpPr>
            <p:cNvPr id="3" name="Group 3"/>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4" name="Group 6"/>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18444" name="Rectangle 12"/>
          <p:cNvSpPr>
            <a:spLocks noGrp="1" noChangeArrowheads="1"/>
          </p:cNvSpPr>
          <p:nvPr>
            <p:ph type="ctrTitle" hasCustomPrompt="1"/>
          </p:nvPr>
        </p:nvSpPr>
        <p:spPr>
          <a:xfrm>
            <a:off x="990600" y="1676400"/>
            <a:ext cx="7772400" cy="1462088"/>
          </a:xfrm>
        </p:spPr>
        <p:txBody>
          <a:bodyPr/>
          <a:lstStyle>
            <a:lvl1pPr>
              <a:defRPr/>
            </a:lvl1pPr>
          </a:lstStyle>
          <a:p>
            <a:r>
              <a:rPr lang="tr-TR"/>
              <a:t>Asıl başlık stili için tıklatın</a:t>
            </a:r>
            <a:endParaRPr lang="tr-TR"/>
          </a:p>
        </p:txBody>
      </p:sp>
      <p:sp>
        <p:nvSpPr>
          <p:cNvPr id="18445" name="Rectangle 13"/>
          <p:cNvSpPr>
            <a:spLocks noGrp="1" noChangeArrowheads="1"/>
          </p:cNvSpPr>
          <p:nvPr>
            <p:ph type="subTitle"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tr-TR" smtClean="0">
                <a:solidFill>
                  <a:srgbClr val="1C1C1C"/>
                </a:solidFill>
              </a:rPr>
              <a:t>10/30/2021</a:t>
            </a:r>
            <a:endParaRPr lang="tr-TR">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tr-TR">
                <a:solidFill>
                  <a:srgbClr val="1C1C1C"/>
                </a:solidFill>
              </a:rPr>
              <a:t>Prof. Dr. Ahmet SALTIK</a:t>
            </a:r>
            <a:endParaRPr lang="tr-TR">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B97E6623-591C-4DCA-864A-893B01F39EFD}" type="slidenum">
              <a:rPr lang="tr-TR">
                <a:solidFill>
                  <a:srgbClr val="1C1C1C"/>
                </a:solidFill>
              </a:rPr>
            </a:fld>
            <a:endParaRPr lang="tr-TR">
              <a:solidFill>
                <a:srgbClr val="1C1C1C"/>
              </a:solidFill>
            </a:endParaRPr>
          </a:p>
        </p:txBody>
      </p:sp>
    </p:spTree>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4"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5" name="Rectangle 70"/>
          <p:cNvSpPr>
            <a:spLocks noGrp="1" noChangeArrowheads="1"/>
          </p:cNvSpPr>
          <p:nvPr>
            <p:ph type="sldNum" sz="quarter" idx="12"/>
          </p:nvPr>
        </p:nvSpPr>
        <p:spPr/>
        <p:txBody>
          <a:bodyPr/>
          <a:lstStyle>
            <a:lvl1pPr>
              <a:defRPr/>
            </a:lvl1pPr>
          </a:lstStyle>
          <a:p>
            <a:pPr>
              <a:defRPr/>
            </a:pPr>
            <a:fld id="{2CB42596-579A-4888-B5AA-CEA574208A32}"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E4CB064B-560A-4418-983C-95CA9915D54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A1E35643-78C5-413E-9823-7976D0708B7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B525C317-1C89-45A5-B406-B40A27E7E95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3899CC85-CA06-48EB-BA33-DDA38E83935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13"/>
          <p:cNvSpPr>
            <a:spLocks noGrp="1" noChangeArrowheads="1"/>
          </p:cNvSpPr>
          <p:nvPr>
            <p:ph type="sldNum" sz="quarter" idx="12"/>
          </p:nvPr>
        </p:nvSpPr>
        <p:spPr/>
        <p:txBody>
          <a:bodyPr/>
          <a:lstStyle>
            <a:lvl1pPr>
              <a:defRPr/>
            </a:lvl1pPr>
          </a:lstStyle>
          <a:p>
            <a:pPr>
              <a:defRPr/>
            </a:pPr>
            <a:fld id="{3F36EC24-3A87-4170-AE1F-08FFFBC50FE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13"/>
          <p:cNvSpPr>
            <a:spLocks noGrp="1" noChangeArrowheads="1"/>
          </p:cNvSpPr>
          <p:nvPr>
            <p:ph type="sldNum" sz="quarter" idx="12"/>
          </p:nvPr>
        </p:nvSpPr>
        <p:spPr/>
        <p:txBody>
          <a:bodyPr/>
          <a:lstStyle>
            <a:lvl1pPr>
              <a:defRPr/>
            </a:lvl1pPr>
          </a:lstStyle>
          <a:p>
            <a:pPr>
              <a:defRPr/>
            </a:pPr>
            <a:fld id="{886CA4AE-7D8A-4199-B251-4F3C7C2D468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283CAEA6-ADA0-498E-9D5B-086C15CE67E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FE9C217A-2DA1-4D55-A26C-7ABED1D47C5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FE8F7BEA-BFF7-4494-B998-65D8AD05F1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61B1918D-A495-4FC5-AE31-8E426BE87A2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3"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4" name="Rectangle 70"/>
          <p:cNvSpPr>
            <a:spLocks noGrp="1" noChangeArrowheads="1"/>
          </p:cNvSpPr>
          <p:nvPr>
            <p:ph type="sldNum" sz="quarter" idx="12"/>
          </p:nvPr>
        </p:nvSpPr>
        <p:spPr/>
        <p:txBody>
          <a:bodyPr/>
          <a:lstStyle>
            <a:lvl1pPr>
              <a:defRPr/>
            </a:lvl1pPr>
          </a:lstStyle>
          <a:p>
            <a:pPr>
              <a:defRPr/>
            </a:pPr>
            <a:fld id="{B19BDAF2-21C5-42A7-A464-3A93ECA8FCBD}"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0"/>
            <a:ext cx="9144000" cy="6858000"/>
            <a:chOff x="0" y="0"/>
            <a:chExt cx="5760" cy="4320"/>
          </a:xfrm>
        </p:grpSpPr>
        <p:grpSp>
          <p:nvGrpSpPr>
            <p:cNvPr id="3" name="Group 3"/>
            <p:cNvGrpSpPr/>
            <p:nvPr/>
          </p:nvGrpSpPr>
          <p:grpSpPr bwMode="auto">
            <a:xfrm>
              <a:off x="0" y="0"/>
              <a:ext cx="5760" cy="4320"/>
              <a:chOff x="0" y="0"/>
              <a:chExt cx="5760" cy="4320"/>
            </a:xfrm>
          </p:grpSpPr>
          <p:sp>
            <p:nvSpPr>
              <p:cNvPr id="11" name="Rectangle 4"/>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sp>
            <p:nvSpPr>
              <p:cNvPr id="12" name="Rectangle 5"/>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w="9525">
                <a:noFill/>
                <a:miter lim="800000"/>
              </a:ln>
              <a:effectLst/>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pic>
          <p:nvPicPr>
            <p:cNvPr id="6" name="Picture 6" descr="grapes"/>
            <p:cNvPicPr>
              <a:picLocks noChangeAspect="1" noChangeArrowheads="1"/>
            </p:cNvPicPr>
            <p:nvPr/>
          </p:nvPicPr>
          <p:blipFill>
            <a:blip r:embed="rId2" cstate="email"/>
            <a:srcRect/>
            <a:stretch>
              <a:fillRect/>
            </a:stretch>
          </p:blipFill>
          <p:spPr bwMode="ltGray">
            <a:xfrm>
              <a:off x="163" y="0"/>
              <a:ext cx="680" cy="3152"/>
            </a:xfrm>
            <a:prstGeom prst="rect">
              <a:avLst/>
            </a:prstGeom>
            <a:noFill/>
            <a:ln w="9525">
              <a:noFill/>
              <a:miter lim="800000"/>
              <a:headEnd/>
              <a:tailEnd/>
            </a:ln>
          </p:spPr>
        </p:pic>
        <p:grpSp>
          <p:nvGrpSpPr>
            <p:cNvPr id="4" name="Group 7"/>
            <p:cNvGrpSpPr/>
            <p:nvPr/>
          </p:nvGrpSpPr>
          <p:grpSpPr bwMode="auto">
            <a:xfrm>
              <a:off x="648" y="0"/>
              <a:ext cx="97" cy="3613"/>
              <a:chOff x="226" y="0"/>
              <a:chExt cx="80" cy="3613"/>
            </a:xfrm>
          </p:grpSpPr>
          <p:sp>
            <p:nvSpPr>
              <p:cNvPr id="9" name="Rectangle 8"/>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sp>
            <p:nvSpPr>
              <p:cNvPr id="10" name="Rectangle 9"/>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sp>
          <p:nvSpPr>
            <p:cNvPr id="8" name="Rectangle 10"/>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sp>
        <p:nvSpPr>
          <p:cNvPr id="147467" name="Rectangle 11"/>
          <p:cNvSpPr>
            <a:spLocks noGrp="1" noChangeArrowheads="1"/>
          </p:cNvSpPr>
          <p:nvPr>
            <p:ph type="ctrTitle" hasCustomPrompt="1"/>
          </p:nvPr>
        </p:nvSpPr>
        <p:spPr>
          <a:xfrm>
            <a:off x="1371600" y="1100138"/>
            <a:ext cx="7772400" cy="1143000"/>
          </a:xfrm>
        </p:spPr>
        <p:txBody>
          <a:bodyPr/>
          <a:lstStyle>
            <a:lvl1pPr>
              <a:defRPr/>
            </a:lvl1pPr>
          </a:lstStyle>
          <a:p>
            <a:r>
              <a:rPr lang="tr-TR"/>
              <a:t>Asıl başlık biçemi için tıklatın</a:t>
            </a:r>
            <a:endParaRPr lang="tr-TR"/>
          </a:p>
        </p:txBody>
      </p:sp>
      <p:sp>
        <p:nvSpPr>
          <p:cNvPr id="147468" name="Rectangle 12"/>
          <p:cNvSpPr>
            <a:spLocks noGrp="1" noChangeArrowheads="1"/>
          </p:cNvSpPr>
          <p:nvPr>
            <p:ph type="subTitle" idx="1" hasCustomPrompt="1"/>
          </p:nvPr>
        </p:nvSpPr>
        <p:spPr>
          <a:xfrm>
            <a:off x="1371600" y="3886200"/>
            <a:ext cx="6400800" cy="1752600"/>
          </a:xfrm>
        </p:spPr>
        <p:txBody>
          <a:bodyPr/>
          <a:lstStyle>
            <a:lvl1pPr marL="0" indent="0" algn="ctr">
              <a:buFontTx/>
              <a:buNone/>
              <a:defRPr/>
            </a:lvl1pPr>
          </a:lstStyle>
          <a:p>
            <a:r>
              <a:rPr lang="tr-TR"/>
              <a:t>Asıl alt başlık biçemi için tıklatın</a:t>
            </a:r>
            <a:endParaRPr lang="tr-TR"/>
          </a:p>
        </p:txBody>
      </p:sp>
      <p:sp>
        <p:nvSpPr>
          <p:cNvPr id="13" name="Rectangle 13"/>
          <p:cNvSpPr>
            <a:spLocks noGrp="1" noChangeArrowheads="1"/>
          </p:cNvSpPr>
          <p:nvPr>
            <p:ph type="dt" sz="half" idx="10"/>
          </p:nvPr>
        </p:nvSpPr>
        <p:spPr>
          <a:xfrm>
            <a:off x="685800" y="6248400"/>
            <a:ext cx="1905000" cy="457200"/>
          </a:xfrm>
        </p:spPr>
        <p:txBody>
          <a:bodyPr/>
          <a:lstStyle>
            <a:lvl1pPr>
              <a:defRPr>
                <a:solidFill>
                  <a:srgbClr val="660066"/>
                </a:solidFill>
              </a:defRPr>
            </a:lvl1pPr>
          </a:lstStyle>
          <a:p>
            <a:pPr>
              <a:defRPr/>
            </a:pPr>
            <a:r>
              <a:rPr lang="tr-TR" smtClean="0"/>
              <a:t>10/30/2021</a:t>
            </a:r>
            <a:endParaRPr lang="tr-TR"/>
          </a:p>
        </p:txBody>
      </p:sp>
      <p:sp>
        <p:nvSpPr>
          <p:cNvPr id="14" name="Rectangle 14"/>
          <p:cNvSpPr>
            <a:spLocks noGrp="1" noChangeArrowheads="1"/>
          </p:cNvSpPr>
          <p:nvPr>
            <p:ph type="ftr" sz="quarter" idx="11"/>
          </p:nvPr>
        </p:nvSpPr>
        <p:spPr>
          <a:xfrm>
            <a:off x="3124200" y="6248400"/>
            <a:ext cx="2895600" cy="457200"/>
          </a:xfrm>
        </p:spPr>
        <p:txBody>
          <a:bodyPr/>
          <a:lstStyle>
            <a:lvl1pPr>
              <a:defRPr>
                <a:solidFill>
                  <a:srgbClr val="660066"/>
                </a:solidFill>
              </a:defRPr>
            </a:lvl1pPr>
          </a:lstStyle>
          <a:p>
            <a:pPr>
              <a:defRPr/>
            </a:pPr>
            <a:r>
              <a:rPr lang="tr-TR"/>
              <a:t>Prof. Dr. Ahmet SALTIK</a:t>
            </a:r>
            <a:endParaRPr lang="tr-TR"/>
          </a:p>
        </p:txBody>
      </p:sp>
      <p:sp>
        <p:nvSpPr>
          <p:cNvPr id="15" name="Rectangle 15"/>
          <p:cNvSpPr>
            <a:spLocks noGrp="1" noChangeArrowheads="1"/>
          </p:cNvSpPr>
          <p:nvPr>
            <p:ph type="sldNum" sz="quarter" idx="12"/>
          </p:nvPr>
        </p:nvSpPr>
        <p:spPr>
          <a:xfrm>
            <a:off x="6553200" y="6248400"/>
            <a:ext cx="1905000" cy="457200"/>
          </a:xfrm>
        </p:spPr>
        <p:txBody>
          <a:bodyPr/>
          <a:lstStyle>
            <a:lvl1pPr>
              <a:defRPr>
                <a:solidFill>
                  <a:srgbClr val="660066"/>
                </a:solidFill>
              </a:defRPr>
            </a:lvl1pPr>
          </a:lstStyle>
          <a:p>
            <a:pPr>
              <a:defRPr/>
            </a:pPr>
            <a:fld id="{7A9105CA-360A-454B-9591-9882B946D1B4}" type="slidenum">
              <a:rPr lang="tr-TR"/>
            </a:fld>
            <a:endParaRPr lang="tr-TR"/>
          </a:p>
        </p:txBody>
      </p:sp>
    </p:spTree>
  </p:cSld>
  <p:clrMapOvr>
    <a:masterClrMapping/>
  </p:clrMapOvr>
  <p:hf hdr="0" ftr="0"/>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5"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6" name="Rectangle 16"/>
          <p:cNvSpPr>
            <a:spLocks noGrp="1" noChangeArrowheads="1"/>
          </p:cNvSpPr>
          <p:nvPr>
            <p:ph type="sldNum" sz="quarter" idx="12"/>
          </p:nvPr>
        </p:nvSpPr>
        <p:spPr/>
        <p:txBody>
          <a:bodyPr/>
          <a:lstStyle>
            <a:lvl1pPr>
              <a:defRPr/>
            </a:lvl1pPr>
          </a:lstStyle>
          <a:p>
            <a:pPr>
              <a:defRPr/>
            </a:pPr>
            <a:fld id="{1A8286B7-F1CB-4F06-941B-1AEF1890CA8D}"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5"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6" name="Rectangle 16"/>
          <p:cNvSpPr>
            <a:spLocks noGrp="1" noChangeArrowheads="1"/>
          </p:cNvSpPr>
          <p:nvPr>
            <p:ph type="sldNum" sz="quarter" idx="12"/>
          </p:nvPr>
        </p:nvSpPr>
        <p:spPr/>
        <p:txBody>
          <a:bodyPr/>
          <a:lstStyle>
            <a:lvl1pPr>
              <a:defRPr/>
            </a:lvl1pPr>
          </a:lstStyle>
          <a:p>
            <a:pPr>
              <a:defRPr/>
            </a:pPr>
            <a:fld id="{25703516-1295-4D80-8850-ABE1361EC388}"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29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257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6"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7" name="Rectangle 16"/>
          <p:cNvSpPr>
            <a:spLocks noGrp="1" noChangeArrowheads="1"/>
          </p:cNvSpPr>
          <p:nvPr>
            <p:ph type="sldNum" sz="quarter" idx="12"/>
          </p:nvPr>
        </p:nvSpPr>
        <p:spPr/>
        <p:txBody>
          <a:bodyPr/>
          <a:lstStyle>
            <a:lvl1pPr>
              <a:defRPr/>
            </a:lvl1pPr>
          </a:lstStyle>
          <a:p>
            <a:pPr>
              <a:defRPr/>
            </a:pPr>
            <a:fld id="{1DDE74EE-3E8F-4C1F-9E22-5A519B186044}"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8"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9" name="Rectangle 16"/>
          <p:cNvSpPr>
            <a:spLocks noGrp="1" noChangeArrowheads="1"/>
          </p:cNvSpPr>
          <p:nvPr>
            <p:ph type="sldNum" sz="quarter" idx="12"/>
          </p:nvPr>
        </p:nvSpPr>
        <p:spPr/>
        <p:txBody>
          <a:bodyPr/>
          <a:lstStyle>
            <a:lvl1pPr>
              <a:defRPr/>
            </a:lvl1pPr>
          </a:lstStyle>
          <a:p>
            <a:pPr>
              <a:defRPr/>
            </a:pPr>
            <a:fld id="{CCE580A8-96B8-486F-8B0A-7B3A841213BB}"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4"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5" name="Rectangle 16"/>
          <p:cNvSpPr>
            <a:spLocks noGrp="1" noChangeArrowheads="1"/>
          </p:cNvSpPr>
          <p:nvPr>
            <p:ph type="sldNum" sz="quarter" idx="12"/>
          </p:nvPr>
        </p:nvSpPr>
        <p:spPr/>
        <p:txBody>
          <a:bodyPr/>
          <a:lstStyle>
            <a:lvl1pPr>
              <a:defRPr/>
            </a:lvl1pPr>
          </a:lstStyle>
          <a:p>
            <a:pPr>
              <a:defRPr/>
            </a:pPr>
            <a:fld id="{4ADD11AE-3CB8-4D01-BED4-F40BD95C4799}"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3"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4" name="Rectangle 16"/>
          <p:cNvSpPr>
            <a:spLocks noGrp="1" noChangeArrowheads="1"/>
          </p:cNvSpPr>
          <p:nvPr>
            <p:ph type="sldNum" sz="quarter" idx="12"/>
          </p:nvPr>
        </p:nvSpPr>
        <p:spPr/>
        <p:txBody>
          <a:bodyPr/>
          <a:lstStyle>
            <a:lvl1pPr>
              <a:defRPr/>
            </a:lvl1pPr>
          </a:lstStyle>
          <a:p>
            <a:pPr>
              <a:defRPr/>
            </a:pPr>
            <a:fld id="{39B06CB5-B9E4-4FCB-8BB3-37EEA5475C19}"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6"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7" name="Rectangle 16"/>
          <p:cNvSpPr>
            <a:spLocks noGrp="1" noChangeArrowheads="1"/>
          </p:cNvSpPr>
          <p:nvPr>
            <p:ph type="sldNum" sz="quarter" idx="12"/>
          </p:nvPr>
        </p:nvSpPr>
        <p:spPr/>
        <p:txBody>
          <a:bodyPr/>
          <a:lstStyle>
            <a:lvl1pPr>
              <a:defRPr/>
            </a:lvl1pPr>
          </a:lstStyle>
          <a:p>
            <a:pPr>
              <a:defRPr/>
            </a:pPr>
            <a:fld id="{240B962F-F6D6-4B69-BBC5-F0EA3879685F}"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6"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7" name="Rectangle 16"/>
          <p:cNvSpPr>
            <a:spLocks noGrp="1" noChangeArrowheads="1"/>
          </p:cNvSpPr>
          <p:nvPr>
            <p:ph type="sldNum" sz="quarter" idx="12"/>
          </p:nvPr>
        </p:nvSpPr>
        <p:spPr/>
        <p:txBody>
          <a:bodyPr/>
          <a:lstStyle>
            <a:lvl1pPr>
              <a:defRPr/>
            </a:lvl1pPr>
          </a:lstStyle>
          <a:p>
            <a:pPr>
              <a:defRPr/>
            </a:pPr>
            <a:fld id="{BCD86DC3-FAD2-4284-A982-00971E87F376}"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5"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6" name="Rectangle 16"/>
          <p:cNvSpPr>
            <a:spLocks noGrp="1" noChangeArrowheads="1"/>
          </p:cNvSpPr>
          <p:nvPr>
            <p:ph type="sldNum" sz="quarter" idx="12"/>
          </p:nvPr>
        </p:nvSpPr>
        <p:spPr/>
        <p:txBody>
          <a:bodyPr/>
          <a:lstStyle>
            <a:lvl1pPr>
              <a:defRPr/>
            </a:lvl1pPr>
          </a:lstStyle>
          <a:p>
            <a:pPr>
              <a:defRPr/>
            </a:pPr>
            <a:fld id="{F1E660D9-4959-4621-8B7E-F92F54687D59}"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6"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7" name="Rectangle 70"/>
          <p:cNvSpPr>
            <a:spLocks noGrp="1" noChangeArrowheads="1"/>
          </p:cNvSpPr>
          <p:nvPr>
            <p:ph type="sldNum" sz="quarter" idx="12"/>
          </p:nvPr>
        </p:nvSpPr>
        <p:spPr/>
        <p:txBody>
          <a:bodyPr/>
          <a:lstStyle>
            <a:lvl1pPr>
              <a:defRPr/>
            </a:lvl1pPr>
          </a:lstStyle>
          <a:p>
            <a:pPr>
              <a:defRPr/>
            </a:pPr>
            <a:fld id="{3B42A2E7-9BA8-40B7-BF73-AC69C4480D75}"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295400" y="609600"/>
            <a:ext cx="56769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4"/>
          <p:cNvSpPr>
            <a:spLocks noGrp="1" noChangeArrowheads="1"/>
          </p:cNvSpPr>
          <p:nvPr>
            <p:ph type="dt" sz="half" idx="10"/>
          </p:nvPr>
        </p:nvSpPr>
        <p:spPr/>
        <p:txBody>
          <a:bodyPr/>
          <a:lstStyle>
            <a:lvl1pPr>
              <a:defRPr/>
            </a:lvl1pPr>
          </a:lstStyle>
          <a:p>
            <a:pPr>
              <a:defRPr/>
            </a:pPr>
            <a:r>
              <a:rPr lang="tr-TR" smtClean="0">
                <a:solidFill>
                  <a:srgbClr val="660066"/>
                </a:solidFill>
              </a:rPr>
              <a:t>10/30/2021</a:t>
            </a:r>
            <a:endParaRPr lang="tr-TR">
              <a:solidFill>
                <a:srgbClr val="660066"/>
              </a:solidFill>
            </a:endParaRPr>
          </a:p>
        </p:txBody>
      </p:sp>
      <p:sp>
        <p:nvSpPr>
          <p:cNvPr id="5" name="Rectangle 15"/>
          <p:cNvSpPr>
            <a:spLocks noGrp="1" noChangeArrowheads="1"/>
          </p:cNvSpPr>
          <p:nvPr>
            <p:ph type="ftr" sz="quarter" idx="11"/>
          </p:nvPr>
        </p:nvSpPr>
        <p:spPr/>
        <p:txBody>
          <a:bodyPr/>
          <a:lstStyle>
            <a:lvl1pPr>
              <a:defRPr/>
            </a:lvl1pPr>
          </a:lstStyle>
          <a:p>
            <a:pPr>
              <a:defRPr/>
            </a:pPr>
            <a:r>
              <a:rPr lang="tr-TR">
                <a:solidFill>
                  <a:srgbClr val="660066"/>
                </a:solidFill>
              </a:rPr>
              <a:t>Prof. Dr. Ahmet SALTIK</a:t>
            </a:r>
            <a:endParaRPr lang="tr-TR">
              <a:solidFill>
                <a:srgbClr val="660066"/>
              </a:solidFill>
            </a:endParaRPr>
          </a:p>
        </p:txBody>
      </p:sp>
      <p:sp>
        <p:nvSpPr>
          <p:cNvPr id="6" name="Rectangle 16"/>
          <p:cNvSpPr>
            <a:spLocks noGrp="1" noChangeArrowheads="1"/>
          </p:cNvSpPr>
          <p:nvPr>
            <p:ph type="sldNum" sz="quarter" idx="12"/>
          </p:nvPr>
        </p:nvSpPr>
        <p:spPr/>
        <p:txBody>
          <a:bodyPr/>
          <a:lstStyle>
            <a:lvl1pPr>
              <a:defRPr/>
            </a:lvl1pPr>
          </a:lstStyle>
          <a:p>
            <a:pPr>
              <a:defRPr/>
            </a:pPr>
            <a:fld id="{486E5BD5-59DE-4C55-ABC2-6A2746B55D29}" type="slidenum">
              <a:rPr lang="tr-TR">
                <a:solidFill>
                  <a:srgbClr val="660066"/>
                </a:solidFill>
              </a:rPr>
            </a:fld>
            <a:endParaRPr lang="tr-TR">
              <a:solidFill>
                <a:srgbClr val="660066"/>
              </a:solidFill>
            </a:endParaRPr>
          </a:p>
        </p:txBody>
      </p:sp>
    </p:spTree>
  </p:cSld>
  <p:clrMapOvr>
    <a:masterClrMapping/>
  </p:clrMapOvr>
  <p:hf hdr="0" ftr="0"/>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bwMode="auto">
          <a:xfrm>
            <a:off x="-323850" y="-1900238"/>
            <a:ext cx="9144000" cy="6877051"/>
            <a:chOff x="0" y="-12"/>
            <a:chExt cx="5760" cy="4332"/>
          </a:xfrm>
        </p:grpSpPr>
        <p:sp>
          <p:nvSpPr>
            <p:cNvPr id="5" name="Rectangle 3"/>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4"/>
            <p:cNvGrpSpPr/>
            <p:nvPr userDrawn="1"/>
          </p:nvGrpSpPr>
          <p:grpSpPr bwMode="auto">
            <a:xfrm>
              <a:off x="-1261" y="-157"/>
              <a:ext cx="7021" cy="1190"/>
              <a:chOff x="-1261" y="-154"/>
              <a:chExt cx="7021" cy="1190"/>
            </a:xfrm>
          </p:grpSpPr>
          <p:sp>
            <p:nvSpPr>
              <p:cNvPr id="8" name="Freeform 5"/>
              <p:cNvSpPr/>
              <p:nvPr userDrawn="1"/>
            </p:nvSpPr>
            <p:spPr bwMode="ltGray">
              <a:xfrm>
                <a:off x="0" y="4"/>
                <a:ext cx="5760" cy="1032"/>
              </a:xfrm>
              <a:custGeom>
                <a:avLst/>
                <a:gdLst/>
                <a:ahLst/>
                <a:cxnLst>
                  <a:cxn ang="0">
                    <a:pos x="4848" y="432"/>
                  </a:cxn>
                  <a:cxn ang="0">
                    <a:pos x="0" y="432"/>
                  </a:cxn>
                  <a:cxn ang="0">
                    <a:pos x="0" y="0"/>
                  </a:cxn>
                  <a:cxn ang="0">
                    <a:pos x="4848" y="0"/>
                  </a:cxn>
                  <a:cxn ang="0">
                    <a:pos x="4848" y="432"/>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4" name="Group 6"/>
              <p:cNvGrpSpPr/>
              <p:nvPr userDrawn="1"/>
            </p:nvGrpSpPr>
            <p:grpSpPr bwMode="auto">
              <a:xfrm>
                <a:off x="333" y="-9"/>
                <a:ext cx="5176" cy="1044"/>
                <a:chOff x="333" y="-9"/>
                <a:chExt cx="5176" cy="1044"/>
              </a:xfrm>
            </p:grpSpPr>
            <p:sp>
              <p:nvSpPr>
                <p:cNvPr id="38" name="Freeform 7"/>
                <p:cNvSpPr/>
                <p:nvPr userDrawn="1"/>
              </p:nvSpPr>
              <p:spPr bwMode="ltGray">
                <a:xfrm>
                  <a:off x="3230" y="949"/>
                  <a:ext cx="17" cy="20"/>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9" name="Freeform 8"/>
                <p:cNvSpPr/>
                <p:nvPr userDrawn="1"/>
              </p:nvSpPr>
              <p:spPr bwMode="ltGray">
                <a:xfrm>
                  <a:off x="3406" y="1015"/>
                  <a:ext cx="21" cy="20"/>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0" name="Freeform 9"/>
                <p:cNvSpPr/>
                <p:nvPr userDrawn="1"/>
              </p:nvSpPr>
              <p:spPr bwMode="ltGray">
                <a:xfrm>
                  <a:off x="2909" y="908"/>
                  <a:ext cx="31" cy="3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1" name="Freeform 10"/>
                <p:cNvSpPr/>
                <p:nvPr userDrawn="1"/>
              </p:nvSpPr>
              <p:spPr bwMode="ltGray">
                <a:xfrm>
                  <a:off x="2551" y="940"/>
                  <a:ext cx="25" cy="12"/>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2" name="Freeform 11"/>
                <p:cNvSpPr/>
                <p:nvPr userDrawn="1"/>
              </p:nvSpPr>
              <p:spPr bwMode="ltGray">
                <a:xfrm>
                  <a:off x="2443" y="954"/>
                  <a:ext cx="65" cy="39"/>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3" name="Freeform 12"/>
                <p:cNvSpPr/>
                <p:nvPr userDrawn="1"/>
              </p:nvSpPr>
              <p:spPr bwMode="ltGray">
                <a:xfrm>
                  <a:off x="2375" y="952"/>
                  <a:ext cx="68" cy="39"/>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4" name="Freeform 13"/>
                <p:cNvSpPr/>
                <p:nvPr userDrawn="1"/>
              </p:nvSpPr>
              <p:spPr bwMode="ltGray">
                <a:xfrm>
                  <a:off x="2007" y="739"/>
                  <a:ext cx="354" cy="228"/>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5" name="Freeform 14"/>
                <p:cNvSpPr/>
                <p:nvPr userDrawn="1"/>
              </p:nvSpPr>
              <p:spPr bwMode="ltGray">
                <a:xfrm>
                  <a:off x="2222" y="724"/>
                  <a:ext cx="157" cy="167"/>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6" name="Freeform 15"/>
                <p:cNvSpPr/>
                <p:nvPr userDrawn="1"/>
              </p:nvSpPr>
              <p:spPr bwMode="ltGray">
                <a:xfrm>
                  <a:off x="2375" y="800"/>
                  <a:ext cx="110" cy="32"/>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7" name="Freeform 16"/>
                <p:cNvSpPr/>
                <p:nvPr userDrawn="1"/>
              </p:nvSpPr>
              <p:spPr bwMode="ltGray">
                <a:xfrm>
                  <a:off x="2370" y="839"/>
                  <a:ext cx="75" cy="8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8" name="Freeform 17"/>
                <p:cNvSpPr/>
                <p:nvPr userDrawn="1"/>
              </p:nvSpPr>
              <p:spPr bwMode="ltGray">
                <a:xfrm>
                  <a:off x="2497" y="793"/>
                  <a:ext cx="37" cy="49"/>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49" name="Freeform 18"/>
                <p:cNvSpPr/>
                <p:nvPr userDrawn="1"/>
              </p:nvSpPr>
              <p:spPr bwMode="ltGray">
                <a:xfrm>
                  <a:off x="2506" y="869"/>
                  <a:ext cx="47" cy="24"/>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0" name="Freeform 19"/>
                <p:cNvSpPr/>
                <p:nvPr userDrawn="1"/>
              </p:nvSpPr>
              <p:spPr bwMode="ltGray">
                <a:xfrm>
                  <a:off x="2555" y="832"/>
                  <a:ext cx="61" cy="42"/>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1" name="Freeform 20"/>
                <p:cNvSpPr/>
                <p:nvPr userDrawn="1"/>
              </p:nvSpPr>
              <p:spPr bwMode="ltGray">
                <a:xfrm>
                  <a:off x="2572" y="852"/>
                  <a:ext cx="286" cy="149"/>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2" name="Freeform 21"/>
                <p:cNvSpPr/>
                <p:nvPr userDrawn="1"/>
              </p:nvSpPr>
              <p:spPr bwMode="ltGray">
                <a:xfrm>
                  <a:off x="2820" y="866"/>
                  <a:ext cx="78" cy="64"/>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3" name="Freeform 22"/>
                <p:cNvSpPr/>
                <p:nvPr userDrawn="1"/>
              </p:nvSpPr>
              <p:spPr bwMode="ltGray">
                <a:xfrm>
                  <a:off x="2984" y="732"/>
                  <a:ext cx="19" cy="14"/>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4" name="Freeform 23"/>
                <p:cNvSpPr/>
                <p:nvPr userDrawn="1"/>
              </p:nvSpPr>
              <p:spPr bwMode="ltGray">
                <a:xfrm>
                  <a:off x="3083" y="830"/>
                  <a:ext cx="26" cy="19"/>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5" name="Freeform 24"/>
                <p:cNvSpPr/>
                <p:nvPr userDrawn="1"/>
              </p:nvSpPr>
              <p:spPr bwMode="ltGray">
                <a:xfrm>
                  <a:off x="2766" y="610"/>
                  <a:ext cx="19" cy="12"/>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6" name="Freeform 25"/>
                <p:cNvSpPr/>
                <p:nvPr userDrawn="1"/>
              </p:nvSpPr>
              <p:spPr bwMode="ltGray">
                <a:xfrm>
                  <a:off x="2600" y="712"/>
                  <a:ext cx="19" cy="12"/>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7" name="Freeform 26"/>
                <p:cNvSpPr/>
                <p:nvPr userDrawn="1"/>
              </p:nvSpPr>
              <p:spPr bwMode="ltGray">
                <a:xfrm>
                  <a:off x="2417" y="680"/>
                  <a:ext cx="80" cy="66"/>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8" name="Freeform 27"/>
                <p:cNvSpPr/>
                <p:nvPr userDrawn="1"/>
              </p:nvSpPr>
              <p:spPr bwMode="ltGray">
                <a:xfrm>
                  <a:off x="2391" y="541"/>
                  <a:ext cx="94" cy="142"/>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9" name="Freeform 28"/>
                <p:cNvSpPr/>
                <p:nvPr userDrawn="1"/>
              </p:nvSpPr>
              <p:spPr bwMode="ltGray">
                <a:xfrm>
                  <a:off x="2415" y="644"/>
                  <a:ext cx="32" cy="41"/>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0" name="Freeform 29"/>
                <p:cNvSpPr/>
                <p:nvPr userDrawn="1"/>
              </p:nvSpPr>
              <p:spPr bwMode="ltGray">
                <a:xfrm>
                  <a:off x="2349" y="654"/>
                  <a:ext cx="45" cy="41"/>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 name="Freeform 30"/>
                <p:cNvSpPr/>
                <p:nvPr userDrawn="1"/>
              </p:nvSpPr>
              <p:spPr bwMode="ltGray">
                <a:xfrm>
                  <a:off x="4808" y="597"/>
                  <a:ext cx="701" cy="438"/>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2" name="Freeform 31"/>
                <p:cNvSpPr/>
                <p:nvPr userDrawn="1"/>
              </p:nvSpPr>
              <p:spPr bwMode="ltGray">
                <a:xfrm>
                  <a:off x="3880" y="-7"/>
                  <a:ext cx="984" cy="692"/>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3" name="Freeform 32"/>
                <p:cNvSpPr/>
                <p:nvPr userDrawn="1"/>
              </p:nvSpPr>
              <p:spPr bwMode="ltGray">
                <a:xfrm>
                  <a:off x="3577" y="490"/>
                  <a:ext cx="36" cy="39"/>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4" name="Freeform 33"/>
                <p:cNvSpPr/>
                <p:nvPr userDrawn="1"/>
              </p:nvSpPr>
              <p:spPr bwMode="ltGray">
                <a:xfrm>
                  <a:off x="3549" y="475"/>
                  <a:ext cx="38" cy="29"/>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5" name="Freeform 34"/>
                <p:cNvSpPr/>
                <p:nvPr userDrawn="1"/>
              </p:nvSpPr>
              <p:spPr bwMode="ltGray">
                <a:xfrm>
                  <a:off x="4686" y="394"/>
                  <a:ext cx="171" cy="81"/>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6" name="Freeform 35"/>
                <p:cNvSpPr/>
                <p:nvPr userDrawn="1"/>
              </p:nvSpPr>
              <p:spPr bwMode="ltGray">
                <a:xfrm>
                  <a:off x="4867" y="460"/>
                  <a:ext cx="138" cy="37"/>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7" name="Freeform 36"/>
                <p:cNvSpPr/>
                <p:nvPr userDrawn="1"/>
              </p:nvSpPr>
              <p:spPr bwMode="ltGray">
                <a:xfrm>
                  <a:off x="4794" y="480"/>
                  <a:ext cx="56" cy="3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8" name="Freeform 37"/>
                <p:cNvSpPr/>
                <p:nvPr userDrawn="1"/>
              </p:nvSpPr>
              <p:spPr bwMode="ltGray">
                <a:xfrm>
                  <a:off x="4757" y="375"/>
                  <a:ext cx="37" cy="44"/>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9" name="Freeform 38"/>
                <p:cNvSpPr/>
                <p:nvPr userDrawn="1"/>
              </p:nvSpPr>
              <p:spPr bwMode="ltGray">
                <a:xfrm>
                  <a:off x="5054" y="507"/>
                  <a:ext cx="45" cy="66"/>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0" name="Freeform 39"/>
                <p:cNvSpPr/>
                <p:nvPr userDrawn="1"/>
              </p:nvSpPr>
              <p:spPr bwMode="ltGray">
                <a:xfrm>
                  <a:off x="4260" y="6"/>
                  <a:ext cx="480" cy="100"/>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1" name="Freeform 40"/>
                <p:cNvSpPr/>
                <p:nvPr userDrawn="1"/>
              </p:nvSpPr>
              <p:spPr bwMode="ltGray">
                <a:xfrm>
                  <a:off x="3835" y="3"/>
                  <a:ext cx="446" cy="49"/>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2" name="Freeform 41"/>
                <p:cNvSpPr/>
                <p:nvPr userDrawn="1"/>
              </p:nvSpPr>
              <p:spPr bwMode="ltGray">
                <a:xfrm>
                  <a:off x="2853" y="74"/>
                  <a:ext cx="42" cy="25"/>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3" name="Freeform 42"/>
                <p:cNvSpPr/>
                <p:nvPr userDrawn="1"/>
              </p:nvSpPr>
              <p:spPr bwMode="ltGray">
                <a:xfrm>
                  <a:off x="1704" y="3"/>
                  <a:ext cx="1022" cy="37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4" name="Freeform 43"/>
                <p:cNvSpPr/>
                <p:nvPr userDrawn="1"/>
              </p:nvSpPr>
              <p:spPr bwMode="ltGray">
                <a:xfrm>
                  <a:off x="2729" y="-9"/>
                  <a:ext cx="47" cy="134"/>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5" name="Freeform 44"/>
                <p:cNvSpPr/>
                <p:nvPr userDrawn="1"/>
              </p:nvSpPr>
              <p:spPr bwMode="ltGray">
                <a:xfrm>
                  <a:off x="2701" y="103"/>
                  <a:ext cx="138" cy="8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6" name="Freeform 45"/>
                <p:cNvSpPr/>
                <p:nvPr userDrawn="1"/>
              </p:nvSpPr>
              <p:spPr bwMode="ltGray">
                <a:xfrm>
                  <a:off x="2553" y="182"/>
                  <a:ext cx="187" cy="176"/>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7" name="Freeform 46"/>
                <p:cNvSpPr/>
                <p:nvPr userDrawn="1"/>
              </p:nvSpPr>
              <p:spPr bwMode="ltGray">
                <a:xfrm>
                  <a:off x="2677" y="233"/>
                  <a:ext cx="14" cy="10"/>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8" name="Freeform 47"/>
                <p:cNvSpPr/>
                <p:nvPr userDrawn="1"/>
              </p:nvSpPr>
              <p:spPr bwMode="ltGray">
                <a:xfrm>
                  <a:off x="1627" y="353"/>
                  <a:ext cx="813" cy="462"/>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9" name="Freeform 48"/>
                <p:cNvSpPr/>
                <p:nvPr userDrawn="1"/>
              </p:nvSpPr>
              <p:spPr bwMode="ltGray">
                <a:xfrm>
                  <a:off x="1770" y="671"/>
                  <a:ext cx="45" cy="71"/>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0" name="Freeform 49"/>
                <p:cNvSpPr/>
                <p:nvPr userDrawn="1"/>
              </p:nvSpPr>
              <p:spPr bwMode="ltGray">
                <a:xfrm>
                  <a:off x="2394" y="431"/>
                  <a:ext cx="42" cy="59"/>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1" name="Freeform 50"/>
                <p:cNvSpPr/>
                <p:nvPr userDrawn="1"/>
              </p:nvSpPr>
              <p:spPr bwMode="ltGray">
                <a:xfrm>
                  <a:off x="2513" y="402"/>
                  <a:ext cx="21" cy="24"/>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2" name="Freeform 51"/>
                <p:cNvSpPr/>
                <p:nvPr userDrawn="1"/>
              </p:nvSpPr>
              <p:spPr bwMode="ltGray">
                <a:xfrm>
                  <a:off x="333" y="169"/>
                  <a:ext cx="1015" cy="866"/>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3" name="Freeform 52"/>
                <p:cNvSpPr/>
                <p:nvPr userDrawn="1"/>
              </p:nvSpPr>
              <p:spPr bwMode="ltGray">
                <a:xfrm>
                  <a:off x="727" y="495"/>
                  <a:ext cx="382" cy="540"/>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4" name="Freeform 53"/>
                <p:cNvSpPr/>
                <p:nvPr userDrawn="1"/>
              </p:nvSpPr>
              <p:spPr bwMode="ltGray">
                <a:xfrm>
                  <a:off x="1400" y="896"/>
                  <a:ext cx="16" cy="29"/>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5" name="Freeform 54"/>
                <p:cNvSpPr/>
                <p:nvPr userDrawn="1"/>
              </p:nvSpPr>
              <p:spPr bwMode="ltGray">
                <a:xfrm>
                  <a:off x="1379" y="617"/>
                  <a:ext cx="21" cy="1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6" name="Freeform 55"/>
                <p:cNvSpPr/>
                <p:nvPr userDrawn="1"/>
              </p:nvSpPr>
              <p:spPr bwMode="ltGray">
                <a:xfrm>
                  <a:off x="453" y="275"/>
                  <a:ext cx="58" cy="24"/>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7" name="Freeform 56"/>
                <p:cNvSpPr/>
                <p:nvPr userDrawn="1"/>
              </p:nvSpPr>
              <p:spPr bwMode="ltGray">
                <a:xfrm>
                  <a:off x="1161" y="50"/>
                  <a:ext cx="691" cy="569"/>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8" name="Freeform 57"/>
                <p:cNvSpPr/>
                <p:nvPr userDrawn="1"/>
              </p:nvSpPr>
              <p:spPr bwMode="ltGray">
                <a:xfrm>
                  <a:off x="689" y="6"/>
                  <a:ext cx="1386" cy="232"/>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9" name="Freeform 58"/>
                <p:cNvSpPr/>
                <p:nvPr userDrawn="1"/>
              </p:nvSpPr>
              <p:spPr bwMode="ltGray">
                <a:xfrm>
                  <a:off x="971" y="91"/>
                  <a:ext cx="30" cy="25"/>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0" name="Freeform 59"/>
                <p:cNvSpPr/>
                <p:nvPr userDrawn="1"/>
              </p:nvSpPr>
              <p:spPr bwMode="ltGray">
                <a:xfrm>
                  <a:off x="935" y="125"/>
                  <a:ext cx="45" cy="27"/>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1" name="Freeform 60"/>
                <p:cNvSpPr/>
                <p:nvPr userDrawn="1"/>
              </p:nvSpPr>
              <p:spPr bwMode="ltGray">
                <a:xfrm>
                  <a:off x="1081" y="226"/>
                  <a:ext cx="75" cy="14"/>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2" name="Freeform 61"/>
                <p:cNvSpPr/>
                <p:nvPr userDrawn="1"/>
              </p:nvSpPr>
              <p:spPr bwMode="ltGray">
                <a:xfrm>
                  <a:off x="1210" y="223"/>
                  <a:ext cx="42" cy="37"/>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3" name="Freeform 62"/>
                <p:cNvSpPr/>
                <p:nvPr userDrawn="1"/>
              </p:nvSpPr>
              <p:spPr bwMode="ltGray">
                <a:xfrm>
                  <a:off x="865" y="123"/>
                  <a:ext cx="33" cy="24"/>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6" name="Group 63"/>
              <p:cNvGrpSpPr/>
              <p:nvPr userDrawn="1"/>
            </p:nvGrpSpPr>
            <p:grpSpPr bwMode="auto">
              <a:xfrm>
                <a:off x="7" y="-154"/>
                <a:ext cx="5739" cy="418"/>
                <a:chOff x="1056" y="111"/>
                <a:chExt cx="2448" cy="418"/>
              </a:xfrm>
            </p:grpSpPr>
            <p:sp>
              <p:nvSpPr>
                <p:cNvPr id="27" name="Line 64"/>
                <p:cNvSpPr>
                  <a:spLocks noChangeShapeType="1"/>
                </p:cNvSpPr>
                <p:nvPr/>
              </p:nvSpPr>
              <p:spPr bwMode="white">
                <a:xfrm>
                  <a:off x="1056" y="332"/>
                  <a:ext cx="2448" cy="0"/>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8" name="Line 65"/>
                <p:cNvSpPr>
                  <a:spLocks noChangeShapeType="1"/>
                </p:cNvSpPr>
                <p:nvPr/>
              </p:nvSpPr>
              <p:spPr bwMode="white">
                <a:xfrm>
                  <a:off x="1254"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9" name="Line 66"/>
                <p:cNvSpPr>
                  <a:spLocks noChangeShapeType="1"/>
                </p:cNvSpPr>
                <p:nvPr/>
              </p:nvSpPr>
              <p:spPr bwMode="white">
                <a:xfrm>
                  <a:off x="1482"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0" name="Line 67"/>
                <p:cNvSpPr>
                  <a:spLocks noChangeShapeType="1"/>
                </p:cNvSpPr>
                <p:nvPr/>
              </p:nvSpPr>
              <p:spPr bwMode="white">
                <a:xfrm>
                  <a:off x="1710"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1" name="Line 68"/>
                <p:cNvSpPr>
                  <a:spLocks noChangeShapeType="1"/>
                </p:cNvSpPr>
                <p:nvPr/>
              </p:nvSpPr>
              <p:spPr bwMode="white">
                <a:xfrm>
                  <a:off x="1938"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2" name="Line 69"/>
                <p:cNvSpPr>
                  <a:spLocks noChangeShapeType="1"/>
                </p:cNvSpPr>
                <p:nvPr/>
              </p:nvSpPr>
              <p:spPr bwMode="white">
                <a:xfrm>
                  <a:off x="2166"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3" name="Line 70"/>
                <p:cNvSpPr>
                  <a:spLocks noChangeShapeType="1"/>
                </p:cNvSpPr>
                <p:nvPr/>
              </p:nvSpPr>
              <p:spPr bwMode="white">
                <a:xfrm>
                  <a:off x="2394"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4" name="Line 71"/>
                <p:cNvSpPr>
                  <a:spLocks noChangeShapeType="1"/>
                </p:cNvSpPr>
                <p:nvPr/>
              </p:nvSpPr>
              <p:spPr bwMode="white">
                <a:xfrm>
                  <a:off x="2622"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5" name="Line 72"/>
                <p:cNvSpPr>
                  <a:spLocks noChangeShapeType="1"/>
                </p:cNvSpPr>
                <p:nvPr/>
              </p:nvSpPr>
              <p:spPr bwMode="white">
                <a:xfrm>
                  <a:off x="2850"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 name="Line 73"/>
                <p:cNvSpPr>
                  <a:spLocks noChangeShapeType="1"/>
                </p:cNvSpPr>
                <p:nvPr/>
              </p:nvSpPr>
              <p:spPr bwMode="white">
                <a:xfrm>
                  <a:off x="3078"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 name="Line 74"/>
                <p:cNvSpPr>
                  <a:spLocks noChangeShapeType="1"/>
                </p:cNvSpPr>
                <p:nvPr/>
              </p:nvSpPr>
              <p:spPr bwMode="white">
                <a:xfrm>
                  <a:off x="3306" y="111"/>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9" name="Group 75"/>
              <p:cNvGrpSpPr/>
              <p:nvPr userDrawn="1"/>
            </p:nvGrpSpPr>
            <p:grpSpPr bwMode="auto">
              <a:xfrm>
                <a:off x="-1261" y="-1"/>
                <a:ext cx="2098" cy="1030"/>
                <a:chOff x="1208" y="109"/>
                <a:chExt cx="2098" cy="423"/>
              </a:xfrm>
            </p:grpSpPr>
            <p:sp>
              <p:nvSpPr>
                <p:cNvPr id="12" name="Line 76"/>
                <p:cNvSpPr>
                  <a:spLocks noChangeShapeType="1"/>
                </p:cNvSpPr>
                <p:nvPr/>
              </p:nvSpPr>
              <p:spPr bwMode="ltGray">
                <a:xfrm>
                  <a:off x="2850" y="110"/>
                  <a:ext cx="0" cy="14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Line 77"/>
                <p:cNvSpPr>
                  <a:spLocks noChangeShapeType="1"/>
                </p:cNvSpPr>
                <p:nvPr/>
              </p:nvSpPr>
              <p:spPr bwMode="ltGray">
                <a:xfrm>
                  <a:off x="2972" y="332"/>
                  <a:ext cx="70"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4" name="Line 78"/>
                <p:cNvSpPr>
                  <a:spLocks noChangeShapeType="1"/>
                </p:cNvSpPr>
                <p:nvPr/>
              </p:nvSpPr>
              <p:spPr bwMode="ltGray">
                <a:xfrm>
                  <a:off x="3078" y="350"/>
                  <a:ext cx="0" cy="28"/>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5" name="Line 79"/>
                <p:cNvSpPr>
                  <a:spLocks noChangeShapeType="1"/>
                </p:cNvSpPr>
                <p:nvPr/>
              </p:nvSpPr>
              <p:spPr bwMode="ltGray">
                <a:xfrm>
                  <a:off x="3306" y="450"/>
                  <a:ext cx="0" cy="79"/>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6" name="Line 80"/>
                <p:cNvSpPr>
                  <a:spLocks noChangeShapeType="1"/>
                </p:cNvSpPr>
                <p:nvPr/>
              </p:nvSpPr>
              <p:spPr bwMode="ltGray">
                <a:xfrm>
                  <a:off x="2166" y="114"/>
                  <a:ext cx="0" cy="6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7" name="Line 81"/>
                <p:cNvSpPr>
                  <a:spLocks noChangeShapeType="1"/>
                </p:cNvSpPr>
                <p:nvPr/>
              </p:nvSpPr>
              <p:spPr bwMode="ltGray">
                <a:xfrm>
                  <a:off x="1938" y="111"/>
                  <a:ext cx="0" cy="337"/>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8" name="Line 82"/>
                <p:cNvSpPr>
                  <a:spLocks noChangeShapeType="1"/>
                </p:cNvSpPr>
                <p:nvPr/>
              </p:nvSpPr>
              <p:spPr bwMode="ltGray">
                <a:xfrm flipH="1">
                  <a:off x="1912" y="332"/>
                  <a:ext cx="6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9" name="Line 83"/>
                <p:cNvSpPr>
                  <a:spLocks noChangeShapeType="1"/>
                </p:cNvSpPr>
                <p:nvPr/>
              </p:nvSpPr>
              <p:spPr bwMode="ltGray">
                <a:xfrm>
                  <a:off x="1778" y="332"/>
                  <a:ext cx="60"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0" name="Line 84"/>
                <p:cNvSpPr>
                  <a:spLocks noChangeShapeType="1"/>
                </p:cNvSpPr>
                <p:nvPr/>
              </p:nvSpPr>
              <p:spPr bwMode="ltGray">
                <a:xfrm flipH="1">
                  <a:off x="1578" y="332"/>
                  <a:ext cx="82"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1" name="Line 85"/>
                <p:cNvSpPr>
                  <a:spLocks noChangeShapeType="1"/>
                </p:cNvSpPr>
                <p:nvPr/>
              </p:nvSpPr>
              <p:spPr bwMode="ltGray">
                <a:xfrm>
                  <a:off x="1208" y="332"/>
                  <a:ext cx="34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2" name="Line 86"/>
                <p:cNvSpPr>
                  <a:spLocks noChangeShapeType="1"/>
                </p:cNvSpPr>
                <p:nvPr/>
              </p:nvSpPr>
              <p:spPr bwMode="ltGray">
                <a:xfrm>
                  <a:off x="1480" y="234"/>
                  <a:ext cx="0" cy="298"/>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3" name="Line 87"/>
                <p:cNvSpPr>
                  <a:spLocks noChangeShapeType="1"/>
                </p:cNvSpPr>
                <p:nvPr/>
              </p:nvSpPr>
              <p:spPr bwMode="ltGray">
                <a:xfrm>
                  <a:off x="1254" y="252"/>
                  <a:ext cx="0" cy="156"/>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4" name="Line 88"/>
                <p:cNvSpPr>
                  <a:spLocks noChangeShapeType="1"/>
                </p:cNvSpPr>
                <p:nvPr/>
              </p:nvSpPr>
              <p:spPr bwMode="ltGray">
                <a:xfrm flipH="1" flipV="1">
                  <a:off x="1482" y="109"/>
                  <a:ext cx="0" cy="27"/>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5" name="Line 89"/>
                <p:cNvSpPr>
                  <a:spLocks noChangeShapeType="1"/>
                </p:cNvSpPr>
                <p:nvPr/>
              </p:nvSpPr>
              <p:spPr bwMode="ltGray">
                <a:xfrm>
                  <a:off x="1710" y="180"/>
                  <a:ext cx="0" cy="96"/>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6" name="Line 90"/>
                <p:cNvSpPr>
                  <a:spLocks noChangeShapeType="1"/>
                </p:cNvSpPr>
                <p:nvPr/>
              </p:nvSpPr>
              <p:spPr bwMode="ltGray">
                <a:xfrm flipV="1">
                  <a:off x="1710" y="111"/>
                  <a:ext cx="0" cy="2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pic>
          <p:nvPicPr>
            <p:cNvPr id="7" name="Picture 91" descr="earth"/>
            <p:cNvPicPr>
              <a:picLocks noChangeAspect="1" noChangeArrowheads="1"/>
            </p:cNvPicPr>
            <p:nvPr userDrawn="1"/>
          </p:nvPicPr>
          <p:blipFill>
            <a:blip r:embed="rId2" cstate="email">
              <a:clrChange>
                <a:clrFrom>
                  <a:srgbClr val="000000"/>
                </a:clrFrom>
                <a:clrTo>
                  <a:srgbClr val="000000">
                    <a:alpha val="0"/>
                  </a:srgbClr>
                </a:clrTo>
              </a:clrChange>
            </a:blip>
            <a:srcRect/>
            <a:stretch>
              <a:fillRect/>
            </a:stretch>
          </p:blipFill>
          <p:spPr bwMode="gray">
            <a:xfrm>
              <a:off x="336" y="1566"/>
              <a:ext cx="690" cy="642"/>
            </a:xfrm>
            <a:prstGeom prst="rect">
              <a:avLst/>
            </a:prstGeom>
            <a:noFill/>
            <a:ln w="9525">
              <a:noFill/>
              <a:miter lim="800000"/>
              <a:headEnd/>
              <a:tailEnd/>
            </a:ln>
          </p:spPr>
        </p:pic>
      </p:grpSp>
      <p:sp>
        <p:nvSpPr>
          <p:cNvPr id="37980" name="Rectangle 92"/>
          <p:cNvSpPr>
            <a:spLocks noGrp="1" noChangeArrowheads="1"/>
          </p:cNvSpPr>
          <p:nvPr>
            <p:ph type="ctrTitle"/>
          </p:nvPr>
        </p:nvSpPr>
        <p:spPr>
          <a:xfrm>
            <a:off x="1828800" y="1828800"/>
            <a:ext cx="6934200" cy="2362200"/>
          </a:xfrm>
        </p:spPr>
        <p:txBody>
          <a:bodyPr/>
          <a:lstStyle>
            <a:lvl1pPr>
              <a:defRPr/>
            </a:lvl1pPr>
          </a:lstStyle>
          <a:p>
            <a:r>
              <a:rPr lang="en-US"/>
              <a:t>Click to edit Master title style</a:t>
            </a:r>
            <a:endParaRPr lang="en-US"/>
          </a:p>
        </p:txBody>
      </p:sp>
      <p:sp>
        <p:nvSpPr>
          <p:cNvPr id="37981" name="Rectangle 93"/>
          <p:cNvSpPr>
            <a:spLocks noGrp="1" noChangeArrowheads="1"/>
          </p:cNvSpPr>
          <p:nvPr>
            <p:ph type="subTitle" idx="1"/>
          </p:nvPr>
        </p:nvSpPr>
        <p:spPr>
          <a:xfrm>
            <a:off x="1828800" y="4572000"/>
            <a:ext cx="6934200" cy="1295400"/>
          </a:xfrm>
        </p:spPr>
        <p:txBody>
          <a:bodyPr/>
          <a:lstStyle>
            <a:lvl1pPr marL="0" indent="0">
              <a:buFontTx/>
              <a:buNone/>
              <a:defRPr/>
            </a:lvl1pPr>
          </a:lstStyle>
          <a:p>
            <a:r>
              <a:rPr lang="en-US"/>
              <a:t>Click to edit Master subtitle style</a:t>
            </a:r>
            <a:endParaRPr lang="en-US"/>
          </a:p>
        </p:txBody>
      </p:sp>
      <p:sp>
        <p:nvSpPr>
          <p:cNvPr id="94" name="Rectangle 94"/>
          <p:cNvSpPr>
            <a:spLocks noGrp="1" noChangeArrowheads="1"/>
          </p:cNvSpPr>
          <p:nvPr>
            <p:ph type="dt" sz="half" idx="10"/>
          </p:nvPr>
        </p:nvSpPr>
        <p:spPr>
          <a:xfrm>
            <a:off x="533400" y="6324600"/>
            <a:ext cx="1905000" cy="457200"/>
          </a:xfrm>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95" name="Rectangle 95"/>
          <p:cNvSpPr>
            <a:spLocks noGrp="1" noChangeArrowheads="1"/>
          </p:cNvSpPr>
          <p:nvPr>
            <p:ph type="ftr" sz="quarter" idx="11"/>
          </p:nvPr>
        </p:nvSpPr>
        <p:spPr>
          <a:xfrm>
            <a:off x="3200400" y="6324600"/>
            <a:ext cx="2895600" cy="457200"/>
          </a:xfrm>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96" name="Rectangle 96"/>
          <p:cNvSpPr>
            <a:spLocks noGrp="1" noChangeArrowheads="1"/>
          </p:cNvSpPr>
          <p:nvPr>
            <p:ph type="sldNum" sz="quarter" idx="12"/>
          </p:nvPr>
        </p:nvSpPr>
        <p:spPr>
          <a:xfrm>
            <a:off x="6858000" y="6324600"/>
            <a:ext cx="1905000" cy="457200"/>
          </a:xfrm>
        </p:spPr>
        <p:txBody>
          <a:bodyPr/>
          <a:lstStyle>
            <a:lvl1pPr>
              <a:defRPr/>
            </a:lvl1pPr>
          </a:lstStyle>
          <a:p>
            <a:pPr>
              <a:defRPr/>
            </a:pPr>
            <a:fld id="{9D694894-0B37-4CD4-A5F9-7D1C74A668D2}"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4E3CDD4-B317-4356-A9AB-B42F05456D8C}"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3DD1F3A-E642-4D6E-B22F-9DBF334430C1}"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5A0BF2C-56F8-4ABD-BE36-EBBC695DDE92}"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B05EF0F-0DD0-454D-A217-168CAA54FF6E}"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79DCDD3-ED1D-4292-8286-23409CCE4C27}"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A2B6CA3D-BFF4-4BDF-8086-1893EEEF53BF}"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1E9176-F6BC-4D0E-9F36-C6B28E1CC4D9}"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AC76EC1-352B-4B32-9AF5-00BB95F73D39}"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EDF1C3-DD52-4153-AB9C-FEB3BD69BEF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6"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7" name="Rectangle 70"/>
          <p:cNvSpPr>
            <a:spLocks noGrp="1" noChangeArrowheads="1"/>
          </p:cNvSpPr>
          <p:nvPr>
            <p:ph type="sldNum" sz="quarter" idx="12"/>
          </p:nvPr>
        </p:nvSpPr>
        <p:spPr/>
        <p:txBody>
          <a:bodyPr/>
          <a:lstStyle>
            <a:lvl1pPr>
              <a:defRPr/>
            </a:lvl1pPr>
          </a:lstStyle>
          <a:p>
            <a:pPr>
              <a:defRPr/>
            </a:pPr>
            <a:fld id="{1790CB2A-D15C-484E-8D56-09B3BA0FC9BA}"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F59BB-2E08-4C62-ACCB-E1E145D55FAD}"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5563" y="930275"/>
            <a:ext cx="2052637" cy="5332413"/>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246063" y="930275"/>
            <a:ext cx="6007100" cy="533241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en-US">
                <a:solidFill>
                  <a:srgbClr val="000000"/>
                </a:solidFill>
              </a:rPr>
              <a:t>Prof. Dr. Ahmet SALTIK</a:t>
            </a: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AC9B35A-C279-4892-BD51-A79F4BE834D8}" type="slidenum">
              <a:rPr lang="en-US">
                <a:solidFill>
                  <a:srgbClr val="000000"/>
                </a:solidFill>
              </a:rPr>
            </a:fld>
            <a:endParaRPr lang="en-US">
              <a:solidFill>
                <a:srgbClr val="000000"/>
              </a:solidFill>
            </a:endParaRPr>
          </a:p>
        </p:txBody>
      </p:sp>
    </p:spTree>
  </p:cSld>
  <p:clrMapOvr>
    <a:masterClrMapping/>
  </p:clrMapOvr>
  <p:hf hdr="0" ftr="0"/>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31E2BE3-4A62-44F6-A1A8-D687365C5F68}" type="slidenum">
              <a:rPr lang="tr-TR"/>
            </a:fld>
            <a:endParaRPr lang="tr-TR"/>
          </a:p>
        </p:txBody>
      </p:sp>
    </p:spTree>
  </p:cSld>
  <p:clrMapOvr>
    <a:masterClrMapping/>
  </p:clrMapOvr>
  <p:hf hdr="0" ftr="0"/>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7137A6C9-1837-4FD2-BF22-95188ACE162B}" type="slidenum">
              <a:rPr lang="tr-TR"/>
            </a:fld>
            <a:endParaRPr lang="tr-TR"/>
          </a:p>
        </p:txBody>
      </p:sp>
    </p:spTree>
  </p:cSld>
  <p:clrMapOvr>
    <a:masterClrMapping/>
  </p:clrMapOvr>
  <p:hf hdr="0" ftr="0"/>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BADAB8A-7009-45B3-AFD9-BA39D24274CB}" type="slidenum">
              <a:rPr lang="tr-TR"/>
            </a:fld>
            <a:endParaRPr lang="tr-TR"/>
          </a:p>
        </p:txBody>
      </p:sp>
    </p:spTree>
  </p:cSld>
  <p:clrMapOvr>
    <a:masterClrMapping/>
  </p:clrMapOvr>
  <p:hf hdr="0" ftr="0"/>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E633A0AC-2B6D-497F-858E-49EB88B71799}" type="slidenum">
              <a:rPr lang="tr-TR"/>
            </a:fld>
            <a:endParaRPr lang="tr-TR"/>
          </a:p>
        </p:txBody>
      </p:sp>
    </p:spTree>
  </p:cSld>
  <p:clrMapOvr>
    <a:masterClrMapping/>
  </p:clrMapOvr>
  <p:hf hdr="0" ftr="0"/>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A7712213-27E5-498A-97A0-A48E3369D8B0}" type="slidenum">
              <a:rPr lang="tr-TR"/>
            </a:fld>
            <a:endParaRPr lang="tr-TR"/>
          </a:p>
        </p:txBody>
      </p:sp>
    </p:spTree>
  </p:cSld>
  <p:clrMapOvr>
    <a:masterClrMapping/>
  </p:clrMapOvr>
  <p:hf hdr="0" ftr="0"/>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634D0F56-7CDC-4D3E-B324-32167E9CD3A5}" type="slidenum">
              <a:rPr lang="tr-TR"/>
            </a:fld>
            <a:endParaRPr lang="tr-TR"/>
          </a:p>
        </p:txBody>
      </p:sp>
    </p:spTree>
  </p:cSld>
  <p:clrMapOvr>
    <a:masterClrMapping/>
  </p:clrMapOvr>
  <p:hf hdr="0" ftr="0"/>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DA01F84C-ECD3-4FD5-9B4F-8BBCB3D5E8AB}" type="slidenum">
              <a:rPr lang="tr-TR"/>
            </a:fld>
            <a:endParaRPr lang="tr-TR"/>
          </a:p>
        </p:txBody>
      </p:sp>
    </p:spTree>
  </p:cSld>
  <p:clrMapOvr>
    <a:masterClrMapping/>
  </p:clrMapOvr>
  <p:hf hdr="0" ftr="0"/>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73B342BD-4F83-417B-A79A-9A5FCC5BBA39}" type="slidenum">
              <a:rPr lang="tr-TR"/>
            </a:fld>
            <a:endParaRPr lang="tr-TR"/>
          </a:p>
        </p:txBody>
      </p:sp>
    </p:spTree>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5"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6" name="Rectangle 70"/>
          <p:cNvSpPr>
            <a:spLocks noGrp="1" noChangeArrowheads="1"/>
          </p:cNvSpPr>
          <p:nvPr>
            <p:ph type="sldNum" sz="quarter" idx="12"/>
          </p:nvPr>
        </p:nvSpPr>
        <p:spPr/>
        <p:txBody>
          <a:bodyPr/>
          <a:lstStyle>
            <a:lvl1pPr>
              <a:defRPr/>
            </a:lvl1pPr>
          </a:lstStyle>
          <a:p>
            <a:pPr>
              <a:defRPr/>
            </a:pPr>
            <a:fld id="{E096D16E-2F7C-4793-A5F0-47AF63F34788}"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D2F8F100-1492-462D-95D8-989FCFBCB7C8}" type="slidenum">
              <a:rPr lang="tr-TR"/>
            </a:fld>
            <a:endParaRPr lang="tr-TR"/>
          </a:p>
        </p:txBody>
      </p:sp>
    </p:spTree>
  </p:cSld>
  <p:clrMapOvr>
    <a:masterClrMapping/>
  </p:clrMapOvr>
  <p:hf hdr="0" ftr="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1386EF7C-E067-42A3-8CCB-E30BE4249A2A}" type="slidenum">
              <a:rPr lang="tr-TR"/>
            </a:fld>
            <a:endParaRPr lang="tr-TR"/>
          </a:p>
        </p:txBody>
      </p:sp>
    </p:spTree>
  </p:cSld>
  <p:clrMapOvr>
    <a:masterClrMapping/>
  </p:clrMapOvr>
  <p:hf hdr="0" ftr="0"/>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6CF58779-89C8-4BD0-9044-6EA3B4BF799D}" type="slidenum">
              <a:rPr lang="tr-TR"/>
            </a:fld>
            <a:endParaRPr lang="tr-TR"/>
          </a:p>
        </p:txBody>
      </p:sp>
    </p:spTree>
  </p:cSld>
  <p:clrMapOvr>
    <a:masterClrMapping/>
  </p:clrMapOvr>
  <p:hf hdr="0" ftr="0"/>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hf hdr="0" ftr="0"/>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transition/>
  <p:hf hdr="0" ftr="0"/>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hf hdr="0" ftr="0"/>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3050"/>
            <a:ext cx="2055813" cy="582295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5613" y="273050"/>
            <a:ext cx="6018212" cy="582295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8"/>
          <p:cNvSpPr>
            <a:spLocks noGrp="1" noChangeArrowheads="1"/>
          </p:cNvSpPr>
          <p:nvPr>
            <p:ph type="dt" sz="half" idx="10"/>
          </p:nvPr>
        </p:nvSpPr>
        <p:spPr/>
        <p:txBody>
          <a:bodyPr/>
          <a:lstStyle>
            <a:lvl1pPr>
              <a:defRPr/>
            </a:lvl1pPr>
          </a:lstStyle>
          <a:p>
            <a:pPr>
              <a:defRPr/>
            </a:pPr>
            <a:r>
              <a:rPr lang="tr-TR" smtClean="0">
                <a:solidFill>
                  <a:srgbClr val="EAEAEA"/>
                </a:solidFill>
              </a:rPr>
              <a:t>10/30/2021</a:t>
            </a:r>
            <a:endParaRPr lang="tr-TR">
              <a:solidFill>
                <a:srgbClr val="EAEAEA"/>
              </a:solidFill>
            </a:endParaRPr>
          </a:p>
        </p:txBody>
      </p:sp>
      <p:sp>
        <p:nvSpPr>
          <p:cNvPr id="5" name="Rectangle 69"/>
          <p:cNvSpPr>
            <a:spLocks noGrp="1" noChangeArrowheads="1"/>
          </p:cNvSpPr>
          <p:nvPr>
            <p:ph type="ftr" sz="quarter" idx="11"/>
          </p:nvPr>
        </p:nvSpPr>
        <p:spPr/>
        <p:txBody>
          <a:bodyPr/>
          <a:lstStyle>
            <a:lvl1pPr>
              <a:defRPr/>
            </a:lvl1pPr>
          </a:lstStyle>
          <a:p>
            <a:pPr>
              <a:defRPr/>
            </a:pPr>
            <a:r>
              <a:rPr lang="tr-TR">
                <a:solidFill>
                  <a:srgbClr val="EAEAEA"/>
                </a:solidFill>
              </a:rPr>
              <a:t>Prof. Dr. Ahmet SALTIK</a:t>
            </a:r>
            <a:endParaRPr lang="tr-TR">
              <a:solidFill>
                <a:srgbClr val="EAEAEA"/>
              </a:solidFill>
            </a:endParaRPr>
          </a:p>
        </p:txBody>
      </p:sp>
      <p:sp>
        <p:nvSpPr>
          <p:cNvPr id="6" name="Rectangle 70"/>
          <p:cNvSpPr>
            <a:spLocks noGrp="1" noChangeArrowheads="1"/>
          </p:cNvSpPr>
          <p:nvPr>
            <p:ph type="sldNum" sz="quarter" idx="12"/>
          </p:nvPr>
        </p:nvSpPr>
        <p:spPr/>
        <p:txBody>
          <a:bodyPr/>
          <a:lstStyle>
            <a:lvl1pPr>
              <a:defRPr/>
            </a:lvl1pPr>
          </a:lstStyle>
          <a:p>
            <a:pPr>
              <a:defRPr/>
            </a:pPr>
            <a:fld id="{F64F9E53-F289-433C-A06D-DFBD9DB28C09}" type="slidenum">
              <a:rPr lang="tr-TR">
                <a:solidFill>
                  <a:srgbClr val="EAEAEA"/>
                </a:solidFill>
              </a:rPr>
            </a:fld>
            <a:endParaRPr lang="tr-TR">
              <a:solidFill>
                <a:srgbClr val="EAEAEA"/>
              </a:solidFill>
            </a:endParaRPr>
          </a:p>
        </p:txBody>
      </p:sp>
    </p:spTree>
  </p:cSld>
  <p:clrMapOvr>
    <a:masterClrMapping/>
  </p:clrMapOvr>
  <p:hf hdr="0" ftr="0"/>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latin typeface="Arial" panose="020B0604020202020204" pitchFamily="34" charset="0"/>
            </a:endParaRPr>
          </a:p>
        </p:txBody>
      </p:sp>
      <p:sp>
        <p:nvSpPr>
          <p:cNvPr id="470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endParaRPr lang="tr-TR"/>
          </a:p>
        </p:txBody>
      </p:sp>
      <p:sp>
        <p:nvSpPr>
          <p:cNvPr id="470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FAA6A80B-14EB-4668-8C93-BAF01AD6928C}" type="slidenum">
              <a:rPr lang="tr-TR">
                <a:solidFill>
                  <a:srgbClr val="FFFFFF"/>
                </a:solidFill>
              </a:rPr>
            </a:fld>
            <a:endParaRPr lang="tr-TR">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Tree>
  </p:cSld>
  <p:clrMapOvr>
    <a:masterClrMapping/>
  </p:clrMapOvr>
  <p:hf hdr="0" ftr="0"/>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FCCE786-63DB-426E-AF59-595A185B4D9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8730D3D-53DA-4BA7-B720-4906F99B8C91}"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7BF664B-46F1-46BE-903C-57435CBCF41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8D49D8-23EB-4B2F-BE22-A82273DF70C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640FF10-CFBB-43A3-B61B-634BDBA0071E}"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hf hdr="0" ftr="0"/>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1DB77D3-A901-4E99-AF72-FDADE18F7A4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8C95637-EB4C-42D4-9353-DC00CB6E5B77}"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135FFF7-5C3F-48C1-B960-3F1EBA26D6CC}"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3FCAD57-C303-48EE-8CB6-6D9B580E932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0D9E6D3-DB72-4872-AA5E-33282DEA34A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latin typeface="Arial" panose="020B0604020202020204" pitchFamily="34" charset="0"/>
            </a:endParaRPr>
          </a:p>
        </p:txBody>
      </p:sp>
      <p:sp>
        <p:nvSpPr>
          <p:cNvPr id="470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endParaRPr lang="tr-TR"/>
          </a:p>
        </p:txBody>
      </p:sp>
      <p:sp>
        <p:nvSpPr>
          <p:cNvPr id="470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FAA6A80B-14EB-4668-8C93-BAF01AD6928C}" type="slidenum">
              <a:rPr lang="tr-TR">
                <a:solidFill>
                  <a:srgbClr val="FFFFFF"/>
                </a:solidFill>
              </a:rPr>
            </a:fld>
            <a:endParaRPr lang="tr-TR">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Tree>
  </p:cSld>
  <p:clrMapOvr>
    <a:masterClrMapping/>
  </p:clrMapOvr>
  <p:hf hdr="0" ftr="0"/>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FCCE786-63DB-426E-AF59-595A185B4D9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8730D3D-53DA-4BA7-B720-4906F99B8C91}"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7BF664B-46F1-46BE-903C-57435CBCF41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8D49D8-23EB-4B2F-BE22-A82273DF70C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640FF10-CFBB-43A3-B61B-634BDBA0071E}"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1DB77D3-A901-4E99-AF72-FDADE18F7A4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8C95637-EB4C-42D4-9353-DC00CB6E5B77}"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135FFF7-5C3F-48C1-B960-3F1EBA26D6CC}"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3FCAD57-C303-48EE-8CB6-6D9B580E932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0D9E6D3-DB72-4872-AA5E-33282DEA34A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hf hdr="0" ftr="0"/>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transition/>
  <p:hf hdr="0" ftr="0"/>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transition/>
  <p:hf hdr="0" ftr="0"/>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hf hdr="0" ftr="0"/>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hdr="0" ftr="0"/>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hf hdr="0" ftr="0"/>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transition/>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hf hdr="0" ftr="0"/>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hdr="0" ftr="0"/>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2438400"/>
            <a:ext cx="9009063" cy="1052513"/>
            <a:chOff x="0" y="1536"/>
            <a:chExt cx="5675" cy="663"/>
          </a:xfrm>
        </p:grpSpPr>
        <p:grpSp>
          <p:nvGrpSpPr>
            <p:cNvPr id="3" name="Group 3"/>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4" name="Group 6"/>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436236" name="Rectangle 12"/>
          <p:cNvSpPr>
            <a:spLocks noGrp="1" noChangeArrowheads="1"/>
          </p:cNvSpPr>
          <p:nvPr>
            <p:ph type="ctrTitle" hasCustomPrompt="1"/>
          </p:nvPr>
        </p:nvSpPr>
        <p:spPr>
          <a:xfrm>
            <a:off x="990600" y="1676400"/>
            <a:ext cx="7772400" cy="1462088"/>
          </a:xfrm>
        </p:spPr>
        <p:txBody>
          <a:bodyPr/>
          <a:lstStyle>
            <a:lvl1pPr>
              <a:defRPr/>
            </a:lvl1pPr>
          </a:lstStyle>
          <a:p>
            <a:r>
              <a:rPr lang="tr-TR"/>
              <a:t>Asıl başlık stili için tıklatın</a:t>
            </a:r>
            <a:endParaRPr lang="tr-TR"/>
          </a:p>
        </p:txBody>
      </p:sp>
      <p:sp>
        <p:nvSpPr>
          <p:cNvPr id="436237" name="Rectangle 13"/>
          <p:cNvSpPr>
            <a:spLocks noGrp="1" noChangeArrowheads="1"/>
          </p:cNvSpPr>
          <p:nvPr>
            <p:ph type="subTitle"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tr-TR" smtClean="0">
                <a:solidFill>
                  <a:srgbClr val="1C1C1C"/>
                </a:solidFill>
              </a:rPr>
              <a:t>10/30/2021</a:t>
            </a:r>
            <a:endParaRPr lang="tr-TR">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tr-TR">
                <a:solidFill>
                  <a:srgbClr val="1C1C1C"/>
                </a:solidFill>
              </a:rPr>
              <a:t>Prof. Dr. Ahmet SALTIK</a:t>
            </a:r>
            <a:endParaRPr lang="tr-TR">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8462188E-8FA8-4D63-B8A3-F0A6FAA8576F}" type="slidenum">
              <a:rPr lang="tr-TR">
                <a:solidFill>
                  <a:srgbClr val="1C1C1C"/>
                </a:solidFill>
              </a:rPr>
            </a:fld>
            <a:endParaRPr lang="tr-TR">
              <a:solidFill>
                <a:srgbClr val="1C1C1C"/>
              </a:solidFill>
            </a:endParaRPr>
          </a:p>
        </p:txBody>
      </p:sp>
    </p:spTree>
  </p:cSld>
  <p:clrMapOvr>
    <a:masterClrMapping/>
  </p:clrMapOvr>
  <p:hf hdr="0" ftr="0"/>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2FA6C6CE-8B95-4AD8-9FF0-04A3DEDE483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034A1BFD-E4E6-4687-B64A-D57C7F9977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D11F6987-C67E-4911-8FC1-2F0E373965D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E341626D-9FB4-492D-B26C-DD401F40452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13"/>
          <p:cNvSpPr>
            <a:spLocks noGrp="1" noChangeArrowheads="1"/>
          </p:cNvSpPr>
          <p:nvPr>
            <p:ph type="sldNum" sz="quarter" idx="12"/>
          </p:nvPr>
        </p:nvSpPr>
        <p:spPr/>
        <p:txBody>
          <a:bodyPr/>
          <a:lstStyle>
            <a:lvl1pPr>
              <a:defRPr/>
            </a:lvl1pPr>
          </a:lstStyle>
          <a:p>
            <a:pPr>
              <a:defRPr/>
            </a:pPr>
            <a:fld id="{D160DF57-308F-4FD3-88BF-74ABEB73252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13"/>
          <p:cNvSpPr>
            <a:spLocks noGrp="1" noChangeArrowheads="1"/>
          </p:cNvSpPr>
          <p:nvPr>
            <p:ph type="sldNum" sz="quarter" idx="12"/>
          </p:nvPr>
        </p:nvSpPr>
        <p:spPr/>
        <p:txBody>
          <a:bodyPr/>
          <a:lstStyle>
            <a:lvl1pPr>
              <a:defRPr/>
            </a:lvl1pPr>
          </a:lstStyle>
          <a:p>
            <a:pPr>
              <a:defRPr/>
            </a:pPr>
            <a:fld id="{71EC6FC0-3671-494A-AAD2-A93C53B4988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F0489EB8-D85E-45EE-88E2-131EAB81F79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2877FB93-EABD-463E-8429-2EF91D8457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251A3650-37A9-4FEB-BF6D-30313475217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A3D1E785-0BEE-41B1-8012-EFD27B939A3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CB8F7BD1-CC7D-4FC3-BE1B-1788B1DB6C8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hf hdr="0" ftr="0"/>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02049C53-4F18-4882-AAE6-7242740A8A39}" type="slidenum">
              <a:rPr lang="tr-TR"/>
            </a:fld>
            <a:endParaRPr lang="tr-TR"/>
          </a:p>
        </p:txBody>
      </p:sp>
    </p:spTree>
  </p:cSld>
  <p:clrMapOvr>
    <a:masterClrMapping/>
  </p:clrMapOvr>
  <p:hf hdr="0" ftr="0"/>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196D4763-5AC3-48CC-9D4E-06AD12C507A7}" type="slidenum">
              <a:rPr lang="tr-TR"/>
            </a:fld>
            <a:endParaRPr lang="tr-TR"/>
          </a:p>
        </p:txBody>
      </p:sp>
    </p:spTree>
  </p:cSld>
  <p:clrMapOvr>
    <a:masterClrMapping/>
  </p:clrMapOvr>
  <p:hf hdr="0" ftr="0"/>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10D9E16B-F341-4830-8876-4301411F4F78}" type="slidenum">
              <a:rPr lang="tr-TR"/>
            </a:fld>
            <a:endParaRPr lang="tr-TR"/>
          </a:p>
        </p:txBody>
      </p:sp>
    </p:spTree>
  </p:cSld>
  <p:clrMapOvr>
    <a:masterClrMapping/>
  </p:clrMapOvr>
  <p:hf hdr="0" ftr="0"/>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D74A4608-2F2B-4BD9-9908-0799C4F56519}" type="slidenum">
              <a:rPr lang="tr-TR"/>
            </a:fld>
            <a:endParaRPr lang="tr-TR"/>
          </a:p>
        </p:txBody>
      </p:sp>
    </p:spTree>
  </p:cSld>
  <p:clrMapOvr>
    <a:masterClrMapping/>
  </p:clrMapOvr>
  <p:hf hdr="0" ftr="0"/>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C3E3C0FD-7D74-44FB-9A34-E91C259692A2}" type="slidenum">
              <a:rPr lang="tr-TR"/>
            </a:fld>
            <a:endParaRPr lang="tr-TR"/>
          </a:p>
        </p:txBody>
      </p:sp>
    </p:spTree>
  </p:cSld>
  <p:clrMapOvr>
    <a:masterClrMapping/>
  </p:clrMapOvr>
  <p:hf hdr="0" ftr="0"/>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5D7514C6-2A47-40E5-8084-66CFE626159F}" type="slidenum">
              <a:rPr lang="tr-TR"/>
            </a:fld>
            <a:endParaRPr lang="tr-TR"/>
          </a:p>
        </p:txBody>
      </p:sp>
    </p:spTree>
  </p:cSld>
  <p:clrMapOvr>
    <a:masterClrMapping/>
  </p:clrMapOvr>
  <p:hf hdr="0" ftr="0"/>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92F13374-E9E9-43BF-A1F0-6C4DBE870E43}" type="slidenum">
              <a:rPr lang="tr-TR"/>
            </a:fld>
            <a:endParaRPr lang="tr-TR"/>
          </a:p>
        </p:txBody>
      </p:sp>
    </p:spTree>
  </p:cSld>
  <p:clrMapOvr>
    <a:masterClrMapping/>
  </p:clrMapOvr>
  <p:hf hdr="0" ftr="0"/>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23E25479-7178-43AC-AE8C-9516281AA3B7}" type="slidenum">
              <a:rPr lang="tr-TR"/>
            </a:fld>
            <a:endParaRPr lang="tr-TR"/>
          </a:p>
        </p:txBody>
      </p:sp>
    </p:spTree>
  </p:cSld>
  <p:clrMapOvr>
    <a:masterClrMapping/>
  </p:clrMapOvr>
  <p:hf hdr="0" ftr="0"/>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288584AA-6C35-4A3D-B223-AD0CDB3AEE8A}" type="slidenum">
              <a:rPr lang="tr-TR"/>
            </a:fld>
            <a:endParaRPr lang="tr-TR"/>
          </a:p>
        </p:txBody>
      </p:sp>
    </p:spTree>
  </p:cSld>
  <p:clrMapOvr>
    <a:masterClrMapping/>
  </p:clrMapOvr>
  <p:hf hdr="0" ftr="0"/>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2A237C57-4D26-4CD9-98C3-FF68AA427707}" type="slidenum">
              <a:rPr lang="tr-TR"/>
            </a:fld>
            <a:endParaRPr lang="tr-TR"/>
          </a:p>
        </p:txBody>
      </p:sp>
    </p:spTree>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hdr="0" ftr="0"/>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01C59E6F-5BBD-4AB9-AD5C-2A0E20EAAD85}" type="slidenum">
              <a:rPr lang="tr-TR"/>
            </a:fld>
            <a:endParaRPr lang="tr-TR"/>
          </a:p>
        </p:txBody>
      </p:sp>
    </p:spTree>
  </p:cSld>
  <p:clrMapOvr>
    <a:masterClrMapping/>
  </p:clrMapOvr>
  <p:hf hdr="0" ftr="0"/>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1035050" y="1552575"/>
            <a:ext cx="10179050" cy="5305425"/>
            <a:chOff x="-652" y="978"/>
            <a:chExt cx="6412" cy="3342"/>
          </a:xfrm>
        </p:grpSpPr>
        <p:sp>
          <p:nvSpPr>
            <p:cNvPr id="5" name="Freeform 3"/>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ln>
            <a:effectLst/>
          </p:spPr>
          <p:txBody>
            <a:bodyPr/>
            <a:lstStyle/>
            <a:p>
              <a:pPr algn="ctr" fontAlgn="base">
                <a:spcBef>
                  <a:spcPct val="0"/>
                </a:spcBef>
                <a:spcAft>
                  <a:spcPct val="0"/>
                </a:spcAft>
                <a:defRPr/>
              </a:pPr>
              <a:endParaRPr lang="tr-TR">
                <a:solidFill>
                  <a:srgbClr val="FFFFFF"/>
                </a:solidFill>
                <a:latin typeface="Arial" panose="020B0604020202020204" pitchFamily="34" charset="0"/>
                <a:cs typeface="Arial" panose="020B0604020202020204" pitchFamily="34" charset="0"/>
              </a:endParaRPr>
            </a:p>
          </p:txBody>
        </p:sp>
        <p:sp>
          <p:nvSpPr>
            <p:cNvPr id="6" name="Arc 4"/>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lgn="ctr" fontAlgn="base">
                <a:spcBef>
                  <a:spcPct val="0"/>
                </a:spcBef>
                <a:spcAft>
                  <a:spcPct val="0"/>
                </a:spcAft>
                <a:defRPr/>
              </a:pPr>
              <a:endParaRPr lang="tr-TR">
                <a:solidFill>
                  <a:srgbClr val="FFFFFF"/>
                </a:solidFill>
                <a:latin typeface="Arial" panose="020B0604020202020204" pitchFamily="34" charset="0"/>
                <a:cs typeface="Arial" panose="020B0604020202020204" pitchFamily="34" charset="0"/>
              </a:endParaRPr>
            </a:p>
          </p:txBody>
        </p:sp>
      </p:grpSp>
      <p:sp>
        <p:nvSpPr>
          <p:cNvPr id="303109" name="Rectangle 5"/>
          <p:cNvSpPr>
            <a:spLocks noGrp="1" noChangeArrowheads="1"/>
          </p:cNvSpPr>
          <p:nvPr>
            <p:ph type="ctrTitle" sz="quarter" hasCustomPrompt="1"/>
          </p:nvPr>
        </p:nvSpPr>
        <p:spPr>
          <a:xfrm>
            <a:off x="1293813" y="762000"/>
            <a:ext cx="7772400" cy="1143000"/>
          </a:xfrm>
        </p:spPr>
        <p:txBody>
          <a:bodyPr anchor="b"/>
          <a:lstStyle>
            <a:lvl1pPr>
              <a:defRPr/>
            </a:lvl1pPr>
          </a:lstStyle>
          <a:p>
            <a:r>
              <a:rPr lang="tr-TR"/>
              <a:t>Asıl başlık stili için tıklatın</a:t>
            </a:r>
            <a:endParaRPr lang="tr-TR"/>
          </a:p>
        </p:txBody>
      </p:sp>
      <p:sp>
        <p:nvSpPr>
          <p:cNvPr id="303110" name="Rectangle 6"/>
          <p:cNvSpPr>
            <a:spLocks noGrp="1" noChangeArrowheads="1"/>
          </p:cNvSpPr>
          <p:nvPr>
            <p:ph type="subTitle" sz="quarter" idx="1" hasCustomPrompt="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7" name="Rectangle 7"/>
          <p:cNvSpPr>
            <a:spLocks noGrp="1" noChangeArrowheads="1"/>
          </p:cNvSpPr>
          <p:nvPr>
            <p:ph type="dt" sz="quarter" idx="10"/>
          </p:nvPr>
        </p:nvSpPr>
        <p:spPr/>
        <p:txBody>
          <a:bodyPr/>
          <a:lstStyle>
            <a:lvl1pPr>
              <a:defRPr/>
            </a:lvl1pPr>
          </a:lstStyle>
          <a:p>
            <a:pPr>
              <a:defRPr/>
            </a:pPr>
            <a:r>
              <a:rPr lang="tr-TR" smtClean="0"/>
              <a:t>10/30/2021</a:t>
            </a:r>
            <a:endParaRPr lang="tr-TR"/>
          </a:p>
        </p:txBody>
      </p:sp>
      <p:sp>
        <p:nvSpPr>
          <p:cNvPr id="8" name="Rectangle 8"/>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9"/>
          <p:cNvSpPr>
            <a:spLocks noGrp="1" noChangeArrowheads="1"/>
          </p:cNvSpPr>
          <p:nvPr>
            <p:ph type="sldNum" sz="quarter" idx="12"/>
          </p:nvPr>
        </p:nvSpPr>
        <p:spPr/>
        <p:txBody>
          <a:bodyPr/>
          <a:lstStyle>
            <a:lvl1pPr>
              <a:defRPr/>
            </a:lvl1pPr>
          </a:lstStyle>
          <a:p>
            <a:pPr>
              <a:defRPr/>
            </a:pPr>
            <a:fld id="{40CC26F2-B536-4D68-AD5D-016120BC7098}" type="slidenum">
              <a:rPr lang="tr-TR"/>
            </a:fld>
            <a:endParaRPr lang="tr-TR"/>
          </a:p>
        </p:txBody>
      </p:sp>
    </p:spTree>
  </p:cSld>
  <p:clrMapOvr>
    <a:masterClrMapping/>
  </p:clrMapOvr>
  <p:transition/>
  <p:hf hdr="0" ftr="0"/>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8"/>
          <p:cNvSpPr>
            <a:spLocks noGrp="1" noChangeArrowheads="1"/>
          </p:cNvSpPr>
          <p:nvPr>
            <p:ph type="sldNum" sz="quarter" idx="12"/>
          </p:nvPr>
        </p:nvSpPr>
        <p:spPr/>
        <p:txBody>
          <a:bodyPr/>
          <a:lstStyle>
            <a:lvl1pPr>
              <a:defRPr/>
            </a:lvl1pPr>
          </a:lstStyle>
          <a:p>
            <a:pPr>
              <a:defRPr/>
            </a:pPr>
            <a:fld id="{E6378ECB-D623-4107-87D4-886AE27829E1}" type="slidenum">
              <a:rPr lang="tr-TR"/>
            </a:fld>
            <a:endParaRPr lang="tr-TR"/>
          </a:p>
        </p:txBody>
      </p:sp>
    </p:spTree>
  </p:cSld>
  <p:clrMapOvr>
    <a:masterClrMapping/>
  </p:clrMapOvr>
  <p:transition/>
  <p:hf hdr="0" ftr="0"/>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8"/>
          <p:cNvSpPr>
            <a:spLocks noGrp="1" noChangeArrowheads="1"/>
          </p:cNvSpPr>
          <p:nvPr>
            <p:ph type="sldNum" sz="quarter" idx="12"/>
          </p:nvPr>
        </p:nvSpPr>
        <p:spPr/>
        <p:txBody>
          <a:bodyPr/>
          <a:lstStyle>
            <a:lvl1pPr>
              <a:defRPr/>
            </a:lvl1pPr>
          </a:lstStyle>
          <a:p>
            <a:pPr>
              <a:defRPr/>
            </a:pPr>
            <a:fld id="{C4E13240-D6F3-4BD2-B364-0F6340A13AE9}" type="slidenum">
              <a:rPr lang="tr-TR"/>
            </a:fld>
            <a:endParaRPr lang="tr-TR"/>
          </a:p>
        </p:txBody>
      </p:sp>
    </p:spTree>
  </p:cSld>
  <p:clrMapOvr>
    <a:masterClrMapping/>
  </p:clrMapOvr>
  <p:transition/>
  <p:hf hdr="0" ftr="0"/>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8"/>
          <p:cNvSpPr>
            <a:spLocks noGrp="1" noChangeArrowheads="1"/>
          </p:cNvSpPr>
          <p:nvPr>
            <p:ph type="sldNum" sz="quarter" idx="12"/>
          </p:nvPr>
        </p:nvSpPr>
        <p:spPr/>
        <p:txBody>
          <a:bodyPr/>
          <a:lstStyle>
            <a:lvl1pPr>
              <a:defRPr/>
            </a:lvl1pPr>
          </a:lstStyle>
          <a:p>
            <a:pPr>
              <a:defRPr/>
            </a:pPr>
            <a:fld id="{A55F4F5A-5C47-48C2-81D1-D59818C6A3A2}" type="slidenum">
              <a:rPr lang="tr-TR"/>
            </a:fld>
            <a:endParaRPr lang="tr-TR"/>
          </a:p>
        </p:txBody>
      </p:sp>
    </p:spTree>
  </p:cSld>
  <p:clrMapOvr>
    <a:masterClrMapping/>
  </p:clrMapOvr>
  <p:transition/>
  <p:hf hdr="0" ftr="0"/>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8"/>
          <p:cNvSpPr>
            <a:spLocks noGrp="1" noChangeArrowheads="1"/>
          </p:cNvSpPr>
          <p:nvPr>
            <p:ph type="sldNum" sz="quarter" idx="12"/>
          </p:nvPr>
        </p:nvSpPr>
        <p:spPr/>
        <p:txBody>
          <a:bodyPr/>
          <a:lstStyle>
            <a:lvl1pPr>
              <a:defRPr/>
            </a:lvl1pPr>
          </a:lstStyle>
          <a:p>
            <a:pPr>
              <a:defRPr/>
            </a:pPr>
            <a:fld id="{9469B4C5-F4AC-4364-9509-82860401C878}" type="slidenum">
              <a:rPr lang="tr-TR"/>
            </a:fld>
            <a:endParaRPr lang="tr-TR"/>
          </a:p>
        </p:txBody>
      </p:sp>
    </p:spTree>
  </p:cSld>
  <p:clrMapOvr>
    <a:masterClrMapping/>
  </p:clrMapOvr>
  <p:transition/>
  <p:hf hdr="0" ftr="0"/>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8"/>
          <p:cNvSpPr>
            <a:spLocks noGrp="1" noChangeArrowheads="1"/>
          </p:cNvSpPr>
          <p:nvPr>
            <p:ph type="sldNum" sz="quarter" idx="12"/>
          </p:nvPr>
        </p:nvSpPr>
        <p:spPr/>
        <p:txBody>
          <a:bodyPr/>
          <a:lstStyle>
            <a:lvl1pPr>
              <a:defRPr/>
            </a:lvl1pPr>
          </a:lstStyle>
          <a:p>
            <a:pPr>
              <a:defRPr/>
            </a:pPr>
            <a:fld id="{0FDAE336-87EC-4C35-8C8C-DD71BB28AD2D}" type="slidenum">
              <a:rPr lang="tr-TR"/>
            </a:fld>
            <a:endParaRPr lang="tr-TR"/>
          </a:p>
        </p:txBody>
      </p:sp>
    </p:spTree>
  </p:cSld>
  <p:clrMapOvr>
    <a:masterClrMapping/>
  </p:clrMapOvr>
  <p:transition/>
  <p:hf hdr="0" ftr="0"/>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8"/>
          <p:cNvSpPr>
            <a:spLocks noGrp="1" noChangeArrowheads="1"/>
          </p:cNvSpPr>
          <p:nvPr>
            <p:ph type="sldNum" sz="quarter" idx="12"/>
          </p:nvPr>
        </p:nvSpPr>
        <p:spPr/>
        <p:txBody>
          <a:bodyPr/>
          <a:lstStyle>
            <a:lvl1pPr>
              <a:defRPr/>
            </a:lvl1pPr>
          </a:lstStyle>
          <a:p>
            <a:pPr>
              <a:defRPr/>
            </a:pPr>
            <a:fld id="{3C397A47-11E3-4E50-91C7-C1997B36FB5F}" type="slidenum">
              <a:rPr lang="tr-TR"/>
            </a:fld>
            <a:endParaRPr lang="tr-TR"/>
          </a:p>
        </p:txBody>
      </p:sp>
    </p:spTree>
  </p:cSld>
  <p:clrMapOvr>
    <a:masterClrMapping/>
  </p:clrMapOvr>
  <p:transition/>
  <p:hf hdr="0" ftr="0"/>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8"/>
          <p:cNvSpPr>
            <a:spLocks noGrp="1" noChangeArrowheads="1"/>
          </p:cNvSpPr>
          <p:nvPr>
            <p:ph type="sldNum" sz="quarter" idx="12"/>
          </p:nvPr>
        </p:nvSpPr>
        <p:spPr/>
        <p:txBody>
          <a:bodyPr/>
          <a:lstStyle>
            <a:lvl1pPr>
              <a:defRPr/>
            </a:lvl1pPr>
          </a:lstStyle>
          <a:p>
            <a:pPr>
              <a:defRPr/>
            </a:pPr>
            <a:fld id="{B59D2AF6-1485-40D3-A81D-81D4E9C58D10}" type="slidenum">
              <a:rPr lang="tr-TR"/>
            </a:fld>
            <a:endParaRPr lang="tr-TR"/>
          </a:p>
        </p:txBody>
      </p:sp>
    </p:spTree>
  </p:cSld>
  <p:clrMapOvr>
    <a:masterClrMapping/>
  </p:clrMapOvr>
  <p:transition/>
  <p:hf hdr="0" ftr="0"/>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8"/>
          <p:cNvSpPr>
            <a:spLocks noGrp="1" noChangeArrowheads="1"/>
          </p:cNvSpPr>
          <p:nvPr>
            <p:ph type="sldNum" sz="quarter" idx="12"/>
          </p:nvPr>
        </p:nvSpPr>
        <p:spPr/>
        <p:txBody>
          <a:bodyPr/>
          <a:lstStyle>
            <a:lvl1pPr>
              <a:defRPr/>
            </a:lvl1pPr>
          </a:lstStyle>
          <a:p>
            <a:pPr>
              <a:defRPr/>
            </a:pPr>
            <a:fld id="{0BE4D596-B4B1-437A-9400-09CB9E34DAA0}" type="slidenum">
              <a:rPr lang="tr-TR"/>
            </a:fld>
            <a:endParaRPr lang="tr-TR"/>
          </a:p>
        </p:txBody>
      </p:sp>
    </p:spTree>
  </p:cSld>
  <p:clrMapOvr>
    <a:masterClrMapping/>
  </p:clrMapOvr>
  <p:transition/>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466BB61-A950-48CD-AB71-118B4B370E5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8"/>
          <p:cNvSpPr>
            <a:spLocks noGrp="1" noChangeArrowheads="1"/>
          </p:cNvSpPr>
          <p:nvPr>
            <p:ph type="sldNum" sz="quarter" idx="12"/>
          </p:nvPr>
        </p:nvSpPr>
        <p:spPr/>
        <p:txBody>
          <a:bodyPr/>
          <a:lstStyle>
            <a:lvl1pPr>
              <a:defRPr/>
            </a:lvl1pPr>
          </a:lstStyle>
          <a:p>
            <a:pPr>
              <a:defRPr/>
            </a:pPr>
            <a:fld id="{06E96BB0-D197-4284-8F28-824B0657EE4A}" type="slidenum">
              <a:rPr lang="tr-TR"/>
            </a:fld>
            <a:endParaRPr lang="tr-TR"/>
          </a:p>
        </p:txBody>
      </p:sp>
    </p:spTree>
  </p:cSld>
  <p:clrMapOvr>
    <a:masterClrMapping/>
  </p:clrMapOvr>
  <p:transition/>
  <p:hf hdr="0" ftr="0"/>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7"/>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8"/>
          <p:cNvSpPr>
            <a:spLocks noGrp="1" noChangeArrowheads="1"/>
          </p:cNvSpPr>
          <p:nvPr>
            <p:ph type="sldNum" sz="quarter" idx="12"/>
          </p:nvPr>
        </p:nvSpPr>
        <p:spPr/>
        <p:txBody>
          <a:bodyPr/>
          <a:lstStyle>
            <a:lvl1pPr>
              <a:defRPr/>
            </a:lvl1pPr>
          </a:lstStyle>
          <a:p>
            <a:pPr>
              <a:defRPr/>
            </a:pPr>
            <a:fld id="{A225D99C-CA47-4643-8A07-E77FB33EA8A5}" type="slidenum">
              <a:rPr lang="tr-TR"/>
            </a:fld>
            <a:endParaRPr lang="tr-TR"/>
          </a:p>
        </p:txBody>
      </p:sp>
    </p:spTree>
  </p:cSld>
  <p:clrMapOvr>
    <a:masterClrMapping/>
  </p:clrMapOvr>
  <p:transition/>
  <p:hf hdr="0" ftr="0"/>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FCDA66-E97B-4299-BB57-9B3A93E36986}"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A706DB-0A84-4EC2-B2C3-E0B531A7EDD9}"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490AFA-3919-41A9-AC5B-036D73193F4E}"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B3FD538-78A9-476A-A14F-520AF4E080ED}"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617EA51-2330-446A-A50C-5C1417C9882C}"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07FE15B-F14C-4121-8EF7-8CFBCDD5F212}"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0DA6E2B-FC75-400F-BFD8-A7BE0923660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30DCD3A-AED9-4994-A520-8B7BF20EC799}"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B9AD5D-3646-4018-90B9-5E586BC8F01B}"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B743DA-AC69-478B-8E25-ACF3E29F29C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E92C3-AF9E-4F62-BE4C-7A2632E0FD1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3DFF1AF1-8FBE-4CCF-BBC8-7339C59D9AE6}" type="slidenum">
              <a:rPr lang="tr-TR"/>
            </a:fld>
            <a:endParaRPr lang="tr-TR"/>
          </a:p>
        </p:txBody>
      </p:sp>
    </p:spTree>
  </p:cSld>
  <p:clrMapOvr>
    <a:masterClrMapping/>
  </p:clrMapOvr>
  <p:hf hdr="0" ftr="0"/>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B86E33DD-6807-49F1-9965-BE5784CF6072}" type="slidenum">
              <a:rPr lang="tr-TR"/>
            </a:fld>
            <a:endParaRPr lang="tr-TR"/>
          </a:p>
        </p:txBody>
      </p:sp>
    </p:spTree>
  </p:cSld>
  <p:clrMapOvr>
    <a:masterClrMapping/>
  </p:clrMapOvr>
  <p:hf hdr="0" ftr="0"/>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3500D366-3AEE-4BC6-83F9-2915AEA199E9}" type="slidenum">
              <a:rPr lang="tr-TR"/>
            </a:fld>
            <a:endParaRPr lang="tr-TR"/>
          </a:p>
        </p:txBody>
      </p:sp>
    </p:spTree>
  </p:cSld>
  <p:clrMapOvr>
    <a:masterClrMapping/>
  </p:clrMapOvr>
  <p:hf hdr="0" ftr="0"/>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F955DE63-AE38-4102-A7BD-F046AE85021C}" type="slidenum">
              <a:rPr lang="tr-TR"/>
            </a:fld>
            <a:endParaRPr lang="tr-TR"/>
          </a:p>
        </p:txBody>
      </p:sp>
    </p:spTree>
  </p:cSld>
  <p:clrMapOvr>
    <a:masterClrMapping/>
  </p:clrMapOvr>
  <p:hf hdr="0" ftr="0"/>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8"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9" name="Slide Number Placeholder 5"/>
          <p:cNvSpPr>
            <a:spLocks noGrp="1"/>
          </p:cNvSpPr>
          <p:nvPr>
            <p:ph type="sldNum" sz="quarter" idx="12"/>
          </p:nvPr>
        </p:nvSpPr>
        <p:spPr/>
        <p:txBody>
          <a:bodyPr/>
          <a:lstStyle>
            <a:lvl1pPr>
              <a:defRPr/>
            </a:lvl1pPr>
          </a:lstStyle>
          <a:p>
            <a:pPr>
              <a:defRPr/>
            </a:pPr>
            <a:fld id="{EFC89013-840A-4162-B06A-CE15ECC3D6CE}" type="slidenum">
              <a:rPr lang="tr-TR"/>
            </a:fld>
            <a:endParaRPr lang="tr-TR"/>
          </a:p>
        </p:txBody>
      </p:sp>
    </p:spTree>
  </p:cSld>
  <p:clrMapOvr>
    <a:masterClrMapping/>
  </p:clrMapOvr>
  <p:hf hdr="0" ftr="0"/>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4"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5" name="Slide Number Placeholder 5"/>
          <p:cNvSpPr>
            <a:spLocks noGrp="1"/>
          </p:cNvSpPr>
          <p:nvPr>
            <p:ph type="sldNum" sz="quarter" idx="12"/>
          </p:nvPr>
        </p:nvSpPr>
        <p:spPr/>
        <p:txBody>
          <a:bodyPr/>
          <a:lstStyle>
            <a:lvl1pPr>
              <a:defRPr/>
            </a:lvl1pPr>
          </a:lstStyle>
          <a:p>
            <a:pPr>
              <a:defRPr/>
            </a:pPr>
            <a:fld id="{3CB13DC6-B294-4BBC-ADCC-3EE35A588A2C}" type="slidenum">
              <a:rPr lang="tr-TR"/>
            </a:fld>
            <a:endParaRPr lang="tr-TR"/>
          </a:p>
        </p:txBody>
      </p:sp>
    </p:spTree>
  </p:cSld>
  <p:clrMapOvr>
    <a:masterClrMapping/>
  </p:clrMapOvr>
  <p:hf hdr="0" ftr="0"/>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3"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4" name="Slide Number Placeholder 5"/>
          <p:cNvSpPr>
            <a:spLocks noGrp="1"/>
          </p:cNvSpPr>
          <p:nvPr>
            <p:ph type="sldNum" sz="quarter" idx="12"/>
          </p:nvPr>
        </p:nvSpPr>
        <p:spPr/>
        <p:txBody>
          <a:bodyPr/>
          <a:lstStyle>
            <a:lvl1pPr>
              <a:defRPr/>
            </a:lvl1pPr>
          </a:lstStyle>
          <a:p>
            <a:pPr>
              <a:defRPr/>
            </a:pPr>
            <a:fld id="{23C9B808-1B26-4282-AAC5-26E2D56FE1CC}" type="slidenum">
              <a:rPr lang="tr-TR"/>
            </a:fld>
            <a:endParaRPr lang="tr-TR"/>
          </a:p>
        </p:txBody>
      </p:sp>
    </p:spTree>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8"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9" y="1435107"/>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8F674E96-C8F1-4EB0-A0C6-627F9E920BC7}" type="slidenum">
              <a:rPr lang="tr-TR"/>
            </a:fld>
            <a:endParaRPr lang="tr-TR"/>
          </a:p>
        </p:txBody>
      </p:sp>
    </p:spTree>
  </p:cSld>
  <p:clrMapOvr>
    <a:masterClrMapping/>
  </p:clrMapOvr>
  <p:hf hdr="0" ftr="0"/>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4EBFAA76-1851-4F47-8CC1-F16201BEB048}" type="slidenum">
              <a:rPr lang="tr-TR"/>
            </a:fld>
            <a:endParaRPr lang="tr-TR"/>
          </a:p>
        </p:txBody>
      </p:sp>
    </p:spTree>
  </p:cSld>
  <p:clrMapOvr>
    <a:masterClrMapping/>
  </p:clrMapOvr>
  <p:hf hdr="0" ftr="0"/>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E016AC55-E05D-426F-BEB6-961B8CBFE9CC}" type="slidenum">
              <a:rPr lang="tr-TR"/>
            </a:fld>
            <a:endParaRPr lang="tr-TR"/>
          </a:p>
        </p:txBody>
      </p:sp>
    </p:spTree>
  </p:cSld>
  <p:clrMapOvr>
    <a:masterClrMapping/>
  </p:clrMapOvr>
  <p:hf hdr="0" ftr="0"/>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B822797B-92A7-4AB5-AC2A-A08A33F047E3}" type="slidenum">
              <a:rPr lang="tr-TR"/>
            </a:fld>
            <a:endParaRPr lang="tr-TR"/>
          </a:p>
        </p:txBody>
      </p:sp>
    </p:spTree>
  </p:cSld>
  <p:clrMapOvr>
    <a:masterClrMapping/>
  </p:clrMapOvr>
  <p:hf hdr="0" ftr="0"/>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A72C386E-4FD5-4163-9D00-004CAC7136C0}" type="slidenum">
              <a:rPr lang="tr-TR"/>
            </a:fld>
            <a:endParaRPr lang="tr-TR"/>
          </a:p>
        </p:txBody>
      </p:sp>
    </p:spTree>
  </p:cSld>
  <p:clrMapOvr>
    <a:masterClrMapping/>
  </p:clrMapOvr>
  <p:hf hdr="0" ftr="0"/>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B3B64C34-CB20-4E0A-94C0-E05A41AA04A9}" type="slidenum">
              <a:rPr lang="tr-TR"/>
            </a:fld>
            <a:endParaRPr lang="tr-TR"/>
          </a:p>
        </p:txBody>
      </p:sp>
    </p:spTree>
  </p:cSld>
  <p:clrMapOvr>
    <a:masterClrMapping/>
  </p:clrMapOvr>
  <p:hf hdr="0" ftr="0"/>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BF2561FA-69CE-433F-B3E8-CD8100524545}" type="slidenum">
              <a:rPr lang="tr-TR"/>
            </a:fld>
            <a:endParaRPr lang="tr-TR"/>
          </a:p>
        </p:txBody>
      </p:sp>
    </p:spTree>
  </p:cSld>
  <p:clrMapOvr>
    <a:masterClrMapping/>
  </p:clrMapOvr>
  <p:hf hdr="0" ftr="0"/>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4ED07CE1-588C-41E5-9342-7EE2487D3C70}" type="slidenum">
              <a:rPr lang="tr-TR"/>
            </a:fld>
            <a:endParaRPr lang="tr-TR"/>
          </a:p>
        </p:txBody>
      </p:sp>
    </p:spTree>
  </p:cSld>
  <p:clrMapOvr>
    <a:masterClrMapping/>
  </p:clrMapOvr>
  <p:hf hdr="0" ftr="0"/>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8"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9" name="Slide Number Placeholder 5"/>
          <p:cNvSpPr>
            <a:spLocks noGrp="1"/>
          </p:cNvSpPr>
          <p:nvPr>
            <p:ph type="sldNum" sz="quarter" idx="12"/>
          </p:nvPr>
        </p:nvSpPr>
        <p:spPr/>
        <p:txBody>
          <a:bodyPr/>
          <a:lstStyle>
            <a:lvl1pPr>
              <a:defRPr/>
            </a:lvl1pPr>
          </a:lstStyle>
          <a:p>
            <a:pPr>
              <a:defRPr/>
            </a:pPr>
            <a:fld id="{0B0A9E9C-E506-4D52-A885-492691F0A4FB}" type="slidenum">
              <a:rPr lang="tr-TR"/>
            </a:fld>
            <a:endParaRPr lang="tr-TR"/>
          </a:p>
        </p:txBody>
      </p:sp>
    </p:spTree>
  </p:cSld>
  <p:clrMapOvr>
    <a:masterClrMapping/>
  </p:clrMapOvr>
  <p:hf hdr="0" ftr="0"/>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4"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5" name="Slide Number Placeholder 5"/>
          <p:cNvSpPr>
            <a:spLocks noGrp="1"/>
          </p:cNvSpPr>
          <p:nvPr>
            <p:ph type="sldNum" sz="quarter" idx="12"/>
          </p:nvPr>
        </p:nvSpPr>
        <p:spPr/>
        <p:txBody>
          <a:bodyPr/>
          <a:lstStyle>
            <a:lvl1pPr>
              <a:defRPr/>
            </a:lvl1pPr>
          </a:lstStyle>
          <a:p>
            <a:pPr>
              <a:defRPr/>
            </a:pPr>
            <a:fld id="{D143A8E8-EEA7-4C2F-A60E-C9D9A4348E7E}" type="slidenum">
              <a:rPr lang="tr-TR"/>
            </a:fld>
            <a:endParaRPr lang="tr-TR"/>
          </a:p>
        </p:txBody>
      </p:sp>
    </p:spTree>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3"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4" name="Slide Number Placeholder 5"/>
          <p:cNvSpPr>
            <a:spLocks noGrp="1"/>
          </p:cNvSpPr>
          <p:nvPr>
            <p:ph type="sldNum" sz="quarter" idx="12"/>
          </p:nvPr>
        </p:nvSpPr>
        <p:spPr/>
        <p:txBody>
          <a:bodyPr/>
          <a:lstStyle>
            <a:lvl1pPr>
              <a:defRPr/>
            </a:lvl1pPr>
          </a:lstStyle>
          <a:p>
            <a:pPr>
              <a:defRPr/>
            </a:pPr>
            <a:fld id="{15CECF13-0EB4-4CBA-88BA-D22C7AB6F050}" type="slidenum">
              <a:rPr lang="tr-TR"/>
            </a:fld>
            <a:endParaRPr lang="tr-TR"/>
          </a:p>
        </p:txBody>
      </p:sp>
    </p:spTree>
  </p:cSld>
  <p:clrMapOvr>
    <a:masterClrMapping/>
  </p:clrMapOvr>
  <p:hf hdr="0" ftr="0"/>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F8D28BB6-7953-4109-BC73-A77000C2B46C}" type="slidenum">
              <a:rPr lang="tr-TR"/>
            </a:fld>
            <a:endParaRPr lang="tr-TR"/>
          </a:p>
        </p:txBody>
      </p:sp>
    </p:spTree>
  </p:cSld>
  <p:clrMapOvr>
    <a:masterClrMapping/>
  </p:clrMapOvr>
  <p:hf hdr="0" ftr="0"/>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6"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Slide Number Placeholder 5"/>
          <p:cNvSpPr>
            <a:spLocks noGrp="1"/>
          </p:cNvSpPr>
          <p:nvPr>
            <p:ph type="sldNum" sz="quarter" idx="12"/>
          </p:nvPr>
        </p:nvSpPr>
        <p:spPr/>
        <p:txBody>
          <a:bodyPr/>
          <a:lstStyle>
            <a:lvl1pPr>
              <a:defRPr/>
            </a:lvl1pPr>
          </a:lstStyle>
          <a:p>
            <a:pPr>
              <a:defRPr/>
            </a:pPr>
            <a:fld id="{489DD869-F824-4627-A024-66FEBC4AD33E}" type="slidenum">
              <a:rPr lang="tr-TR"/>
            </a:fld>
            <a:endParaRPr lang="tr-TR"/>
          </a:p>
        </p:txBody>
      </p:sp>
    </p:spTree>
  </p:cSld>
  <p:clrMapOvr>
    <a:masterClrMapping/>
  </p:clrMapOvr>
  <p:hf hdr="0" ftr="0"/>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73B63AA9-A7DE-4A7F-B15C-E0CC0B2F5601}" type="slidenum">
              <a:rPr lang="tr-TR"/>
            </a:fld>
            <a:endParaRPr lang="tr-TR"/>
          </a:p>
        </p:txBody>
      </p:sp>
    </p:spTree>
  </p:cSld>
  <p:clrMapOvr>
    <a:masterClrMapping/>
  </p:clrMapOvr>
  <p:hf hdr="0" ftr="0"/>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lvl1pPr>
          </a:lstStyle>
          <a:p>
            <a:pPr>
              <a:defRPr/>
            </a:pPr>
            <a:fld id="{65C9A2A4-8EC4-479B-A433-B956B218A13E}" type="slidenum">
              <a:rPr lang="tr-TR"/>
            </a:fld>
            <a:endParaRPr lang="tr-TR"/>
          </a:p>
        </p:txBody>
      </p:sp>
    </p:spTree>
  </p:cSld>
  <p:clrMapOvr>
    <a:masterClrMapping/>
  </p:clrMapOvr>
  <p:hf hdr="0" ftr="0"/>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2438400"/>
            <a:ext cx="9009063" cy="1052513"/>
            <a:chOff x="0" y="1536"/>
            <a:chExt cx="5675" cy="663"/>
          </a:xfrm>
        </p:grpSpPr>
        <p:grpSp>
          <p:nvGrpSpPr>
            <p:cNvPr id="3" name="Group 3"/>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grpSp>
        <p:grpSp>
          <p:nvGrpSpPr>
            <p:cNvPr id="4" name="Group 6"/>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eaLnBrk="0" fontAlgn="base" hangingPunct="0">
                <a:spcBef>
                  <a:spcPct val="0"/>
                </a:spcBef>
                <a:spcAft>
                  <a:spcPct val="0"/>
                </a:spcAft>
                <a:defRPr/>
              </a:pPr>
              <a:endParaRPr lang="tr-TR" sz="5000" b="1">
                <a:solidFill>
                  <a:srgbClr val="FFCF01"/>
                </a:solidFill>
                <a:latin typeface="Arial" panose="020B0604020202020204" pitchFamily="34" charset="0"/>
              </a:endParaRPr>
            </a:p>
          </p:txBody>
        </p:sp>
      </p:grpSp>
      <p:sp>
        <p:nvSpPr>
          <p:cNvPr id="171020" name="Rectangle 12"/>
          <p:cNvSpPr>
            <a:spLocks noGrp="1" noChangeArrowheads="1"/>
          </p:cNvSpPr>
          <p:nvPr>
            <p:ph type="ctrTitle" hasCustomPrompt="1"/>
          </p:nvPr>
        </p:nvSpPr>
        <p:spPr>
          <a:xfrm>
            <a:off x="990600" y="1676400"/>
            <a:ext cx="7772400" cy="1462088"/>
          </a:xfrm>
        </p:spPr>
        <p:txBody>
          <a:bodyPr/>
          <a:lstStyle>
            <a:lvl1pPr>
              <a:defRPr/>
            </a:lvl1pPr>
          </a:lstStyle>
          <a:p>
            <a:r>
              <a:rPr lang="tr-TR"/>
              <a:t>Asıl başlık stili için tıklatın</a:t>
            </a:r>
            <a:endParaRPr lang="tr-TR"/>
          </a:p>
        </p:txBody>
      </p:sp>
      <p:sp>
        <p:nvSpPr>
          <p:cNvPr id="171021" name="Rectangle 13"/>
          <p:cNvSpPr>
            <a:spLocks noGrp="1" noChangeArrowheads="1"/>
          </p:cNvSpPr>
          <p:nvPr>
            <p:ph type="subTitle"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tr-TR" smtClean="0">
                <a:solidFill>
                  <a:srgbClr val="1C1C1C"/>
                </a:solidFill>
              </a:rPr>
              <a:t>10/30/2021</a:t>
            </a:r>
            <a:endParaRPr lang="tr-TR">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tr-TR">
                <a:solidFill>
                  <a:srgbClr val="1C1C1C"/>
                </a:solidFill>
              </a:rPr>
              <a:t>Prof. Dr. Ahmet SALTIK</a:t>
            </a:r>
            <a:endParaRPr lang="tr-TR">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7CE5F00-FEFA-43BB-82F2-F1CFFB9AC874}" type="slidenum">
              <a:rPr lang="tr-TR">
                <a:solidFill>
                  <a:srgbClr val="1C1C1C"/>
                </a:solidFill>
              </a:rPr>
            </a:fld>
            <a:endParaRPr lang="tr-TR">
              <a:solidFill>
                <a:srgbClr val="1C1C1C"/>
              </a:solidFill>
            </a:endParaRPr>
          </a:p>
        </p:txBody>
      </p:sp>
    </p:spTree>
  </p:cSld>
  <p:clrMapOvr>
    <a:masterClrMapping/>
  </p:clrMapOvr>
  <p:hf hdr="0" ftr="0"/>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7CD1F1C2-F98F-42EB-8118-C20604D0497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7BDA0B13-46EB-4286-85AD-9E0FFAEBD1B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C88FBEB3-5364-47AE-B046-ED4B99170C0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120552A6-AF08-46F0-A079-A966C19A4FF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showMasterPhAnim="0"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3902075"/>
            <a:ext cx="3400425" cy="2949575"/>
            <a:chOff x="0" y="2458"/>
            <a:chExt cx="2142" cy="1858"/>
          </a:xfrm>
        </p:grpSpPr>
        <p:sp>
          <p:nvSpPr>
            <p:cNvPr id="5" name="Freeform 3"/>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6" name="Freeform 4"/>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7" name="Freeform 5"/>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8" name="Freeform 6"/>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grpSp>
      <p:sp>
        <p:nvSpPr>
          <p:cNvPr id="315402" name="Rectangle 10"/>
          <p:cNvSpPr>
            <a:spLocks noGrp="1" noChangeArrowheads="1"/>
          </p:cNvSpPr>
          <p:nvPr>
            <p:ph type="ctrTitle" sz="quarter" hasCustomPrompt="1"/>
          </p:nvPr>
        </p:nvSpPr>
        <p:spPr>
          <a:xfrm>
            <a:off x="685800" y="1873250"/>
            <a:ext cx="7772400" cy="1555750"/>
          </a:xfrm>
        </p:spPr>
        <p:txBody>
          <a:bodyPr/>
          <a:lstStyle>
            <a:lvl1pPr>
              <a:defRPr sz="4800"/>
            </a:lvl1pPr>
          </a:lstStyle>
          <a:p>
            <a:r>
              <a:rPr lang="tr-TR"/>
              <a:t>Asıl başlık stili için tıklatın</a:t>
            </a:r>
            <a:endParaRPr lang="tr-TR"/>
          </a:p>
        </p:txBody>
      </p:sp>
      <p:sp>
        <p:nvSpPr>
          <p:cNvPr id="315403" name="Rectangle 11"/>
          <p:cNvSpPr>
            <a:spLocks noGrp="1" noChangeArrowheads="1"/>
          </p:cNvSpPr>
          <p:nvPr>
            <p:ph type="subTitle" sz="quarter"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12" name="Rectangle 12"/>
          <p:cNvSpPr>
            <a:spLocks noGrp="1" noChangeArrowheads="1"/>
          </p:cNvSpPr>
          <p:nvPr>
            <p:ph type="dt" sz="quarter" idx="10"/>
          </p:nvPr>
        </p:nvSpPr>
        <p:spPr/>
        <p:txBody>
          <a:bodyPr/>
          <a:lstStyle>
            <a:lvl1pPr>
              <a:defRPr/>
            </a:lvl1pPr>
          </a:lstStyle>
          <a:p>
            <a:pPr>
              <a:defRPr/>
            </a:pPr>
            <a:r>
              <a:rPr lang="tr-TR" smtClean="0"/>
              <a:t>10/30/2021</a:t>
            </a:r>
            <a:endParaRPr lang="tr-TR"/>
          </a:p>
        </p:txBody>
      </p:sp>
      <p:sp>
        <p:nvSpPr>
          <p:cNvPr id="13"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14" name="Rectangle 14"/>
          <p:cNvSpPr>
            <a:spLocks noGrp="1" noChangeArrowheads="1"/>
          </p:cNvSpPr>
          <p:nvPr>
            <p:ph type="sldNum" sz="quarter" idx="12"/>
          </p:nvPr>
        </p:nvSpPr>
        <p:spPr/>
        <p:txBody>
          <a:bodyPr/>
          <a:lstStyle>
            <a:lvl1pPr>
              <a:defRPr/>
            </a:lvl1pPr>
          </a:lstStyle>
          <a:p>
            <a:pPr>
              <a:defRPr/>
            </a:pPr>
            <a:fld id="{6124A98D-D9B6-4F52-A829-0ECD42B11E04}" type="slidenum">
              <a:rPr lang="tr-TR"/>
            </a:fld>
            <a:endParaRPr lang="tr-TR"/>
          </a:p>
        </p:txBody>
      </p:sp>
    </p:spTree>
  </p:cSld>
  <p:clrMapOvr>
    <a:masterClrMapping/>
  </p:clrMapOvr>
  <p:transition>
    <p:cover/>
  </p:transition>
  <p:hf hdr="0" ftr="0"/>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13"/>
          <p:cNvSpPr>
            <a:spLocks noGrp="1" noChangeArrowheads="1"/>
          </p:cNvSpPr>
          <p:nvPr>
            <p:ph type="sldNum" sz="quarter" idx="12"/>
          </p:nvPr>
        </p:nvSpPr>
        <p:spPr/>
        <p:txBody>
          <a:bodyPr/>
          <a:lstStyle>
            <a:lvl1pPr>
              <a:defRPr/>
            </a:lvl1pPr>
          </a:lstStyle>
          <a:p>
            <a:pPr>
              <a:defRPr/>
            </a:pPr>
            <a:fld id="{F8F45916-5E2C-442D-B8CB-C76823F8629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13"/>
          <p:cNvSpPr>
            <a:spLocks noGrp="1" noChangeArrowheads="1"/>
          </p:cNvSpPr>
          <p:nvPr>
            <p:ph type="sldNum" sz="quarter" idx="12"/>
          </p:nvPr>
        </p:nvSpPr>
        <p:spPr/>
        <p:txBody>
          <a:bodyPr/>
          <a:lstStyle>
            <a:lvl1pPr>
              <a:defRPr/>
            </a:lvl1pPr>
          </a:lstStyle>
          <a:p>
            <a:pPr>
              <a:defRPr/>
            </a:pPr>
            <a:fld id="{000324DE-A5D4-4FC4-9BE6-4349C13A429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C1B1992D-5079-4C83-94C5-3949DD26843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85BFE780-35D8-4D45-A111-A9DBF6910F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E453CDC8-CB72-4AB6-AAA2-373C2F9B5EA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A70C0F13-DF23-469D-93BD-E48B6E383C6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5D4E8646-B0CA-4F14-9E07-D4AC55F4658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latin typeface="Arial" panose="020B0604020202020204" pitchFamily="34" charset="0"/>
              <a:cs typeface="Arial" panose="020B0604020202020204" pitchFamily="34" charset="0"/>
            </a:endParaRPr>
          </a:p>
        </p:txBody>
      </p:sp>
      <p:sp>
        <p:nvSpPr>
          <p:cNvPr id="470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tr-TR"/>
              <a:t>Click to edit Master title style</a:t>
            </a:r>
            <a:endParaRPr lang="tr-TR"/>
          </a:p>
        </p:txBody>
      </p:sp>
      <p:sp>
        <p:nvSpPr>
          <p:cNvPr id="470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tr-TR"/>
              <a:t>Click to edit Master subtitle style</a:t>
            </a:r>
            <a:endParaRPr lang="tr-TR"/>
          </a:p>
        </p:txBody>
      </p:sp>
      <p:sp>
        <p:nvSpPr>
          <p:cNvPr id="5" name="Rectangle 5"/>
          <p:cNvSpPr>
            <a:spLocks noGrp="1" noChangeArrowheads="1"/>
          </p:cNvSpPr>
          <p:nvPr>
            <p:ph type="ftr" sz="quarter" idx="10"/>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6" name="Rectangle 6"/>
          <p:cNvSpPr>
            <a:spLocks noGrp="1" noChangeArrowheads="1"/>
          </p:cNvSpPr>
          <p:nvPr>
            <p:ph type="sldNum" sz="quarter" idx="11"/>
          </p:nvPr>
        </p:nvSpPr>
        <p:spPr/>
        <p:txBody>
          <a:bodyPr/>
          <a:lstStyle>
            <a:lvl1pPr>
              <a:defRPr>
                <a:cs typeface="Arial" panose="020B0604020202020204" pitchFamily="34" charset="0"/>
              </a:defRPr>
            </a:lvl1pPr>
          </a:lstStyle>
          <a:p>
            <a:pPr>
              <a:defRPr/>
            </a:pPr>
            <a:fld id="{92646868-06B2-4BA3-AA54-FF7BF4FF99E3}" type="slidenum">
              <a:rPr lang="tr-TR"/>
            </a:fld>
            <a:endParaRPr lang="tr-TR"/>
          </a:p>
        </p:txBody>
      </p:sp>
      <p:sp>
        <p:nvSpPr>
          <p:cNvPr id="7" name="Rectangle 7"/>
          <p:cNvSpPr>
            <a:spLocks noGrp="1" noChangeArrowheads="1"/>
          </p:cNvSpPr>
          <p:nvPr>
            <p:ph type="dt" sz="quarter" idx="12"/>
          </p:nvPr>
        </p:nvSpPr>
        <p:spPr/>
        <p:txBody>
          <a:bodyPr/>
          <a:lstStyle>
            <a:lvl1pPr>
              <a:defRPr>
                <a:cs typeface="Arial" panose="020B0604020202020204" pitchFamily="34" charset="0"/>
              </a:defRPr>
            </a:lvl1pPr>
          </a:lstStyle>
          <a:p>
            <a:pPr>
              <a:defRPr/>
            </a:pPr>
            <a:r>
              <a:rPr lang="tr-TR" smtClean="0"/>
              <a:t>10/30/2021</a:t>
            </a:r>
            <a:endParaRPr lang="tr-TR"/>
          </a:p>
        </p:txBody>
      </p:sp>
    </p:spTree>
  </p:cSld>
  <p:clrMapOvr>
    <a:masterClrMapping/>
  </p:clrMapOvr>
  <p:hf hdr="0" ftr="0"/>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74A73F4E-35D6-4378-BDCA-8DA490921D3D}" type="slidenum">
              <a:rPr lang="tr-TR"/>
            </a:fld>
            <a:endParaRPr lang="tr-TR"/>
          </a:p>
        </p:txBody>
      </p:sp>
    </p:spTree>
  </p:cSld>
  <p:clrMapOvr>
    <a:masterClrMapping/>
  </p:clrMapOvr>
  <p:hf hdr="0" ftr="0"/>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B43B68EC-D473-46AF-9FC5-34AB59E98196}" type="slidenum">
              <a:rPr lang="tr-TR"/>
            </a:fld>
            <a:endParaRPr lang="tr-TR"/>
          </a:p>
        </p:txBody>
      </p:sp>
    </p:spTree>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14"/>
          <p:cNvSpPr>
            <a:spLocks noGrp="1" noChangeArrowheads="1"/>
          </p:cNvSpPr>
          <p:nvPr>
            <p:ph type="sldNum" sz="quarter" idx="12"/>
          </p:nvPr>
        </p:nvSpPr>
        <p:spPr/>
        <p:txBody>
          <a:bodyPr/>
          <a:lstStyle>
            <a:lvl1pPr>
              <a:defRPr/>
            </a:lvl1pPr>
          </a:lstStyle>
          <a:p>
            <a:pPr>
              <a:defRPr/>
            </a:pPr>
            <a:fld id="{F0D53DDC-E74B-40A5-8CB6-FA959DABD422}" type="slidenum">
              <a:rPr lang="tr-TR"/>
            </a:fld>
            <a:endParaRPr lang="tr-TR"/>
          </a:p>
        </p:txBody>
      </p:sp>
    </p:spTree>
  </p:cSld>
  <p:clrMapOvr>
    <a:masterClrMapping/>
  </p:clrMapOvr>
  <p:transition>
    <p:cover/>
  </p:transition>
  <p:hf hdr="0" ftr="0"/>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6" name="Footer Placeholder 5"/>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7" name="Slide Number Placeholder 6"/>
          <p:cNvSpPr>
            <a:spLocks noGrp="1"/>
          </p:cNvSpPr>
          <p:nvPr>
            <p:ph type="sldNum" sz="quarter" idx="12"/>
          </p:nvPr>
        </p:nvSpPr>
        <p:spPr/>
        <p:txBody>
          <a:bodyPr/>
          <a:lstStyle>
            <a:lvl1pPr>
              <a:defRPr>
                <a:cs typeface="Arial" panose="020B0604020202020204" pitchFamily="34" charset="0"/>
              </a:defRPr>
            </a:lvl1pPr>
          </a:lstStyle>
          <a:p>
            <a:pPr>
              <a:defRPr/>
            </a:pPr>
            <a:fld id="{92E45EDF-82A8-4819-B0A2-FAD31AF4580B}" type="slidenum">
              <a:rPr lang="tr-TR"/>
            </a:fld>
            <a:endParaRPr lang="tr-TR"/>
          </a:p>
        </p:txBody>
      </p:sp>
    </p:spTree>
  </p:cSld>
  <p:clrMapOvr>
    <a:masterClrMapping/>
  </p:clrMapOvr>
  <p:hf hdr="0" ftr="0"/>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8" name="Footer Placeholder 7"/>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9" name="Slide Number Placeholder 8"/>
          <p:cNvSpPr>
            <a:spLocks noGrp="1"/>
          </p:cNvSpPr>
          <p:nvPr>
            <p:ph type="sldNum" sz="quarter" idx="12"/>
          </p:nvPr>
        </p:nvSpPr>
        <p:spPr/>
        <p:txBody>
          <a:bodyPr/>
          <a:lstStyle>
            <a:lvl1pPr>
              <a:defRPr>
                <a:cs typeface="Arial" panose="020B0604020202020204" pitchFamily="34" charset="0"/>
              </a:defRPr>
            </a:lvl1pPr>
          </a:lstStyle>
          <a:p>
            <a:pPr>
              <a:defRPr/>
            </a:pPr>
            <a:fld id="{DDE886B3-BEF6-442A-A361-A557229D46B4}" type="slidenum">
              <a:rPr lang="tr-TR"/>
            </a:fld>
            <a:endParaRPr lang="tr-TR"/>
          </a:p>
        </p:txBody>
      </p:sp>
    </p:spTree>
  </p:cSld>
  <p:clrMapOvr>
    <a:masterClrMapping/>
  </p:clrMapOvr>
  <p:hf hdr="0" ftr="0"/>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4" name="Footer Placeholder 3"/>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5" name="Slide Number Placeholder 4"/>
          <p:cNvSpPr>
            <a:spLocks noGrp="1"/>
          </p:cNvSpPr>
          <p:nvPr>
            <p:ph type="sldNum" sz="quarter" idx="12"/>
          </p:nvPr>
        </p:nvSpPr>
        <p:spPr/>
        <p:txBody>
          <a:bodyPr/>
          <a:lstStyle>
            <a:lvl1pPr>
              <a:defRPr>
                <a:cs typeface="Arial" panose="020B0604020202020204" pitchFamily="34" charset="0"/>
              </a:defRPr>
            </a:lvl1pPr>
          </a:lstStyle>
          <a:p>
            <a:pPr>
              <a:defRPr/>
            </a:pPr>
            <a:fld id="{B28F9DCA-3080-442B-8AA8-F1293C0E5C8A}" type="slidenum">
              <a:rPr lang="tr-TR"/>
            </a:fld>
            <a:endParaRPr lang="tr-TR"/>
          </a:p>
        </p:txBody>
      </p:sp>
    </p:spTree>
  </p:cSld>
  <p:clrMapOvr>
    <a:masterClrMapping/>
  </p:clrMapOvr>
  <p:hf hdr="0" ftr="0"/>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3" name="Footer Placeholder 2"/>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4" name="Slide Number Placeholder 3"/>
          <p:cNvSpPr>
            <a:spLocks noGrp="1"/>
          </p:cNvSpPr>
          <p:nvPr>
            <p:ph type="sldNum" sz="quarter" idx="12"/>
          </p:nvPr>
        </p:nvSpPr>
        <p:spPr/>
        <p:txBody>
          <a:bodyPr/>
          <a:lstStyle>
            <a:lvl1pPr>
              <a:defRPr>
                <a:cs typeface="Arial" panose="020B0604020202020204" pitchFamily="34" charset="0"/>
              </a:defRPr>
            </a:lvl1pPr>
          </a:lstStyle>
          <a:p>
            <a:pPr>
              <a:defRPr/>
            </a:pPr>
            <a:fld id="{C6AD13DD-D7AC-4836-9107-EEA672DF2F58}" type="slidenum">
              <a:rPr lang="tr-TR"/>
            </a:fld>
            <a:endParaRPr lang="tr-TR"/>
          </a:p>
        </p:txBody>
      </p:sp>
    </p:spTree>
  </p:cSld>
  <p:clrMapOvr>
    <a:masterClrMapping/>
  </p:clrMapOvr>
  <p:hf hdr="0" ftr="0"/>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6" name="Footer Placeholder 5"/>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7" name="Slide Number Placeholder 6"/>
          <p:cNvSpPr>
            <a:spLocks noGrp="1"/>
          </p:cNvSpPr>
          <p:nvPr>
            <p:ph type="sldNum" sz="quarter" idx="12"/>
          </p:nvPr>
        </p:nvSpPr>
        <p:spPr/>
        <p:txBody>
          <a:bodyPr/>
          <a:lstStyle>
            <a:lvl1pPr>
              <a:defRPr>
                <a:cs typeface="Arial" panose="020B0604020202020204" pitchFamily="34" charset="0"/>
              </a:defRPr>
            </a:lvl1pPr>
          </a:lstStyle>
          <a:p>
            <a:pPr>
              <a:defRPr/>
            </a:pPr>
            <a:fld id="{450C2ED8-4437-43B8-8B61-623CA8B6AD36}" type="slidenum">
              <a:rPr lang="tr-TR"/>
            </a:fld>
            <a:endParaRPr lang="tr-TR"/>
          </a:p>
        </p:txBody>
      </p:sp>
    </p:spTree>
  </p:cSld>
  <p:clrMapOvr>
    <a:masterClrMapping/>
  </p:clrMapOvr>
  <p:hf hdr="0" ftr="0"/>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6" name="Footer Placeholder 5"/>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7" name="Slide Number Placeholder 6"/>
          <p:cNvSpPr>
            <a:spLocks noGrp="1"/>
          </p:cNvSpPr>
          <p:nvPr>
            <p:ph type="sldNum" sz="quarter" idx="12"/>
          </p:nvPr>
        </p:nvSpPr>
        <p:spPr/>
        <p:txBody>
          <a:bodyPr/>
          <a:lstStyle>
            <a:lvl1pPr>
              <a:defRPr>
                <a:cs typeface="Arial" panose="020B0604020202020204" pitchFamily="34" charset="0"/>
              </a:defRPr>
            </a:lvl1pPr>
          </a:lstStyle>
          <a:p>
            <a:pPr>
              <a:defRPr/>
            </a:pPr>
            <a:fld id="{AE7CB317-B6B7-441E-A2FB-BF93B533EFDE}" type="slidenum">
              <a:rPr lang="tr-TR"/>
            </a:fld>
            <a:endParaRPr lang="tr-TR"/>
          </a:p>
        </p:txBody>
      </p:sp>
    </p:spTree>
  </p:cSld>
  <p:clrMapOvr>
    <a:masterClrMapping/>
  </p:clrMapOvr>
  <p:hf hdr="0" ftr="0"/>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BF43A577-0A85-4216-89C8-4989BAE9DBCA}" type="slidenum">
              <a:rPr lang="tr-TR"/>
            </a:fld>
            <a:endParaRPr lang="tr-TR"/>
          </a:p>
        </p:txBody>
      </p:sp>
    </p:spTree>
  </p:cSld>
  <p:clrMapOvr>
    <a:masterClrMapping/>
  </p:clrMapOvr>
  <p:hf hdr="0" ftr="0"/>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11"/>
          </p:nvPr>
        </p:nvSpPr>
        <p:spPr/>
        <p:txBody>
          <a:bodyPr/>
          <a:lstStyle>
            <a:lvl1pPr>
              <a:defRPr>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12"/>
          </p:nvPr>
        </p:nvSpPr>
        <p:spPr/>
        <p:txBody>
          <a:bodyPr/>
          <a:lstStyle>
            <a:lvl1pPr>
              <a:defRPr>
                <a:cs typeface="Arial" panose="020B0604020202020204" pitchFamily="34" charset="0"/>
              </a:defRPr>
            </a:lvl1pPr>
          </a:lstStyle>
          <a:p>
            <a:pPr>
              <a:defRPr/>
            </a:pPr>
            <a:fld id="{4CDA09A4-2620-4F7D-86C2-809A3D596373}" type="slidenum">
              <a:rPr lang="tr-TR"/>
            </a:fld>
            <a:endParaRPr lang="tr-TR"/>
          </a:p>
        </p:txBody>
      </p:sp>
    </p:spTree>
  </p:cSld>
  <p:clrMapOvr>
    <a:masterClrMapping/>
  </p:clrMapOvr>
  <p:hf hdr="0" ftr="0"/>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14"/>
          <p:cNvSpPr>
            <a:spLocks noGrp="1" noChangeArrowheads="1"/>
          </p:cNvSpPr>
          <p:nvPr>
            <p:ph type="sldNum" sz="quarter" idx="12"/>
          </p:nvPr>
        </p:nvSpPr>
        <p:spPr/>
        <p:txBody>
          <a:bodyPr/>
          <a:lstStyle>
            <a:lvl1pPr>
              <a:defRPr/>
            </a:lvl1pPr>
          </a:lstStyle>
          <a:p>
            <a:pPr>
              <a:defRPr/>
            </a:pPr>
            <a:fld id="{E74DBD27-A0B8-47E5-86BD-D9559F52BF48}" type="slidenum">
              <a:rPr lang="tr-TR"/>
            </a:fld>
            <a:endParaRPr lang="tr-TR"/>
          </a:p>
        </p:txBody>
      </p:sp>
    </p:spTree>
  </p:cSld>
  <p:clrMapOvr>
    <a:masterClrMapping/>
  </p:clrMapOvr>
  <p:transition>
    <p:cover/>
  </p:transition>
  <p:hf hdr="0" ftr="0"/>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8" name="Footer Placeholder 7"/>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4" name="Footer Placeholder 3"/>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3" name="Footer Placeholder 2"/>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2438400"/>
            <a:ext cx="9009063" cy="1052513"/>
            <a:chOff x="0" y="1536"/>
            <a:chExt cx="5675" cy="663"/>
          </a:xfrm>
        </p:grpSpPr>
        <p:grpSp>
          <p:nvGrpSpPr>
            <p:cNvPr id="3" name="Group 3"/>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grpSp>
        <p:grpSp>
          <p:nvGrpSpPr>
            <p:cNvPr id="4" name="Group 6"/>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kumimoji="1" lang="tr-TR" sz="2400">
                <a:solidFill>
                  <a:srgbClr val="000000"/>
                </a:solidFill>
                <a:latin typeface="Times New Roman" panose="02020603050405020304" pitchFamily="18" charset="0"/>
                <a:cs typeface="Arial" panose="020B0604020202020204" pitchFamily="34" charset="0"/>
              </a:endParaRPr>
            </a:p>
          </p:txBody>
        </p:sp>
      </p:grpSp>
      <p:sp>
        <p:nvSpPr>
          <p:cNvPr id="341004"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endParaRPr lang="en-US"/>
          </a:p>
        </p:txBody>
      </p:sp>
      <p:sp>
        <p:nvSpPr>
          <p:cNvPr id="34100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r>
              <a:rPr lang="en-US"/>
              <a:t>Click to edit Master subtitle style</a:t>
            </a:r>
            <a:endParaRPr lang="en-US"/>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r>
              <a:rPr lang="tr-TR" smtClean="0"/>
              <a:t>10/30/2021</a:t>
            </a: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r>
              <a:rPr lang="en-US"/>
              <a:t>Prof. Dr. Ahmet SALTIK</a:t>
            </a: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4DAEEF3E-E941-49EE-919F-37D7D58C71BE}" type="slidenum">
              <a:rPr lang="en-US"/>
            </a:fld>
            <a:endParaRPr lang="en-US"/>
          </a:p>
        </p:txBody>
      </p:sp>
    </p:spTree>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14"/>
          <p:cNvSpPr>
            <a:spLocks noGrp="1" noChangeArrowheads="1"/>
          </p:cNvSpPr>
          <p:nvPr>
            <p:ph type="sldNum" sz="quarter" idx="12"/>
          </p:nvPr>
        </p:nvSpPr>
        <p:spPr/>
        <p:txBody>
          <a:bodyPr/>
          <a:lstStyle>
            <a:lvl1pPr>
              <a:defRPr/>
            </a:lvl1pPr>
          </a:lstStyle>
          <a:p>
            <a:pPr>
              <a:defRPr/>
            </a:pPr>
            <a:fld id="{BF5AB7AD-9AC7-4797-8B6A-EB52D6CA223A}" type="slidenum">
              <a:rPr lang="tr-TR"/>
            </a:fld>
            <a:endParaRPr lang="tr-TR"/>
          </a:p>
        </p:txBody>
      </p:sp>
    </p:spTree>
  </p:cSld>
  <p:clrMapOvr>
    <a:masterClrMapping/>
  </p:clrMapOvr>
  <p:transition>
    <p:cover/>
  </p:transition>
  <p:hf hdr="0" ftr="0"/>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5"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6" name="Rectangle 13"/>
          <p:cNvSpPr>
            <a:spLocks noGrp="1" noChangeArrowheads="1"/>
          </p:cNvSpPr>
          <p:nvPr>
            <p:ph type="sldNum" sz="quarter" idx="12"/>
          </p:nvPr>
        </p:nvSpPr>
        <p:spPr/>
        <p:txBody>
          <a:bodyPr/>
          <a:lstStyle>
            <a:lvl1pPr>
              <a:defRPr/>
            </a:lvl1pPr>
          </a:lstStyle>
          <a:p>
            <a:pPr>
              <a:defRPr/>
            </a:pPr>
            <a:fld id="{E580BD0F-FA26-4DC8-9349-4ADD5C05A0E6}" type="slidenum">
              <a:rPr lang="en-US"/>
            </a:fld>
            <a:endParaRPr lang="en-US"/>
          </a:p>
        </p:txBody>
      </p:sp>
    </p:spTree>
  </p:cSld>
  <p:clrMapOvr>
    <a:masterClrMapping/>
  </p:clrMapOvr>
  <p:hf hdr="0" ftr="0"/>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5"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6" name="Rectangle 13"/>
          <p:cNvSpPr>
            <a:spLocks noGrp="1" noChangeArrowheads="1"/>
          </p:cNvSpPr>
          <p:nvPr>
            <p:ph type="sldNum" sz="quarter" idx="12"/>
          </p:nvPr>
        </p:nvSpPr>
        <p:spPr/>
        <p:txBody>
          <a:bodyPr/>
          <a:lstStyle>
            <a:lvl1pPr>
              <a:defRPr/>
            </a:lvl1pPr>
          </a:lstStyle>
          <a:p>
            <a:pPr>
              <a:defRPr/>
            </a:pPr>
            <a:fld id="{932A8DF2-382F-4C30-B7F3-36A4148E4A62}" type="slidenum">
              <a:rPr lang="en-US"/>
            </a:fld>
            <a:endParaRPr lang="en-US"/>
          </a:p>
        </p:txBody>
      </p:sp>
    </p:spTree>
  </p:cSld>
  <p:clrMapOvr>
    <a:masterClrMapping/>
  </p:clrMapOvr>
  <p:hf hdr="0" ftr="0"/>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6"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7" name="Rectangle 13"/>
          <p:cNvSpPr>
            <a:spLocks noGrp="1" noChangeArrowheads="1"/>
          </p:cNvSpPr>
          <p:nvPr>
            <p:ph type="sldNum" sz="quarter" idx="12"/>
          </p:nvPr>
        </p:nvSpPr>
        <p:spPr/>
        <p:txBody>
          <a:bodyPr/>
          <a:lstStyle>
            <a:lvl1pPr>
              <a:defRPr/>
            </a:lvl1pPr>
          </a:lstStyle>
          <a:p>
            <a:pPr>
              <a:defRPr/>
            </a:pPr>
            <a:fld id="{763FAA1F-1423-444B-B064-5D6C9905FF8C}" type="slidenum">
              <a:rPr lang="en-US"/>
            </a:fld>
            <a:endParaRPr lang="en-US"/>
          </a:p>
        </p:txBody>
      </p:sp>
    </p:spTree>
  </p:cSld>
  <p:clrMapOvr>
    <a:masterClrMapping/>
  </p:clrMapOvr>
  <p:hf hdr="0" ftr="0"/>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8"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9" name="Rectangle 13"/>
          <p:cNvSpPr>
            <a:spLocks noGrp="1" noChangeArrowheads="1"/>
          </p:cNvSpPr>
          <p:nvPr>
            <p:ph type="sldNum" sz="quarter" idx="12"/>
          </p:nvPr>
        </p:nvSpPr>
        <p:spPr/>
        <p:txBody>
          <a:bodyPr/>
          <a:lstStyle>
            <a:lvl1pPr>
              <a:defRPr/>
            </a:lvl1pPr>
          </a:lstStyle>
          <a:p>
            <a:pPr>
              <a:defRPr/>
            </a:pPr>
            <a:fld id="{61C16769-0DB1-42D2-B7E8-2A7062085553}" type="slidenum">
              <a:rPr lang="en-US"/>
            </a:fld>
            <a:endParaRPr lang="en-US"/>
          </a:p>
        </p:txBody>
      </p:sp>
    </p:spTree>
  </p:cSld>
  <p:clrMapOvr>
    <a:masterClrMapping/>
  </p:clrMapOvr>
  <p:hf hdr="0" ftr="0"/>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4"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5" name="Rectangle 13"/>
          <p:cNvSpPr>
            <a:spLocks noGrp="1" noChangeArrowheads="1"/>
          </p:cNvSpPr>
          <p:nvPr>
            <p:ph type="sldNum" sz="quarter" idx="12"/>
          </p:nvPr>
        </p:nvSpPr>
        <p:spPr/>
        <p:txBody>
          <a:bodyPr/>
          <a:lstStyle>
            <a:lvl1pPr>
              <a:defRPr/>
            </a:lvl1pPr>
          </a:lstStyle>
          <a:p>
            <a:pPr>
              <a:defRPr/>
            </a:pPr>
            <a:fld id="{1247F187-7A41-41A4-A48B-F30FF4016F4E}" type="slidenum">
              <a:rPr lang="en-US"/>
            </a:fld>
            <a:endParaRPr lang="en-US"/>
          </a:p>
        </p:txBody>
      </p:sp>
    </p:spTree>
  </p:cSld>
  <p:clrMapOvr>
    <a:masterClrMapping/>
  </p:clrMapOvr>
  <p:hf hdr="0" ftr="0"/>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3"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4" name="Rectangle 13"/>
          <p:cNvSpPr>
            <a:spLocks noGrp="1" noChangeArrowheads="1"/>
          </p:cNvSpPr>
          <p:nvPr>
            <p:ph type="sldNum" sz="quarter" idx="12"/>
          </p:nvPr>
        </p:nvSpPr>
        <p:spPr/>
        <p:txBody>
          <a:bodyPr/>
          <a:lstStyle>
            <a:lvl1pPr>
              <a:defRPr/>
            </a:lvl1pPr>
          </a:lstStyle>
          <a:p>
            <a:pPr>
              <a:defRPr/>
            </a:pPr>
            <a:fld id="{09C40A6F-A7F9-4C34-A5E2-6C1AA31312FC}" type="slidenum">
              <a:rPr lang="en-US"/>
            </a:fld>
            <a:endParaRPr lang="en-US"/>
          </a:p>
        </p:txBody>
      </p:sp>
    </p:spTree>
  </p:cSld>
  <p:clrMapOvr>
    <a:masterClrMapping/>
  </p:clrMapOvr>
  <p:hf hdr="0" ftr="0"/>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6"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7" name="Rectangle 13"/>
          <p:cNvSpPr>
            <a:spLocks noGrp="1" noChangeArrowheads="1"/>
          </p:cNvSpPr>
          <p:nvPr>
            <p:ph type="sldNum" sz="quarter" idx="12"/>
          </p:nvPr>
        </p:nvSpPr>
        <p:spPr/>
        <p:txBody>
          <a:bodyPr/>
          <a:lstStyle>
            <a:lvl1pPr>
              <a:defRPr/>
            </a:lvl1pPr>
          </a:lstStyle>
          <a:p>
            <a:pPr>
              <a:defRPr/>
            </a:pPr>
            <a:fld id="{C6C80AFA-73C3-445C-930E-E8D59776D7E1}" type="slidenum">
              <a:rPr lang="en-US"/>
            </a:fld>
            <a:endParaRPr lang="en-US"/>
          </a:p>
        </p:txBody>
      </p:sp>
    </p:spTree>
  </p:cSld>
  <p:clrMapOvr>
    <a:masterClrMapping/>
  </p:clrMapOvr>
  <p:hf hdr="0" ftr="0"/>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6"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7" name="Rectangle 13"/>
          <p:cNvSpPr>
            <a:spLocks noGrp="1" noChangeArrowheads="1"/>
          </p:cNvSpPr>
          <p:nvPr>
            <p:ph type="sldNum" sz="quarter" idx="12"/>
          </p:nvPr>
        </p:nvSpPr>
        <p:spPr/>
        <p:txBody>
          <a:bodyPr/>
          <a:lstStyle>
            <a:lvl1pPr>
              <a:defRPr/>
            </a:lvl1pPr>
          </a:lstStyle>
          <a:p>
            <a:pPr>
              <a:defRPr/>
            </a:pPr>
            <a:fld id="{1560736B-1D90-4D79-951D-ECA81D381D12}" type="slidenum">
              <a:rPr lang="en-US"/>
            </a:fld>
            <a:endParaRPr lang="en-US"/>
          </a:p>
        </p:txBody>
      </p:sp>
    </p:spTree>
  </p:cSld>
  <p:clrMapOvr>
    <a:masterClrMapping/>
  </p:clrMapOvr>
  <p:hf hdr="0" ftr="0"/>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5"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6" name="Rectangle 13"/>
          <p:cNvSpPr>
            <a:spLocks noGrp="1" noChangeArrowheads="1"/>
          </p:cNvSpPr>
          <p:nvPr>
            <p:ph type="sldNum" sz="quarter" idx="12"/>
          </p:nvPr>
        </p:nvSpPr>
        <p:spPr/>
        <p:txBody>
          <a:bodyPr/>
          <a:lstStyle>
            <a:lvl1pPr>
              <a:defRPr/>
            </a:lvl1pPr>
          </a:lstStyle>
          <a:p>
            <a:pPr>
              <a:defRPr/>
            </a:pPr>
            <a:fld id="{1865889F-3CF3-45E6-BE26-B35F07C4F0B6}" type="slidenum">
              <a:rPr lang="en-US"/>
            </a:fld>
            <a:endParaRPr lang="en-US"/>
          </a:p>
        </p:txBody>
      </p:sp>
    </p:spTree>
  </p:cSld>
  <p:clrMapOvr>
    <a:masterClrMapping/>
  </p:clrMapOvr>
  <p:hf hdr="0" ftr="0"/>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5" y="617554"/>
            <a:ext cx="1951038" cy="551497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42" y="617554"/>
            <a:ext cx="5700712" cy="551497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t>10/30/2021</a:t>
            </a:r>
            <a:endParaRPr lang="en-US"/>
          </a:p>
        </p:txBody>
      </p:sp>
      <p:sp>
        <p:nvSpPr>
          <p:cNvPr id="5" name="Rectangle 12"/>
          <p:cNvSpPr>
            <a:spLocks noGrp="1" noChangeArrowheads="1"/>
          </p:cNvSpPr>
          <p:nvPr>
            <p:ph type="ftr" sz="quarter" idx="11"/>
          </p:nvPr>
        </p:nvSpPr>
        <p:spPr/>
        <p:txBody>
          <a:bodyPr/>
          <a:lstStyle>
            <a:lvl1pPr>
              <a:defRPr/>
            </a:lvl1pPr>
          </a:lstStyle>
          <a:p>
            <a:pPr>
              <a:defRPr/>
            </a:pPr>
            <a:r>
              <a:rPr lang="en-US"/>
              <a:t>Prof. Dr. Ahmet SALTIK</a:t>
            </a:r>
            <a:endParaRPr lang="en-US"/>
          </a:p>
        </p:txBody>
      </p:sp>
      <p:sp>
        <p:nvSpPr>
          <p:cNvPr id="6" name="Rectangle 13"/>
          <p:cNvSpPr>
            <a:spLocks noGrp="1" noChangeArrowheads="1"/>
          </p:cNvSpPr>
          <p:nvPr>
            <p:ph type="sldNum" sz="quarter" idx="12"/>
          </p:nvPr>
        </p:nvSpPr>
        <p:spPr/>
        <p:txBody>
          <a:bodyPr/>
          <a:lstStyle>
            <a:lvl1pPr>
              <a:defRPr/>
            </a:lvl1pPr>
          </a:lstStyle>
          <a:p>
            <a:pPr>
              <a:defRPr/>
            </a:pPr>
            <a:fld id="{46318491-4405-4ED2-9E00-01C37343DB2A}" type="slidenum">
              <a:rPr lang="en-US"/>
            </a:fld>
            <a:endParaRPr lang="en-US"/>
          </a:p>
        </p:txBody>
      </p:sp>
    </p:spTree>
  </p:cSld>
  <p:clrMapOvr>
    <a:masterClrMapping/>
  </p:clrMapOvr>
  <p:hf hdr="0" ftr="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14"/>
          <p:cNvSpPr>
            <a:spLocks noGrp="1" noChangeArrowheads="1"/>
          </p:cNvSpPr>
          <p:nvPr>
            <p:ph type="sldNum" sz="quarter" idx="12"/>
          </p:nvPr>
        </p:nvSpPr>
        <p:spPr/>
        <p:txBody>
          <a:bodyPr/>
          <a:lstStyle>
            <a:lvl1pPr>
              <a:defRPr/>
            </a:lvl1pPr>
          </a:lstStyle>
          <a:p>
            <a:pPr>
              <a:defRPr/>
            </a:pPr>
            <a:fld id="{D0C66609-A514-4B6C-A3F7-361A47B409D2}" type="slidenum">
              <a:rPr lang="tr-TR"/>
            </a:fld>
            <a:endParaRPr lang="tr-TR"/>
          </a:p>
        </p:txBody>
      </p:sp>
    </p:spTree>
  </p:cSld>
  <p:clrMapOvr>
    <a:masterClrMapping/>
  </p:clrMapOvr>
  <p:transition>
    <p:cover/>
  </p:transition>
  <p:hf hdr="0" ftr="0"/>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55612F-8E78-45DA-AE4F-4CA1ED2215E3}"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E08FB7-CD4C-411D-A1DC-308EBD19E0B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350B7C-BF41-4A31-9A91-808DF0B19F5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254AA6-B9AE-4273-8D25-AD9075BAD96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8C462-A75F-46CF-81B5-4A951E0E41B6}"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4D04E43-0302-4D3C-96EA-3F6EFD76CDC1}"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02E24F1-3265-42DA-A94E-AF0319D97C09}"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5E8679-A4EE-42F8-A92D-019EF0FE2B7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6F1A35-4471-45D0-A374-8D38FCCC851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03BE28-D2E4-48E5-A7A8-8B3207D523C3}"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14"/>
          <p:cNvSpPr>
            <a:spLocks noGrp="1" noChangeArrowheads="1"/>
          </p:cNvSpPr>
          <p:nvPr>
            <p:ph type="sldNum" sz="quarter" idx="12"/>
          </p:nvPr>
        </p:nvSpPr>
        <p:spPr/>
        <p:txBody>
          <a:bodyPr/>
          <a:lstStyle>
            <a:lvl1pPr>
              <a:defRPr/>
            </a:lvl1pPr>
          </a:lstStyle>
          <a:p>
            <a:pPr>
              <a:defRPr/>
            </a:pPr>
            <a:fld id="{E016354C-0E9D-40A5-8BB3-B29E8A2BB21B}" type="slidenum">
              <a:rPr lang="tr-TR"/>
            </a:fld>
            <a:endParaRPr lang="tr-TR"/>
          </a:p>
        </p:txBody>
      </p:sp>
    </p:spTree>
  </p:cSld>
  <p:clrMapOvr>
    <a:masterClrMapping/>
  </p:clrMapOvr>
  <p:transition>
    <p:cover/>
  </p:transition>
  <p:hf hdr="0" ftr="0"/>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6532071-9C26-4205-A1D6-A6FE90C3CEE5}"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showMasterSp="0">
  <p:cSld name="Başlık Slaydı">
    <p:spTree>
      <p:nvGrpSpPr>
        <p:cNvPr id="1" name=""/>
        <p:cNvGrpSpPr/>
        <p:nvPr/>
      </p:nvGrpSpPr>
      <p:grpSpPr>
        <a:xfrm>
          <a:off x="0" y="0"/>
          <a:ext cx="0" cy="0"/>
          <a:chOff x="0" y="0"/>
          <a:chExt cx="0" cy="0"/>
        </a:xfrm>
      </p:grpSpPr>
      <p:sp>
        <p:nvSpPr>
          <p:cNvPr id="3"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fontAlgn="base">
              <a:spcBef>
                <a:spcPct val="0"/>
              </a:spcBef>
              <a:spcAft>
                <a:spcPct val="0"/>
              </a:spcAft>
              <a:defRPr/>
            </a:pPr>
            <a:endParaRPr lang="tr-TR" sz="2400">
              <a:solidFill>
                <a:srgbClr val="000000"/>
              </a:solidFill>
              <a:latin typeface="Times New Roman" panose="02020603050405020304" pitchFamily="18" charset="0"/>
            </a:endParaRPr>
          </a:p>
        </p:txBody>
      </p:sp>
      <p:pic>
        <p:nvPicPr>
          <p:cNvPr id="4" name="Picture 8" descr="dernekbanner1"/>
          <p:cNvPicPr>
            <a:picLocks noChangeAspect="1" noChangeArrowheads="1"/>
          </p:cNvPicPr>
          <p:nvPr/>
        </p:nvPicPr>
        <p:blipFill>
          <a:blip r:embed="rId2" cstate="email"/>
          <a:srcRect/>
          <a:stretch>
            <a:fillRect/>
          </a:stretch>
        </p:blipFill>
        <p:spPr bwMode="auto">
          <a:xfrm>
            <a:off x="0" y="0"/>
            <a:ext cx="9144000" cy="1498600"/>
          </a:xfrm>
          <a:prstGeom prst="rect">
            <a:avLst/>
          </a:prstGeom>
          <a:noFill/>
          <a:ln w="9525">
            <a:noFill/>
            <a:miter lim="800000"/>
            <a:headEnd/>
            <a:tailEnd/>
          </a:ln>
        </p:spPr>
      </p:pic>
      <p:sp>
        <p:nvSpPr>
          <p:cNvPr id="96258" name="Rectangle 2"/>
          <p:cNvSpPr>
            <a:spLocks noGrp="1" noChangeArrowheads="1"/>
          </p:cNvSpPr>
          <p:nvPr>
            <p:ph type="ctrTitle" hasCustomPrompt="1"/>
          </p:nvPr>
        </p:nvSpPr>
        <p:spPr>
          <a:xfrm>
            <a:off x="1187450" y="836613"/>
            <a:ext cx="7772400" cy="1371600"/>
          </a:xfrm>
        </p:spPr>
        <p:txBody>
          <a:bodyPr/>
          <a:lstStyle>
            <a:lvl1pPr>
              <a:defRPr sz="2800" b="1">
                <a:solidFill>
                  <a:schemeClr val="bg1"/>
                </a:solidFill>
                <a:latin typeface="Arial" panose="020B0604020202020204" pitchFamily="34" charset="0"/>
              </a:defRPr>
            </a:lvl1pPr>
          </a:lstStyle>
          <a:p>
            <a:r>
              <a:rPr lang="tr-TR"/>
              <a:t>Asıl başlık stili için tıklatın</a:t>
            </a:r>
            <a:endParaRPr lang="tr-T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4392007-7A52-4917-B641-6D958E10CCA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idx="1" hasCustomPrompt="1"/>
          </p:nvPr>
        </p:nvSpPr>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fld id="{5C3B9A43-AFE8-459A-84E4-3DAF5564EEE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722313" y="4406900"/>
            <a:ext cx="7772400" cy="1362075"/>
          </a:xfrm>
        </p:spPr>
        <p:txBody>
          <a:bodyPr anchor="t"/>
          <a:lstStyle>
            <a:lvl1pPr algn="l">
              <a:defRPr sz="4000" b="1" cap="all"/>
            </a:lvl1pPr>
          </a:lstStyle>
          <a:p>
            <a:r>
              <a:rPr lang="tr-TR"/>
              <a:t>Asıl başlık stili için tıklatın</a:t>
            </a:r>
            <a:endParaRPr lang="tr-TR"/>
          </a:p>
        </p:txBody>
      </p:sp>
      <p:sp>
        <p:nvSpPr>
          <p:cNvPr id="3" name="2 Metin Yer Tutucusu"/>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fld id="{C2263E50-C3B4-49AE-88E7-7565B032F57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sz="half" idx="1" hasCustomPrompt="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half" idx="2" hasCustomPrompt="1"/>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fld id="{092D4966-33FE-43CF-899F-BB6EC077F52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4638"/>
            <a:ext cx="8229600" cy="1143000"/>
          </a:xfrm>
        </p:spPr>
        <p:txBody>
          <a:bodyPr/>
          <a:lstStyle>
            <a:lvl1pPr>
              <a:defRPr/>
            </a:lvl1pPr>
          </a:lstStyle>
          <a:p>
            <a:r>
              <a:rPr lang="tr-TR"/>
              <a:t>Asıl başlık stili için tıklatın</a:t>
            </a:r>
            <a:endParaRPr lang="tr-TR"/>
          </a:p>
        </p:txBody>
      </p:sp>
      <p:sp>
        <p:nvSpPr>
          <p:cNvPr id="3" name="2 Metin Yer Tutucusu"/>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4" name="3 İçerik Yer Tutucusu"/>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Metin Yer Tutucusu"/>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6" name="5 İçerik Yer Tutucusu"/>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8"/>
          <p:cNvSpPr>
            <a:spLocks noGrp="1" noChangeArrowheads="1"/>
          </p:cNvSpPr>
          <p:nvPr>
            <p:ph type="sldNum" sz="quarter" idx="12"/>
          </p:nvPr>
        </p:nvSpPr>
        <p:spPr/>
        <p:txBody>
          <a:bodyPr/>
          <a:lstStyle>
            <a:lvl1pPr>
              <a:defRPr/>
            </a:lvl1pPr>
          </a:lstStyle>
          <a:p>
            <a:pPr>
              <a:defRPr/>
            </a:pPr>
            <a:fld id="{2231D86F-C73C-4713-B965-EBE8056162F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8"/>
          <p:cNvSpPr>
            <a:spLocks noGrp="1" noChangeArrowheads="1"/>
          </p:cNvSpPr>
          <p:nvPr>
            <p:ph type="sldNum" sz="quarter" idx="12"/>
          </p:nvPr>
        </p:nvSpPr>
        <p:spPr/>
        <p:txBody>
          <a:bodyPr/>
          <a:lstStyle>
            <a:lvl1pPr>
              <a:defRPr/>
            </a:lvl1pPr>
          </a:lstStyle>
          <a:p>
            <a:pPr>
              <a:defRPr/>
            </a:pPr>
            <a:fld id="{7A1E98F9-D026-45F9-88AD-642E3FCB22D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8"/>
          <p:cNvSpPr>
            <a:spLocks noGrp="1" noChangeArrowheads="1"/>
          </p:cNvSpPr>
          <p:nvPr>
            <p:ph type="sldNum" sz="quarter" idx="12"/>
          </p:nvPr>
        </p:nvSpPr>
        <p:spPr/>
        <p:txBody>
          <a:bodyPr/>
          <a:lstStyle>
            <a:lvl1pPr>
              <a:defRPr/>
            </a:lvl1pPr>
          </a:lstStyle>
          <a:p>
            <a:pPr>
              <a:defRPr/>
            </a:pPr>
            <a:fld id="{DE179691-8029-4709-AEE5-CB964AADE20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3050"/>
            <a:ext cx="3008313" cy="1162050"/>
          </a:xfrm>
        </p:spPr>
        <p:txBody>
          <a:bodyPr/>
          <a:lstStyle>
            <a:lvl1pPr algn="l">
              <a:defRPr sz="2000" b="1"/>
            </a:lvl1pPr>
          </a:lstStyle>
          <a:p>
            <a:r>
              <a:rPr lang="tr-TR"/>
              <a:t>Asıl başlık stili için tıklatın</a:t>
            </a:r>
            <a:endParaRPr lang="tr-TR"/>
          </a:p>
        </p:txBody>
      </p:sp>
      <p:sp>
        <p:nvSpPr>
          <p:cNvPr id="3" name="2 İçerik Yer Tutucusu"/>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Metin Yer Tutucusu"/>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fld id="{A2E6EF69-A785-4CBB-922B-324BD6E8F84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1792288" y="4800600"/>
            <a:ext cx="5486400" cy="566738"/>
          </a:xfrm>
        </p:spPr>
        <p:txBody>
          <a:bodyPr/>
          <a:lstStyle>
            <a:lvl1pPr algn="l">
              <a:defRPr sz="2000" b="1"/>
            </a:lvl1pPr>
          </a:lstStyle>
          <a:p>
            <a:r>
              <a:rPr lang="tr-TR"/>
              <a:t>Asıl başlık stili için tıklatın</a:t>
            </a:r>
            <a:endParaRPr lang="tr-TR"/>
          </a:p>
        </p:txBody>
      </p:sp>
      <p:sp>
        <p:nvSpPr>
          <p:cNvPr id="3" name="2 Resim Yer Tutucusu"/>
          <p:cNvSpPr>
            <a:spLocks noGrp="1"/>
          </p:cNvSpPr>
          <p:nvPr>
            <p:ph type="pic" idx="1" hasCustomPrompt="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simgeyi tıklatın</a:t>
            </a:r>
            <a:endParaRPr lang="tr-TR" noProof="0"/>
          </a:p>
        </p:txBody>
      </p:sp>
      <p:sp>
        <p:nvSpPr>
          <p:cNvPr id="4" name="3 Metin Yer Tutucusu"/>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fld id="{40D90682-9A0C-467D-90E6-E1B7A743AA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A9C65D8-CD92-48EE-ACEC-D8309A39E31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14"/>
          <p:cNvSpPr>
            <a:spLocks noGrp="1" noChangeArrowheads="1"/>
          </p:cNvSpPr>
          <p:nvPr>
            <p:ph type="sldNum" sz="quarter" idx="12"/>
          </p:nvPr>
        </p:nvSpPr>
        <p:spPr/>
        <p:txBody>
          <a:bodyPr/>
          <a:lstStyle>
            <a:lvl1pPr>
              <a:defRPr/>
            </a:lvl1pPr>
          </a:lstStyle>
          <a:p>
            <a:pPr>
              <a:defRPr/>
            </a:pPr>
            <a:fld id="{A14E1451-2064-4A41-AAA4-11ACFD604965}" type="slidenum">
              <a:rPr lang="tr-TR"/>
            </a:fld>
            <a:endParaRPr lang="tr-TR"/>
          </a:p>
        </p:txBody>
      </p:sp>
    </p:spTree>
  </p:cSld>
  <p:clrMapOvr>
    <a:masterClrMapping/>
  </p:clrMapOvr>
  <p:transition>
    <p:cover/>
  </p:transition>
  <p:hf hdr="0" ftr="0"/>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Dikey Metin Yer Tutucusu"/>
          <p:cNvSpPr>
            <a:spLocks noGrp="1"/>
          </p:cNvSpPr>
          <p:nvPr>
            <p:ph type="body" orient="vert" idx="1" hasCustomPrompt="1"/>
          </p:nvPr>
        </p:nvSpPr>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fld id="{FEED5DEA-55B5-4742-9431-187D1309051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hasCustomPrompt="1"/>
          </p:nvPr>
        </p:nvSpPr>
        <p:spPr>
          <a:xfrm>
            <a:off x="6573838" y="304800"/>
            <a:ext cx="2001837" cy="5715000"/>
          </a:xfrm>
        </p:spPr>
        <p:txBody>
          <a:bodyPr vert="eaVert"/>
          <a:lstStyle/>
          <a:p>
            <a:r>
              <a:rPr lang="tr-TR"/>
              <a:t>Asıl başlık stili için tıklatın</a:t>
            </a:r>
            <a:endParaRPr lang="tr-TR"/>
          </a:p>
        </p:txBody>
      </p:sp>
      <p:sp>
        <p:nvSpPr>
          <p:cNvPr id="3" name="2 Dikey Metin Yer Tutucusu"/>
          <p:cNvSpPr>
            <a:spLocks noGrp="1"/>
          </p:cNvSpPr>
          <p:nvPr>
            <p:ph type="body" orient="vert" idx="1" hasCustomPrompt="1"/>
          </p:nvPr>
        </p:nvSpPr>
        <p:spPr>
          <a:xfrm>
            <a:off x="566738" y="304800"/>
            <a:ext cx="5854700" cy="5715000"/>
          </a:xfrm>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1F1E1B7-31B4-4D32-89E9-7E07E042452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2.xml><?xml version="1.0" encoding="utf-8"?>
<p:sldLayout xmlns:a="http://schemas.openxmlformats.org/drawingml/2006/main" xmlns:r="http://schemas.openxmlformats.org/officeDocument/2006/relationships" xmlns:p="http://schemas.openxmlformats.org/presentationml/2006/main" type="objAndTwoObj" preserve="1">
  <p:cSld name="Başlık, İçerik ve 2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574675" y="304800"/>
            <a:ext cx="8001000" cy="1216025"/>
          </a:xfrm>
        </p:spPr>
        <p:txBody>
          <a:bodyPr/>
          <a:lstStyle/>
          <a:p>
            <a:r>
              <a:rPr lang="tr-TR"/>
              <a:t>Asıl başlık stili için tıklatın</a:t>
            </a:r>
            <a:endParaRPr lang="tr-TR"/>
          </a:p>
        </p:txBody>
      </p:sp>
      <p:sp>
        <p:nvSpPr>
          <p:cNvPr id="3" name="2 İçerik Yer Tutucusu"/>
          <p:cNvSpPr>
            <a:spLocks noGrp="1"/>
          </p:cNvSpPr>
          <p:nvPr>
            <p:ph sz="half" idx="1" hasCustomPrompt="1"/>
          </p:nvPr>
        </p:nvSpPr>
        <p:spPr>
          <a:xfrm>
            <a:off x="566738" y="1752600"/>
            <a:ext cx="3924300" cy="4267200"/>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quarter" idx="2" hasCustomPrompt="1"/>
          </p:nvPr>
        </p:nvSpPr>
        <p:spPr>
          <a:xfrm>
            <a:off x="4643438" y="1752600"/>
            <a:ext cx="3924300" cy="2057400"/>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İçerik Yer Tutucusu"/>
          <p:cNvSpPr>
            <a:spLocks noGrp="1"/>
          </p:cNvSpPr>
          <p:nvPr>
            <p:ph sz="quarter" idx="3" hasCustomPrompt="1"/>
          </p:nvPr>
        </p:nvSpPr>
        <p:spPr>
          <a:xfrm>
            <a:off x="4643438" y="3962400"/>
            <a:ext cx="3924300" cy="2057400"/>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7"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8" name="Rectangle 8"/>
          <p:cNvSpPr>
            <a:spLocks noGrp="1" noChangeArrowheads="1"/>
          </p:cNvSpPr>
          <p:nvPr>
            <p:ph type="sldNum" sz="quarter" idx="12"/>
          </p:nvPr>
        </p:nvSpPr>
        <p:spPr/>
        <p:txBody>
          <a:bodyPr/>
          <a:lstStyle>
            <a:lvl1pPr>
              <a:defRPr/>
            </a:lvl1pPr>
          </a:lstStyle>
          <a:p>
            <a:pPr>
              <a:defRPr/>
            </a:pPr>
            <a:fld id="{DAB06736-05C7-4C87-85A6-B263E88ED71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3.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1 İçerik Yer Tutucusu"/>
          <p:cNvSpPr>
            <a:spLocks noGrp="1"/>
          </p:cNvSpPr>
          <p:nvPr>
            <p:ph hasCustomPrompt="1"/>
          </p:nvPr>
        </p:nvSpPr>
        <p:spPr>
          <a:xfrm>
            <a:off x="566738" y="304800"/>
            <a:ext cx="8008937" cy="5715000"/>
          </a:xfrm>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3"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8"/>
          <p:cNvSpPr>
            <a:spLocks noGrp="1" noChangeArrowheads="1"/>
          </p:cNvSpPr>
          <p:nvPr>
            <p:ph type="sldNum" sz="quarter" idx="12"/>
          </p:nvPr>
        </p:nvSpPr>
        <p:spPr/>
        <p:txBody>
          <a:bodyPr/>
          <a:lstStyle>
            <a:lvl1pPr>
              <a:defRPr/>
            </a:lvl1pPr>
          </a:lstStyle>
          <a:p>
            <a:pPr>
              <a:defRPr/>
            </a:pPr>
            <a:fld id="{692AC353-09B1-408E-9F38-D0757187CCD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4.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574675" y="304800"/>
            <a:ext cx="8001000" cy="1216025"/>
          </a:xfrm>
        </p:spPr>
        <p:txBody>
          <a:bodyPr/>
          <a:lstStyle/>
          <a:p>
            <a:r>
              <a:rPr lang="tr-TR"/>
              <a:t>Asıl başlık stili için tıklatın</a:t>
            </a:r>
            <a:endParaRPr lang="tr-TR"/>
          </a:p>
        </p:txBody>
      </p:sp>
      <p:sp>
        <p:nvSpPr>
          <p:cNvPr id="3" name="2 Tablo Yer Tutucusu"/>
          <p:cNvSpPr>
            <a:spLocks noGrp="1"/>
          </p:cNvSpPr>
          <p:nvPr>
            <p:ph type="tbl" idx="1" hasCustomPrompt="1"/>
          </p:nvPr>
        </p:nvSpPr>
        <p:spPr>
          <a:xfrm>
            <a:off x="566738" y="1752600"/>
            <a:ext cx="8001000" cy="4267200"/>
          </a:xfrm>
        </p:spPr>
        <p:txBody>
          <a:bodyPr/>
          <a:lstStyle/>
          <a:p>
            <a:pPr lvl="0"/>
            <a:r>
              <a:rPr lang="tr-TR" noProof="0"/>
              <a:t>Tablo eklemek için simgeyi tıklatın</a:t>
            </a:r>
            <a:endParaRPr lang="tr-TR" noProof="0"/>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fld id="{50C762F0-7B6E-458C-B0DD-3A1D5D74A6A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8" name="Footer Placeholder 7"/>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14"/>
          <p:cNvSpPr>
            <a:spLocks noGrp="1" noChangeArrowheads="1"/>
          </p:cNvSpPr>
          <p:nvPr>
            <p:ph type="sldNum" sz="quarter" idx="12"/>
          </p:nvPr>
        </p:nvSpPr>
        <p:spPr/>
        <p:txBody>
          <a:bodyPr/>
          <a:lstStyle>
            <a:lvl1pPr>
              <a:defRPr/>
            </a:lvl1pPr>
          </a:lstStyle>
          <a:p>
            <a:pPr>
              <a:defRPr/>
            </a:pPr>
            <a:fld id="{A84C3694-3145-463C-91EE-5B72BB84C994}" type="slidenum">
              <a:rPr lang="tr-TR"/>
            </a:fld>
            <a:endParaRPr lang="tr-TR"/>
          </a:p>
        </p:txBody>
      </p:sp>
    </p:spTree>
  </p:cSld>
  <p:clrMapOvr>
    <a:masterClrMapping/>
  </p:clrMapOvr>
  <p:transition>
    <p:cover/>
  </p:transition>
  <p:hf hdr="0" ftr="0"/>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4" name="Footer Placeholder 3"/>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3" name="Footer Placeholder 2"/>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14"/>
          <p:cNvSpPr>
            <a:spLocks noGrp="1" noChangeArrowheads="1"/>
          </p:cNvSpPr>
          <p:nvPr>
            <p:ph type="sldNum" sz="quarter" idx="12"/>
          </p:nvPr>
        </p:nvSpPr>
        <p:spPr/>
        <p:txBody>
          <a:bodyPr/>
          <a:lstStyle>
            <a:lvl1pPr>
              <a:defRPr/>
            </a:lvl1pPr>
          </a:lstStyle>
          <a:p>
            <a:pPr>
              <a:defRPr/>
            </a:pPr>
            <a:fld id="{1758DFE1-3765-455F-84F1-649B3E9ABEEF}" type="slidenum">
              <a:rPr lang="tr-TR"/>
            </a:fld>
            <a:endParaRPr lang="tr-TR"/>
          </a:p>
        </p:txBody>
      </p:sp>
    </p:spTree>
  </p:cSld>
  <p:clrMapOvr>
    <a:masterClrMapping/>
  </p:clrMapOvr>
  <p:transition>
    <p:cover/>
  </p:transition>
  <p:hf hdr="0" ftr="0"/>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8" name="Footer Placeholder 7"/>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4" name="Footer Placeholder 3"/>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3" name="Footer Placeholder 2"/>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14"/>
          <p:cNvSpPr>
            <a:spLocks noGrp="1" noChangeArrowheads="1"/>
          </p:cNvSpPr>
          <p:nvPr>
            <p:ph type="sldNum" sz="quarter" idx="12"/>
          </p:nvPr>
        </p:nvSpPr>
        <p:spPr/>
        <p:txBody>
          <a:bodyPr/>
          <a:lstStyle>
            <a:lvl1pPr>
              <a:defRPr/>
            </a:lvl1pPr>
          </a:lstStyle>
          <a:p>
            <a:pPr>
              <a:defRPr/>
            </a:pPr>
            <a:fld id="{94F31829-B9B6-4247-BE64-5F9E3D2C333C}" type="slidenum">
              <a:rPr lang="tr-TR"/>
            </a:fld>
            <a:endParaRPr lang="tr-TR"/>
          </a:p>
        </p:txBody>
      </p:sp>
    </p:spTree>
  </p:cSld>
  <p:clrMapOvr>
    <a:masterClrMapping/>
  </p:clrMapOvr>
  <p:transition>
    <p:cover/>
  </p:transition>
  <p:hf hdr="0" ftr="0"/>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8" name="Footer Placeholder 7"/>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4" name="Footer Placeholder 3"/>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3" name="Footer Placeholder 2"/>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367BF9D2-138E-4050-8232-BCB9008C329C}" type="slidenum">
              <a:rPr lang="tr-TR"/>
            </a:fld>
            <a:endParaRPr lang="tr-TR"/>
          </a:p>
        </p:txBody>
      </p:sp>
    </p:spTree>
  </p:cSld>
  <p:clrMapOvr>
    <a:masterClrMapping/>
  </p:clrMapOvr>
  <p:hf hdr="0" ftr="0"/>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C46DD565-E40C-47AB-AF9C-A8FDB969CBE3}" type="slidenum">
              <a:rPr lang="tr-TR"/>
            </a:fld>
            <a:endParaRPr lang="tr-TR"/>
          </a:p>
        </p:txBody>
      </p:sp>
    </p:spTree>
  </p:cSld>
  <p:clrMapOvr>
    <a:masterClrMapping/>
  </p:clrMapOvr>
  <p:hf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2"/>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13"/>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14"/>
          <p:cNvSpPr>
            <a:spLocks noGrp="1" noChangeArrowheads="1"/>
          </p:cNvSpPr>
          <p:nvPr>
            <p:ph type="sldNum" sz="quarter" idx="12"/>
          </p:nvPr>
        </p:nvSpPr>
        <p:spPr/>
        <p:txBody>
          <a:bodyPr/>
          <a:lstStyle>
            <a:lvl1pPr>
              <a:defRPr/>
            </a:lvl1pPr>
          </a:lstStyle>
          <a:p>
            <a:pPr>
              <a:defRPr/>
            </a:pPr>
            <a:fld id="{1096D3E4-054C-4594-BEE9-5C0B2424315A}" type="slidenum">
              <a:rPr lang="tr-TR"/>
            </a:fld>
            <a:endParaRPr lang="tr-TR"/>
          </a:p>
        </p:txBody>
      </p:sp>
    </p:spTree>
  </p:cSld>
  <p:clrMapOvr>
    <a:masterClrMapping/>
  </p:clrMapOvr>
  <p:transition>
    <p:cover/>
  </p:transition>
  <p:hf hdr="0" ftr="0"/>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8E0653B7-D110-4607-897B-E33980864FE3}" type="slidenum">
              <a:rPr lang="tr-TR"/>
            </a:fld>
            <a:endParaRPr lang="tr-TR"/>
          </a:p>
        </p:txBody>
      </p:sp>
    </p:spTree>
  </p:cSld>
  <p:clrMapOvr>
    <a:masterClrMapping/>
  </p:clrMapOvr>
  <p:hf hdr="0" ftr="0"/>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6859DBDE-84CF-4F14-A943-12FA9F906364}" type="slidenum">
              <a:rPr lang="tr-TR"/>
            </a:fld>
            <a:endParaRPr lang="tr-TR"/>
          </a:p>
        </p:txBody>
      </p:sp>
    </p:spTree>
  </p:cSld>
  <p:clrMapOvr>
    <a:masterClrMapping/>
  </p:clrMapOvr>
  <p:hf hdr="0" ftr="0"/>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0ABBDCE4-C433-4DD5-8E3F-E8B57ABEFC7F}" type="slidenum">
              <a:rPr lang="tr-TR"/>
            </a:fld>
            <a:endParaRPr lang="tr-TR"/>
          </a:p>
        </p:txBody>
      </p:sp>
    </p:spTree>
  </p:cSld>
  <p:clrMapOvr>
    <a:masterClrMapping/>
  </p:clrMapOvr>
  <p:hf hdr="0" ftr="0"/>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FF60F14E-C07F-4C7D-A077-EA7C09E00437}" type="slidenum">
              <a:rPr lang="tr-TR"/>
            </a:fld>
            <a:endParaRPr lang="tr-TR"/>
          </a:p>
        </p:txBody>
      </p:sp>
    </p:spTree>
  </p:cSld>
  <p:clrMapOvr>
    <a:masterClrMapping/>
  </p:clrMapOvr>
  <p:hf hdr="0" ftr="0"/>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899019BF-0BE4-484A-B29B-AF1C477D045C}" type="slidenum">
              <a:rPr lang="tr-TR"/>
            </a:fld>
            <a:endParaRPr lang="tr-TR"/>
          </a:p>
        </p:txBody>
      </p:sp>
    </p:spTree>
  </p:cSld>
  <p:clrMapOvr>
    <a:masterClrMapping/>
  </p:clrMapOvr>
  <p:hf hdr="0" ftr="0"/>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1F8CFD0A-51D0-4DCC-A1BD-BCF00669B606}" type="slidenum">
              <a:rPr lang="tr-TR"/>
            </a:fld>
            <a:endParaRPr lang="tr-TR"/>
          </a:p>
        </p:txBody>
      </p:sp>
    </p:spTree>
  </p:cSld>
  <p:clrMapOvr>
    <a:masterClrMapping/>
  </p:clrMapOvr>
  <p:hf hdr="0" ftr="0"/>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3B37C518-CCA0-4B86-91D9-299E2CA6513E}" type="slidenum">
              <a:rPr lang="tr-TR"/>
            </a:fld>
            <a:endParaRPr lang="tr-TR"/>
          </a:p>
        </p:txBody>
      </p:sp>
    </p:spTree>
  </p:cSld>
  <p:clrMapOvr>
    <a:masterClrMapping/>
  </p:clrMapOvr>
  <p:hf hdr="0" ftr="0"/>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187A69C9-FA3D-4D49-9115-EFDC679073FB}" type="slidenum">
              <a:rPr lang="tr-TR"/>
            </a:fld>
            <a:endParaRPr lang="tr-TR"/>
          </a:p>
        </p:txBody>
      </p:sp>
    </p:spTree>
  </p:cSld>
  <p:clrMapOvr>
    <a:masterClrMapping/>
  </p:clrMapOvr>
  <p:hf hdr="0" ftr="0"/>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52A14606-B6CC-485A-B752-551F0A913A18}" type="slidenum">
              <a:rPr lang="tr-TR"/>
            </a:fld>
            <a:endParaRPr lang="tr-TR"/>
          </a:p>
        </p:txBody>
      </p:sp>
    </p:spTree>
  </p:cSld>
  <p:clrMapOvr>
    <a:masterClrMapping/>
  </p:clrMapOvr>
  <p:hf hdr="0" ftr="0"/>
</p:sldLayout>
</file>

<file path=ppt/slideLayouts/slideLayout4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Chart Placeholder 2"/>
          <p:cNvSpPr>
            <a:spLocks noGrp="1"/>
          </p:cNvSpPr>
          <p:nvPr>
            <p:ph type="chart"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9ECC0651-6AFE-4072-B9E6-64DF463D6A64}" type="slidenum">
              <a:rPr lang="tr-TR"/>
            </a:fld>
            <a:endParaRPr lang="tr-TR"/>
          </a:p>
        </p:txBody>
      </p:sp>
    </p:spTree>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AC2F8CE-88F3-48E1-8B59-0627A659959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7660F3-605C-401F-A6A2-4CE3E4CF9FC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D82D09-C5DD-4990-9BD1-297B1348261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F73266-DDA2-43BB-8E34-24298D51096C}"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0AEF93D-03B6-4DBE-9CAF-3F71611B801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88F4B63-160D-4400-B6F5-0A42259DA48D}"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856655-5BA3-404D-A8EB-6991C02CAD1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94906C6-D7BA-492B-B297-7185455939BC}"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1"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12C70D-4B24-4C56-84DC-BBA864C98063}"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175910-7A7D-4D6F-A020-9E5CC17803D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2861A4-9F6E-41EC-AF25-AEBF7A27535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7EDF1C3-DD52-4153-AB9C-FEB3BD69BEF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D6F55B-3DA5-49CC-9C81-8B5CAD6D8A1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hasCustomPrompt="1"/>
          </p:nvPr>
        </p:nvSpPr>
        <p:spPr>
          <a:xfrm>
            <a:off x="685800" y="2130425"/>
            <a:ext cx="7772400" cy="1470025"/>
          </a:xfrm>
        </p:spPr>
        <p:txBody>
          <a:bodyPr/>
          <a:lstStyle/>
          <a:p>
            <a:r>
              <a:rPr lang="tr-TR"/>
              <a:t>Asıl başlık stili için tıklatın</a:t>
            </a:r>
            <a:endParaRPr lang="tr-TR"/>
          </a:p>
        </p:txBody>
      </p:sp>
      <p:sp>
        <p:nvSpPr>
          <p:cNvPr id="3" name="2 Alt Başlık"/>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5"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9D5B2F5C-C994-4753-BF96-BB078759C6DE}" type="slidenum">
              <a:rPr lang="tr-TR"/>
            </a:fld>
            <a:endParaRPr lang="tr-TR"/>
          </a:p>
        </p:txBody>
      </p:sp>
    </p:spTree>
  </p:cSld>
  <p:clrMapOvr>
    <a:masterClrMapping/>
  </p:clrMapOvr>
  <p:hf hdr="0" ftr="0"/>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idx="1" hasCustomPrompt="1"/>
          </p:nvPr>
        </p:nvSpPr>
        <p:spPr/>
        <p:txBody>
          <a:body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5"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6A694A8A-D62A-4A01-A88F-BD08C2B23139}" type="slidenum">
              <a:rPr lang="tr-TR"/>
            </a:fld>
            <a:endParaRPr lang="tr-TR"/>
          </a:p>
        </p:txBody>
      </p:sp>
    </p:spTree>
  </p:cSld>
  <p:clrMapOvr>
    <a:masterClrMapping/>
  </p:clrMapOvr>
  <p:hf hdr="0" ftr="0"/>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722313" y="4406900"/>
            <a:ext cx="7772400" cy="1362075"/>
          </a:xfrm>
        </p:spPr>
        <p:txBody>
          <a:bodyPr anchor="t"/>
          <a:lstStyle>
            <a:lvl1pPr algn="l">
              <a:defRPr sz="4000" b="1" cap="all"/>
            </a:lvl1pPr>
          </a:lstStyle>
          <a:p>
            <a:r>
              <a:rPr lang="tr-TR"/>
              <a:t>Asıl başlık stili için tıklatın</a:t>
            </a:r>
            <a:endParaRPr lang="tr-TR"/>
          </a:p>
        </p:txBody>
      </p:sp>
      <p:sp>
        <p:nvSpPr>
          <p:cNvPr id="3" name="2 Metin Yer Tutucusu"/>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5"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546BC600-48D5-4E83-9E8E-0E88B09F6552}" type="slidenum">
              <a:rPr lang="tr-TR"/>
            </a:fld>
            <a:endParaRPr lang="tr-TR"/>
          </a:p>
        </p:txBody>
      </p:sp>
    </p:spTree>
  </p:cSld>
  <p:clrMapOvr>
    <a:masterClrMapping/>
  </p:clrMapOvr>
  <p:hf hdr="0" ftr="0"/>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İçerik Yer Tutucusu"/>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İçerik Yer Tutucusu"/>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6"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5 Slayt Numarası Yer Tutucusu"/>
          <p:cNvSpPr>
            <a:spLocks noGrp="1"/>
          </p:cNvSpPr>
          <p:nvPr>
            <p:ph type="sldNum" sz="quarter" idx="12"/>
          </p:nvPr>
        </p:nvSpPr>
        <p:spPr/>
        <p:txBody>
          <a:bodyPr/>
          <a:lstStyle>
            <a:lvl1pPr>
              <a:defRPr/>
            </a:lvl1pPr>
          </a:lstStyle>
          <a:p>
            <a:pPr>
              <a:defRPr/>
            </a:pPr>
            <a:fld id="{CA38DB69-22AF-404A-A22E-AA1932E2D411}" type="slidenum">
              <a:rPr lang="tr-TR"/>
            </a:fld>
            <a:endParaRPr lang="tr-TR"/>
          </a:p>
        </p:txBody>
      </p:sp>
    </p:spTree>
  </p:cSld>
  <p:clrMapOvr>
    <a:masterClrMapping/>
  </p:clrMapOvr>
  <p:hf hdr="0" ftr="0"/>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lvl1pPr>
              <a:defRPr/>
            </a:lvl1pPr>
          </a:lstStyle>
          <a:p>
            <a:r>
              <a:rPr lang="tr-TR"/>
              <a:t>Asıl başlık stili için tıklatın</a:t>
            </a:r>
            <a:endParaRPr lang="tr-TR"/>
          </a:p>
        </p:txBody>
      </p:sp>
      <p:sp>
        <p:nvSpPr>
          <p:cNvPr id="3" name="2 Metin Yer Tutucusu"/>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4" name="3 İçerik Yer Tutucusu"/>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 name="4 Metin Yer Tutucusu"/>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endParaRPr lang="tr-TR"/>
          </a:p>
        </p:txBody>
      </p:sp>
      <p:sp>
        <p:nvSpPr>
          <p:cNvPr id="6" name="5 İçerik Yer Tutucusu"/>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8"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9" name="5 Slayt Numarası Yer Tutucusu"/>
          <p:cNvSpPr>
            <a:spLocks noGrp="1"/>
          </p:cNvSpPr>
          <p:nvPr>
            <p:ph type="sldNum" sz="quarter" idx="12"/>
          </p:nvPr>
        </p:nvSpPr>
        <p:spPr/>
        <p:txBody>
          <a:bodyPr/>
          <a:lstStyle>
            <a:lvl1pPr>
              <a:defRPr/>
            </a:lvl1pPr>
          </a:lstStyle>
          <a:p>
            <a:pPr>
              <a:defRPr/>
            </a:pPr>
            <a:fld id="{B339C355-69E5-4938-82A9-801FF0154177}" type="slidenum">
              <a:rPr lang="tr-TR"/>
            </a:fld>
            <a:endParaRPr lang="tr-TR"/>
          </a:p>
        </p:txBody>
      </p:sp>
    </p:spTree>
  </p:cSld>
  <p:clrMapOvr>
    <a:masterClrMapping/>
  </p:clrMapOvr>
  <p:hf hdr="0" ftr="0"/>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4"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5" name="5 Slayt Numarası Yer Tutucusu"/>
          <p:cNvSpPr>
            <a:spLocks noGrp="1"/>
          </p:cNvSpPr>
          <p:nvPr>
            <p:ph type="sldNum" sz="quarter" idx="12"/>
          </p:nvPr>
        </p:nvSpPr>
        <p:spPr/>
        <p:txBody>
          <a:bodyPr/>
          <a:lstStyle>
            <a:lvl1pPr>
              <a:defRPr/>
            </a:lvl1pPr>
          </a:lstStyle>
          <a:p>
            <a:pPr>
              <a:defRPr/>
            </a:pPr>
            <a:fld id="{B05FDC23-E15D-4508-9730-D484EB6954B5}" type="slidenum">
              <a:rPr lang="tr-TR"/>
            </a:fld>
            <a:endParaRPr lang="tr-TR"/>
          </a:p>
        </p:txBody>
      </p:sp>
    </p:spTree>
  </p:cSld>
  <p:clrMapOvr>
    <a:masterClrMapping/>
  </p:clrMapOvr>
  <p:hf hdr="0" ftr="0"/>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3"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4" name="5 Slayt Numarası Yer Tutucusu"/>
          <p:cNvSpPr>
            <a:spLocks noGrp="1"/>
          </p:cNvSpPr>
          <p:nvPr>
            <p:ph type="sldNum" sz="quarter" idx="12"/>
          </p:nvPr>
        </p:nvSpPr>
        <p:spPr/>
        <p:txBody>
          <a:bodyPr/>
          <a:lstStyle>
            <a:lvl1pPr>
              <a:defRPr/>
            </a:lvl1pPr>
          </a:lstStyle>
          <a:p>
            <a:pPr>
              <a:defRPr/>
            </a:pPr>
            <a:fld id="{3B6D3605-037D-4E63-80EF-D50B45F31365}" type="slidenum">
              <a:rPr lang="tr-TR"/>
            </a:fld>
            <a:endParaRPr lang="tr-TR"/>
          </a:p>
        </p:txBody>
      </p:sp>
    </p:spTree>
  </p:cSld>
  <p:clrMapOvr>
    <a:masterClrMapping/>
  </p:clrMapOvr>
  <p:hf hdr="0" ftr="0"/>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3050"/>
            <a:ext cx="3008313" cy="1162050"/>
          </a:xfrm>
        </p:spPr>
        <p:txBody>
          <a:bodyPr anchor="b"/>
          <a:lstStyle>
            <a:lvl1pPr algn="l">
              <a:defRPr sz="2000" b="1"/>
            </a:lvl1pPr>
          </a:lstStyle>
          <a:p>
            <a:r>
              <a:rPr lang="tr-TR"/>
              <a:t>Asıl başlık stili için tıklatın</a:t>
            </a:r>
            <a:endParaRPr lang="tr-TR"/>
          </a:p>
        </p:txBody>
      </p:sp>
      <p:sp>
        <p:nvSpPr>
          <p:cNvPr id="3" name="2 İçerik Yer Tutucusu"/>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Metin Yer Tutucusu"/>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5"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6"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5 Slayt Numarası Yer Tutucusu"/>
          <p:cNvSpPr>
            <a:spLocks noGrp="1"/>
          </p:cNvSpPr>
          <p:nvPr>
            <p:ph type="sldNum" sz="quarter" idx="12"/>
          </p:nvPr>
        </p:nvSpPr>
        <p:spPr/>
        <p:txBody>
          <a:bodyPr/>
          <a:lstStyle>
            <a:lvl1pPr>
              <a:defRPr/>
            </a:lvl1pPr>
          </a:lstStyle>
          <a:p>
            <a:pPr>
              <a:defRPr/>
            </a:pPr>
            <a:fld id="{84AF3E54-026D-469E-BA07-866328A34225}" type="slidenum">
              <a:rPr lang="tr-TR"/>
            </a:fld>
            <a:endParaRPr lang="tr-TR"/>
          </a:p>
        </p:txBody>
      </p:sp>
    </p:spTree>
  </p:cSld>
  <p:clrMapOvr>
    <a:masterClrMapping/>
  </p:clrMapOvr>
  <p:hf hdr="0" ftr="0"/>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1792288" y="4800600"/>
            <a:ext cx="5486400" cy="566738"/>
          </a:xfrm>
        </p:spPr>
        <p:txBody>
          <a:bodyPr anchor="b"/>
          <a:lstStyle>
            <a:lvl1pPr algn="l">
              <a:defRPr sz="2000" b="1"/>
            </a:lvl1pPr>
          </a:lstStyle>
          <a:p>
            <a:r>
              <a:rPr lang="tr-TR"/>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endParaRPr lang="tr-TR"/>
          </a:p>
        </p:txBody>
      </p:sp>
      <p:sp>
        <p:nvSpPr>
          <p:cNvPr id="5"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6"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7" name="5 Slayt Numarası Yer Tutucusu"/>
          <p:cNvSpPr>
            <a:spLocks noGrp="1"/>
          </p:cNvSpPr>
          <p:nvPr>
            <p:ph type="sldNum" sz="quarter" idx="12"/>
          </p:nvPr>
        </p:nvSpPr>
        <p:spPr/>
        <p:txBody>
          <a:bodyPr/>
          <a:lstStyle>
            <a:lvl1pPr>
              <a:defRPr/>
            </a:lvl1pPr>
          </a:lstStyle>
          <a:p>
            <a:pPr>
              <a:defRPr/>
            </a:pPr>
            <a:fld id="{94EB253D-47AE-4B7A-BDA8-CA8E29D9A07E}" type="slidenum">
              <a:rPr lang="tr-TR"/>
            </a:fld>
            <a:endParaRPr lang="tr-TR"/>
          </a:p>
        </p:txBody>
      </p:sp>
    </p:spTree>
  </p:cSld>
  <p:clrMapOvr>
    <a:masterClrMapping/>
  </p:clrMapOvr>
  <p:hf hdr="0" ftr="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466BB61-A950-48CD-AB71-118B4B370E5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hasCustomPrompt="1"/>
          </p:nvPr>
        </p:nvSpPr>
        <p:spPr/>
        <p:txBody>
          <a:bodyPr/>
          <a:lstStyle/>
          <a:p>
            <a:r>
              <a:rPr lang="tr-TR"/>
              <a:t>Asıl başlık stili için tıklatın</a:t>
            </a:r>
            <a:endParaRPr lang="tr-TR"/>
          </a:p>
        </p:txBody>
      </p:sp>
      <p:sp>
        <p:nvSpPr>
          <p:cNvPr id="3" name="2 Dikey Metin Yer Tutucusu"/>
          <p:cNvSpPr>
            <a:spLocks noGrp="1"/>
          </p:cNvSpPr>
          <p:nvPr>
            <p:ph type="body" orient="vert" idx="1" hasCustomPrompt="1"/>
          </p:nvPr>
        </p:nvSpPr>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5"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19BAA31A-C6AA-4222-BBCC-F8240824FAD3}" type="slidenum">
              <a:rPr lang="tr-TR"/>
            </a:fld>
            <a:endParaRPr lang="tr-TR"/>
          </a:p>
        </p:txBody>
      </p:sp>
    </p:spTree>
  </p:cSld>
  <p:clrMapOvr>
    <a:masterClrMapping/>
  </p:clrMapOvr>
  <p:hf hdr="0" ftr="0"/>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hasCustomPrompt="1"/>
          </p:nvPr>
        </p:nvSpPr>
        <p:spPr>
          <a:xfrm>
            <a:off x="6629400" y="274638"/>
            <a:ext cx="2057400" cy="5851525"/>
          </a:xfrm>
        </p:spPr>
        <p:txBody>
          <a:bodyPr vert="eaVert"/>
          <a:lstStyle/>
          <a:p>
            <a:r>
              <a:rPr lang="tr-TR"/>
              <a:t>Asıl başlık stili için tıklatın</a:t>
            </a:r>
            <a:endParaRPr lang="tr-TR"/>
          </a:p>
        </p:txBody>
      </p:sp>
      <p:sp>
        <p:nvSpPr>
          <p:cNvPr id="3" name="2 Dikey Metin Yer Tutucusu"/>
          <p:cNvSpPr>
            <a:spLocks noGrp="1"/>
          </p:cNvSpPr>
          <p:nvPr>
            <p:ph type="body" orient="vert" idx="1" hasCustomPrompt="1"/>
          </p:nvPr>
        </p:nvSpPr>
        <p:spPr>
          <a:xfrm>
            <a:off x="457200" y="274638"/>
            <a:ext cx="6019800" cy="5851525"/>
          </a:xfrm>
        </p:spPr>
        <p:txBody>
          <a:bodyPr vert="eaVert"/>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Veri Yer Tutucusu"/>
          <p:cNvSpPr>
            <a:spLocks noGrp="1"/>
          </p:cNvSpPr>
          <p:nvPr>
            <p:ph type="dt" sz="half" idx="10"/>
          </p:nvPr>
        </p:nvSpPr>
        <p:spPr/>
        <p:txBody>
          <a:bodyPr/>
          <a:lstStyle>
            <a:lvl1pPr>
              <a:defRPr/>
            </a:lvl1pPr>
          </a:lstStyle>
          <a:p>
            <a:pPr>
              <a:defRPr/>
            </a:pPr>
            <a:r>
              <a:rPr lang="tr-TR" smtClean="0"/>
              <a:t>10/30/2021</a:t>
            </a:r>
            <a:endParaRPr lang="tr-TR"/>
          </a:p>
        </p:txBody>
      </p:sp>
      <p:sp>
        <p:nvSpPr>
          <p:cNvPr id="5" name="4 Altbilgi Yer Tutucusu"/>
          <p:cNvSpPr>
            <a:spLocks noGrp="1"/>
          </p:cNvSpPr>
          <p:nvPr>
            <p:ph type="ftr" sz="quarter" idx="11"/>
          </p:nvPr>
        </p:nvSpPr>
        <p:spPr/>
        <p:txBody>
          <a:bodyPr/>
          <a:lstStyle>
            <a:lvl1pPr>
              <a:defRPr/>
            </a:lvl1pPr>
          </a:lstStyle>
          <a:p>
            <a:pPr>
              <a:defRPr/>
            </a:pPr>
            <a:r>
              <a:rPr lang="tr-TR"/>
              <a:t>Prof. Dr. Ahmet SALTIK</a:t>
            </a:r>
            <a:endParaRPr lang="tr-TR"/>
          </a:p>
        </p:txBody>
      </p:sp>
      <p:sp>
        <p:nvSpPr>
          <p:cNvPr id="6" name="5 Slayt Numarası Yer Tutucusu"/>
          <p:cNvSpPr>
            <a:spLocks noGrp="1"/>
          </p:cNvSpPr>
          <p:nvPr>
            <p:ph type="sldNum" sz="quarter" idx="12"/>
          </p:nvPr>
        </p:nvSpPr>
        <p:spPr/>
        <p:txBody>
          <a:bodyPr/>
          <a:lstStyle>
            <a:lvl1pPr>
              <a:defRPr/>
            </a:lvl1pPr>
          </a:lstStyle>
          <a:p>
            <a:pPr>
              <a:defRPr/>
            </a:pPr>
            <a:fld id="{F69F1607-757D-448D-91C4-C6F5D155C07B}" type="slidenum">
              <a:rPr lang="tr-TR"/>
            </a:fld>
            <a:endParaRPr lang="tr-TR"/>
          </a:p>
        </p:txBody>
      </p:sp>
    </p:spTree>
  </p:cSld>
  <p:clrMapOvr>
    <a:masterClrMapping/>
  </p:clrMapOvr>
  <p:hf hdr="0" ftr="0"/>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Tree>
  </p:cSld>
  <p:clrMapOvr>
    <a:masterClrMapping/>
  </p:clrMapOvr>
  <p:transition/>
  <p:hf hdr="0" ftr="0"/>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Tree>
  </p:cSld>
  <p:clrMapOvr>
    <a:masterClrMapping/>
  </p:clrMapOvr>
  <p:transition/>
  <p:hf hdr="0" ftr="0"/>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Tree>
  </p:cSld>
  <p:clrMapOvr>
    <a:masterClrMapping/>
  </p:clrMapOvr>
  <p:transition/>
  <p:hf hdr="0" ftr="0"/>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hf hdr="0" ftr="0"/>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A9C65D8-CD92-48EE-ACEC-D8309A39E31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Tree>
  </p:cSld>
  <p:clrMapOvr>
    <a:masterClrMapping/>
  </p:clrMapOvr>
  <p:transition/>
  <p:hf hdr="0" ftr="0"/>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tr-T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Tree>
  </p:cSld>
  <p:clrMapOvr>
    <a:masterClrMapping/>
  </p:clrMapOvr>
  <p:transition/>
  <p:hf hdr="0" ftr="0"/>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086D177-B18C-4DF4-B170-C8D7EBCFEEE0}" type="slidenum">
              <a:rPr lang="tr-TR"/>
            </a:fld>
            <a:endParaRPr lang="tr-TR"/>
          </a:p>
        </p:txBody>
      </p:sp>
    </p:spTree>
  </p:cSld>
  <p:clrMapOvr>
    <a:masterClrMapping/>
  </p:clrMapOvr>
  <p:hf hdr="0" ftr="0"/>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4DE18DF6-8165-418A-902A-10266BFA107B}" type="slidenum">
              <a:rPr lang="tr-TR"/>
            </a:fld>
            <a:endParaRPr lang="tr-TR"/>
          </a:p>
        </p:txBody>
      </p:sp>
    </p:spTree>
  </p:cSld>
  <p:clrMapOvr>
    <a:masterClrMapping/>
  </p:clrMapOvr>
  <p:hf hdr="0" ftr="0"/>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48C768A6-E779-4678-8525-7B2EE2A454CB}" type="slidenum">
              <a:rPr lang="tr-TR"/>
            </a:fld>
            <a:endParaRPr lang="tr-TR"/>
          </a:p>
        </p:txBody>
      </p:sp>
    </p:spTree>
  </p:cSld>
  <p:clrMapOvr>
    <a:masterClrMapping/>
  </p:clrMapOvr>
  <p:hf hdr="0" ftr="0"/>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7767266F-3120-4D6D-9B8F-D6A245CC0CD5}" type="slidenum">
              <a:rPr lang="tr-TR"/>
            </a:fld>
            <a:endParaRPr lang="tr-TR"/>
          </a:p>
        </p:txBody>
      </p:sp>
    </p:spTree>
  </p:cSld>
  <p:clrMapOvr>
    <a:masterClrMapping/>
  </p:clrMapOvr>
  <p:hf hdr="0" ftr="0"/>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B434FB43-6459-4364-AE03-58C38DABE7C0}" type="slidenum">
              <a:rPr lang="tr-TR"/>
            </a:fld>
            <a:endParaRPr lang="tr-TR"/>
          </a:p>
        </p:txBody>
      </p:sp>
    </p:spTree>
  </p:cSld>
  <p:clrMapOvr>
    <a:masterClrMapping/>
  </p:clrMapOvr>
  <p:hf hdr="0" ftr="0"/>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3AA67698-AB5A-4EFF-B513-1A5C41477996}" type="slidenum">
              <a:rPr lang="tr-TR"/>
            </a:fld>
            <a:endParaRPr lang="tr-TR"/>
          </a:p>
        </p:txBody>
      </p:sp>
    </p:spTree>
  </p:cSld>
  <p:clrMapOvr>
    <a:masterClrMapping/>
  </p:clrMapOvr>
  <p:hf hdr="0" ftr="0"/>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7DB50145-ABBB-47AC-8764-6B69371C9E7F}" type="slidenum">
              <a:rPr lang="tr-TR"/>
            </a:fld>
            <a:endParaRPr lang="tr-TR"/>
          </a:p>
        </p:txBody>
      </p:sp>
    </p:spTree>
  </p:cSld>
  <p:clrMapOvr>
    <a:masterClrMapping/>
  </p:clrMapOvr>
  <p:hf hdr="0" ftr="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AD018FE-1E97-483A-9713-AB9DC1AA84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8F7566F7-85E0-4948-B89B-CA827BFF3901}" type="slidenum">
              <a:rPr lang="tr-TR"/>
            </a:fld>
            <a:endParaRPr lang="tr-TR"/>
          </a:p>
        </p:txBody>
      </p:sp>
    </p:spTree>
  </p:cSld>
  <p:clrMapOvr>
    <a:masterClrMapping/>
  </p:clrMapOvr>
  <p:hf hdr="0" ftr="0"/>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B8B06FCC-7E77-48A9-8ED0-BF52D97844C2}" type="slidenum">
              <a:rPr lang="tr-TR"/>
            </a:fld>
            <a:endParaRPr lang="tr-TR"/>
          </a:p>
        </p:txBody>
      </p:sp>
    </p:spTree>
  </p:cSld>
  <p:clrMapOvr>
    <a:masterClrMapping/>
  </p:clrMapOvr>
  <p:hf hdr="0" ftr="0"/>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DD959159-68CF-4FAE-B7BC-126C3623EB45}" type="slidenum">
              <a:rPr lang="tr-TR"/>
            </a:fld>
            <a:endParaRPr lang="tr-TR"/>
          </a:p>
        </p:txBody>
      </p:sp>
    </p:spTree>
  </p:cSld>
  <p:clrMapOvr>
    <a:masterClrMapping/>
  </p:clrMapOvr>
  <p:hf hdr="0" ftr="0"/>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DAA66A12-6007-4268-8CD9-185B1F5F8709}" type="slidenum">
              <a:rPr lang="tr-TR"/>
            </a:fld>
            <a:endParaRPr lang="tr-TR"/>
          </a:p>
        </p:txBody>
      </p:sp>
    </p:spTree>
  </p:cSld>
  <p:clrMapOvr>
    <a:masterClrMapping/>
  </p:clrMapOvr>
  <p:hf hdr="0" ftr="0"/>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6"/>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8" name="Footer Placeholder 7"/>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9" name="Slide Number Placeholder 8"/>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4" name="Footer Placeholder 3"/>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AD018FE-1E97-483A-9713-AB9DC1AA84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FF4A107-AD20-43A8-A432-B320376A673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3" name="Footer Placeholder 2"/>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4" name="Slide Number Placeholder 3"/>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6" name="Footer Placeholder 5"/>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7" name="Slide Number Placeholder 6"/>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p>
            <a:fld id="{07FEDF66-A15C-4535-A457-90187D5A1AC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1035050" y="1552575"/>
            <a:ext cx="10179050" cy="5305425"/>
            <a:chOff x="-652" y="978"/>
            <a:chExt cx="6412" cy="3342"/>
          </a:xfrm>
        </p:grpSpPr>
        <p:sp>
          <p:nvSpPr>
            <p:cNvPr id="5" name="Freeform 3"/>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ln>
            <a:effectLst/>
          </p:spPr>
          <p:txBody>
            <a:bodyPr/>
            <a:lstStyle/>
            <a:p>
              <a:pPr fontAlgn="base">
                <a:spcBef>
                  <a:spcPct val="0"/>
                </a:spcBef>
                <a:spcAft>
                  <a:spcPct val="0"/>
                </a:spcAft>
                <a:defRPr/>
              </a:pPr>
              <a:endParaRPr lang="tr-TR" u="sng">
                <a:solidFill>
                  <a:srgbClr val="FFFFFF"/>
                </a:solidFill>
                <a:latin typeface="Arial" panose="020B0604020202020204" pitchFamily="34" charset="0"/>
              </a:endParaRPr>
            </a:p>
          </p:txBody>
        </p:sp>
        <p:sp>
          <p:nvSpPr>
            <p:cNvPr id="6" name="Arc 4"/>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defRPr/>
              </a:pPr>
              <a:endParaRPr lang="tr-TR" u="sng">
                <a:solidFill>
                  <a:srgbClr val="FFFFFF"/>
                </a:solidFill>
                <a:latin typeface="Arial" panose="020B0604020202020204" pitchFamily="34" charset="0"/>
              </a:endParaRPr>
            </a:p>
          </p:txBody>
        </p:sp>
      </p:grpSp>
      <p:sp>
        <p:nvSpPr>
          <p:cNvPr id="303109" name="Rectangle 5"/>
          <p:cNvSpPr>
            <a:spLocks noGrp="1" noChangeArrowheads="1"/>
          </p:cNvSpPr>
          <p:nvPr>
            <p:ph type="ctrTitle" sz="quarter" hasCustomPrompt="1"/>
          </p:nvPr>
        </p:nvSpPr>
        <p:spPr>
          <a:xfrm>
            <a:off x="1293813" y="762000"/>
            <a:ext cx="7772400" cy="1143000"/>
          </a:xfrm>
        </p:spPr>
        <p:txBody>
          <a:bodyPr anchor="b"/>
          <a:lstStyle>
            <a:lvl1pPr>
              <a:defRPr/>
            </a:lvl1pPr>
          </a:lstStyle>
          <a:p>
            <a:r>
              <a:rPr lang="tr-TR"/>
              <a:t>Asıl başlık stili için tıklatın</a:t>
            </a:r>
            <a:endParaRPr lang="tr-TR"/>
          </a:p>
        </p:txBody>
      </p:sp>
      <p:sp>
        <p:nvSpPr>
          <p:cNvPr id="303110" name="Rectangle 6"/>
          <p:cNvSpPr>
            <a:spLocks noGrp="1" noChangeArrowheads="1"/>
          </p:cNvSpPr>
          <p:nvPr>
            <p:ph type="subTitle" sz="quarter" idx="1" hasCustomPrompt="1"/>
          </p:nvPr>
        </p:nvSpPr>
        <p:spPr>
          <a:xfrm>
            <a:off x="685800" y="3429000"/>
            <a:ext cx="6400800" cy="1752600"/>
          </a:xfrm>
        </p:spPr>
        <p:txBody>
          <a:bodyPr lIns="92075" tIns="46038" rIns="92075" bIns="46038" anchor="ct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7" name="Rectangle 7"/>
          <p:cNvSpPr>
            <a:spLocks noGrp="1" noChangeArrowheads="1"/>
          </p:cNvSpPr>
          <p:nvPr>
            <p:ph type="dt" sz="quarter"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67C4C49C-2970-4303-BA35-99151FDA8B80}"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531CB71-895D-4A13-BC7D-9F68CD000B2D}"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731106F-CAE2-4FA1-81F5-FBEF7A4B0295}"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227C4773-689B-4929-BF33-90E6E1E48324}"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169219C8-0606-47C6-A88A-BF7D48055D9E}"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7F08F89-0BB8-4545-B354-1D06FC4AE08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8"/>
          <p:cNvSpPr>
            <a:spLocks noGrp="1" noChangeArrowheads="1"/>
          </p:cNvSpPr>
          <p:nvPr>
            <p:ph type="sldNum" sz="quarter" idx="12"/>
          </p:nvPr>
        </p:nvSpPr>
        <p:spPr/>
        <p:txBody>
          <a:bodyPr/>
          <a:lstStyle>
            <a:lvl1pPr>
              <a:defRPr/>
            </a:lvl1pPr>
          </a:lstStyle>
          <a:p>
            <a:pPr>
              <a:defRPr/>
            </a:pPr>
            <a:fld id="{445FA9D5-717D-4CEA-B0DA-921D5CA3ABD0}"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8"/>
          <p:cNvSpPr>
            <a:spLocks noGrp="1" noChangeArrowheads="1"/>
          </p:cNvSpPr>
          <p:nvPr>
            <p:ph type="sldNum" sz="quarter" idx="12"/>
          </p:nvPr>
        </p:nvSpPr>
        <p:spPr/>
        <p:txBody>
          <a:bodyPr/>
          <a:lstStyle>
            <a:lvl1pPr>
              <a:defRPr/>
            </a:lvl1pPr>
          </a:lstStyle>
          <a:p>
            <a:pPr>
              <a:defRPr/>
            </a:pPr>
            <a:fld id="{FCD3A7B4-CE84-494C-8684-AA23DB2C4192}"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48B691A1-DA32-45EB-869F-B6C0A5BBB864}"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8"/>
          <p:cNvSpPr>
            <a:spLocks noGrp="1" noChangeArrowheads="1"/>
          </p:cNvSpPr>
          <p:nvPr>
            <p:ph type="sldNum" sz="quarter" idx="12"/>
          </p:nvPr>
        </p:nvSpPr>
        <p:spPr/>
        <p:txBody>
          <a:bodyPr/>
          <a:lstStyle>
            <a:lvl1pPr>
              <a:defRPr/>
            </a:lvl1pPr>
          </a:lstStyle>
          <a:p>
            <a:pPr>
              <a:defRPr/>
            </a:pPr>
            <a:fld id="{FB33B0B7-6A4A-46F7-961D-AC44272B73D2}"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3838AA0C-2C7E-4576-BB8A-20D1275E7479}"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6"/>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7"/>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8"/>
          <p:cNvSpPr>
            <a:spLocks noGrp="1" noChangeArrowheads="1"/>
          </p:cNvSpPr>
          <p:nvPr>
            <p:ph type="sldNum" sz="quarter" idx="12"/>
          </p:nvPr>
        </p:nvSpPr>
        <p:spPr/>
        <p:txBody>
          <a:bodyPr/>
          <a:lstStyle>
            <a:lvl1pPr>
              <a:defRPr/>
            </a:lvl1pPr>
          </a:lstStyle>
          <a:p>
            <a:pPr>
              <a:defRPr/>
            </a:pPr>
            <a:fld id="{A9C1B2E5-3533-46B8-900A-1A6546A7502F}" type="slidenum">
              <a:rPr lang="tr-TR">
                <a:solidFill>
                  <a:srgbClr val="FFFFFF"/>
                </a:solidFill>
              </a:rPr>
            </a:fld>
            <a:endParaRPr lang="tr-TR">
              <a:solidFill>
                <a:srgbClr val="FFFFFF"/>
              </a:solidFill>
            </a:endParaRPr>
          </a:p>
        </p:txBody>
      </p:sp>
    </p:spTree>
  </p:cSld>
  <p:clrMapOvr>
    <a:masterClrMapping/>
  </p:clrMapOvr>
  <p:transition/>
  <p:hf hdr="0" ftr="0"/>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5BD5E83-FC22-4CC9-AB9E-395A4E85F3E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C3CA65-63DB-431A-9156-1A689DA0614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4E3010-BDC4-46ED-AA69-A3271BC73A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FC78F7B-1E0C-4610-A8D5-8AB11B737C7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86A578A-BBE5-4956-8714-45CAFB1EE8D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2D5394A-FF3E-486A-A922-2A8F159B4C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14ADB2B-BE54-4932-8BBF-6B05FF3F9B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56C172B-44D8-41BB-ACB8-71A753200C0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9350659-9B0C-48C2-99FD-A4E7BBAB3EA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D7D8A1C-E9C0-4757-9FC9-735C83E2EB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34A7861-183F-4F9D-801C-D33D1684944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FB3F611-68B4-40D7-8540-44D92216545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1352779-2349-4F8D-B52E-8A9F83D99FB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5BD5E83-FC22-4CC9-AB9E-395A4E85F3E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C3CA65-63DB-431A-9156-1A689DA0614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D9D2DC4-44BB-45BE-8106-AE27E946C9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4E3010-BDC4-46ED-AA69-A3271BC73A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FC78F7B-1E0C-4610-A8D5-8AB11B737C7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2D5394A-FF3E-486A-A922-2A8F159B4C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14ADB2B-BE54-4932-8BBF-6B05FF3F9B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56C172B-44D8-41BB-ACB8-71A753200C0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9350659-9B0C-48C2-99FD-A4E7BBAB3EA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D7D8A1C-E9C0-4757-9FC9-735C83E2EB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34A7861-183F-4F9D-801C-D33D1684944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FB3F611-68B4-40D7-8540-44D92216545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1352779-2349-4F8D-B52E-8A9F83D99FB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DFEDEC4-617A-409B-9781-270B0322C03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u="sng">
              <a:solidFill>
                <a:srgbClr val="FFFFFF"/>
              </a:solidFill>
              <a:latin typeface="Arial" panose="020B0604020202020204" pitchFamily="34" charset="0"/>
            </a:endParaRPr>
          </a:p>
        </p:txBody>
      </p:sp>
      <p:sp>
        <p:nvSpPr>
          <p:cNvPr id="39938" name="Rectangle 2"/>
          <p:cNvSpPr>
            <a:spLocks noGrp="1" noChangeArrowheads="1"/>
          </p:cNvSpPr>
          <p:nvPr>
            <p:ph type="ctrTitle" sz="quarter" hasCustomPrompt="1"/>
          </p:nvPr>
        </p:nvSpPr>
        <p:spPr>
          <a:xfrm>
            <a:off x="685800" y="1997075"/>
            <a:ext cx="7772400" cy="1431925"/>
          </a:xfrm>
        </p:spPr>
        <p:txBody>
          <a:bodyPr anchor="b" anchorCtr="1"/>
          <a:lstStyle>
            <a:lvl1pPr>
              <a:defRPr/>
            </a:lvl1pPr>
          </a:lstStyle>
          <a:p>
            <a:r>
              <a:rPr lang="tr-TR"/>
              <a:t>Asıl başlık stili için tıklatın</a:t>
            </a:r>
            <a:endParaRPr lang="tr-TR"/>
          </a:p>
        </p:txBody>
      </p:sp>
      <p:sp>
        <p:nvSpPr>
          <p:cNvPr id="39939" name="Rectangle 3"/>
          <p:cNvSpPr>
            <a:spLocks noGrp="1" noChangeArrowheads="1"/>
          </p:cNvSpPr>
          <p:nvPr>
            <p:ph type="subTitle" sz="quarter" idx="1" hasCustomPrompt="1"/>
          </p:nvPr>
        </p:nvSpPr>
        <p:spPr>
          <a:xfrm>
            <a:off x="1371600" y="3886200"/>
            <a:ext cx="6400800" cy="1752600"/>
          </a:xfrm>
        </p:spPr>
        <p:txBody>
          <a:bodyPr/>
          <a:lstStyle>
            <a:lvl1pPr marL="0" indent="0" algn="ctr">
              <a:buFontTx/>
              <a:buNone/>
              <a:defRPr/>
            </a:lvl1pPr>
          </a:lstStyle>
          <a:p>
            <a:r>
              <a:rPr lang="tr-TR"/>
              <a:t>Asıl alt başlık stilini düzenlemek için tıklatın</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D67C8F9-21BC-40DA-AE15-0F1CF5BC9404}" type="slidenum">
              <a:rPr lang="tr-TR">
                <a:solidFill>
                  <a:srgbClr val="FFFFFF"/>
                </a:solidFill>
              </a:rPr>
            </a:fld>
            <a:endParaRPr lang="tr-TR">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Tree>
  </p:cSld>
  <p:clrMapOvr>
    <a:masterClrMapping/>
  </p:clrMapOvr>
  <p:hf hdr="0" ftr="0"/>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2A04846-7F13-441E-A312-EC79097C986E}"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2BDB3C3-B9C3-4D7C-B442-7042FB61D43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D079C46-1F36-45CE-A520-4A7C8C0D0E8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F6A88CBA-C169-45DC-AC42-E045C3698516}"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1AC885B-16DA-4A9A-88E4-645B227EED59}"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F6AB8AED-E12F-4D53-A801-28E75D3F5228}"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E1CDAEC-3B76-4814-B7D6-B66D4ACA157C}"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E97971F-3BA1-44DC-896B-BB6F6969282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808B93F-00C4-4F28-82FA-4DC6D6CC3972}"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6E618E-F21A-478C-B009-7804816418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3DC3B1E-4299-43CD-ADEC-D0535DA3B602}"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5BD5E83-FC22-4CC9-AB9E-395A4E85F3E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C3CA65-63DB-431A-9156-1A689DA0614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4E3010-BDC4-46ED-AA69-A3271BC73A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FC78F7B-1E0C-4610-A8D5-8AB11B737C7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2D5394A-FF3E-486A-A922-2A8F159B4C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14ADB2B-BE54-4932-8BBF-6B05FF3F9B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56C172B-44D8-41BB-ACB8-71A753200C0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9350659-9B0C-48C2-99FD-A4E7BBAB3EA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D7D8A1C-E9C0-4757-9FC9-735C83E2EB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0" y="2438400"/>
            <a:ext cx="9009063" cy="1052513"/>
            <a:chOff x="0" y="1536"/>
            <a:chExt cx="5675" cy="663"/>
          </a:xfrm>
        </p:grpSpPr>
        <p:grpSp>
          <p:nvGrpSpPr>
            <p:cNvPr id="3" name="Group 3"/>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4" name="Group 6"/>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436236" name="Rectangle 12"/>
          <p:cNvSpPr>
            <a:spLocks noGrp="1" noChangeArrowheads="1"/>
          </p:cNvSpPr>
          <p:nvPr>
            <p:ph type="ctrTitle" hasCustomPrompt="1"/>
          </p:nvPr>
        </p:nvSpPr>
        <p:spPr>
          <a:xfrm>
            <a:off x="990600" y="1676400"/>
            <a:ext cx="7772400" cy="1462088"/>
          </a:xfrm>
        </p:spPr>
        <p:txBody>
          <a:bodyPr/>
          <a:lstStyle>
            <a:lvl1pPr>
              <a:defRPr/>
            </a:lvl1pPr>
          </a:lstStyle>
          <a:p>
            <a:r>
              <a:rPr lang="tr-TR"/>
              <a:t>Asıl başlık stili için tıklatın</a:t>
            </a:r>
            <a:endParaRPr lang="tr-TR"/>
          </a:p>
        </p:txBody>
      </p:sp>
      <p:sp>
        <p:nvSpPr>
          <p:cNvPr id="436237" name="Rectangle 13"/>
          <p:cNvSpPr>
            <a:spLocks noGrp="1" noChangeArrowheads="1"/>
          </p:cNvSpPr>
          <p:nvPr>
            <p:ph type="subTitle" idx="1" hasCustomPrompt="1"/>
          </p:nvPr>
        </p:nvSpPr>
        <p:spPr>
          <a:xfrm>
            <a:off x="1371600" y="3886200"/>
            <a:ext cx="6400800" cy="1752600"/>
          </a:xfrm>
        </p:spPr>
        <p:txBody>
          <a:bodyPr/>
          <a:lstStyle>
            <a:lvl1pPr marL="0" indent="0" algn="ctr">
              <a:buFont typeface="Wingdings" panose="05000000000000000000" pitchFamily="2" charset="2"/>
              <a:buNone/>
              <a:defRPr/>
            </a:lvl1pPr>
          </a:lstStyle>
          <a:p>
            <a:r>
              <a:rPr lang="tr-TR"/>
              <a:t>Asıl alt başlık stilini düzenlemek için tıklatın</a:t>
            </a:r>
            <a:endParaRPr lang="tr-T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r>
              <a:rPr lang="tr-TR" smtClean="0">
                <a:solidFill>
                  <a:srgbClr val="1C1C1C"/>
                </a:solidFill>
              </a:rPr>
              <a:t>10/30/2021</a:t>
            </a:r>
            <a:endParaRPr lang="tr-TR">
              <a:solidFill>
                <a:srgbClr val="1C1C1C"/>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r>
              <a:rPr lang="tr-TR">
                <a:solidFill>
                  <a:srgbClr val="1C1C1C"/>
                </a:solidFill>
              </a:rPr>
              <a:t>Prof. Dr. Ahmet SALTIK</a:t>
            </a:r>
            <a:endParaRPr lang="tr-TR">
              <a:solidFill>
                <a:srgbClr val="1C1C1C"/>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8462188E-8FA8-4D63-B8A3-F0A6FAA8576F}" type="slidenum">
              <a:rPr lang="tr-TR">
                <a:solidFill>
                  <a:srgbClr val="1C1C1C"/>
                </a:solidFill>
              </a:rPr>
            </a:fld>
            <a:endParaRPr lang="tr-TR">
              <a:solidFill>
                <a:srgbClr val="1C1C1C"/>
              </a:solidFill>
            </a:endParaRPr>
          </a:p>
        </p:txBody>
      </p:sp>
    </p:spTree>
  </p:cSld>
  <p:clrMapOvr>
    <a:masterClrMapping/>
  </p:clrMapOvr>
  <p:hf hdr="0" ftr="0"/>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34A7861-183F-4F9D-801C-D33D1684944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FB3F611-68B4-40D7-8540-44D92216545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1352779-2349-4F8D-B52E-8A9F83D99FB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5BD5E83-FC22-4CC9-AB9E-395A4E85F3E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C3CA65-63DB-431A-9156-1A689DA0614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4E3010-BDC4-46ED-AA69-A3271BC73A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FC78F7B-1E0C-4610-A8D5-8AB11B737C7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2D5394A-FF3E-486A-A922-2A8F159B4C3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14ADB2B-BE54-4932-8BBF-6B05FF3F9B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56C172B-44D8-41BB-ACB8-71A753200C0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2FA6C6CE-8B95-4AD8-9FF0-04A3DEDE483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9350659-9B0C-48C2-99FD-A4E7BBAB3EA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D7D8A1C-E9C0-4757-9FC9-735C83E2EBC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34A7861-183F-4F9D-801C-D33D1684944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FB3F611-68B4-40D7-8540-44D92216545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1352779-2349-4F8D-B52E-8A9F83D99FB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2"/>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8"/>
          <p:cNvGrpSpPr/>
          <p:nvPr/>
        </p:nvGrpSpPr>
        <p:grpSpPr bwMode="auto">
          <a:xfrm>
            <a:off x="195263" y="234950"/>
            <a:ext cx="3787775" cy="1778000"/>
            <a:chOff x="123" y="148"/>
            <a:chExt cx="2386" cy="1120"/>
          </a:xfrm>
        </p:grpSpPr>
        <p:sp>
          <p:nvSpPr>
            <p:cNvPr id="6" name="Freeform 9"/>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 name="Freeform 10"/>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Freeform 11"/>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12"/>
            <p:cNvGrpSpPr/>
            <p:nvPr userDrawn="1"/>
          </p:nvGrpSpPr>
          <p:grpSpPr bwMode="auto">
            <a:xfrm>
              <a:off x="123" y="148"/>
              <a:ext cx="2386" cy="1081"/>
              <a:chOff x="123" y="148"/>
              <a:chExt cx="2386" cy="1081"/>
            </a:xfrm>
          </p:grpSpPr>
          <p:sp>
            <p:nvSpPr>
              <p:cNvPr id="10" name="Freeform 13"/>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Freeform 14"/>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2" name="Freeform 15"/>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Freeform 16"/>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4" name="Freeform 17"/>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nvGrpSpPr>
          <p:cNvPr id="5" name="Group 18"/>
          <p:cNvGrpSpPr/>
          <p:nvPr/>
        </p:nvGrpSpPr>
        <p:grpSpPr bwMode="auto">
          <a:xfrm>
            <a:off x="7915275" y="4368800"/>
            <a:ext cx="742950" cy="1058863"/>
            <a:chOff x="4986" y="2752"/>
            <a:chExt cx="468" cy="667"/>
          </a:xfrm>
        </p:grpSpPr>
        <p:sp>
          <p:nvSpPr>
            <p:cNvPr id="16" name="Freeform 19"/>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7" name="Freeform 20"/>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8" name="Freeform 21"/>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22"/>
            <p:cNvGrpSpPr/>
            <p:nvPr userDrawn="1"/>
          </p:nvGrpSpPr>
          <p:grpSpPr bwMode="auto">
            <a:xfrm>
              <a:off x="4986" y="2752"/>
              <a:ext cx="469" cy="667"/>
              <a:chOff x="4986" y="2752"/>
              <a:chExt cx="469" cy="667"/>
            </a:xfrm>
          </p:grpSpPr>
          <p:sp>
            <p:nvSpPr>
              <p:cNvPr id="20" name="Freeform 23"/>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1" name="Freeform 24"/>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2" name="Freeform 25"/>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3" name="Freeform 26"/>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4" name="Freeform 27"/>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25" name="Freeform 28"/>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6" name="Freeform 29"/>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2467" name="Rectangle 3"/>
          <p:cNvSpPr>
            <a:spLocks noGrp="1" noChangeArrowheads="1"/>
          </p:cNvSpPr>
          <p:nvPr>
            <p:ph type="ctrTitle" hasCustomPrompt="1"/>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tr-TR"/>
              <a:t>Asıl başlık stili için tıklatın</a:t>
            </a:r>
            <a:endParaRPr lang="tr-TR"/>
          </a:p>
        </p:txBody>
      </p:sp>
      <p:sp>
        <p:nvSpPr>
          <p:cNvPr id="62468" name="Rectangle 4"/>
          <p:cNvSpPr>
            <a:spLocks noGrp="1" noChangeArrowheads="1"/>
          </p:cNvSpPr>
          <p:nvPr>
            <p:ph type="subTitle" idx="1" hasCustomPrompt="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tr-TR"/>
              <a:t>Asıl alt başlık stilini düzenlemek için tıklatın</a:t>
            </a:r>
            <a:endParaRPr lang="tr-T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0A01AD1E-01F0-4DB7-9E9B-2DA89F403E2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87B6A92-6E1B-422E-9D67-E16C2E5841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C6C2A6D-8A23-4B64-B4EB-DC7EFD02685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32D34790-0A88-4233-B6AA-18076A102E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034A1BFD-E4E6-4687-B64A-D57C7F99770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71F72A4C-6728-4F1F-86C1-4F86E266F00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12BE5F0B-DC2A-4912-A43C-4220BEFFEE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A4B7BD9-3501-486A-ACFB-B6BED58A30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3F270BD-8B7B-478F-B2BD-A0C3BD22C4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47059CE-EA63-4B35-B1A0-4C61FBAFAFA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6822B29-E338-41C4-AC1B-5096ED3CD0B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51C58463-C16F-460C-9E4B-C80649EF1D0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tr-TR"/>
          </a:p>
        </p:txBody>
      </p:sp>
      <p:sp>
        <p:nvSpPr>
          <p:cNvPr id="3" name="Chart Placeholder 2"/>
          <p:cNvSpPr>
            <a:spLocks noGrp="1"/>
          </p:cNvSpPr>
          <p:nvPr>
            <p:ph type="chart" idx="1"/>
          </p:nvPr>
        </p:nvSpPr>
        <p:spPr>
          <a:xfrm>
            <a:off x="685800" y="1828800"/>
            <a:ext cx="7696200" cy="3657600"/>
          </a:xfrm>
        </p:spPr>
        <p:txBody>
          <a:bodyPr/>
          <a:lstStyle/>
          <a:p>
            <a:pPr lvl="0"/>
            <a:endParaRPr lang="tr-TR" noProof="0"/>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8471FC4-7F15-4BC3-ACB0-0B5C3277249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2"/>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8"/>
          <p:cNvGrpSpPr/>
          <p:nvPr/>
        </p:nvGrpSpPr>
        <p:grpSpPr bwMode="auto">
          <a:xfrm>
            <a:off x="195263" y="234950"/>
            <a:ext cx="3787775" cy="1778000"/>
            <a:chOff x="123" y="148"/>
            <a:chExt cx="2386" cy="1120"/>
          </a:xfrm>
        </p:grpSpPr>
        <p:sp>
          <p:nvSpPr>
            <p:cNvPr id="6" name="Freeform 9"/>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 name="Freeform 10"/>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Freeform 11"/>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12"/>
            <p:cNvGrpSpPr/>
            <p:nvPr userDrawn="1"/>
          </p:nvGrpSpPr>
          <p:grpSpPr bwMode="auto">
            <a:xfrm>
              <a:off x="123" y="148"/>
              <a:ext cx="2386" cy="1081"/>
              <a:chOff x="123" y="148"/>
              <a:chExt cx="2386" cy="1081"/>
            </a:xfrm>
          </p:grpSpPr>
          <p:sp>
            <p:nvSpPr>
              <p:cNvPr id="10" name="Freeform 13"/>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Freeform 14"/>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2" name="Freeform 15"/>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Freeform 16"/>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4" name="Freeform 17"/>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nvGrpSpPr>
          <p:cNvPr id="5" name="Group 18"/>
          <p:cNvGrpSpPr/>
          <p:nvPr/>
        </p:nvGrpSpPr>
        <p:grpSpPr bwMode="auto">
          <a:xfrm>
            <a:off x="7915275" y="4368800"/>
            <a:ext cx="742950" cy="1058863"/>
            <a:chOff x="4986" y="2752"/>
            <a:chExt cx="468" cy="667"/>
          </a:xfrm>
        </p:grpSpPr>
        <p:sp>
          <p:nvSpPr>
            <p:cNvPr id="16" name="Freeform 19"/>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7" name="Freeform 20"/>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8" name="Freeform 21"/>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22"/>
            <p:cNvGrpSpPr/>
            <p:nvPr userDrawn="1"/>
          </p:nvGrpSpPr>
          <p:grpSpPr bwMode="auto">
            <a:xfrm>
              <a:off x="4986" y="2752"/>
              <a:ext cx="469" cy="667"/>
              <a:chOff x="4986" y="2752"/>
              <a:chExt cx="469" cy="667"/>
            </a:xfrm>
          </p:grpSpPr>
          <p:sp>
            <p:nvSpPr>
              <p:cNvPr id="20" name="Freeform 23"/>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1" name="Freeform 24"/>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2" name="Freeform 25"/>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3" name="Freeform 26"/>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4" name="Freeform 27"/>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25" name="Freeform 28"/>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6" name="Freeform 29"/>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2467" name="Rectangle 3"/>
          <p:cNvSpPr>
            <a:spLocks noGrp="1" noChangeArrowheads="1"/>
          </p:cNvSpPr>
          <p:nvPr>
            <p:ph type="ctrTitle" hasCustomPrompt="1"/>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tr-TR"/>
              <a:t>Asıl başlık stili için tıklatın</a:t>
            </a:r>
            <a:endParaRPr lang="tr-TR"/>
          </a:p>
        </p:txBody>
      </p:sp>
      <p:sp>
        <p:nvSpPr>
          <p:cNvPr id="62468" name="Rectangle 4"/>
          <p:cNvSpPr>
            <a:spLocks noGrp="1" noChangeArrowheads="1"/>
          </p:cNvSpPr>
          <p:nvPr>
            <p:ph type="subTitle" idx="1" hasCustomPrompt="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tr-TR"/>
              <a:t>Asıl alt başlık stilini düzenlemek için tıklatın</a:t>
            </a:r>
            <a:endParaRPr lang="tr-T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0A01AD1E-01F0-4DB7-9E9B-2DA89F403E2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D11F6987-C67E-4911-8FC1-2F0E373965D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87B6A92-6E1B-422E-9D67-E16C2E5841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C6C2A6D-8A23-4B64-B4EB-DC7EFD02685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32D34790-0A88-4233-B6AA-18076A102E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71F72A4C-6728-4F1F-86C1-4F86E266F00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12BE5F0B-DC2A-4912-A43C-4220BEFFEE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A4B7BD9-3501-486A-ACFB-B6BED58A30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3F270BD-8B7B-478F-B2BD-A0C3BD22C4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47059CE-EA63-4B35-B1A0-4C61FBAFAFA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6822B29-E338-41C4-AC1B-5096ED3CD0B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5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51C58463-C16F-460C-9E4B-C80649EF1D0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FF4A107-AD20-43A8-A432-B320376A673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E341626D-9FB4-492D-B26C-DD401F40452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tr-TR"/>
          </a:p>
        </p:txBody>
      </p:sp>
      <p:sp>
        <p:nvSpPr>
          <p:cNvPr id="3" name="Chart Placeholder 2"/>
          <p:cNvSpPr>
            <a:spLocks noGrp="1"/>
          </p:cNvSpPr>
          <p:nvPr>
            <p:ph type="chart" idx="1"/>
          </p:nvPr>
        </p:nvSpPr>
        <p:spPr>
          <a:xfrm>
            <a:off x="685800" y="1828800"/>
            <a:ext cx="7696200" cy="3657600"/>
          </a:xfrm>
        </p:spPr>
        <p:txBody>
          <a:bodyPr/>
          <a:lstStyle/>
          <a:p>
            <a:pPr lvl="0"/>
            <a:endParaRPr lang="tr-TR" noProof="0"/>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8471FC4-7F15-4BC3-ACB0-0B5C3277249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2"/>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8"/>
          <p:cNvGrpSpPr/>
          <p:nvPr/>
        </p:nvGrpSpPr>
        <p:grpSpPr bwMode="auto">
          <a:xfrm>
            <a:off x="195263" y="234950"/>
            <a:ext cx="3787775" cy="1778000"/>
            <a:chOff x="123" y="148"/>
            <a:chExt cx="2386" cy="1120"/>
          </a:xfrm>
        </p:grpSpPr>
        <p:sp>
          <p:nvSpPr>
            <p:cNvPr id="6" name="Freeform 9"/>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 name="Freeform 10"/>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Freeform 11"/>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12"/>
            <p:cNvGrpSpPr/>
            <p:nvPr userDrawn="1"/>
          </p:nvGrpSpPr>
          <p:grpSpPr bwMode="auto">
            <a:xfrm>
              <a:off x="123" y="148"/>
              <a:ext cx="2386" cy="1081"/>
              <a:chOff x="123" y="148"/>
              <a:chExt cx="2386" cy="1081"/>
            </a:xfrm>
          </p:grpSpPr>
          <p:sp>
            <p:nvSpPr>
              <p:cNvPr id="10" name="Freeform 13"/>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Freeform 14"/>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2" name="Freeform 15"/>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Freeform 16"/>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4" name="Freeform 17"/>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nvGrpSpPr>
          <p:cNvPr id="5" name="Group 18"/>
          <p:cNvGrpSpPr/>
          <p:nvPr/>
        </p:nvGrpSpPr>
        <p:grpSpPr bwMode="auto">
          <a:xfrm>
            <a:off x="7915275" y="4368800"/>
            <a:ext cx="742950" cy="1058863"/>
            <a:chOff x="4986" y="2752"/>
            <a:chExt cx="468" cy="667"/>
          </a:xfrm>
        </p:grpSpPr>
        <p:sp>
          <p:nvSpPr>
            <p:cNvPr id="16" name="Freeform 19"/>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7" name="Freeform 20"/>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8" name="Freeform 21"/>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22"/>
            <p:cNvGrpSpPr/>
            <p:nvPr userDrawn="1"/>
          </p:nvGrpSpPr>
          <p:grpSpPr bwMode="auto">
            <a:xfrm>
              <a:off x="4986" y="2752"/>
              <a:ext cx="469" cy="667"/>
              <a:chOff x="4986" y="2752"/>
              <a:chExt cx="469" cy="667"/>
            </a:xfrm>
          </p:grpSpPr>
          <p:sp>
            <p:nvSpPr>
              <p:cNvPr id="20" name="Freeform 23"/>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1" name="Freeform 24"/>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2" name="Freeform 25"/>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3" name="Freeform 26"/>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4" name="Freeform 27"/>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25" name="Freeform 28"/>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6" name="Freeform 29"/>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2467" name="Rectangle 3"/>
          <p:cNvSpPr>
            <a:spLocks noGrp="1" noChangeArrowheads="1"/>
          </p:cNvSpPr>
          <p:nvPr>
            <p:ph type="ctrTitle" hasCustomPrompt="1"/>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tr-TR"/>
              <a:t>Asıl başlık stili için tıklatın</a:t>
            </a:r>
            <a:endParaRPr lang="tr-TR"/>
          </a:p>
        </p:txBody>
      </p:sp>
      <p:sp>
        <p:nvSpPr>
          <p:cNvPr id="62468" name="Rectangle 4"/>
          <p:cNvSpPr>
            <a:spLocks noGrp="1" noChangeArrowheads="1"/>
          </p:cNvSpPr>
          <p:nvPr>
            <p:ph type="subTitle" idx="1" hasCustomPrompt="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tr-TR"/>
              <a:t>Asıl alt başlık stilini düzenlemek için tıklatın</a:t>
            </a:r>
            <a:endParaRPr lang="tr-T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0A01AD1E-01F0-4DB7-9E9B-2DA89F403E2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87B6A92-6E1B-422E-9D67-E16C2E5841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C6C2A6D-8A23-4B64-B4EB-DC7EFD02685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32D34790-0A88-4233-B6AA-18076A102E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71F72A4C-6728-4F1F-86C1-4F86E266F00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12BE5F0B-DC2A-4912-A43C-4220BEFFEE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A4B7BD9-3501-486A-ACFB-B6BED58A30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3F270BD-8B7B-478F-B2BD-A0C3BD22C4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13"/>
          <p:cNvSpPr>
            <a:spLocks noGrp="1" noChangeArrowheads="1"/>
          </p:cNvSpPr>
          <p:nvPr>
            <p:ph type="sldNum" sz="quarter" idx="12"/>
          </p:nvPr>
        </p:nvSpPr>
        <p:spPr/>
        <p:txBody>
          <a:bodyPr/>
          <a:lstStyle>
            <a:lvl1pPr>
              <a:defRPr/>
            </a:lvl1pPr>
          </a:lstStyle>
          <a:p>
            <a:pPr>
              <a:defRPr/>
            </a:pPr>
            <a:fld id="{D160DF57-308F-4FD3-88BF-74ABEB73252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47059CE-EA63-4B35-B1A0-4C61FBAFAFA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6822B29-E338-41C4-AC1B-5096ED3CD0B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51C58463-C16F-460C-9E4B-C80649EF1D0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tr-TR"/>
          </a:p>
        </p:txBody>
      </p:sp>
      <p:sp>
        <p:nvSpPr>
          <p:cNvPr id="3" name="Chart Placeholder 2"/>
          <p:cNvSpPr>
            <a:spLocks noGrp="1"/>
          </p:cNvSpPr>
          <p:nvPr>
            <p:ph type="chart" idx="1"/>
          </p:nvPr>
        </p:nvSpPr>
        <p:spPr>
          <a:xfrm>
            <a:off x="685800" y="1828800"/>
            <a:ext cx="7696200" cy="3657600"/>
          </a:xfrm>
        </p:spPr>
        <p:txBody>
          <a:bodyPr/>
          <a:lstStyle/>
          <a:p>
            <a:pPr lvl="0"/>
            <a:endParaRPr lang="tr-TR" noProof="0"/>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8471FC4-7F15-4BC3-ACB0-0B5C3277249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72EA36D1-8E10-4BA9-9F30-21A0CC877D4E}" type="slidenum">
              <a:rPr lang="tr-TR"/>
            </a:fld>
            <a:endParaRPr lang="tr-TR"/>
          </a:p>
        </p:txBody>
      </p:sp>
    </p:spTree>
  </p:cSld>
  <p:clrMapOvr>
    <a:masterClrMapping/>
  </p:clrMapOvr>
  <p:hf hdr="0" ftr="0"/>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2C14667-8941-4B3F-9263-E02658E67D44}" type="slidenum">
              <a:rPr lang="tr-TR"/>
            </a:fld>
            <a:endParaRPr lang="tr-TR"/>
          </a:p>
        </p:txBody>
      </p:sp>
    </p:spTree>
  </p:cSld>
  <p:clrMapOvr>
    <a:masterClrMapping/>
  </p:clrMapOvr>
  <p:hf hdr="0" ftr="0"/>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89FCA88D-BBFB-4C24-B1A6-C85519C684EF}" type="slidenum">
              <a:rPr lang="tr-TR"/>
            </a:fld>
            <a:endParaRPr lang="tr-TR"/>
          </a:p>
        </p:txBody>
      </p:sp>
    </p:spTree>
  </p:cSld>
  <p:clrMapOvr>
    <a:masterClrMapping/>
  </p:clrMapOvr>
  <p:hf hdr="0" ftr="0"/>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E16AB6FF-818F-4F27-A272-10BC69B1466B}" type="slidenum">
              <a:rPr lang="tr-TR"/>
            </a:fld>
            <a:endParaRPr lang="tr-TR"/>
          </a:p>
        </p:txBody>
      </p:sp>
    </p:spTree>
  </p:cSld>
  <p:clrMapOvr>
    <a:masterClrMapping/>
  </p:clrMapOvr>
  <p:hf hdr="0" ftr="0"/>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8"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9" name="Rectangle 6"/>
          <p:cNvSpPr>
            <a:spLocks noGrp="1" noChangeArrowheads="1"/>
          </p:cNvSpPr>
          <p:nvPr>
            <p:ph type="sldNum" sz="quarter" idx="12"/>
          </p:nvPr>
        </p:nvSpPr>
        <p:spPr/>
        <p:txBody>
          <a:bodyPr/>
          <a:lstStyle>
            <a:lvl1pPr>
              <a:defRPr/>
            </a:lvl1pPr>
          </a:lstStyle>
          <a:p>
            <a:pPr>
              <a:defRPr/>
            </a:pPr>
            <a:fld id="{9BAB736F-C950-45E5-8F0D-813A150B2523}" type="slidenum">
              <a:rPr lang="tr-TR"/>
            </a:fld>
            <a:endParaRPr lang="tr-TR"/>
          </a:p>
        </p:txBody>
      </p:sp>
    </p:spTree>
  </p:cSld>
  <p:clrMapOvr>
    <a:masterClrMapping/>
  </p:clrMapOvr>
  <p:hf hdr="0" ftr="0"/>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4"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5" name="Rectangle 6"/>
          <p:cNvSpPr>
            <a:spLocks noGrp="1" noChangeArrowheads="1"/>
          </p:cNvSpPr>
          <p:nvPr>
            <p:ph type="sldNum" sz="quarter" idx="12"/>
          </p:nvPr>
        </p:nvSpPr>
        <p:spPr/>
        <p:txBody>
          <a:bodyPr/>
          <a:lstStyle>
            <a:lvl1pPr>
              <a:defRPr/>
            </a:lvl1pPr>
          </a:lstStyle>
          <a:p>
            <a:pPr>
              <a:defRPr/>
            </a:pPr>
            <a:fld id="{326C88BD-8031-4763-AC87-73A12A28E170}" type="slidenum">
              <a:rPr lang="tr-TR"/>
            </a:fld>
            <a:endParaRPr lang="tr-TR"/>
          </a:p>
        </p:txBody>
      </p:sp>
    </p:spTree>
  </p:cSld>
  <p:clrMapOvr>
    <a:masterClrMapping/>
  </p:clrMapOvr>
  <p:hf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13"/>
          <p:cNvSpPr>
            <a:spLocks noGrp="1" noChangeArrowheads="1"/>
          </p:cNvSpPr>
          <p:nvPr>
            <p:ph type="sldNum" sz="quarter" idx="12"/>
          </p:nvPr>
        </p:nvSpPr>
        <p:spPr/>
        <p:txBody>
          <a:bodyPr/>
          <a:lstStyle>
            <a:lvl1pPr>
              <a:defRPr/>
            </a:lvl1pPr>
          </a:lstStyle>
          <a:p>
            <a:pPr>
              <a:defRPr/>
            </a:pPr>
            <a:fld id="{71EC6FC0-3671-494A-AAD2-A93C53B4988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3"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4" name="Rectangle 6"/>
          <p:cNvSpPr>
            <a:spLocks noGrp="1" noChangeArrowheads="1"/>
          </p:cNvSpPr>
          <p:nvPr>
            <p:ph type="sldNum" sz="quarter" idx="12"/>
          </p:nvPr>
        </p:nvSpPr>
        <p:spPr/>
        <p:txBody>
          <a:bodyPr/>
          <a:lstStyle>
            <a:lvl1pPr>
              <a:defRPr/>
            </a:lvl1pPr>
          </a:lstStyle>
          <a:p>
            <a:pPr>
              <a:defRPr/>
            </a:pPr>
            <a:fld id="{8FA9DD45-18DA-4070-99C3-9A50CA7D4607}" type="slidenum">
              <a:rPr lang="tr-TR"/>
            </a:fld>
            <a:endParaRPr lang="tr-TR"/>
          </a:p>
        </p:txBody>
      </p:sp>
    </p:spTree>
  </p:cSld>
  <p:clrMapOvr>
    <a:masterClrMapping/>
  </p:clrMapOvr>
  <p:hf hdr="0" ftr="0"/>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D926BBEC-9A5E-44C1-B707-F4DE901F4666}" type="slidenum">
              <a:rPr lang="tr-TR"/>
            </a:fld>
            <a:endParaRPr lang="tr-TR"/>
          </a:p>
        </p:txBody>
      </p:sp>
    </p:spTree>
  </p:cSld>
  <p:clrMapOvr>
    <a:masterClrMapping/>
  </p:clrMapOvr>
  <p:hf hdr="0" ftr="0"/>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6"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7" name="Rectangle 6"/>
          <p:cNvSpPr>
            <a:spLocks noGrp="1" noChangeArrowheads="1"/>
          </p:cNvSpPr>
          <p:nvPr>
            <p:ph type="sldNum" sz="quarter" idx="12"/>
          </p:nvPr>
        </p:nvSpPr>
        <p:spPr/>
        <p:txBody>
          <a:bodyPr/>
          <a:lstStyle>
            <a:lvl1pPr>
              <a:defRPr/>
            </a:lvl1pPr>
          </a:lstStyle>
          <a:p>
            <a:pPr>
              <a:defRPr/>
            </a:pPr>
            <a:fld id="{7D498193-BC6F-40CA-A3C5-64BF132EADE9}" type="slidenum">
              <a:rPr lang="tr-TR"/>
            </a:fld>
            <a:endParaRPr lang="tr-TR"/>
          </a:p>
        </p:txBody>
      </p:sp>
    </p:spTree>
  </p:cSld>
  <p:clrMapOvr>
    <a:masterClrMapping/>
  </p:clrMapOvr>
  <p:hf hdr="0" ftr="0"/>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A01860EF-6F75-4B24-962A-C592F679AEBF}" type="slidenum">
              <a:rPr lang="tr-TR"/>
            </a:fld>
            <a:endParaRPr lang="tr-TR"/>
          </a:p>
        </p:txBody>
      </p:sp>
    </p:spTree>
  </p:cSld>
  <p:clrMapOvr>
    <a:masterClrMapping/>
  </p:clrMapOvr>
  <p:hf hdr="0" ftr="0"/>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lgn="l">
              <a:defRPr/>
            </a:lvl1pPr>
          </a:lstStyle>
          <a:p>
            <a:pPr>
              <a:defRPr/>
            </a:pPr>
            <a:r>
              <a:rPr lang="tr-TR" smtClean="0"/>
              <a:t>10/30/2021</a:t>
            </a:r>
            <a:endParaRPr lang="tr-TR"/>
          </a:p>
        </p:txBody>
      </p:sp>
      <p:sp>
        <p:nvSpPr>
          <p:cNvPr id="5" name="Rectangle 5"/>
          <p:cNvSpPr>
            <a:spLocks noGrp="1" noChangeArrowheads="1"/>
          </p:cNvSpPr>
          <p:nvPr>
            <p:ph type="ftr" sz="quarter" idx="11"/>
          </p:nvPr>
        </p:nvSpPr>
        <p:spPr/>
        <p:txBody>
          <a:bodyPr/>
          <a:lstStyle>
            <a:lvl1pPr>
              <a:defRPr/>
            </a:lvl1pPr>
          </a:lstStyle>
          <a:p>
            <a:pPr>
              <a:defRPr/>
            </a:pPr>
            <a:r>
              <a:rPr lang="tr-TR"/>
              <a:t>Prof. Dr. Ahmet SALTIK</a:t>
            </a:r>
            <a:endParaRPr lang="tr-TR"/>
          </a:p>
        </p:txBody>
      </p:sp>
      <p:sp>
        <p:nvSpPr>
          <p:cNvPr id="6" name="Rectangle 6"/>
          <p:cNvSpPr>
            <a:spLocks noGrp="1" noChangeArrowheads="1"/>
          </p:cNvSpPr>
          <p:nvPr>
            <p:ph type="sldNum" sz="quarter" idx="12"/>
          </p:nvPr>
        </p:nvSpPr>
        <p:spPr/>
        <p:txBody>
          <a:bodyPr/>
          <a:lstStyle>
            <a:lvl1pPr>
              <a:defRPr/>
            </a:lvl1pPr>
          </a:lstStyle>
          <a:p>
            <a:pPr>
              <a:defRPr/>
            </a:pPr>
            <a:fld id="{F9DAC42A-E6DB-496E-ADA9-611D29DBEC79}" type="slidenum">
              <a:rPr lang="tr-TR"/>
            </a:fld>
            <a:endParaRPr lang="tr-TR"/>
          </a:p>
        </p:txBody>
      </p:sp>
    </p:spTree>
  </p:cSld>
  <p:clrMapOvr>
    <a:masterClrMapping/>
  </p:clrMapOvr>
  <p:hf hdr="0" ftr="0"/>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990600"/>
            <a:ext cx="76200" cy="5105400"/>
          </a:xfrm>
          <a:prstGeom prst="rect">
            <a:avLst/>
          </a:prstGeom>
          <a:solidFill>
            <a:schemeClr val="bg2"/>
          </a:solidFill>
          <a:ln w="12700">
            <a:no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grpSp>
        <p:nvGrpSpPr>
          <p:cNvPr id="2" name="Group 8"/>
          <p:cNvGrpSpPr/>
          <p:nvPr/>
        </p:nvGrpSpPr>
        <p:grpSpPr bwMode="auto">
          <a:xfrm>
            <a:off x="381000" y="304800"/>
            <a:ext cx="8391525" cy="57912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ln>
            <a:effectLst/>
          </p:spPr>
          <p:txBody>
            <a:bodyPr rot="10800000" wrap="none" anchor="ctr"/>
            <a:lstStyle/>
            <a:p>
              <a:pPr algn="ctr" fontAlgn="base">
                <a:spcBef>
                  <a:spcPct val="0"/>
                </a:spcBef>
                <a:spcAft>
                  <a:spcPct val="0"/>
                </a:spcAft>
                <a:defRPr/>
              </a:pPr>
              <a:endParaRPr lang="tr-TR" sz="2400">
                <a:solidFill>
                  <a:srgbClr val="000000"/>
                </a:solidFill>
              </a:endParaRPr>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ln>
            <a:effectLst/>
          </p:spPr>
          <p:txBody>
            <a:bodyPr rot="10800000" wrap="none" anchor="ctr"/>
            <a:lstStyle/>
            <a:p>
              <a:pPr algn="ctr" fontAlgn="base">
                <a:spcBef>
                  <a:spcPct val="0"/>
                </a:spcBef>
                <a:spcAft>
                  <a:spcPct val="0"/>
                </a:spcAft>
                <a:defRPr/>
              </a:pPr>
              <a:endParaRPr lang="tr-TR" sz="2400">
                <a:solidFill>
                  <a:srgbClr val="000000"/>
                </a:solidFill>
              </a:endParaRPr>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grpSp>
      <p:sp>
        <p:nvSpPr>
          <p:cNvPr id="552963" name="Rectangle 3"/>
          <p:cNvSpPr>
            <a:spLocks noGrp="1" noChangeArrowheads="1"/>
          </p:cNvSpPr>
          <p:nvPr>
            <p:ph type="ctrTitle" hasCustomPrompt="1"/>
          </p:nvPr>
        </p:nvSpPr>
        <p:spPr>
          <a:xfrm>
            <a:off x="762000" y="1371600"/>
            <a:ext cx="7696200" cy="2057400"/>
          </a:xfrm>
        </p:spPr>
        <p:txBody>
          <a:bodyPr/>
          <a:lstStyle>
            <a:lvl1pPr>
              <a:defRPr sz="5400"/>
            </a:lvl1pPr>
          </a:lstStyle>
          <a:p>
            <a:r>
              <a:rPr lang="tr-TR"/>
              <a:t>Asıl başlık stili için tıklatın</a:t>
            </a:r>
            <a:endParaRPr lang="tr-TR"/>
          </a:p>
        </p:txBody>
      </p:sp>
      <p:sp>
        <p:nvSpPr>
          <p:cNvPr id="552964" name="Rectangle 4"/>
          <p:cNvSpPr>
            <a:spLocks noGrp="1" noChangeArrowheads="1"/>
          </p:cNvSpPr>
          <p:nvPr>
            <p:ph type="subTitle" idx="1" hasCustomPrompt="1"/>
          </p:nvPr>
        </p:nvSpPr>
        <p:spPr>
          <a:xfrm>
            <a:off x="762000" y="3765550"/>
            <a:ext cx="7696200" cy="2057400"/>
          </a:xfrm>
        </p:spPr>
        <p:txBody>
          <a:bodyPr/>
          <a:lstStyle>
            <a:lvl1pPr marL="0" indent="0">
              <a:buFont typeface="Wingdings" panose="05000000000000000000" pitchFamily="2" charset="2"/>
              <a:buNone/>
              <a:defRPr sz="2800">
                <a:latin typeface="Arial" panose="020B0604020202020204" pitchFamily="34" charset="0"/>
              </a:defRPr>
            </a:lvl1pPr>
          </a:lstStyle>
          <a:p>
            <a:r>
              <a:rPr lang="tr-TR"/>
              <a:t>Asıl alt başlık stilini düzenlemek için tıklatın</a:t>
            </a:r>
            <a:endParaRPr lang="tr-TR"/>
          </a:p>
        </p:txBody>
      </p:sp>
      <p:sp>
        <p:nvSpPr>
          <p:cNvPr id="12" name="Rectangle 5"/>
          <p:cNvSpPr>
            <a:spLocks noGrp="1" noChangeArrowheads="1"/>
          </p:cNvSpPr>
          <p:nvPr>
            <p:ph type="dt" sz="half" idx="10"/>
          </p:nvPr>
        </p:nvSpPr>
        <p:spPr>
          <a:xfrm>
            <a:off x="457200" y="6248400"/>
            <a:ext cx="21336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13"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14" name="Rectangle 7"/>
          <p:cNvSpPr>
            <a:spLocks noGrp="1" noChangeArrowheads="1"/>
          </p:cNvSpPr>
          <p:nvPr>
            <p:ph type="sldNum" sz="quarter" idx="12"/>
          </p:nvPr>
        </p:nvSpPr>
        <p:spPr>
          <a:xfrm>
            <a:off x="6553200" y="6248400"/>
            <a:ext cx="2133600" cy="457200"/>
          </a:xfrm>
        </p:spPr>
        <p:txBody>
          <a:bodyPr/>
          <a:lstStyle>
            <a:lvl1pPr>
              <a:defRPr b="1"/>
            </a:lvl1pPr>
          </a:lstStyle>
          <a:p>
            <a:pPr>
              <a:defRPr/>
            </a:pPr>
            <a:fld id="{4C84AA4C-8B19-443A-84E3-B3370D43384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5D1758-E143-493B-A0B6-99293E2205E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C7D6B0-9669-4B35-AAF6-02E38E436B7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6F29B88-2FC6-45CA-B03A-050BFA6DA23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25142C5-E475-4AEB-A72C-3B6F54D9444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F0489EB8-D85E-45EE-88E2-131EAB81F79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22FABD6-83B6-4E37-AD34-B7648CDF95F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8563990B-067D-4EDB-A5CA-DC72FFD52FF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EBB5487-9959-4FB2-B4F4-098C5B84805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BAED3A5-C07E-48AD-869C-8A8EDC919DD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C637F6-7AC3-41FA-821A-DB56BADEE5D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6903512-E9BC-4901-8534-1F28593E34A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ln>
          <a:effectLst/>
        </p:spPr>
        <p:txBody>
          <a:bodyPr/>
          <a:lstStyle/>
          <a:p>
            <a:pPr fontAlgn="base">
              <a:spcBef>
                <a:spcPct val="0"/>
              </a:spcBef>
              <a:spcAft>
                <a:spcPct val="0"/>
              </a:spcAft>
              <a:defRPr/>
            </a:pPr>
            <a:endParaRPr lang="tr-TR">
              <a:solidFill>
                <a:srgbClr val="000000"/>
              </a:solidFill>
            </a:endParaRPr>
          </a:p>
        </p:txBody>
      </p:sp>
      <p:grpSp>
        <p:nvGrpSpPr>
          <p:cNvPr id="2" name="Group 8"/>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ln>
          <a:effectLst/>
        </p:spPr>
        <p:txBody>
          <a:bodyPr/>
          <a:lstStyle/>
          <a:p>
            <a:pPr fontAlgn="base">
              <a:spcBef>
                <a:spcPct val="0"/>
              </a:spcBef>
              <a:spcAft>
                <a:spcPct val="0"/>
              </a:spcAft>
              <a:defRPr/>
            </a:pPr>
            <a:endParaRPr lang="tr-TR">
              <a:solidFill>
                <a:srgbClr val="000000"/>
              </a:solidFill>
            </a:endParaRPr>
          </a:p>
        </p:txBody>
      </p:sp>
      <p:sp>
        <p:nvSpPr>
          <p:cNvPr id="303107" name="Rectangle 3"/>
          <p:cNvSpPr>
            <a:spLocks noGrp="1" noChangeArrowheads="1"/>
          </p:cNvSpPr>
          <p:nvPr>
            <p:ph type="ctrTitle" hasCustomPrompt="1"/>
          </p:nvPr>
        </p:nvSpPr>
        <p:spPr>
          <a:xfrm>
            <a:off x="315913" y="466725"/>
            <a:ext cx="6781800" cy="2133600"/>
          </a:xfrm>
        </p:spPr>
        <p:txBody>
          <a:bodyPr/>
          <a:lstStyle>
            <a:lvl1pPr algn="r">
              <a:defRPr sz="4800"/>
            </a:lvl1pPr>
          </a:lstStyle>
          <a:p>
            <a:r>
              <a:rPr lang="tr-TR" altLang="en-US"/>
              <a:t>Asıl başlık stili için tıklatın</a:t>
            </a:r>
            <a:endParaRPr lang="tr-TR" altLang="en-US"/>
          </a:p>
        </p:txBody>
      </p:sp>
      <p:sp>
        <p:nvSpPr>
          <p:cNvPr id="303108" name="Rectangle 4"/>
          <p:cNvSpPr>
            <a:spLocks noGrp="1" noChangeArrowheads="1"/>
          </p:cNvSpPr>
          <p:nvPr>
            <p:ph type="subTitle" idx="1" hasCustomPrompt="1"/>
          </p:nvPr>
        </p:nvSpPr>
        <p:spPr>
          <a:xfrm>
            <a:off x="849313" y="3049588"/>
            <a:ext cx="6248400" cy="2362200"/>
          </a:xfrm>
        </p:spPr>
        <p:txBody>
          <a:bodyPr/>
          <a:lstStyle>
            <a:lvl1pPr marL="0" indent="0" algn="r">
              <a:buFont typeface="Wingdings" panose="05000000000000000000" pitchFamily="2" charset="2"/>
              <a:buNone/>
              <a:defRPr sz="3200"/>
            </a:lvl1pPr>
          </a:lstStyle>
          <a:p>
            <a:r>
              <a:rPr lang="tr-TR" altLang="en-US"/>
              <a:t>Asıl alt başlık stilini düzenlemek için tıklatın</a:t>
            </a:r>
            <a:endParaRPr lang="tr-TR" altLang="en-US"/>
          </a:p>
        </p:txBody>
      </p:sp>
      <p:sp>
        <p:nvSpPr>
          <p:cNvPr id="38"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40" name="Rectangle 7"/>
          <p:cNvSpPr>
            <a:spLocks noGrp="1" noChangeArrowheads="1"/>
          </p:cNvSpPr>
          <p:nvPr>
            <p:ph type="sldNum" sz="quarter" idx="12"/>
          </p:nvPr>
        </p:nvSpPr>
        <p:spPr/>
        <p:txBody>
          <a:bodyPr/>
          <a:lstStyle>
            <a:lvl1pPr>
              <a:defRPr/>
            </a:lvl1pPr>
          </a:lstStyle>
          <a:p>
            <a:pPr>
              <a:defRPr/>
            </a:pPr>
            <a:fld id="{117F17F6-BCB7-4F87-829C-0E0D1A0269E6}"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C5EFD104-BA03-4416-AB49-E5F02E380059}"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DEE9B36E-B304-494F-8063-30FF37C06529}"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3EBEA51C-2C74-4FE5-BC3B-A6B4101BCD64}"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2877FB93-EABD-463E-8429-2EF91D8457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E5563159-E880-4961-BEC5-3AB2DF5F0C31}"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19C9C58C-405C-45AC-9CC6-E4F952CBC5D6}"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BA72C448-9373-4D14-821C-1484ED350B73}"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A22EF641-5545-4101-819E-F4A7205F8E3A}"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E02C3B63-3F3D-4E53-90F6-B05FA23EBC3A}"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56FBEDD9-69D6-481A-94E4-B097E2219EEB}"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211B3043-A880-4B72-81C8-E59DD7753CBB}"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a:t>Click to edit Master title style</a:t>
            </a:r>
            <a:endParaRPr lang="tr-TR"/>
          </a:p>
        </p:txBody>
      </p:sp>
      <p:sp>
        <p:nvSpPr>
          <p:cNvPr id="3" name="ClipArt Placeholder 2"/>
          <p:cNvSpPr>
            <a:spLocks noGrp="1"/>
          </p:cNvSpPr>
          <p:nvPr>
            <p:ph type="clipArt" sz="half" idx="1"/>
          </p:nvPr>
        </p:nvSpPr>
        <p:spPr>
          <a:xfrm>
            <a:off x="457200" y="1719263"/>
            <a:ext cx="4038600" cy="4411662"/>
          </a:xfrm>
        </p:spPr>
        <p:txBody>
          <a:bodyPr/>
          <a:lstStyle/>
          <a:p>
            <a:pPr lvl="0"/>
            <a:endParaRPr lang="tr-TR" noProof="0"/>
          </a:p>
        </p:txBody>
      </p:sp>
      <p:sp>
        <p:nvSpPr>
          <p:cNvPr id="4" name="Text Placeholder 3"/>
          <p:cNvSpPr>
            <a:spLocks noGrp="1"/>
          </p:cNvSpPr>
          <p:nvPr>
            <p:ph type="body" sz="half" idx="2"/>
          </p:nvPr>
        </p:nvSpPr>
        <p:spPr>
          <a:xfrm>
            <a:off x="4648200" y="1719263"/>
            <a:ext cx="4038600" cy="441166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altLang="en-US" smtClean="0">
                <a:solidFill>
                  <a:srgbClr val="000000"/>
                </a:solidFill>
              </a:rPr>
              <a:t>10/30/2021</a:t>
            </a:r>
            <a:endParaRPr lang="tr-TR" alt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ltLang="en-US">
                <a:solidFill>
                  <a:srgbClr val="000000"/>
                </a:solidFill>
              </a:rPr>
              <a:t>Prof. Dr. Ahmet SALTIK</a:t>
            </a:r>
            <a:endParaRPr lang="tr-TR" alt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B16A8B86-FE6C-459B-9E5A-139519EB9917}" type="slidenum">
              <a:rPr lang="tr-TR" altLang="en-US">
                <a:solidFill>
                  <a:srgbClr val="000000"/>
                </a:solidFill>
              </a:rPr>
            </a:fld>
            <a:endParaRPr lang="tr-TR" altLang="en-US">
              <a:solidFill>
                <a:srgbClr val="000000"/>
              </a:solidFill>
            </a:endParaRPr>
          </a:p>
        </p:txBody>
      </p:sp>
    </p:spTree>
  </p:cSld>
  <p:clrMapOvr>
    <a:masterClrMapping/>
  </p:clrMapOvr>
  <p:hf hdr="0" ftr="0"/>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2"/>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8"/>
          <p:cNvGrpSpPr/>
          <p:nvPr/>
        </p:nvGrpSpPr>
        <p:grpSpPr bwMode="auto">
          <a:xfrm>
            <a:off x="195263" y="234950"/>
            <a:ext cx="3787775" cy="1778000"/>
            <a:chOff x="123" y="148"/>
            <a:chExt cx="2386" cy="1120"/>
          </a:xfrm>
        </p:grpSpPr>
        <p:sp>
          <p:nvSpPr>
            <p:cNvPr id="6" name="Freeform 9"/>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7" name="Freeform 10"/>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8" name="Freeform 11"/>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12"/>
            <p:cNvGrpSpPr/>
            <p:nvPr userDrawn="1"/>
          </p:nvGrpSpPr>
          <p:grpSpPr bwMode="auto">
            <a:xfrm>
              <a:off x="123" y="148"/>
              <a:ext cx="2386" cy="1081"/>
              <a:chOff x="123" y="148"/>
              <a:chExt cx="2386" cy="1081"/>
            </a:xfrm>
          </p:grpSpPr>
          <p:sp>
            <p:nvSpPr>
              <p:cNvPr id="10" name="Freeform 13"/>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1" name="Freeform 14"/>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2" name="Freeform 15"/>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3" name="Freeform 16"/>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4" name="Freeform 17"/>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nvGrpSpPr>
          <p:cNvPr id="5" name="Group 18"/>
          <p:cNvGrpSpPr/>
          <p:nvPr/>
        </p:nvGrpSpPr>
        <p:grpSpPr bwMode="auto">
          <a:xfrm>
            <a:off x="7915275" y="4368800"/>
            <a:ext cx="742950" cy="1058863"/>
            <a:chOff x="4986" y="2752"/>
            <a:chExt cx="468" cy="667"/>
          </a:xfrm>
        </p:grpSpPr>
        <p:sp>
          <p:nvSpPr>
            <p:cNvPr id="16" name="Freeform 19"/>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7" name="Freeform 20"/>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18" name="Freeform 21"/>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22"/>
            <p:cNvGrpSpPr/>
            <p:nvPr userDrawn="1"/>
          </p:nvGrpSpPr>
          <p:grpSpPr bwMode="auto">
            <a:xfrm>
              <a:off x="4986" y="2752"/>
              <a:ext cx="469" cy="667"/>
              <a:chOff x="4986" y="2752"/>
              <a:chExt cx="469" cy="667"/>
            </a:xfrm>
          </p:grpSpPr>
          <p:sp>
            <p:nvSpPr>
              <p:cNvPr id="20" name="Freeform 23"/>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1" name="Freeform 24"/>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2" name="Freeform 25"/>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3" name="Freeform 26"/>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4" name="Freeform 27"/>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25" name="Freeform 28"/>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6" name="Freeform 29"/>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2467" name="Rectangle 3"/>
          <p:cNvSpPr>
            <a:spLocks noGrp="1" noChangeArrowheads="1"/>
          </p:cNvSpPr>
          <p:nvPr>
            <p:ph type="ctrTitle" hasCustomPrompt="1"/>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tr-TR"/>
              <a:t>Asıl başlık stili için tıklatın</a:t>
            </a:r>
            <a:endParaRPr lang="tr-TR"/>
          </a:p>
        </p:txBody>
      </p:sp>
      <p:sp>
        <p:nvSpPr>
          <p:cNvPr id="62468" name="Rectangle 4"/>
          <p:cNvSpPr>
            <a:spLocks noGrp="1" noChangeArrowheads="1"/>
          </p:cNvSpPr>
          <p:nvPr>
            <p:ph type="subTitle" idx="1" hasCustomPrompt="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tr-TR"/>
              <a:t>Asıl alt başlık stilini düzenlemek için tıklatın</a:t>
            </a:r>
            <a:endParaRPr lang="tr-T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0A01AD1E-01F0-4DB7-9E9B-2DA89F403E2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251A3650-37A9-4FEB-BF6D-30313475217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A87B6A92-6E1B-422E-9D67-E16C2E5841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4C6C2A6D-8A23-4B64-B4EB-DC7EFD02685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7"/>
          <p:cNvSpPr>
            <a:spLocks noGrp="1" noChangeArrowheads="1"/>
          </p:cNvSpPr>
          <p:nvPr>
            <p:ph type="sldNum" sz="quarter" idx="12"/>
          </p:nvPr>
        </p:nvSpPr>
        <p:spPr/>
        <p:txBody>
          <a:bodyPr/>
          <a:lstStyle>
            <a:lvl1pPr>
              <a:defRPr/>
            </a:lvl1pPr>
          </a:lstStyle>
          <a:p>
            <a:pPr>
              <a:defRPr/>
            </a:pPr>
            <a:fld id="{32D34790-0A88-4233-B6AA-18076A102E7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71F72A4C-6728-4F1F-86C1-4F86E266F00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7"/>
          <p:cNvSpPr>
            <a:spLocks noGrp="1" noChangeArrowheads="1"/>
          </p:cNvSpPr>
          <p:nvPr>
            <p:ph type="sldNum" sz="quarter" idx="12"/>
          </p:nvPr>
        </p:nvSpPr>
        <p:spPr/>
        <p:txBody>
          <a:bodyPr/>
          <a:lstStyle>
            <a:lvl1pPr>
              <a:defRPr/>
            </a:lvl1pPr>
          </a:lstStyle>
          <a:p>
            <a:pPr>
              <a:defRPr/>
            </a:pPr>
            <a:fld id="{12BE5F0B-DC2A-4912-A43C-4220BEFFEE1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0A4B7BD9-3501-486A-ACFB-B6BED58A303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93F270BD-8B7B-478F-B2BD-A0C3BD22C4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47059CE-EA63-4B35-B1A0-4C61FBAFAFA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E6822B29-E338-41C4-AC1B-5096ED3CD0B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696200" cy="5334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7"/>
          <p:cNvSpPr>
            <a:spLocks noGrp="1" noChangeArrowheads="1"/>
          </p:cNvSpPr>
          <p:nvPr>
            <p:ph type="sldNum" sz="quarter" idx="12"/>
          </p:nvPr>
        </p:nvSpPr>
        <p:spPr/>
        <p:txBody>
          <a:bodyPr/>
          <a:lstStyle>
            <a:lvl1pPr>
              <a:defRPr/>
            </a:lvl1pPr>
          </a:lstStyle>
          <a:p>
            <a:pPr>
              <a:defRPr/>
            </a:pPr>
            <a:fld id="{51C58463-C16F-460C-9E4B-C80649EF1D0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13"/>
          <p:cNvSpPr>
            <a:spLocks noGrp="1" noChangeArrowheads="1"/>
          </p:cNvSpPr>
          <p:nvPr>
            <p:ph type="sldNum" sz="quarter" idx="12"/>
          </p:nvPr>
        </p:nvSpPr>
        <p:spPr/>
        <p:txBody>
          <a:bodyPr/>
          <a:lstStyle>
            <a:lvl1pPr>
              <a:defRPr/>
            </a:lvl1pPr>
          </a:lstStyle>
          <a:p>
            <a:pPr>
              <a:defRPr/>
            </a:pPr>
            <a:fld id="{A3D1E785-0BEE-41B1-8012-EFD27B939A3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tr-TR"/>
          </a:p>
        </p:txBody>
      </p:sp>
      <p:sp>
        <p:nvSpPr>
          <p:cNvPr id="3" name="Chart Placeholder 2"/>
          <p:cNvSpPr>
            <a:spLocks noGrp="1"/>
          </p:cNvSpPr>
          <p:nvPr>
            <p:ph type="chart" idx="1"/>
          </p:nvPr>
        </p:nvSpPr>
        <p:spPr>
          <a:xfrm>
            <a:off x="685800" y="1828800"/>
            <a:ext cx="7696200" cy="3657600"/>
          </a:xfrm>
        </p:spPr>
        <p:txBody>
          <a:bodyPr/>
          <a:lstStyle/>
          <a:p>
            <a:pPr lvl="0"/>
            <a:endParaRPr lang="tr-TR" noProof="0"/>
          </a:p>
        </p:txBody>
      </p:sp>
      <p:sp>
        <p:nvSpPr>
          <p:cNvPr id="4" name="Rectangle 5"/>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6"/>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7"/>
          <p:cNvSpPr>
            <a:spLocks noGrp="1" noChangeArrowheads="1"/>
          </p:cNvSpPr>
          <p:nvPr>
            <p:ph type="sldNum" sz="quarter" idx="12"/>
          </p:nvPr>
        </p:nvSpPr>
        <p:spPr/>
        <p:txBody>
          <a:bodyPr/>
          <a:lstStyle>
            <a:lvl1pPr>
              <a:defRPr/>
            </a:lvl1pPr>
          </a:lstStyle>
          <a:p>
            <a:pPr>
              <a:defRPr/>
            </a:pPr>
            <a:fld id="{98471FC4-7F15-4BC3-ACB0-0B5C3277249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90746D-4176-4236-9867-24379A885E8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762ACBF-66D3-445E-B07A-A651FB48D20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3EFEF00-BDF3-4819-AAA1-7EEAB51D1D6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F06CF82-857F-4E21-A8FF-B49C0B42AC1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B6AB802-B474-48AA-B8D8-CCA859749FE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3099168-D33A-47A4-9132-8EDB3040D18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B8DCC6FA-5B74-499B-88C1-09D860C952D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97C0198-B508-4B4E-8EF7-38641E47CA4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421BE16-7BDE-4258-B91B-01566845E0F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tr-TR"/>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11"/>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12"/>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13"/>
          <p:cNvSpPr>
            <a:spLocks noGrp="1" noChangeArrowheads="1"/>
          </p:cNvSpPr>
          <p:nvPr>
            <p:ph type="sldNum" sz="quarter" idx="12"/>
          </p:nvPr>
        </p:nvSpPr>
        <p:spPr/>
        <p:txBody>
          <a:bodyPr/>
          <a:lstStyle>
            <a:lvl1pPr>
              <a:defRPr/>
            </a:lvl1pPr>
          </a:lstStyle>
          <a:p>
            <a:pPr>
              <a:defRPr/>
            </a:pPr>
            <a:fld id="{CB8F7BD1-CC7D-4FC3-BE1B-1788B1DB6C8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FFCEDB0-8B71-4726-831C-78671275245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BE394E4-D868-45C9-8A45-C0F0BA5B5DB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1A7F3AED-5B31-4762-B8BD-A0BE76102CD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07E230-F62A-4055-8837-F16CA631FCF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10E2AA8-9978-4148-ABDE-00210EDE902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F51F6FD-8351-4D32-8786-D125D928496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04ACAAB-FF62-4A26-B09A-914CBEE0373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73A2EE4-25DD-45BE-81D4-7866F6BD516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D7C32AD-505B-4AD0-B635-B65DC316DE9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36A936E-9E8D-438E-933E-3FDBCADA3FF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ln>
        </p:spPr>
        <p:txBody>
          <a:bodyPr/>
          <a:lstStyle/>
          <a:p>
            <a:pPr fontAlgn="base">
              <a:spcBef>
                <a:spcPct val="0"/>
              </a:spcBef>
              <a:spcAft>
                <a:spcPct val="0"/>
              </a:spcAft>
              <a:defRPr/>
            </a:pPr>
            <a:endParaRPr lang="tr-TR">
              <a:solidFill>
                <a:srgbClr val="FFFFFF"/>
              </a:solidFill>
              <a:latin typeface="Arial" panose="020B0604020202020204" pitchFamily="34" charset="0"/>
            </a:endParaRPr>
          </a:p>
        </p:txBody>
      </p:sp>
      <p:sp>
        <p:nvSpPr>
          <p:cNvPr id="571394" name="Rectangle 2"/>
          <p:cNvSpPr>
            <a:spLocks noGrp="1" noChangeArrowheads="1"/>
          </p:cNvSpPr>
          <p:nvPr>
            <p:ph type="ctrTitle" sz="quarter" hasCustomPrompt="1"/>
          </p:nvPr>
        </p:nvSpPr>
        <p:spPr>
          <a:xfrm>
            <a:off x="685800" y="1997075"/>
            <a:ext cx="7772400" cy="1431925"/>
          </a:xfrm>
        </p:spPr>
        <p:txBody>
          <a:bodyPr anchor="b" anchorCtr="1"/>
          <a:lstStyle>
            <a:lvl1pPr>
              <a:defRPr/>
            </a:lvl1pPr>
          </a:lstStyle>
          <a:p>
            <a:r>
              <a:rPr lang="tr-TR"/>
              <a:t>Asıl başlık stili için tıklatın</a:t>
            </a:r>
            <a:endParaRPr lang="tr-TR"/>
          </a:p>
        </p:txBody>
      </p:sp>
      <p:sp>
        <p:nvSpPr>
          <p:cNvPr id="571395" name="Rectangle 3"/>
          <p:cNvSpPr>
            <a:spLocks noGrp="1" noChangeArrowheads="1"/>
          </p:cNvSpPr>
          <p:nvPr>
            <p:ph type="subTitle" sz="quarter" idx="1" hasCustomPrompt="1"/>
          </p:nvPr>
        </p:nvSpPr>
        <p:spPr>
          <a:xfrm>
            <a:off x="1371600" y="3886200"/>
            <a:ext cx="6400800" cy="1752600"/>
          </a:xfrm>
        </p:spPr>
        <p:txBody>
          <a:bodyPr/>
          <a:lstStyle>
            <a:lvl1pPr marL="0" indent="0" algn="ctr">
              <a:buFontTx/>
              <a:buNone/>
              <a:defRPr/>
            </a:lvl1pPr>
          </a:lstStyle>
          <a:p>
            <a:r>
              <a:rPr lang="tr-TR"/>
              <a:t>Asıl alt başlık stilini düzenlemek için tıklatın</a:t>
            </a:r>
            <a:endParaRPr lang="tr-TR"/>
          </a:p>
        </p:txBody>
      </p:sp>
      <p:sp>
        <p:nvSpPr>
          <p:cNvPr id="5" name="Rectangle 5"/>
          <p:cNvSpPr>
            <a:spLocks noGrp="1" noChangeArrowheads="1"/>
          </p:cNvSpPr>
          <p:nvPr>
            <p:ph type="ftr" sz="quarter" idx="10"/>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85C80A00-6C1F-465B-88D1-2161AF8DEFEE}" type="slidenum">
              <a:rPr lang="tr-TR">
                <a:solidFill>
                  <a:srgbClr val="FFFFFF"/>
                </a:solidFill>
              </a:rPr>
            </a:fld>
            <a:endParaRPr lang="tr-TR">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Tree>
  </p:cSld>
  <p:clrMapOvr>
    <a:masterClrMapping/>
  </p:clrMapOvr>
  <p:hf hdr="0" ftr="0"/>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2FBA6CC-1FAB-4C03-91C6-7882E776E6B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754473-8C6E-42C3-B595-A66F95E03A5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0F4D6AB-A127-43BA-BF3D-E661713B3F9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76E32A8-2A46-4368-8C32-EFC370A73E9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B2B6A65-37D3-4D89-9618-2F30D1813CE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8A66189-D487-43E6-A7F2-53FEC24804A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C633AB-9A5E-43FE-B070-A9AAC6E5C09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9423A31-508A-4BFE-AC72-BB794B917EA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E382BF7A-20C3-4911-8A44-6D06217FC69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F46F45B-436F-4B96-9DA4-0827A3423A5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9D7621E-305E-4E44-B223-DCF41663E6F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21FC46-837B-41C5-B5ED-AD39F9713FA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35D1BE-66C0-47E1-AAEE-115DCD00C85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F0E0A17-EA29-451C-96FD-64F94988E86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A683AB-8BFD-4A42-919B-B9CACB21DC6F}"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35A16CE-131B-497C-A0D9-164B21E0F4D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707E230-F62A-4055-8837-F16CA631FCF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10E2AA8-9978-4148-ABDE-00210EDE902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F51F6FD-8351-4D32-8786-D125D928496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04ACAAB-FF62-4A26-B09A-914CBEE0373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73A2EE4-25DD-45BE-81D4-7866F6BD516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7F08F89-0BB8-4545-B354-1D06FC4AE08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5046347-0CA7-4F1A-8728-F094AD980BDA}"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D7C32AD-505B-4AD0-B635-B65DC316DE91}"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336A936E-9E8D-438E-933E-3FDBCADA3FF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2FBA6CC-1FAB-4C03-91C6-7882E776E6B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4754473-8C6E-42C3-B595-A66F95E03A5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0F4D6AB-A127-43BA-BF3D-E661713B3F9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76E32A8-2A46-4368-8C32-EFC370A73E9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6B3B86-CF3C-4BA3-8B8E-BB55BCCF34C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6E26FE0-BAD9-4DC0-8E79-298B95650F8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12D2C0B-AA9B-492E-B85A-920170A1D3D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26C7EA2-CDC2-4D7F-BADE-871FF72DA88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1DB4270-E9AB-4267-84E9-59B3625C872F}"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2A253B1-E9B9-4D84-AF39-1D02F7B17D8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EC57F9-8FAC-4BD4-8A99-3ABFCA9A5B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15306C7-AAA8-4485-9852-4285E4AFC4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6287D7A-56A1-403F-AF0E-9883E121C26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53A6FA7-F6BD-4858-811D-884B743B2FB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092C50-49CF-485F-892F-B9102387E0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3A2BDA-3833-45F1-853C-B0E8724CEAD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able Placeholder 2"/>
          <p:cNvSpPr>
            <a:spLocks noGrp="1"/>
          </p:cNvSpPr>
          <p:nvPr>
            <p:ph type="tbl"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9EE68A-3CCA-4A15-AAD2-AD284581B13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Chart Placeholder 2"/>
          <p:cNvSpPr>
            <a:spLocks noGrp="1"/>
          </p:cNvSpPr>
          <p:nvPr>
            <p:ph type="chart"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62399C-5A23-40D3-A226-340280778CB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6B3B86-CF3C-4BA3-8B8E-BB55BCCF34C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37AF713-4663-4E7C-9408-B444D16FA2DF}"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6E26FE0-BAD9-4DC0-8E79-298B95650F8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12D2C0B-AA9B-492E-B85A-920170A1D3D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26C7EA2-CDC2-4D7F-BADE-871FF72DA88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2A253B1-E9B9-4D84-AF39-1D02F7B17D8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EC57F9-8FAC-4BD4-8A99-3ABFCA9A5B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15306C7-AAA8-4485-9852-4285E4AFC4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6287D7A-56A1-403F-AF0E-9883E121C26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53A6FA7-F6BD-4858-811D-884B743B2FB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092C50-49CF-485F-892F-B9102387E0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3A2BDA-3833-45F1-853C-B0E8724CEAD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17EF0EB-2748-46A9-8F54-A2195FD09E84}"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able Placeholder 2"/>
          <p:cNvSpPr>
            <a:spLocks noGrp="1"/>
          </p:cNvSpPr>
          <p:nvPr>
            <p:ph type="tbl"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9EE68A-3CCA-4A15-AAD2-AD284581B13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Chart Placeholder 2"/>
          <p:cNvSpPr>
            <a:spLocks noGrp="1"/>
          </p:cNvSpPr>
          <p:nvPr>
            <p:ph type="chart"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62399C-5A23-40D3-A226-340280778CB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6B3B86-CF3C-4BA3-8B8E-BB55BCCF34C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6E26FE0-BAD9-4DC0-8E79-298B95650F8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12D2C0B-AA9B-492E-B85A-920170A1D3D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26C7EA2-CDC2-4D7F-BADE-871FF72DA88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2A253B1-E9B9-4D84-AF39-1D02F7B17D8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EC57F9-8FAC-4BD4-8A99-3ABFCA9A5B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15306C7-AAA8-4485-9852-4285E4AFC4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6287D7A-56A1-403F-AF0E-9883E121C26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6FE85267-BAF7-4913-890F-26CE81F40061}"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53A6FA7-F6BD-4858-811D-884B743B2FB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092C50-49CF-485F-892F-B9102387E0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3A2BDA-3833-45F1-853C-B0E8724CEAD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able Placeholder 2"/>
          <p:cNvSpPr>
            <a:spLocks noGrp="1"/>
          </p:cNvSpPr>
          <p:nvPr>
            <p:ph type="tbl"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9EE68A-3CCA-4A15-AAD2-AD284581B13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Chart Placeholder 2"/>
          <p:cNvSpPr>
            <a:spLocks noGrp="1"/>
          </p:cNvSpPr>
          <p:nvPr>
            <p:ph type="chart"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62399C-5A23-40D3-A226-340280778CB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D6B3B86-CF3C-4BA3-8B8E-BB55BCCF34C9}"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6E26FE0-BAD9-4DC0-8E79-298B95650F8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12D2C0B-AA9B-492E-B85A-920170A1D3D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26C7EA2-CDC2-4D7F-BADE-871FF72DA88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2A253B1-E9B9-4D84-AF39-1D02F7B17D8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4848C43-C53B-4797-82FF-033269C72B6B}"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EC57F9-8FAC-4BD4-8A99-3ABFCA9A5B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15306C7-AAA8-4485-9852-4285E4AFC43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6287D7A-56A1-403F-AF0E-9883E121C26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353A6FA7-F6BD-4858-811D-884B743B2FB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1092C50-49CF-485F-892F-B9102387E06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3A2BDA-3833-45F1-853C-B0E8724CEAD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Table Placeholder 2"/>
          <p:cNvSpPr>
            <a:spLocks noGrp="1"/>
          </p:cNvSpPr>
          <p:nvPr>
            <p:ph type="tbl"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9EE68A-3CCA-4A15-AAD2-AD284581B13E}"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tr-TR"/>
          </a:p>
        </p:txBody>
      </p:sp>
      <p:sp>
        <p:nvSpPr>
          <p:cNvPr id="3" name="Chart Placeholder 2"/>
          <p:cNvSpPr>
            <a:spLocks noGrp="1"/>
          </p:cNvSpPr>
          <p:nvPr>
            <p:ph type="chart" idx="1"/>
          </p:nvPr>
        </p:nvSpPr>
        <p:spPr>
          <a:xfrm>
            <a:off x="457200" y="1600200"/>
            <a:ext cx="8229600" cy="4525963"/>
          </a:xfrm>
        </p:spPr>
        <p:txBody>
          <a:bodyPr/>
          <a:lstStyle/>
          <a:p>
            <a:pPr lvl="0"/>
            <a:endParaRPr lang="tr-TR" noProof="0"/>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B62399C-5A23-40D3-A226-340280778CB6}"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393893-58F6-4E1A-B23A-4BA19AF567E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1284E3-8C4E-437B-BF7F-624EC6897B8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28C2D2C4-7C78-4971-9862-445BB2D7A3E0}"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3913341-A0C3-4BCE-9E0E-7905ED3CA2C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9CA33E0-5013-4B6F-ABFB-593A3B9DC72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6F285C3-47B1-441B-B150-5E3833B92DA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22DC560-FE0C-4A1D-9F2D-F39BEB8BA5B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41713C5-F1EA-423E-B4C3-517970270E1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A58A0F-B3EC-4C34-8D54-9EE0287922BB}"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BA0BF2F-E57D-4126-BE53-A7C546F4D11D}"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6AE888-C2C5-4198-90AF-18C31E97F4B7}"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4306ED3-B9D8-444F-9E60-2558E8433C2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57EB99-D187-430A-B4F1-5820E28773D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744616E-7407-41EE-B68B-631752A1E86D}"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0AC81E-24DC-47AE-A66F-0AE701E03C1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07F996-F327-4EC8-B578-B4CEEBB95D4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10879B-AFA6-4889-9611-4290989F504B}"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F23F5FF-C705-4255-9D02-EDED7EA1CE0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80684C1-3E50-4571-B2A1-987BD41BB2D1}"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AD59A60-FC3E-4FF4-9852-FAFC1FADC3F2}"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5AB1AF0-A1BB-4441-A99B-84B2496CBB5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35E022-E6AC-4EFD-8362-CAFD9F1FB33E}"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EAE4CF-B825-4DA1-9E6B-766FFE1A731F}"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2D45024-8A52-4978-847B-2F96809038D2}"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201282E-AD2B-4E67-9759-640062027719}"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93E72D-443B-40D9-B468-9C4539388904}"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3" name="Rectangle 4"/>
          <p:cNvSpPr>
            <a:spLocks noGrp="1" noChangeArrowheads="1"/>
          </p:cNvSpPr>
          <p:nvPr>
            <p:ph type="dt" sz="half" idx="10"/>
          </p:nvPr>
        </p:nvSpPr>
        <p:spPr/>
        <p:txBody>
          <a:bodyPr/>
          <a:lstStyle>
            <a:lvl1pPr>
              <a:defRPr/>
            </a:lvl1pPr>
          </a:lstStyle>
          <a:p>
            <a:pPr>
              <a:defRPr/>
            </a:pPr>
            <a:r>
              <a:rPr lang="tr-TR" smtClean="0">
                <a:solidFill>
                  <a:srgbClr val="FFFFFF"/>
                </a:solidFill>
              </a:rPr>
              <a:t>10/30/2021</a:t>
            </a:r>
            <a:endParaRPr lang="tr-T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tr-TR">
                <a:solidFill>
                  <a:srgbClr val="FFFFFF"/>
                </a:solidFill>
              </a:rPr>
              <a:t>Prof. Dr. Ahmet SALTIK</a:t>
            </a:r>
            <a:endParaRPr lang="tr-T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2306ADDC-BA0F-4540-82BA-0341AA71C405}" type="slidenum">
              <a:rPr lang="tr-TR">
                <a:solidFill>
                  <a:srgbClr val="FFFFFF"/>
                </a:solidFill>
              </a:rPr>
            </a:fld>
            <a:endParaRPr lang="tr-TR">
              <a:solidFill>
                <a:srgbClr val="FFFFFF"/>
              </a:solidFill>
            </a:endParaRPr>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86A578A-BBE5-4956-8714-45CAFB1EE8D5}"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411FD2-9DF5-4DC6-9F3F-621E6611AFF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32CF60-0E95-4D32-8E04-AF2582E081B7}"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F3CCF9-05F3-4D28-BDAF-5F447F396869}"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C43200-8BBD-45DA-B1D0-26064AD21AE3}"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71ABFF-B251-4BA6-A5A6-110EC32BAF6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69D05A2-3998-47BA-808E-93F783D851A0}"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0AFF003-03F3-4FD6-8DD6-F5AB811A70A8}"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E2AAB3B-8FF2-4AFC-A509-CB62733E704B}"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CAD04F-BFE3-4AD3-B91D-263C0C972CD5}"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BB2F64-6C89-4782-9F8C-D89B77FFE5E6}"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D9D2DC4-44BB-45BE-8106-AE27E946C974}"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10"/>
          </p:nvPr>
        </p:nvSpPr>
        <p:spPr/>
        <p:txBody>
          <a:bodyPr/>
          <a:lstStyle>
            <a:lvl1pPr>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9EB4502-DB0B-4026-9F20-28D2CF25C12A}" type="slidenum">
              <a:rPr lang="tr-TR">
                <a:solidFill>
                  <a:prstClr val="black">
                    <a:tint val="75000"/>
                  </a:prstClr>
                </a:solidFill>
              </a:rPr>
            </a:fld>
            <a:endParaRPr lang="tr-TR">
              <a:solidFill>
                <a:prstClr val="black">
                  <a:tint val="75000"/>
                </a:prstClr>
              </a:solidFill>
            </a:endParaRPr>
          </a:p>
        </p:txBody>
      </p:sp>
    </p:spTree>
  </p:cSld>
  <p:clrMapOvr>
    <a:masterClrMapping/>
  </p:clrMapOvr>
  <p:hf hdr="0" ftr="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grpSp>
        <p:nvGrpSpPr>
          <p:cNvPr id="2" name="Group 2"/>
          <p:cNvGrpSpPr/>
          <p:nvPr/>
        </p:nvGrpSpPr>
        <p:grpSpPr bwMode="auto">
          <a:xfrm>
            <a:off x="-3175" y="2438400"/>
            <a:ext cx="9147175" cy="1063625"/>
            <a:chOff x="-2" y="1536"/>
            <a:chExt cx="5762" cy="670"/>
          </a:xfrm>
        </p:grpSpPr>
        <p:grpSp>
          <p:nvGrpSpPr>
            <p:cNvPr id="3" name="Group 3"/>
            <p:cNvGrpSpPr/>
            <p:nvPr/>
          </p:nvGrpSpPr>
          <p:grpSpPr bwMode="auto">
            <a:xfrm flipH="1">
              <a:off x="-2" y="1562"/>
              <a:ext cx="5763" cy="639"/>
              <a:chOff x="-3" y="1562"/>
              <a:chExt cx="5763" cy="639"/>
            </a:xfrm>
          </p:grpSpPr>
          <p:sp>
            <p:nvSpPr>
              <p:cNvPr id="8" name="Freeform 4"/>
              <p:cNvSpPr/>
              <p:nvPr/>
            </p:nvSpPr>
            <p:spPr bwMode="ltGray">
              <a:xfrm rot="-5400000">
                <a:off x="2558" y="-993"/>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9" name="Freeform 5"/>
              <p:cNvSpPr/>
              <p:nvPr/>
            </p:nvSpPr>
            <p:spPr bwMode="ltGray">
              <a:xfrm rot="-5400000">
                <a:off x="1322"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0" name="Freeform 6"/>
              <p:cNvSpPr/>
              <p:nvPr/>
            </p:nvSpPr>
            <p:spPr bwMode="ltGray">
              <a:xfrm rot="-5400000">
                <a:off x="982"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1" name="Freeform 7"/>
              <p:cNvSpPr/>
              <p:nvPr/>
            </p:nvSpPr>
            <p:spPr bwMode="ltGray">
              <a:xfrm rot="-5400000">
                <a:off x="-58" y="1753"/>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2" name="Freeform 8"/>
              <p:cNvSpPr/>
              <p:nvPr/>
            </p:nvSpPr>
            <p:spPr bwMode="ltGray">
              <a:xfrm rot="-5400000">
                <a:off x="664" y="1733"/>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3" name="Freeform 9"/>
              <p:cNvSpPr/>
              <p:nvPr/>
            </p:nvSpPr>
            <p:spPr bwMode="ltGray">
              <a:xfrm rot="-5400000">
                <a:off x="442" y="1699"/>
                <a:ext cx="624" cy="362"/>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4" name="Freeform 10"/>
              <p:cNvSpPr/>
              <p:nvPr/>
            </p:nvSpPr>
            <p:spPr bwMode="ltGray">
              <a:xfrm rot="-5400000">
                <a:off x="154" y="1727"/>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5" name="Freeform 11"/>
              <p:cNvSpPr/>
              <p:nvPr/>
            </p:nvSpPr>
            <p:spPr bwMode="ltGray">
              <a:xfrm rot="-5400000">
                <a:off x="3210"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6" name="Freeform 12"/>
              <p:cNvSpPr/>
              <p:nvPr/>
            </p:nvSpPr>
            <p:spPr bwMode="ltGray">
              <a:xfrm rot="-5400000">
                <a:off x="2870" y="1664"/>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7" name="Freeform 13"/>
              <p:cNvSpPr/>
              <p:nvPr/>
            </p:nvSpPr>
            <p:spPr bwMode="ltGray">
              <a:xfrm rot="-5400000">
                <a:off x="1828" y="1748"/>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8" name="Freeform 14"/>
              <p:cNvSpPr/>
              <p:nvPr/>
            </p:nvSpPr>
            <p:spPr bwMode="ltGray">
              <a:xfrm rot="-5400000">
                <a:off x="2551" y="1728"/>
                <a:ext cx="624" cy="294"/>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19" name="Freeform 15"/>
              <p:cNvSpPr/>
              <p:nvPr/>
            </p:nvSpPr>
            <p:spPr bwMode="ltGray">
              <a:xfrm rot="-5400000">
                <a:off x="2328"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0" name="Freeform 16"/>
              <p:cNvSpPr/>
              <p:nvPr/>
            </p:nvSpPr>
            <p:spPr bwMode="ltGray">
              <a:xfrm rot="-5400000">
                <a:off x="2043"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1" name="Freeform 17"/>
              <p:cNvSpPr/>
              <p:nvPr/>
            </p:nvSpPr>
            <p:spPr bwMode="ltGray">
              <a:xfrm rot="-5400000">
                <a:off x="4076"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2" name="Freeform 18"/>
              <p:cNvSpPr/>
              <p:nvPr/>
            </p:nvSpPr>
            <p:spPr bwMode="ltGray">
              <a:xfrm rot="-5400000">
                <a:off x="3736" y="1669"/>
                <a:ext cx="624" cy="42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3" name="Freeform 19"/>
              <p:cNvSpPr/>
              <p:nvPr/>
            </p:nvSpPr>
            <p:spPr bwMode="ltGray">
              <a:xfrm rot="-5400000">
                <a:off x="4582" y="1748"/>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4" name="Freeform 20"/>
              <p:cNvSpPr/>
              <p:nvPr/>
            </p:nvSpPr>
            <p:spPr bwMode="ltGray">
              <a:xfrm>
                <a:off x="5469" y="1562"/>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5" name="Freeform 21"/>
              <p:cNvSpPr/>
              <p:nvPr/>
            </p:nvSpPr>
            <p:spPr bwMode="ltGray">
              <a:xfrm rot="-5400000">
                <a:off x="5082" y="1695"/>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26" name="Freeform 22"/>
              <p:cNvSpPr/>
              <p:nvPr/>
            </p:nvSpPr>
            <p:spPr bwMode="ltGray">
              <a:xfrm rot="-5400000">
                <a:off x="4797"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grpSp>
        <p:sp>
          <p:nvSpPr>
            <p:cNvPr id="6" name="Freeform 23"/>
            <p:cNvSpPr/>
            <p:nvPr/>
          </p:nvSpPr>
          <p:spPr bwMode="ltGray">
            <a:xfrm flipH="1">
              <a:off x="-2" y="1536"/>
              <a:ext cx="5762"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a:effectLst/>
          </p:spPr>
          <p:txBody>
            <a:bodyPr wrap="none" anchor="ctr"/>
            <a:lstStyle/>
            <a:p>
              <a:pPr fontAlgn="base">
                <a:spcBef>
                  <a:spcPct val="0"/>
                </a:spcBef>
                <a:spcAft>
                  <a:spcPct val="0"/>
                </a:spcAft>
                <a:defRPr/>
              </a:pPr>
              <a:endParaRPr lang="tr-TR">
                <a:solidFill>
                  <a:srgbClr val="000000"/>
                </a:solidFill>
              </a:endParaRPr>
            </a:p>
          </p:txBody>
        </p:sp>
        <p:sp>
          <p:nvSpPr>
            <p:cNvPr id="7" name="Freeform 24"/>
            <p:cNvSpPr/>
            <p:nvPr/>
          </p:nvSpPr>
          <p:spPr bwMode="ltGray">
            <a:xfrm flipH="1">
              <a:off x="-2" y="2017"/>
              <a:ext cx="5761"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ln>
            <a:effectLst/>
          </p:spPr>
          <p:txBody>
            <a:bodyPr wrap="none" anchor="ctr"/>
            <a:lstStyle/>
            <a:p>
              <a:pPr fontAlgn="base">
                <a:spcBef>
                  <a:spcPct val="0"/>
                </a:spcBef>
                <a:spcAft>
                  <a:spcPct val="0"/>
                </a:spcAft>
                <a:defRPr/>
              </a:pPr>
              <a:endParaRPr lang="tr-TR">
                <a:solidFill>
                  <a:srgbClr val="000000"/>
                </a:solidFill>
              </a:endParaRPr>
            </a:p>
          </p:txBody>
        </p:sp>
      </p:grpSp>
      <p:sp>
        <p:nvSpPr>
          <p:cNvPr id="599065" name="Rectangle 25"/>
          <p:cNvSpPr>
            <a:spLocks noGrp="1" noChangeArrowheads="1"/>
          </p:cNvSpPr>
          <p:nvPr>
            <p:ph type="ctrTitle" hasCustomPrompt="1"/>
          </p:nvPr>
        </p:nvSpPr>
        <p:spPr>
          <a:xfrm>
            <a:off x="1173163" y="198438"/>
            <a:ext cx="7772400" cy="2286000"/>
          </a:xfrm>
        </p:spPr>
        <p:txBody>
          <a:bodyPr anchor="b">
            <a:spAutoFit/>
          </a:bodyPr>
          <a:lstStyle>
            <a:lvl1pPr>
              <a:defRPr sz="7200"/>
            </a:lvl1pPr>
          </a:lstStyle>
          <a:p>
            <a:r>
              <a:rPr lang="tr-TR"/>
              <a:t>Asıl başlık stili için tıklatın</a:t>
            </a:r>
            <a:endParaRPr lang="tr-TR"/>
          </a:p>
        </p:txBody>
      </p:sp>
      <p:sp>
        <p:nvSpPr>
          <p:cNvPr id="599066" name="Rectangle 26"/>
          <p:cNvSpPr>
            <a:spLocks noGrp="1" noChangeArrowheads="1"/>
          </p:cNvSpPr>
          <p:nvPr>
            <p:ph type="subTitle" idx="1" hasCustomPrompt="1"/>
          </p:nvPr>
        </p:nvSpPr>
        <p:spPr>
          <a:xfrm>
            <a:off x="1166813" y="3886200"/>
            <a:ext cx="6400800" cy="1752600"/>
          </a:xfrm>
        </p:spPr>
        <p:txBody>
          <a:bodyPr/>
          <a:lstStyle>
            <a:lvl1pPr marL="0" indent="0">
              <a:buFont typeface="Wingdings" panose="05000000000000000000" pitchFamily="2" charset="2"/>
              <a:buNone/>
              <a:defRPr sz="4000"/>
            </a:lvl1pPr>
          </a:lstStyle>
          <a:p>
            <a:r>
              <a:rPr lang="tr-TR"/>
              <a:t>Asıl alt başlık stilini düzenlemek için tıklatın</a:t>
            </a:r>
            <a:endParaRPr lang="tr-T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r>
              <a:rPr lang="tr-TR" smtClean="0"/>
              <a:t>10/30/2021</a:t>
            </a:r>
            <a:endParaRPr lang="tr-T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r>
              <a:rPr lang="tr-TR"/>
              <a:t>Prof. Dr. Ahmet SALTIK</a:t>
            </a:r>
            <a:endParaRPr lang="tr-T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20FC6C1B-A99D-4CAB-BA54-5A5A339E13C0}" type="slidenum">
              <a:rPr lang="tr-TR"/>
            </a:fld>
            <a:endParaRPr lang="tr-TR"/>
          </a:p>
        </p:txBody>
      </p:sp>
    </p:spTree>
  </p:cSld>
  <p:clrMapOvr>
    <a:masterClrMapping/>
  </p:clrMapOvr>
  <p:hf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29"/>
          <p:cNvSpPr>
            <a:spLocks noGrp="1" noChangeArrowheads="1"/>
          </p:cNvSpPr>
          <p:nvPr>
            <p:ph type="sldNum" sz="quarter" idx="12"/>
          </p:nvPr>
        </p:nvSpPr>
        <p:spPr/>
        <p:txBody>
          <a:bodyPr/>
          <a:lstStyle>
            <a:lvl1pPr>
              <a:defRPr/>
            </a:lvl1pPr>
          </a:lstStyle>
          <a:p>
            <a:pPr>
              <a:defRPr/>
            </a:pPr>
            <a:fld id="{1F2CC0E1-0673-4D5C-A6AA-E9EC4EED5022}"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5"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6" name="Rectangle 29"/>
          <p:cNvSpPr>
            <a:spLocks noGrp="1" noChangeArrowheads="1"/>
          </p:cNvSpPr>
          <p:nvPr>
            <p:ph type="sldNum" sz="quarter" idx="12"/>
          </p:nvPr>
        </p:nvSpPr>
        <p:spPr/>
        <p:txBody>
          <a:bodyPr/>
          <a:lstStyle>
            <a:lvl1pPr>
              <a:defRPr/>
            </a:lvl1pPr>
          </a:lstStyle>
          <a:p>
            <a:pPr>
              <a:defRPr/>
            </a:pPr>
            <a:fld id="{4D2830A5-A345-42C1-A7E6-DA04A519D7E0}"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29"/>
          <p:cNvSpPr>
            <a:spLocks noGrp="1" noChangeArrowheads="1"/>
          </p:cNvSpPr>
          <p:nvPr>
            <p:ph type="sldNum" sz="quarter" idx="12"/>
          </p:nvPr>
        </p:nvSpPr>
        <p:spPr/>
        <p:txBody>
          <a:bodyPr/>
          <a:lstStyle>
            <a:lvl1pPr>
              <a:defRPr/>
            </a:lvl1pPr>
          </a:lstStyle>
          <a:p>
            <a:pPr>
              <a:defRPr/>
            </a:pPr>
            <a:fld id="{96FCAEAE-0F1A-406F-BCC1-0DD14EBA0C5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7"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8"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9" name="Rectangle 29"/>
          <p:cNvSpPr>
            <a:spLocks noGrp="1" noChangeArrowheads="1"/>
          </p:cNvSpPr>
          <p:nvPr>
            <p:ph type="sldNum" sz="quarter" idx="12"/>
          </p:nvPr>
        </p:nvSpPr>
        <p:spPr/>
        <p:txBody>
          <a:bodyPr/>
          <a:lstStyle>
            <a:lvl1pPr>
              <a:defRPr/>
            </a:lvl1pPr>
          </a:lstStyle>
          <a:p>
            <a:pPr>
              <a:defRPr/>
            </a:pPr>
            <a:fld id="{C3D25C81-F14C-41D5-B14A-DCDF1334805A}"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4"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5" name="Rectangle 29"/>
          <p:cNvSpPr>
            <a:spLocks noGrp="1" noChangeArrowheads="1"/>
          </p:cNvSpPr>
          <p:nvPr>
            <p:ph type="sldNum" sz="quarter" idx="12"/>
          </p:nvPr>
        </p:nvSpPr>
        <p:spPr/>
        <p:txBody>
          <a:bodyPr/>
          <a:lstStyle>
            <a:lvl1pPr>
              <a:defRPr/>
            </a:lvl1pPr>
          </a:lstStyle>
          <a:p>
            <a:pPr>
              <a:defRPr/>
            </a:pPr>
            <a:fld id="{49551D87-FE48-48E3-8184-127AE59CCA38}"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3"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4" name="Rectangle 29"/>
          <p:cNvSpPr>
            <a:spLocks noGrp="1" noChangeArrowheads="1"/>
          </p:cNvSpPr>
          <p:nvPr>
            <p:ph type="sldNum" sz="quarter" idx="12"/>
          </p:nvPr>
        </p:nvSpPr>
        <p:spPr/>
        <p:txBody>
          <a:bodyPr/>
          <a:lstStyle>
            <a:lvl1pPr>
              <a:defRPr/>
            </a:lvl1pPr>
          </a:lstStyle>
          <a:p>
            <a:pPr>
              <a:defRPr/>
            </a:pPr>
            <a:fld id="{02821A26-2F4D-43C3-97F7-A65B6DD36D9C}"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29"/>
          <p:cNvSpPr>
            <a:spLocks noGrp="1" noChangeArrowheads="1"/>
          </p:cNvSpPr>
          <p:nvPr>
            <p:ph type="sldNum" sz="quarter" idx="12"/>
          </p:nvPr>
        </p:nvSpPr>
        <p:spPr/>
        <p:txBody>
          <a:bodyPr/>
          <a:lstStyle>
            <a:lvl1pPr>
              <a:defRPr/>
            </a:lvl1pPr>
          </a:lstStyle>
          <a:p>
            <a:pPr>
              <a:defRPr/>
            </a:pPr>
            <a:fld id="{838AD50E-3720-412C-BEC6-7BDB5D0FF163}" type="slidenum">
              <a:rPr lang="tr-TR">
                <a:solidFill>
                  <a:srgbClr val="000000"/>
                </a:solidFill>
              </a:rPr>
            </a:fld>
            <a:endParaRPr lang="tr-TR">
              <a:solidFill>
                <a:srgbClr val="000000"/>
              </a:solidFill>
            </a:endParaRPr>
          </a:p>
        </p:txBody>
      </p:sp>
    </p:spTree>
  </p:cSld>
  <p:clrMapOvr>
    <a:masterClrMapping/>
  </p:clrMapOvr>
  <p:hf hdr="0" ftr="0"/>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27"/>
          <p:cNvSpPr>
            <a:spLocks noGrp="1" noChangeArrowheads="1"/>
          </p:cNvSpPr>
          <p:nvPr>
            <p:ph type="dt" sz="half" idx="10"/>
          </p:nvPr>
        </p:nvSpPr>
        <p:spPr/>
        <p:txBody>
          <a:bodyPr/>
          <a:lstStyle>
            <a:lvl1pPr>
              <a:defRPr/>
            </a:lvl1pPr>
          </a:lstStyle>
          <a:p>
            <a:pPr>
              <a:defRPr/>
            </a:pPr>
            <a:r>
              <a:rPr lang="tr-TR" smtClean="0">
                <a:solidFill>
                  <a:srgbClr val="000000"/>
                </a:solidFill>
              </a:rPr>
              <a:t>10/30/2021</a:t>
            </a:r>
            <a:endParaRPr lang="tr-TR">
              <a:solidFill>
                <a:srgbClr val="000000"/>
              </a:solidFill>
            </a:endParaRPr>
          </a:p>
        </p:txBody>
      </p:sp>
      <p:sp>
        <p:nvSpPr>
          <p:cNvPr id="6" name="Rectangle 28"/>
          <p:cNvSpPr>
            <a:spLocks noGrp="1" noChangeArrowheads="1"/>
          </p:cNvSpPr>
          <p:nvPr>
            <p:ph type="ftr" sz="quarter" idx="11"/>
          </p:nvPr>
        </p:nvSpPr>
        <p:spPr/>
        <p:txBody>
          <a:bodyPr/>
          <a:lstStyle>
            <a:lvl1pPr>
              <a:defRPr/>
            </a:lvl1pPr>
          </a:lstStyle>
          <a:p>
            <a:pPr>
              <a:defRPr/>
            </a:pPr>
            <a:r>
              <a:rPr lang="tr-TR">
                <a:solidFill>
                  <a:srgbClr val="000000"/>
                </a:solidFill>
              </a:rPr>
              <a:t>Prof. Dr. Ahmet SALTIK</a:t>
            </a:r>
            <a:endParaRPr lang="tr-TR">
              <a:solidFill>
                <a:srgbClr val="000000"/>
              </a:solidFill>
            </a:endParaRPr>
          </a:p>
        </p:txBody>
      </p:sp>
      <p:sp>
        <p:nvSpPr>
          <p:cNvPr id="7" name="Rectangle 29"/>
          <p:cNvSpPr>
            <a:spLocks noGrp="1" noChangeArrowheads="1"/>
          </p:cNvSpPr>
          <p:nvPr>
            <p:ph type="sldNum" sz="quarter" idx="12"/>
          </p:nvPr>
        </p:nvSpPr>
        <p:spPr/>
        <p:txBody>
          <a:bodyPr/>
          <a:lstStyle>
            <a:lvl1pPr>
              <a:defRPr/>
            </a:lvl1pPr>
          </a:lstStyle>
          <a:p>
            <a:pPr>
              <a:defRPr/>
            </a:pPr>
            <a:fld id="{5B1C6318-4A5D-483D-8D84-E8562D18C5CF}" type="slidenum">
              <a:rPr lang="tr-TR">
                <a:solidFill>
                  <a:srgbClr val="000000"/>
                </a:solidFill>
              </a:rPr>
            </a:fld>
            <a:endParaRPr lang="tr-TR">
              <a:solidFill>
                <a:srgbClr val="000000"/>
              </a:solidFill>
            </a:endParaRPr>
          </a:p>
        </p:txBody>
      </p:sp>
    </p:spTree>
  </p:cSld>
  <p:clrMapOvr>
    <a:masterClrMapping/>
  </p:clrMapOvr>
  <p:hf hdr="0" ftr="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0.xml"/><Relationship Id="rId8" Type="http://schemas.openxmlformats.org/officeDocument/2006/relationships/slideLayout" Target="../slideLayouts/slideLayout109.xml"/><Relationship Id="rId7" Type="http://schemas.openxmlformats.org/officeDocument/2006/relationships/slideLayout" Target="../slideLayouts/slideLayout108.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3" Type="http://schemas.openxmlformats.org/officeDocument/2006/relationships/slideLayout" Target="../slideLayouts/slideLayout104.xml"/><Relationship Id="rId2" Type="http://schemas.openxmlformats.org/officeDocument/2006/relationships/slideLayout" Target="../slideLayouts/slideLayout103.xml"/><Relationship Id="rId12" Type="http://schemas.openxmlformats.org/officeDocument/2006/relationships/theme" Target="../theme/theme10.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1.xml"/><Relationship Id="rId8" Type="http://schemas.openxmlformats.org/officeDocument/2006/relationships/slideLayout" Target="../slideLayouts/slideLayout120.xml"/><Relationship Id="rId7" Type="http://schemas.openxmlformats.org/officeDocument/2006/relationships/slideLayout" Target="../slideLayouts/slideLayout119.xml"/><Relationship Id="rId6" Type="http://schemas.openxmlformats.org/officeDocument/2006/relationships/slideLayout" Target="../slideLayouts/slideLayout118.xml"/><Relationship Id="rId5" Type="http://schemas.openxmlformats.org/officeDocument/2006/relationships/slideLayout" Target="../slideLayouts/slideLayout117.xml"/><Relationship Id="rId4" Type="http://schemas.openxmlformats.org/officeDocument/2006/relationships/slideLayout" Target="../slideLayouts/slideLayout116.xml"/><Relationship Id="rId3" Type="http://schemas.openxmlformats.org/officeDocument/2006/relationships/slideLayout" Target="../slideLayouts/slideLayout115.xml"/><Relationship Id="rId2" Type="http://schemas.openxmlformats.org/officeDocument/2006/relationships/slideLayout" Target="../slideLayouts/slideLayout114.xml"/><Relationship Id="rId14" Type="http://schemas.openxmlformats.org/officeDocument/2006/relationships/theme" Target="../theme/theme11.xml"/><Relationship Id="rId13" Type="http://schemas.openxmlformats.org/officeDocument/2006/relationships/image" Target="../media/image2.jpeg"/><Relationship Id="rId12" Type="http://schemas.openxmlformats.org/officeDocument/2006/relationships/slideLayout" Target="../slideLayouts/slideLayout124.xml"/><Relationship Id="rId11" Type="http://schemas.openxmlformats.org/officeDocument/2006/relationships/slideLayout" Target="../slideLayouts/slideLayout123.xml"/><Relationship Id="rId10" Type="http://schemas.openxmlformats.org/officeDocument/2006/relationships/slideLayout" Target="../slideLayouts/slideLayout122.xml"/><Relationship Id="rId1"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3.xml"/><Relationship Id="rId8" Type="http://schemas.openxmlformats.org/officeDocument/2006/relationships/slideLayout" Target="../slideLayouts/slideLayout132.xml"/><Relationship Id="rId7" Type="http://schemas.openxmlformats.org/officeDocument/2006/relationships/slideLayout" Target="../slideLayouts/slideLayout131.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 Id="rId3" Type="http://schemas.openxmlformats.org/officeDocument/2006/relationships/slideLayout" Target="../slideLayouts/slideLayout127.xml"/><Relationship Id="rId2" Type="http://schemas.openxmlformats.org/officeDocument/2006/relationships/slideLayout" Target="../slideLayouts/slideLayout126.xml"/><Relationship Id="rId12" Type="http://schemas.openxmlformats.org/officeDocument/2006/relationships/theme" Target="../theme/theme12.xml"/><Relationship Id="rId11" Type="http://schemas.openxmlformats.org/officeDocument/2006/relationships/slideLayout" Target="../slideLayouts/slideLayout135.xml"/><Relationship Id="rId10" Type="http://schemas.openxmlformats.org/officeDocument/2006/relationships/slideLayout" Target="../slideLayouts/slideLayout134.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4.xml"/><Relationship Id="rId8" Type="http://schemas.openxmlformats.org/officeDocument/2006/relationships/slideLayout" Target="../slideLayouts/slideLayout143.xml"/><Relationship Id="rId7" Type="http://schemas.openxmlformats.org/officeDocument/2006/relationships/slideLayout" Target="../slideLayouts/slideLayout142.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3" Type="http://schemas.openxmlformats.org/officeDocument/2006/relationships/slideLayout" Target="../slideLayouts/slideLayout138.xml"/><Relationship Id="rId2" Type="http://schemas.openxmlformats.org/officeDocument/2006/relationships/slideLayout" Target="../slideLayouts/slideLayout137.xml"/><Relationship Id="rId12" Type="http://schemas.openxmlformats.org/officeDocument/2006/relationships/theme" Target="../theme/theme13.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9" Type="http://schemas.openxmlformats.org/officeDocument/2006/relationships/slideLayout" Target="../slideLayouts/slideLayout155.xml"/><Relationship Id="rId8" Type="http://schemas.openxmlformats.org/officeDocument/2006/relationships/slideLayout" Target="../slideLayouts/slideLayout154.xml"/><Relationship Id="rId7" Type="http://schemas.openxmlformats.org/officeDocument/2006/relationships/slideLayout" Target="../slideLayouts/slideLayout153.xml"/><Relationship Id="rId6" Type="http://schemas.openxmlformats.org/officeDocument/2006/relationships/slideLayout" Target="../slideLayouts/slideLayout152.xml"/><Relationship Id="rId5" Type="http://schemas.openxmlformats.org/officeDocument/2006/relationships/slideLayout" Target="../slideLayouts/slideLayout151.xml"/><Relationship Id="rId4" Type="http://schemas.openxmlformats.org/officeDocument/2006/relationships/slideLayout" Target="../slideLayouts/slideLayout150.xml"/><Relationship Id="rId3" Type="http://schemas.openxmlformats.org/officeDocument/2006/relationships/slideLayout" Target="../slideLayouts/slideLayout149.xml"/><Relationship Id="rId2" Type="http://schemas.openxmlformats.org/officeDocument/2006/relationships/slideLayout" Target="../slideLayouts/slideLayout148.xml"/><Relationship Id="rId12" Type="http://schemas.openxmlformats.org/officeDocument/2006/relationships/theme" Target="../theme/theme14.xml"/><Relationship Id="rId11" Type="http://schemas.openxmlformats.org/officeDocument/2006/relationships/slideLayout" Target="../slideLayouts/slideLayout157.xml"/><Relationship Id="rId10" Type="http://schemas.openxmlformats.org/officeDocument/2006/relationships/slideLayout" Target="../slideLayouts/slideLayout156.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66.xml"/><Relationship Id="rId8" Type="http://schemas.openxmlformats.org/officeDocument/2006/relationships/slideLayout" Target="../slideLayouts/slideLayout165.xml"/><Relationship Id="rId7" Type="http://schemas.openxmlformats.org/officeDocument/2006/relationships/slideLayout" Target="../slideLayouts/slideLayout164.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 Id="rId3" Type="http://schemas.openxmlformats.org/officeDocument/2006/relationships/slideLayout" Target="../slideLayouts/slideLayout160.xml"/><Relationship Id="rId2" Type="http://schemas.openxmlformats.org/officeDocument/2006/relationships/slideLayout" Target="../slideLayouts/slideLayout159.xml"/><Relationship Id="rId13" Type="http://schemas.openxmlformats.org/officeDocument/2006/relationships/theme" Target="../theme/theme15.xml"/><Relationship Id="rId12" Type="http://schemas.openxmlformats.org/officeDocument/2006/relationships/image" Target="../media/image2.jpeg"/><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77.xml"/><Relationship Id="rId8" Type="http://schemas.openxmlformats.org/officeDocument/2006/relationships/slideLayout" Target="../slideLayouts/slideLayout176.xml"/><Relationship Id="rId7" Type="http://schemas.openxmlformats.org/officeDocument/2006/relationships/slideLayout" Target="../slideLayouts/slideLayout175.xml"/><Relationship Id="rId6" Type="http://schemas.openxmlformats.org/officeDocument/2006/relationships/slideLayout" Target="../slideLayouts/slideLayout174.xml"/><Relationship Id="rId5" Type="http://schemas.openxmlformats.org/officeDocument/2006/relationships/slideLayout" Target="../slideLayouts/slideLayout173.xml"/><Relationship Id="rId4" Type="http://schemas.openxmlformats.org/officeDocument/2006/relationships/slideLayout" Target="../slideLayouts/slideLayout172.xml"/><Relationship Id="rId3" Type="http://schemas.openxmlformats.org/officeDocument/2006/relationships/slideLayout" Target="../slideLayouts/slideLayout171.xml"/><Relationship Id="rId2" Type="http://schemas.openxmlformats.org/officeDocument/2006/relationships/slideLayout" Target="../slideLayouts/slideLayout170.xml"/><Relationship Id="rId12" Type="http://schemas.openxmlformats.org/officeDocument/2006/relationships/theme" Target="../theme/theme16.xml"/><Relationship Id="rId11" Type="http://schemas.openxmlformats.org/officeDocument/2006/relationships/slideLayout" Target="../slideLayouts/slideLayout179.xml"/><Relationship Id="rId10" Type="http://schemas.openxmlformats.org/officeDocument/2006/relationships/slideLayout" Target="../slideLayouts/slideLayout178.xml"/><Relationship Id="rId1"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188.xml"/><Relationship Id="rId8" Type="http://schemas.openxmlformats.org/officeDocument/2006/relationships/slideLayout" Target="../slideLayouts/slideLayout187.xml"/><Relationship Id="rId7" Type="http://schemas.openxmlformats.org/officeDocument/2006/relationships/slideLayout" Target="../slideLayouts/slideLayout186.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4" Type="http://schemas.openxmlformats.org/officeDocument/2006/relationships/slideLayout" Target="../slideLayouts/slideLayout183.xml"/><Relationship Id="rId3" Type="http://schemas.openxmlformats.org/officeDocument/2006/relationships/slideLayout" Target="../slideLayouts/slideLayout182.xml"/><Relationship Id="rId2" Type="http://schemas.openxmlformats.org/officeDocument/2006/relationships/slideLayout" Target="../slideLayouts/slideLayout181.xml"/><Relationship Id="rId13" Type="http://schemas.openxmlformats.org/officeDocument/2006/relationships/theme" Target="../theme/theme17.xml"/><Relationship Id="rId12" Type="http://schemas.openxmlformats.org/officeDocument/2006/relationships/image" Target="../media/image3.png"/><Relationship Id="rId11" Type="http://schemas.openxmlformats.org/officeDocument/2006/relationships/slideLayout" Target="../slideLayouts/slideLayout190.xml"/><Relationship Id="rId10" Type="http://schemas.openxmlformats.org/officeDocument/2006/relationships/slideLayout" Target="../slideLayouts/slideLayout189.xml"/><Relationship Id="rId1"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199.xml"/><Relationship Id="rId8" Type="http://schemas.openxmlformats.org/officeDocument/2006/relationships/slideLayout" Target="../slideLayouts/slideLayout198.xml"/><Relationship Id="rId7" Type="http://schemas.openxmlformats.org/officeDocument/2006/relationships/slideLayout" Target="../slideLayouts/slideLayout197.xml"/><Relationship Id="rId6" Type="http://schemas.openxmlformats.org/officeDocument/2006/relationships/slideLayout" Target="../slideLayouts/slideLayout196.xml"/><Relationship Id="rId5" Type="http://schemas.openxmlformats.org/officeDocument/2006/relationships/slideLayout" Target="../slideLayouts/slideLayout195.xml"/><Relationship Id="rId4" Type="http://schemas.openxmlformats.org/officeDocument/2006/relationships/slideLayout" Target="../slideLayouts/slideLayout194.xml"/><Relationship Id="rId3" Type="http://schemas.openxmlformats.org/officeDocument/2006/relationships/slideLayout" Target="../slideLayouts/slideLayout193.xml"/><Relationship Id="rId2" Type="http://schemas.openxmlformats.org/officeDocument/2006/relationships/slideLayout" Target="../slideLayouts/slideLayout192.xml"/><Relationship Id="rId15" Type="http://schemas.openxmlformats.org/officeDocument/2006/relationships/theme" Target="../theme/theme18.xml"/><Relationship Id="rId14" Type="http://schemas.openxmlformats.org/officeDocument/2006/relationships/image" Target="../media/image6.png"/><Relationship Id="rId13" Type="http://schemas.openxmlformats.org/officeDocument/2006/relationships/image" Target="../media/image5.png"/><Relationship Id="rId12" Type="http://schemas.openxmlformats.org/officeDocument/2006/relationships/image" Target="../media/image4.png"/><Relationship Id="rId11" Type="http://schemas.openxmlformats.org/officeDocument/2006/relationships/slideLayout" Target="../slideLayouts/slideLayout201.xml"/><Relationship Id="rId10" Type="http://schemas.openxmlformats.org/officeDocument/2006/relationships/slideLayout" Target="../slideLayouts/slideLayout200.xml"/><Relationship Id="rId1"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9" Type="http://schemas.openxmlformats.org/officeDocument/2006/relationships/slideLayout" Target="../slideLayouts/slideLayout210.xml"/><Relationship Id="rId8" Type="http://schemas.openxmlformats.org/officeDocument/2006/relationships/slideLayout" Target="../slideLayouts/slideLayout209.xml"/><Relationship Id="rId7" Type="http://schemas.openxmlformats.org/officeDocument/2006/relationships/slideLayout" Target="../slideLayouts/slideLayout208.xml"/><Relationship Id="rId6" Type="http://schemas.openxmlformats.org/officeDocument/2006/relationships/slideLayout" Target="../slideLayouts/slideLayout207.xml"/><Relationship Id="rId5" Type="http://schemas.openxmlformats.org/officeDocument/2006/relationships/slideLayout" Target="../slideLayouts/slideLayout206.xml"/><Relationship Id="rId4" Type="http://schemas.openxmlformats.org/officeDocument/2006/relationships/slideLayout" Target="../slideLayouts/slideLayout205.xml"/><Relationship Id="rId3" Type="http://schemas.openxmlformats.org/officeDocument/2006/relationships/slideLayout" Target="../slideLayouts/slideLayout204.xml"/><Relationship Id="rId2" Type="http://schemas.openxmlformats.org/officeDocument/2006/relationships/slideLayout" Target="../slideLayouts/slideLayout203.xml"/><Relationship Id="rId12" Type="http://schemas.openxmlformats.org/officeDocument/2006/relationships/theme" Target="../theme/theme19.xml"/><Relationship Id="rId11" Type="http://schemas.openxmlformats.org/officeDocument/2006/relationships/slideLayout" Target="../slideLayouts/slideLayout212.xml"/><Relationship Id="rId10" Type="http://schemas.openxmlformats.org/officeDocument/2006/relationships/slideLayout" Target="../slideLayouts/slideLayout211.xml"/><Relationship Id="rId1"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9" Type="http://schemas.openxmlformats.org/officeDocument/2006/relationships/slideLayout" Target="../slideLayouts/slideLayout221.xml"/><Relationship Id="rId8" Type="http://schemas.openxmlformats.org/officeDocument/2006/relationships/slideLayout" Target="../slideLayouts/slideLayout220.xml"/><Relationship Id="rId7" Type="http://schemas.openxmlformats.org/officeDocument/2006/relationships/slideLayout" Target="../slideLayouts/slideLayout219.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 Id="rId3" Type="http://schemas.openxmlformats.org/officeDocument/2006/relationships/slideLayout" Target="../slideLayouts/slideLayout215.xml"/><Relationship Id="rId2" Type="http://schemas.openxmlformats.org/officeDocument/2006/relationships/slideLayout" Target="../slideLayouts/slideLayout214.xml"/><Relationship Id="rId13" Type="http://schemas.openxmlformats.org/officeDocument/2006/relationships/theme" Target="../theme/theme20.xml"/><Relationship Id="rId12" Type="http://schemas.openxmlformats.org/officeDocument/2006/relationships/image" Target="../media/image1.png"/><Relationship Id="rId11" Type="http://schemas.openxmlformats.org/officeDocument/2006/relationships/slideLayout" Target="../slideLayouts/slideLayout223.xml"/><Relationship Id="rId10" Type="http://schemas.openxmlformats.org/officeDocument/2006/relationships/slideLayout" Target="../slideLayouts/slideLayout222.xml"/><Relationship Id="rId1"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9" Type="http://schemas.openxmlformats.org/officeDocument/2006/relationships/slideLayout" Target="../slideLayouts/slideLayout232.xml"/><Relationship Id="rId8" Type="http://schemas.openxmlformats.org/officeDocument/2006/relationships/slideLayout" Target="../slideLayouts/slideLayout231.xml"/><Relationship Id="rId7" Type="http://schemas.openxmlformats.org/officeDocument/2006/relationships/slideLayout" Target="../slideLayouts/slideLayout230.xml"/><Relationship Id="rId6" Type="http://schemas.openxmlformats.org/officeDocument/2006/relationships/slideLayout" Target="../slideLayouts/slideLayout229.xml"/><Relationship Id="rId5" Type="http://schemas.openxmlformats.org/officeDocument/2006/relationships/slideLayout" Target="../slideLayouts/slideLayout228.xml"/><Relationship Id="rId4" Type="http://schemas.openxmlformats.org/officeDocument/2006/relationships/slideLayout" Target="../slideLayouts/slideLayout227.xml"/><Relationship Id="rId3" Type="http://schemas.openxmlformats.org/officeDocument/2006/relationships/slideLayout" Target="../slideLayouts/slideLayout226.xml"/><Relationship Id="rId2" Type="http://schemas.openxmlformats.org/officeDocument/2006/relationships/slideLayout" Target="../slideLayouts/slideLayout225.xml"/><Relationship Id="rId13" Type="http://schemas.openxmlformats.org/officeDocument/2006/relationships/theme" Target="../theme/theme21.xml"/><Relationship Id="rId12" Type="http://schemas.openxmlformats.org/officeDocument/2006/relationships/image" Target="../media/image2.jpeg"/><Relationship Id="rId11" Type="http://schemas.openxmlformats.org/officeDocument/2006/relationships/slideLayout" Target="../slideLayouts/slideLayout234.xml"/><Relationship Id="rId10" Type="http://schemas.openxmlformats.org/officeDocument/2006/relationships/slideLayout" Target="../slideLayouts/slideLayout233.xml"/><Relationship Id="rId1"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9" Type="http://schemas.openxmlformats.org/officeDocument/2006/relationships/slideLayout" Target="../slideLayouts/slideLayout243.xml"/><Relationship Id="rId8" Type="http://schemas.openxmlformats.org/officeDocument/2006/relationships/slideLayout" Target="../slideLayouts/slideLayout242.xml"/><Relationship Id="rId7" Type="http://schemas.openxmlformats.org/officeDocument/2006/relationships/slideLayout" Target="../slideLayouts/slideLayout241.xml"/><Relationship Id="rId6" Type="http://schemas.openxmlformats.org/officeDocument/2006/relationships/slideLayout" Target="../slideLayouts/slideLayout240.xml"/><Relationship Id="rId5" Type="http://schemas.openxmlformats.org/officeDocument/2006/relationships/slideLayout" Target="../slideLayouts/slideLayout239.xml"/><Relationship Id="rId4" Type="http://schemas.openxmlformats.org/officeDocument/2006/relationships/slideLayout" Target="../slideLayouts/slideLayout238.xml"/><Relationship Id="rId3" Type="http://schemas.openxmlformats.org/officeDocument/2006/relationships/slideLayout" Target="../slideLayouts/slideLayout237.xml"/><Relationship Id="rId2" Type="http://schemas.openxmlformats.org/officeDocument/2006/relationships/slideLayout" Target="../slideLayouts/slideLayout236.xml"/><Relationship Id="rId13" Type="http://schemas.openxmlformats.org/officeDocument/2006/relationships/theme" Target="../theme/theme22.xml"/><Relationship Id="rId12" Type="http://schemas.openxmlformats.org/officeDocument/2006/relationships/image" Target="../media/image2.jpeg"/><Relationship Id="rId11" Type="http://schemas.openxmlformats.org/officeDocument/2006/relationships/slideLayout" Target="../slideLayouts/slideLayout245.xml"/><Relationship Id="rId10" Type="http://schemas.openxmlformats.org/officeDocument/2006/relationships/slideLayout" Target="../slideLayouts/slideLayout244.xml"/><Relationship Id="rId1"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9" Type="http://schemas.openxmlformats.org/officeDocument/2006/relationships/slideLayout" Target="../slideLayouts/slideLayout254.xml"/><Relationship Id="rId8" Type="http://schemas.openxmlformats.org/officeDocument/2006/relationships/slideLayout" Target="../slideLayouts/slideLayout253.xml"/><Relationship Id="rId7" Type="http://schemas.openxmlformats.org/officeDocument/2006/relationships/slideLayout" Target="../slideLayouts/slideLayout252.xml"/><Relationship Id="rId6" Type="http://schemas.openxmlformats.org/officeDocument/2006/relationships/slideLayout" Target="../slideLayouts/slideLayout251.xml"/><Relationship Id="rId5" Type="http://schemas.openxmlformats.org/officeDocument/2006/relationships/slideLayout" Target="../slideLayouts/slideLayout250.xml"/><Relationship Id="rId4" Type="http://schemas.openxmlformats.org/officeDocument/2006/relationships/slideLayout" Target="../slideLayouts/slideLayout249.xml"/><Relationship Id="rId3" Type="http://schemas.openxmlformats.org/officeDocument/2006/relationships/slideLayout" Target="../slideLayouts/slideLayout248.xml"/><Relationship Id="rId2" Type="http://schemas.openxmlformats.org/officeDocument/2006/relationships/slideLayout" Target="../slideLayouts/slideLayout247.xml"/><Relationship Id="rId13" Type="http://schemas.openxmlformats.org/officeDocument/2006/relationships/theme" Target="../theme/theme23.xml"/><Relationship Id="rId12" Type="http://schemas.openxmlformats.org/officeDocument/2006/relationships/image" Target="../media/image1.png"/><Relationship Id="rId11" Type="http://schemas.openxmlformats.org/officeDocument/2006/relationships/slideLayout" Target="../slideLayouts/slideLayout256.xml"/><Relationship Id="rId10" Type="http://schemas.openxmlformats.org/officeDocument/2006/relationships/slideLayout" Target="../slideLayouts/slideLayout255.xml"/><Relationship Id="rId1"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9" Type="http://schemas.openxmlformats.org/officeDocument/2006/relationships/slideLayout" Target="../slideLayouts/slideLayout265.xml"/><Relationship Id="rId8" Type="http://schemas.openxmlformats.org/officeDocument/2006/relationships/slideLayout" Target="../slideLayouts/slideLayout264.xml"/><Relationship Id="rId7" Type="http://schemas.openxmlformats.org/officeDocument/2006/relationships/slideLayout" Target="../slideLayouts/slideLayout263.xml"/><Relationship Id="rId6" Type="http://schemas.openxmlformats.org/officeDocument/2006/relationships/slideLayout" Target="../slideLayouts/slideLayout262.xml"/><Relationship Id="rId5" Type="http://schemas.openxmlformats.org/officeDocument/2006/relationships/slideLayout" Target="../slideLayouts/slideLayout261.xml"/><Relationship Id="rId4" Type="http://schemas.openxmlformats.org/officeDocument/2006/relationships/slideLayout" Target="../slideLayouts/slideLayout260.xml"/><Relationship Id="rId3" Type="http://schemas.openxmlformats.org/officeDocument/2006/relationships/slideLayout" Target="../slideLayouts/slideLayout259.xml"/><Relationship Id="rId2" Type="http://schemas.openxmlformats.org/officeDocument/2006/relationships/slideLayout" Target="../slideLayouts/slideLayout258.xml"/><Relationship Id="rId13" Type="http://schemas.openxmlformats.org/officeDocument/2006/relationships/theme" Target="../theme/theme24.xml"/><Relationship Id="rId12" Type="http://schemas.openxmlformats.org/officeDocument/2006/relationships/image" Target="../media/image1.png"/><Relationship Id="rId11" Type="http://schemas.openxmlformats.org/officeDocument/2006/relationships/slideLayout" Target="../slideLayouts/slideLayout267.xml"/><Relationship Id="rId10" Type="http://schemas.openxmlformats.org/officeDocument/2006/relationships/slideLayout" Target="../slideLayouts/slideLayout266.xml"/><Relationship Id="rId1"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9" Type="http://schemas.openxmlformats.org/officeDocument/2006/relationships/slideLayout" Target="../slideLayouts/slideLayout276.xml"/><Relationship Id="rId8" Type="http://schemas.openxmlformats.org/officeDocument/2006/relationships/slideLayout" Target="../slideLayouts/slideLayout275.xml"/><Relationship Id="rId7" Type="http://schemas.openxmlformats.org/officeDocument/2006/relationships/slideLayout" Target="../slideLayouts/slideLayout274.xml"/><Relationship Id="rId6" Type="http://schemas.openxmlformats.org/officeDocument/2006/relationships/slideLayout" Target="../slideLayouts/slideLayout273.xml"/><Relationship Id="rId5" Type="http://schemas.openxmlformats.org/officeDocument/2006/relationships/slideLayout" Target="../slideLayouts/slideLayout272.xml"/><Relationship Id="rId4" Type="http://schemas.openxmlformats.org/officeDocument/2006/relationships/slideLayout" Target="../slideLayouts/slideLayout271.xml"/><Relationship Id="rId3" Type="http://schemas.openxmlformats.org/officeDocument/2006/relationships/slideLayout" Target="../slideLayouts/slideLayout270.xml"/><Relationship Id="rId2" Type="http://schemas.openxmlformats.org/officeDocument/2006/relationships/slideLayout" Target="../slideLayouts/slideLayout269.xml"/><Relationship Id="rId13" Type="http://schemas.openxmlformats.org/officeDocument/2006/relationships/theme" Target="../theme/theme25.xml"/><Relationship Id="rId12" Type="http://schemas.openxmlformats.org/officeDocument/2006/relationships/slideLayout" Target="../slideLayouts/slideLayout279.xml"/><Relationship Id="rId11" Type="http://schemas.openxmlformats.org/officeDocument/2006/relationships/slideLayout" Target="../slideLayouts/slideLayout278.xml"/><Relationship Id="rId10" Type="http://schemas.openxmlformats.org/officeDocument/2006/relationships/slideLayout" Target="../slideLayouts/slideLayout277.xml"/><Relationship Id="rId1"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9" Type="http://schemas.openxmlformats.org/officeDocument/2006/relationships/slideLayout" Target="../slideLayouts/slideLayout288.xml"/><Relationship Id="rId8" Type="http://schemas.openxmlformats.org/officeDocument/2006/relationships/slideLayout" Target="../slideLayouts/slideLayout287.xml"/><Relationship Id="rId7" Type="http://schemas.openxmlformats.org/officeDocument/2006/relationships/slideLayout" Target="../slideLayouts/slideLayout286.xml"/><Relationship Id="rId6" Type="http://schemas.openxmlformats.org/officeDocument/2006/relationships/slideLayout" Target="../slideLayouts/slideLayout285.xml"/><Relationship Id="rId5" Type="http://schemas.openxmlformats.org/officeDocument/2006/relationships/slideLayout" Target="../slideLayouts/slideLayout284.xml"/><Relationship Id="rId4" Type="http://schemas.openxmlformats.org/officeDocument/2006/relationships/slideLayout" Target="../slideLayouts/slideLayout283.xml"/><Relationship Id="rId3" Type="http://schemas.openxmlformats.org/officeDocument/2006/relationships/slideLayout" Target="../slideLayouts/slideLayout282.xml"/><Relationship Id="rId2" Type="http://schemas.openxmlformats.org/officeDocument/2006/relationships/slideLayout" Target="../slideLayouts/slideLayout281.xml"/><Relationship Id="rId12" Type="http://schemas.openxmlformats.org/officeDocument/2006/relationships/theme" Target="../theme/theme26.xml"/><Relationship Id="rId11" Type="http://schemas.openxmlformats.org/officeDocument/2006/relationships/slideLayout" Target="../slideLayouts/slideLayout290.xml"/><Relationship Id="rId10" Type="http://schemas.openxmlformats.org/officeDocument/2006/relationships/slideLayout" Target="../slideLayouts/slideLayout289.xml"/><Relationship Id="rId1"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299.xml"/><Relationship Id="rId8" Type="http://schemas.openxmlformats.org/officeDocument/2006/relationships/slideLayout" Target="../slideLayouts/slideLayout298.xml"/><Relationship Id="rId7" Type="http://schemas.openxmlformats.org/officeDocument/2006/relationships/slideLayout" Target="../slideLayouts/slideLayout297.xml"/><Relationship Id="rId6" Type="http://schemas.openxmlformats.org/officeDocument/2006/relationships/slideLayout" Target="../slideLayouts/slideLayout296.xml"/><Relationship Id="rId5" Type="http://schemas.openxmlformats.org/officeDocument/2006/relationships/slideLayout" Target="../slideLayouts/slideLayout295.xml"/><Relationship Id="rId4" Type="http://schemas.openxmlformats.org/officeDocument/2006/relationships/slideLayout" Target="../slideLayouts/slideLayout294.xml"/><Relationship Id="rId3" Type="http://schemas.openxmlformats.org/officeDocument/2006/relationships/slideLayout" Target="../slideLayouts/slideLayout293.xml"/><Relationship Id="rId2" Type="http://schemas.openxmlformats.org/officeDocument/2006/relationships/slideLayout" Target="../slideLayouts/slideLayout292.xml"/><Relationship Id="rId12" Type="http://schemas.openxmlformats.org/officeDocument/2006/relationships/theme" Target="../theme/theme27.xml"/><Relationship Id="rId11" Type="http://schemas.openxmlformats.org/officeDocument/2006/relationships/slideLayout" Target="../slideLayouts/slideLayout301.xml"/><Relationship Id="rId10" Type="http://schemas.openxmlformats.org/officeDocument/2006/relationships/slideLayout" Target="../slideLayouts/slideLayout300.xml"/><Relationship Id="rId1"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9" Type="http://schemas.openxmlformats.org/officeDocument/2006/relationships/slideLayout" Target="../slideLayouts/slideLayout310.xml"/><Relationship Id="rId8" Type="http://schemas.openxmlformats.org/officeDocument/2006/relationships/slideLayout" Target="../slideLayouts/slideLayout309.xml"/><Relationship Id="rId7" Type="http://schemas.openxmlformats.org/officeDocument/2006/relationships/slideLayout" Target="../slideLayouts/slideLayout308.xml"/><Relationship Id="rId6" Type="http://schemas.openxmlformats.org/officeDocument/2006/relationships/slideLayout" Target="../slideLayouts/slideLayout307.xml"/><Relationship Id="rId5" Type="http://schemas.openxmlformats.org/officeDocument/2006/relationships/slideLayout" Target="../slideLayouts/slideLayout306.xml"/><Relationship Id="rId4" Type="http://schemas.openxmlformats.org/officeDocument/2006/relationships/slideLayout" Target="../slideLayouts/slideLayout305.xml"/><Relationship Id="rId3" Type="http://schemas.openxmlformats.org/officeDocument/2006/relationships/slideLayout" Target="../slideLayouts/slideLayout304.xml"/><Relationship Id="rId2" Type="http://schemas.openxmlformats.org/officeDocument/2006/relationships/slideLayout" Target="../slideLayouts/slideLayout303.xml"/><Relationship Id="rId12" Type="http://schemas.openxmlformats.org/officeDocument/2006/relationships/theme" Target="../theme/theme28.xml"/><Relationship Id="rId11" Type="http://schemas.openxmlformats.org/officeDocument/2006/relationships/slideLayout" Target="../slideLayouts/slideLayout312.xml"/><Relationship Id="rId10" Type="http://schemas.openxmlformats.org/officeDocument/2006/relationships/slideLayout" Target="../slideLayouts/slideLayout311.xml"/><Relationship Id="rId1"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9" Type="http://schemas.openxmlformats.org/officeDocument/2006/relationships/slideLayout" Target="../slideLayouts/slideLayout321.xml"/><Relationship Id="rId8" Type="http://schemas.openxmlformats.org/officeDocument/2006/relationships/slideLayout" Target="../slideLayouts/slideLayout320.xml"/><Relationship Id="rId7" Type="http://schemas.openxmlformats.org/officeDocument/2006/relationships/slideLayout" Target="../slideLayouts/slideLayout319.xml"/><Relationship Id="rId6" Type="http://schemas.openxmlformats.org/officeDocument/2006/relationships/slideLayout" Target="../slideLayouts/slideLayout318.xml"/><Relationship Id="rId5" Type="http://schemas.openxmlformats.org/officeDocument/2006/relationships/slideLayout" Target="../slideLayouts/slideLayout317.xml"/><Relationship Id="rId4" Type="http://schemas.openxmlformats.org/officeDocument/2006/relationships/slideLayout" Target="../slideLayouts/slideLayout316.xml"/><Relationship Id="rId3" Type="http://schemas.openxmlformats.org/officeDocument/2006/relationships/slideLayout" Target="../slideLayouts/slideLayout315.xml"/><Relationship Id="rId2" Type="http://schemas.openxmlformats.org/officeDocument/2006/relationships/slideLayout" Target="../slideLayouts/slideLayout314.xml"/><Relationship Id="rId12" Type="http://schemas.openxmlformats.org/officeDocument/2006/relationships/theme" Target="../theme/theme29.xml"/><Relationship Id="rId11" Type="http://schemas.openxmlformats.org/officeDocument/2006/relationships/slideLayout" Target="../slideLayouts/slideLayout323.xml"/><Relationship Id="rId10" Type="http://schemas.openxmlformats.org/officeDocument/2006/relationships/slideLayout" Target="../slideLayouts/slideLayout322.xml"/><Relationship Id="rId1"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8" Type="http://schemas.openxmlformats.org/officeDocument/2006/relationships/slideLayout" Target="../slideLayouts/slideLayout331.xml"/><Relationship Id="rId7" Type="http://schemas.openxmlformats.org/officeDocument/2006/relationships/slideLayout" Target="../slideLayouts/slideLayout330.xml"/><Relationship Id="rId6" Type="http://schemas.openxmlformats.org/officeDocument/2006/relationships/slideLayout" Target="../slideLayouts/slideLayout329.xml"/><Relationship Id="rId5" Type="http://schemas.openxmlformats.org/officeDocument/2006/relationships/slideLayout" Target="../slideLayouts/slideLayout328.xml"/><Relationship Id="rId4" Type="http://schemas.openxmlformats.org/officeDocument/2006/relationships/slideLayout" Target="../slideLayouts/slideLayout327.xml"/><Relationship Id="rId3" Type="http://schemas.openxmlformats.org/officeDocument/2006/relationships/slideLayout" Target="../slideLayouts/slideLayout326.xml"/><Relationship Id="rId2" Type="http://schemas.openxmlformats.org/officeDocument/2006/relationships/slideLayout" Target="../slideLayouts/slideLayout325.xml"/><Relationship Id="rId12" Type="http://schemas.openxmlformats.org/officeDocument/2006/relationships/theme" Target="../theme/theme30.xml"/><Relationship Id="rId11" Type="http://schemas.openxmlformats.org/officeDocument/2006/relationships/slideLayout" Target="../slideLayouts/slideLayout334.xml"/><Relationship Id="rId10" Type="http://schemas.openxmlformats.org/officeDocument/2006/relationships/slideLayout" Target="../slideLayouts/slideLayout333.xml"/><Relationship Id="rId1"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8" Type="http://schemas.openxmlformats.org/officeDocument/2006/relationships/slideLayout" Target="../slideLayouts/slideLayout342.xml"/><Relationship Id="rId7" Type="http://schemas.openxmlformats.org/officeDocument/2006/relationships/slideLayout" Target="../slideLayouts/slideLayout341.xml"/><Relationship Id="rId6" Type="http://schemas.openxmlformats.org/officeDocument/2006/relationships/slideLayout" Target="../slideLayouts/slideLayout340.xml"/><Relationship Id="rId5" Type="http://schemas.openxmlformats.org/officeDocument/2006/relationships/slideLayout" Target="../slideLayouts/slideLayout339.xml"/><Relationship Id="rId4" Type="http://schemas.openxmlformats.org/officeDocument/2006/relationships/slideLayout" Target="../slideLayouts/slideLayout338.xml"/><Relationship Id="rId3" Type="http://schemas.openxmlformats.org/officeDocument/2006/relationships/slideLayout" Target="../slideLayouts/slideLayout337.xml"/><Relationship Id="rId2" Type="http://schemas.openxmlformats.org/officeDocument/2006/relationships/slideLayout" Target="../slideLayouts/slideLayout336.xml"/><Relationship Id="rId13" Type="http://schemas.openxmlformats.org/officeDocument/2006/relationships/theme" Target="../theme/theme31.xml"/><Relationship Id="rId12" Type="http://schemas.openxmlformats.org/officeDocument/2006/relationships/slideLayout" Target="../slideLayouts/slideLayout346.xml"/><Relationship Id="rId11" Type="http://schemas.openxmlformats.org/officeDocument/2006/relationships/slideLayout" Target="../slideLayouts/slideLayout345.xml"/><Relationship Id="rId10" Type="http://schemas.openxmlformats.org/officeDocument/2006/relationships/slideLayout" Target="../slideLayouts/slideLayout344.xml"/><Relationship Id="rId1"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9" Type="http://schemas.openxmlformats.org/officeDocument/2006/relationships/slideLayout" Target="../slideLayouts/slideLayout355.xml"/><Relationship Id="rId8" Type="http://schemas.openxmlformats.org/officeDocument/2006/relationships/slideLayout" Target="../slideLayouts/slideLayout354.xml"/><Relationship Id="rId7" Type="http://schemas.openxmlformats.org/officeDocument/2006/relationships/slideLayout" Target="../slideLayouts/slideLayout353.xml"/><Relationship Id="rId6" Type="http://schemas.openxmlformats.org/officeDocument/2006/relationships/slideLayout" Target="../slideLayouts/slideLayout352.xml"/><Relationship Id="rId5" Type="http://schemas.openxmlformats.org/officeDocument/2006/relationships/slideLayout" Target="../slideLayouts/slideLayout351.xml"/><Relationship Id="rId4" Type="http://schemas.openxmlformats.org/officeDocument/2006/relationships/slideLayout" Target="../slideLayouts/slideLayout350.xml"/><Relationship Id="rId3" Type="http://schemas.openxmlformats.org/officeDocument/2006/relationships/slideLayout" Target="../slideLayouts/slideLayout349.xml"/><Relationship Id="rId2" Type="http://schemas.openxmlformats.org/officeDocument/2006/relationships/slideLayout" Target="../slideLayouts/slideLayout348.xml"/><Relationship Id="rId13" Type="http://schemas.openxmlformats.org/officeDocument/2006/relationships/theme" Target="../theme/theme32.xml"/><Relationship Id="rId12" Type="http://schemas.openxmlformats.org/officeDocument/2006/relationships/image" Target="../media/image2.jpeg"/><Relationship Id="rId11" Type="http://schemas.openxmlformats.org/officeDocument/2006/relationships/slideLayout" Target="../slideLayouts/slideLayout357.xml"/><Relationship Id="rId10" Type="http://schemas.openxmlformats.org/officeDocument/2006/relationships/slideLayout" Target="../slideLayouts/slideLayout356.xml"/><Relationship Id="rId1" Type="http://schemas.openxmlformats.org/officeDocument/2006/relationships/slideLayout" Target="../slideLayouts/slideLayout34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66.xml"/><Relationship Id="rId8" Type="http://schemas.openxmlformats.org/officeDocument/2006/relationships/slideLayout" Target="../slideLayouts/slideLayout365.xml"/><Relationship Id="rId7" Type="http://schemas.openxmlformats.org/officeDocument/2006/relationships/slideLayout" Target="../slideLayouts/slideLayout364.xml"/><Relationship Id="rId6" Type="http://schemas.openxmlformats.org/officeDocument/2006/relationships/slideLayout" Target="../slideLayouts/slideLayout363.xml"/><Relationship Id="rId5" Type="http://schemas.openxmlformats.org/officeDocument/2006/relationships/slideLayout" Target="../slideLayouts/slideLayout362.xml"/><Relationship Id="rId4" Type="http://schemas.openxmlformats.org/officeDocument/2006/relationships/slideLayout" Target="../slideLayouts/slideLayout361.xml"/><Relationship Id="rId3" Type="http://schemas.openxmlformats.org/officeDocument/2006/relationships/slideLayout" Target="../slideLayouts/slideLayout360.xml"/><Relationship Id="rId2" Type="http://schemas.openxmlformats.org/officeDocument/2006/relationships/slideLayout" Target="../slideLayouts/slideLayout359.xml"/><Relationship Id="rId12" Type="http://schemas.openxmlformats.org/officeDocument/2006/relationships/theme" Target="../theme/theme33.xml"/><Relationship Id="rId11" Type="http://schemas.openxmlformats.org/officeDocument/2006/relationships/slideLayout" Target="../slideLayouts/slideLayout368.xml"/><Relationship Id="rId10" Type="http://schemas.openxmlformats.org/officeDocument/2006/relationships/slideLayout" Target="../slideLayouts/slideLayout367.xml"/><Relationship Id="rId1" Type="http://schemas.openxmlformats.org/officeDocument/2006/relationships/slideLayout" Target="../slideLayouts/slideLayout358.xml"/></Relationships>
</file>

<file path=ppt/slideMasters/_rels/slideMaster34.xml.rels><?xml version="1.0" encoding="UTF-8" standalone="yes"?>
<Relationships xmlns="http://schemas.openxmlformats.org/package/2006/relationships"><Relationship Id="rId9" Type="http://schemas.openxmlformats.org/officeDocument/2006/relationships/slideLayout" Target="../slideLayouts/slideLayout377.xml"/><Relationship Id="rId8" Type="http://schemas.openxmlformats.org/officeDocument/2006/relationships/slideLayout" Target="../slideLayouts/slideLayout376.xml"/><Relationship Id="rId7" Type="http://schemas.openxmlformats.org/officeDocument/2006/relationships/slideLayout" Target="../slideLayouts/slideLayout375.xml"/><Relationship Id="rId6" Type="http://schemas.openxmlformats.org/officeDocument/2006/relationships/slideLayout" Target="../slideLayouts/slideLayout374.xml"/><Relationship Id="rId5" Type="http://schemas.openxmlformats.org/officeDocument/2006/relationships/slideLayout" Target="../slideLayouts/slideLayout373.xml"/><Relationship Id="rId4" Type="http://schemas.openxmlformats.org/officeDocument/2006/relationships/slideLayout" Target="../slideLayouts/slideLayout372.xml"/><Relationship Id="rId3" Type="http://schemas.openxmlformats.org/officeDocument/2006/relationships/slideLayout" Target="../slideLayouts/slideLayout371.xml"/><Relationship Id="rId2" Type="http://schemas.openxmlformats.org/officeDocument/2006/relationships/slideLayout" Target="../slideLayouts/slideLayout370.xml"/><Relationship Id="rId12" Type="http://schemas.openxmlformats.org/officeDocument/2006/relationships/theme" Target="../theme/theme34.xml"/><Relationship Id="rId11" Type="http://schemas.openxmlformats.org/officeDocument/2006/relationships/slideLayout" Target="../slideLayouts/slideLayout379.xml"/><Relationship Id="rId10" Type="http://schemas.openxmlformats.org/officeDocument/2006/relationships/slideLayout" Target="../slideLayouts/slideLayout378.xml"/><Relationship Id="rId1" Type="http://schemas.openxmlformats.org/officeDocument/2006/relationships/slideLayout" Target="../slideLayouts/slideLayout369.xml"/></Relationships>
</file>

<file path=ppt/slideMasters/_rels/slideMaster35.xml.rels><?xml version="1.0" encoding="UTF-8" standalone="yes"?>
<Relationships xmlns="http://schemas.openxmlformats.org/package/2006/relationships"><Relationship Id="rId9" Type="http://schemas.openxmlformats.org/officeDocument/2006/relationships/slideLayout" Target="../slideLayouts/slideLayout388.xml"/><Relationship Id="rId8" Type="http://schemas.openxmlformats.org/officeDocument/2006/relationships/slideLayout" Target="../slideLayouts/slideLayout387.xml"/><Relationship Id="rId7" Type="http://schemas.openxmlformats.org/officeDocument/2006/relationships/slideLayout" Target="../slideLayouts/slideLayout386.xml"/><Relationship Id="rId6" Type="http://schemas.openxmlformats.org/officeDocument/2006/relationships/slideLayout" Target="../slideLayouts/slideLayout385.xml"/><Relationship Id="rId5" Type="http://schemas.openxmlformats.org/officeDocument/2006/relationships/slideLayout" Target="../slideLayouts/slideLayout384.xml"/><Relationship Id="rId4" Type="http://schemas.openxmlformats.org/officeDocument/2006/relationships/slideLayout" Target="../slideLayouts/slideLayout383.xml"/><Relationship Id="rId3" Type="http://schemas.openxmlformats.org/officeDocument/2006/relationships/slideLayout" Target="../slideLayouts/slideLayout382.xml"/><Relationship Id="rId2" Type="http://schemas.openxmlformats.org/officeDocument/2006/relationships/slideLayout" Target="../slideLayouts/slideLayout381.xml"/><Relationship Id="rId12" Type="http://schemas.openxmlformats.org/officeDocument/2006/relationships/theme" Target="../theme/theme35.xml"/><Relationship Id="rId11" Type="http://schemas.openxmlformats.org/officeDocument/2006/relationships/slideLayout" Target="../slideLayouts/slideLayout390.xml"/><Relationship Id="rId10" Type="http://schemas.openxmlformats.org/officeDocument/2006/relationships/slideLayout" Target="../slideLayouts/slideLayout389.xml"/><Relationship Id="rId1" Type="http://schemas.openxmlformats.org/officeDocument/2006/relationships/slideLayout" Target="../slideLayouts/slideLayout380.xml"/></Relationships>
</file>

<file path=ppt/slideMasters/_rels/slideMaster36.xml.rels><?xml version="1.0" encoding="UTF-8" standalone="yes"?>
<Relationships xmlns="http://schemas.openxmlformats.org/package/2006/relationships"><Relationship Id="rId9" Type="http://schemas.openxmlformats.org/officeDocument/2006/relationships/slideLayout" Target="../slideLayouts/slideLayout399.xml"/><Relationship Id="rId8" Type="http://schemas.openxmlformats.org/officeDocument/2006/relationships/slideLayout" Target="../slideLayouts/slideLayout398.xml"/><Relationship Id="rId7" Type="http://schemas.openxmlformats.org/officeDocument/2006/relationships/slideLayout" Target="../slideLayouts/slideLayout397.xml"/><Relationship Id="rId6" Type="http://schemas.openxmlformats.org/officeDocument/2006/relationships/slideLayout" Target="../slideLayouts/slideLayout396.xml"/><Relationship Id="rId5" Type="http://schemas.openxmlformats.org/officeDocument/2006/relationships/slideLayout" Target="../slideLayouts/slideLayout395.xml"/><Relationship Id="rId4" Type="http://schemas.openxmlformats.org/officeDocument/2006/relationships/slideLayout" Target="../slideLayouts/slideLayout394.xml"/><Relationship Id="rId3" Type="http://schemas.openxmlformats.org/officeDocument/2006/relationships/slideLayout" Target="../slideLayouts/slideLayout393.xml"/><Relationship Id="rId2" Type="http://schemas.openxmlformats.org/officeDocument/2006/relationships/slideLayout" Target="../slideLayouts/slideLayout392.xml"/><Relationship Id="rId16" Type="http://schemas.openxmlformats.org/officeDocument/2006/relationships/theme" Target="../theme/theme36.xml"/><Relationship Id="rId15" Type="http://schemas.openxmlformats.org/officeDocument/2006/relationships/image" Target="../media/image7.jpeg"/><Relationship Id="rId14" Type="http://schemas.openxmlformats.org/officeDocument/2006/relationships/slideLayout" Target="../slideLayouts/slideLayout404.xml"/><Relationship Id="rId13" Type="http://schemas.openxmlformats.org/officeDocument/2006/relationships/slideLayout" Target="../slideLayouts/slideLayout403.xml"/><Relationship Id="rId12" Type="http://schemas.openxmlformats.org/officeDocument/2006/relationships/slideLayout" Target="../slideLayouts/slideLayout402.xml"/><Relationship Id="rId11" Type="http://schemas.openxmlformats.org/officeDocument/2006/relationships/slideLayout" Target="../slideLayouts/slideLayout401.xml"/><Relationship Id="rId10" Type="http://schemas.openxmlformats.org/officeDocument/2006/relationships/slideLayout" Target="../slideLayouts/slideLayout400.xml"/><Relationship Id="rId1" Type="http://schemas.openxmlformats.org/officeDocument/2006/relationships/slideLayout" Target="../slideLayouts/slideLayout391.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3.xml"/><Relationship Id="rId8" Type="http://schemas.openxmlformats.org/officeDocument/2006/relationships/slideLayout" Target="../slideLayouts/slideLayout412.xml"/><Relationship Id="rId7" Type="http://schemas.openxmlformats.org/officeDocument/2006/relationships/slideLayout" Target="../slideLayouts/slideLayout411.xml"/><Relationship Id="rId6" Type="http://schemas.openxmlformats.org/officeDocument/2006/relationships/slideLayout" Target="../slideLayouts/slideLayout410.xml"/><Relationship Id="rId5" Type="http://schemas.openxmlformats.org/officeDocument/2006/relationships/slideLayout" Target="../slideLayouts/slideLayout409.xml"/><Relationship Id="rId4" Type="http://schemas.openxmlformats.org/officeDocument/2006/relationships/slideLayout" Target="../slideLayouts/slideLayout408.xml"/><Relationship Id="rId3" Type="http://schemas.openxmlformats.org/officeDocument/2006/relationships/slideLayout" Target="../slideLayouts/slideLayout407.xml"/><Relationship Id="rId2" Type="http://schemas.openxmlformats.org/officeDocument/2006/relationships/slideLayout" Target="../slideLayouts/slideLayout406.xml"/><Relationship Id="rId12" Type="http://schemas.openxmlformats.org/officeDocument/2006/relationships/theme" Target="../theme/theme37.xml"/><Relationship Id="rId11" Type="http://schemas.openxmlformats.org/officeDocument/2006/relationships/slideLayout" Target="../slideLayouts/slideLayout415.xml"/><Relationship Id="rId10" Type="http://schemas.openxmlformats.org/officeDocument/2006/relationships/slideLayout" Target="../slideLayouts/slideLayout414.xml"/><Relationship Id="rId1"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9" Type="http://schemas.openxmlformats.org/officeDocument/2006/relationships/slideLayout" Target="../slideLayouts/slideLayout424.xml"/><Relationship Id="rId8" Type="http://schemas.openxmlformats.org/officeDocument/2006/relationships/slideLayout" Target="../slideLayouts/slideLayout423.xml"/><Relationship Id="rId7" Type="http://schemas.openxmlformats.org/officeDocument/2006/relationships/slideLayout" Target="../slideLayouts/slideLayout422.xml"/><Relationship Id="rId6" Type="http://schemas.openxmlformats.org/officeDocument/2006/relationships/slideLayout" Target="../slideLayouts/slideLayout421.xml"/><Relationship Id="rId5" Type="http://schemas.openxmlformats.org/officeDocument/2006/relationships/slideLayout" Target="../slideLayouts/slideLayout420.xml"/><Relationship Id="rId4" Type="http://schemas.openxmlformats.org/officeDocument/2006/relationships/slideLayout" Target="../slideLayouts/slideLayout419.xml"/><Relationship Id="rId3" Type="http://schemas.openxmlformats.org/officeDocument/2006/relationships/slideLayout" Target="../slideLayouts/slideLayout418.xml"/><Relationship Id="rId2" Type="http://schemas.openxmlformats.org/officeDocument/2006/relationships/slideLayout" Target="../slideLayouts/slideLayout417.xml"/><Relationship Id="rId12" Type="http://schemas.openxmlformats.org/officeDocument/2006/relationships/theme" Target="../theme/theme38.xml"/><Relationship Id="rId11" Type="http://schemas.openxmlformats.org/officeDocument/2006/relationships/slideLayout" Target="../slideLayouts/slideLayout426.xml"/><Relationship Id="rId10" Type="http://schemas.openxmlformats.org/officeDocument/2006/relationships/slideLayout" Target="../slideLayouts/slideLayout425.xml"/><Relationship Id="rId1"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9" Type="http://schemas.openxmlformats.org/officeDocument/2006/relationships/slideLayout" Target="../slideLayouts/slideLayout435.xml"/><Relationship Id="rId8" Type="http://schemas.openxmlformats.org/officeDocument/2006/relationships/slideLayout" Target="../slideLayouts/slideLayout434.xml"/><Relationship Id="rId7" Type="http://schemas.openxmlformats.org/officeDocument/2006/relationships/slideLayout" Target="../slideLayouts/slideLayout433.xml"/><Relationship Id="rId6" Type="http://schemas.openxmlformats.org/officeDocument/2006/relationships/slideLayout" Target="../slideLayouts/slideLayout432.xml"/><Relationship Id="rId5" Type="http://schemas.openxmlformats.org/officeDocument/2006/relationships/slideLayout" Target="../slideLayouts/slideLayout431.xml"/><Relationship Id="rId4" Type="http://schemas.openxmlformats.org/officeDocument/2006/relationships/slideLayout" Target="../slideLayouts/slideLayout430.xml"/><Relationship Id="rId3" Type="http://schemas.openxmlformats.org/officeDocument/2006/relationships/slideLayout" Target="../slideLayouts/slideLayout429.xml"/><Relationship Id="rId2" Type="http://schemas.openxmlformats.org/officeDocument/2006/relationships/slideLayout" Target="../slideLayouts/slideLayout428.xml"/><Relationship Id="rId12" Type="http://schemas.openxmlformats.org/officeDocument/2006/relationships/theme" Target="../theme/theme39.xml"/><Relationship Id="rId11" Type="http://schemas.openxmlformats.org/officeDocument/2006/relationships/slideLayout" Target="../slideLayouts/slideLayout437.xml"/><Relationship Id="rId10" Type="http://schemas.openxmlformats.org/officeDocument/2006/relationships/slideLayout" Target="../slideLayouts/slideLayout436.xml"/><Relationship Id="rId1"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9" Type="http://schemas.openxmlformats.org/officeDocument/2006/relationships/slideLayout" Target="../slideLayouts/slideLayout446.xml"/><Relationship Id="rId8" Type="http://schemas.openxmlformats.org/officeDocument/2006/relationships/slideLayout" Target="../slideLayouts/slideLayout445.xml"/><Relationship Id="rId7" Type="http://schemas.openxmlformats.org/officeDocument/2006/relationships/slideLayout" Target="../slideLayouts/slideLayout444.xml"/><Relationship Id="rId6" Type="http://schemas.openxmlformats.org/officeDocument/2006/relationships/slideLayout" Target="../slideLayouts/slideLayout443.xml"/><Relationship Id="rId5" Type="http://schemas.openxmlformats.org/officeDocument/2006/relationships/slideLayout" Target="../slideLayouts/slideLayout442.xml"/><Relationship Id="rId4" Type="http://schemas.openxmlformats.org/officeDocument/2006/relationships/slideLayout" Target="../slideLayouts/slideLayout441.xml"/><Relationship Id="rId3" Type="http://schemas.openxmlformats.org/officeDocument/2006/relationships/slideLayout" Target="../slideLayouts/slideLayout440.xml"/><Relationship Id="rId2" Type="http://schemas.openxmlformats.org/officeDocument/2006/relationships/slideLayout" Target="../slideLayouts/slideLayout439.xml"/><Relationship Id="rId13" Type="http://schemas.openxmlformats.org/officeDocument/2006/relationships/theme" Target="../theme/theme40.xml"/><Relationship Id="rId12" Type="http://schemas.openxmlformats.org/officeDocument/2006/relationships/slideLayout" Target="../slideLayouts/slideLayout449.xml"/><Relationship Id="rId11" Type="http://schemas.openxmlformats.org/officeDocument/2006/relationships/slideLayout" Target="../slideLayouts/slideLayout448.xml"/><Relationship Id="rId10" Type="http://schemas.openxmlformats.org/officeDocument/2006/relationships/slideLayout" Target="../slideLayouts/slideLayout447.xml"/><Relationship Id="rId1"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9" Type="http://schemas.openxmlformats.org/officeDocument/2006/relationships/slideLayout" Target="../slideLayouts/slideLayout458.xml"/><Relationship Id="rId8" Type="http://schemas.openxmlformats.org/officeDocument/2006/relationships/slideLayout" Target="../slideLayouts/slideLayout457.xml"/><Relationship Id="rId7" Type="http://schemas.openxmlformats.org/officeDocument/2006/relationships/slideLayout" Target="../slideLayouts/slideLayout456.xml"/><Relationship Id="rId6" Type="http://schemas.openxmlformats.org/officeDocument/2006/relationships/slideLayout" Target="../slideLayouts/slideLayout455.xml"/><Relationship Id="rId5" Type="http://schemas.openxmlformats.org/officeDocument/2006/relationships/slideLayout" Target="../slideLayouts/slideLayout454.xml"/><Relationship Id="rId4" Type="http://schemas.openxmlformats.org/officeDocument/2006/relationships/slideLayout" Target="../slideLayouts/slideLayout453.xml"/><Relationship Id="rId3" Type="http://schemas.openxmlformats.org/officeDocument/2006/relationships/slideLayout" Target="../slideLayouts/slideLayout452.xml"/><Relationship Id="rId2" Type="http://schemas.openxmlformats.org/officeDocument/2006/relationships/slideLayout" Target="../slideLayouts/slideLayout451.xml"/><Relationship Id="rId12" Type="http://schemas.openxmlformats.org/officeDocument/2006/relationships/theme" Target="../theme/theme41.xml"/><Relationship Id="rId11" Type="http://schemas.openxmlformats.org/officeDocument/2006/relationships/slideLayout" Target="../slideLayouts/slideLayout460.xml"/><Relationship Id="rId10" Type="http://schemas.openxmlformats.org/officeDocument/2006/relationships/slideLayout" Target="../slideLayouts/slideLayout459.xml"/><Relationship Id="rId1"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9" Type="http://schemas.openxmlformats.org/officeDocument/2006/relationships/slideLayout" Target="../slideLayouts/slideLayout469.xml"/><Relationship Id="rId8" Type="http://schemas.openxmlformats.org/officeDocument/2006/relationships/slideLayout" Target="../slideLayouts/slideLayout468.xml"/><Relationship Id="rId7" Type="http://schemas.openxmlformats.org/officeDocument/2006/relationships/slideLayout" Target="../slideLayouts/slideLayout467.xml"/><Relationship Id="rId6" Type="http://schemas.openxmlformats.org/officeDocument/2006/relationships/slideLayout" Target="../slideLayouts/slideLayout466.xml"/><Relationship Id="rId5" Type="http://schemas.openxmlformats.org/officeDocument/2006/relationships/slideLayout" Target="../slideLayouts/slideLayout465.xml"/><Relationship Id="rId4" Type="http://schemas.openxmlformats.org/officeDocument/2006/relationships/slideLayout" Target="../slideLayouts/slideLayout464.xml"/><Relationship Id="rId3" Type="http://schemas.openxmlformats.org/officeDocument/2006/relationships/slideLayout" Target="../slideLayouts/slideLayout463.xml"/><Relationship Id="rId2" Type="http://schemas.openxmlformats.org/officeDocument/2006/relationships/slideLayout" Target="../slideLayouts/slideLayout462.xml"/><Relationship Id="rId12" Type="http://schemas.openxmlformats.org/officeDocument/2006/relationships/theme" Target="../theme/theme42.xml"/><Relationship Id="rId11" Type="http://schemas.openxmlformats.org/officeDocument/2006/relationships/slideLayout" Target="../slideLayouts/slideLayout471.xml"/><Relationship Id="rId10" Type="http://schemas.openxmlformats.org/officeDocument/2006/relationships/slideLayout" Target="../slideLayouts/slideLayout470.xml"/><Relationship Id="rId1"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9" Type="http://schemas.openxmlformats.org/officeDocument/2006/relationships/slideLayout" Target="../slideLayouts/slideLayout480.xml"/><Relationship Id="rId8" Type="http://schemas.openxmlformats.org/officeDocument/2006/relationships/slideLayout" Target="../slideLayouts/slideLayout479.xml"/><Relationship Id="rId7" Type="http://schemas.openxmlformats.org/officeDocument/2006/relationships/slideLayout" Target="../slideLayouts/slideLayout478.xml"/><Relationship Id="rId6" Type="http://schemas.openxmlformats.org/officeDocument/2006/relationships/slideLayout" Target="../slideLayouts/slideLayout477.xml"/><Relationship Id="rId5" Type="http://schemas.openxmlformats.org/officeDocument/2006/relationships/slideLayout" Target="../slideLayouts/slideLayout476.xml"/><Relationship Id="rId4" Type="http://schemas.openxmlformats.org/officeDocument/2006/relationships/slideLayout" Target="../slideLayouts/slideLayout475.xml"/><Relationship Id="rId3" Type="http://schemas.openxmlformats.org/officeDocument/2006/relationships/slideLayout" Target="../slideLayouts/slideLayout474.xml"/><Relationship Id="rId2" Type="http://schemas.openxmlformats.org/officeDocument/2006/relationships/slideLayout" Target="../slideLayouts/slideLayout473.xml"/><Relationship Id="rId13" Type="http://schemas.openxmlformats.org/officeDocument/2006/relationships/theme" Target="../theme/theme43.xml"/><Relationship Id="rId12" Type="http://schemas.openxmlformats.org/officeDocument/2006/relationships/image" Target="../media/image1.png"/><Relationship Id="rId11" Type="http://schemas.openxmlformats.org/officeDocument/2006/relationships/slideLayout" Target="../slideLayouts/slideLayout482.xml"/><Relationship Id="rId10" Type="http://schemas.openxmlformats.org/officeDocument/2006/relationships/slideLayout" Target="../slideLayouts/slideLayout481.xml"/><Relationship Id="rId1"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9" Type="http://schemas.openxmlformats.org/officeDocument/2006/relationships/slideLayout" Target="../slideLayouts/slideLayout491.xml"/><Relationship Id="rId8" Type="http://schemas.openxmlformats.org/officeDocument/2006/relationships/slideLayout" Target="../slideLayouts/slideLayout490.xml"/><Relationship Id="rId7" Type="http://schemas.openxmlformats.org/officeDocument/2006/relationships/slideLayout" Target="../slideLayouts/slideLayout489.xml"/><Relationship Id="rId6" Type="http://schemas.openxmlformats.org/officeDocument/2006/relationships/slideLayout" Target="../slideLayouts/slideLayout488.xml"/><Relationship Id="rId5" Type="http://schemas.openxmlformats.org/officeDocument/2006/relationships/slideLayout" Target="../slideLayouts/slideLayout487.xml"/><Relationship Id="rId4" Type="http://schemas.openxmlformats.org/officeDocument/2006/relationships/slideLayout" Target="../slideLayouts/slideLayout486.xml"/><Relationship Id="rId3" Type="http://schemas.openxmlformats.org/officeDocument/2006/relationships/slideLayout" Target="../slideLayouts/slideLayout485.xml"/><Relationship Id="rId2" Type="http://schemas.openxmlformats.org/officeDocument/2006/relationships/slideLayout" Target="../slideLayouts/slideLayout484.xml"/><Relationship Id="rId12" Type="http://schemas.openxmlformats.org/officeDocument/2006/relationships/theme" Target="../theme/theme44.xml"/><Relationship Id="rId11" Type="http://schemas.openxmlformats.org/officeDocument/2006/relationships/slideLayout" Target="../slideLayouts/slideLayout493.xml"/><Relationship Id="rId10" Type="http://schemas.openxmlformats.org/officeDocument/2006/relationships/slideLayout" Target="../slideLayouts/slideLayout492.xml"/><Relationship Id="rId1"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9" Type="http://schemas.openxmlformats.org/officeDocument/2006/relationships/slideLayout" Target="../slideLayouts/slideLayout502.xml"/><Relationship Id="rId8" Type="http://schemas.openxmlformats.org/officeDocument/2006/relationships/slideLayout" Target="../slideLayouts/slideLayout501.xml"/><Relationship Id="rId7" Type="http://schemas.openxmlformats.org/officeDocument/2006/relationships/slideLayout" Target="../slideLayouts/slideLayout500.xml"/><Relationship Id="rId6" Type="http://schemas.openxmlformats.org/officeDocument/2006/relationships/slideLayout" Target="../slideLayouts/slideLayout499.xml"/><Relationship Id="rId5" Type="http://schemas.openxmlformats.org/officeDocument/2006/relationships/slideLayout" Target="../slideLayouts/slideLayout498.xml"/><Relationship Id="rId4" Type="http://schemas.openxmlformats.org/officeDocument/2006/relationships/slideLayout" Target="../slideLayouts/slideLayout497.xml"/><Relationship Id="rId3" Type="http://schemas.openxmlformats.org/officeDocument/2006/relationships/slideLayout" Target="../slideLayouts/slideLayout496.xml"/><Relationship Id="rId2" Type="http://schemas.openxmlformats.org/officeDocument/2006/relationships/slideLayout" Target="../slideLayouts/slideLayout495.xml"/><Relationship Id="rId12" Type="http://schemas.openxmlformats.org/officeDocument/2006/relationships/theme" Target="../theme/theme45.xml"/><Relationship Id="rId11" Type="http://schemas.openxmlformats.org/officeDocument/2006/relationships/slideLayout" Target="../slideLayouts/slideLayout504.xml"/><Relationship Id="rId10" Type="http://schemas.openxmlformats.org/officeDocument/2006/relationships/slideLayout" Target="../slideLayouts/slideLayout503.xml"/><Relationship Id="rId1"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9" Type="http://schemas.openxmlformats.org/officeDocument/2006/relationships/slideLayout" Target="../slideLayouts/slideLayout513.xml"/><Relationship Id="rId8" Type="http://schemas.openxmlformats.org/officeDocument/2006/relationships/slideLayout" Target="../slideLayouts/slideLayout512.xml"/><Relationship Id="rId7" Type="http://schemas.openxmlformats.org/officeDocument/2006/relationships/slideLayout" Target="../slideLayouts/slideLayout511.xml"/><Relationship Id="rId6" Type="http://schemas.openxmlformats.org/officeDocument/2006/relationships/slideLayout" Target="../slideLayouts/slideLayout510.xml"/><Relationship Id="rId5" Type="http://schemas.openxmlformats.org/officeDocument/2006/relationships/slideLayout" Target="../slideLayouts/slideLayout509.xml"/><Relationship Id="rId4" Type="http://schemas.openxmlformats.org/officeDocument/2006/relationships/slideLayout" Target="../slideLayouts/slideLayout508.xml"/><Relationship Id="rId3" Type="http://schemas.openxmlformats.org/officeDocument/2006/relationships/slideLayout" Target="../slideLayouts/slideLayout507.xml"/><Relationship Id="rId2" Type="http://schemas.openxmlformats.org/officeDocument/2006/relationships/slideLayout" Target="../slideLayouts/slideLayout506.xml"/><Relationship Id="rId12" Type="http://schemas.openxmlformats.org/officeDocument/2006/relationships/theme" Target="../theme/theme46.xml"/><Relationship Id="rId11" Type="http://schemas.openxmlformats.org/officeDocument/2006/relationships/slideLayout" Target="../slideLayouts/slideLayout515.xml"/><Relationship Id="rId10" Type="http://schemas.openxmlformats.org/officeDocument/2006/relationships/slideLayout" Target="../slideLayouts/slideLayout514.xml"/><Relationship Id="rId1"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9" Type="http://schemas.openxmlformats.org/officeDocument/2006/relationships/slideLayout" Target="../slideLayouts/slideLayout524.xml"/><Relationship Id="rId8" Type="http://schemas.openxmlformats.org/officeDocument/2006/relationships/slideLayout" Target="../slideLayouts/slideLayout523.xml"/><Relationship Id="rId7" Type="http://schemas.openxmlformats.org/officeDocument/2006/relationships/slideLayout" Target="../slideLayouts/slideLayout522.xml"/><Relationship Id="rId6" Type="http://schemas.openxmlformats.org/officeDocument/2006/relationships/slideLayout" Target="../slideLayouts/slideLayout521.xml"/><Relationship Id="rId5" Type="http://schemas.openxmlformats.org/officeDocument/2006/relationships/slideLayout" Target="../slideLayouts/slideLayout520.xml"/><Relationship Id="rId4" Type="http://schemas.openxmlformats.org/officeDocument/2006/relationships/slideLayout" Target="../slideLayouts/slideLayout519.xml"/><Relationship Id="rId3" Type="http://schemas.openxmlformats.org/officeDocument/2006/relationships/slideLayout" Target="../slideLayouts/slideLayout518.xml"/><Relationship Id="rId2" Type="http://schemas.openxmlformats.org/officeDocument/2006/relationships/slideLayout" Target="../slideLayouts/slideLayout517.xml"/><Relationship Id="rId13" Type="http://schemas.openxmlformats.org/officeDocument/2006/relationships/theme" Target="../theme/theme47.xml"/><Relationship Id="rId12" Type="http://schemas.openxmlformats.org/officeDocument/2006/relationships/slideLayout" Target="../slideLayouts/slideLayout527.xml"/><Relationship Id="rId11" Type="http://schemas.openxmlformats.org/officeDocument/2006/relationships/slideLayout" Target="../slideLayouts/slideLayout526.xml"/><Relationship Id="rId10" Type="http://schemas.openxmlformats.org/officeDocument/2006/relationships/slideLayout" Target="../slideLayouts/slideLayout525.xml"/><Relationship Id="rId1"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9" Type="http://schemas.openxmlformats.org/officeDocument/2006/relationships/slideLayout" Target="../slideLayouts/slideLayout536.xml"/><Relationship Id="rId8" Type="http://schemas.openxmlformats.org/officeDocument/2006/relationships/slideLayout" Target="../slideLayouts/slideLayout535.xml"/><Relationship Id="rId7" Type="http://schemas.openxmlformats.org/officeDocument/2006/relationships/slideLayout" Target="../slideLayouts/slideLayout534.xml"/><Relationship Id="rId6" Type="http://schemas.openxmlformats.org/officeDocument/2006/relationships/slideLayout" Target="../slideLayouts/slideLayout533.xml"/><Relationship Id="rId5" Type="http://schemas.openxmlformats.org/officeDocument/2006/relationships/slideLayout" Target="../slideLayouts/slideLayout532.xml"/><Relationship Id="rId4" Type="http://schemas.openxmlformats.org/officeDocument/2006/relationships/slideLayout" Target="../slideLayouts/slideLayout531.xml"/><Relationship Id="rId3" Type="http://schemas.openxmlformats.org/officeDocument/2006/relationships/slideLayout" Target="../slideLayouts/slideLayout530.xml"/><Relationship Id="rId2" Type="http://schemas.openxmlformats.org/officeDocument/2006/relationships/slideLayout" Target="../slideLayouts/slideLayout529.xml"/><Relationship Id="rId13" Type="http://schemas.openxmlformats.org/officeDocument/2006/relationships/theme" Target="../theme/theme48.xml"/><Relationship Id="rId12" Type="http://schemas.openxmlformats.org/officeDocument/2006/relationships/slideLayout" Target="../slideLayouts/slideLayout539.xml"/><Relationship Id="rId11" Type="http://schemas.openxmlformats.org/officeDocument/2006/relationships/slideLayout" Target="../slideLayouts/slideLayout538.xml"/><Relationship Id="rId10" Type="http://schemas.openxmlformats.org/officeDocument/2006/relationships/slideLayout" Target="../slideLayouts/slideLayout537.xml"/><Relationship Id="rId1"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9" Type="http://schemas.openxmlformats.org/officeDocument/2006/relationships/slideLayout" Target="../slideLayouts/slideLayout548.xml"/><Relationship Id="rId8" Type="http://schemas.openxmlformats.org/officeDocument/2006/relationships/slideLayout" Target="../slideLayouts/slideLayout547.xml"/><Relationship Id="rId7" Type="http://schemas.openxmlformats.org/officeDocument/2006/relationships/slideLayout" Target="../slideLayouts/slideLayout546.xml"/><Relationship Id="rId6" Type="http://schemas.openxmlformats.org/officeDocument/2006/relationships/slideLayout" Target="../slideLayouts/slideLayout545.xml"/><Relationship Id="rId5" Type="http://schemas.openxmlformats.org/officeDocument/2006/relationships/slideLayout" Target="../slideLayouts/slideLayout544.xml"/><Relationship Id="rId4" Type="http://schemas.openxmlformats.org/officeDocument/2006/relationships/slideLayout" Target="../slideLayouts/slideLayout543.xml"/><Relationship Id="rId3" Type="http://schemas.openxmlformats.org/officeDocument/2006/relationships/slideLayout" Target="../slideLayouts/slideLayout542.xml"/><Relationship Id="rId2" Type="http://schemas.openxmlformats.org/officeDocument/2006/relationships/slideLayout" Target="../slideLayouts/slideLayout541.xml"/><Relationship Id="rId13" Type="http://schemas.openxmlformats.org/officeDocument/2006/relationships/theme" Target="../theme/theme49.xml"/><Relationship Id="rId12" Type="http://schemas.openxmlformats.org/officeDocument/2006/relationships/image" Target="../media/image2.jpeg"/><Relationship Id="rId11" Type="http://schemas.openxmlformats.org/officeDocument/2006/relationships/slideLayout" Target="../slideLayouts/slideLayout550.xml"/><Relationship Id="rId10" Type="http://schemas.openxmlformats.org/officeDocument/2006/relationships/slideLayout" Target="../slideLayouts/slideLayout549.xml"/><Relationship Id="rId1" Type="http://schemas.openxmlformats.org/officeDocument/2006/relationships/slideLayout" Target="../slideLayouts/slideLayout5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2" Type="http://schemas.openxmlformats.org/officeDocument/2006/relationships/theme" Target="../theme/theme5.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50.xml.rels><?xml version="1.0" encoding="UTF-8" standalone="yes"?>
<Relationships xmlns="http://schemas.openxmlformats.org/package/2006/relationships"><Relationship Id="rId9" Type="http://schemas.openxmlformats.org/officeDocument/2006/relationships/slideLayout" Target="../slideLayouts/slideLayout559.xml"/><Relationship Id="rId8" Type="http://schemas.openxmlformats.org/officeDocument/2006/relationships/slideLayout" Target="../slideLayouts/slideLayout558.xml"/><Relationship Id="rId7" Type="http://schemas.openxmlformats.org/officeDocument/2006/relationships/slideLayout" Target="../slideLayouts/slideLayout557.xml"/><Relationship Id="rId6" Type="http://schemas.openxmlformats.org/officeDocument/2006/relationships/slideLayout" Target="../slideLayouts/slideLayout556.xml"/><Relationship Id="rId5" Type="http://schemas.openxmlformats.org/officeDocument/2006/relationships/slideLayout" Target="../slideLayouts/slideLayout555.xml"/><Relationship Id="rId4" Type="http://schemas.openxmlformats.org/officeDocument/2006/relationships/slideLayout" Target="../slideLayouts/slideLayout554.xml"/><Relationship Id="rId3" Type="http://schemas.openxmlformats.org/officeDocument/2006/relationships/slideLayout" Target="../slideLayouts/slideLayout553.xml"/><Relationship Id="rId2" Type="http://schemas.openxmlformats.org/officeDocument/2006/relationships/slideLayout" Target="../slideLayouts/slideLayout552.xml"/><Relationship Id="rId13" Type="http://schemas.openxmlformats.org/officeDocument/2006/relationships/theme" Target="../theme/theme50.xml"/><Relationship Id="rId12" Type="http://schemas.openxmlformats.org/officeDocument/2006/relationships/slideLayout" Target="../slideLayouts/slideLayout562.xml"/><Relationship Id="rId11" Type="http://schemas.openxmlformats.org/officeDocument/2006/relationships/slideLayout" Target="../slideLayouts/slideLayout561.xml"/><Relationship Id="rId10" Type="http://schemas.openxmlformats.org/officeDocument/2006/relationships/slideLayout" Target="../slideLayouts/slideLayout560.xml"/><Relationship Id="rId1" Type="http://schemas.openxmlformats.org/officeDocument/2006/relationships/slideLayout" Target="../slideLayouts/slideLayout551.xml"/></Relationships>
</file>

<file path=ppt/slideMasters/_rels/slideMaster51.xml.rels><?xml version="1.0" encoding="UTF-8" standalone="yes"?>
<Relationships xmlns="http://schemas.openxmlformats.org/package/2006/relationships"><Relationship Id="rId9" Type="http://schemas.openxmlformats.org/officeDocument/2006/relationships/slideLayout" Target="../slideLayouts/slideLayout571.xml"/><Relationship Id="rId8" Type="http://schemas.openxmlformats.org/officeDocument/2006/relationships/slideLayout" Target="../slideLayouts/slideLayout570.xml"/><Relationship Id="rId7" Type="http://schemas.openxmlformats.org/officeDocument/2006/relationships/slideLayout" Target="../slideLayouts/slideLayout569.xml"/><Relationship Id="rId6" Type="http://schemas.openxmlformats.org/officeDocument/2006/relationships/slideLayout" Target="../slideLayouts/slideLayout568.xml"/><Relationship Id="rId5" Type="http://schemas.openxmlformats.org/officeDocument/2006/relationships/slideLayout" Target="../slideLayouts/slideLayout567.xml"/><Relationship Id="rId4" Type="http://schemas.openxmlformats.org/officeDocument/2006/relationships/slideLayout" Target="../slideLayouts/slideLayout566.xml"/><Relationship Id="rId3" Type="http://schemas.openxmlformats.org/officeDocument/2006/relationships/slideLayout" Target="../slideLayouts/slideLayout565.xml"/><Relationship Id="rId2" Type="http://schemas.openxmlformats.org/officeDocument/2006/relationships/slideLayout" Target="../slideLayouts/slideLayout564.xml"/><Relationship Id="rId13" Type="http://schemas.openxmlformats.org/officeDocument/2006/relationships/theme" Target="../theme/theme51.xml"/><Relationship Id="rId12" Type="http://schemas.openxmlformats.org/officeDocument/2006/relationships/slideLayout" Target="../slideLayouts/slideLayout574.xml"/><Relationship Id="rId11" Type="http://schemas.openxmlformats.org/officeDocument/2006/relationships/slideLayout" Target="../slideLayouts/slideLayout573.xml"/><Relationship Id="rId10" Type="http://schemas.openxmlformats.org/officeDocument/2006/relationships/slideLayout" Target="../slideLayouts/slideLayout572.xml"/><Relationship Id="rId1" Type="http://schemas.openxmlformats.org/officeDocument/2006/relationships/slideLayout" Target="../slideLayouts/slideLayout563.xml"/></Relationships>
</file>

<file path=ppt/slideMasters/_rels/slideMaster52.xml.rels><?xml version="1.0" encoding="UTF-8" standalone="yes"?>
<Relationships xmlns="http://schemas.openxmlformats.org/package/2006/relationships"><Relationship Id="rId9" Type="http://schemas.openxmlformats.org/officeDocument/2006/relationships/slideLayout" Target="../slideLayouts/slideLayout583.xml"/><Relationship Id="rId8" Type="http://schemas.openxmlformats.org/officeDocument/2006/relationships/slideLayout" Target="../slideLayouts/slideLayout582.xml"/><Relationship Id="rId7" Type="http://schemas.openxmlformats.org/officeDocument/2006/relationships/slideLayout" Target="../slideLayouts/slideLayout581.xml"/><Relationship Id="rId6" Type="http://schemas.openxmlformats.org/officeDocument/2006/relationships/slideLayout" Target="../slideLayouts/slideLayout580.xml"/><Relationship Id="rId5" Type="http://schemas.openxmlformats.org/officeDocument/2006/relationships/slideLayout" Target="../slideLayouts/slideLayout579.xml"/><Relationship Id="rId4" Type="http://schemas.openxmlformats.org/officeDocument/2006/relationships/slideLayout" Target="../slideLayouts/slideLayout578.xml"/><Relationship Id="rId3" Type="http://schemas.openxmlformats.org/officeDocument/2006/relationships/slideLayout" Target="../slideLayouts/slideLayout577.xml"/><Relationship Id="rId2" Type="http://schemas.openxmlformats.org/officeDocument/2006/relationships/slideLayout" Target="../slideLayouts/slideLayout576.xml"/><Relationship Id="rId14" Type="http://schemas.openxmlformats.org/officeDocument/2006/relationships/theme" Target="../theme/theme52.xml"/><Relationship Id="rId13" Type="http://schemas.openxmlformats.org/officeDocument/2006/relationships/slideLayout" Target="../slideLayouts/slideLayout587.xml"/><Relationship Id="rId12" Type="http://schemas.openxmlformats.org/officeDocument/2006/relationships/slideLayout" Target="../slideLayouts/slideLayout586.xml"/><Relationship Id="rId11" Type="http://schemas.openxmlformats.org/officeDocument/2006/relationships/slideLayout" Target="../slideLayouts/slideLayout585.xml"/><Relationship Id="rId10" Type="http://schemas.openxmlformats.org/officeDocument/2006/relationships/slideLayout" Target="../slideLayouts/slideLayout584.xml"/><Relationship Id="rId1" Type="http://schemas.openxmlformats.org/officeDocument/2006/relationships/slideLayout" Target="../slideLayouts/slideLayout575.xml"/></Relationships>
</file>

<file path=ppt/slideMasters/_rels/slideMaster53.xml.rels><?xml version="1.0" encoding="UTF-8" standalone="yes"?>
<Relationships xmlns="http://schemas.openxmlformats.org/package/2006/relationships"><Relationship Id="rId9" Type="http://schemas.openxmlformats.org/officeDocument/2006/relationships/slideLayout" Target="../slideLayouts/slideLayout596.xml"/><Relationship Id="rId8" Type="http://schemas.openxmlformats.org/officeDocument/2006/relationships/slideLayout" Target="../slideLayouts/slideLayout595.xml"/><Relationship Id="rId7" Type="http://schemas.openxmlformats.org/officeDocument/2006/relationships/slideLayout" Target="../slideLayouts/slideLayout594.xml"/><Relationship Id="rId6" Type="http://schemas.openxmlformats.org/officeDocument/2006/relationships/slideLayout" Target="../slideLayouts/slideLayout593.xml"/><Relationship Id="rId5" Type="http://schemas.openxmlformats.org/officeDocument/2006/relationships/slideLayout" Target="../slideLayouts/slideLayout592.xml"/><Relationship Id="rId4" Type="http://schemas.openxmlformats.org/officeDocument/2006/relationships/slideLayout" Target="../slideLayouts/slideLayout591.xml"/><Relationship Id="rId3" Type="http://schemas.openxmlformats.org/officeDocument/2006/relationships/slideLayout" Target="../slideLayouts/slideLayout590.xml"/><Relationship Id="rId2" Type="http://schemas.openxmlformats.org/officeDocument/2006/relationships/slideLayout" Target="../slideLayouts/slideLayout589.xml"/><Relationship Id="rId14" Type="http://schemas.openxmlformats.org/officeDocument/2006/relationships/theme" Target="../theme/theme53.xml"/><Relationship Id="rId13" Type="http://schemas.openxmlformats.org/officeDocument/2006/relationships/slideLayout" Target="../slideLayouts/slideLayout600.xml"/><Relationship Id="rId12" Type="http://schemas.openxmlformats.org/officeDocument/2006/relationships/slideLayout" Target="../slideLayouts/slideLayout599.xml"/><Relationship Id="rId11" Type="http://schemas.openxmlformats.org/officeDocument/2006/relationships/slideLayout" Target="../slideLayouts/slideLayout598.xml"/><Relationship Id="rId10" Type="http://schemas.openxmlformats.org/officeDocument/2006/relationships/slideLayout" Target="../slideLayouts/slideLayout597.xml"/><Relationship Id="rId1" Type="http://schemas.openxmlformats.org/officeDocument/2006/relationships/slideLayout" Target="../slideLayouts/slideLayout588.xml"/></Relationships>
</file>

<file path=ppt/slideMasters/_rels/slideMaster54.xml.rels><?xml version="1.0" encoding="UTF-8" standalone="yes"?>
<Relationships xmlns="http://schemas.openxmlformats.org/package/2006/relationships"><Relationship Id="rId9" Type="http://schemas.openxmlformats.org/officeDocument/2006/relationships/slideLayout" Target="../slideLayouts/slideLayout609.xml"/><Relationship Id="rId8" Type="http://schemas.openxmlformats.org/officeDocument/2006/relationships/slideLayout" Target="../slideLayouts/slideLayout608.xml"/><Relationship Id="rId7" Type="http://schemas.openxmlformats.org/officeDocument/2006/relationships/slideLayout" Target="../slideLayouts/slideLayout607.xml"/><Relationship Id="rId6" Type="http://schemas.openxmlformats.org/officeDocument/2006/relationships/slideLayout" Target="../slideLayouts/slideLayout606.xml"/><Relationship Id="rId5" Type="http://schemas.openxmlformats.org/officeDocument/2006/relationships/slideLayout" Target="../slideLayouts/slideLayout605.xml"/><Relationship Id="rId4" Type="http://schemas.openxmlformats.org/officeDocument/2006/relationships/slideLayout" Target="../slideLayouts/slideLayout604.xml"/><Relationship Id="rId3" Type="http://schemas.openxmlformats.org/officeDocument/2006/relationships/slideLayout" Target="../slideLayouts/slideLayout603.xml"/><Relationship Id="rId2" Type="http://schemas.openxmlformats.org/officeDocument/2006/relationships/slideLayout" Target="../slideLayouts/slideLayout602.xml"/><Relationship Id="rId14" Type="http://schemas.openxmlformats.org/officeDocument/2006/relationships/theme" Target="../theme/theme54.xml"/><Relationship Id="rId13" Type="http://schemas.openxmlformats.org/officeDocument/2006/relationships/slideLayout" Target="../slideLayouts/slideLayout613.xml"/><Relationship Id="rId12" Type="http://schemas.openxmlformats.org/officeDocument/2006/relationships/slideLayout" Target="../slideLayouts/slideLayout612.xml"/><Relationship Id="rId11" Type="http://schemas.openxmlformats.org/officeDocument/2006/relationships/slideLayout" Target="../slideLayouts/slideLayout611.xml"/><Relationship Id="rId10" Type="http://schemas.openxmlformats.org/officeDocument/2006/relationships/slideLayout" Target="../slideLayouts/slideLayout610.xml"/><Relationship Id="rId1" Type="http://schemas.openxmlformats.org/officeDocument/2006/relationships/slideLayout" Target="../slideLayouts/slideLayout601.xml"/></Relationships>
</file>

<file path=ppt/slideMasters/_rels/slideMaster55.xml.rels><?xml version="1.0" encoding="UTF-8" standalone="yes"?>
<Relationships xmlns="http://schemas.openxmlformats.org/package/2006/relationships"><Relationship Id="rId9" Type="http://schemas.openxmlformats.org/officeDocument/2006/relationships/slideLayout" Target="../slideLayouts/slideLayout622.xml"/><Relationship Id="rId8" Type="http://schemas.openxmlformats.org/officeDocument/2006/relationships/slideLayout" Target="../slideLayouts/slideLayout621.xml"/><Relationship Id="rId7" Type="http://schemas.openxmlformats.org/officeDocument/2006/relationships/slideLayout" Target="../slideLayouts/slideLayout620.xml"/><Relationship Id="rId6" Type="http://schemas.openxmlformats.org/officeDocument/2006/relationships/slideLayout" Target="../slideLayouts/slideLayout619.xml"/><Relationship Id="rId5" Type="http://schemas.openxmlformats.org/officeDocument/2006/relationships/slideLayout" Target="../slideLayouts/slideLayout618.xml"/><Relationship Id="rId4" Type="http://schemas.openxmlformats.org/officeDocument/2006/relationships/slideLayout" Target="../slideLayouts/slideLayout617.xml"/><Relationship Id="rId3" Type="http://schemas.openxmlformats.org/officeDocument/2006/relationships/slideLayout" Target="../slideLayouts/slideLayout616.xml"/><Relationship Id="rId2" Type="http://schemas.openxmlformats.org/officeDocument/2006/relationships/slideLayout" Target="../slideLayouts/slideLayout615.xml"/><Relationship Id="rId12" Type="http://schemas.openxmlformats.org/officeDocument/2006/relationships/theme" Target="../theme/theme55.xml"/><Relationship Id="rId11" Type="http://schemas.openxmlformats.org/officeDocument/2006/relationships/slideLayout" Target="../slideLayouts/slideLayout624.xml"/><Relationship Id="rId10" Type="http://schemas.openxmlformats.org/officeDocument/2006/relationships/slideLayout" Target="../slideLayouts/slideLayout623.xml"/><Relationship Id="rId1" Type="http://schemas.openxmlformats.org/officeDocument/2006/relationships/slideLayout" Target="../slideLayouts/slideLayout614.xml"/></Relationships>
</file>

<file path=ppt/slideMasters/_rels/slideMaster56.xml.rels><?xml version="1.0" encoding="UTF-8" standalone="yes"?>
<Relationships xmlns="http://schemas.openxmlformats.org/package/2006/relationships"><Relationship Id="rId9" Type="http://schemas.openxmlformats.org/officeDocument/2006/relationships/slideLayout" Target="../slideLayouts/slideLayout633.xml"/><Relationship Id="rId8" Type="http://schemas.openxmlformats.org/officeDocument/2006/relationships/slideLayout" Target="../slideLayouts/slideLayout632.xml"/><Relationship Id="rId7" Type="http://schemas.openxmlformats.org/officeDocument/2006/relationships/slideLayout" Target="../slideLayouts/slideLayout631.xml"/><Relationship Id="rId6" Type="http://schemas.openxmlformats.org/officeDocument/2006/relationships/slideLayout" Target="../slideLayouts/slideLayout630.xml"/><Relationship Id="rId5" Type="http://schemas.openxmlformats.org/officeDocument/2006/relationships/slideLayout" Target="../slideLayouts/slideLayout629.xml"/><Relationship Id="rId4" Type="http://schemas.openxmlformats.org/officeDocument/2006/relationships/slideLayout" Target="../slideLayouts/slideLayout628.xml"/><Relationship Id="rId3" Type="http://schemas.openxmlformats.org/officeDocument/2006/relationships/slideLayout" Target="../slideLayouts/slideLayout627.xml"/><Relationship Id="rId2" Type="http://schemas.openxmlformats.org/officeDocument/2006/relationships/slideLayout" Target="../slideLayouts/slideLayout626.xml"/><Relationship Id="rId12" Type="http://schemas.openxmlformats.org/officeDocument/2006/relationships/theme" Target="../theme/theme56.xml"/><Relationship Id="rId11" Type="http://schemas.openxmlformats.org/officeDocument/2006/relationships/slideLayout" Target="../slideLayouts/slideLayout635.xml"/><Relationship Id="rId10" Type="http://schemas.openxmlformats.org/officeDocument/2006/relationships/slideLayout" Target="../slideLayouts/slideLayout634.xml"/><Relationship Id="rId1" Type="http://schemas.openxmlformats.org/officeDocument/2006/relationships/slideLayout" Target="../slideLayouts/slideLayout625.xml"/></Relationships>
</file>

<file path=ppt/slideMasters/_rels/slideMaster57.xml.rels><?xml version="1.0" encoding="UTF-8" standalone="yes"?>
<Relationships xmlns="http://schemas.openxmlformats.org/package/2006/relationships"><Relationship Id="rId9" Type="http://schemas.openxmlformats.org/officeDocument/2006/relationships/slideLayout" Target="../slideLayouts/slideLayout644.xml"/><Relationship Id="rId8" Type="http://schemas.openxmlformats.org/officeDocument/2006/relationships/slideLayout" Target="../slideLayouts/slideLayout643.xml"/><Relationship Id="rId7" Type="http://schemas.openxmlformats.org/officeDocument/2006/relationships/slideLayout" Target="../slideLayouts/slideLayout642.xml"/><Relationship Id="rId6" Type="http://schemas.openxmlformats.org/officeDocument/2006/relationships/slideLayout" Target="../slideLayouts/slideLayout641.xml"/><Relationship Id="rId5" Type="http://schemas.openxmlformats.org/officeDocument/2006/relationships/slideLayout" Target="../slideLayouts/slideLayout640.xml"/><Relationship Id="rId4" Type="http://schemas.openxmlformats.org/officeDocument/2006/relationships/slideLayout" Target="../slideLayouts/slideLayout639.xml"/><Relationship Id="rId3" Type="http://schemas.openxmlformats.org/officeDocument/2006/relationships/slideLayout" Target="../slideLayouts/slideLayout638.xml"/><Relationship Id="rId2" Type="http://schemas.openxmlformats.org/officeDocument/2006/relationships/slideLayout" Target="../slideLayouts/slideLayout637.xml"/><Relationship Id="rId13" Type="http://schemas.openxmlformats.org/officeDocument/2006/relationships/theme" Target="../theme/theme57.xml"/><Relationship Id="rId12" Type="http://schemas.openxmlformats.org/officeDocument/2006/relationships/slideLayout" Target="../slideLayouts/slideLayout647.xml"/><Relationship Id="rId11" Type="http://schemas.openxmlformats.org/officeDocument/2006/relationships/slideLayout" Target="../slideLayouts/slideLayout646.xml"/><Relationship Id="rId10" Type="http://schemas.openxmlformats.org/officeDocument/2006/relationships/slideLayout" Target="../slideLayouts/slideLayout645.xml"/><Relationship Id="rId1" Type="http://schemas.openxmlformats.org/officeDocument/2006/relationships/slideLayout" Target="../slideLayouts/slideLayout636.xml"/></Relationships>
</file>

<file path=ppt/slideMasters/_rels/slideMaster58.xml.rels><?xml version="1.0" encoding="UTF-8" standalone="yes"?>
<Relationships xmlns="http://schemas.openxmlformats.org/package/2006/relationships"><Relationship Id="rId9" Type="http://schemas.openxmlformats.org/officeDocument/2006/relationships/slideLayout" Target="../slideLayouts/slideLayout656.xml"/><Relationship Id="rId8" Type="http://schemas.openxmlformats.org/officeDocument/2006/relationships/slideLayout" Target="../slideLayouts/slideLayout655.xml"/><Relationship Id="rId7" Type="http://schemas.openxmlformats.org/officeDocument/2006/relationships/slideLayout" Target="../slideLayouts/slideLayout654.xml"/><Relationship Id="rId6" Type="http://schemas.openxmlformats.org/officeDocument/2006/relationships/slideLayout" Target="../slideLayouts/slideLayout653.xml"/><Relationship Id="rId5" Type="http://schemas.openxmlformats.org/officeDocument/2006/relationships/slideLayout" Target="../slideLayouts/slideLayout652.xml"/><Relationship Id="rId4" Type="http://schemas.openxmlformats.org/officeDocument/2006/relationships/slideLayout" Target="../slideLayouts/slideLayout651.xml"/><Relationship Id="rId3" Type="http://schemas.openxmlformats.org/officeDocument/2006/relationships/slideLayout" Target="../slideLayouts/slideLayout650.xml"/><Relationship Id="rId2" Type="http://schemas.openxmlformats.org/officeDocument/2006/relationships/slideLayout" Target="../slideLayouts/slideLayout649.xml"/><Relationship Id="rId14" Type="http://schemas.openxmlformats.org/officeDocument/2006/relationships/theme" Target="../theme/theme58.xml"/><Relationship Id="rId13" Type="http://schemas.openxmlformats.org/officeDocument/2006/relationships/slideLayout" Target="../slideLayouts/slideLayout660.xml"/><Relationship Id="rId12" Type="http://schemas.openxmlformats.org/officeDocument/2006/relationships/slideLayout" Target="../slideLayouts/slideLayout659.xml"/><Relationship Id="rId11" Type="http://schemas.openxmlformats.org/officeDocument/2006/relationships/slideLayout" Target="../slideLayouts/slideLayout658.xml"/><Relationship Id="rId10" Type="http://schemas.openxmlformats.org/officeDocument/2006/relationships/slideLayout" Target="../slideLayouts/slideLayout657.xml"/><Relationship Id="rId1" Type="http://schemas.openxmlformats.org/officeDocument/2006/relationships/slideLayout" Target="../slideLayouts/slideLayout648.xml"/></Relationships>
</file>

<file path=ppt/slideMasters/_rels/slideMaster59.xml.rels><?xml version="1.0" encoding="UTF-8" standalone="yes"?>
<Relationships xmlns="http://schemas.openxmlformats.org/package/2006/relationships"><Relationship Id="rId9" Type="http://schemas.openxmlformats.org/officeDocument/2006/relationships/slideLayout" Target="../slideLayouts/slideLayout669.xml"/><Relationship Id="rId8" Type="http://schemas.openxmlformats.org/officeDocument/2006/relationships/slideLayout" Target="../slideLayouts/slideLayout668.xml"/><Relationship Id="rId7" Type="http://schemas.openxmlformats.org/officeDocument/2006/relationships/slideLayout" Target="../slideLayouts/slideLayout667.xml"/><Relationship Id="rId6" Type="http://schemas.openxmlformats.org/officeDocument/2006/relationships/slideLayout" Target="../slideLayouts/slideLayout666.xml"/><Relationship Id="rId5" Type="http://schemas.openxmlformats.org/officeDocument/2006/relationships/slideLayout" Target="../slideLayouts/slideLayout665.xml"/><Relationship Id="rId4" Type="http://schemas.openxmlformats.org/officeDocument/2006/relationships/slideLayout" Target="../slideLayouts/slideLayout664.xml"/><Relationship Id="rId3" Type="http://schemas.openxmlformats.org/officeDocument/2006/relationships/slideLayout" Target="../slideLayouts/slideLayout663.xml"/><Relationship Id="rId2" Type="http://schemas.openxmlformats.org/officeDocument/2006/relationships/slideLayout" Target="../slideLayouts/slideLayout662.xml"/><Relationship Id="rId13" Type="http://schemas.openxmlformats.org/officeDocument/2006/relationships/theme" Target="../theme/theme59.xml"/><Relationship Id="rId12" Type="http://schemas.openxmlformats.org/officeDocument/2006/relationships/slideLayout" Target="../slideLayouts/slideLayout672.xml"/><Relationship Id="rId11" Type="http://schemas.openxmlformats.org/officeDocument/2006/relationships/slideLayout" Target="../slideLayouts/slideLayout671.xml"/><Relationship Id="rId10" Type="http://schemas.openxmlformats.org/officeDocument/2006/relationships/slideLayout" Target="../slideLayouts/slideLayout670.xml"/><Relationship Id="rId1" Type="http://schemas.openxmlformats.org/officeDocument/2006/relationships/slideLayout" Target="../slideLayouts/slideLayout66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6.xml"/><Relationship Id="rId12" Type="http://schemas.openxmlformats.org/officeDocument/2006/relationships/slideLayout" Target="../slideLayouts/slideLayout67.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60.xml.rels><?xml version="1.0" encoding="UTF-8" standalone="yes"?>
<Relationships xmlns="http://schemas.openxmlformats.org/package/2006/relationships"><Relationship Id="rId9" Type="http://schemas.openxmlformats.org/officeDocument/2006/relationships/slideLayout" Target="../slideLayouts/slideLayout681.xml"/><Relationship Id="rId8" Type="http://schemas.openxmlformats.org/officeDocument/2006/relationships/slideLayout" Target="../slideLayouts/slideLayout680.xml"/><Relationship Id="rId7" Type="http://schemas.openxmlformats.org/officeDocument/2006/relationships/slideLayout" Target="../slideLayouts/slideLayout679.xml"/><Relationship Id="rId6" Type="http://schemas.openxmlformats.org/officeDocument/2006/relationships/slideLayout" Target="../slideLayouts/slideLayout678.xml"/><Relationship Id="rId5" Type="http://schemas.openxmlformats.org/officeDocument/2006/relationships/slideLayout" Target="../slideLayouts/slideLayout677.xml"/><Relationship Id="rId4" Type="http://schemas.openxmlformats.org/officeDocument/2006/relationships/slideLayout" Target="../slideLayouts/slideLayout676.xml"/><Relationship Id="rId3" Type="http://schemas.openxmlformats.org/officeDocument/2006/relationships/slideLayout" Target="../slideLayouts/slideLayout675.xml"/><Relationship Id="rId2" Type="http://schemas.openxmlformats.org/officeDocument/2006/relationships/slideLayout" Target="../slideLayouts/slideLayout674.xml"/><Relationship Id="rId12" Type="http://schemas.openxmlformats.org/officeDocument/2006/relationships/theme" Target="../theme/theme60.xml"/><Relationship Id="rId11" Type="http://schemas.openxmlformats.org/officeDocument/2006/relationships/slideLayout" Target="../slideLayouts/slideLayout683.xml"/><Relationship Id="rId10" Type="http://schemas.openxmlformats.org/officeDocument/2006/relationships/slideLayout" Target="../slideLayouts/slideLayout682.xml"/><Relationship Id="rId1" Type="http://schemas.openxmlformats.org/officeDocument/2006/relationships/slideLayout" Target="../slideLayouts/slideLayout673.xml"/></Relationships>
</file>

<file path=ppt/slideMasters/_rels/slideMaster61.xml.rels><?xml version="1.0" encoding="UTF-8" standalone="yes"?>
<Relationships xmlns="http://schemas.openxmlformats.org/package/2006/relationships"><Relationship Id="rId9" Type="http://schemas.openxmlformats.org/officeDocument/2006/relationships/slideLayout" Target="../slideLayouts/slideLayout692.xml"/><Relationship Id="rId8" Type="http://schemas.openxmlformats.org/officeDocument/2006/relationships/slideLayout" Target="../slideLayouts/slideLayout691.xml"/><Relationship Id="rId7" Type="http://schemas.openxmlformats.org/officeDocument/2006/relationships/slideLayout" Target="../slideLayouts/slideLayout690.xml"/><Relationship Id="rId6" Type="http://schemas.openxmlformats.org/officeDocument/2006/relationships/slideLayout" Target="../slideLayouts/slideLayout689.xml"/><Relationship Id="rId5" Type="http://schemas.openxmlformats.org/officeDocument/2006/relationships/slideLayout" Target="../slideLayouts/slideLayout688.xml"/><Relationship Id="rId4" Type="http://schemas.openxmlformats.org/officeDocument/2006/relationships/slideLayout" Target="../slideLayouts/slideLayout687.xml"/><Relationship Id="rId3" Type="http://schemas.openxmlformats.org/officeDocument/2006/relationships/slideLayout" Target="../slideLayouts/slideLayout686.xml"/><Relationship Id="rId2" Type="http://schemas.openxmlformats.org/officeDocument/2006/relationships/slideLayout" Target="../slideLayouts/slideLayout685.xml"/><Relationship Id="rId12" Type="http://schemas.openxmlformats.org/officeDocument/2006/relationships/theme" Target="../theme/theme61.xml"/><Relationship Id="rId11" Type="http://schemas.openxmlformats.org/officeDocument/2006/relationships/slideLayout" Target="../slideLayouts/slideLayout694.xml"/><Relationship Id="rId10" Type="http://schemas.openxmlformats.org/officeDocument/2006/relationships/slideLayout" Target="../slideLayouts/slideLayout693.xml"/><Relationship Id="rId1" Type="http://schemas.openxmlformats.org/officeDocument/2006/relationships/slideLayout" Target="../slideLayouts/slideLayout684.xml"/></Relationships>
</file>

<file path=ppt/slideMasters/_rels/slideMaster62.xml.rels><?xml version="1.0" encoding="UTF-8" standalone="yes"?>
<Relationships xmlns="http://schemas.openxmlformats.org/package/2006/relationships"><Relationship Id="rId9" Type="http://schemas.openxmlformats.org/officeDocument/2006/relationships/slideLayout" Target="../slideLayouts/slideLayout703.xml"/><Relationship Id="rId8" Type="http://schemas.openxmlformats.org/officeDocument/2006/relationships/slideLayout" Target="../slideLayouts/slideLayout702.xml"/><Relationship Id="rId7" Type="http://schemas.openxmlformats.org/officeDocument/2006/relationships/slideLayout" Target="../slideLayouts/slideLayout701.xml"/><Relationship Id="rId6" Type="http://schemas.openxmlformats.org/officeDocument/2006/relationships/slideLayout" Target="../slideLayouts/slideLayout700.xml"/><Relationship Id="rId5" Type="http://schemas.openxmlformats.org/officeDocument/2006/relationships/slideLayout" Target="../slideLayouts/slideLayout699.xml"/><Relationship Id="rId4" Type="http://schemas.openxmlformats.org/officeDocument/2006/relationships/slideLayout" Target="../slideLayouts/slideLayout698.xml"/><Relationship Id="rId3" Type="http://schemas.openxmlformats.org/officeDocument/2006/relationships/slideLayout" Target="../slideLayouts/slideLayout697.xml"/><Relationship Id="rId2" Type="http://schemas.openxmlformats.org/officeDocument/2006/relationships/slideLayout" Target="../slideLayouts/slideLayout696.xml"/><Relationship Id="rId12" Type="http://schemas.openxmlformats.org/officeDocument/2006/relationships/theme" Target="../theme/theme62.xml"/><Relationship Id="rId11" Type="http://schemas.openxmlformats.org/officeDocument/2006/relationships/slideLayout" Target="../slideLayouts/slideLayout705.xml"/><Relationship Id="rId10" Type="http://schemas.openxmlformats.org/officeDocument/2006/relationships/slideLayout" Target="../slideLayouts/slideLayout704.xml"/><Relationship Id="rId1" Type="http://schemas.openxmlformats.org/officeDocument/2006/relationships/slideLayout" Target="../slideLayouts/slideLayout695.xml"/></Relationships>
</file>

<file path=ppt/slideMasters/_rels/slideMaster63.xml.rels><?xml version="1.0" encoding="UTF-8" standalone="yes"?>
<Relationships xmlns="http://schemas.openxmlformats.org/package/2006/relationships"><Relationship Id="rId9" Type="http://schemas.openxmlformats.org/officeDocument/2006/relationships/slideLayout" Target="../slideLayouts/slideLayout714.xml"/><Relationship Id="rId8" Type="http://schemas.openxmlformats.org/officeDocument/2006/relationships/slideLayout" Target="../slideLayouts/slideLayout713.xml"/><Relationship Id="rId7" Type="http://schemas.openxmlformats.org/officeDocument/2006/relationships/slideLayout" Target="../slideLayouts/slideLayout712.xml"/><Relationship Id="rId6" Type="http://schemas.openxmlformats.org/officeDocument/2006/relationships/slideLayout" Target="../slideLayouts/slideLayout711.xml"/><Relationship Id="rId5" Type="http://schemas.openxmlformats.org/officeDocument/2006/relationships/slideLayout" Target="../slideLayouts/slideLayout710.xml"/><Relationship Id="rId4" Type="http://schemas.openxmlformats.org/officeDocument/2006/relationships/slideLayout" Target="../slideLayouts/slideLayout709.xml"/><Relationship Id="rId3" Type="http://schemas.openxmlformats.org/officeDocument/2006/relationships/slideLayout" Target="../slideLayouts/slideLayout708.xml"/><Relationship Id="rId2" Type="http://schemas.openxmlformats.org/officeDocument/2006/relationships/slideLayout" Target="../slideLayouts/slideLayout707.xml"/><Relationship Id="rId14" Type="http://schemas.openxmlformats.org/officeDocument/2006/relationships/theme" Target="../theme/theme63.xml"/><Relationship Id="rId13" Type="http://schemas.openxmlformats.org/officeDocument/2006/relationships/slideLayout" Target="../slideLayouts/slideLayout718.xml"/><Relationship Id="rId12" Type="http://schemas.openxmlformats.org/officeDocument/2006/relationships/slideLayout" Target="../slideLayouts/slideLayout717.xml"/><Relationship Id="rId11" Type="http://schemas.openxmlformats.org/officeDocument/2006/relationships/slideLayout" Target="../slideLayouts/slideLayout716.xml"/><Relationship Id="rId10" Type="http://schemas.openxmlformats.org/officeDocument/2006/relationships/slideLayout" Target="../slideLayouts/slideLayout715.xml"/><Relationship Id="rId1" Type="http://schemas.openxmlformats.org/officeDocument/2006/relationships/slideLayout" Target="../slideLayouts/slideLayout706.xml"/></Relationships>
</file>

<file path=ppt/slideMasters/_rels/slideMaster64.xml.rels><?xml version="1.0" encoding="UTF-8" standalone="yes"?>
<Relationships xmlns="http://schemas.openxmlformats.org/package/2006/relationships"><Relationship Id="rId9" Type="http://schemas.openxmlformats.org/officeDocument/2006/relationships/slideLayout" Target="../slideLayouts/slideLayout727.xml"/><Relationship Id="rId8" Type="http://schemas.openxmlformats.org/officeDocument/2006/relationships/slideLayout" Target="../slideLayouts/slideLayout726.xml"/><Relationship Id="rId7" Type="http://schemas.openxmlformats.org/officeDocument/2006/relationships/slideLayout" Target="../slideLayouts/slideLayout725.xml"/><Relationship Id="rId6" Type="http://schemas.openxmlformats.org/officeDocument/2006/relationships/slideLayout" Target="../slideLayouts/slideLayout724.xml"/><Relationship Id="rId5" Type="http://schemas.openxmlformats.org/officeDocument/2006/relationships/slideLayout" Target="../slideLayouts/slideLayout723.xml"/><Relationship Id="rId4" Type="http://schemas.openxmlformats.org/officeDocument/2006/relationships/slideLayout" Target="../slideLayouts/slideLayout722.xml"/><Relationship Id="rId3" Type="http://schemas.openxmlformats.org/officeDocument/2006/relationships/slideLayout" Target="../slideLayouts/slideLayout721.xml"/><Relationship Id="rId2" Type="http://schemas.openxmlformats.org/officeDocument/2006/relationships/slideLayout" Target="../slideLayouts/slideLayout720.xml"/><Relationship Id="rId14" Type="http://schemas.openxmlformats.org/officeDocument/2006/relationships/theme" Target="../theme/theme64.xml"/><Relationship Id="rId13" Type="http://schemas.openxmlformats.org/officeDocument/2006/relationships/slideLayout" Target="../slideLayouts/slideLayout731.xml"/><Relationship Id="rId12" Type="http://schemas.openxmlformats.org/officeDocument/2006/relationships/slideLayout" Target="../slideLayouts/slideLayout730.xml"/><Relationship Id="rId11" Type="http://schemas.openxmlformats.org/officeDocument/2006/relationships/slideLayout" Target="../slideLayouts/slideLayout729.xml"/><Relationship Id="rId10" Type="http://schemas.openxmlformats.org/officeDocument/2006/relationships/slideLayout" Target="../slideLayouts/slideLayout728.xml"/><Relationship Id="rId1" Type="http://schemas.openxmlformats.org/officeDocument/2006/relationships/slideLayout" Target="../slideLayouts/slideLayout719.xml"/></Relationships>
</file>

<file path=ppt/slideMasters/_rels/slideMaster65.xml.rels><?xml version="1.0" encoding="UTF-8" standalone="yes"?>
<Relationships xmlns="http://schemas.openxmlformats.org/package/2006/relationships"><Relationship Id="rId9" Type="http://schemas.openxmlformats.org/officeDocument/2006/relationships/slideLayout" Target="../slideLayouts/slideLayout740.xml"/><Relationship Id="rId8" Type="http://schemas.openxmlformats.org/officeDocument/2006/relationships/slideLayout" Target="../slideLayouts/slideLayout739.xml"/><Relationship Id="rId7" Type="http://schemas.openxmlformats.org/officeDocument/2006/relationships/slideLayout" Target="../slideLayouts/slideLayout738.xml"/><Relationship Id="rId6" Type="http://schemas.openxmlformats.org/officeDocument/2006/relationships/slideLayout" Target="../slideLayouts/slideLayout737.xml"/><Relationship Id="rId5" Type="http://schemas.openxmlformats.org/officeDocument/2006/relationships/slideLayout" Target="../slideLayouts/slideLayout736.xml"/><Relationship Id="rId4" Type="http://schemas.openxmlformats.org/officeDocument/2006/relationships/slideLayout" Target="../slideLayouts/slideLayout735.xml"/><Relationship Id="rId3" Type="http://schemas.openxmlformats.org/officeDocument/2006/relationships/slideLayout" Target="../slideLayouts/slideLayout734.xml"/><Relationship Id="rId2" Type="http://schemas.openxmlformats.org/officeDocument/2006/relationships/slideLayout" Target="../slideLayouts/slideLayout733.xml"/><Relationship Id="rId14" Type="http://schemas.openxmlformats.org/officeDocument/2006/relationships/theme" Target="../theme/theme65.xml"/><Relationship Id="rId13" Type="http://schemas.openxmlformats.org/officeDocument/2006/relationships/slideLayout" Target="../slideLayouts/slideLayout744.xml"/><Relationship Id="rId12" Type="http://schemas.openxmlformats.org/officeDocument/2006/relationships/slideLayout" Target="../slideLayouts/slideLayout743.xml"/><Relationship Id="rId11" Type="http://schemas.openxmlformats.org/officeDocument/2006/relationships/slideLayout" Target="../slideLayouts/slideLayout742.xml"/><Relationship Id="rId10" Type="http://schemas.openxmlformats.org/officeDocument/2006/relationships/slideLayout" Target="../slideLayouts/slideLayout741.xml"/><Relationship Id="rId1" Type="http://schemas.openxmlformats.org/officeDocument/2006/relationships/slideLayout" Target="../slideLayouts/slideLayout732.xml"/></Relationships>
</file>

<file path=ppt/slideMasters/_rels/slideMaster66.xml.rels><?xml version="1.0" encoding="UTF-8" standalone="yes"?>
<Relationships xmlns="http://schemas.openxmlformats.org/package/2006/relationships"><Relationship Id="rId9" Type="http://schemas.openxmlformats.org/officeDocument/2006/relationships/slideLayout" Target="../slideLayouts/slideLayout753.xml"/><Relationship Id="rId8" Type="http://schemas.openxmlformats.org/officeDocument/2006/relationships/slideLayout" Target="../slideLayouts/slideLayout752.xml"/><Relationship Id="rId7" Type="http://schemas.openxmlformats.org/officeDocument/2006/relationships/slideLayout" Target="../slideLayouts/slideLayout751.xml"/><Relationship Id="rId6" Type="http://schemas.openxmlformats.org/officeDocument/2006/relationships/slideLayout" Target="../slideLayouts/slideLayout750.xml"/><Relationship Id="rId5" Type="http://schemas.openxmlformats.org/officeDocument/2006/relationships/slideLayout" Target="../slideLayouts/slideLayout749.xml"/><Relationship Id="rId4" Type="http://schemas.openxmlformats.org/officeDocument/2006/relationships/slideLayout" Target="../slideLayouts/slideLayout748.xml"/><Relationship Id="rId3" Type="http://schemas.openxmlformats.org/officeDocument/2006/relationships/slideLayout" Target="../slideLayouts/slideLayout747.xml"/><Relationship Id="rId2" Type="http://schemas.openxmlformats.org/officeDocument/2006/relationships/slideLayout" Target="../slideLayouts/slideLayout746.xml"/><Relationship Id="rId14" Type="http://schemas.openxmlformats.org/officeDocument/2006/relationships/theme" Target="../theme/theme66.xml"/><Relationship Id="rId13" Type="http://schemas.openxmlformats.org/officeDocument/2006/relationships/slideLayout" Target="../slideLayouts/slideLayout757.xml"/><Relationship Id="rId12" Type="http://schemas.openxmlformats.org/officeDocument/2006/relationships/slideLayout" Target="../slideLayouts/slideLayout756.xml"/><Relationship Id="rId11" Type="http://schemas.openxmlformats.org/officeDocument/2006/relationships/slideLayout" Target="../slideLayouts/slideLayout755.xml"/><Relationship Id="rId10" Type="http://schemas.openxmlformats.org/officeDocument/2006/relationships/slideLayout" Target="../slideLayouts/slideLayout754.xml"/><Relationship Id="rId1" Type="http://schemas.openxmlformats.org/officeDocument/2006/relationships/slideLayout" Target="../slideLayouts/slideLayout745.xml"/></Relationships>
</file>

<file path=ppt/slideMasters/_rels/slideMaster67.xml.rels><?xml version="1.0" encoding="UTF-8" standalone="yes"?>
<Relationships xmlns="http://schemas.openxmlformats.org/package/2006/relationships"><Relationship Id="rId9" Type="http://schemas.openxmlformats.org/officeDocument/2006/relationships/slideLayout" Target="../slideLayouts/slideLayout766.xml"/><Relationship Id="rId8" Type="http://schemas.openxmlformats.org/officeDocument/2006/relationships/slideLayout" Target="../slideLayouts/slideLayout765.xml"/><Relationship Id="rId7" Type="http://schemas.openxmlformats.org/officeDocument/2006/relationships/slideLayout" Target="../slideLayouts/slideLayout764.xml"/><Relationship Id="rId6" Type="http://schemas.openxmlformats.org/officeDocument/2006/relationships/slideLayout" Target="../slideLayouts/slideLayout763.xml"/><Relationship Id="rId5" Type="http://schemas.openxmlformats.org/officeDocument/2006/relationships/slideLayout" Target="../slideLayouts/slideLayout762.xml"/><Relationship Id="rId4" Type="http://schemas.openxmlformats.org/officeDocument/2006/relationships/slideLayout" Target="../slideLayouts/slideLayout761.xml"/><Relationship Id="rId3" Type="http://schemas.openxmlformats.org/officeDocument/2006/relationships/slideLayout" Target="../slideLayouts/slideLayout760.xml"/><Relationship Id="rId2" Type="http://schemas.openxmlformats.org/officeDocument/2006/relationships/slideLayout" Target="../slideLayouts/slideLayout759.xml"/><Relationship Id="rId13" Type="http://schemas.openxmlformats.org/officeDocument/2006/relationships/theme" Target="../theme/theme67.xml"/><Relationship Id="rId12" Type="http://schemas.openxmlformats.org/officeDocument/2006/relationships/slideLayout" Target="../slideLayouts/slideLayout769.xml"/><Relationship Id="rId11" Type="http://schemas.openxmlformats.org/officeDocument/2006/relationships/slideLayout" Target="../slideLayouts/slideLayout768.xml"/><Relationship Id="rId10" Type="http://schemas.openxmlformats.org/officeDocument/2006/relationships/slideLayout" Target="../slideLayouts/slideLayout767.xml"/><Relationship Id="rId1" Type="http://schemas.openxmlformats.org/officeDocument/2006/relationships/slideLayout" Target="../slideLayouts/slideLayout758.xml"/></Relationships>
</file>

<file path=ppt/slideMasters/_rels/slideMaster68.xml.rels><?xml version="1.0" encoding="UTF-8" standalone="yes"?>
<Relationships xmlns="http://schemas.openxmlformats.org/package/2006/relationships"><Relationship Id="rId9" Type="http://schemas.openxmlformats.org/officeDocument/2006/relationships/slideLayout" Target="../slideLayouts/slideLayout778.xml"/><Relationship Id="rId8" Type="http://schemas.openxmlformats.org/officeDocument/2006/relationships/slideLayout" Target="../slideLayouts/slideLayout777.xml"/><Relationship Id="rId7" Type="http://schemas.openxmlformats.org/officeDocument/2006/relationships/slideLayout" Target="../slideLayouts/slideLayout776.xml"/><Relationship Id="rId6" Type="http://schemas.openxmlformats.org/officeDocument/2006/relationships/slideLayout" Target="../slideLayouts/slideLayout775.xml"/><Relationship Id="rId5" Type="http://schemas.openxmlformats.org/officeDocument/2006/relationships/slideLayout" Target="../slideLayouts/slideLayout774.xml"/><Relationship Id="rId4" Type="http://schemas.openxmlformats.org/officeDocument/2006/relationships/slideLayout" Target="../slideLayouts/slideLayout773.xml"/><Relationship Id="rId3" Type="http://schemas.openxmlformats.org/officeDocument/2006/relationships/slideLayout" Target="../slideLayouts/slideLayout772.xml"/><Relationship Id="rId2" Type="http://schemas.openxmlformats.org/officeDocument/2006/relationships/slideLayout" Target="../slideLayouts/slideLayout771.xml"/><Relationship Id="rId12" Type="http://schemas.openxmlformats.org/officeDocument/2006/relationships/theme" Target="../theme/theme68.xml"/><Relationship Id="rId11" Type="http://schemas.openxmlformats.org/officeDocument/2006/relationships/slideLayout" Target="../slideLayouts/slideLayout780.xml"/><Relationship Id="rId10" Type="http://schemas.openxmlformats.org/officeDocument/2006/relationships/slideLayout" Target="../slideLayouts/slideLayout779.xml"/><Relationship Id="rId1" Type="http://schemas.openxmlformats.org/officeDocument/2006/relationships/slideLayout" Target="../slideLayouts/slideLayout770.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4" Type="http://schemas.openxmlformats.org/officeDocument/2006/relationships/theme" Target="../theme/theme7.xml"/><Relationship Id="rId13" Type="http://schemas.openxmlformats.org/officeDocument/2006/relationships/image" Target="../media/image2.jpeg"/><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8.xml"/><Relationship Id="rId8" Type="http://schemas.openxmlformats.org/officeDocument/2006/relationships/slideLayout" Target="../slideLayouts/slideLayout87.xml"/><Relationship Id="rId7" Type="http://schemas.openxmlformats.org/officeDocument/2006/relationships/slideLayout" Target="../slideLayouts/slideLayout86.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3" Type="http://schemas.openxmlformats.org/officeDocument/2006/relationships/slideLayout" Target="../slideLayouts/slideLayout82.xml"/><Relationship Id="rId2" Type="http://schemas.openxmlformats.org/officeDocument/2006/relationships/slideLayout" Target="../slideLayouts/slideLayout81.xml"/><Relationship Id="rId12" Type="http://schemas.openxmlformats.org/officeDocument/2006/relationships/theme" Target="../theme/theme8.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9.xml"/><Relationship Id="rId8" Type="http://schemas.openxmlformats.org/officeDocument/2006/relationships/slideLayout" Target="../slideLayouts/slideLayout98.xml"/><Relationship Id="rId7" Type="http://schemas.openxmlformats.org/officeDocument/2006/relationships/slideLayout" Target="../slideLayouts/slideLayout97.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3" Type="http://schemas.openxmlformats.org/officeDocument/2006/relationships/slideLayout" Target="../slideLayouts/slideLayout93.xml"/><Relationship Id="rId2" Type="http://schemas.openxmlformats.org/officeDocument/2006/relationships/slideLayout" Target="../slideLayouts/slideLayout92.xml"/><Relationship Id="rId12" Type="http://schemas.openxmlformats.org/officeDocument/2006/relationships/theme" Target="../theme/theme9.xml"/><Relationship Id="rId11" Type="http://schemas.openxmlformats.org/officeDocument/2006/relationships/slideLayout" Target="../slideLayouts/slideLayout101.xml"/><Relationship Id="rId10" Type="http://schemas.openxmlformats.org/officeDocument/2006/relationships/slideLayout" Target="../slideLayouts/slideLayout100.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CCB83E8E-4A90-44E5-8CBD-19B1D23ED590}"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bwMode="auto">
          <a:xfrm>
            <a:off x="0" y="0"/>
            <a:ext cx="9144000" cy="6858000"/>
            <a:chOff x="0" y="0"/>
            <a:chExt cx="5760" cy="4320"/>
          </a:xfrm>
        </p:grpSpPr>
        <p:sp>
          <p:nvSpPr>
            <p:cNvPr id="594947" name="Freeform 3"/>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sp>
          <p:nvSpPr>
            <p:cNvPr id="594948" name="Freeform 4"/>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sp>
        <p:nvSpPr>
          <p:cNvPr id="594949" name="Freeform 5"/>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ln>
        </p:spPr>
        <p:txBody>
          <a:bodyPr/>
          <a:lstStyle/>
          <a:p>
            <a:pPr fontAlgn="base">
              <a:spcBef>
                <a:spcPct val="0"/>
              </a:spcBef>
              <a:spcAft>
                <a:spcPct val="0"/>
              </a:spcAft>
              <a:defRPr/>
            </a:pPr>
            <a:endParaRPr lang="tr-TR">
              <a:solidFill>
                <a:srgbClr val="FFFFFF"/>
              </a:solidFill>
            </a:endParaRPr>
          </a:p>
        </p:txBody>
      </p:sp>
      <p:grpSp>
        <p:nvGrpSpPr>
          <p:cNvPr id="3" name="Group 6"/>
          <p:cNvGrpSpPr/>
          <p:nvPr/>
        </p:nvGrpSpPr>
        <p:grpSpPr bwMode="auto">
          <a:xfrm>
            <a:off x="0" y="6019800"/>
            <a:ext cx="7848600" cy="857250"/>
            <a:chOff x="0" y="3792"/>
            <a:chExt cx="4944" cy="540"/>
          </a:xfrm>
        </p:grpSpPr>
        <p:sp>
          <p:nvSpPr>
            <p:cNvPr id="594951" name="Freeform 7"/>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nvGrpSpPr>
            <p:cNvPr id="4" name="Group 8"/>
            <p:cNvGrpSpPr/>
            <p:nvPr userDrawn="1"/>
          </p:nvGrpSpPr>
          <p:grpSpPr bwMode="auto">
            <a:xfrm>
              <a:off x="2486" y="3792"/>
              <a:ext cx="2458" cy="540"/>
              <a:chOff x="2486" y="3792"/>
              <a:chExt cx="2458" cy="540"/>
            </a:xfrm>
          </p:grpSpPr>
          <p:sp>
            <p:nvSpPr>
              <p:cNvPr id="594953" name="Freeform 9"/>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54" name="Freeform 10"/>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55" name="Freeform 11"/>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56" name="Freeform 12"/>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57" name="Freeform 13"/>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grpSp>
        <p:sp>
          <p:nvSpPr>
            <p:cNvPr id="594958" name="Freeform 14"/>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FFFFFF"/>
                </a:solidFill>
              </a:endParaRPr>
            </a:p>
          </p:txBody>
        </p:sp>
      </p:grpSp>
      <p:grpSp>
        <p:nvGrpSpPr>
          <p:cNvPr id="5" name="Group 15"/>
          <p:cNvGrpSpPr/>
          <p:nvPr/>
        </p:nvGrpSpPr>
        <p:grpSpPr bwMode="auto">
          <a:xfrm>
            <a:off x="627063" y="6021388"/>
            <a:ext cx="5684837" cy="849312"/>
            <a:chOff x="395" y="3793"/>
            <a:chExt cx="3581" cy="535"/>
          </a:xfrm>
        </p:grpSpPr>
        <p:sp>
          <p:nvSpPr>
            <p:cNvPr id="594960" name="Freeform 16"/>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61" name="Freeform 17"/>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62" name="Freeform 18"/>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63" name="Freeform 19"/>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64" name="Freeform 20"/>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sp>
          <p:nvSpPr>
            <p:cNvPr id="594965" name="Freeform 21"/>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ln>
          </p:spPr>
          <p:txBody>
            <a:bodyPr/>
            <a:lstStyle/>
            <a:p>
              <a:pPr fontAlgn="base">
                <a:spcBef>
                  <a:spcPct val="0"/>
                </a:spcBef>
                <a:spcAft>
                  <a:spcPct val="0"/>
                </a:spcAft>
                <a:defRPr/>
              </a:pPr>
              <a:endParaRPr lang="tr-TR">
                <a:solidFill>
                  <a:srgbClr val="FFFFFF"/>
                </a:solidFill>
              </a:endParaRPr>
            </a:p>
          </p:txBody>
        </p:sp>
      </p:grpSp>
      <p:sp>
        <p:nvSpPr>
          <p:cNvPr id="594966" name="Rectangle 22"/>
          <p:cNvSpPr>
            <a:spLocks noGrp="1" noChangeArrowheads="1"/>
          </p:cNvSpPr>
          <p:nvPr>
            <p:ph type="title"/>
          </p:nvPr>
        </p:nvSpPr>
        <p:spPr bwMode="auto">
          <a:xfrm>
            <a:off x="457200" y="228600"/>
            <a:ext cx="8229600" cy="1143000"/>
          </a:xfrm>
          <a:prstGeom prst="rect">
            <a:avLst/>
          </a:prstGeom>
          <a:noFill/>
          <a:ln w="9525">
            <a:noFill/>
            <a:miter lim="800000"/>
          </a:ln>
          <a:effectLst/>
        </p:spPr>
        <p:txBody>
          <a:bodyPr vert="horz" wrap="square" lIns="91440" tIns="45720" rIns="91440" bIns="45720" numCol="1" anchor="ctr" anchorCtr="0" compatLnSpc="1"/>
          <a:lstStyle/>
          <a:p>
            <a:pPr lvl="0"/>
            <a:r>
              <a:rPr lang="tr-TR"/>
              <a:t>Asıl başlık stili için tıklatın</a:t>
            </a:r>
            <a:endParaRPr lang="tr-TR"/>
          </a:p>
        </p:txBody>
      </p:sp>
      <p:sp>
        <p:nvSpPr>
          <p:cNvPr id="32775" name="Rectangle 23"/>
          <p:cNvSpPr>
            <a:spLocks noGrp="1" noChangeArrowheads="1"/>
          </p:cNvSpPr>
          <p:nvPr>
            <p:ph type="body" idx="1"/>
          </p:nvPr>
        </p:nvSpPr>
        <p:spPr bwMode="auto">
          <a:xfrm>
            <a:off x="457200" y="1600200"/>
            <a:ext cx="8229600" cy="4495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94968" name="Rectangle 24"/>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b" anchorCtr="0" compatLnSpc="1"/>
          <a:lstStyle>
            <a:lvl1pPr>
              <a:defRPr sz="1200">
                <a:effectLst>
                  <a:outerShdw blurRad="38100" dist="38100" dir="2700000" algn="tl">
                    <a:srgbClr val="000000"/>
                  </a:outerShdw>
                </a:effectLst>
                <a:latin typeface="Arial" panose="020B0604020202020204" pitchFamily="34" charset="0"/>
                <a:cs typeface="Times New Roman" panose="02020603050405020304" pitchFamily="18"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594969" name="Rectangle 2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200">
                <a:effectLst>
                  <a:outerShdw blurRad="38100" dist="38100" dir="2700000" algn="tl">
                    <a:srgbClr val="000000"/>
                  </a:outerShdw>
                </a:effectLst>
                <a:latin typeface="Arial" panose="020B0604020202020204" pitchFamily="34" charset="0"/>
                <a:cs typeface="Times New Roman" panose="02020603050405020304" pitchFamily="18"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594970" name="Rectangle 26"/>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b" anchorCtr="0" compatLnSpc="1"/>
          <a:lstStyle>
            <a:lvl1pPr algn="r">
              <a:defRPr sz="1200">
                <a:effectLst>
                  <a:outerShdw blurRad="38100" dist="38100" dir="2700000" algn="tl">
                    <a:srgbClr val="000000"/>
                  </a:outerShdw>
                </a:effectLst>
                <a:latin typeface="Arial" panose="020B0604020202020204" pitchFamily="34" charset="0"/>
                <a:cs typeface="Times New Roman" panose="02020603050405020304" pitchFamily="18" charset="0"/>
              </a:defRPr>
            </a:lvl1pPr>
          </a:lstStyle>
          <a:p>
            <a:pPr fontAlgn="base">
              <a:spcBef>
                <a:spcPct val="0"/>
              </a:spcBef>
              <a:spcAft>
                <a:spcPct val="0"/>
              </a:spcAft>
              <a:defRPr/>
            </a:pPr>
            <a:fld id="{C2A1B06D-A000-4FC9-8ED1-67FD107F1CE3}"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Asıl başlık stili için tıklatın</a:t>
            </a:r>
            <a:endParaRPr lang="tr-TR"/>
          </a:p>
        </p:txBody>
      </p:sp>
      <p:sp>
        <p:nvSpPr>
          <p:cNvPr id="9219"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9220"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fontAlgn="auto">
              <a:spcBef>
                <a:spcPts val="0"/>
              </a:spcBef>
              <a:spcAft>
                <a:spcPts val="0"/>
              </a:spcAft>
              <a:defRPr sz="1400">
                <a:solidFill>
                  <a:srgbClr val="FFFFFF"/>
                </a:solidFill>
                <a:effectLst>
                  <a:outerShdw blurRad="38100" dist="38100" dir="2700000" algn="tl">
                    <a:srgbClr val="000000"/>
                  </a:outerShdw>
                </a:effectLst>
                <a:latin typeface="+mn-lt"/>
                <a:cs typeface="Arial" panose="020B0604020202020204" pitchFamily="34" charset="0"/>
              </a:defRPr>
            </a:lvl1pPr>
          </a:lstStyle>
          <a:p>
            <a:pPr>
              <a:defRPr/>
            </a:pPr>
            <a:r>
              <a:rPr lang="tr-TR" smtClean="0"/>
              <a:t>10/30/2021</a:t>
            </a:r>
            <a:endParaRPr lang="tr-TR"/>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fontAlgn="auto">
              <a:spcBef>
                <a:spcPts val="0"/>
              </a:spcBef>
              <a:spcAft>
                <a:spcPts val="0"/>
              </a:spcAft>
              <a:defRPr sz="1400">
                <a:solidFill>
                  <a:srgbClr val="FFFFFF"/>
                </a:solidFill>
                <a:effectLst>
                  <a:outerShdw blurRad="38100" dist="38100" dir="2700000" algn="tl">
                    <a:srgbClr val="000000"/>
                  </a:outerShdw>
                </a:effectLst>
                <a:latin typeface="+mn-lt"/>
                <a:cs typeface="Arial" panose="020B0604020202020204" pitchFamily="34" charset="0"/>
              </a:defRPr>
            </a:lvl1pPr>
          </a:lstStyle>
          <a:p>
            <a:pPr>
              <a:defRPr/>
            </a:pPr>
            <a:r>
              <a:rPr lang="tr-TR"/>
              <a:t>Prof. Dr. Ahmet SALTIK</a:t>
            </a:r>
            <a:endParaRPr lang="tr-TR"/>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fontAlgn="auto">
              <a:spcBef>
                <a:spcPts val="0"/>
              </a:spcBef>
              <a:spcAft>
                <a:spcPts val="0"/>
              </a:spcAft>
              <a:defRPr sz="1400">
                <a:solidFill>
                  <a:srgbClr val="FFFFFF"/>
                </a:solidFill>
                <a:effectLst>
                  <a:outerShdw blurRad="38100" dist="38100" dir="2700000" algn="tl">
                    <a:srgbClr val="000000"/>
                  </a:outerShdw>
                </a:effectLst>
                <a:latin typeface="+mn-lt"/>
                <a:cs typeface="Arial" panose="020B0604020202020204" pitchFamily="34" charset="0"/>
              </a:defRPr>
            </a:lvl1pPr>
          </a:lstStyle>
          <a:p>
            <a:pPr>
              <a:defRPr/>
            </a:pPr>
            <a:fld id="{0AD199E3-A2C1-496A-9F24-597ABC08A4DE}" type="slidenum">
              <a:rPr lang="tr-TR"/>
            </a:fld>
            <a:endParaRPr lang="tr-TR"/>
          </a:p>
        </p:txBody>
      </p:sp>
    </p:spTree>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59395"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fld id="{CC008B34-C2CC-4BBD-AC10-CD5E8F0AF0BD}" type="slidenum">
              <a:rPr lang="tr-TR"/>
            </a:fld>
            <a:endParaRPr lang="tr-T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4544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4544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45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4C221C90-045C-42C9-B032-BF5D2FDAEF15}"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4544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4544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4544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4C221C90-045C-42C9-B032-BF5D2FDAEF15}"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Click to edit Master title style</a:t>
            </a:r>
            <a:endParaRPr lang="tr-TR"/>
          </a:p>
        </p:txBody>
      </p:sp>
      <p:sp>
        <p:nvSpPr>
          <p:cNvPr id="468995"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6899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46899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468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54A60EB4-E236-4F13-8B93-F70137C6D66F}"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ChangeArrowheads="1"/>
          </p:cNvSpPr>
          <p:nvPr/>
        </p:nvSpPr>
        <p:spPr bwMode="ltGray">
          <a:xfrm>
            <a:off x="417513" y="1098550"/>
            <a:ext cx="438150" cy="474663"/>
          </a:xfrm>
          <a:prstGeom prst="rect">
            <a:avLst/>
          </a:prstGeom>
          <a:solidFill>
            <a:schemeClr val="accent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2" name="Rectangle 4"/>
          <p:cNvSpPr>
            <a:spLocks noChangeArrowheads="1"/>
          </p:cNvSpPr>
          <p:nvPr/>
        </p:nvSpPr>
        <p:spPr bwMode="ltGray">
          <a:xfrm>
            <a:off x="541338" y="1520825"/>
            <a:ext cx="422275" cy="474663"/>
          </a:xfrm>
          <a:prstGeom prst="rect">
            <a:avLst/>
          </a:prstGeom>
          <a:solidFill>
            <a:schemeClr val="folHlink"/>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5" name="Rectangle 7"/>
          <p:cNvSpPr>
            <a:spLocks noChangeArrowheads="1"/>
          </p:cNvSpPr>
          <p:nvPr/>
        </p:nvSpPr>
        <p:spPr bwMode="gray">
          <a:xfrm>
            <a:off x="762000" y="990600"/>
            <a:ext cx="31750" cy="1052513"/>
          </a:xfrm>
          <a:prstGeom prst="rect">
            <a:avLst/>
          </a:prstGeom>
          <a:solidFill>
            <a:schemeClr val="bg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741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1273" name="Rectangle 9"/>
          <p:cNvSpPr>
            <a:spLocks noGrp="1" noChangeArrowheads="1"/>
          </p:cNvSpPr>
          <p:nvPr>
            <p:ph type="title"/>
          </p:nvPr>
        </p:nvSpPr>
        <p:spPr bwMode="auto">
          <a:xfrm>
            <a:off x="1150938" y="214313"/>
            <a:ext cx="7793037" cy="1462087"/>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11274" name="Rectangle 10"/>
          <p:cNvSpPr>
            <a:spLocks noGrp="1" noChangeArrowheads="1"/>
          </p:cNvSpPr>
          <p:nvPr>
            <p:ph type="body" idx="1"/>
          </p:nvPr>
        </p:nvSpPr>
        <p:spPr bwMode="auto">
          <a:xfrm>
            <a:off x="1182688" y="2017713"/>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17419"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7420"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7421"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sz="1400">
                <a:latin typeface="+mn-lt"/>
              </a:defRPr>
            </a:lvl1pPr>
          </a:lstStyle>
          <a:p>
            <a:pPr fontAlgn="base">
              <a:spcBef>
                <a:spcPct val="0"/>
              </a:spcBef>
              <a:spcAft>
                <a:spcPct val="0"/>
              </a:spcAft>
              <a:defRPr/>
            </a:pPr>
            <a:fld id="{D31AA18C-52FF-4409-817E-B68CC5464F1B}"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p:nvPr/>
        </p:nvGrpSpPr>
        <p:grpSpPr bwMode="auto">
          <a:xfrm>
            <a:off x="0" y="0"/>
            <a:ext cx="9144000" cy="6858000"/>
            <a:chOff x="0" y="0"/>
            <a:chExt cx="5760" cy="4320"/>
          </a:xfrm>
        </p:grpSpPr>
        <p:grpSp>
          <p:nvGrpSpPr>
            <p:cNvPr id="3" name="Group 3"/>
            <p:cNvGrpSpPr/>
            <p:nvPr/>
          </p:nvGrpSpPr>
          <p:grpSpPr bwMode="auto">
            <a:xfrm>
              <a:off x="0" y="0"/>
              <a:ext cx="5760" cy="4320"/>
              <a:chOff x="0" y="0"/>
              <a:chExt cx="5760" cy="4320"/>
            </a:xfrm>
          </p:grpSpPr>
          <p:sp>
            <p:nvSpPr>
              <p:cNvPr id="146436" name="Rectangle 4"/>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sp>
            <p:nvSpPr>
              <p:cNvPr id="146437" name="Rectangle 5"/>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w="9525">
                <a:noFill/>
                <a:miter lim="800000"/>
              </a:ln>
              <a:effectLst/>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grpSp>
          <p:nvGrpSpPr>
            <p:cNvPr id="4" name="Group 6"/>
            <p:cNvGrpSpPr/>
            <p:nvPr/>
          </p:nvGrpSpPr>
          <p:grpSpPr bwMode="auto">
            <a:xfrm>
              <a:off x="0" y="0"/>
              <a:ext cx="1667" cy="3613"/>
              <a:chOff x="0" y="0"/>
              <a:chExt cx="1667" cy="3613"/>
            </a:xfrm>
          </p:grpSpPr>
          <p:pic>
            <p:nvPicPr>
              <p:cNvPr id="13322" name="Picture 7" descr="grapes"/>
              <p:cNvPicPr>
                <a:picLocks noChangeAspect="1" noChangeArrowheads="1"/>
              </p:cNvPicPr>
              <p:nvPr/>
            </p:nvPicPr>
            <p:blipFill>
              <a:blip r:embed="rId12" cstate="email"/>
              <a:srcRect/>
              <a:stretch>
                <a:fillRect/>
              </a:stretch>
            </p:blipFill>
            <p:spPr bwMode="ltGray">
              <a:xfrm>
                <a:off x="163" y="0"/>
                <a:ext cx="534" cy="3152"/>
              </a:xfrm>
              <a:prstGeom prst="rect">
                <a:avLst/>
              </a:prstGeom>
              <a:noFill/>
              <a:ln w="9525">
                <a:noFill/>
                <a:miter lim="800000"/>
                <a:headEnd/>
                <a:tailEnd/>
              </a:ln>
            </p:spPr>
          </p:pic>
          <p:grpSp>
            <p:nvGrpSpPr>
              <p:cNvPr id="5" name="Group 8"/>
              <p:cNvGrpSpPr/>
              <p:nvPr/>
            </p:nvGrpSpPr>
            <p:grpSpPr bwMode="auto">
              <a:xfrm>
                <a:off x="226" y="0"/>
                <a:ext cx="80" cy="3613"/>
                <a:chOff x="226" y="0"/>
                <a:chExt cx="80" cy="3613"/>
              </a:xfrm>
            </p:grpSpPr>
            <p:sp>
              <p:nvSpPr>
                <p:cNvPr id="146441" name="Rectangle 9"/>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sp>
              <p:nvSpPr>
                <p:cNvPr id="146442" name="Rectangle 10"/>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sp>
            <p:nvSpPr>
              <p:cNvPr id="146443" name="Rectangle 11"/>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w="9525">
                <a:noFill/>
                <a:miter lim="800000"/>
              </a:ln>
            </p:spPr>
            <p:txBody>
              <a:bodyPr wrap="none" anchor="ctr"/>
              <a:lstStyle/>
              <a:p>
                <a:pPr fontAlgn="base">
                  <a:spcBef>
                    <a:spcPct val="0"/>
                  </a:spcBef>
                  <a:spcAft>
                    <a:spcPct val="0"/>
                  </a:spcAft>
                  <a:defRPr/>
                </a:pPr>
                <a:endParaRPr lang="tr-TR">
                  <a:solidFill>
                    <a:srgbClr val="660066"/>
                  </a:solidFill>
                  <a:latin typeface="Arial" panose="020B0604020202020204" pitchFamily="34" charset="0"/>
                </a:endParaRPr>
              </a:p>
            </p:txBody>
          </p:sp>
        </p:grpSp>
      </p:grpSp>
      <p:sp>
        <p:nvSpPr>
          <p:cNvPr id="13315" name="Rectangle 12"/>
          <p:cNvSpPr>
            <a:spLocks noGrp="1" noChangeArrowheads="1"/>
          </p:cNvSpPr>
          <p:nvPr>
            <p:ph type="title"/>
          </p:nvPr>
        </p:nvSpPr>
        <p:spPr bwMode="auto">
          <a:xfrm>
            <a:off x="12954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biçemi için tıklatın</a:t>
            </a:r>
            <a:endParaRPr lang="tr-TR"/>
          </a:p>
        </p:txBody>
      </p:sp>
      <p:sp>
        <p:nvSpPr>
          <p:cNvPr id="13316" name="Rectangle 13"/>
          <p:cNvSpPr>
            <a:spLocks noGrp="1" noChangeArrowheads="1"/>
          </p:cNvSpPr>
          <p:nvPr>
            <p:ph type="body" idx="1"/>
          </p:nvPr>
        </p:nvSpPr>
        <p:spPr bwMode="auto">
          <a:xfrm>
            <a:off x="12954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biçemleri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146446" name="Rectangle 14"/>
          <p:cNvSpPr>
            <a:spLocks noGrp="1" noChangeArrowheads="1"/>
          </p:cNvSpPr>
          <p:nvPr>
            <p:ph type="dt" sz="half" idx="2"/>
          </p:nvPr>
        </p:nvSpPr>
        <p:spPr bwMode="auto">
          <a:xfrm>
            <a:off x="1295400" y="6248400"/>
            <a:ext cx="1905000" cy="457200"/>
          </a:xfrm>
          <a:prstGeom prst="rect">
            <a:avLst/>
          </a:prstGeom>
          <a:noFill/>
          <a:ln w="9525">
            <a:noFill/>
            <a:miter lim="800000"/>
          </a:ln>
        </p:spPr>
        <p:txBody>
          <a:bodyPr vert="horz" wrap="square" lIns="91440" tIns="45720" rIns="91440" bIns="45720" numCol="1" anchor="t" anchorCtr="0" compatLnSpc="1"/>
          <a:lstStyle>
            <a:lvl1pPr eaLnBrk="0" hangingPunct="0">
              <a:spcBef>
                <a:spcPct val="50000"/>
              </a:spcBef>
              <a:defRPr sz="1400">
                <a:latin typeface="+mn-lt"/>
              </a:defRPr>
            </a:lvl1pPr>
          </a:lstStyle>
          <a:p>
            <a:pPr fontAlgn="base">
              <a:spcAft>
                <a:spcPct val="0"/>
              </a:spcAft>
              <a:defRPr/>
            </a:pPr>
            <a:r>
              <a:rPr lang="tr-TR" smtClean="0">
                <a:solidFill>
                  <a:srgbClr val="660066"/>
                </a:solidFill>
              </a:rPr>
              <a:t>10/30/2021</a:t>
            </a:r>
            <a:endParaRPr lang="tr-TR">
              <a:solidFill>
                <a:srgbClr val="660066"/>
              </a:solidFill>
            </a:endParaRPr>
          </a:p>
        </p:txBody>
      </p:sp>
      <p:sp>
        <p:nvSpPr>
          <p:cNvPr id="146447" name="Rectangle 15"/>
          <p:cNvSpPr>
            <a:spLocks noGrp="1" noChangeArrowheads="1"/>
          </p:cNvSpPr>
          <p:nvPr>
            <p:ph type="ftr" sz="quarter" idx="3"/>
          </p:nvPr>
        </p:nvSpPr>
        <p:spPr bwMode="auto">
          <a:xfrm>
            <a:off x="3733800" y="6248400"/>
            <a:ext cx="2895600" cy="457200"/>
          </a:xfrm>
          <a:prstGeom prst="rect">
            <a:avLst/>
          </a:prstGeom>
          <a:noFill/>
          <a:ln w="9525">
            <a:noFill/>
            <a:miter lim="800000"/>
          </a:ln>
        </p:spPr>
        <p:txBody>
          <a:bodyPr vert="horz" wrap="square" lIns="91440" tIns="45720" rIns="91440" bIns="45720" numCol="1" anchor="t" anchorCtr="0" compatLnSpc="1"/>
          <a:lstStyle>
            <a:lvl1pPr algn="ctr" eaLnBrk="0" hangingPunct="0">
              <a:spcBef>
                <a:spcPct val="50000"/>
              </a:spcBef>
              <a:defRPr sz="1400">
                <a:latin typeface="+mn-lt"/>
              </a:defRPr>
            </a:lvl1pPr>
          </a:lstStyle>
          <a:p>
            <a:pPr fontAlgn="base">
              <a:spcAft>
                <a:spcPct val="0"/>
              </a:spcAft>
              <a:defRPr/>
            </a:pPr>
            <a:r>
              <a:rPr lang="tr-TR">
                <a:solidFill>
                  <a:srgbClr val="660066"/>
                </a:solidFill>
              </a:rPr>
              <a:t>Prof. Dr. Ahmet SALTIK</a:t>
            </a:r>
            <a:endParaRPr lang="tr-TR">
              <a:solidFill>
                <a:srgbClr val="660066"/>
              </a:solidFill>
            </a:endParaRPr>
          </a:p>
        </p:txBody>
      </p:sp>
      <p:sp>
        <p:nvSpPr>
          <p:cNvPr id="146448" name="Rectangle 16"/>
          <p:cNvSpPr>
            <a:spLocks noGrp="1" noChangeArrowheads="1"/>
          </p:cNvSpPr>
          <p:nvPr>
            <p:ph type="sldNum" sz="quarter" idx="4"/>
          </p:nvPr>
        </p:nvSpPr>
        <p:spPr bwMode="auto">
          <a:xfrm>
            <a:off x="7162800" y="6248400"/>
            <a:ext cx="1905000" cy="457200"/>
          </a:xfrm>
          <a:prstGeom prst="rect">
            <a:avLst/>
          </a:prstGeom>
          <a:noFill/>
          <a:ln w="9525">
            <a:noFill/>
            <a:miter lim="800000"/>
          </a:ln>
        </p:spPr>
        <p:txBody>
          <a:bodyPr vert="horz" wrap="square" lIns="91440" tIns="45720" rIns="91440" bIns="45720" numCol="1" anchor="t" anchorCtr="0" compatLnSpc="1"/>
          <a:lstStyle>
            <a:lvl1pPr algn="r" eaLnBrk="0" hangingPunct="0">
              <a:spcBef>
                <a:spcPct val="50000"/>
              </a:spcBef>
              <a:defRPr sz="1400">
                <a:latin typeface="+mn-lt"/>
              </a:defRPr>
            </a:lvl1pPr>
          </a:lstStyle>
          <a:p>
            <a:pPr fontAlgn="base">
              <a:spcAft>
                <a:spcPct val="0"/>
              </a:spcAft>
              <a:defRPr/>
            </a:pPr>
            <a:fld id="{A4B02D29-B58F-4752-8708-7E434512A9CC}" type="slidenum">
              <a:rPr lang="tr-TR">
                <a:solidFill>
                  <a:srgbClr val="660066"/>
                </a:solidFill>
              </a:rPr>
            </a:fld>
            <a:endParaRPr lang="tr-TR">
              <a:solidFill>
                <a:srgbClr val="660066"/>
              </a:solidFill>
            </a:endParaRP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hf hdr="0" ftr="0"/>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fontAlgn="base">
        <a:spcBef>
          <a:spcPct val="0"/>
        </a:spcBef>
        <a:spcAft>
          <a:spcPct val="0"/>
        </a:spcAft>
        <a:defRPr kumimoji="1" sz="4400">
          <a:solidFill>
            <a:schemeClr val="tx2"/>
          </a:solidFill>
          <a:latin typeface="Impact" panose="020B0806030902050204" pitchFamily="34" charset="0"/>
        </a:defRPr>
      </a:lvl6pPr>
      <a:lvl7pPr marL="914400" algn="l" rtl="0" fontAlgn="base">
        <a:spcBef>
          <a:spcPct val="0"/>
        </a:spcBef>
        <a:spcAft>
          <a:spcPct val="0"/>
        </a:spcAft>
        <a:defRPr kumimoji="1" sz="4400">
          <a:solidFill>
            <a:schemeClr val="tx2"/>
          </a:solidFill>
          <a:latin typeface="Impact" panose="020B0806030902050204" pitchFamily="34" charset="0"/>
        </a:defRPr>
      </a:lvl7pPr>
      <a:lvl8pPr marL="1371600" algn="l" rtl="0" fontAlgn="base">
        <a:spcBef>
          <a:spcPct val="0"/>
        </a:spcBef>
        <a:spcAft>
          <a:spcPct val="0"/>
        </a:spcAft>
        <a:defRPr kumimoji="1" sz="4400">
          <a:solidFill>
            <a:schemeClr val="tx2"/>
          </a:solidFill>
          <a:latin typeface="Impact" panose="020B0806030902050204" pitchFamily="34" charset="0"/>
        </a:defRPr>
      </a:lvl8pPr>
      <a:lvl9pPr marL="1828800" algn="l" rtl="0" fontAlgn="base">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46063" y="930275"/>
            <a:ext cx="77724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en-US"/>
          </a:p>
        </p:txBody>
      </p:sp>
      <p:sp>
        <p:nvSpPr>
          <p:cNvPr id="12291" name="Rectangle 3"/>
          <p:cNvSpPr>
            <a:spLocks noGrp="1" noChangeArrowheads="1"/>
          </p:cNvSpPr>
          <p:nvPr>
            <p:ph type="body" idx="1"/>
          </p:nvPr>
        </p:nvSpPr>
        <p:spPr bwMode="auto">
          <a:xfrm>
            <a:off x="685800" y="2147888"/>
            <a:ext cx="7772400" cy="4114800"/>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6868" name="Rectangle 4"/>
          <p:cNvSpPr>
            <a:spLocks noGrp="1" noChangeArrowheads="1"/>
          </p:cNvSpPr>
          <p:nvPr>
            <p:ph type="dt" sz="half" idx="2"/>
          </p:nvPr>
        </p:nvSpPr>
        <p:spPr bwMode="auto">
          <a:xfrm>
            <a:off x="685800" y="6324600"/>
            <a:ext cx="1905000" cy="457200"/>
          </a:xfrm>
          <a:prstGeom prst="rect">
            <a:avLst/>
          </a:prstGeom>
          <a:noFill/>
          <a:ln w="9525">
            <a:noFill/>
            <a:miter lim="800000"/>
          </a:ln>
          <a:effectLst/>
        </p:spPr>
        <p:txBody>
          <a:bodyPr vert="horz" wrap="square" lIns="91440" tIns="45720" rIns="91440" bIns="45720" numCol="1" anchor="b" anchorCtr="0" compatLnSpc="1"/>
          <a:lstStyle>
            <a:lvl1pPr>
              <a:defRPr sz="1400">
                <a:latin typeface="+mj-lt"/>
              </a:defRPr>
            </a:lvl1pPr>
          </a:lstStyle>
          <a:p>
            <a:pPr fontAlgn="base">
              <a:spcBef>
                <a:spcPct val="0"/>
              </a:spcBef>
              <a:spcAft>
                <a:spcPct val="0"/>
              </a:spcAft>
              <a:defRPr/>
            </a:pPr>
            <a:r>
              <a:rPr lang="tr-TR" smtClean="0">
                <a:solidFill>
                  <a:srgbClr val="000000"/>
                </a:solidFill>
              </a:rPr>
              <a:t>10/30/2021</a:t>
            </a:r>
            <a:endParaRPr lang="en-US">
              <a:solidFill>
                <a:srgbClr val="000000"/>
              </a:solidFill>
            </a:endParaRPr>
          </a:p>
        </p:txBody>
      </p:sp>
      <p:sp>
        <p:nvSpPr>
          <p:cNvPr id="36869" name="Rectangle 5"/>
          <p:cNvSpPr>
            <a:spLocks noGrp="1" noChangeArrowheads="1"/>
          </p:cNvSpPr>
          <p:nvPr>
            <p:ph type="ftr" sz="quarter" idx="3"/>
          </p:nvPr>
        </p:nvSpPr>
        <p:spPr bwMode="auto">
          <a:xfrm>
            <a:off x="3124200" y="63246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400">
                <a:latin typeface="+mj-lt"/>
              </a:defRPr>
            </a:lvl1pPr>
          </a:lstStyle>
          <a:p>
            <a:pPr fontAlgn="base">
              <a:spcBef>
                <a:spcPct val="0"/>
              </a:spcBef>
              <a:spcAft>
                <a:spcPct val="0"/>
              </a:spcAft>
              <a:defRPr/>
            </a:pPr>
            <a:r>
              <a:rPr lang="en-US">
                <a:solidFill>
                  <a:srgbClr val="000000"/>
                </a:solidFill>
              </a:rPr>
              <a:t>Prof. Dr. Ahmet SALTIK</a:t>
            </a:r>
            <a:endParaRPr lang="en-US">
              <a:solidFill>
                <a:srgbClr val="000000"/>
              </a:solidFill>
            </a:endParaRPr>
          </a:p>
        </p:txBody>
      </p:sp>
      <p:sp>
        <p:nvSpPr>
          <p:cNvPr id="36870" name="Rectangle 6"/>
          <p:cNvSpPr>
            <a:spLocks noGrp="1" noChangeArrowheads="1"/>
          </p:cNvSpPr>
          <p:nvPr>
            <p:ph type="sldNum" sz="quarter" idx="4"/>
          </p:nvPr>
        </p:nvSpPr>
        <p:spPr bwMode="auto">
          <a:xfrm>
            <a:off x="6553200" y="6324600"/>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sz="1400">
                <a:latin typeface="+mj-lt"/>
              </a:defRPr>
            </a:lvl1pPr>
          </a:lstStyle>
          <a:p>
            <a:pPr fontAlgn="base">
              <a:spcBef>
                <a:spcPct val="0"/>
              </a:spcBef>
              <a:spcAft>
                <a:spcPct val="0"/>
              </a:spcAft>
              <a:defRPr/>
            </a:pPr>
            <a:fld id="{5BC2D7F7-C25C-4FD1-A9B7-D26D54851027}" type="slidenum">
              <a:rPr lang="en-US">
                <a:solidFill>
                  <a:srgbClr val="000000"/>
                </a:solidFill>
              </a:rPr>
            </a:fld>
            <a:endParaRPr lang="en-US">
              <a:solidFill>
                <a:srgbClr val="000000"/>
              </a:solidFill>
            </a:endParaRPr>
          </a:p>
        </p:txBody>
      </p:sp>
      <p:grpSp>
        <p:nvGrpSpPr>
          <p:cNvPr id="2" name="Group 7"/>
          <p:cNvGrpSpPr/>
          <p:nvPr/>
        </p:nvGrpSpPr>
        <p:grpSpPr bwMode="auto">
          <a:xfrm>
            <a:off x="261938" y="87313"/>
            <a:ext cx="8488362" cy="831850"/>
            <a:chOff x="165" y="55"/>
            <a:chExt cx="5347" cy="524"/>
          </a:xfrm>
        </p:grpSpPr>
        <p:grpSp>
          <p:nvGrpSpPr>
            <p:cNvPr id="3" name="Group 8"/>
            <p:cNvGrpSpPr/>
            <p:nvPr userDrawn="1"/>
          </p:nvGrpSpPr>
          <p:grpSpPr bwMode="auto">
            <a:xfrm>
              <a:off x="664" y="104"/>
              <a:ext cx="4848" cy="432"/>
              <a:chOff x="664" y="104"/>
              <a:chExt cx="4848" cy="432"/>
            </a:xfrm>
          </p:grpSpPr>
          <p:sp>
            <p:nvSpPr>
              <p:cNvPr id="36873" name="Freeform 9"/>
              <p:cNvSpPr/>
              <p:nvPr/>
            </p:nvSpPr>
            <p:spPr bwMode="ltGray">
              <a:xfrm>
                <a:off x="664" y="104"/>
                <a:ext cx="4848" cy="432"/>
              </a:xfrm>
              <a:custGeom>
                <a:avLst/>
                <a:gdLst/>
                <a:ahLst/>
                <a:cxnLst>
                  <a:cxn ang="0">
                    <a:pos x="4848" y="48"/>
                  </a:cxn>
                  <a:cxn ang="0">
                    <a:pos x="4848" y="432"/>
                  </a:cxn>
                  <a:cxn ang="0">
                    <a:pos x="0" y="432"/>
                  </a:cxn>
                  <a:cxn ang="0">
                    <a:pos x="0" y="0"/>
                  </a:cxn>
                  <a:cxn ang="0">
                    <a:pos x="4848" y="0"/>
                  </a:cxn>
                  <a:cxn ang="0">
                    <a:pos x="4848" y="48"/>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4" name="Group 10"/>
              <p:cNvGrpSpPr/>
              <p:nvPr/>
            </p:nvGrpSpPr>
            <p:grpSpPr bwMode="auto">
              <a:xfrm>
                <a:off x="1195" y="104"/>
                <a:ext cx="3827" cy="429"/>
                <a:chOff x="1021" y="240"/>
                <a:chExt cx="3827" cy="429"/>
              </a:xfrm>
            </p:grpSpPr>
            <p:grpSp>
              <p:nvGrpSpPr>
                <p:cNvPr id="5" name="Group 11"/>
                <p:cNvGrpSpPr/>
                <p:nvPr/>
              </p:nvGrpSpPr>
              <p:grpSpPr bwMode="auto">
                <a:xfrm>
                  <a:off x="1021" y="241"/>
                  <a:ext cx="2208" cy="427"/>
                  <a:chOff x="1021" y="241"/>
                  <a:chExt cx="2208" cy="427"/>
                </a:xfrm>
              </p:grpSpPr>
              <p:sp>
                <p:nvSpPr>
                  <p:cNvPr id="36876" name="Freeform 12"/>
                  <p:cNvSpPr/>
                  <p:nvPr/>
                </p:nvSpPr>
                <p:spPr bwMode="ltGray">
                  <a:xfrm>
                    <a:off x="2257" y="633"/>
                    <a:ext cx="7" cy="8"/>
                  </a:xfrm>
                  <a:custGeom>
                    <a:avLst/>
                    <a:gdLst/>
                    <a:ahLst/>
                    <a:cxnLst>
                      <a:cxn ang="0">
                        <a:pos x="5" y="11"/>
                      </a:cxn>
                      <a:cxn ang="0">
                        <a:pos x="15" y="5"/>
                      </a:cxn>
                      <a:cxn ang="0">
                        <a:pos x="13" y="17"/>
                      </a:cxn>
                      <a:cxn ang="0">
                        <a:pos x="5" y="11"/>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77" name="Freeform 13"/>
                  <p:cNvSpPr/>
                  <p:nvPr/>
                </p:nvSpPr>
                <p:spPr bwMode="ltGray">
                  <a:xfrm>
                    <a:off x="2332" y="660"/>
                    <a:ext cx="9" cy="8"/>
                  </a:xfrm>
                  <a:custGeom>
                    <a:avLst/>
                    <a:gdLst/>
                    <a:ahLst/>
                    <a:cxnLst>
                      <a:cxn ang="0">
                        <a:pos x="3" y="13"/>
                      </a:cxn>
                      <a:cxn ang="0">
                        <a:pos x="11" y="3"/>
                      </a:cxn>
                      <a:cxn ang="0">
                        <a:pos x="7" y="19"/>
                      </a:cxn>
                      <a:cxn ang="0">
                        <a:pos x="3" y="13"/>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78" name="Freeform 14"/>
                  <p:cNvSpPr/>
                  <p:nvPr/>
                </p:nvSpPr>
                <p:spPr bwMode="ltGray">
                  <a:xfrm>
                    <a:off x="2120"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79" name="Freeform 15"/>
                  <p:cNvSpPr/>
                  <p:nvPr/>
                </p:nvSpPr>
                <p:spPr bwMode="ltGray">
                  <a:xfrm>
                    <a:off x="1967"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0" name="Freeform 16"/>
                  <p:cNvSpPr/>
                  <p:nvPr/>
                </p:nvSpPr>
                <p:spPr bwMode="ltGray">
                  <a:xfrm>
                    <a:off x="1921"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1" name="Freeform 17"/>
                  <p:cNvSpPr/>
                  <p:nvPr/>
                </p:nvSpPr>
                <p:spPr bwMode="ltGray">
                  <a:xfrm>
                    <a:off x="1892"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2" name="Freeform 18"/>
                  <p:cNvSpPr/>
                  <p:nvPr/>
                </p:nvSpPr>
                <p:spPr bwMode="ltGray">
                  <a:xfrm>
                    <a:off x="1735"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3" name="Freeform 19"/>
                  <p:cNvSpPr/>
                  <p:nvPr/>
                </p:nvSpPr>
                <p:spPr bwMode="ltGray">
                  <a:xfrm>
                    <a:off x="1827"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4" name="Freeform 20"/>
                  <p:cNvSpPr/>
                  <p:nvPr/>
                </p:nvSpPr>
                <p:spPr bwMode="ltGray">
                  <a:xfrm>
                    <a:off x="1892"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5" name="Freeform 21"/>
                  <p:cNvSpPr/>
                  <p:nvPr/>
                </p:nvSpPr>
                <p:spPr bwMode="ltGray">
                  <a:xfrm>
                    <a:off x="1890"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6" name="Freeform 22"/>
                  <p:cNvSpPr/>
                  <p:nvPr/>
                </p:nvSpPr>
                <p:spPr bwMode="ltGray">
                  <a:xfrm>
                    <a:off x="1944"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7" name="Freeform 23"/>
                  <p:cNvSpPr/>
                  <p:nvPr/>
                </p:nvSpPr>
                <p:spPr bwMode="ltGray">
                  <a:xfrm>
                    <a:off x="1948"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8" name="Freeform 24"/>
                  <p:cNvSpPr/>
                  <p:nvPr/>
                </p:nvSpPr>
                <p:spPr bwMode="ltGray">
                  <a:xfrm>
                    <a:off x="1969"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89" name="Freeform 25"/>
                  <p:cNvSpPr/>
                  <p:nvPr/>
                </p:nvSpPr>
                <p:spPr bwMode="ltGray">
                  <a:xfrm>
                    <a:off x="1976"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0" name="Freeform 26"/>
                  <p:cNvSpPr/>
                  <p:nvPr/>
                </p:nvSpPr>
                <p:spPr bwMode="ltGray">
                  <a:xfrm>
                    <a:off x="2082"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1" name="Freeform 27"/>
                  <p:cNvSpPr/>
                  <p:nvPr/>
                </p:nvSpPr>
                <p:spPr bwMode="ltGray">
                  <a:xfrm>
                    <a:off x="2152"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2" name="Freeform 28"/>
                  <p:cNvSpPr/>
                  <p:nvPr/>
                </p:nvSpPr>
                <p:spPr bwMode="ltGray">
                  <a:xfrm>
                    <a:off x="2194" y="584"/>
                    <a:ext cx="11" cy="8"/>
                  </a:xfrm>
                  <a:custGeom>
                    <a:avLst/>
                    <a:gdLst/>
                    <a:ahLst/>
                    <a:cxnLst>
                      <a:cxn ang="0">
                        <a:pos x="8" y="14"/>
                      </a:cxn>
                      <a:cxn ang="0">
                        <a:pos x="14" y="0"/>
                      </a:cxn>
                      <a:cxn ang="0">
                        <a:pos x="14" y="22"/>
                      </a:cxn>
                      <a:cxn ang="0">
                        <a:pos x="8" y="14"/>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3" name="Freeform 29"/>
                  <p:cNvSpPr/>
                  <p:nvPr/>
                </p:nvSpPr>
                <p:spPr bwMode="ltGray">
                  <a:xfrm>
                    <a:off x="2059"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4" name="Freeform 30"/>
                  <p:cNvSpPr/>
                  <p:nvPr/>
                </p:nvSpPr>
                <p:spPr bwMode="ltGray">
                  <a:xfrm>
                    <a:off x="1988"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5" name="Freeform 31"/>
                  <p:cNvSpPr/>
                  <p:nvPr/>
                </p:nvSpPr>
                <p:spPr bwMode="ltGray">
                  <a:xfrm>
                    <a:off x="1910"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6" name="Freeform 32"/>
                  <p:cNvSpPr/>
                  <p:nvPr/>
                </p:nvSpPr>
                <p:spPr bwMode="ltGray">
                  <a:xfrm>
                    <a:off x="1899"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7" name="Freeform 33"/>
                  <p:cNvSpPr/>
                  <p:nvPr/>
                </p:nvSpPr>
                <p:spPr bwMode="ltGray">
                  <a:xfrm>
                    <a:off x="1909"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8" name="Freeform 34"/>
                  <p:cNvSpPr/>
                  <p:nvPr/>
                </p:nvSpPr>
                <p:spPr bwMode="ltGray">
                  <a:xfrm>
                    <a:off x="1881"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899" name="Freeform 35"/>
                  <p:cNvSpPr/>
                  <p:nvPr/>
                </p:nvSpPr>
                <p:spPr bwMode="ltGray">
                  <a:xfrm>
                    <a:off x="2930" y="489"/>
                    <a:ext cx="299" cy="179"/>
                  </a:xfrm>
                  <a:custGeom>
                    <a:avLst/>
                    <a:gdLst/>
                    <a:ahLst/>
                    <a:cxnLst>
                      <a:cxn ang="0">
                        <a:pos x="21" y="280"/>
                      </a:cxn>
                      <a:cxn ang="0">
                        <a:pos x="24" y="250"/>
                      </a:cxn>
                      <a:cxn ang="0">
                        <a:pos x="22" y="245"/>
                      </a:cxn>
                      <a:cxn ang="0">
                        <a:pos x="16" y="218"/>
                      </a:cxn>
                      <a:cxn ang="0">
                        <a:pos x="4" y="215"/>
                      </a:cxn>
                      <a:cxn ang="0">
                        <a:pos x="0" y="191"/>
                      </a:cxn>
                      <a:cxn ang="0">
                        <a:pos x="12" y="180"/>
                      </a:cxn>
                      <a:cxn ang="0">
                        <a:pos x="6" y="165"/>
                      </a:cxn>
                      <a:cxn ang="0">
                        <a:pos x="2" y="160"/>
                      </a:cxn>
                      <a:cxn ang="0">
                        <a:pos x="28" y="120"/>
                      </a:cxn>
                      <a:cxn ang="0">
                        <a:pos x="44" y="96"/>
                      </a:cxn>
                      <a:cxn ang="0">
                        <a:pos x="42" y="70"/>
                      </a:cxn>
                      <a:cxn ang="0">
                        <a:pos x="24" y="43"/>
                      </a:cxn>
                      <a:cxn ang="0">
                        <a:pos x="20" y="32"/>
                      </a:cxn>
                      <a:cxn ang="0">
                        <a:pos x="26" y="36"/>
                      </a:cxn>
                      <a:cxn ang="0">
                        <a:pos x="48" y="35"/>
                      </a:cxn>
                      <a:cxn ang="0">
                        <a:pos x="64" y="11"/>
                      </a:cxn>
                      <a:cxn ang="0">
                        <a:pos x="82" y="0"/>
                      </a:cxn>
                      <a:cxn ang="0">
                        <a:pos x="88" y="2"/>
                      </a:cxn>
                      <a:cxn ang="0">
                        <a:pos x="92" y="9"/>
                      </a:cxn>
                      <a:cxn ang="0">
                        <a:pos x="98" y="5"/>
                      </a:cxn>
                      <a:cxn ang="0">
                        <a:pos x="110" y="8"/>
                      </a:cxn>
                      <a:cxn ang="0">
                        <a:pos x="116" y="9"/>
                      </a:cxn>
                      <a:cxn ang="0">
                        <a:pos x="141" y="14"/>
                      </a:cxn>
                      <a:cxn ang="0">
                        <a:pos x="155" y="24"/>
                      </a:cxn>
                      <a:cxn ang="0">
                        <a:pos x="167" y="17"/>
                      </a:cxn>
                      <a:cxn ang="0">
                        <a:pos x="173" y="14"/>
                      </a:cxn>
                      <a:cxn ang="0">
                        <a:pos x="195" y="14"/>
                      </a:cxn>
                      <a:cxn ang="0">
                        <a:pos x="211" y="32"/>
                      </a:cxn>
                      <a:cxn ang="0">
                        <a:pos x="231" y="59"/>
                      </a:cxn>
                      <a:cxn ang="0">
                        <a:pos x="245" y="70"/>
                      </a:cxn>
                      <a:cxn ang="0">
                        <a:pos x="257" y="68"/>
                      </a:cxn>
                      <a:cxn ang="0">
                        <a:pos x="270" y="65"/>
                      </a:cxn>
                      <a:cxn ang="0">
                        <a:pos x="290" y="71"/>
                      </a:cxn>
                      <a:cxn ang="0">
                        <a:pos x="300" y="81"/>
                      </a:cxn>
                      <a:cxn ang="0">
                        <a:pos x="308" y="90"/>
                      </a:cxn>
                      <a:cxn ang="0">
                        <a:pos x="318" y="111"/>
                      </a:cxn>
                      <a:cxn ang="0">
                        <a:pos x="322" y="120"/>
                      </a:cxn>
                      <a:cxn ang="0">
                        <a:pos x="324" y="125"/>
                      </a:cxn>
                      <a:cxn ang="0">
                        <a:pos x="310" y="142"/>
                      </a:cxn>
                      <a:cxn ang="0">
                        <a:pos x="322" y="141"/>
                      </a:cxn>
                      <a:cxn ang="0">
                        <a:pos x="342" y="155"/>
                      </a:cxn>
                      <a:cxn ang="0">
                        <a:pos x="364" y="157"/>
                      </a:cxn>
                      <a:cxn ang="0">
                        <a:pos x="380" y="168"/>
                      </a:cxn>
                      <a:cxn ang="0">
                        <a:pos x="382" y="172"/>
                      </a:cxn>
                      <a:cxn ang="0">
                        <a:pos x="382" y="176"/>
                      </a:cxn>
                      <a:cxn ang="0">
                        <a:pos x="394" y="172"/>
                      </a:cxn>
                      <a:cxn ang="0">
                        <a:pos x="400" y="171"/>
                      </a:cxn>
                      <a:cxn ang="0">
                        <a:pos x="439" y="185"/>
                      </a:cxn>
                      <a:cxn ang="0">
                        <a:pos x="447" y="199"/>
                      </a:cxn>
                      <a:cxn ang="0">
                        <a:pos x="465" y="201"/>
                      </a:cxn>
                      <a:cxn ang="0">
                        <a:pos x="471" y="215"/>
                      </a:cxn>
                      <a:cxn ang="0">
                        <a:pos x="451" y="258"/>
                      </a:cxn>
                      <a:cxn ang="0">
                        <a:pos x="435" y="281"/>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0" name="Freeform 36"/>
                  <p:cNvSpPr/>
                  <p:nvPr/>
                </p:nvSpPr>
                <p:spPr bwMode="ltGray">
                  <a:xfrm>
                    <a:off x="2534" y="242"/>
                    <a:ext cx="420" cy="283"/>
                  </a:xfrm>
                  <a:custGeom>
                    <a:avLst/>
                    <a:gdLst/>
                    <a:ahLst/>
                    <a:cxnLst>
                      <a:cxn ang="0">
                        <a:pos x="406" y="6"/>
                      </a:cxn>
                      <a:cxn ang="0">
                        <a:pos x="502" y="34"/>
                      </a:cxn>
                      <a:cxn ang="0">
                        <a:pos x="550" y="38"/>
                      </a:cxn>
                      <a:cxn ang="0">
                        <a:pos x="578" y="130"/>
                      </a:cxn>
                      <a:cxn ang="0">
                        <a:pos x="586" y="90"/>
                      </a:cxn>
                      <a:cxn ang="0">
                        <a:pos x="606" y="70"/>
                      </a:cxn>
                      <a:cxn ang="0">
                        <a:pos x="642" y="126"/>
                      </a:cxn>
                      <a:cxn ang="0">
                        <a:pos x="682" y="98"/>
                      </a:cxn>
                      <a:cxn ang="0">
                        <a:pos x="706" y="86"/>
                      </a:cxn>
                      <a:cxn ang="0">
                        <a:pos x="762" y="2"/>
                      </a:cxn>
                      <a:cxn ang="0">
                        <a:pos x="798" y="70"/>
                      </a:cxn>
                      <a:cxn ang="0">
                        <a:pos x="798" y="130"/>
                      </a:cxn>
                      <a:cxn ang="0">
                        <a:pos x="790" y="158"/>
                      </a:cxn>
                      <a:cxn ang="0">
                        <a:pos x="766" y="162"/>
                      </a:cxn>
                      <a:cxn ang="0">
                        <a:pos x="762" y="186"/>
                      </a:cxn>
                      <a:cxn ang="0">
                        <a:pos x="802" y="226"/>
                      </a:cxn>
                      <a:cxn ang="0">
                        <a:pos x="786" y="322"/>
                      </a:cxn>
                      <a:cxn ang="0">
                        <a:pos x="830" y="414"/>
                      </a:cxn>
                      <a:cxn ang="0">
                        <a:pos x="854" y="450"/>
                      </a:cxn>
                      <a:cxn ang="0">
                        <a:pos x="830" y="450"/>
                      </a:cxn>
                      <a:cxn ang="0">
                        <a:pos x="746" y="378"/>
                      </a:cxn>
                      <a:cxn ang="0">
                        <a:pos x="678" y="402"/>
                      </a:cxn>
                      <a:cxn ang="0">
                        <a:pos x="590" y="442"/>
                      </a:cxn>
                      <a:cxn ang="0">
                        <a:pos x="642" y="578"/>
                      </a:cxn>
                      <a:cxn ang="0">
                        <a:pos x="710" y="610"/>
                      </a:cxn>
                      <a:cxn ang="0">
                        <a:pos x="738" y="550"/>
                      </a:cxn>
                      <a:cxn ang="0">
                        <a:pos x="774" y="570"/>
                      </a:cxn>
                      <a:cxn ang="0">
                        <a:pos x="766" y="630"/>
                      </a:cxn>
                      <a:cxn ang="0">
                        <a:pos x="802" y="670"/>
                      </a:cxn>
                      <a:cxn ang="0">
                        <a:pos x="838" y="658"/>
                      </a:cxn>
                      <a:cxn ang="0">
                        <a:pos x="922" y="806"/>
                      </a:cxn>
                      <a:cxn ang="0">
                        <a:pos x="942" y="826"/>
                      </a:cxn>
                      <a:cxn ang="0">
                        <a:pos x="874" y="810"/>
                      </a:cxn>
                      <a:cxn ang="0">
                        <a:pos x="830" y="758"/>
                      </a:cxn>
                      <a:cxn ang="0">
                        <a:pos x="778" y="710"/>
                      </a:cxn>
                      <a:cxn ang="0">
                        <a:pos x="702" y="662"/>
                      </a:cxn>
                      <a:cxn ang="0">
                        <a:pos x="614" y="646"/>
                      </a:cxn>
                      <a:cxn ang="0">
                        <a:pos x="506" y="594"/>
                      </a:cxn>
                      <a:cxn ang="0">
                        <a:pos x="462" y="506"/>
                      </a:cxn>
                      <a:cxn ang="0">
                        <a:pos x="430" y="462"/>
                      </a:cxn>
                      <a:cxn ang="0">
                        <a:pos x="382" y="430"/>
                      </a:cxn>
                      <a:cxn ang="0">
                        <a:pos x="342" y="370"/>
                      </a:cxn>
                      <a:cxn ang="0">
                        <a:pos x="354" y="414"/>
                      </a:cxn>
                      <a:cxn ang="0">
                        <a:pos x="418" y="494"/>
                      </a:cxn>
                      <a:cxn ang="0">
                        <a:pos x="422" y="526"/>
                      </a:cxn>
                      <a:cxn ang="0">
                        <a:pos x="394" y="498"/>
                      </a:cxn>
                      <a:cxn ang="0">
                        <a:pos x="354" y="466"/>
                      </a:cxn>
                      <a:cxn ang="0">
                        <a:pos x="314" y="402"/>
                      </a:cxn>
                      <a:cxn ang="0">
                        <a:pos x="266" y="346"/>
                      </a:cxn>
                      <a:cxn ang="0">
                        <a:pos x="210" y="314"/>
                      </a:cxn>
                      <a:cxn ang="0">
                        <a:pos x="154" y="238"/>
                      </a:cxn>
                      <a:cxn ang="0">
                        <a:pos x="66" y="66"/>
                      </a:cxn>
                      <a:cxn ang="0">
                        <a:pos x="34" y="38"/>
                      </a:cxn>
                      <a:cxn ang="0">
                        <a:pos x="46" y="22"/>
                      </a:cxn>
                      <a:cxn ang="0">
                        <a:pos x="102" y="70"/>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1" name="Freeform 37"/>
                  <p:cNvSpPr/>
                  <p:nvPr/>
                </p:nvSpPr>
                <p:spPr bwMode="ltGray">
                  <a:xfrm>
                    <a:off x="2405" y="445"/>
                    <a:ext cx="15" cy="16"/>
                  </a:xfrm>
                  <a:custGeom>
                    <a:avLst/>
                    <a:gdLst/>
                    <a:ahLst/>
                    <a:cxnLst>
                      <a:cxn ang="0">
                        <a:pos x="6" y="28"/>
                      </a:cxn>
                      <a:cxn ang="0">
                        <a:pos x="10" y="48"/>
                      </a:cxn>
                      <a:cxn ang="0">
                        <a:pos x="6" y="28"/>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2" name="Freeform 38"/>
                  <p:cNvSpPr/>
                  <p:nvPr/>
                </p:nvSpPr>
                <p:spPr bwMode="ltGray">
                  <a:xfrm>
                    <a:off x="2393" y="439"/>
                    <a:ext cx="16" cy="12"/>
                  </a:xfrm>
                  <a:custGeom>
                    <a:avLst/>
                    <a:gdLst/>
                    <a:ahLst/>
                    <a:cxnLst>
                      <a:cxn ang="0">
                        <a:pos x="0" y="5"/>
                      </a:cxn>
                      <a:cxn ang="0">
                        <a:pos x="12" y="1"/>
                      </a:cxn>
                      <a:cxn ang="0">
                        <a:pos x="36" y="17"/>
                      </a:cxn>
                      <a:cxn ang="0">
                        <a:pos x="8" y="17"/>
                      </a:cxn>
                      <a:cxn ang="0">
                        <a:pos x="0" y="5"/>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3" name="Freeform 39"/>
                  <p:cNvSpPr/>
                  <p:nvPr/>
                </p:nvSpPr>
                <p:spPr bwMode="ltGray">
                  <a:xfrm>
                    <a:off x="2878" y="406"/>
                    <a:ext cx="73" cy="33"/>
                  </a:xfrm>
                  <a:custGeom>
                    <a:avLst/>
                    <a:gdLst/>
                    <a:ahLst/>
                    <a:cxnLst>
                      <a:cxn ang="0">
                        <a:pos x="0" y="49"/>
                      </a:cxn>
                      <a:cxn ang="0">
                        <a:pos x="28" y="25"/>
                      </a:cxn>
                      <a:cxn ang="0">
                        <a:pos x="56" y="21"/>
                      </a:cxn>
                      <a:cxn ang="0">
                        <a:pos x="80" y="9"/>
                      </a:cxn>
                      <a:cxn ang="0">
                        <a:pos x="64" y="25"/>
                      </a:cxn>
                      <a:cxn ang="0">
                        <a:pos x="124" y="49"/>
                      </a:cxn>
                      <a:cxn ang="0">
                        <a:pos x="160" y="65"/>
                      </a:cxn>
                      <a:cxn ang="0">
                        <a:pos x="116" y="77"/>
                      </a:cxn>
                      <a:cxn ang="0">
                        <a:pos x="88" y="57"/>
                      </a:cxn>
                      <a:cxn ang="0">
                        <a:pos x="76" y="53"/>
                      </a:cxn>
                      <a:cxn ang="0">
                        <a:pos x="24" y="41"/>
                      </a:cxn>
                      <a:cxn ang="0">
                        <a:pos x="0" y="49"/>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4" name="Freeform 40"/>
                  <p:cNvSpPr/>
                  <p:nvPr/>
                </p:nvSpPr>
                <p:spPr bwMode="ltGray">
                  <a:xfrm>
                    <a:off x="2955" y="433"/>
                    <a:ext cx="59" cy="15"/>
                  </a:xfrm>
                  <a:custGeom>
                    <a:avLst/>
                    <a:gdLst/>
                    <a:ahLst/>
                    <a:cxnLst>
                      <a:cxn ang="0">
                        <a:pos x="0" y="0"/>
                      </a:cxn>
                      <a:cxn ang="0">
                        <a:pos x="52" y="4"/>
                      </a:cxn>
                      <a:cxn ang="0">
                        <a:pos x="88" y="24"/>
                      </a:cxn>
                      <a:cxn ang="0">
                        <a:pos x="112" y="20"/>
                      </a:cxn>
                      <a:cxn ang="0">
                        <a:pos x="108" y="44"/>
                      </a:cxn>
                      <a:cxn ang="0">
                        <a:pos x="64" y="40"/>
                      </a:cxn>
                      <a:cxn ang="0">
                        <a:pos x="0" y="36"/>
                      </a:cxn>
                      <a:cxn ang="0">
                        <a:pos x="28" y="20"/>
                      </a:cxn>
                      <a:cxn ang="0">
                        <a:pos x="0" y="0"/>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5" name="Freeform 41"/>
                  <p:cNvSpPr/>
                  <p:nvPr/>
                </p:nvSpPr>
                <p:spPr bwMode="ltGray">
                  <a:xfrm>
                    <a:off x="2924" y="441"/>
                    <a:ext cx="24" cy="14"/>
                  </a:xfrm>
                  <a:custGeom>
                    <a:avLst/>
                    <a:gdLst/>
                    <a:ahLst/>
                    <a:cxnLst>
                      <a:cxn ang="0">
                        <a:pos x="17" y="25"/>
                      </a:cxn>
                      <a:cxn ang="0">
                        <a:pos x="37" y="13"/>
                      </a:cxn>
                      <a:cxn ang="0">
                        <a:pos x="17" y="2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6" name="Freeform 42"/>
                  <p:cNvSpPr/>
                  <p:nvPr/>
                </p:nvSpPr>
                <p:spPr bwMode="ltGray">
                  <a:xfrm>
                    <a:off x="2908" y="398"/>
                    <a:ext cx="16" cy="18"/>
                  </a:xfrm>
                  <a:custGeom>
                    <a:avLst/>
                    <a:gdLst/>
                    <a:ahLst/>
                    <a:cxnLst>
                      <a:cxn ang="0">
                        <a:pos x="19" y="32"/>
                      </a:cxn>
                      <a:cxn ang="0">
                        <a:pos x="19" y="0"/>
                      </a:cxn>
                      <a:cxn ang="0">
                        <a:pos x="19" y="32"/>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7" name="Freeform 43"/>
                  <p:cNvSpPr/>
                  <p:nvPr/>
                </p:nvSpPr>
                <p:spPr bwMode="ltGray">
                  <a:xfrm>
                    <a:off x="3035" y="452"/>
                    <a:ext cx="19" cy="27"/>
                  </a:xfrm>
                  <a:custGeom>
                    <a:avLst/>
                    <a:gdLst/>
                    <a:ahLst/>
                    <a:cxnLst>
                      <a:cxn ang="0">
                        <a:pos x="4" y="9"/>
                      </a:cxn>
                      <a:cxn ang="0">
                        <a:pos x="20" y="33"/>
                      </a:cxn>
                      <a:cxn ang="0">
                        <a:pos x="24" y="49"/>
                      </a:cxn>
                      <a:cxn ang="0">
                        <a:pos x="36" y="53"/>
                      </a:cxn>
                      <a:cxn ang="0">
                        <a:pos x="24" y="73"/>
                      </a:cxn>
                      <a:cxn ang="0">
                        <a:pos x="0" y="21"/>
                      </a:cxn>
                      <a:cxn ang="0">
                        <a:pos x="4" y="9"/>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8" name="Freeform 44"/>
                  <p:cNvSpPr/>
                  <p:nvPr/>
                </p:nvSpPr>
                <p:spPr bwMode="ltGray">
                  <a:xfrm>
                    <a:off x="2696" y="247"/>
                    <a:ext cx="205" cy="41"/>
                  </a:xfrm>
                  <a:custGeom>
                    <a:avLst/>
                    <a:gdLst/>
                    <a:ahLst/>
                    <a:cxnLst>
                      <a:cxn ang="0">
                        <a:pos x="220" y="1"/>
                      </a:cxn>
                      <a:cxn ang="0">
                        <a:pos x="231" y="8"/>
                      </a:cxn>
                      <a:cxn ang="0">
                        <a:pos x="235" y="0"/>
                      </a:cxn>
                      <a:cxn ang="0">
                        <a:pos x="265" y="0"/>
                      </a:cxn>
                      <a:cxn ang="0">
                        <a:pos x="287" y="17"/>
                      </a:cxn>
                      <a:cxn ang="0">
                        <a:pos x="319" y="10"/>
                      </a:cxn>
                      <a:cxn ang="0">
                        <a:pos x="314" y="29"/>
                      </a:cxn>
                      <a:cxn ang="0">
                        <a:pos x="298" y="46"/>
                      </a:cxn>
                      <a:cxn ang="0">
                        <a:pos x="295" y="29"/>
                      </a:cxn>
                      <a:cxn ang="0">
                        <a:pos x="287" y="31"/>
                      </a:cxn>
                      <a:cxn ang="0">
                        <a:pos x="279" y="29"/>
                      </a:cxn>
                      <a:cxn ang="0">
                        <a:pos x="263" y="21"/>
                      </a:cxn>
                      <a:cxn ang="0">
                        <a:pos x="228" y="38"/>
                      </a:cxn>
                      <a:cxn ang="0">
                        <a:pos x="201" y="44"/>
                      </a:cxn>
                      <a:cxn ang="0">
                        <a:pos x="212" y="57"/>
                      </a:cxn>
                      <a:cxn ang="0">
                        <a:pos x="188" y="63"/>
                      </a:cxn>
                      <a:cxn ang="0">
                        <a:pos x="169" y="61"/>
                      </a:cxn>
                      <a:cxn ang="0">
                        <a:pos x="177" y="57"/>
                      </a:cxn>
                      <a:cxn ang="0">
                        <a:pos x="171" y="40"/>
                      </a:cxn>
                      <a:cxn ang="0">
                        <a:pos x="169" y="31"/>
                      </a:cxn>
                      <a:cxn ang="0">
                        <a:pos x="158" y="23"/>
                      </a:cxn>
                      <a:cxn ang="0">
                        <a:pos x="142" y="27"/>
                      </a:cxn>
                      <a:cxn ang="0">
                        <a:pos x="134" y="27"/>
                      </a:cxn>
                      <a:cxn ang="0">
                        <a:pos x="123" y="25"/>
                      </a:cxn>
                      <a:cxn ang="0">
                        <a:pos x="83" y="2"/>
                      </a:cxn>
                      <a:cxn ang="0">
                        <a:pos x="59" y="14"/>
                      </a:cxn>
                      <a:cxn ang="0">
                        <a:pos x="1" y="0"/>
                      </a:cxn>
                      <a:cxn ang="0">
                        <a:pos x="220" y="1"/>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09" name="Freeform 45"/>
                  <p:cNvSpPr/>
                  <p:nvPr/>
                </p:nvSpPr>
                <p:spPr bwMode="ltGray">
                  <a:xfrm>
                    <a:off x="2515" y="246"/>
                    <a:ext cx="190" cy="20"/>
                  </a:xfrm>
                  <a:custGeom>
                    <a:avLst/>
                    <a:gdLst/>
                    <a:ahLst/>
                    <a:cxnLst>
                      <a:cxn ang="0">
                        <a:pos x="105" y="31"/>
                      </a:cxn>
                      <a:cxn ang="0">
                        <a:pos x="30" y="1"/>
                      </a:cxn>
                      <a:cxn ang="0">
                        <a:pos x="285" y="0"/>
                      </a:cxn>
                      <a:cxn ang="0">
                        <a:pos x="296" y="14"/>
                      </a:cxn>
                      <a:cxn ang="0">
                        <a:pos x="264" y="16"/>
                      </a:cxn>
                      <a:cxn ang="0">
                        <a:pos x="105" y="3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0" name="Freeform 46"/>
                  <p:cNvSpPr/>
                  <p:nvPr/>
                </p:nvSpPr>
                <p:spPr bwMode="ltGray">
                  <a:xfrm>
                    <a:off x="2096"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1" name="Freeform 47"/>
                  <p:cNvSpPr/>
                  <p:nvPr/>
                </p:nvSpPr>
                <p:spPr bwMode="ltGray">
                  <a:xfrm>
                    <a:off x="1606" y="246"/>
                    <a:ext cx="436" cy="152"/>
                  </a:xfrm>
                  <a:custGeom>
                    <a:avLst/>
                    <a:gdLst/>
                    <a:ahLst/>
                    <a:cxnLst>
                      <a:cxn ang="0">
                        <a:pos x="73" y="1"/>
                      </a:cxn>
                      <a:cxn ang="0">
                        <a:pos x="436"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2" name="Freeform 48"/>
                  <p:cNvSpPr/>
                  <p:nvPr/>
                </p:nvSpPr>
                <p:spPr bwMode="ltGray">
                  <a:xfrm>
                    <a:off x="2043" y="241"/>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3" name="Freeform 49"/>
                  <p:cNvSpPr/>
                  <p:nvPr/>
                </p:nvSpPr>
                <p:spPr bwMode="ltGray">
                  <a:xfrm>
                    <a:off x="2031"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4" name="Freeform 50"/>
                  <p:cNvSpPr/>
                  <p:nvPr/>
                </p:nvSpPr>
                <p:spPr bwMode="ltGray">
                  <a:xfrm>
                    <a:off x="1968"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5" name="Freeform 51"/>
                  <p:cNvSpPr/>
                  <p:nvPr/>
                </p:nvSpPr>
                <p:spPr bwMode="ltGray">
                  <a:xfrm>
                    <a:off x="2021"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6" name="Freeform 52"/>
                  <p:cNvSpPr/>
                  <p:nvPr/>
                </p:nvSpPr>
                <p:spPr bwMode="ltGray">
                  <a:xfrm>
                    <a:off x="1573"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7" name="Freeform 53"/>
                  <p:cNvSpPr/>
                  <p:nvPr/>
                </p:nvSpPr>
                <p:spPr bwMode="ltGray">
                  <a:xfrm>
                    <a:off x="1634"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8" name="Freeform 54"/>
                  <p:cNvSpPr/>
                  <p:nvPr/>
                </p:nvSpPr>
                <p:spPr bwMode="ltGray">
                  <a:xfrm>
                    <a:off x="1900"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19" name="Freeform 55"/>
                  <p:cNvSpPr/>
                  <p:nvPr/>
                </p:nvSpPr>
                <p:spPr bwMode="ltGray">
                  <a:xfrm>
                    <a:off x="1951"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0" name="Freeform 56"/>
                  <p:cNvSpPr/>
                  <p:nvPr/>
                </p:nvSpPr>
                <p:spPr bwMode="ltGray">
                  <a:xfrm>
                    <a:off x="1021" y="314"/>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1" name="Freeform 57"/>
                  <p:cNvSpPr/>
                  <p:nvPr/>
                </p:nvSpPr>
                <p:spPr bwMode="ltGray">
                  <a:xfrm>
                    <a:off x="1189" y="447"/>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2" name="Freeform 58"/>
                  <p:cNvSpPr/>
                  <p:nvPr/>
                </p:nvSpPr>
                <p:spPr bwMode="ltGray">
                  <a:xfrm>
                    <a:off x="1476"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3" name="Freeform 59"/>
                  <p:cNvSpPr/>
                  <p:nvPr/>
                </p:nvSpPr>
                <p:spPr bwMode="ltGray">
                  <a:xfrm>
                    <a:off x="1467"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4" name="Freeform 60"/>
                  <p:cNvSpPr/>
                  <p:nvPr/>
                </p:nvSpPr>
                <p:spPr bwMode="ltGray">
                  <a:xfrm>
                    <a:off x="1072"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5" name="Freeform 61"/>
                  <p:cNvSpPr/>
                  <p:nvPr/>
                </p:nvSpPr>
                <p:spPr bwMode="ltGray">
                  <a:xfrm>
                    <a:off x="1374"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6" name="Freeform 62"/>
                  <p:cNvSpPr/>
                  <p:nvPr/>
                </p:nvSpPr>
                <p:spPr bwMode="ltGray">
                  <a:xfrm>
                    <a:off x="1173"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7" name="Freeform 63"/>
                  <p:cNvSpPr/>
                  <p:nvPr/>
                </p:nvSpPr>
                <p:spPr bwMode="ltGray">
                  <a:xfrm>
                    <a:off x="1293"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8" name="Freeform 64"/>
                  <p:cNvSpPr/>
                  <p:nvPr/>
                </p:nvSpPr>
                <p:spPr bwMode="ltGray">
                  <a:xfrm>
                    <a:off x="1278"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29" name="Freeform 65"/>
                  <p:cNvSpPr/>
                  <p:nvPr/>
                </p:nvSpPr>
                <p:spPr bwMode="ltGray">
                  <a:xfrm>
                    <a:off x="1340"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0" name="Freeform 66"/>
                  <p:cNvSpPr/>
                  <p:nvPr/>
                </p:nvSpPr>
                <p:spPr bwMode="ltGray">
                  <a:xfrm>
                    <a:off x="1395"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1" name="Freeform 67"/>
                  <p:cNvSpPr/>
                  <p:nvPr/>
                </p:nvSpPr>
                <p:spPr bwMode="ltGray">
                  <a:xfrm>
                    <a:off x="1248"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6" name="Group 68"/>
                <p:cNvGrpSpPr/>
                <p:nvPr/>
              </p:nvGrpSpPr>
              <p:grpSpPr bwMode="auto">
                <a:xfrm>
                  <a:off x="3709" y="240"/>
                  <a:ext cx="1139" cy="429"/>
                  <a:chOff x="3709" y="240"/>
                  <a:chExt cx="1139" cy="429"/>
                </a:xfrm>
              </p:grpSpPr>
              <p:sp>
                <p:nvSpPr>
                  <p:cNvPr id="36933" name="Freeform 69"/>
                  <p:cNvSpPr/>
                  <p:nvPr/>
                </p:nvSpPr>
                <p:spPr bwMode="ltGray">
                  <a:xfrm>
                    <a:off x="4808" y="616"/>
                    <a:ext cx="13" cy="14"/>
                  </a:xfrm>
                  <a:custGeom>
                    <a:avLst/>
                    <a:gdLst/>
                    <a:ahLst/>
                    <a:cxnLst>
                      <a:cxn ang="0">
                        <a:pos x="16" y="33"/>
                      </a:cxn>
                      <a:cxn ang="0">
                        <a:pos x="8" y="21"/>
                      </a:cxn>
                      <a:cxn ang="0">
                        <a:pos x="0" y="9"/>
                      </a:cxn>
                      <a:cxn ang="0">
                        <a:pos x="16" y="3"/>
                      </a:cxn>
                      <a:cxn ang="0">
                        <a:pos x="30" y="23"/>
                      </a:cxn>
                      <a:cxn ang="0">
                        <a:pos x="28" y="31"/>
                      </a:cxn>
                      <a:cxn ang="0">
                        <a:pos x="16" y="3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4" name="Freeform 70"/>
                  <p:cNvSpPr/>
                  <p:nvPr/>
                </p:nvSpPr>
                <p:spPr bwMode="ltGray">
                  <a:xfrm>
                    <a:off x="4655" y="629"/>
                    <a:ext cx="11" cy="5"/>
                  </a:xfrm>
                  <a:custGeom>
                    <a:avLst/>
                    <a:gdLst/>
                    <a:ahLst/>
                    <a:cxnLst>
                      <a:cxn ang="0">
                        <a:pos x="15" y="16"/>
                      </a:cxn>
                      <a:cxn ang="0">
                        <a:pos x="3" y="8"/>
                      </a:cxn>
                      <a:cxn ang="0">
                        <a:pos x="15" y="0"/>
                      </a:cxn>
                      <a:cxn ang="0">
                        <a:pos x="15" y="16"/>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5" name="Freeform 71"/>
                  <p:cNvSpPr/>
                  <p:nvPr/>
                </p:nvSpPr>
                <p:spPr bwMode="ltGray">
                  <a:xfrm>
                    <a:off x="4609" y="635"/>
                    <a:ext cx="28" cy="16"/>
                  </a:xfrm>
                  <a:custGeom>
                    <a:avLst/>
                    <a:gdLst/>
                    <a:ahLst/>
                    <a:cxnLst>
                      <a:cxn ang="0">
                        <a:pos x="14" y="24"/>
                      </a:cxn>
                      <a:cxn ang="0">
                        <a:pos x="30" y="4"/>
                      </a:cxn>
                      <a:cxn ang="0">
                        <a:pos x="42" y="0"/>
                      </a:cxn>
                      <a:cxn ang="0">
                        <a:pos x="58" y="12"/>
                      </a:cxn>
                      <a:cxn ang="0">
                        <a:pos x="32" y="26"/>
                      </a:cxn>
                      <a:cxn ang="0">
                        <a:pos x="12" y="46"/>
                      </a:cxn>
                      <a:cxn ang="0">
                        <a:pos x="8" y="20"/>
                      </a:cxn>
                      <a:cxn ang="0">
                        <a:pos x="12" y="14"/>
                      </a:cxn>
                      <a:cxn ang="0">
                        <a:pos x="14" y="24"/>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6" name="Freeform 72"/>
                  <p:cNvSpPr/>
                  <p:nvPr/>
                </p:nvSpPr>
                <p:spPr bwMode="ltGray">
                  <a:xfrm>
                    <a:off x="4580" y="634"/>
                    <a:ext cx="29" cy="16"/>
                  </a:xfrm>
                  <a:custGeom>
                    <a:avLst/>
                    <a:gdLst/>
                    <a:ahLst/>
                    <a:cxnLst>
                      <a:cxn ang="0">
                        <a:pos x="0" y="31"/>
                      </a:cxn>
                      <a:cxn ang="0">
                        <a:pos x="18" y="25"/>
                      </a:cxn>
                      <a:cxn ang="0">
                        <a:pos x="52" y="1"/>
                      </a:cxn>
                      <a:cxn ang="0">
                        <a:pos x="64" y="3"/>
                      </a:cxn>
                      <a:cxn ang="0">
                        <a:pos x="50" y="19"/>
                      </a:cxn>
                      <a:cxn ang="0">
                        <a:pos x="28" y="33"/>
                      </a:cxn>
                      <a:cxn ang="0">
                        <a:pos x="22" y="47"/>
                      </a:cxn>
                      <a:cxn ang="0">
                        <a:pos x="16" y="45"/>
                      </a:cxn>
                      <a:cxn ang="0">
                        <a:pos x="12" y="39"/>
                      </a:cxn>
                      <a:cxn ang="0">
                        <a:pos x="0" y="35"/>
                      </a:cxn>
                      <a:cxn ang="0">
                        <a:pos x="0" y="3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7" name="Freeform 73"/>
                  <p:cNvSpPr/>
                  <p:nvPr/>
                </p:nvSpPr>
                <p:spPr bwMode="ltGray">
                  <a:xfrm>
                    <a:off x="4423" y="547"/>
                    <a:ext cx="151" cy="93"/>
                  </a:xfrm>
                  <a:custGeom>
                    <a:avLst/>
                    <a:gdLst/>
                    <a:ahLst/>
                    <a:cxnLst>
                      <a:cxn ang="0">
                        <a:pos x="10" y="4"/>
                      </a:cxn>
                      <a:cxn ang="0">
                        <a:pos x="36" y="18"/>
                      </a:cxn>
                      <a:cxn ang="0">
                        <a:pos x="46" y="30"/>
                      </a:cxn>
                      <a:cxn ang="0">
                        <a:pos x="76" y="52"/>
                      </a:cxn>
                      <a:cxn ang="0">
                        <a:pos x="92" y="66"/>
                      </a:cxn>
                      <a:cxn ang="0">
                        <a:pos x="122" y="98"/>
                      </a:cxn>
                      <a:cxn ang="0">
                        <a:pos x="136" y="128"/>
                      </a:cxn>
                      <a:cxn ang="0">
                        <a:pos x="148" y="132"/>
                      </a:cxn>
                      <a:cxn ang="0">
                        <a:pos x="154" y="150"/>
                      </a:cxn>
                      <a:cxn ang="0">
                        <a:pos x="176" y="152"/>
                      </a:cxn>
                      <a:cxn ang="0">
                        <a:pos x="170" y="196"/>
                      </a:cxn>
                      <a:cxn ang="0">
                        <a:pos x="180" y="224"/>
                      </a:cxn>
                      <a:cxn ang="0">
                        <a:pos x="198" y="232"/>
                      </a:cxn>
                      <a:cxn ang="0">
                        <a:pos x="216" y="234"/>
                      </a:cxn>
                      <a:cxn ang="0">
                        <a:pos x="236" y="242"/>
                      </a:cxn>
                      <a:cxn ang="0">
                        <a:pos x="254" y="236"/>
                      </a:cxn>
                      <a:cxn ang="0">
                        <a:pos x="272" y="248"/>
                      </a:cxn>
                      <a:cxn ang="0">
                        <a:pos x="296" y="256"/>
                      </a:cxn>
                      <a:cxn ang="0">
                        <a:pos x="314" y="264"/>
                      </a:cxn>
                      <a:cxn ang="0">
                        <a:pos x="352" y="266"/>
                      </a:cxn>
                      <a:cxn ang="0">
                        <a:pos x="342" y="274"/>
                      </a:cxn>
                      <a:cxn ang="0">
                        <a:pos x="322" y="272"/>
                      </a:cxn>
                      <a:cxn ang="0">
                        <a:pos x="300" y="270"/>
                      </a:cxn>
                      <a:cxn ang="0">
                        <a:pos x="288" y="266"/>
                      </a:cxn>
                      <a:cxn ang="0">
                        <a:pos x="252" y="264"/>
                      </a:cxn>
                      <a:cxn ang="0">
                        <a:pos x="234" y="260"/>
                      </a:cxn>
                      <a:cxn ang="0">
                        <a:pos x="172" y="242"/>
                      </a:cxn>
                      <a:cxn ang="0">
                        <a:pos x="160" y="216"/>
                      </a:cxn>
                      <a:cxn ang="0">
                        <a:pos x="126" y="200"/>
                      </a:cxn>
                      <a:cxn ang="0">
                        <a:pos x="108" y="186"/>
                      </a:cxn>
                      <a:cxn ang="0">
                        <a:pos x="94" y="158"/>
                      </a:cxn>
                      <a:cxn ang="0">
                        <a:pos x="68" y="108"/>
                      </a:cxn>
                      <a:cxn ang="0">
                        <a:pos x="64" y="102"/>
                      </a:cxn>
                      <a:cxn ang="0">
                        <a:pos x="58" y="100"/>
                      </a:cxn>
                      <a:cxn ang="0">
                        <a:pos x="54" y="88"/>
                      </a:cxn>
                      <a:cxn ang="0">
                        <a:pos x="38" y="58"/>
                      </a:cxn>
                      <a:cxn ang="0">
                        <a:pos x="20" y="40"/>
                      </a:cxn>
                      <a:cxn ang="0">
                        <a:pos x="4" y="22"/>
                      </a:cxn>
                      <a:cxn ang="0">
                        <a:pos x="10" y="2"/>
                      </a:cxn>
                      <a:cxn ang="0">
                        <a:pos x="10" y="4"/>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8" name="Freeform 74"/>
                  <p:cNvSpPr/>
                  <p:nvPr/>
                </p:nvSpPr>
                <p:spPr bwMode="ltGray">
                  <a:xfrm>
                    <a:off x="4515" y="541"/>
                    <a:ext cx="67" cy="68"/>
                  </a:xfrm>
                  <a:custGeom>
                    <a:avLst/>
                    <a:gdLst/>
                    <a:ahLst/>
                    <a:cxnLst>
                      <a:cxn ang="0">
                        <a:pos x="54" y="66"/>
                      </a:cxn>
                      <a:cxn ang="0">
                        <a:pos x="66" y="58"/>
                      </a:cxn>
                      <a:cxn ang="0">
                        <a:pos x="68" y="52"/>
                      </a:cxn>
                      <a:cxn ang="0">
                        <a:pos x="80" y="44"/>
                      </a:cxn>
                      <a:cxn ang="0">
                        <a:pos x="106" y="22"/>
                      </a:cxn>
                      <a:cxn ang="0">
                        <a:pos x="112" y="4"/>
                      </a:cxn>
                      <a:cxn ang="0">
                        <a:pos x="124" y="0"/>
                      </a:cxn>
                      <a:cxn ang="0">
                        <a:pos x="150" y="28"/>
                      </a:cxn>
                      <a:cxn ang="0">
                        <a:pos x="146" y="44"/>
                      </a:cxn>
                      <a:cxn ang="0">
                        <a:pos x="126" y="64"/>
                      </a:cxn>
                      <a:cxn ang="0">
                        <a:pos x="132" y="94"/>
                      </a:cxn>
                      <a:cxn ang="0">
                        <a:pos x="142" y="110"/>
                      </a:cxn>
                      <a:cxn ang="0">
                        <a:pos x="146" y="128"/>
                      </a:cxn>
                      <a:cxn ang="0">
                        <a:pos x="128" y="128"/>
                      </a:cxn>
                      <a:cxn ang="0">
                        <a:pos x="116" y="146"/>
                      </a:cxn>
                      <a:cxn ang="0">
                        <a:pos x="104" y="156"/>
                      </a:cxn>
                      <a:cxn ang="0">
                        <a:pos x="100" y="198"/>
                      </a:cxn>
                      <a:cxn ang="0">
                        <a:pos x="88" y="202"/>
                      </a:cxn>
                      <a:cxn ang="0">
                        <a:pos x="82" y="206"/>
                      </a:cxn>
                      <a:cxn ang="0">
                        <a:pos x="76" y="202"/>
                      </a:cxn>
                      <a:cxn ang="0">
                        <a:pos x="72" y="190"/>
                      </a:cxn>
                      <a:cxn ang="0">
                        <a:pos x="60" y="186"/>
                      </a:cxn>
                      <a:cxn ang="0">
                        <a:pos x="42" y="194"/>
                      </a:cxn>
                      <a:cxn ang="0">
                        <a:pos x="28" y="186"/>
                      </a:cxn>
                      <a:cxn ang="0">
                        <a:pos x="10" y="148"/>
                      </a:cxn>
                      <a:cxn ang="0">
                        <a:pos x="4" y="130"/>
                      </a:cxn>
                      <a:cxn ang="0">
                        <a:pos x="0" y="118"/>
                      </a:cxn>
                      <a:cxn ang="0">
                        <a:pos x="20" y="96"/>
                      </a:cxn>
                      <a:cxn ang="0">
                        <a:pos x="32" y="104"/>
                      </a:cxn>
                      <a:cxn ang="0">
                        <a:pos x="34" y="80"/>
                      </a:cxn>
                      <a:cxn ang="0">
                        <a:pos x="52" y="70"/>
                      </a:cxn>
                      <a:cxn ang="0">
                        <a:pos x="54" y="66"/>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39" name="Freeform 75"/>
                  <p:cNvSpPr/>
                  <p:nvPr/>
                </p:nvSpPr>
                <p:spPr bwMode="ltGray">
                  <a:xfrm>
                    <a:off x="4580" y="572"/>
                    <a:ext cx="47" cy="13"/>
                  </a:xfrm>
                  <a:custGeom>
                    <a:avLst/>
                    <a:gdLst/>
                    <a:ahLst/>
                    <a:cxnLst>
                      <a:cxn ang="0">
                        <a:pos x="4" y="32"/>
                      </a:cxn>
                      <a:cxn ang="0">
                        <a:pos x="18" y="10"/>
                      </a:cxn>
                      <a:cxn ang="0">
                        <a:pos x="46" y="20"/>
                      </a:cxn>
                      <a:cxn ang="0">
                        <a:pos x="72" y="14"/>
                      </a:cxn>
                      <a:cxn ang="0">
                        <a:pos x="90" y="0"/>
                      </a:cxn>
                      <a:cxn ang="0">
                        <a:pos x="76" y="26"/>
                      </a:cxn>
                      <a:cxn ang="0">
                        <a:pos x="60" y="38"/>
                      </a:cxn>
                      <a:cxn ang="0">
                        <a:pos x="42" y="32"/>
                      </a:cxn>
                      <a:cxn ang="0">
                        <a:pos x="14" y="30"/>
                      </a:cxn>
                      <a:cxn ang="0">
                        <a:pos x="4" y="32"/>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0" name="Freeform 76"/>
                  <p:cNvSpPr/>
                  <p:nvPr/>
                </p:nvSpPr>
                <p:spPr bwMode="ltGray">
                  <a:xfrm>
                    <a:off x="4578" y="588"/>
                    <a:ext cx="32" cy="34"/>
                  </a:xfrm>
                  <a:custGeom>
                    <a:avLst/>
                    <a:gdLst/>
                    <a:ahLst/>
                    <a:cxnLst>
                      <a:cxn ang="0">
                        <a:pos x="8" y="18"/>
                      </a:cxn>
                      <a:cxn ang="0">
                        <a:pos x="18" y="0"/>
                      </a:cxn>
                      <a:cxn ang="0">
                        <a:pos x="34" y="18"/>
                      </a:cxn>
                      <a:cxn ang="0">
                        <a:pos x="62" y="4"/>
                      </a:cxn>
                      <a:cxn ang="0">
                        <a:pos x="46" y="34"/>
                      </a:cxn>
                      <a:cxn ang="0">
                        <a:pos x="54" y="48"/>
                      </a:cxn>
                      <a:cxn ang="0">
                        <a:pos x="58" y="60"/>
                      </a:cxn>
                      <a:cxn ang="0">
                        <a:pos x="46" y="74"/>
                      </a:cxn>
                      <a:cxn ang="0">
                        <a:pos x="34" y="60"/>
                      </a:cxn>
                      <a:cxn ang="0">
                        <a:pos x="22" y="48"/>
                      </a:cxn>
                      <a:cxn ang="0">
                        <a:pos x="28" y="68"/>
                      </a:cxn>
                      <a:cxn ang="0">
                        <a:pos x="30" y="74"/>
                      </a:cxn>
                      <a:cxn ang="0">
                        <a:pos x="20" y="104"/>
                      </a:cxn>
                      <a:cxn ang="0">
                        <a:pos x="12" y="102"/>
                      </a:cxn>
                      <a:cxn ang="0">
                        <a:pos x="8" y="90"/>
                      </a:cxn>
                      <a:cxn ang="0">
                        <a:pos x="0" y="54"/>
                      </a:cxn>
                      <a:cxn ang="0">
                        <a:pos x="2" y="30"/>
                      </a:cxn>
                      <a:cxn ang="0">
                        <a:pos x="8" y="18"/>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1" name="Freeform 77"/>
                  <p:cNvSpPr/>
                  <p:nvPr/>
                </p:nvSpPr>
                <p:spPr bwMode="ltGray">
                  <a:xfrm>
                    <a:off x="4632" y="569"/>
                    <a:ext cx="16" cy="20"/>
                  </a:xfrm>
                  <a:custGeom>
                    <a:avLst/>
                    <a:gdLst/>
                    <a:ahLst/>
                    <a:cxnLst>
                      <a:cxn ang="0">
                        <a:pos x="3" y="28"/>
                      </a:cxn>
                      <a:cxn ang="0">
                        <a:pos x="13" y="0"/>
                      </a:cxn>
                      <a:cxn ang="0">
                        <a:pos x="15" y="28"/>
                      </a:cxn>
                      <a:cxn ang="0">
                        <a:pos x="37" y="38"/>
                      </a:cxn>
                      <a:cxn ang="0">
                        <a:pos x="19" y="44"/>
                      </a:cxn>
                      <a:cxn ang="0">
                        <a:pos x="5" y="58"/>
                      </a:cxn>
                      <a:cxn ang="0">
                        <a:pos x="1" y="34"/>
                      </a:cxn>
                      <a:cxn ang="0">
                        <a:pos x="3" y="28"/>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2" name="Freeform 78"/>
                  <p:cNvSpPr/>
                  <p:nvPr/>
                </p:nvSpPr>
                <p:spPr bwMode="ltGray">
                  <a:xfrm>
                    <a:off x="4636" y="600"/>
                    <a:ext cx="20" cy="10"/>
                  </a:xfrm>
                  <a:custGeom>
                    <a:avLst/>
                    <a:gdLst/>
                    <a:ahLst/>
                    <a:cxnLst>
                      <a:cxn ang="0">
                        <a:pos x="7" y="0"/>
                      </a:cxn>
                      <a:cxn ang="0">
                        <a:pos x="29" y="0"/>
                      </a:cxn>
                      <a:cxn ang="0">
                        <a:pos x="49" y="16"/>
                      </a:cxn>
                      <a:cxn ang="0">
                        <a:pos x="35" y="14"/>
                      </a:cxn>
                      <a:cxn ang="0">
                        <a:pos x="3" y="16"/>
                      </a:cxn>
                      <a:cxn ang="0">
                        <a:pos x="7" y="0"/>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3" name="Freeform 79"/>
                  <p:cNvSpPr/>
                  <p:nvPr/>
                </p:nvSpPr>
                <p:spPr bwMode="ltGray">
                  <a:xfrm>
                    <a:off x="4657" y="585"/>
                    <a:ext cx="26" cy="17"/>
                  </a:xfrm>
                  <a:custGeom>
                    <a:avLst/>
                    <a:gdLst/>
                    <a:ahLst/>
                    <a:cxnLst>
                      <a:cxn ang="0">
                        <a:pos x="21" y="38"/>
                      </a:cxn>
                      <a:cxn ang="0">
                        <a:pos x="15" y="26"/>
                      </a:cxn>
                      <a:cxn ang="0">
                        <a:pos x="3" y="22"/>
                      </a:cxn>
                      <a:cxn ang="0">
                        <a:pos x="13" y="8"/>
                      </a:cxn>
                      <a:cxn ang="0">
                        <a:pos x="25" y="0"/>
                      </a:cxn>
                      <a:cxn ang="0">
                        <a:pos x="49" y="10"/>
                      </a:cxn>
                      <a:cxn ang="0">
                        <a:pos x="53" y="20"/>
                      </a:cxn>
                      <a:cxn ang="0">
                        <a:pos x="61" y="32"/>
                      </a:cxn>
                      <a:cxn ang="0">
                        <a:pos x="41" y="38"/>
                      </a:cxn>
                      <a:cxn ang="0">
                        <a:pos x="23" y="44"/>
                      </a:cxn>
                      <a:cxn ang="0">
                        <a:pos x="21" y="38"/>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4" name="Freeform 80"/>
                  <p:cNvSpPr/>
                  <p:nvPr/>
                </p:nvSpPr>
                <p:spPr bwMode="ltGray">
                  <a:xfrm>
                    <a:off x="4664" y="593"/>
                    <a:ext cx="122" cy="61"/>
                  </a:xfrm>
                  <a:custGeom>
                    <a:avLst/>
                    <a:gdLst/>
                    <a:ahLst/>
                    <a:cxnLst>
                      <a:cxn ang="0">
                        <a:pos x="46" y="28"/>
                      </a:cxn>
                      <a:cxn ang="0">
                        <a:pos x="36" y="14"/>
                      </a:cxn>
                      <a:cxn ang="0">
                        <a:pos x="26" y="30"/>
                      </a:cxn>
                      <a:cxn ang="0">
                        <a:pos x="0" y="24"/>
                      </a:cxn>
                      <a:cxn ang="0">
                        <a:pos x="10" y="42"/>
                      </a:cxn>
                      <a:cxn ang="0">
                        <a:pos x="16" y="62"/>
                      </a:cxn>
                      <a:cxn ang="0">
                        <a:pos x="24" y="48"/>
                      </a:cxn>
                      <a:cxn ang="0">
                        <a:pos x="30" y="44"/>
                      </a:cxn>
                      <a:cxn ang="0">
                        <a:pos x="48" y="56"/>
                      </a:cxn>
                      <a:cxn ang="0">
                        <a:pos x="70" y="62"/>
                      </a:cxn>
                      <a:cxn ang="0">
                        <a:pos x="88" y="72"/>
                      </a:cxn>
                      <a:cxn ang="0">
                        <a:pos x="106" y="102"/>
                      </a:cxn>
                      <a:cxn ang="0">
                        <a:pos x="104" y="122"/>
                      </a:cxn>
                      <a:cxn ang="0">
                        <a:pos x="98" y="134"/>
                      </a:cxn>
                      <a:cxn ang="0">
                        <a:pos x="122" y="128"/>
                      </a:cxn>
                      <a:cxn ang="0">
                        <a:pos x="140" y="140"/>
                      </a:cxn>
                      <a:cxn ang="0">
                        <a:pos x="168" y="148"/>
                      </a:cxn>
                      <a:cxn ang="0">
                        <a:pos x="174" y="146"/>
                      </a:cxn>
                      <a:cxn ang="0">
                        <a:pos x="168" y="134"/>
                      </a:cxn>
                      <a:cxn ang="0">
                        <a:pos x="178" y="136"/>
                      </a:cxn>
                      <a:cxn ang="0">
                        <a:pos x="186" y="118"/>
                      </a:cxn>
                      <a:cxn ang="0">
                        <a:pos x="202" y="122"/>
                      </a:cxn>
                      <a:cxn ang="0">
                        <a:pos x="214" y="130"/>
                      </a:cxn>
                      <a:cxn ang="0">
                        <a:pos x="244" y="168"/>
                      </a:cxn>
                      <a:cxn ang="0">
                        <a:pos x="262" y="178"/>
                      </a:cxn>
                      <a:cxn ang="0">
                        <a:pos x="284" y="170"/>
                      </a:cxn>
                      <a:cxn ang="0">
                        <a:pos x="268" y="160"/>
                      </a:cxn>
                      <a:cxn ang="0">
                        <a:pos x="256" y="138"/>
                      </a:cxn>
                      <a:cxn ang="0">
                        <a:pos x="250" y="132"/>
                      </a:cxn>
                      <a:cxn ang="0">
                        <a:pos x="248" y="122"/>
                      </a:cxn>
                      <a:cxn ang="0">
                        <a:pos x="236" y="116"/>
                      </a:cxn>
                      <a:cxn ang="0">
                        <a:pos x="240" y="96"/>
                      </a:cxn>
                      <a:cxn ang="0">
                        <a:pos x="220" y="86"/>
                      </a:cxn>
                      <a:cxn ang="0">
                        <a:pos x="210" y="70"/>
                      </a:cxn>
                      <a:cxn ang="0">
                        <a:pos x="190" y="54"/>
                      </a:cxn>
                      <a:cxn ang="0">
                        <a:pos x="168" y="38"/>
                      </a:cxn>
                      <a:cxn ang="0">
                        <a:pos x="156" y="34"/>
                      </a:cxn>
                      <a:cxn ang="0">
                        <a:pos x="120" y="16"/>
                      </a:cxn>
                      <a:cxn ang="0">
                        <a:pos x="102" y="4"/>
                      </a:cxn>
                      <a:cxn ang="0">
                        <a:pos x="96" y="0"/>
                      </a:cxn>
                      <a:cxn ang="0">
                        <a:pos x="70" y="10"/>
                      </a:cxn>
                      <a:cxn ang="0">
                        <a:pos x="56" y="32"/>
                      </a:cxn>
                      <a:cxn ang="0">
                        <a:pos x="46" y="28"/>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5" name="Freeform 81"/>
                  <p:cNvSpPr/>
                  <p:nvPr/>
                </p:nvSpPr>
                <p:spPr bwMode="ltGray">
                  <a:xfrm>
                    <a:off x="4770" y="599"/>
                    <a:ext cx="33" cy="26"/>
                  </a:xfrm>
                  <a:custGeom>
                    <a:avLst/>
                    <a:gdLst/>
                    <a:ahLst/>
                    <a:cxnLst>
                      <a:cxn ang="0">
                        <a:pos x="1" y="58"/>
                      </a:cxn>
                      <a:cxn ang="0">
                        <a:pos x="27" y="60"/>
                      </a:cxn>
                      <a:cxn ang="0">
                        <a:pos x="45" y="48"/>
                      </a:cxn>
                      <a:cxn ang="0">
                        <a:pos x="57" y="30"/>
                      </a:cxn>
                      <a:cxn ang="0">
                        <a:pos x="43" y="14"/>
                      </a:cxn>
                      <a:cxn ang="0">
                        <a:pos x="43" y="4"/>
                      </a:cxn>
                      <a:cxn ang="0">
                        <a:pos x="71" y="26"/>
                      </a:cxn>
                      <a:cxn ang="0">
                        <a:pos x="67" y="54"/>
                      </a:cxn>
                      <a:cxn ang="0">
                        <a:pos x="33" y="78"/>
                      </a:cxn>
                      <a:cxn ang="0">
                        <a:pos x="9" y="66"/>
                      </a:cxn>
                      <a:cxn ang="0">
                        <a:pos x="3" y="62"/>
                      </a:cxn>
                      <a:cxn ang="0">
                        <a:pos x="1" y="58"/>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6" name="Freeform 82"/>
                  <p:cNvSpPr/>
                  <p:nvPr/>
                </p:nvSpPr>
                <p:spPr bwMode="ltGray">
                  <a:xfrm>
                    <a:off x="4840" y="544"/>
                    <a:ext cx="8" cy="6"/>
                  </a:xfrm>
                  <a:custGeom>
                    <a:avLst/>
                    <a:gdLst/>
                    <a:ahLst/>
                    <a:cxnLst>
                      <a:cxn ang="0">
                        <a:pos x="3" y="4"/>
                      </a:cxn>
                      <a:cxn ang="0">
                        <a:pos x="3" y="14"/>
                      </a:cxn>
                      <a:cxn ang="0">
                        <a:pos x="3" y="4"/>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7" name="Freeform 83"/>
                  <p:cNvSpPr/>
                  <p:nvPr/>
                </p:nvSpPr>
                <p:spPr bwMode="ltGray">
                  <a:xfrm>
                    <a:off x="4747" y="494"/>
                    <a:ext cx="8" cy="5"/>
                  </a:xfrm>
                  <a:custGeom>
                    <a:avLst/>
                    <a:gdLst/>
                    <a:ahLst/>
                    <a:cxnLst>
                      <a:cxn ang="0">
                        <a:pos x="7" y="12"/>
                      </a:cxn>
                      <a:cxn ang="0">
                        <a:pos x="17" y="2"/>
                      </a:cxn>
                      <a:cxn ang="0">
                        <a:pos x="9" y="12"/>
                      </a:cxn>
                      <a:cxn ang="0">
                        <a:pos x="7" y="12"/>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8" name="Freeform 84"/>
                  <p:cNvSpPr/>
                  <p:nvPr/>
                </p:nvSpPr>
                <p:spPr bwMode="ltGray">
                  <a:xfrm>
                    <a:off x="4676" y="536"/>
                    <a:ext cx="8" cy="5"/>
                  </a:xfrm>
                  <a:custGeom>
                    <a:avLst/>
                    <a:gdLst/>
                    <a:ahLst/>
                    <a:cxnLst>
                      <a:cxn ang="0">
                        <a:pos x="7" y="12"/>
                      </a:cxn>
                      <a:cxn ang="0">
                        <a:pos x="15" y="2"/>
                      </a:cxn>
                      <a:cxn ang="0">
                        <a:pos x="15" y="14"/>
                      </a:cxn>
                      <a:cxn ang="0">
                        <a:pos x="7" y="12"/>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49" name="Freeform 85"/>
                  <p:cNvSpPr/>
                  <p:nvPr/>
                </p:nvSpPr>
                <p:spPr bwMode="ltGray">
                  <a:xfrm>
                    <a:off x="4598" y="523"/>
                    <a:ext cx="34" cy="27"/>
                  </a:xfrm>
                  <a:custGeom>
                    <a:avLst/>
                    <a:gdLst/>
                    <a:ahLst/>
                    <a:cxnLst>
                      <a:cxn ang="0">
                        <a:pos x="0" y="50"/>
                      </a:cxn>
                      <a:cxn ang="0">
                        <a:pos x="14" y="24"/>
                      </a:cxn>
                      <a:cxn ang="0">
                        <a:pos x="26" y="20"/>
                      </a:cxn>
                      <a:cxn ang="0">
                        <a:pos x="48" y="18"/>
                      </a:cxn>
                      <a:cxn ang="0">
                        <a:pos x="58" y="0"/>
                      </a:cxn>
                      <a:cxn ang="0">
                        <a:pos x="80" y="40"/>
                      </a:cxn>
                      <a:cxn ang="0">
                        <a:pos x="70" y="56"/>
                      </a:cxn>
                      <a:cxn ang="0">
                        <a:pos x="54" y="62"/>
                      </a:cxn>
                      <a:cxn ang="0">
                        <a:pos x="48" y="80"/>
                      </a:cxn>
                      <a:cxn ang="0">
                        <a:pos x="32" y="68"/>
                      </a:cxn>
                      <a:cxn ang="0">
                        <a:pos x="38" y="52"/>
                      </a:cxn>
                      <a:cxn ang="0">
                        <a:pos x="30" y="28"/>
                      </a:cxn>
                      <a:cxn ang="0">
                        <a:pos x="20" y="48"/>
                      </a:cxn>
                      <a:cxn ang="0">
                        <a:pos x="8" y="56"/>
                      </a:cxn>
                      <a:cxn ang="0">
                        <a:pos x="0" y="50"/>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0" name="Freeform 86"/>
                  <p:cNvSpPr/>
                  <p:nvPr/>
                </p:nvSpPr>
                <p:spPr bwMode="ltGray">
                  <a:xfrm>
                    <a:off x="4587" y="466"/>
                    <a:ext cx="40" cy="58"/>
                  </a:xfrm>
                  <a:custGeom>
                    <a:avLst/>
                    <a:gdLst/>
                    <a:ahLst/>
                    <a:cxnLst>
                      <a:cxn ang="0">
                        <a:pos x="14" y="96"/>
                      </a:cxn>
                      <a:cxn ang="0">
                        <a:pos x="26" y="128"/>
                      </a:cxn>
                      <a:cxn ang="0">
                        <a:pos x="32" y="108"/>
                      </a:cxn>
                      <a:cxn ang="0">
                        <a:pos x="52" y="100"/>
                      </a:cxn>
                      <a:cxn ang="0">
                        <a:pos x="46" y="124"/>
                      </a:cxn>
                      <a:cxn ang="0">
                        <a:pos x="66" y="126"/>
                      </a:cxn>
                      <a:cxn ang="0">
                        <a:pos x="76" y="142"/>
                      </a:cxn>
                      <a:cxn ang="0">
                        <a:pos x="58" y="148"/>
                      </a:cxn>
                      <a:cxn ang="0">
                        <a:pos x="74" y="174"/>
                      </a:cxn>
                      <a:cxn ang="0">
                        <a:pos x="84" y="154"/>
                      </a:cxn>
                      <a:cxn ang="0">
                        <a:pos x="82" y="112"/>
                      </a:cxn>
                      <a:cxn ang="0">
                        <a:pos x="60" y="106"/>
                      </a:cxn>
                      <a:cxn ang="0">
                        <a:pos x="50" y="82"/>
                      </a:cxn>
                      <a:cxn ang="0">
                        <a:pos x="34" y="82"/>
                      </a:cxn>
                      <a:cxn ang="0">
                        <a:pos x="30" y="70"/>
                      </a:cxn>
                      <a:cxn ang="0">
                        <a:pos x="42" y="42"/>
                      </a:cxn>
                      <a:cxn ang="0">
                        <a:pos x="30" y="0"/>
                      </a:cxn>
                      <a:cxn ang="0">
                        <a:pos x="18" y="22"/>
                      </a:cxn>
                      <a:cxn ang="0">
                        <a:pos x="4" y="46"/>
                      </a:cxn>
                      <a:cxn ang="0">
                        <a:pos x="14" y="76"/>
                      </a:cxn>
                      <a:cxn ang="0">
                        <a:pos x="14" y="96"/>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1" name="Freeform 87"/>
                  <p:cNvSpPr/>
                  <p:nvPr/>
                </p:nvSpPr>
                <p:spPr bwMode="ltGray">
                  <a:xfrm>
                    <a:off x="4597" y="508"/>
                    <a:ext cx="14" cy="17"/>
                  </a:xfrm>
                  <a:custGeom>
                    <a:avLst/>
                    <a:gdLst/>
                    <a:ahLst/>
                    <a:cxnLst>
                      <a:cxn ang="0">
                        <a:pos x="6" y="24"/>
                      </a:cxn>
                      <a:cxn ang="0">
                        <a:pos x="12" y="0"/>
                      </a:cxn>
                      <a:cxn ang="0">
                        <a:pos x="20" y="16"/>
                      </a:cxn>
                      <a:cxn ang="0">
                        <a:pos x="22" y="24"/>
                      </a:cxn>
                      <a:cxn ang="0">
                        <a:pos x="28" y="26"/>
                      </a:cxn>
                      <a:cxn ang="0">
                        <a:pos x="32" y="38"/>
                      </a:cxn>
                      <a:cxn ang="0">
                        <a:pos x="18" y="50"/>
                      </a:cxn>
                      <a:cxn ang="0">
                        <a:pos x="6" y="24"/>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2" name="Freeform 88"/>
                  <p:cNvSpPr/>
                  <p:nvPr/>
                </p:nvSpPr>
                <p:spPr bwMode="ltGray">
                  <a:xfrm>
                    <a:off x="4569" y="512"/>
                    <a:ext cx="19" cy="17"/>
                  </a:xfrm>
                  <a:custGeom>
                    <a:avLst/>
                    <a:gdLst/>
                    <a:ahLst/>
                    <a:cxnLst>
                      <a:cxn ang="0">
                        <a:pos x="0" y="44"/>
                      </a:cxn>
                      <a:cxn ang="0">
                        <a:pos x="22" y="20"/>
                      </a:cxn>
                      <a:cxn ang="0">
                        <a:pos x="36" y="0"/>
                      </a:cxn>
                      <a:cxn ang="0">
                        <a:pos x="24" y="28"/>
                      </a:cxn>
                      <a:cxn ang="0">
                        <a:pos x="2" y="50"/>
                      </a:cxn>
                      <a:cxn ang="0">
                        <a:pos x="0" y="44"/>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3" name="Freeform 89"/>
                  <p:cNvSpPr/>
                  <p:nvPr/>
                </p:nvSpPr>
                <p:spPr bwMode="ltGray">
                  <a:xfrm>
                    <a:off x="4784" y="275"/>
                    <a:ext cx="18" cy="10"/>
                  </a:xfrm>
                  <a:custGeom>
                    <a:avLst/>
                    <a:gdLst/>
                    <a:ahLst/>
                    <a:cxnLst>
                      <a:cxn ang="0">
                        <a:pos x="0" y="25"/>
                      </a:cxn>
                      <a:cxn ang="0">
                        <a:pos x="12" y="29"/>
                      </a:cxn>
                      <a:cxn ang="0">
                        <a:pos x="0" y="2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4" name="Freeform 90"/>
                  <p:cNvSpPr/>
                  <p:nvPr/>
                </p:nvSpPr>
                <p:spPr bwMode="ltGray">
                  <a:xfrm>
                    <a:off x="4293" y="246"/>
                    <a:ext cx="438" cy="152"/>
                  </a:xfrm>
                  <a:custGeom>
                    <a:avLst/>
                    <a:gdLst/>
                    <a:ahLst/>
                    <a:cxnLst>
                      <a:cxn ang="0">
                        <a:pos x="73" y="1"/>
                      </a:cxn>
                      <a:cxn ang="0">
                        <a:pos x="438" y="0"/>
                      </a:cxn>
                      <a:cxn ang="0">
                        <a:pos x="416" y="54"/>
                      </a:cxn>
                      <a:cxn ang="0">
                        <a:pos x="397" y="68"/>
                      </a:cxn>
                      <a:cxn ang="0">
                        <a:pos x="392" y="70"/>
                      </a:cxn>
                      <a:cxn ang="0">
                        <a:pos x="375" y="73"/>
                      </a:cxn>
                      <a:cxn ang="0">
                        <a:pos x="361" y="88"/>
                      </a:cxn>
                      <a:cxn ang="0">
                        <a:pos x="362" y="99"/>
                      </a:cxn>
                      <a:cxn ang="0">
                        <a:pos x="364" y="107"/>
                      </a:cxn>
                      <a:cxn ang="0">
                        <a:pos x="366" y="113"/>
                      </a:cxn>
                      <a:cxn ang="0">
                        <a:pos x="362" y="122"/>
                      </a:cxn>
                      <a:cxn ang="0">
                        <a:pos x="351" y="120"/>
                      </a:cxn>
                      <a:cxn ang="0">
                        <a:pos x="342" y="129"/>
                      </a:cxn>
                      <a:cxn ang="0">
                        <a:pos x="347" y="105"/>
                      </a:cxn>
                      <a:cxn ang="0">
                        <a:pos x="338" y="100"/>
                      </a:cxn>
                      <a:cxn ang="0">
                        <a:pos x="344" y="93"/>
                      </a:cxn>
                      <a:cxn ang="0">
                        <a:pos x="342" y="89"/>
                      </a:cxn>
                      <a:cxn ang="0">
                        <a:pos x="320" y="94"/>
                      </a:cxn>
                      <a:cxn ang="0">
                        <a:pos x="317" y="85"/>
                      </a:cxn>
                      <a:cxn ang="0">
                        <a:pos x="297" y="94"/>
                      </a:cxn>
                      <a:cxn ang="0">
                        <a:pos x="320" y="103"/>
                      </a:cxn>
                      <a:cxn ang="0">
                        <a:pos x="305" y="117"/>
                      </a:cxn>
                      <a:cxn ang="0">
                        <a:pos x="311" y="126"/>
                      </a:cxn>
                      <a:cxn ang="0">
                        <a:pos x="315" y="138"/>
                      </a:cxn>
                      <a:cxn ang="0">
                        <a:pos x="309" y="139"/>
                      </a:cxn>
                      <a:cxn ang="0">
                        <a:pos x="314" y="144"/>
                      </a:cxn>
                      <a:cxn ang="0">
                        <a:pos x="307" y="152"/>
                      </a:cxn>
                      <a:cxn ang="0">
                        <a:pos x="0" y="149"/>
                      </a:cxn>
                      <a:cxn ang="0">
                        <a:pos x="73" y="1"/>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5" name="Freeform 91"/>
                  <p:cNvSpPr/>
                  <p:nvPr/>
                </p:nvSpPr>
                <p:spPr bwMode="ltGray">
                  <a:xfrm>
                    <a:off x="4731" y="240"/>
                    <a:ext cx="20" cy="55"/>
                  </a:xfrm>
                  <a:custGeom>
                    <a:avLst/>
                    <a:gdLst/>
                    <a:ahLst/>
                    <a:cxnLst>
                      <a:cxn ang="0">
                        <a:pos x="5" y="156"/>
                      </a:cxn>
                      <a:cxn ang="0">
                        <a:pos x="15" y="108"/>
                      </a:cxn>
                      <a:cxn ang="0">
                        <a:pos x="17" y="68"/>
                      </a:cxn>
                      <a:cxn ang="0">
                        <a:pos x="11" y="40"/>
                      </a:cxn>
                      <a:cxn ang="0">
                        <a:pos x="17" y="12"/>
                      </a:cxn>
                      <a:cxn ang="0">
                        <a:pos x="21" y="0"/>
                      </a:cxn>
                      <a:cxn ang="0">
                        <a:pos x="31" y="30"/>
                      </a:cxn>
                      <a:cxn ang="0">
                        <a:pos x="47" y="98"/>
                      </a:cxn>
                      <a:cxn ang="0">
                        <a:pos x="31" y="108"/>
                      </a:cxn>
                      <a:cxn ang="0">
                        <a:pos x="23" y="126"/>
                      </a:cxn>
                      <a:cxn ang="0">
                        <a:pos x="21" y="132"/>
                      </a:cxn>
                      <a:cxn ang="0">
                        <a:pos x="27" y="134"/>
                      </a:cxn>
                      <a:cxn ang="0">
                        <a:pos x="31" y="146"/>
                      </a:cxn>
                      <a:cxn ang="0">
                        <a:pos x="13" y="148"/>
                      </a:cxn>
                      <a:cxn ang="0">
                        <a:pos x="7" y="160"/>
                      </a:cxn>
                      <a:cxn ang="0">
                        <a:pos x="3" y="154"/>
                      </a:cxn>
                      <a:cxn ang="0">
                        <a:pos x="5" y="156"/>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6" name="Freeform 92"/>
                  <p:cNvSpPr/>
                  <p:nvPr/>
                </p:nvSpPr>
                <p:spPr bwMode="ltGray">
                  <a:xfrm>
                    <a:off x="4719" y="287"/>
                    <a:ext cx="59" cy="34"/>
                  </a:xfrm>
                  <a:custGeom>
                    <a:avLst/>
                    <a:gdLst/>
                    <a:ahLst/>
                    <a:cxnLst>
                      <a:cxn ang="0">
                        <a:pos x="26" y="61"/>
                      </a:cxn>
                      <a:cxn ang="0">
                        <a:pos x="30" y="43"/>
                      </a:cxn>
                      <a:cxn ang="0">
                        <a:pos x="50" y="33"/>
                      </a:cxn>
                      <a:cxn ang="0">
                        <a:pos x="54" y="45"/>
                      </a:cxn>
                      <a:cxn ang="0">
                        <a:pos x="66" y="49"/>
                      </a:cxn>
                      <a:cxn ang="0">
                        <a:pos x="80" y="55"/>
                      </a:cxn>
                      <a:cxn ang="0">
                        <a:pos x="116" y="33"/>
                      </a:cxn>
                      <a:cxn ang="0">
                        <a:pos x="130" y="17"/>
                      </a:cxn>
                      <a:cxn ang="0">
                        <a:pos x="138" y="11"/>
                      </a:cxn>
                      <a:cxn ang="0">
                        <a:pos x="106" y="49"/>
                      </a:cxn>
                      <a:cxn ang="0">
                        <a:pos x="84" y="67"/>
                      </a:cxn>
                      <a:cxn ang="0">
                        <a:pos x="66" y="81"/>
                      </a:cxn>
                      <a:cxn ang="0">
                        <a:pos x="48" y="103"/>
                      </a:cxn>
                      <a:cxn ang="0">
                        <a:pos x="26" y="89"/>
                      </a:cxn>
                      <a:cxn ang="0">
                        <a:pos x="20" y="87"/>
                      </a:cxn>
                      <a:cxn ang="0">
                        <a:pos x="22" y="97"/>
                      </a:cxn>
                      <a:cxn ang="0">
                        <a:pos x="0" y="97"/>
                      </a:cxn>
                      <a:cxn ang="0">
                        <a:pos x="10" y="79"/>
                      </a:cxn>
                      <a:cxn ang="0">
                        <a:pos x="26" y="61"/>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7" name="Freeform 93"/>
                  <p:cNvSpPr/>
                  <p:nvPr/>
                </p:nvSpPr>
                <p:spPr bwMode="ltGray">
                  <a:xfrm>
                    <a:off x="4656" y="319"/>
                    <a:ext cx="80" cy="72"/>
                  </a:xfrm>
                  <a:custGeom>
                    <a:avLst/>
                    <a:gdLst/>
                    <a:ahLst/>
                    <a:cxnLst>
                      <a:cxn ang="0">
                        <a:pos x="158" y="24"/>
                      </a:cxn>
                      <a:cxn ang="0">
                        <a:pos x="160" y="6"/>
                      </a:cxn>
                      <a:cxn ang="0">
                        <a:pos x="170" y="0"/>
                      </a:cxn>
                      <a:cxn ang="0">
                        <a:pos x="182" y="24"/>
                      </a:cxn>
                      <a:cxn ang="0">
                        <a:pos x="188" y="42"/>
                      </a:cxn>
                      <a:cxn ang="0">
                        <a:pos x="178" y="58"/>
                      </a:cxn>
                      <a:cxn ang="0">
                        <a:pos x="170" y="76"/>
                      </a:cxn>
                      <a:cxn ang="0">
                        <a:pos x="162" y="126"/>
                      </a:cxn>
                      <a:cxn ang="0">
                        <a:pos x="144" y="136"/>
                      </a:cxn>
                      <a:cxn ang="0">
                        <a:pos x="120" y="138"/>
                      </a:cxn>
                      <a:cxn ang="0">
                        <a:pos x="112" y="124"/>
                      </a:cxn>
                      <a:cxn ang="0">
                        <a:pos x="102" y="146"/>
                      </a:cxn>
                      <a:cxn ang="0">
                        <a:pos x="90" y="150"/>
                      </a:cxn>
                      <a:cxn ang="0">
                        <a:pos x="80" y="132"/>
                      </a:cxn>
                      <a:cxn ang="0">
                        <a:pos x="58" y="144"/>
                      </a:cxn>
                      <a:cxn ang="0">
                        <a:pos x="76" y="142"/>
                      </a:cxn>
                      <a:cxn ang="0">
                        <a:pos x="78" y="160"/>
                      </a:cxn>
                      <a:cxn ang="0">
                        <a:pos x="58" y="166"/>
                      </a:cxn>
                      <a:cxn ang="0">
                        <a:pos x="34" y="166"/>
                      </a:cxn>
                      <a:cxn ang="0">
                        <a:pos x="36" y="154"/>
                      </a:cxn>
                      <a:cxn ang="0">
                        <a:pos x="46" y="144"/>
                      </a:cxn>
                      <a:cxn ang="0">
                        <a:pos x="34" y="148"/>
                      </a:cxn>
                      <a:cxn ang="0">
                        <a:pos x="26" y="166"/>
                      </a:cxn>
                      <a:cxn ang="0">
                        <a:pos x="30" y="190"/>
                      </a:cxn>
                      <a:cxn ang="0">
                        <a:pos x="14" y="200"/>
                      </a:cxn>
                      <a:cxn ang="0">
                        <a:pos x="0" y="214"/>
                      </a:cxn>
                      <a:cxn ang="0">
                        <a:pos x="8" y="188"/>
                      </a:cxn>
                      <a:cxn ang="0">
                        <a:pos x="0" y="164"/>
                      </a:cxn>
                      <a:cxn ang="0">
                        <a:pos x="14" y="152"/>
                      </a:cxn>
                      <a:cxn ang="0">
                        <a:pos x="32" y="134"/>
                      </a:cxn>
                      <a:cxn ang="0">
                        <a:pos x="44" y="118"/>
                      </a:cxn>
                      <a:cxn ang="0">
                        <a:pos x="72" y="116"/>
                      </a:cxn>
                      <a:cxn ang="0">
                        <a:pos x="84" y="112"/>
                      </a:cxn>
                      <a:cxn ang="0">
                        <a:pos x="114" y="78"/>
                      </a:cxn>
                      <a:cxn ang="0">
                        <a:pos x="120" y="92"/>
                      </a:cxn>
                      <a:cxn ang="0">
                        <a:pos x="132" y="76"/>
                      </a:cxn>
                      <a:cxn ang="0">
                        <a:pos x="150" y="54"/>
                      </a:cxn>
                      <a:cxn ang="0">
                        <a:pos x="154" y="42"/>
                      </a:cxn>
                      <a:cxn ang="0">
                        <a:pos x="148" y="38"/>
                      </a:cxn>
                      <a:cxn ang="0">
                        <a:pos x="152" y="32"/>
                      </a:cxn>
                      <a:cxn ang="0">
                        <a:pos x="158" y="24"/>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8" name="Freeform 94"/>
                  <p:cNvSpPr/>
                  <p:nvPr/>
                </p:nvSpPr>
                <p:spPr bwMode="ltGray">
                  <a:xfrm>
                    <a:off x="4709" y="340"/>
                    <a:ext cx="6" cy="4"/>
                  </a:xfrm>
                  <a:custGeom>
                    <a:avLst/>
                    <a:gdLst/>
                    <a:ahLst/>
                    <a:cxnLst>
                      <a:cxn ang="0">
                        <a:pos x="0" y="9"/>
                      </a:cxn>
                      <a:cxn ang="0">
                        <a:pos x="4" y="13"/>
                      </a:cxn>
                      <a:cxn ang="0">
                        <a:pos x="0" y="9"/>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59" name="Freeform 95"/>
                  <p:cNvSpPr/>
                  <p:nvPr/>
                </p:nvSpPr>
                <p:spPr bwMode="ltGray">
                  <a:xfrm>
                    <a:off x="4261" y="389"/>
                    <a:ext cx="347" cy="189"/>
                  </a:xfrm>
                  <a:custGeom>
                    <a:avLst/>
                    <a:gdLst/>
                    <a:ahLst/>
                    <a:cxnLst>
                      <a:cxn ang="0">
                        <a:pos x="812" y="26"/>
                      </a:cxn>
                      <a:cxn ang="0">
                        <a:pos x="778" y="78"/>
                      </a:cxn>
                      <a:cxn ang="0">
                        <a:pos x="748" y="122"/>
                      </a:cxn>
                      <a:cxn ang="0">
                        <a:pos x="722" y="142"/>
                      </a:cxn>
                      <a:cxn ang="0">
                        <a:pos x="634" y="180"/>
                      </a:cxn>
                      <a:cxn ang="0">
                        <a:pos x="632" y="210"/>
                      </a:cxn>
                      <a:cxn ang="0">
                        <a:pos x="604" y="230"/>
                      </a:cxn>
                      <a:cxn ang="0">
                        <a:pos x="620" y="178"/>
                      </a:cxn>
                      <a:cxn ang="0">
                        <a:pos x="576" y="188"/>
                      </a:cxn>
                      <a:cxn ang="0">
                        <a:pos x="556" y="218"/>
                      </a:cxn>
                      <a:cxn ang="0">
                        <a:pos x="596" y="280"/>
                      </a:cxn>
                      <a:cxn ang="0">
                        <a:pos x="594" y="368"/>
                      </a:cxn>
                      <a:cxn ang="0">
                        <a:pos x="542" y="406"/>
                      </a:cxn>
                      <a:cxn ang="0">
                        <a:pos x="522" y="386"/>
                      </a:cxn>
                      <a:cxn ang="0">
                        <a:pos x="482" y="348"/>
                      </a:cxn>
                      <a:cxn ang="0">
                        <a:pos x="462" y="348"/>
                      </a:cxn>
                      <a:cxn ang="0">
                        <a:pos x="450" y="394"/>
                      </a:cxn>
                      <a:cxn ang="0">
                        <a:pos x="500" y="464"/>
                      </a:cxn>
                      <a:cxn ang="0">
                        <a:pos x="510" y="524"/>
                      </a:cxn>
                      <a:cxn ang="0">
                        <a:pos x="526" y="560"/>
                      </a:cxn>
                      <a:cxn ang="0">
                        <a:pos x="492" y="544"/>
                      </a:cxn>
                      <a:cxn ang="0">
                        <a:pos x="470" y="518"/>
                      </a:cxn>
                      <a:cxn ang="0">
                        <a:pos x="422" y="424"/>
                      </a:cxn>
                      <a:cxn ang="0">
                        <a:pos x="426" y="310"/>
                      </a:cxn>
                      <a:cxn ang="0">
                        <a:pos x="422" y="268"/>
                      </a:cxn>
                      <a:cxn ang="0">
                        <a:pos x="412" y="276"/>
                      </a:cxn>
                      <a:cxn ang="0">
                        <a:pos x="386" y="266"/>
                      </a:cxn>
                      <a:cxn ang="0">
                        <a:pos x="360" y="170"/>
                      </a:cxn>
                      <a:cxn ang="0">
                        <a:pos x="330" y="166"/>
                      </a:cxn>
                      <a:cxn ang="0">
                        <a:pos x="288" y="172"/>
                      </a:cxn>
                      <a:cxn ang="0">
                        <a:pos x="242" y="232"/>
                      </a:cxn>
                      <a:cxn ang="0">
                        <a:pos x="196" y="268"/>
                      </a:cxn>
                      <a:cxn ang="0">
                        <a:pos x="184" y="274"/>
                      </a:cxn>
                      <a:cxn ang="0">
                        <a:pos x="160" y="328"/>
                      </a:cxn>
                      <a:cxn ang="0">
                        <a:pos x="152" y="354"/>
                      </a:cxn>
                      <a:cxn ang="0">
                        <a:pos x="128" y="404"/>
                      </a:cxn>
                      <a:cxn ang="0">
                        <a:pos x="94" y="392"/>
                      </a:cxn>
                      <a:cxn ang="0">
                        <a:pos x="66" y="258"/>
                      </a:cxn>
                      <a:cxn ang="0">
                        <a:pos x="72" y="156"/>
                      </a:cxn>
                      <a:cxn ang="0">
                        <a:pos x="44" y="180"/>
                      </a:cxn>
                      <a:cxn ang="0">
                        <a:pos x="20" y="150"/>
                      </a:cxn>
                      <a:cxn ang="0">
                        <a:pos x="24" y="138"/>
                      </a:cxn>
                      <a:cxn ang="0">
                        <a:pos x="0" y="92"/>
                      </a:cxn>
                      <a:cxn ang="0">
                        <a:pos x="798" y="6"/>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0" name="Freeform 96"/>
                  <p:cNvSpPr/>
                  <p:nvPr/>
                </p:nvSpPr>
                <p:spPr bwMode="ltGray">
                  <a:xfrm>
                    <a:off x="4322" y="519"/>
                    <a:ext cx="19" cy="29"/>
                  </a:xfrm>
                  <a:custGeom>
                    <a:avLst/>
                    <a:gdLst/>
                    <a:ahLst/>
                    <a:cxnLst>
                      <a:cxn ang="0">
                        <a:pos x="7" y="11"/>
                      </a:cxn>
                      <a:cxn ang="0">
                        <a:pos x="17" y="3"/>
                      </a:cxn>
                      <a:cxn ang="0">
                        <a:pos x="37" y="33"/>
                      </a:cxn>
                      <a:cxn ang="0">
                        <a:pos x="19" y="85"/>
                      </a:cxn>
                      <a:cxn ang="0">
                        <a:pos x="1" y="69"/>
                      </a:cxn>
                      <a:cxn ang="0">
                        <a:pos x="7" y="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1" name="Freeform 97"/>
                  <p:cNvSpPr/>
                  <p:nvPr/>
                </p:nvSpPr>
                <p:spPr bwMode="ltGray">
                  <a:xfrm>
                    <a:off x="4588" y="421"/>
                    <a:ext cx="18" cy="24"/>
                  </a:xfrm>
                  <a:custGeom>
                    <a:avLst/>
                    <a:gdLst/>
                    <a:ahLst/>
                    <a:cxnLst>
                      <a:cxn ang="0">
                        <a:pos x="13" y="28"/>
                      </a:cxn>
                      <a:cxn ang="0">
                        <a:pos x="29" y="2"/>
                      </a:cxn>
                      <a:cxn ang="0">
                        <a:pos x="43" y="4"/>
                      </a:cxn>
                      <a:cxn ang="0">
                        <a:pos x="39" y="26"/>
                      </a:cxn>
                      <a:cxn ang="0">
                        <a:pos x="13" y="74"/>
                      </a:cxn>
                      <a:cxn ang="0">
                        <a:pos x="7" y="60"/>
                      </a:cxn>
                      <a:cxn ang="0">
                        <a:pos x="3" y="36"/>
                      </a:cxn>
                      <a:cxn ang="0">
                        <a:pos x="13" y="28"/>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2" name="Freeform 98"/>
                  <p:cNvSpPr/>
                  <p:nvPr/>
                </p:nvSpPr>
                <p:spPr bwMode="ltGray">
                  <a:xfrm>
                    <a:off x="4639" y="409"/>
                    <a:ext cx="9" cy="10"/>
                  </a:xfrm>
                  <a:custGeom>
                    <a:avLst/>
                    <a:gdLst/>
                    <a:ahLst/>
                    <a:cxnLst>
                      <a:cxn ang="0">
                        <a:pos x="7" y="16"/>
                      </a:cxn>
                      <a:cxn ang="0">
                        <a:pos x="5" y="30"/>
                      </a:cxn>
                      <a:cxn ang="0">
                        <a:pos x="7" y="16"/>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3" name="Freeform 99"/>
                  <p:cNvSpPr/>
                  <p:nvPr/>
                </p:nvSpPr>
                <p:spPr bwMode="ltGray">
                  <a:xfrm>
                    <a:off x="3709" y="315"/>
                    <a:ext cx="433" cy="354"/>
                  </a:xfrm>
                  <a:custGeom>
                    <a:avLst/>
                    <a:gdLst/>
                    <a:ahLst/>
                    <a:cxnLst>
                      <a:cxn ang="0">
                        <a:pos x="481" y="464"/>
                      </a:cxn>
                      <a:cxn ang="0">
                        <a:pos x="486" y="451"/>
                      </a:cxn>
                      <a:cxn ang="0">
                        <a:pos x="500" y="413"/>
                      </a:cxn>
                      <a:cxn ang="0">
                        <a:pos x="309" y="287"/>
                      </a:cxn>
                      <a:cxn ang="0">
                        <a:pos x="282" y="346"/>
                      </a:cxn>
                      <a:cxn ang="0">
                        <a:pos x="303" y="556"/>
                      </a:cxn>
                      <a:cxn ang="0">
                        <a:pos x="282" y="494"/>
                      </a:cxn>
                      <a:cxn ang="0">
                        <a:pos x="242" y="439"/>
                      </a:cxn>
                      <a:cxn ang="0">
                        <a:pos x="245" y="413"/>
                      </a:cxn>
                      <a:cxn ang="0">
                        <a:pos x="247" y="394"/>
                      </a:cxn>
                      <a:cxn ang="0">
                        <a:pos x="220" y="375"/>
                      </a:cxn>
                      <a:cxn ang="0">
                        <a:pos x="194" y="346"/>
                      </a:cxn>
                      <a:cxn ang="0">
                        <a:pos x="148" y="354"/>
                      </a:cxn>
                      <a:cxn ang="0">
                        <a:pos x="126" y="365"/>
                      </a:cxn>
                      <a:cxn ang="0">
                        <a:pos x="78" y="365"/>
                      </a:cxn>
                      <a:cxn ang="0">
                        <a:pos x="22" y="312"/>
                      </a:cxn>
                      <a:cxn ang="0">
                        <a:pos x="11" y="295"/>
                      </a:cxn>
                      <a:cxn ang="0">
                        <a:pos x="0" y="264"/>
                      </a:cxn>
                      <a:cxn ang="0">
                        <a:pos x="24" y="213"/>
                      </a:cxn>
                      <a:cxn ang="0">
                        <a:pos x="32" y="181"/>
                      </a:cxn>
                      <a:cxn ang="0">
                        <a:pos x="51" y="143"/>
                      </a:cxn>
                      <a:cxn ang="0">
                        <a:pos x="81" y="116"/>
                      </a:cxn>
                      <a:cxn ang="0">
                        <a:pos x="167" y="67"/>
                      </a:cxn>
                      <a:cxn ang="0">
                        <a:pos x="220" y="30"/>
                      </a:cxn>
                      <a:cxn ang="0">
                        <a:pos x="258" y="6"/>
                      </a:cxn>
                      <a:cxn ang="0">
                        <a:pos x="363" y="2"/>
                      </a:cxn>
                      <a:cxn ang="0">
                        <a:pos x="398" y="0"/>
                      </a:cxn>
                      <a:cxn ang="0">
                        <a:pos x="384" y="34"/>
                      </a:cxn>
                      <a:cxn ang="0">
                        <a:pos x="443" y="84"/>
                      </a:cxn>
                      <a:cxn ang="0">
                        <a:pos x="497" y="74"/>
                      </a:cxn>
                      <a:cxn ang="0">
                        <a:pos x="529" y="82"/>
                      </a:cxn>
                      <a:cxn ang="0">
                        <a:pos x="559" y="97"/>
                      </a:cxn>
                      <a:cxn ang="0">
                        <a:pos x="572" y="188"/>
                      </a:cxn>
                      <a:cxn ang="0">
                        <a:pos x="572" y="240"/>
                      </a:cxn>
                      <a:cxn ang="0">
                        <a:pos x="599" y="283"/>
                      </a:cxn>
                      <a:cxn ang="0">
                        <a:pos x="645" y="300"/>
                      </a:cxn>
                      <a:cxn ang="0">
                        <a:pos x="680" y="295"/>
                      </a:cxn>
                      <a:cxn ang="0">
                        <a:pos x="664" y="340"/>
                      </a:cxn>
                      <a:cxn ang="0">
                        <a:pos x="599" y="407"/>
                      </a:cxn>
                      <a:cxn ang="0">
                        <a:pos x="548" y="485"/>
                      </a:cxn>
                      <a:cxn ang="0">
                        <a:pos x="556" y="508"/>
                      </a:cxn>
                      <a:cxn ang="0">
                        <a:pos x="435" y="556"/>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4" name="Freeform 100"/>
                  <p:cNvSpPr/>
                  <p:nvPr/>
                </p:nvSpPr>
                <p:spPr bwMode="ltGray">
                  <a:xfrm>
                    <a:off x="3877" y="448"/>
                    <a:ext cx="163" cy="221"/>
                  </a:xfrm>
                  <a:custGeom>
                    <a:avLst/>
                    <a:gdLst/>
                    <a:ahLst/>
                    <a:cxnLst>
                      <a:cxn ang="0">
                        <a:pos x="243" y="347"/>
                      </a:cxn>
                      <a:cxn ang="0">
                        <a:pos x="233" y="301"/>
                      </a:cxn>
                      <a:cxn ang="0">
                        <a:pos x="217" y="288"/>
                      </a:cxn>
                      <a:cxn ang="0">
                        <a:pos x="215" y="269"/>
                      </a:cxn>
                      <a:cxn ang="0">
                        <a:pos x="209" y="254"/>
                      </a:cxn>
                      <a:cxn ang="0">
                        <a:pos x="209" y="229"/>
                      </a:cxn>
                      <a:cxn ang="0">
                        <a:pos x="207" y="214"/>
                      </a:cxn>
                      <a:cxn ang="0">
                        <a:pos x="228" y="202"/>
                      </a:cxn>
                      <a:cxn ang="0">
                        <a:pos x="257" y="197"/>
                      </a:cxn>
                      <a:cxn ang="0">
                        <a:pos x="257" y="136"/>
                      </a:cxn>
                      <a:cxn ang="0">
                        <a:pos x="54" y="96"/>
                      </a:cxn>
                      <a:cxn ang="0">
                        <a:pos x="32" y="98"/>
                      </a:cxn>
                      <a:cxn ang="0">
                        <a:pos x="16" y="102"/>
                      </a:cxn>
                      <a:cxn ang="0">
                        <a:pos x="0" y="149"/>
                      </a:cxn>
                      <a:cxn ang="0">
                        <a:pos x="93" y="346"/>
                      </a:cxn>
                      <a:cxn ang="0">
                        <a:pos x="243" y="347"/>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5" name="Freeform 101"/>
                  <p:cNvSpPr/>
                  <p:nvPr/>
                </p:nvSpPr>
                <p:spPr bwMode="ltGray">
                  <a:xfrm>
                    <a:off x="4164" y="611"/>
                    <a:ext cx="7" cy="12"/>
                  </a:xfrm>
                  <a:custGeom>
                    <a:avLst/>
                    <a:gdLst/>
                    <a:ahLst/>
                    <a:cxnLst>
                      <a:cxn ang="0">
                        <a:pos x="7" y="25"/>
                      </a:cxn>
                      <a:cxn ang="0">
                        <a:pos x="19" y="21"/>
                      </a:cxn>
                      <a:cxn ang="0">
                        <a:pos x="7" y="2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6" name="Freeform 102"/>
                  <p:cNvSpPr/>
                  <p:nvPr/>
                </p:nvSpPr>
                <p:spPr bwMode="ltGray">
                  <a:xfrm>
                    <a:off x="4155" y="497"/>
                    <a:ext cx="9" cy="7"/>
                  </a:xfrm>
                  <a:custGeom>
                    <a:avLst/>
                    <a:gdLst/>
                    <a:ahLst/>
                    <a:cxnLst>
                      <a:cxn ang="0">
                        <a:pos x="12" y="12"/>
                      </a:cxn>
                      <a:cxn ang="0">
                        <a:pos x="16" y="0"/>
                      </a:cxn>
                      <a:cxn ang="0">
                        <a:pos x="20" y="12"/>
                      </a:cxn>
                      <a:cxn ang="0">
                        <a:pos x="8" y="20"/>
                      </a:cxn>
                      <a:cxn ang="0">
                        <a:pos x="12" y="12"/>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7" name="Freeform 103"/>
                  <p:cNvSpPr/>
                  <p:nvPr/>
                </p:nvSpPr>
                <p:spPr bwMode="ltGray">
                  <a:xfrm>
                    <a:off x="3760" y="357"/>
                    <a:ext cx="25" cy="10"/>
                  </a:xfrm>
                  <a:custGeom>
                    <a:avLst/>
                    <a:gdLst/>
                    <a:ahLst/>
                    <a:cxnLst>
                      <a:cxn ang="0">
                        <a:pos x="24" y="18"/>
                      </a:cxn>
                      <a:cxn ang="0">
                        <a:pos x="32" y="6"/>
                      </a:cxn>
                      <a:cxn ang="0">
                        <a:pos x="36" y="30"/>
                      </a:cxn>
                      <a:cxn ang="0">
                        <a:pos x="24" y="18"/>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8" name="Freeform 104"/>
                  <p:cNvSpPr/>
                  <p:nvPr/>
                </p:nvSpPr>
                <p:spPr bwMode="ltGray">
                  <a:xfrm>
                    <a:off x="4062" y="265"/>
                    <a:ext cx="295" cy="233"/>
                  </a:xfrm>
                  <a:custGeom>
                    <a:avLst/>
                    <a:gdLst/>
                    <a:ahLst/>
                    <a:cxnLst>
                      <a:cxn ang="0">
                        <a:pos x="473" y="464"/>
                      </a:cxn>
                      <a:cxn ang="0">
                        <a:pos x="393" y="452"/>
                      </a:cxn>
                      <a:cxn ang="0">
                        <a:pos x="325" y="412"/>
                      </a:cxn>
                      <a:cxn ang="0">
                        <a:pos x="265" y="400"/>
                      </a:cxn>
                      <a:cxn ang="0">
                        <a:pos x="237" y="416"/>
                      </a:cxn>
                      <a:cxn ang="0">
                        <a:pos x="261" y="428"/>
                      </a:cxn>
                      <a:cxn ang="0">
                        <a:pos x="293" y="468"/>
                      </a:cxn>
                      <a:cxn ang="0">
                        <a:pos x="321" y="476"/>
                      </a:cxn>
                      <a:cxn ang="0">
                        <a:pos x="333" y="536"/>
                      </a:cxn>
                      <a:cxn ang="0">
                        <a:pos x="313" y="552"/>
                      </a:cxn>
                      <a:cxn ang="0">
                        <a:pos x="261" y="616"/>
                      </a:cxn>
                      <a:cxn ang="0">
                        <a:pos x="225" y="628"/>
                      </a:cxn>
                      <a:cxn ang="0">
                        <a:pos x="97" y="696"/>
                      </a:cxn>
                      <a:cxn ang="0">
                        <a:pos x="77" y="616"/>
                      </a:cxn>
                      <a:cxn ang="0">
                        <a:pos x="45" y="524"/>
                      </a:cxn>
                      <a:cxn ang="0">
                        <a:pos x="33" y="448"/>
                      </a:cxn>
                      <a:cxn ang="0">
                        <a:pos x="53" y="344"/>
                      </a:cxn>
                      <a:cxn ang="0">
                        <a:pos x="17" y="392"/>
                      </a:cxn>
                      <a:cxn ang="0">
                        <a:pos x="81" y="280"/>
                      </a:cxn>
                      <a:cxn ang="0">
                        <a:pos x="113" y="204"/>
                      </a:cxn>
                      <a:cxn ang="0">
                        <a:pos x="37" y="204"/>
                      </a:cxn>
                      <a:cxn ang="0">
                        <a:pos x="1" y="196"/>
                      </a:cxn>
                      <a:cxn ang="0">
                        <a:pos x="25" y="140"/>
                      </a:cxn>
                      <a:cxn ang="0">
                        <a:pos x="97" y="112"/>
                      </a:cxn>
                      <a:cxn ang="0">
                        <a:pos x="221" y="124"/>
                      </a:cxn>
                      <a:cxn ang="0">
                        <a:pos x="229" y="64"/>
                      </a:cxn>
                      <a:cxn ang="0">
                        <a:pos x="261" y="0"/>
                      </a:cxn>
                      <a:cxn ang="0">
                        <a:pos x="357" y="44"/>
                      </a:cxn>
                      <a:cxn ang="0">
                        <a:pos x="329" y="88"/>
                      </a:cxn>
                      <a:cxn ang="0">
                        <a:pos x="301" y="176"/>
                      </a:cxn>
                      <a:cxn ang="0">
                        <a:pos x="361" y="192"/>
                      </a:cxn>
                      <a:cxn ang="0">
                        <a:pos x="373" y="136"/>
                      </a:cxn>
                      <a:cxn ang="0">
                        <a:pos x="417" y="92"/>
                      </a:cxn>
                      <a:cxn ang="0">
                        <a:pos x="497" y="88"/>
                      </a:cxn>
                      <a:cxn ang="0">
                        <a:pos x="529" y="52"/>
                      </a:cxn>
                      <a:cxn ang="0">
                        <a:pos x="541" y="460"/>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69" name="Freeform 105"/>
                  <p:cNvSpPr/>
                  <p:nvPr/>
                </p:nvSpPr>
                <p:spPr bwMode="ltGray">
                  <a:xfrm>
                    <a:off x="3861" y="247"/>
                    <a:ext cx="591" cy="95"/>
                  </a:xfrm>
                  <a:custGeom>
                    <a:avLst/>
                    <a:gdLst/>
                    <a:ahLst/>
                    <a:cxnLst>
                      <a:cxn ang="0">
                        <a:pos x="825" y="0"/>
                      </a:cxn>
                      <a:cxn ang="0">
                        <a:pos x="143" y="29"/>
                      </a:cxn>
                      <a:cxn ang="0">
                        <a:pos x="91" y="42"/>
                      </a:cxn>
                      <a:cxn ang="0">
                        <a:pos x="62" y="42"/>
                      </a:cxn>
                      <a:cxn ang="0">
                        <a:pos x="22" y="77"/>
                      </a:cxn>
                      <a:cxn ang="0">
                        <a:pos x="0" y="105"/>
                      </a:cxn>
                      <a:cxn ang="0">
                        <a:pos x="59" y="115"/>
                      </a:cxn>
                      <a:cxn ang="0">
                        <a:pos x="97" y="96"/>
                      </a:cxn>
                      <a:cxn ang="0">
                        <a:pos x="108" y="84"/>
                      </a:cxn>
                      <a:cxn ang="0">
                        <a:pos x="167" y="52"/>
                      </a:cxn>
                      <a:cxn ang="0">
                        <a:pos x="215" y="46"/>
                      </a:cxn>
                      <a:cxn ang="0">
                        <a:pos x="237" y="94"/>
                      </a:cxn>
                      <a:cxn ang="0">
                        <a:pos x="188" y="109"/>
                      </a:cxn>
                      <a:cxn ang="0">
                        <a:pos x="231" y="113"/>
                      </a:cxn>
                      <a:cxn ang="0">
                        <a:pos x="250" y="90"/>
                      </a:cxn>
                      <a:cxn ang="0">
                        <a:pos x="266" y="92"/>
                      </a:cxn>
                      <a:cxn ang="0">
                        <a:pos x="253" y="54"/>
                      </a:cxn>
                      <a:cxn ang="0">
                        <a:pos x="266" y="44"/>
                      </a:cxn>
                      <a:cxn ang="0">
                        <a:pos x="277" y="88"/>
                      </a:cxn>
                      <a:cxn ang="0">
                        <a:pos x="266" y="113"/>
                      </a:cxn>
                      <a:cxn ang="0">
                        <a:pos x="296" y="130"/>
                      </a:cxn>
                      <a:cxn ang="0">
                        <a:pos x="299" y="92"/>
                      </a:cxn>
                      <a:cxn ang="0">
                        <a:pos x="331" y="103"/>
                      </a:cxn>
                      <a:cxn ang="0">
                        <a:pos x="382" y="73"/>
                      </a:cxn>
                      <a:cxn ang="0">
                        <a:pos x="409" y="50"/>
                      </a:cxn>
                      <a:cxn ang="0">
                        <a:pos x="439" y="56"/>
                      </a:cxn>
                      <a:cxn ang="0">
                        <a:pos x="455" y="50"/>
                      </a:cxn>
                      <a:cxn ang="0">
                        <a:pos x="431" y="44"/>
                      </a:cxn>
                      <a:cxn ang="0">
                        <a:pos x="474" y="35"/>
                      </a:cxn>
                      <a:cxn ang="0">
                        <a:pos x="544" y="54"/>
                      </a:cxn>
                      <a:cxn ang="0">
                        <a:pos x="581" y="42"/>
                      </a:cxn>
                      <a:cxn ang="0">
                        <a:pos x="584" y="63"/>
                      </a:cxn>
                      <a:cxn ang="0">
                        <a:pos x="568" y="101"/>
                      </a:cxn>
                      <a:cxn ang="0">
                        <a:pos x="611" y="88"/>
                      </a:cxn>
                      <a:cxn ang="0">
                        <a:pos x="624" y="80"/>
                      </a:cxn>
                      <a:cxn ang="0">
                        <a:pos x="648" y="61"/>
                      </a:cxn>
                      <a:cxn ang="0">
                        <a:pos x="794" y="84"/>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0" name="Freeform 106"/>
                  <p:cNvSpPr/>
                  <p:nvPr/>
                </p:nvSpPr>
                <p:spPr bwMode="ltGray">
                  <a:xfrm>
                    <a:off x="3981" y="282"/>
                    <a:ext cx="13" cy="10"/>
                  </a:xfrm>
                  <a:custGeom>
                    <a:avLst/>
                    <a:gdLst/>
                    <a:ahLst/>
                    <a:cxnLst>
                      <a:cxn ang="0">
                        <a:pos x="3" y="28"/>
                      </a:cxn>
                      <a:cxn ang="0">
                        <a:pos x="31" y="0"/>
                      </a:cxn>
                      <a:cxn ang="0">
                        <a:pos x="19" y="24"/>
                      </a:cxn>
                      <a:cxn ang="0">
                        <a:pos x="3" y="28"/>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1" name="Freeform 107"/>
                  <p:cNvSpPr/>
                  <p:nvPr/>
                </p:nvSpPr>
                <p:spPr bwMode="ltGray">
                  <a:xfrm>
                    <a:off x="3966" y="296"/>
                    <a:ext cx="19" cy="11"/>
                  </a:xfrm>
                  <a:custGeom>
                    <a:avLst/>
                    <a:gdLst/>
                    <a:ahLst/>
                    <a:cxnLst>
                      <a:cxn ang="0">
                        <a:pos x="6" y="32"/>
                      </a:cxn>
                      <a:cxn ang="0">
                        <a:pos x="22" y="0"/>
                      </a:cxn>
                      <a:cxn ang="0">
                        <a:pos x="38" y="4"/>
                      </a:cxn>
                      <a:cxn ang="0">
                        <a:pos x="6" y="32"/>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2" name="Freeform 108"/>
                  <p:cNvSpPr/>
                  <p:nvPr/>
                </p:nvSpPr>
                <p:spPr bwMode="ltGray">
                  <a:xfrm>
                    <a:off x="4028" y="337"/>
                    <a:ext cx="32" cy="6"/>
                  </a:xfrm>
                  <a:custGeom>
                    <a:avLst/>
                    <a:gdLst/>
                    <a:ahLst/>
                    <a:cxnLst>
                      <a:cxn ang="0">
                        <a:pos x="37" y="18"/>
                      </a:cxn>
                      <a:cxn ang="0">
                        <a:pos x="25" y="2"/>
                      </a:cxn>
                      <a:cxn ang="0">
                        <a:pos x="37" y="18"/>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3" name="Freeform 109"/>
                  <p:cNvSpPr/>
                  <p:nvPr/>
                </p:nvSpPr>
                <p:spPr bwMode="ltGray">
                  <a:xfrm>
                    <a:off x="4083" y="336"/>
                    <a:ext cx="18" cy="15"/>
                  </a:xfrm>
                  <a:custGeom>
                    <a:avLst/>
                    <a:gdLst/>
                    <a:ahLst/>
                    <a:cxnLst>
                      <a:cxn ang="0">
                        <a:pos x="0" y="21"/>
                      </a:cxn>
                      <a:cxn ang="0">
                        <a:pos x="12" y="9"/>
                      </a:cxn>
                      <a:cxn ang="0">
                        <a:pos x="0" y="21"/>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4" name="Freeform 110"/>
                  <p:cNvSpPr/>
                  <p:nvPr/>
                </p:nvSpPr>
                <p:spPr bwMode="ltGray">
                  <a:xfrm>
                    <a:off x="3936" y="295"/>
                    <a:ext cx="14" cy="10"/>
                  </a:xfrm>
                  <a:custGeom>
                    <a:avLst/>
                    <a:gdLst/>
                    <a:ahLst/>
                    <a:cxnLst>
                      <a:cxn ang="0">
                        <a:pos x="7" y="22"/>
                      </a:cxn>
                      <a:cxn ang="0">
                        <a:pos x="31" y="10"/>
                      </a:cxn>
                      <a:cxn ang="0">
                        <a:pos x="7" y="22"/>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nvGrpSpPr>
              <p:cNvPr id="7" name="Group 111"/>
              <p:cNvGrpSpPr/>
              <p:nvPr/>
            </p:nvGrpSpPr>
            <p:grpSpPr bwMode="auto">
              <a:xfrm>
                <a:off x="798" y="111"/>
                <a:ext cx="4702" cy="418"/>
                <a:chOff x="798" y="255"/>
                <a:chExt cx="4702" cy="418"/>
              </a:xfrm>
            </p:grpSpPr>
            <p:sp>
              <p:nvSpPr>
                <p:cNvPr id="36976" name="Line 112"/>
                <p:cNvSpPr>
                  <a:spLocks noChangeShapeType="1"/>
                </p:cNvSpPr>
                <p:nvPr/>
              </p:nvSpPr>
              <p:spPr bwMode="white">
                <a:xfrm>
                  <a:off x="798" y="476"/>
                  <a:ext cx="4702" cy="0"/>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7" name="Line 113"/>
                <p:cNvSpPr>
                  <a:spLocks noChangeShapeType="1"/>
                </p:cNvSpPr>
                <p:nvPr/>
              </p:nvSpPr>
              <p:spPr bwMode="white">
                <a:xfrm>
                  <a:off x="1026"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8" name="Line 114"/>
                <p:cNvSpPr>
                  <a:spLocks noChangeShapeType="1"/>
                </p:cNvSpPr>
                <p:nvPr/>
              </p:nvSpPr>
              <p:spPr bwMode="white">
                <a:xfrm>
                  <a:off x="1254"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79" name="Line 115"/>
                <p:cNvSpPr>
                  <a:spLocks noChangeShapeType="1"/>
                </p:cNvSpPr>
                <p:nvPr/>
              </p:nvSpPr>
              <p:spPr bwMode="white">
                <a:xfrm>
                  <a:off x="1482"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0" name="Line 116"/>
                <p:cNvSpPr>
                  <a:spLocks noChangeShapeType="1"/>
                </p:cNvSpPr>
                <p:nvPr/>
              </p:nvSpPr>
              <p:spPr bwMode="white">
                <a:xfrm>
                  <a:off x="1710"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1" name="Line 117"/>
                <p:cNvSpPr>
                  <a:spLocks noChangeShapeType="1"/>
                </p:cNvSpPr>
                <p:nvPr/>
              </p:nvSpPr>
              <p:spPr bwMode="white">
                <a:xfrm>
                  <a:off x="1938"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2" name="Line 118"/>
                <p:cNvSpPr>
                  <a:spLocks noChangeShapeType="1"/>
                </p:cNvSpPr>
                <p:nvPr/>
              </p:nvSpPr>
              <p:spPr bwMode="white">
                <a:xfrm>
                  <a:off x="2166"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3" name="Line 119"/>
                <p:cNvSpPr>
                  <a:spLocks noChangeShapeType="1"/>
                </p:cNvSpPr>
                <p:nvPr/>
              </p:nvSpPr>
              <p:spPr bwMode="white">
                <a:xfrm>
                  <a:off x="2394"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4" name="Line 120"/>
                <p:cNvSpPr>
                  <a:spLocks noChangeShapeType="1"/>
                </p:cNvSpPr>
                <p:nvPr/>
              </p:nvSpPr>
              <p:spPr bwMode="white">
                <a:xfrm>
                  <a:off x="2622"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5" name="Line 121"/>
                <p:cNvSpPr>
                  <a:spLocks noChangeShapeType="1"/>
                </p:cNvSpPr>
                <p:nvPr/>
              </p:nvSpPr>
              <p:spPr bwMode="white">
                <a:xfrm>
                  <a:off x="2850"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6" name="Line 122"/>
                <p:cNvSpPr>
                  <a:spLocks noChangeShapeType="1"/>
                </p:cNvSpPr>
                <p:nvPr/>
              </p:nvSpPr>
              <p:spPr bwMode="white">
                <a:xfrm>
                  <a:off x="3078"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7" name="Line 123"/>
                <p:cNvSpPr>
                  <a:spLocks noChangeShapeType="1"/>
                </p:cNvSpPr>
                <p:nvPr/>
              </p:nvSpPr>
              <p:spPr bwMode="white">
                <a:xfrm>
                  <a:off x="3306"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8" name="Line 124"/>
                <p:cNvSpPr>
                  <a:spLocks noChangeShapeType="1"/>
                </p:cNvSpPr>
                <p:nvPr/>
              </p:nvSpPr>
              <p:spPr bwMode="white">
                <a:xfrm>
                  <a:off x="3534"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89" name="Line 125"/>
                <p:cNvSpPr>
                  <a:spLocks noChangeShapeType="1"/>
                </p:cNvSpPr>
                <p:nvPr/>
              </p:nvSpPr>
              <p:spPr bwMode="white">
                <a:xfrm>
                  <a:off x="3762"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0" name="Line 126"/>
                <p:cNvSpPr>
                  <a:spLocks noChangeShapeType="1"/>
                </p:cNvSpPr>
                <p:nvPr/>
              </p:nvSpPr>
              <p:spPr bwMode="white">
                <a:xfrm>
                  <a:off x="3990"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1" name="Line 127"/>
                <p:cNvSpPr>
                  <a:spLocks noChangeShapeType="1"/>
                </p:cNvSpPr>
                <p:nvPr/>
              </p:nvSpPr>
              <p:spPr bwMode="white">
                <a:xfrm>
                  <a:off x="4218"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2" name="Line 128"/>
                <p:cNvSpPr>
                  <a:spLocks noChangeShapeType="1"/>
                </p:cNvSpPr>
                <p:nvPr/>
              </p:nvSpPr>
              <p:spPr bwMode="white">
                <a:xfrm>
                  <a:off x="4446"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3" name="Line 129"/>
                <p:cNvSpPr>
                  <a:spLocks noChangeShapeType="1"/>
                </p:cNvSpPr>
                <p:nvPr/>
              </p:nvSpPr>
              <p:spPr bwMode="white">
                <a:xfrm>
                  <a:off x="4674"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4" name="Line 130"/>
                <p:cNvSpPr>
                  <a:spLocks noChangeShapeType="1"/>
                </p:cNvSpPr>
                <p:nvPr/>
              </p:nvSpPr>
              <p:spPr bwMode="white">
                <a:xfrm>
                  <a:off x="4902"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5" name="Line 131"/>
                <p:cNvSpPr>
                  <a:spLocks noChangeShapeType="1"/>
                </p:cNvSpPr>
                <p:nvPr/>
              </p:nvSpPr>
              <p:spPr bwMode="white">
                <a:xfrm>
                  <a:off x="5130"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6" name="Line 132"/>
                <p:cNvSpPr>
                  <a:spLocks noChangeShapeType="1"/>
                </p:cNvSpPr>
                <p:nvPr/>
              </p:nvSpPr>
              <p:spPr bwMode="white">
                <a:xfrm>
                  <a:off x="5358" y="255"/>
                  <a:ext cx="0" cy="418"/>
                </a:xfrm>
                <a:prstGeom prst="line">
                  <a:avLst/>
                </a:prstGeom>
                <a:noFill/>
                <a:ln w="9525">
                  <a:solidFill>
                    <a:schemeClr val="fo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8" name="Group 133"/>
              <p:cNvGrpSpPr/>
              <p:nvPr/>
            </p:nvGrpSpPr>
            <p:grpSpPr bwMode="auto">
              <a:xfrm>
                <a:off x="1208" y="109"/>
                <a:ext cx="3694" cy="423"/>
                <a:chOff x="1034" y="245"/>
                <a:chExt cx="3694" cy="423"/>
              </a:xfrm>
            </p:grpSpPr>
            <p:sp>
              <p:nvSpPr>
                <p:cNvPr id="36998" name="Line 134"/>
                <p:cNvSpPr>
                  <a:spLocks noChangeShapeType="1"/>
                </p:cNvSpPr>
                <p:nvPr/>
              </p:nvSpPr>
              <p:spPr bwMode="ltGray">
                <a:xfrm>
                  <a:off x="2676" y="246"/>
                  <a:ext cx="0" cy="14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6999" name="Line 135"/>
                <p:cNvSpPr>
                  <a:spLocks noChangeShapeType="1"/>
                </p:cNvSpPr>
                <p:nvPr/>
              </p:nvSpPr>
              <p:spPr bwMode="ltGray">
                <a:xfrm>
                  <a:off x="2798" y="468"/>
                  <a:ext cx="70"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0" name="Line 136"/>
                <p:cNvSpPr>
                  <a:spLocks noChangeShapeType="1"/>
                </p:cNvSpPr>
                <p:nvPr/>
              </p:nvSpPr>
              <p:spPr bwMode="ltGray">
                <a:xfrm>
                  <a:off x="2904" y="486"/>
                  <a:ext cx="0" cy="28"/>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1" name="Line 137"/>
                <p:cNvSpPr>
                  <a:spLocks noChangeShapeType="1"/>
                </p:cNvSpPr>
                <p:nvPr/>
              </p:nvSpPr>
              <p:spPr bwMode="ltGray">
                <a:xfrm>
                  <a:off x="3132" y="586"/>
                  <a:ext cx="0" cy="79"/>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2" name="Line 138"/>
                <p:cNvSpPr>
                  <a:spLocks noChangeShapeType="1"/>
                </p:cNvSpPr>
                <p:nvPr/>
              </p:nvSpPr>
              <p:spPr bwMode="ltGray">
                <a:xfrm>
                  <a:off x="3816" y="358"/>
                  <a:ext cx="0" cy="18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3" name="Line 139"/>
                <p:cNvSpPr>
                  <a:spLocks noChangeShapeType="1"/>
                </p:cNvSpPr>
                <p:nvPr/>
              </p:nvSpPr>
              <p:spPr bwMode="ltGray">
                <a:xfrm>
                  <a:off x="3722" y="468"/>
                  <a:ext cx="34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4" name="Line 140"/>
                <p:cNvSpPr>
                  <a:spLocks noChangeShapeType="1"/>
                </p:cNvSpPr>
                <p:nvPr/>
              </p:nvSpPr>
              <p:spPr bwMode="ltGray">
                <a:xfrm>
                  <a:off x="4044" y="372"/>
                  <a:ext cx="0" cy="294"/>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5" name="Line 141"/>
                <p:cNvSpPr>
                  <a:spLocks noChangeShapeType="1"/>
                </p:cNvSpPr>
                <p:nvPr/>
              </p:nvSpPr>
              <p:spPr bwMode="ltGray">
                <a:xfrm flipV="1">
                  <a:off x="4046" y="248"/>
                  <a:ext cx="0" cy="5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6" name="Line 142"/>
                <p:cNvSpPr>
                  <a:spLocks noChangeShapeType="1"/>
                </p:cNvSpPr>
                <p:nvPr/>
              </p:nvSpPr>
              <p:spPr bwMode="ltGray">
                <a:xfrm flipV="1">
                  <a:off x="4272" y="246"/>
                  <a:ext cx="0" cy="18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7" name="Line 143"/>
                <p:cNvSpPr>
                  <a:spLocks noChangeShapeType="1"/>
                </p:cNvSpPr>
                <p:nvPr/>
              </p:nvSpPr>
              <p:spPr bwMode="ltGray">
                <a:xfrm flipH="1">
                  <a:off x="4422" y="468"/>
                  <a:ext cx="7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8" name="Line 144"/>
                <p:cNvSpPr>
                  <a:spLocks noChangeShapeType="1"/>
                </p:cNvSpPr>
                <p:nvPr/>
              </p:nvSpPr>
              <p:spPr bwMode="ltGray">
                <a:xfrm flipH="1">
                  <a:off x="4290" y="468"/>
                  <a:ext cx="62"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09" name="Line 145"/>
                <p:cNvSpPr>
                  <a:spLocks noChangeShapeType="1"/>
                </p:cNvSpPr>
                <p:nvPr/>
              </p:nvSpPr>
              <p:spPr bwMode="ltGray">
                <a:xfrm flipV="1">
                  <a:off x="4500" y="246"/>
                  <a:ext cx="0" cy="27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0" name="Line 146"/>
                <p:cNvSpPr>
                  <a:spLocks noChangeShapeType="1"/>
                </p:cNvSpPr>
                <p:nvPr/>
              </p:nvSpPr>
              <p:spPr bwMode="ltGray">
                <a:xfrm>
                  <a:off x="4728" y="606"/>
                  <a:ext cx="0" cy="34"/>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1" name="Line 147"/>
                <p:cNvSpPr>
                  <a:spLocks noChangeShapeType="1"/>
                </p:cNvSpPr>
                <p:nvPr/>
              </p:nvSpPr>
              <p:spPr bwMode="ltGray">
                <a:xfrm>
                  <a:off x="1992" y="250"/>
                  <a:ext cx="0" cy="6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2" name="Line 148"/>
                <p:cNvSpPr>
                  <a:spLocks noChangeShapeType="1"/>
                </p:cNvSpPr>
                <p:nvPr/>
              </p:nvSpPr>
              <p:spPr bwMode="ltGray">
                <a:xfrm>
                  <a:off x="1764" y="247"/>
                  <a:ext cx="0" cy="337"/>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3" name="Line 149"/>
                <p:cNvSpPr>
                  <a:spLocks noChangeShapeType="1"/>
                </p:cNvSpPr>
                <p:nvPr/>
              </p:nvSpPr>
              <p:spPr bwMode="ltGray">
                <a:xfrm flipH="1">
                  <a:off x="1738" y="468"/>
                  <a:ext cx="6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4" name="Line 150"/>
                <p:cNvSpPr>
                  <a:spLocks noChangeShapeType="1"/>
                </p:cNvSpPr>
                <p:nvPr/>
              </p:nvSpPr>
              <p:spPr bwMode="ltGray">
                <a:xfrm>
                  <a:off x="1604" y="468"/>
                  <a:ext cx="60"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5" name="Line 151"/>
                <p:cNvSpPr>
                  <a:spLocks noChangeShapeType="1"/>
                </p:cNvSpPr>
                <p:nvPr/>
              </p:nvSpPr>
              <p:spPr bwMode="ltGray">
                <a:xfrm flipH="1">
                  <a:off x="1404" y="468"/>
                  <a:ext cx="82"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6" name="Line 152"/>
                <p:cNvSpPr>
                  <a:spLocks noChangeShapeType="1"/>
                </p:cNvSpPr>
                <p:nvPr/>
              </p:nvSpPr>
              <p:spPr bwMode="ltGray">
                <a:xfrm>
                  <a:off x="1034" y="468"/>
                  <a:ext cx="348"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7" name="Line 153"/>
                <p:cNvSpPr>
                  <a:spLocks noChangeShapeType="1"/>
                </p:cNvSpPr>
                <p:nvPr/>
              </p:nvSpPr>
              <p:spPr bwMode="ltGray">
                <a:xfrm>
                  <a:off x="1306" y="370"/>
                  <a:ext cx="0" cy="298"/>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8" name="Line 154"/>
                <p:cNvSpPr>
                  <a:spLocks noChangeShapeType="1"/>
                </p:cNvSpPr>
                <p:nvPr/>
              </p:nvSpPr>
              <p:spPr bwMode="ltGray">
                <a:xfrm>
                  <a:off x="1080" y="388"/>
                  <a:ext cx="0" cy="156"/>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19" name="Line 155"/>
                <p:cNvSpPr>
                  <a:spLocks noChangeShapeType="1"/>
                </p:cNvSpPr>
                <p:nvPr/>
              </p:nvSpPr>
              <p:spPr bwMode="ltGray">
                <a:xfrm flipH="1" flipV="1">
                  <a:off x="1308" y="245"/>
                  <a:ext cx="0" cy="27"/>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20" name="Line 156"/>
                <p:cNvSpPr>
                  <a:spLocks noChangeShapeType="1"/>
                </p:cNvSpPr>
                <p:nvPr/>
              </p:nvSpPr>
              <p:spPr bwMode="ltGray">
                <a:xfrm>
                  <a:off x="1536" y="316"/>
                  <a:ext cx="0" cy="96"/>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21" name="Line 157"/>
                <p:cNvSpPr>
                  <a:spLocks noChangeShapeType="1"/>
                </p:cNvSpPr>
                <p:nvPr/>
              </p:nvSpPr>
              <p:spPr bwMode="ltGray">
                <a:xfrm flipV="1">
                  <a:off x="1536" y="247"/>
                  <a:ext cx="0" cy="22"/>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37022" name="Line 158"/>
                <p:cNvSpPr>
                  <a:spLocks noChangeShapeType="1"/>
                </p:cNvSpPr>
                <p:nvPr/>
              </p:nvSpPr>
              <p:spPr bwMode="ltGray">
                <a:xfrm>
                  <a:off x="4095" y="467"/>
                  <a:ext cx="80" cy="0"/>
                </a:xfrm>
                <a:prstGeom prst="line">
                  <a:avLst/>
                </a:prstGeom>
                <a:noFill/>
                <a:ln w="9525">
                  <a:solidFill>
                    <a:schemeClr val="hlink"/>
                  </a:solidFill>
                  <a:round/>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grpSp>
        </p:grpSp>
        <p:pic>
          <p:nvPicPr>
            <p:cNvPr id="12297" name="Picture 159" descr="earth"/>
            <p:cNvPicPr>
              <a:picLocks noChangeAspect="1" noChangeArrowheads="1"/>
            </p:cNvPicPr>
            <p:nvPr userDrawn="1"/>
          </p:nvPicPr>
          <p:blipFill>
            <a:blip r:embed="rId12" cstate="email">
              <a:clrChange>
                <a:clrFrom>
                  <a:srgbClr val="000000"/>
                </a:clrFrom>
                <a:clrTo>
                  <a:srgbClr val="000000">
                    <a:alpha val="0"/>
                  </a:srgbClr>
                </a:clrTo>
              </a:clrChange>
            </a:blip>
            <a:srcRect/>
            <a:stretch>
              <a:fillRect/>
            </a:stretch>
          </p:blipFill>
          <p:spPr bwMode="auto">
            <a:xfrm>
              <a:off x="165" y="55"/>
              <a:ext cx="562" cy="524"/>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hf hdr="0" ftr="0"/>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anose="02020603050405020304" pitchFamily="18" charset="0"/>
        </a:defRPr>
      </a:lvl2pPr>
      <a:lvl3pPr algn="l" rtl="0" eaLnBrk="0" fontAlgn="base" hangingPunct="0">
        <a:spcBef>
          <a:spcPct val="0"/>
        </a:spcBef>
        <a:spcAft>
          <a:spcPct val="0"/>
        </a:spcAft>
        <a:defRPr sz="4400" i="1">
          <a:solidFill>
            <a:schemeClr val="tx2"/>
          </a:solidFill>
          <a:latin typeface="Times New Roman" panose="02020603050405020304" pitchFamily="18" charset="0"/>
        </a:defRPr>
      </a:lvl3pPr>
      <a:lvl4pPr algn="l" rtl="0" eaLnBrk="0" fontAlgn="base" hangingPunct="0">
        <a:spcBef>
          <a:spcPct val="0"/>
        </a:spcBef>
        <a:spcAft>
          <a:spcPct val="0"/>
        </a:spcAft>
        <a:defRPr sz="4400" i="1">
          <a:solidFill>
            <a:schemeClr val="tx2"/>
          </a:solidFill>
          <a:latin typeface="Times New Roman" panose="02020603050405020304" pitchFamily="18" charset="0"/>
        </a:defRPr>
      </a:lvl4pPr>
      <a:lvl5pPr algn="l" rtl="0" eaLnBrk="0" fontAlgn="base" hangingPunct="0">
        <a:spcBef>
          <a:spcPct val="0"/>
        </a:spcBef>
        <a:spcAft>
          <a:spcPct val="0"/>
        </a:spcAft>
        <a:defRPr sz="4400" i="1">
          <a:solidFill>
            <a:schemeClr val="tx2"/>
          </a:solidFill>
          <a:latin typeface="Times New Roman" panose="02020603050405020304" pitchFamily="18" charset="0"/>
        </a:defRPr>
      </a:lvl5pPr>
      <a:lvl6pPr marL="457200" algn="l" rtl="0" fontAlgn="base">
        <a:spcBef>
          <a:spcPct val="0"/>
        </a:spcBef>
        <a:spcAft>
          <a:spcPct val="0"/>
        </a:spcAft>
        <a:defRPr sz="4400" i="1">
          <a:solidFill>
            <a:schemeClr val="tx2"/>
          </a:solidFill>
          <a:latin typeface="Times New Roman" panose="02020603050405020304" pitchFamily="18" charset="0"/>
        </a:defRPr>
      </a:lvl6pPr>
      <a:lvl7pPr marL="914400" algn="l" rtl="0" fontAlgn="base">
        <a:spcBef>
          <a:spcPct val="0"/>
        </a:spcBef>
        <a:spcAft>
          <a:spcPct val="0"/>
        </a:spcAft>
        <a:defRPr sz="4400" i="1">
          <a:solidFill>
            <a:schemeClr val="tx2"/>
          </a:solidFill>
          <a:latin typeface="Times New Roman" panose="02020603050405020304" pitchFamily="18" charset="0"/>
        </a:defRPr>
      </a:lvl7pPr>
      <a:lvl8pPr marL="1371600" algn="l" rtl="0" fontAlgn="base">
        <a:spcBef>
          <a:spcPct val="0"/>
        </a:spcBef>
        <a:spcAft>
          <a:spcPct val="0"/>
        </a:spcAft>
        <a:defRPr sz="4400" i="1">
          <a:solidFill>
            <a:schemeClr val="tx2"/>
          </a:solidFill>
          <a:latin typeface="Times New Roman" panose="02020603050405020304" pitchFamily="18" charset="0"/>
        </a:defRPr>
      </a:lvl8pPr>
      <a:lvl9pPr marL="1828800" algn="l" rtl="0" fontAlgn="base">
        <a:spcBef>
          <a:spcPct val="0"/>
        </a:spcBef>
        <a:spcAft>
          <a:spcPct val="0"/>
        </a:spcAft>
        <a:defRPr sz="4400" i="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70659"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defRPr/>
            </a:pPr>
            <a:r>
              <a:rPr lang="tr-TR" smtClean="0"/>
              <a:t>10/30/2021</a:t>
            </a: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defRPr/>
            </a:pPr>
            <a:r>
              <a:rPr lang="tr-TR"/>
              <a:t>Prof. Dr. Ahmet SALTIK</a:t>
            </a: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panose="020B0604020202020204" pitchFamily="34" charset="0"/>
                <a:cs typeface="Arial" panose="020B0604020202020204" pitchFamily="34" charset="0"/>
              </a:defRPr>
            </a:lvl1pPr>
          </a:lstStyle>
          <a:p>
            <a:pPr fontAlgn="base">
              <a:spcBef>
                <a:spcPct val="0"/>
              </a:spcBef>
              <a:spcAft>
                <a:spcPct val="0"/>
              </a:spcAft>
              <a:defRPr/>
            </a:pPr>
            <a:fld id="{5213C16E-5877-475D-B01B-80FE84D58D4A}" type="slidenum">
              <a:rPr lang="tr-TR"/>
            </a:fld>
            <a:endParaRPr lang="tr-TR"/>
          </a:p>
        </p:txBody>
      </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bwMode="auto">
          <a:xfrm>
            <a:off x="0" y="0"/>
            <a:ext cx="9142413" cy="6856413"/>
            <a:chOff x="0" y="0"/>
            <a:chExt cx="5759" cy="4319"/>
          </a:xfrm>
        </p:grpSpPr>
        <p:sp>
          <p:nvSpPr>
            <p:cNvPr id="6147" name="Freeform 3"/>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nvGrpSpPr>
            <p:cNvPr id="3" name="Group 4"/>
            <p:cNvGrpSpPr/>
            <p:nvPr userDrawn="1"/>
          </p:nvGrpSpPr>
          <p:grpSpPr bwMode="auto">
            <a:xfrm>
              <a:off x="0" y="0"/>
              <a:ext cx="5759" cy="4319"/>
              <a:chOff x="0" y="0"/>
              <a:chExt cx="5759" cy="4319"/>
            </a:xfrm>
          </p:grpSpPr>
          <p:sp>
            <p:nvSpPr>
              <p:cNvPr id="6149" name="Freeform 5"/>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0" name="Freeform 6"/>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1" name="Freeform 7"/>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2" name="Freeform 8"/>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3" name="Freeform 9"/>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4" name="Freeform 10"/>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5" name="Freeform 11"/>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6" name="Freeform 12"/>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7" name="Freeform 13"/>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8" name="Freeform 14"/>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59" name="Freeform 15"/>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0" name="Freeform 16"/>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1" name="Freeform 17"/>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2" name="Freeform 18"/>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3" name="Freeform 19"/>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4" name="Freeform 20"/>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5" name="Freeform 21"/>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6" name="Freeform 22"/>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7" name="Freeform 23"/>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8" name="Freeform 24"/>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69" name="Freeform 25"/>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0" name="Freeform 26"/>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1" name="Freeform 27"/>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2" name="Freeform 28"/>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3" name="Freeform 29"/>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nvGrpSpPr>
              <p:cNvPr id="4" name="Group 30"/>
              <p:cNvGrpSpPr/>
              <p:nvPr userDrawn="1"/>
            </p:nvGrpSpPr>
            <p:grpSpPr bwMode="auto">
              <a:xfrm>
                <a:off x="0" y="0"/>
                <a:ext cx="5758" cy="1045"/>
                <a:chOff x="0" y="0"/>
                <a:chExt cx="5758" cy="1045"/>
              </a:xfrm>
            </p:grpSpPr>
            <p:sp>
              <p:nvSpPr>
                <p:cNvPr id="6175" name="Freeform 31"/>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6" name="Freeform 32"/>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7" name="Freeform 33"/>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8" name="Freeform 34"/>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79" name="Freeform 35"/>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0" name="Freeform 36"/>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1" name="Freeform 37"/>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2" name="Freeform 38"/>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3" name="Freeform 39"/>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4" name="Freeform 40"/>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5" name="Freeform 41"/>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6" name="Freeform 42"/>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7" name="Freeform 43"/>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8" name="Freeform 44"/>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89" name="Freeform 45"/>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grpSp>
            <p:nvGrpSpPr>
              <p:cNvPr id="5" name="Group 46"/>
              <p:cNvGrpSpPr/>
              <p:nvPr userDrawn="1"/>
            </p:nvGrpSpPr>
            <p:grpSpPr bwMode="auto">
              <a:xfrm>
                <a:off x="0" y="558"/>
                <a:ext cx="5758" cy="487"/>
                <a:chOff x="0" y="558"/>
                <a:chExt cx="5758" cy="487"/>
              </a:xfrm>
            </p:grpSpPr>
            <p:sp>
              <p:nvSpPr>
                <p:cNvPr id="6191" name="Freeform 47"/>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192" name="Freeform 48"/>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grpSp>
          <p:grpSp>
            <p:nvGrpSpPr>
              <p:cNvPr id="6" name="Group 49"/>
              <p:cNvGrpSpPr/>
              <p:nvPr userDrawn="1"/>
            </p:nvGrpSpPr>
            <p:grpSpPr bwMode="auto">
              <a:xfrm>
                <a:off x="264" y="1039"/>
                <a:ext cx="5200" cy="3280"/>
                <a:chOff x="264" y="1039"/>
                <a:chExt cx="5200" cy="3280"/>
              </a:xfrm>
            </p:grpSpPr>
            <p:sp>
              <p:nvSpPr>
                <p:cNvPr id="6194" name="Freeform 50"/>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95" name="Freeform 51"/>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96" name="Freeform 52"/>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97" name="Freeform 53"/>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98" name="Freeform 54"/>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199" name="Freeform 55"/>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00" name="Freeform 56"/>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01" name="Freeform 57"/>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02" name="Freeform 58"/>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grpSp>
          <p:sp>
            <p:nvSpPr>
              <p:cNvPr id="6203" name="Freeform 59"/>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04" name="Freeform 60"/>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205" name="Freeform 61"/>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206" name="Freeform 62"/>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207" name="Freeform 63"/>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ln>
            </p:spPr>
            <p:txBody>
              <a:bodyPr/>
              <a:lstStyle/>
              <a:p>
                <a:pPr fontAlgn="base">
                  <a:spcBef>
                    <a:spcPct val="0"/>
                  </a:spcBef>
                  <a:spcAft>
                    <a:spcPct val="0"/>
                  </a:spcAft>
                  <a:defRPr/>
                </a:pPr>
                <a:endParaRPr lang="tr-TR">
                  <a:solidFill>
                    <a:srgbClr val="EAEAEA"/>
                  </a:solidFill>
                </a:endParaRPr>
              </a:p>
            </p:txBody>
          </p:sp>
          <p:sp>
            <p:nvSpPr>
              <p:cNvPr id="6208" name="Freeform 64"/>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209" name="Freeform 65"/>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sp>
            <p:nvSpPr>
              <p:cNvPr id="6210" name="Freeform 66"/>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EAEAEA"/>
                  </a:solidFill>
                </a:endParaRPr>
              </a:p>
            </p:txBody>
          </p:sp>
        </p:grpSp>
      </p:grpSp>
      <p:sp>
        <p:nvSpPr>
          <p:cNvPr id="6211" name="Rectangle 67"/>
          <p:cNvSpPr>
            <a:spLocks noGrp="1" noChangeArrowheads="1"/>
          </p:cNvSpPr>
          <p:nvPr>
            <p:ph type="title"/>
          </p:nvPr>
        </p:nvSpPr>
        <p:spPr bwMode="auto">
          <a:xfrm>
            <a:off x="455613" y="273050"/>
            <a:ext cx="8226425" cy="1143000"/>
          </a:xfrm>
          <a:prstGeom prst="rect">
            <a:avLst/>
          </a:prstGeom>
          <a:noFill/>
          <a:ln w="9525">
            <a:noFill/>
            <a:miter lim="800000"/>
          </a:ln>
          <a:effectLst/>
        </p:spPr>
        <p:txBody>
          <a:bodyPr vert="horz" wrap="square" lIns="91440" tIns="45720" rIns="91440" bIns="45720" numCol="1" anchor="ctr" anchorCtr="1" compatLnSpc="1"/>
          <a:lstStyle/>
          <a:p>
            <a:pPr lvl="0"/>
            <a:r>
              <a:rPr lang="tr-TR"/>
              <a:t>Asıl başlık stili için tıklatın</a:t>
            </a:r>
            <a:endParaRPr lang="tr-TR"/>
          </a:p>
        </p:txBody>
      </p:sp>
      <p:sp>
        <p:nvSpPr>
          <p:cNvPr id="6212" name="Rectangle 68"/>
          <p:cNvSpPr>
            <a:spLocks noGrp="1" noChangeArrowheads="1"/>
          </p:cNvSpPr>
          <p:nvPr>
            <p:ph type="dt" sz="half" idx="2"/>
          </p:nvPr>
        </p:nvSpPr>
        <p:spPr bwMode="auto">
          <a:xfrm>
            <a:off x="455613" y="6242050"/>
            <a:ext cx="2130425" cy="474663"/>
          </a:xfrm>
          <a:prstGeom prst="rect">
            <a:avLst/>
          </a:prstGeom>
          <a:noFill/>
          <a:ln w="9525">
            <a:noFill/>
            <a:miter lim="800000"/>
          </a:ln>
          <a:effectLst/>
        </p:spPr>
        <p:txBody>
          <a:bodyPr vert="horz" wrap="square" lIns="91440" tIns="45720" rIns="91440" bIns="45720" numCol="1" anchor="t" anchorCtr="0" compatLnSpc="1"/>
          <a:lstStyle>
            <a:lvl1pPr>
              <a:defRPr sz="10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EAEAEA"/>
                </a:solidFill>
              </a:rPr>
              <a:t>10/30/2021</a:t>
            </a:r>
            <a:endParaRPr lang="tr-TR">
              <a:solidFill>
                <a:srgbClr val="EAEAEA"/>
              </a:solidFill>
            </a:endParaRPr>
          </a:p>
        </p:txBody>
      </p:sp>
      <p:sp>
        <p:nvSpPr>
          <p:cNvPr id="6213" name="Rectangle 69"/>
          <p:cNvSpPr>
            <a:spLocks noGrp="1" noChangeArrowheads="1"/>
          </p:cNvSpPr>
          <p:nvPr>
            <p:ph type="ftr" sz="quarter" idx="3"/>
          </p:nvPr>
        </p:nvSpPr>
        <p:spPr bwMode="auto">
          <a:xfrm>
            <a:off x="3124200" y="6242050"/>
            <a:ext cx="2895600" cy="474663"/>
          </a:xfrm>
          <a:prstGeom prst="rect">
            <a:avLst/>
          </a:prstGeom>
          <a:noFill/>
          <a:ln w="9525">
            <a:noFill/>
            <a:miter lim="800000"/>
          </a:ln>
          <a:effectLst/>
        </p:spPr>
        <p:txBody>
          <a:bodyPr vert="horz" wrap="square" lIns="91440" tIns="45720" rIns="91440" bIns="45720" numCol="1" anchor="t" anchorCtr="0" compatLnSpc="1"/>
          <a:lstStyle>
            <a:lvl1pPr algn="ctr">
              <a:defRPr sz="10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EAEAEA"/>
                </a:solidFill>
              </a:rPr>
              <a:t>Prof. Dr. Ahmet SALTIK</a:t>
            </a:r>
            <a:endParaRPr lang="tr-TR">
              <a:solidFill>
                <a:srgbClr val="EAEAEA"/>
              </a:solidFill>
            </a:endParaRPr>
          </a:p>
        </p:txBody>
      </p:sp>
      <p:sp>
        <p:nvSpPr>
          <p:cNvPr id="6214" name="Rectangle 70"/>
          <p:cNvSpPr>
            <a:spLocks noGrp="1" noChangeArrowheads="1"/>
          </p:cNvSpPr>
          <p:nvPr>
            <p:ph type="sldNum" sz="quarter" idx="4"/>
          </p:nvPr>
        </p:nvSpPr>
        <p:spPr bwMode="auto">
          <a:xfrm>
            <a:off x="6553200" y="6242050"/>
            <a:ext cx="2130425" cy="474663"/>
          </a:xfrm>
          <a:prstGeom prst="rect">
            <a:avLst/>
          </a:prstGeom>
          <a:noFill/>
          <a:ln w="9525">
            <a:noFill/>
            <a:miter lim="800000"/>
          </a:ln>
          <a:effectLst/>
        </p:spPr>
        <p:txBody>
          <a:bodyPr vert="horz" wrap="square" lIns="91440" tIns="45720" rIns="91440" bIns="45720" numCol="1" anchor="t" anchorCtr="0" compatLnSpc="1"/>
          <a:lstStyle>
            <a:lvl1pPr algn="r">
              <a:defRPr sz="10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2B1326B3-9EEB-49B2-9CBE-607DEF11F1A0}" type="slidenum">
              <a:rPr lang="tr-TR">
                <a:solidFill>
                  <a:srgbClr val="EAEAEA"/>
                </a:solidFill>
              </a:rPr>
            </a:fld>
            <a:endParaRPr lang="tr-TR">
              <a:solidFill>
                <a:srgbClr val="EAEAEA"/>
              </a:solidFill>
            </a:endParaRPr>
          </a:p>
        </p:txBody>
      </p:sp>
      <p:sp>
        <p:nvSpPr>
          <p:cNvPr id="6215" name="Rectangle 71"/>
          <p:cNvSpPr>
            <a:spLocks noGrp="1" noChangeArrowheads="1"/>
          </p:cNvSpPr>
          <p:nvPr>
            <p:ph type="body" idx="1"/>
          </p:nvPr>
        </p:nvSpPr>
        <p:spPr bwMode="auto">
          <a:xfrm>
            <a:off x="455613" y="1598613"/>
            <a:ext cx="8226425" cy="4497387"/>
          </a:xfrm>
          <a:prstGeom prst="rect">
            <a:avLst/>
          </a:prstGeom>
          <a:noFill/>
          <a:ln w="9525">
            <a:noFill/>
            <a:miter lim="800000"/>
          </a:ln>
          <a:effectLst/>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85800" y="6248400"/>
            <a:ext cx="1905000" cy="457200"/>
          </a:xfrm>
          <a:prstGeom prst="rect">
            <a:avLst/>
          </a:prstGeom>
          <a:noFill/>
          <a:ln w="9525">
            <a:noFill/>
            <a:miter lim="800000"/>
          </a:ln>
          <a:effectLst/>
        </p:spPr>
        <p:txBody>
          <a:bodyPr wrap="none" lIns="92075" tIns="46038" rIns="92075" bIns="46038" anchor="ctr"/>
          <a:lstStyle/>
          <a:p>
            <a:pPr eaLnBrk="0" fontAlgn="base" hangingPunct="0">
              <a:spcBef>
                <a:spcPct val="0"/>
              </a:spcBef>
              <a:spcAft>
                <a:spcPct val="0"/>
              </a:spcAft>
              <a:defRPr/>
            </a:pPr>
            <a:r>
              <a:rPr lang="en-AU" sz="1400">
                <a:solidFill>
                  <a:srgbClr val="000000"/>
                </a:solidFill>
                <a:latin typeface="Century Schoolbook" panose="02040604050505020304" pitchFamily="18" charset="0"/>
              </a:rPr>
              <a:t>19.10.06</a:t>
            </a:r>
            <a:endParaRPr lang="en-AU" sz="1400">
              <a:solidFill>
                <a:srgbClr val="000000"/>
              </a:solidFill>
              <a:latin typeface="Century Schoolbook" panose="02040604050505020304" pitchFamily="18" charset="0"/>
            </a:endParaRPr>
          </a:p>
        </p:txBody>
      </p:sp>
      <p:sp>
        <p:nvSpPr>
          <p:cNvPr id="190467" name="Rectangle 3"/>
          <p:cNvSpPr>
            <a:spLocks noChangeArrowheads="1"/>
          </p:cNvSpPr>
          <p:nvPr/>
        </p:nvSpPr>
        <p:spPr bwMode="auto">
          <a:xfrm>
            <a:off x="3124200" y="6248400"/>
            <a:ext cx="2895600" cy="457200"/>
          </a:xfrm>
          <a:prstGeom prst="rect">
            <a:avLst/>
          </a:prstGeom>
          <a:noFill/>
          <a:ln w="9525">
            <a:noFill/>
            <a:miter lim="800000"/>
          </a:ln>
          <a:effectLst/>
        </p:spPr>
        <p:txBody>
          <a:bodyPr wrap="none" lIns="92075" tIns="46038" rIns="92075" bIns="46038" anchor="ctr"/>
          <a:lstStyle/>
          <a:p>
            <a:pPr algn="ctr" eaLnBrk="0" fontAlgn="base" hangingPunct="0">
              <a:spcBef>
                <a:spcPct val="0"/>
              </a:spcBef>
              <a:spcAft>
                <a:spcPct val="0"/>
              </a:spcAft>
              <a:defRPr/>
            </a:pPr>
            <a:r>
              <a:rPr lang="en-AU" sz="1400">
                <a:solidFill>
                  <a:srgbClr val="000000"/>
                </a:solidFill>
                <a:latin typeface="Century Schoolbook" panose="02040604050505020304" pitchFamily="18" charset="0"/>
              </a:rPr>
              <a:t>Prof.Dr. Ahmet SALTIK</a:t>
            </a:r>
            <a:endParaRPr lang="en-AU" sz="1400">
              <a:solidFill>
                <a:srgbClr val="000000"/>
              </a:solidFill>
              <a:latin typeface="Century Schoolbook" panose="02040604050505020304" pitchFamily="18" charset="0"/>
            </a:endParaRPr>
          </a:p>
        </p:txBody>
      </p:sp>
      <p:sp>
        <p:nvSpPr>
          <p:cNvPr id="190468" name="Rectangle 4"/>
          <p:cNvSpPr>
            <a:spLocks noChangeArrowheads="1"/>
          </p:cNvSpPr>
          <p:nvPr/>
        </p:nvSpPr>
        <p:spPr bwMode="auto">
          <a:xfrm>
            <a:off x="6553200" y="6248400"/>
            <a:ext cx="1905000" cy="457200"/>
          </a:xfrm>
          <a:prstGeom prst="rect">
            <a:avLst/>
          </a:prstGeom>
          <a:noFill/>
          <a:ln w="9525">
            <a:noFill/>
            <a:miter lim="800000"/>
          </a:ln>
          <a:effectLst/>
        </p:spPr>
        <p:txBody>
          <a:bodyPr wrap="none" lIns="92075" tIns="46038" rIns="92075" bIns="46038" anchor="ctr"/>
          <a:lstStyle/>
          <a:p>
            <a:pPr algn="r" eaLnBrk="0" fontAlgn="base" hangingPunct="0">
              <a:spcBef>
                <a:spcPct val="0"/>
              </a:spcBef>
              <a:spcAft>
                <a:spcPct val="0"/>
              </a:spcAft>
              <a:defRPr/>
            </a:pPr>
            <a:fld id="{5E7FE34A-D6AC-474F-AD86-9B175075E632}" type="slidenum">
              <a:rPr lang="en-AU" sz="1400">
                <a:solidFill>
                  <a:srgbClr val="000000"/>
                </a:solidFill>
                <a:latin typeface="Century Schoolbook" panose="02040604050505020304" pitchFamily="18" charset="0"/>
              </a:rPr>
            </a:fld>
            <a:endParaRPr lang="en-AU" sz="1400">
              <a:solidFill>
                <a:srgbClr val="000000"/>
              </a:solidFill>
              <a:latin typeface="Century Schoolbook" panose="02040604050505020304" pitchFamily="18" charset="0"/>
            </a:endParaRPr>
          </a:p>
        </p:txBody>
      </p:sp>
      <p:pic>
        <p:nvPicPr>
          <p:cNvPr id="15365" name="Picture 5"/>
          <p:cNvPicPr>
            <a:picLocks noChangeArrowheads="1"/>
          </p:cNvPicPr>
          <p:nvPr/>
        </p:nvPicPr>
        <p:blipFill>
          <a:blip r:embed="rId12" cstate="email"/>
          <a:srcRect/>
          <a:stretch>
            <a:fillRect/>
          </a:stretch>
        </p:blipFill>
        <p:spPr bwMode="auto">
          <a:xfrm>
            <a:off x="0" y="0"/>
            <a:ext cx="9144000" cy="6858000"/>
          </a:xfrm>
          <a:prstGeom prst="rect">
            <a:avLst/>
          </a:prstGeom>
          <a:noFill/>
          <a:ln w="9525">
            <a:noFill/>
            <a:miter lim="800000"/>
            <a:headEnd/>
            <a:tailEnd/>
          </a:ln>
        </p:spPr>
      </p:pic>
      <p:sp>
        <p:nvSpPr>
          <p:cNvPr id="190470"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Click to edit Master title style</a:t>
            </a:r>
            <a:endParaRPr lang="tr-TR"/>
          </a:p>
        </p:txBody>
      </p:sp>
      <p:sp>
        <p:nvSpPr>
          <p:cNvPr id="468995"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6899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46899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468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54A60EB4-E236-4F13-8B93-F70137C6D66F}"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Click to edit Master title style</a:t>
            </a:r>
            <a:endParaRPr lang="tr-TR"/>
          </a:p>
        </p:txBody>
      </p:sp>
      <p:sp>
        <p:nvSpPr>
          <p:cNvPr id="468995"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6899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46899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468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54A60EB4-E236-4F13-8B93-F70137C6D66F}"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85800" y="6248400"/>
            <a:ext cx="1905000" cy="457200"/>
          </a:xfrm>
          <a:prstGeom prst="rect">
            <a:avLst/>
          </a:prstGeom>
          <a:noFill/>
          <a:ln w="9525">
            <a:noFill/>
            <a:miter lim="800000"/>
          </a:ln>
          <a:effectLst/>
        </p:spPr>
        <p:txBody>
          <a:bodyPr wrap="none" lIns="92075" tIns="46038" rIns="92075" bIns="46038" anchor="ctr"/>
          <a:lstStyle/>
          <a:p>
            <a:pPr eaLnBrk="0" fontAlgn="base" hangingPunct="0">
              <a:spcBef>
                <a:spcPct val="0"/>
              </a:spcBef>
              <a:spcAft>
                <a:spcPct val="0"/>
              </a:spcAft>
              <a:defRPr/>
            </a:pPr>
            <a:r>
              <a:rPr lang="en-AU" sz="1400">
                <a:solidFill>
                  <a:srgbClr val="000000"/>
                </a:solidFill>
                <a:latin typeface="Century Schoolbook" panose="02040604050505020304" pitchFamily="18" charset="0"/>
              </a:rPr>
              <a:t>19.10.06</a:t>
            </a:r>
            <a:endParaRPr lang="en-AU" sz="1400">
              <a:solidFill>
                <a:srgbClr val="000000"/>
              </a:solidFill>
              <a:latin typeface="Century Schoolbook" panose="02040604050505020304" pitchFamily="18" charset="0"/>
            </a:endParaRPr>
          </a:p>
        </p:txBody>
      </p:sp>
      <p:sp>
        <p:nvSpPr>
          <p:cNvPr id="190467" name="Rectangle 3"/>
          <p:cNvSpPr>
            <a:spLocks noChangeArrowheads="1"/>
          </p:cNvSpPr>
          <p:nvPr/>
        </p:nvSpPr>
        <p:spPr bwMode="auto">
          <a:xfrm>
            <a:off x="3124200" y="6248400"/>
            <a:ext cx="2895600" cy="457200"/>
          </a:xfrm>
          <a:prstGeom prst="rect">
            <a:avLst/>
          </a:prstGeom>
          <a:noFill/>
          <a:ln w="9525">
            <a:noFill/>
            <a:miter lim="800000"/>
          </a:ln>
          <a:effectLst/>
        </p:spPr>
        <p:txBody>
          <a:bodyPr wrap="none" lIns="92075" tIns="46038" rIns="92075" bIns="46038" anchor="ctr"/>
          <a:lstStyle/>
          <a:p>
            <a:pPr algn="ctr" eaLnBrk="0" fontAlgn="base" hangingPunct="0">
              <a:spcBef>
                <a:spcPct val="0"/>
              </a:spcBef>
              <a:spcAft>
                <a:spcPct val="0"/>
              </a:spcAft>
              <a:defRPr/>
            </a:pPr>
            <a:r>
              <a:rPr lang="en-AU" sz="1400">
                <a:solidFill>
                  <a:srgbClr val="000000"/>
                </a:solidFill>
                <a:latin typeface="Century Schoolbook" panose="02040604050505020304" pitchFamily="18" charset="0"/>
              </a:rPr>
              <a:t>Prof.Dr. Ahmet SALTIK</a:t>
            </a:r>
            <a:endParaRPr lang="en-AU" sz="1400">
              <a:solidFill>
                <a:srgbClr val="000000"/>
              </a:solidFill>
              <a:latin typeface="Century Schoolbook" panose="02040604050505020304" pitchFamily="18" charset="0"/>
            </a:endParaRPr>
          </a:p>
        </p:txBody>
      </p:sp>
      <p:sp>
        <p:nvSpPr>
          <p:cNvPr id="190468" name="Rectangle 4"/>
          <p:cNvSpPr>
            <a:spLocks noChangeArrowheads="1"/>
          </p:cNvSpPr>
          <p:nvPr/>
        </p:nvSpPr>
        <p:spPr bwMode="auto">
          <a:xfrm>
            <a:off x="6553200" y="6248400"/>
            <a:ext cx="1905000" cy="457200"/>
          </a:xfrm>
          <a:prstGeom prst="rect">
            <a:avLst/>
          </a:prstGeom>
          <a:noFill/>
          <a:ln w="9525">
            <a:noFill/>
            <a:miter lim="800000"/>
          </a:ln>
          <a:effectLst/>
        </p:spPr>
        <p:txBody>
          <a:bodyPr wrap="none" lIns="92075" tIns="46038" rIns="92075" bIns="46038" anchor="ctr"/>
          <a:lstStyle/>
          <a:p>
            <a:pPr algn="r" eaLnBrk="0" fontAlgn="base" hangingPunct="0">
              <a:spcBef>
                <a:spcPct val="0"/>
              </a:spcBef>
              <a:spcAft>
                <a:spcPct val="0"/>
              </a:spcAft>
              <a:defRPr/>
            </a:pPr>
            <a:fld id="{5E7FE34A-D6AC-474F-AD86-9B175075E632}" type="slidenum">
              <a:rPr lang="en-AU" sz="1400">
                <a:solidFill>
                  <a:srgbClr val="000000"/>
                </a:solidFill>
                <a:latin typeface="Century Schoolbook" panose="02040604050505020304" pitchFamily="18" charset="0"/>
              </a:rPr>
            </a:fld>
            <a:endParaRPr lang="en-AU" sz="1400">
              <a:solidFill>
                <a:srgbClr val="000000"/>
              </a:solidFill>
              <a:latin typeface="Century Schoolbook" panose="02040604050505020304" pitchFamily="18" charset="0"/>
            </a:endParaRPr>
          </a:p>
        </p:txBody>
      </p:sp>
      <p:pic>
        <p:nvPicPr>
          <p:cNvPr id="15365" name="Picture 5"/>
          <p:cNvPicPr>
            <a:picLocks noChangeArrowheads="1"/>
          </p:cNvPicPr>
          <p:nvPr/>
        </p:nvPicPr>
        <p:blipFill>
          <a:blip r:embed="rId12" cstate="email"/>
          <a:srcRect/>
          <a:stretch>
            <a:fillRect/>
          </a:stretch>
        </p:blipFill>
        <p:spPr bwMode="auto">
          <a:xfrm>
            <a:off x="0" y="0"/>
            <a:ext cx="9144000" cy="6858000"/>
          </a:xfrm>
          <a:prstGeom prst="rect">
            <a:avLst/>
          </a:prstGeom>
          <a:noFill/>
          <a:ln w="9525">
            <a:noFill/>
            <a:miter lim="800000"/>
            <a:headEnd/>
            <a:tailEnd/>
          </a:ln>
        </p:spPr>
      </p:pic>
      <p:sp>
        <p:nvSpPr>
          <p:cNvPr id="190470"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85800" y="6248400"/>
            <a:ext cx="1905000" cy="457200"/>
          </a:xfrm>
          <a:prstGeom prst="rect">
            <a:avLst/>
          </a:prstGeom>
          <a:noFill/>
          <a:ln w="9525">
            <a:noFill/>
            <a:miter lim="800000"/>
          </a:ln>
          <a:effectLst/>
        </p:spPr>
        <p:txBody>
          <a:bodyPr wrap="none" lIns="92075" tIns="46038" rIns="92075" bIns="46038" anchor="ctr"/>
          <a:lstStyle/>
          <a:p>
            <a:pPr eaLnBrk="0" fontAlgn="base" hangingPunct="0">
              <a:spcBef>
                <a:spcPct val="0"/>
              </a:spcBef>
              <a:spcAft>
                <a:spcPct val="0"/>
              </a:spcAft>
              <a:defRPr/>
            </a:pPr>
            <a:r>
              <a:rPr lang="en-AU" sz="1400">
                <a:solidFill>
                  <a:srgbClr val="000000"/>
                </a:solidFill>
                <a:latin typeface="Century Schoolbook" panose="02040604050505020304" pitchFamily="18" charset="0"/>
              </a:rPr>
              <a:t>19.10.06</a:t>
            </a:r>
            <a:endParaRPr lang="en-AU" sz="1400">
              <a:solidFill>
                <a:srgbClr val="000000"/>
              </a:solidFill>
              <a:latin typeface="Century Schoolbook" panose="02040604050505020304" pitchFamily="18" charset="0"/>
            </a:endParaRPr>
          </a:p>
        </p:txBody>
      </p:sp>
      <p:sp>
        <p:nvSpPr>
          <p:cNvPr id="190467" name="Rectangle 3"/>
          <p:cNvSpPr>
            <a:spLocks noChangeArrowheads="1"/>
          </p:cNvSpPr>
          <p:nvPr/>
        </p:nvSpPr>
        <p:spPr bwMode="auto">
          <a:xfrm>
            <a:off x="3124200" y="6248400"/>
            <a:ext cx="2895600" cy="457200"/>
          </a:xfrm>
          <a:prstGeom prst="rect">
            <a:avLst/>
          </a:prstGeom>
          <a:noFill/>
          <a:ln w="9525">
            <a:noFill/>
            <a:miter lim="800000"/>
          </a:ln>
          <a:effectLst/>
        </p:spPr>
        <p:txBody>
          <a:bodyPr wrap="none" lIns="92075" tIns="46038" rIns="92075" bIns="46038" anchor="ctr"/>
          <a:lstStyle/>
          <a:p>
            <a:pPr algn="ctr" eaLnBrk="0" fontAlgn="base" hangingPunct="0">
              <a:spcBef>
                <a:spcPct val="0"/>
              </a:spcBef>
              <a:spcAft>
                <a:spcPct val="0"/>
              </a:spcAft>
              <a:defRPr/>
            </a:pPr>
            <a:r>
              <a:rPr lang="en-AU" sz="1400">
                <a:solidFill>
                  <a:srgbClr val="000000"/>
                </a:solidFill>
                <a:latin typeface="Century Schoolbook" panose="02040604050505020304" pitchFamily="18" charset="0"/>
              </a:rPr>
              <a:t>Prof.Dr. Ahmet SALTIK</a:t>
            </a:r>
            <a:endParaRPr lang="en-AU" sz="1400">
              <a:solidFill>
                <a:srgbClr val="000000"/>
              </a:solidFill>
              <a:latin typeface="Century Schoolbook" panose="02040604050505020304" pitchFamily="18" charset="0"/>
            </a:endParaRPr>
          </a:p>
        </p:txBody>
      </p:sp>
      <p:sp>
        <p:nvSpPr>
          <p:cNvPr id="190468" name="Rectangle 4"/>
          <p:cNvSpPr>
            <a:spLocks noChangeArrowheads="1"/>
          </p:cNvSpPr>
          <p:nvPr/>
        </p:nvSpPr>
        <p:spPr bwMode="auto">
          <a:xfrm>
            <a:off x="6553200" y="6248400"/>
            <a:ext cx="1905000" cy="457200"/>
          </a:xfrm>
          <a:prstGeom prst="rect">
            <a:avLst/>
          </a:prstGeom>
          <a:noFill/>
          <a:ln w="9525">
            <a:noFill/>
            <a:miter lim="800000"/>
          </a:ln>
          <a:effectLst/>
        </p:spPr>
        <p:txBody>
          <a:bodyPr wrap="none" lIns="92075" tIns="46038" rIns="92075" bIns="46038" anchor="ctr"/>
          <a:lstStyle/>
          <a:p>
            <a:pPr algn="r" eaLnBrk="0" fontAlgn="base" hangingPunct="0">
              <a:spcBef>
                <a:spcPct val="0"/>
              </a:spcBef>
              <a:spcAft>
                <a:spcPct val="0"/>
              </a:spcAft>
              <a:defRPr/>
            </a:pPr>
            <a:fld id="{5E7FE34A-D6AC-474F-AD86-9B175075E632}" type="slidenum">
              <a:rPr lang="en-AU" sz="1400">
                <a:solidFill>
                  <a:srgbClr val="000000"/>
                </a:solidFill>
                <a:latin typeface="Century Schoolbook" panose="02040604050505020304" pitchFamily="18" charset="0"/>
              </a:rPr>
            </a:fld>
            <a:endParaRPr lang="en-AU" sz="1400">
              <a:solidFill>
                <a:srgbClr val="000000"/>
              </a:solidFill>
              <a:latin typeface="Century Schoolbook" panose="02040604050505020304" pitchFamily="18" charset="0"/>
            </a:endParaRPr>
          </a:p>
        </p:txBody>
      </p:sp>
      <p:pic>
        <p:nvPicPr>
          <p:cNvPr id="15365" name="Picture 5"/>
          <p:cNvPicPr>
            <a:picLocks noChangeArrowheads="1"/>
          </p:cNvPicPr>
          <p:nvPr/>
        </p:nvPicPr>
        <p:blipFill>
          <a:blip r:embed="rId12" cstate="email"/>
          <a:srcRect/>
          <a:stretch>
            <a:fillRect/>
          </a:stretch>
        </p:blipFill>
        <p:spPr bwMode="auto">
          <a:xfrm>
            <a:off x="0" y="0"/>
            <a:ext cx="9144000" cy="6858000"/>
          </a:xfrm>
          <a:prstGeom prst="rect">
            <a:avLst/>
          </a:prstGeom>
          <a:noFill/>
          <a:ln w="9525">
            <a:noFill/>
            <a:miter lim="800000"/>
            <a:headEnd/>
            <a:tailEnd/>
          </a:ln>
        </p:spPr>
      </p:pic>
      <p:sp>
        <p:nvSpPr>
          <p:cNvPr id="190470"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ChangeArrowheads="1"/>
          </p:cNvSpPr>
          <p:nvPr/>
        </p:nvSpPr>
        <p:spPr bwMode="ltGray">
          <a:xfrm>
            <a:off x="417513" y="1098550"/>
            <a:ext cx="438150" cy="474663"/>
          </a:xfrm>
          <a:prstGeom prst="rect">
            <a:avLst/>
          </a:prstGeom>
          <a:solidFill>
            <a:schemeClr val="accent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4" name="Rectangle 4"/>
          <p:cNvSpPr>
            <a:spLocks noChangeArrowheads="1"/>
          </p:cNvSpPr>
          <p:nvPr/>
        </p:nvSpPr>
        <p:spPr bwMode="ltGray">
          <a:xfrm>
            <a:off x="541338" y="1520825"/>
            <a:ext cx="422275" cy="474663"/>
          </a:xfrm>
          <a:prstGeom prst="rect">
            <a:avLst/>
          </a:prstGeom>
          <a:solidFill>
            <a:schemeClr val="folHlink"/>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7" name="Rectangle 7"/>
          <p:cNvSpPr>
            <a:spLocks noChangeArrowheads="1"/>
          </p:cNvSpPr>
          <p:nvPr/>
        </p:nvSpPr>
        <p:spPr bwMode="gray">
          <a:xfrm>
            <a:off x="762000" y="990600"/>
            <a:ext cx="31750" cy="1052513"/>
          </a:xfrm>
          <a:prstGeom prst="rect">
            <a:avLst/>
          </a:prstGeom>
          <a:solidFill>
            <a:schemeClr val="bg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22537" name="Rectangle 9"/>
          <p:cNvSpPr>
            <a:spLocks noGrp="1" noChangeArrowheads="1"/>
          </p:cNvSpPr>
          <p:nvPr>
            <p:ph type="title"/>
          </p:nvPr>
        </p:nvSpPr>
        <p:spPr bwMode="auto">
          <a:xfrm>
            <a:off x="1150938" y="214313"/>
            <a:ext cx="7793037" cy="1462087"/>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2538" name="Rectangle 10"/>
          <p:cNvSpPr>
            <a:spLocks noGrp="1" noChangeArrowheads="1"/>
          </p:cNvSpPr>
          <p:nvPr>
            <p:ph type="body" idx="1"/>
          </p:nvPr>
        </p:nvSpPr>
        <p:spPr bwMode="auto">
          <a:xfrm>
            <a:off x="1182688" y="2017713"/>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35211"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35212"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35213"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sz="1400">
                <a:latin typeface="+mn-lt"/>
              </a:defRPr>
            </a:lvl1pPr>
          </a:lstStyle>
          <a:p>
            <a:pPr fontAlgn="base">
              <a:spcBef>
                <a:spcPct val="0"/>
              </a:spcBef>
              <a:spcAft>
                <a:spcPct val="0"/>
              </a:spcAft>
              <a:defRPr/>
            </a:pPr>
            <a:fld id="{31372332-1C05-443A-8375-9E4BD713CEDB}"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solidFill>
                  <a:srgbClr val="000000"/>
                </a:solidFill>
                <a:latin typeface="Arial" panose="020B0604020202020204" pitchFamily="34" charset="0"/>
                <a:cs typeface="+mn-cs"/>
              </a:defRPr>
            </a:lvl1pPr>
          </a:lstStyle>
          <a:p>
            <a:pPr fontAlgn="base">
              <a:spcBef>
                <a:spcPct val="0"/>
              </a:spcBef>
              <a:spcAft>
                <a:spcPct val="0"/>
              </a:spcAft>
              <a:defRPr/>
            </a:pPr>
            <a:r>
              <a:rPr lang="tr-TR" smtClean="0"/>
              <a:t>10/30/2021</a:t>
            </a: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Arial" panose="020B0604020202020204" pitchFamily="34" charset="0"/>
                <a:cs typeface="+mn-cs"/>
              </a:defRPr>
            </a:lvl1pPr>
          </a:lstStyle>
          <a:p>
            <a:pPr fontAlgn="base">
              <a:spcBef>
                <a:spcPct val="0"/>
              </a:spcBef>
              <a:spcAft>
                <a:spcPct val="0"/>
              </a:spcAft>
              <a:defRPr/>
            </a:pPr>
            <a:r>
              <a:rPr lang="tr-TR"/>
              <a:t>Prof. Dr. Ahmet SALTIK</a:t>
            </a: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Arial" panose="020B0604020202020204" pitchFamily="34" charset="0"/>
                <a:cs typeface="+mn-cs"/>
              </a:defRPr>
            </a:lvl1pPr>
          </a:lstStyle>
          <a:p>
            <a:pPr fontAlgn="base">
              <a:spcBef>
                <a:spcPct val="0"/>
              </a:spcBef>
              <a:spcAft>
                <a:spcPct val="0"/>
              </a:spcAft>
              <a:defRPr/>
            </a:pPr>
            <a:fld id="{876813BF-1258-44EF-97F5-1BAB92F61193}" type="slidenum">
              <a:rPr lang="tr-TR"/>
            </a:fld>
            <a:endParaRPr lang="tr-TR"/>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p:nvPr/>
        </p:nvGrpSpPr>
        <p:grpSpPr bwMode="auto">
          <a:xfrm>
            <a:off x="0" y="1588"/>
            <a:ext cx="9132888" cy="6845300"/>
            <a:chOff x="0" y="1"/>
            <a:chExt cx="5753" cy="4312"/>
          </a:xfrm>
        </p:grpSpPr>
        <p:sp>
          <p:nvSpPr>
            <p:cNvPr id="302083" name="Freeform 3"/>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ln>
            <a:effectLst/>
          </p:spPr>
          <p:txBody>
            <a:bodyPr/>
            <a:lstStyle/>
            <a:p>
              <a:pPr algn="ctr" fontAlgn="base">
                <a:spcBef>
                  <a:spcPct val="0"/>
                </a:spcBef>
                <a:spcAft>
                  <a:spcPct val="0"/>
                </a:spcAft>
                <a:defRPr/>
              </a:pPr>
              <a:endParaRPr lang="tr-TR">
                <a:solidFill>
                  <a:srgbClr val="FFFFFF"/>
                </a:solidFill>
                <a:latin typeface="Arial" panose="020B0604020202020204" pitchFamily="34" charset="0"/>
                <a:cs typeface="Arial" panose="020B0604020202020204" pitchFamily="34" charset="0"/>
              </a:endParaRPr>
            </a:p>
          </p:txBody>
        </p:sp>
        <p:sp>
          <p:nvSpPr>
            <p:cNvPr id="302084" name="Arc 4"/>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ctr" fontAlgn="base">
                <a:spcBef>
                  <a:spcPct val="0"/>
                </a:spcBef>
                <a:spcAft>
                  <a:spcPct val="0"/>
                </a:spcAft>
                <a:defRPr/>
              </a:pPr>
              <a:endParaRPr lang="tr-TR">
                <a:solidFill>
                  <a:srgbClr val="FFFFFF"/>
                </a:solidFill>
                <a:latin typeface="Arial" panose="020B0604020202020204" pitchFamily="34" charset="0"/>
                <a:cs typeface="Arial" panose="020B0604020202020204" pitchFamily="34" charset="0"/>
              </a:endParaRPr>
            </a:p>
          </p:txBody>
        </p:sp>
      </p:grpSp>
      <p:sp>
        <p:nvSpPr>
          <p:cNvPr id="302085" name="Rectangle 5"/>
          <p:cNvSpPr>
            <a:spLocks noGrp="1" noChangeArrowheads="1"/>
          </p:cNvSpPr>
          <p:nvPr>
            <p:ph type="title"/>
          </p:nvPr>
        </p:nvSpPr>
        <p:spPr bwMode="auto">
          <a:xfrm>
            <a:off x="685800" y="609600"/>
            <a:ext cx="7772400" cy="1143000"/>
          </a:xfrm>
          <a:prstGeom prst="rect">
            <a:avLst/>
          </a:prstGeom>
          <a:noFill/>
          <a:ln w="9525">
            <a:noFill/>
            <a:miter lim="800000"/>
          </a:ln>
          <a:effectLst/>
        </p:spPr>
        <p:txBody>
          <a:bodyPr vert="horz" wrap="square" lIns="92075" tIns="46038" rIns="92075" bIns="46038" numCol="1" anchor="ctr" anchorCtr="0" compatLnSpc="1"/>
          <a:lstStyle/>
          <a:p>
            <a:pPr lvl="0"/>
            <a:r>
              <a:rPr lang="tr-TR"/>
              <a:t>Asıl başlık stili için tıklatın</a:t>
            </a:r>
            <a:endParaRPr lang="tr-TR"/>
          </a:p>
        </p:txBody>
      </p:sp>
      <p:sp>
        <p:nvSpPr>
          <p:cNvPr id="302086" name="Rectangle 6"/>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2075" tIns="46038" rIns="92075" bIns="46038" numCol="1" anchor="ctr" anchorCtr="0" compatLnSpc="1"/>
          <a:lstStyle>
            <a:lvl1pPr algn="ctr">
              <a:defRPr sz="1400" u="none">
                <a:solidFill>
                  <a:srgbClr val="FFFFFF"/>
                </a:solidFill>
                <a:latin typeface="+mn-lt"/>
                <a:cs typeface="+mn-cs"/>
              </a:defRPr>
            </a:lvl1pPr>
          </a:lstStyle>
          <a:p>
            <a:pPr fontAlgn="base">
              <a:spcBef>
                <a:spcPct val="0"/>
              </a:spcBef>
              <a:spcAft>
                <a:spcPct val="0"/>
              </a:spcAft>
              <a:defRPr/>
            </a:pPr>
            <a:r>
              <a:rPr lang="tr-TR" smtClean="0"/>
              <a:t>10/30/2021</a:t>
            </a:r>
            <a:endParaRPr lang="tr-TR"/>
          </a:p>
        </p:txBody>
      </p:sp>
      <p:sp>
        <p:nvSpPr>
          <p:cNvPr id="302087" name="Rectangle 7"/>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2075" tIns="46038" rIns="92075" bIns="46038" numCol="1" anchor="ctr" anchorCtr="0" compatLnSpc="1"/>
          <a:lstStyle>
            <a:lvl1pPr algn="ctr">
              <a:defRPr sz="1400" u="none">
                <a:solidFill>
                  <a:srgbClr val="FFFFFF"/>
                </a:solidFill>
                <a:latin typeface="+mn-lt"/>
                <a:cs typeface="+mn-cs"/>
              </a:defRPr>
            </a:lvl1pPr>
          </a:lstStyle>
          <a:p>
            <a:pPr fontAlgn="base">
              <a:spcBef>
                <a:spcPct val="0"/>
              </a:spcBef>
              <a:spcAft>
                <a:spcPct val="0"/>
              </a:spcAft>
              <a:defRPr/>
            </a:pPr>
            <a:r>
              <a:rPr lang="tr-TR"/>
              <a:t>Prof. Dr. Ahmet SALTIK</a:t>
            </a:r>
            <a:endParaRPr lang="tr-TR"/>
          </a:p>
        </p:txBody>
      </p:sp>
      <p:sp>
        <p:nvSpPr>
          <p:cNvPr id="302088" name="Rectangle 8"/>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2075" tIns="46038" rIns="92075" bIns="46038" numCol="1" anchor="ctr" anchorCtr="0" compatLnSpc="1"/>
          <a:lstStyle>
            <a:lvl1pPr algn="r">
              <a:defRPr sz="1400" u="none">
                <a:solidFill>
                  <a:srgbClr val="FFFFFF"/>
                </a:solidFill>
                <a:latin typeface="+mn-lt"/>
                <a:cs typeface="+mn-cs"/>
              </a:defRPr>
            </a:lvl1pPr>
          </a:lstStyle>
          <a:p>
            <a:pPr fontAlgn="base">
              <a:spcBef>
                <a:spcPct val="0"/>
              </a:spcBef>
              <a:spcAft>
                <a:spcPct val="0"/>
              </a:spcAft>
              <a:defRPr/>
            </a:pPr>
            <a:fld id="{395AC26F-5E44-4117-ABF9-9DBB32AFF577}" type="slidenum">
              <a:rPr lang="tr-TR"/>
            </a:fld>
            <a:endParaRPr lang="tr-TR"/>
          </a:p>
        </p:txBody>
      </p:sp>
      <p:sp>
        <p:nvSpPr>
          <p:cNvPr id="20487" name="Rectangle 9"/>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Tree>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0243"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306FA36-6D86-4D47-8435-94B68F062A14}" type="slidenum">
              <a:rPr lang="tr-TR">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r>
              <a:rPr lang="tr-TR" smtClean="0"/>
              <a:t>10/30/2021</a:t>
            </a:r>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r>
              <a:rPr lang="tr-TR"/>
              <a:t>Prof. Dr. Ahmet SALTIK</a:t>
            </a: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1BA67E8-5714-4DCC-86BD-8BD8F33DA448}" type="slidenum">
              <a:rPr lang="tr-TR"/>
            </a:fld>
            <a:endParaRPr lang="tr-T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685800" y="6248400"/>
            <a:ext cx="1905000" cy="457200"/>
          </a:xfrm>
          <a:prstGeom prst="rect">
            <a:avLst/>
          </a:prstGeom>
          <a:noFill/>
          <a:ln w="9525">
            <a:noFill/>
            <a:miter lim="800000"/>
          </a:ln>
          <a:effectLst/>
        </p:spPr>
        <p:txBody>
          <a:bodyPr wrap="none" lIns="92075" tIns="46038" rIns="92075" bIns="46038" anchor="ctr"/>
          <a:lstStyle/>
          <a:p>
            <a:pPr eaLnBrk="0" fontAlgn="base" hangingPunct="0">
              <a:spcBef>
                <a:spcPct val="0"/>
              </a:spcBef>
              <a:spcAft>
                <a:spcPct val="0"/>
              </a:spcAft>
              <a:defRPr/>
            </a:pPr>
            <a:r>
              <a:rPr lang="en-AU" sz="1400">
                <a:solidFill>
                  <a:srgbClr val="000000"/>
                </a:solidFill>
                <a:latin typeface="Century Schoolbook" panose="02040604050505020304" pitchFamily="18" charset="0"/>
              </a:rPr>
              <a:t>19.10.06</a:t>
            </a:r>
            <a:endParaRPr lang="en-AU" sz="1400">
              <a:solidFill>
                <a:srgbClr val="000000"/>
              </a:solidFill>
              <a:latin typeface="Century Schoolbook" panose="02040604050505020304" pitchFamily="18" charset="0"/>
            </a:endParaRPr>
          </a:p>
        </p:txBody>
      </p:sp>
      <p:sp>
        <p:nvSpPr>
          <p:cNvPr id="190467" name="Rectangle 3"/>
          <p:cNvSpPr>
            <a:spLocks noChangeArrowheads="1"/>
          </p:cNvSpPr>
          <p:nvPr/>
        </p:nvSpPr>
        <p:spPr bwMode="auto">
          <a:xfrm>
            <a:off x="3124200" y="6248400"/>
            <a:ext cx="2895600" cy="457200"/>
          </a:xfrm>
          <a:prstGeom prst="rect">
            <a:avLst/>
          </a:prstGeom>
          <a:noFill/>
          <a:ln w="9525">
            <a:noFill/>
            <a:miter lim="800000"/>
          </a:ln>
          <a:effectLst/>
        </p:spPr>
        <p:txBody>
          <a:bodyPr wrap="none" lIns="92075" tIns="46038" rIns="92075" bIns="46038" anchor="ctr"/>
          <a:lstStyle/>
          <a:p>
            <a:pPr algn="ctr" eaLnBrk="0" fontAlgn="base" hangingPunct="0">
              <a:spcBef>
                <a:spcPct val="0"/>
              </a:spcBef>
              <a:spcAft>
                <a:spcPct val="0"/>
              </a:spcAft>
              <a:defRPr/>
            </a:pPr>
            <a:r>
              <a:rPr lang="en-AU" sz="1400">
                <a:solidFill>
                  <a:srgbClr val="000000"/>
                </a:solidFill>
                <a:latin typeface="Century Schoolbook" panose="02040604050505020304" pitchFamily="18" charset="0"/>
              </a:rPr>
              <a:t>Prof.Dr. Ahmet SALTIK</a:t>
            </a:r>
            <a:endParaRPr lang="en-AU" sz="1400">
              <a:solidFill>
                <a:srgbClr val="000000"/>
              </a:solidFill>
              <a:latin typeface="Century Schoolbook" panose="02040604050505020304" pitchFamily="18" charset="0"/>
            </a:endParaRPr>
          </a:p>
        </p:txBody>
      </p:sp>
      <p:sp>
        <p:nvSpPr>
          <p:cNvPr id="190468" name="Rectangle 4"/>
          <p:cNvSpPr>
            <a:spLocks noChangeArrowheads="1"/>
          </p:cNvSpPr>
          <p:nvPr/>
        </p:nvSpPr>
        <p:spPr bwMode="auto">
          <a:xfrm>
            <a:off x="6553200" y="6248400"/>
            <a:ext cx="1905000" cy="457200"/>
          </a:xfrm>
          <a:prstGeom prst="rect">
            <a:avLst/>
          </a:prstGeom>
          <a:noFill/>
          <a:ln w="9525">
            <a:noFill/>
            <a:miter lim="800000"/>
          </a:ln>
          <a:effectLst/>
        </p:spPr>
        <p:txBody>
          <a:bodyPr wrap="none" lIns="92075" tIns="46038" rIns="92075" bIns="46038" anchor="ctr"/>
          <a:lstStyle/>
          <a:p>
            <a:pPr algn="r" eaLnBrk="0" fontAlgn="base" hangingPunct="0">
              <a:spcBef>
                <a:spcPct val="0"/>
              </a:spcBef>
              <a:spcAft>
                <a:spcPct val="0"/>
              </a:spcAft>
              <a:defRPr/>
            </a:pPr>
            <a:fld id="{5E7FE34A-D6AC-474F-AD86-9B175075E632}" type="slidenum">
              <a:rPr lang="en-AU" sz="1400">
                <a:solidFill>
                  <a:srgbClr val="000000"/>
                </a:solidFill>
                <a:latin typeface="Century Schoolbook" panose="02040604050505020304" pitchFamily="18" charset="0"/>
              </a:rPr>
            </a:fld>
            <a:endParaRPr lang="en-AU" sz="1400">
              <a:solidFill>
                <a:srgbClr val="000000"/>
              </a:solidFill>
              <a:latin typeface="Century Schoolbook" panose="02040604050505020304" pitchFamily="18" charset="0"/>
            </a:endParaRPr>
          </a:p>
        </p:txBody>
      </p:sp>
      <p:pic>
        <p:nvPicPr>
          <p:cNvPr id="15365" name="Picture 5"/>
          <p:cNvPicPr>
            <a:picLocks noChangeArrowheads="1"/>
          </p:cNvPicPr>
          <p:nvPr/>
        </p:nvPicPr>
        <p:blipFill>
          <a:blip r:embed="rId12" cstate="email"/>
          <a:srcRect/>
          <a:stretch>
            <a:fillRect/>
          </a:stretch>
        </p:blipFill>
        <p:spPr bwMode="auto">
          <a:xfrm>
            <a:off x="0" y="0"/>
            <a:ext cx="9144000" cy="6858000"/>
          </a:xfrm>
          <a:prstGeom prst="rect">
            <a:avLst/>
          </a:prstGeom>
          <a:noFill/>
          <a:ln w="9525">
            <a:noFill/>
            <a:miter lim="800000"/>
            <a:headEnd/>
            <a:tailEnd/>
          </a:ln>
        </p:spPr>
      </p:pic>
      <p:sp>
        <p:nvSpPr>
          <p:cNvPr id="190470"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ln>
          <a:effectLst/>
        </p:spPr>
        <p:txBody>
          <a:bodyPr wrap="none" anchor="ctr"/>
          <a:lstStyle/>
          <a:p>
            <a:pPr fontAlgn="base">
              <a:spcBef>
                <a:spcPct val="0"/>
              </a:spcBef>
              <a:spcAft>
                <a:spcPct val="0"/>
              </a:spcAft>
              <a:defRPr/>
            </a:pPr>
            <a:endParaRPr lang="tr-TR">
              <a:solidFill>
                <a:srgbClr val="000000"/>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r>
              <a:rPr lang="tr-TR" smtClean="0"/>
              <a:t>10/30/2021</a:t>
            </a:r>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r>
              <a:rPr lang="tr-TR"/>
              <a:t>Prof. Dr. Ahmet SALTIK</a:t>
            </a:r>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panose="020B0604020202020204" pitchFamily="34" charset="0"/>
              </a:defRPr>
            </a:lvl1pPr>
          </a:lstStyle>
          <a:p>
            <a:pPr>
              <a:defRPr/>
            </a:pPr>
            <a:fld id="{9A93CF6E-E4B9-481F-9278-666EE6E58B8A}" type="slidenum">
              <a:rPr lang="tr-TR"/>
            </a:fld>
            <a:endParaRPr lang="tr-TR"/>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ChangeArrowheads="1"/>
          </p:cNvSpPr>
          <p:nvPr/>
        </p:nvSpPr>
        <p:spPr bwMode="ltGray">
          <a:xfrm>
            <a:off x="417513" y="1098550"/>
            <a:ext cx="438150" cy="474663"/>
          </a:xfrm>
          <a:prstGeom prst="rect">
            <a:avLst/>
          </a:prstGeom>
          <a:solidFill>
            <a:schemeClr val="accent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8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88" name="Rectangle 4"/>
          <p:cNvSpPr>
            <a:spLocks noChangeArrowheads="1"/>
          </p:cNvSpPr>
          <p:nvPr/>
        </p:nvSpPr>
        <p:spPr bwMode="ltGray">
          <a:xfrm>
            <a:off x="541338" y="1520825"/>
            <a:ext cx="422275" cy="474663"/>
          </a:xfrm>
          <a:prstGeom prst="rect">
            <a:avLst/>
          </a:prstGeom>
          <a:solidFill>
            <a:schemeClr val="folHlink"/>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8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9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91" name="Rectangle 7"/>
          <p:cNvSpPr>
            <a:spLocks noChangeArrowheads="1"/>
          </p:cNvSpPr>
          <p:nvPr/>
        </p:nvSpPr>
        <p:spPr bwMode="gray">
          <a:xfrm>
            <a:off x="762000" y="990600"/>
            <a:ext cx="31750" cy="1052513"/>
          </a:xfrm>
          <a:prstGeom prst="rect">
            <a:avLst/>
          </a:prstGeom>
          <a:solidFill>
            <a:schemeClr val="bg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16999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9225" name="Rectangle 9"/>
          <p:cNvSpPr>
            <a:spLocks noGrp="1" noChangeArrowheads="1"/>
          </p:cNvSpPr>
          <p:nvPr>
            <p:ph type="title"/>
          </p:nvPr>
        </p:nvSpPr>
        <p:spPr bwMode="auto">
          <a:xfrm>
            <a:off x="1150938" y="214313"/>
            <a:ext cx="7793037" cy="1462087"/>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9226" name="Rectangle 10"/>
          <p:cNvSpPr>
            <a:spLocks noGrp="1" noChangeArrowheads="1"/>
          </p:cNvSpPr>
          <p:nvPr>
            <p:ph type="body" idx="1"/>
          </p:nvPr>
        </p:nvSpPr>
        <p:spPr bwMode="auto">
          <a:xfrm>
            <a:off x="1182688" y="2017713"/>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169995"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b="0">
                <a:solidFill>
                  <a:schemeClr val="tx1"/>
                </a:solidFill>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69996"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b="0">
                <a:solidFill>
                  <a:schemeClr val="tx1"/>
                </a:solidFill>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69997"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b="0">
                <a:solidFill>
                  <a:schemeClr val="tx1"/>
                </a:solidFill>
                <a:latin typeface="+mn-lt"/>
              </a:defRPr>
            </a:lvl1pPr>
          </a:lstStyle>
          <a:p>
            <a:pPr fontAlgn="base">
              <a:spcBef>
                <a:spcPct val="0"/>
              </a:spcBef>
              <a:spcAft>
                <a:spcPct val="0"/>
              </a:spcAft>
              <a:defRPr/>
            </a:pPr>
            <a:fld id="{D21B8A76-C9B7-409D-8ECF-BBE2799D7D8D}"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Click to edit Master title style</a:t>
            </a:r>
            <a:endParaRPr lang="tr-TR"/>
          </a:p>
        </p:txBody>
      </p:sp>
      <p:sp>
        <p:nvSpPr>
          <p:cNvPr id="468995"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46899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a:solidFill>
                  <a:srgbClr val="FFFFFF"/>
                </a:solidFill>
                <a:effectLst>
                  <a:outerShdw blurRad="38100" dist="38100" dir="2700000" algn="tl">
                    <a:srgbClr val="000000"/>
                  </a:outerShdw>
                </a:effectLst>
                <a:cs typeface="+mn-cs"/>
              </a:defRPr>
            </a:lvl1pPr>
          </a:lstStyle>
          <a:p>
            <a:pPr fontAlgn="base">
              <a:spcBef>
                <a:spcPct val="0"/>
              </a:spcBef>
              <a:spcAft>
                <a:spcPct val="0"/>
              </a:spcAft>
              <a:defRPr/>
            </a:pPr>
            <a:r>
              <a:rPr lang="tr-TR" smtClean="0">
                <a:latin typeface="Arial" panose="020B0604020202020204" pitchFamily="34" charset="0"/>
              </a:rPr>
              <a:t>10/30/2021</a:t>
            </a:r>
            <a:endParaRPr lang="tr-TR">
              <a:latin typeface="Arial" panose="020B0604020202020204" pitchFamily="34" charset="0"/>
            </a:endParaRPr>
          </a:p>
        </p:txBody>
      </p:sp>
      <p:sp>
        <p:nvSpPr>
          <p:cNvPr id="46899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a:solidFill>
                  <a:srgbClr val="FFFFFF"/>
                </a:solidFill>
                <a:effectLst>
                  <a:outerShdw blurRad="38100" dist="38100" dir="2700000" algn="tl">
                    <a:srgbClr val="000000"/>
                  </a:outerShdw>
                </a:effectLst>
                <a:cs typeface="+mn-cs"/>
              </a:defRPr>
            </a:lvl1pPr>
          </a:lstStyle>
          <a:p>
            <a:pPr fontAlgn="base">
              <a:spcBef>
                <a:spcPct val="0"/>
              </a:spcBef>
              <a:spcAft>
                <a:spcPct val="0"/>
              </a:spcAft>
              <a:defRPr/>
            </a:pPr>
            <a:r>
              <a:rPr lang="tr-TR">
                <a:latin typeface="Arial" panose="020B0604020202020204" pitchFamily="34" charset="0"/>
              </a:rPr>
              <a:t>Prof. Dr. Ahmet SALTIK</a:t>
            </a:r>
            <a:endParaRPr lang="tr-TR">
              <a:latin typeface="Arial" panose="020B0604020202020204" pitchFamily="34" charset="0"/>
            </a:endParaRPr>
          </a:p>
        </p:txBody>
      </p:sp>
      <p:sp>
        <p:nvSpPr>
          <p:cNvPr id="468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a:solidFill>
                  <a:srgbClr val="FFFFFF"/>
                </a:solidFill>
                <a:effectLst>
                  <a:outerShdw blurRad="38100" dist="38100" dir="2700000" algn="tl">
                    <a:srgbClr val="000000"/>
                  </a:outerShdw>
                </a:effectLst>
                <a:cs typeface="+mn-cs"/>
              </a:defRPr>
            </a:lvl1pPr>
          </a:lstStyle>
          <a:p>
            <a:pPr fontAlgn="base">
              <a:spcBef>
                <a:spcPct val="0"/>
              </a:spcBef>
              <a:spcAft>
                <a:spcPct val="0"/>
              </a:spcAft>
              <a:defRPr/>
            </a:pPr>
            <a:fld id="{AEF8AB0C-2B81-436D-ABAB-9C5ED2B352D3}" type="slidenum">
              <a:rPr lang="tr-TR">
                <a:latin typeface="Arial" panose="020B0604020202020204" pitchFamily="34" charset="0"/>
              </a:rPr>
            </a:fld>
            <a:endParaRPr lang="tr-TR">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04375-3036-470E-97C2-7F4896A74E9F}" type="slidenum">
              <a:rPr lang="tr-TR">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Rectangle 2"/>
          <p:cNvSpPr>
            <a:spLocks noChangeArrowheads="1"/>
          </p:cNvSpPr>
          <p:nvPr/>
        </p:nvSpPr>
        <p:spPr bwMode="ltGray">
          <a:xfrm>
            <a:off x="417513" y="1098550"/>
            <a:ext cx="438150" cy="474663"/>
          </a:xfrm>
          <a:prstGeom prst="rect">
            <a:avLst/>
          </a:prstGeom>
          <a:solidFill>
            <a:schemeClr val="accent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2" name="Rectangle 4"/>
          <p:cNvSpPr>
            <a:spLocks noChangeArrowheads="1"/>
          </p:cNvSpPr>
          <p:nvPr/>
        </p:nvSpPr>
        <p:spPr bwMode="ltGray">
          <a:xfrm>
            <a:off x="541338" y="1520825"/>
            <a:ext cx="422275" cy="474663"/>
          </a:xfrm>
          <a:prstGeom prst="rect">
            <a:avLst/>
          </a:prstGeom>
          <a:solidFill>
            <a:schemeClr val="folHlink"/>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5" name="Rectangle 7"/>
          <p:cNvSpPr>
            <a:spLocks noChangeArrowheads="1"/>
          </p:cNvSpPr>
          <p:nvPr/>
        </p:nvSpPr>
        <p:spPr bwMode="gray">
          <a:xfrm>
            <a:off x="762000" y="990600"/>
            <a:ext cx="31750" cy="1052513"/>
          </a:xfrm>
          <a:prstGeom prst="rect">
            <a:avLst/>
          </a:prstGeom>
          <a:solidFill>
            <a:schemeClr val="bg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33997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cs typeface="Arial" panose="020B0604020202020204" pitchFamily="34" charset="0"/>
            </a:endParaRPr>
          </a:p>
        </p:txBody>
      </p:sp>
      <p:sp>
        <p:nvSpPr>
          <p:cNvPr id="26633" name="Rectangle 9"/>
          <p:cNvSpPr>
            <a:spLocks noGrp="1" noChangeArrowheads="1"/>
          </p:cNvSpPr>
          <p:nvPr>
            <p:ph type="title"/>
          </p:nvPr>
        </p:nvSpPr>
        <p:spPr bwMode="auto">
          <a:xfrm>
            <a:off x="1150938" y="617538"/>
            <a:ext cx="7793037" cy="1143000"/>
          </a:xfrm>
          <a:prstGeom prst="rect">
            <a:avLst/>
          </a:prstGeom>
          <a:noFill/>
          <a:ln w="9525">
            <a:noFill/>
            <a:miter lim="800000"/>
          </a:ln>
        </p:spPr>
        <p:txBody>
          <a:bodyPr vert="horz" wrap="square" lIns="91440" tIns="45720" rIns="91440" bIns="45720" numCol="1" anchor="b" anchorCtr="0" compatLnSpc="1"/>
          <a:lstStyle/>
          <a:p>
            <a:pPr lvl="0"/>
            <a:r>
              <a:rPr lang="en-US"/>
              <a:t>Click to edit Master title style</a:t>
            </a:r>
            <a:endParaRPr lang="en-US"/>
          </a:p>
        </p:txBody>
      </p:sp>
      <p:sp>
        <p:nvSpPr>
          <p:cNvPr id="26634" name="Rectangle 10"/>
          <p:cNvSpPr>
            <a:spLocks noGrp="1" noChangeArrowheads="1"/>
          </p:cNvSpPr>
          <p:nvPr>
            <p:ph type="body" idx="1"/>
          </p:nvPr>
        </p:nvSpPr>
        <p:spPr bwMode="auto">
          <a:xfrm>
            <a:off x="1182688" y="2017713"/>
            <a:ext cx="7772400" cy="4114800"/>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39979" name="Rectangle 11"/>
          <p:cNvSpPr>
            <a:spLocks noGrp="1" noChangeArrowheads="1"/>
          </p:cNvSpPr>
          <p:nvPr>
            <p:ph type="dt" sz="half" idx="2"/>
          </p:nvPr>
        </p:nvSpPr>
        <p:spPr bwMode="auto">
          <a:xfrm>
            <a:off x="914400" y="6324600"/>
            <a:ext cx="1905000" cy="457200"/>
          </a:xfrm>
          <a:prstGeom prst="rect">
            <a:avLst/>
          </a:prstGeom>
          <a:noFill/>
          <a:ln w="9525">
            <a:noFill/>
            <a:miter lim="800000"/>
          </a:ln>
          <a:effectLst/>
        </p:spPr>
        <p:txBody>
          <a:bodyPr vert="horz" wrap="square" lIns="91440" tIns="45720" rIns="91440" bIns="45720" numCol="1" anchor="b" anchorCtr="0" compatLnSpc="1"/>
          <a:lstStyle>
            <a:lvl1pPr>
              <a:defRPr kumimoji="0" sz="1400">
                <a:solidFill>
                  <a:srgbClr val="000000"/>
                </a:solidFill>
                <a:latin typeface="+mn-lt"/>
                <a:cs typeface="+mn-cs"/>
              </a:defRPr>
            </a:lvl1pPr>
          </a:lstStyle>
          <a:p>
            <a:pPr fontAlgn="base">
              <a:spcBef>
                <a:spcPct val="0"/>
              </a:spcBef>
              <a:spcAft>
                <a:spcPct val="0"/>
              </a:spcAft>
              <a:defRPr/>
            </a:pPr>
            <a:r>
              <a:rPr lang="tr-TR" smtClean="0"/>
              <a:t>10/30/2021</a:t>
            </a:r>
            <a:endParaRPr lang="en-US"/>
          </a:p>
        </p:txBody>
      </p:sp>
      <p:sp>
        <p:nvSpPr>
          <p:cNvPr id="339980" name="Rectangle 12"/>
          <p:cNvSpPr>
            <a:spLocks noGrp="1" noChangeArrowheads="1"/>
          </p:cNvSpPr>
          <p:nvPr>
            <p:ph type="ftr" sz="quarter" idx="3"/>
          </p:nvPr>
        </p:nvSpPr>
        <p:spPr bwMode="auto">
          <a:xfrm>
            <a:off x="3352800" y="6324600"/>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kumimoji="0" sz="1400">
                <a:solidFill>
                  <a:srgbClr val="000000"/>
                </a:solidFill>
                <a:latin typeface="+mn-lt"/>
                <a:cs typeface="+mn-cs"/>
              </a:defRPr>
            </a:lvl1pPr>
          </a:lstStyle>
          <a:p>
            <a:pPr fontAlgn="base">
              <a:spcBef>
                <a:spcPct val="0"/>
              </a:spcBef>
              <a:spcAft>
                <a:spcPct val="0"/>
              </a:spcAft>
              <a:defRPr/>
            </a:pPr>
            <a:r>
              <a:rPr lang="en-US"/>
              <a:t>Prof. Dr. Ahmet SALTIK</a:t>
            </a:r>
            <a:endParaRPr lang="en-US"/>
          </a:p>
        </p:txBody>
      </p:sp>
      <p:sp>
        <p:nvSpPr>
          <p:cNvPr id="339981" name="Rectangle 13"/>
          <p:cNvSpPr>
            <a:spLocks noGrp="1" noChangeArrowheads="1"/>
          </p:cNvSpPr>
          <p:nvPr>
            <p:ph type="sldNum" sz="quarter" idx="4"/>
          </p:nvPr>
        </p:nvSpPr>
        <p:spPr bwMode="auto">
          <a:xfrm>
            <a:off x="6781800" y="6324600"/>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kumimoji="0" sz="1400">
                <a:solidFill>
                  <a:srgbClr val="000000"/>
                </a:solidFill>
                <a:latin typeface="+mn-lt"/>
                <a:cs typeface="+mn-cs"/>
              </a:defRPr>
            </a:lvl1pPr>
          </a:lstStyle>
          <a:p>
            <a:pPr fontAlgn="base">
              <a:spcBef>
                <a:spcPct val="0"/>
              </a:spcBef>
              <a:spcAft>
                <a:spcPct val="0"/>
              </a:spcAft>
              <a:defRPr/>
            </a:pPr>
            <a:fld id="{7712B176-76AD-4043-8DF7-68E893AD10C0}" type="slidenum">
              <a:rPr lang="en-US"/>
            </a:fld>
            <a:endParaRPr lang="en-US"/>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Arial" panose="020B0604020202020204" pitchFamily="34" charset="0"/>
              </a:defRPr>
            </a:lvl1pPr>
          </a:lstStyle>
          <a:p>
            <a:pPr>
              <a:defRPr/>
            </a:pPr>
            <a:fld id="{CAAA3CBF-BC14-447D-A2D3-F2CE8A808991}" type="slidenum">
              <a:rPr lang="tr-TR">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74675" y="304800"/>
            <a:ext cx="8001000" cy="1216025"/>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3075" name="Rectangle 3"/>
          <p:cNvSpPr>
            <a:spLocks noGrp="1" noChangeArrowheads="1"/>
          </p:cNvSpPr>
          <p:nvPr>
            <p:ph type="body" idx="1"/>
          </p:nvPr>
        </p:nvSpPr>
        <p:spPr bwMode="auto">
          <a:xfrm>
            <a:off x="566738" y="1752600"/>
            <a:ext cx="8001000" cy="42672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95236"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ln>
        </p:spPr>
        <p:txBody>
          <a:bodyPr/>
          <a:lstStyle/>
          <a:p>
            <a:pPr fontAlgn="base">
              <a:spcBef>
                <a:spcPct val="0"/>
              </a:spcBef>
              <a:spcAft>
                <a:spcPct val="0"/>
              </a:spcAft>
              <a:defRPr/>
            </a:pPr>
            <a:endParaRPr lang="tr-TR" sz="2400">
              <a:solidFill>
                <a:srgbClr val="000000"/>
              </a:solidFill>
              <a:latin typeface="Times New Roman" panose="02020603050405020304" pitchFamily="18" charset="0"/>
            </a:endParaRPr>
          </a:p>
        </p:txBody>
      </p:sp>
      <p:sp>
        <p:nvSpPr>
          <p:cNvPr id="95237" name="Line 5"/>
          <p:cNvSpPr>
            <a:spLocks noChangeShapeType="1"/>
          </p:cNvSpPr>
          <p:nvPr/>
        </p:nvSpPr>
        <p:spPr bwMode="auto">
          <a:xfrm flipV="1">
            <a:off x="609600" y="6172200"/>
            <a:ext cx="7924800" cy="0"/>
          </a:xfrm>
          <a:prstGeom prst="line">
            <a:avLst/>
          </a:prstGeom>
          <a:noFill/>
          <a:ln w="3175">
            <a:solidFill>
              <a:schemeClr val="accent2"/>
            </a:solidFill>
            <a:round/>
          </a:ln>
          <a:effectLst/>
        </p:spPr>
        <p:txBody>
          <a:bodyPr/>
          <a:lstStyle/>
          <a:p>
            <a:pPr fontAlgn="base">
              <a:spcBef>
                <a:spcPct val="0"/>
              </a:spcBef>
              <a:spcAft>
                <a:spcPct val="0"/>
              </a:spcAft>
              <a:defRPr/>
            </a:pPr>
            <a:endParaRPr lang="tr-TR">
              <a:solidFill>
                <a:srgbClr val="000000"/>
              </a:solidFill>
            </a:endParaRPr>
          </a:p>
        </p:txBody>
      </p:sp>
      <p:sp>
        <p:nvSpPr>
          <p:cNvPr id="95238" name="Rectangle 6"/>
          <p:cNvSpPr>
            <a:spLocks noGrp="1" noChangeArrowheads="1"/>
          </p:cNvSpPr>
          <p:nvPr>
            <p:ph type="dt" sz="half" idx="2"/>
          </p:nvPr>
        </p:nvSpPr>
        <p:spPr bwMode="auto">
          <a:xfrm>
            <a:off x="609600" y="6245225"/>
            <a:ext cx="1981200" cy="476250"/>
          </a:xfrm>
          <a:prstGeom prst="rect">
            <a:avLst/>
          </a:prstGeom>
          <a:noFill/>
          <a:ln w="9525">
            <a:noFill/>
            <a:miter lim="800000"/>
          </a:ln>
          <a:effectLst/>
        </p:spPr>
        <p:txBody>
          <a:bodyPr vert="horz" wrap="square" lIns="91440" tIns="45720" rIns="91440" bIns="45720" numCol="1" anchor="t" anchorCtr="0" compatLnSpc="1"/>
          <a:lstStyle>
            <a:lvl1pPr>
              <a:defRPr sz="1200">
                <a:latin typeface="+mj-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95239"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200">
                <a:latin typeface="+mj-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95240" name="Rectangle 8"/>
          <p:cNvSpPr>
            <a:spLocks noGrp="1" noChangeArrowheads="1"/>
          </p:cNvSpPr>
          <p:nvPr>
            <p:ph type="sldNum" sz="quarter" idx="4"/>
          </p:nvPr>
        </p:nvSpPr>
        <p:spPr bwMode="auto">
          <a:xfrm>
            <a:off x="6553200" y="6245225"/>
            <a:ext cx="1981200" cy="476250"/>
          </a:xfrm>
          <a:prstGeom prst="rect">
            <a:avLst/>
          </a:prstGeom>
          <a:noFill/>
          <a:ln w="9525">
            <a:noFill/>
            <a:miter lim="800000"/>
          </a:ln>
          <a:effectLst/>
        </p:spPr>
        <p:txBody>
          <a:bodyPr vert="horz" wrap="square" lIns="91440" tIns="45720" rIns="91440" bIns="45720" numCol="1" anchor="t" anchorCtr="0" compatLnSpc="1"/>
          <a:lstStyle>
            <a:lvl1pPr algn="r">
              <a:defRPr sz="1200">
                <a:latin typeface="+mj-lt"/>
              </a:defRPr>
            </a:lvl1pPr>
          </a:lstStyle>
          <a:p>
            <a:pPr fontAlgn="base">
              <a:spcBef>
                <a:spcPct val="0"/>
              </a:spcBef>
              <a:spcAft>
                <a:spcPct val="0"/>
              </a:spcAft>
              <a:defRPr/>
            </a:pPr>
            <a:fld id="{7E77679A-B9CB-4847-8D3F-1AE5F622B98A}" type="slidenum">
              <a:rPr lang="tr-TR">
                <a:solidFill>
                  <a:srgbClr val="000000"/>
                </a:solidFill>
              </a:rPr>
            </a:fld>
            <a:endParaRPr lang="tr-TR">
              <a:solidFill>
                <a:srgbClr val="000000"/>
              </a:solidFill>
            </a:endParaRPr>
          </a:p>
        </p:txBody>
      </p:sp>
      <p:pic>
        <p:nvPicPr>
          <p:cNvPr id="3081" name="Picture 9" descr="dernekbanner1"/>
          <p:cNvPicPr>
            <a:picLocks noChangeAspect="1" noChangeArrowheads="1"/>
          </p:cNvPicPr>
          <p:nvPr/>
        </p:nvPicPr>
        <p:blipFill>
          <a:blip r:embed="rId15" cstate="email"/>
          <a:srcRect/>
          <a:stretch>
            <a:fillRect/>
          </a:stretch>
        </p:blipFill>
        <p:spPr bwMode="auto">
          <a:xfrm>
            <a:off x="0" y="0"/>
            <a:ext cx="9144000" cy="1498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Lst>
  <p:hf hdr="0" ftr="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anose="020B0604030504040204" pitchFamily="34" charset="0"/>
        </a:defRPr>
      </a:lvl2pPr>
      <a:lvl3pPr algn="l" rtl="0" eaLnBrk="0" fontAlgn="base" hangingPunct="0">
        <a:spcBef>
          <a:spcPct val="0"/>
        </a:spcBef>
        <a:spcAft>
          <a:spcPct val="0"/>
        </a:spcAft>
        <a:defRPr sz="3800">
          <a:solidFill>
            <a:schemeClr val="tx2"/>
          </a:solidFill>
          <a:latin typeface="Verdana" panose="020B0604030504040204" pitchFamily="34" charset="0"/>
        </a:defRPr>
      </a:lvl3pPr>
      <a:lvl4pPr algn="l" rtl="0" eaLnBrk="0" fontAlgn="base" hangingPunct="0">
        <a:spcBef>
          <a:spcPct val="0"/>
        </a:spcBef>
        <a:spcAft>
          <a:spcPct val="0"/>
        </a:spcAft>
        <a:defRPr sz="3800">
          <a:solidFill>
            <a:schemeClr val="tx2"/>
          </a:solidFill>
          <a:latin typeface="Verdana" panose="020B0604030504040204" pitchFamily="34" charset="0"/>
        </a:defRPr>
      </a:lvl4pPr>
      <a:lvl5pPr algn="l" rtl="0" eaLnBrk="0" fontAlgn="base" hangingPunct="0">
        <a:spcBef>
          <a:spcPct val="0"/>
        </a:spcBef>
        <a:spcAft>
          <a:spcPct val="0"/>
        </a:spcAft>
        <a:defRPr sz="3800">
          <a:solidFill>
            <a:schemeClr val="tx2"/>
          </a:solidFill>
          <a:latin typeface="Verdana" panose="020B0604030504040204" pitchFamily="34" charset="0"/>
        </a:defRPr>
      </a:lvl5pPr>
      <a:lvl6pPr marL="457200" algn="l" rtl="0" eaLnBrk="1" fontAlgn="base" hangingPunct="1">
        <a:spcBef>
          <a:spcPct val="0"/>
        </a:spcBef>
        <a:spcAft>
          <a:spcPct val="0"/>
        </a:spcAft>
        <a:defRPr sz="3800">
          <a:solidFill>
            <a:schemeClr val="tx2"/>
          </a:solidFill>
          <a:latin typeface="Verdana" panose="020B0604030504040204" pitchFamily="34" charset="0"/>
        </a:defRPr>
      </a:lvl6pPr>
      <a:lvl7pPr marL="914400" algn="l" rtl="0" eaLnBrk="1" fontAlgn="base" hangingPunct="1">
        <a:spcBef>
          <a:spcPct val="0"/>
        </a:spcBef>
        <a:spcAft>
          <a:spcPct val="0"/>
        </a:spcAft>
        <a:defRPr sz="3800">
          <a:solidFill>
            <a:schemeClr val="tx2"/>
          </a:solidFill>
          <a:latin typeface="Verdana" panose="020B0604030504040204" pitchFamily="34" charset="0"/>
        </a:defRPr>
      </a:lvl7pPr>
      <a:lvl8pPr marL="1371600" algn="l" rtl="0" eaLnBrk="1" fontAlgn="base" hangingPunct="1">
        <a:spcBef>
          <a:spcPct val="0"/>
        </a:spcBef>
        <a:spcAft>
          <a:spcPct val="0"/>
        </a:spcAft>
        <a:defRPr sz="3800">
          <a:solidFill>
            <a:schemeClr val="tx2"/>
          </a:solidFill>
          <a:latin typeface="Verdana" panose="020B0604030504040204" pitchFamily="34" charset="0"/>
        </a:defRPr>
      </a:lvl8pPr>
      <a:lvl9pPr marL="1828800" algn="l" rtl="0" eaLnBrk="1" fontAlgn="base" hangingPunct="1">
        <a:spcBef>
          <a:spcPct val="0"/>
        </a:spcBef>
        <a:spcAft>
          <a:spcPct val="0"/>
        </a:spcAft>
        <a:defRPr sz="3800">
          <a:solidFill>
            <a:schemeClr val="tx2"/>
          </a:solidFill>
          <a:latin typeface="Verdana" panose="020B0604030504040204"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24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j-lt"/>
        </a:defRPr>
      </a:lvl2pPr>
      <a:lvl3pPr marL="1304925" indent="-395605" algn="l" rtl="0" eaLnBrk="0" fontAlgn="base" hangingPunct="0">
        <a:spcBef>
          <a:spcPct val="20000"/>
        </a:spcBef>
        <a:spcAft>
          <a:spcPct val="0"/>
        </a:spcAft>
        <a:buClr>
          <a:schemeClr val="accent2"/>
        </a:buClr>
        <a:buFont typeface="Wingdings" panose="05000000000000000000" pitchFamily="2" charset="2"/>
        <a:buChar char="o"/>
        <a:defRPr sz="2400">
          <a:solidFill>
            <a:schemeClr val="tx1"/>
          </a:solidFill>
          <a:latin typeface="+mj-lt"/>
        </a:defRPr>
      </a:lvl3pPr>
      <a:lvl4pPr marL="1694180" indent="-387350" algn="l" rtl="0" eaLnBrk="0" fontAlgn="base" hangingPunct="0">
        <a:spcBef>
          <a:spcPct val="20000"/>
        </a:spcBef>
        <a:spcAft>
          <a:spcPct val="0"/>
        </a:spcAft>
        <a:buClr>
          <a:schemeClr val="accent2"/>
        </a:buClr>
        <a:buFont typeface="Wingdings" panose="05000000000000000000" pitchFamily="2" charset="2"/>
        <a:buChar char="n"/>
        <a:defRPr sz="1600">
          <a:solidFill>
            <a:schemeClr val="tx1"/>
          </a:solidFill>
          <a:latin typeface="+mj-lt"/>
        </a:defRPr>
      </a:lvl4pPr>
      <a:lvl5pPr marL="2094230" indent="-398780" algn="l" rtl="0" eaLnBrk="0" fontAlgn="base" hangingPunct="0">
        <a:spcBef>
          <a:spcPct val="25000"/>
        </a:spcBef>
        <a:spcAft>
          <a:spcPct val="0"/>
        </a:spcAft>
        <a:buClr>
          <a:schemeClr val="accent2"/>
        </a:buClr>
        <a:buFont typeface="Wingdings" panose="05000000000000000000" pitchFamily="2" charset="2"/>
        <a:buChar char="§"/>
        <a:defRPr sz="1400">
          <a:solidFill>
            <a:schemeClr val="tx1"/>
          </a:solidFill>
          <a:latin typeface="+mj-lt"/>
        </a:defRPr>
      </a:lvl5pPr>
      <a:lvl6pPr marL="2551430" indent="-398780" algn="l" rtl="0" eaLnBrk="1" fontAlgn="base" hangingPunct="1">
        <a:spcBef>
          <a:spcPct val="25000"/>
        </a:spcBef>
        <a:spcAft>
          <a:spcPct val="0"/>
        </a:spcAft>
        <a:buClr>
          <a:schemeClr val="accent2"/>
        </a:buClr>
        <a:buFont typeface="Wingdings" panose="05000000000000000000" pitchFamily="2" charset="2"/>
        <a:buChar char="§"/>
        <a:defRPr sz="1400">
          <a:solidFill>
            <a:schemeClr val="tx1"/>
          </a:solidFill>
          <a:latin typeface="+mj-lt"/>
        </a:defRPr>
      </a:lvl6pPr>
      <a:lvl7pPr marL="3008630" indent="-398780" algn="l" rtl="0" eaLnBrk="1" fontAlgn="base" hangingPunct="1">
        <a:spcBef>
          <a:spcPct val="25000"/>
        </a:spcBef>
        <a:spcAft>
          <a:spcPct val="0"/>
        </a:spcAft>
        <a:buClr>
          <a:schemeClr val="accent2"/>
        </a:buClr>
        <a:buFont typeface="Wingdings" panose="05000000000000000000" pitchFamily="2" charset="2"/>
        <a:buChar char="§"/>
        <a:defRPr sz="1400">
          <a:solidFill>
            <a:schemeClr val="tx1"/>
          </a:solidFill>
          <a:latin typeface="+mj-lt"/>
        </a:defRPr>
      </a:lvl7pPr>
      <a:lvl8pPr marL="3465830" indent="-398780" algn="l" rtl="0" eaLnBrk="1" fontAlgn="base" hangingPunct="1">
        <a:spcBef>
          <a:spcPct val="25000"/>
        </a:spcBef>
        <a:spcAft>
          <a:spcPct val="0"/>
        </a:spcAft>
        <a:buClr>
          <a:schemeClr val="accent2"/>
        </a:buClr>
        <a:buFont typeface="Wingdings" panose="05000000000000000000" pitchFamily="2" charset="2"/>
        <a:buChar char="§"/>
        <a:defRPr sz="1400">
          <a:solidFill>
            <a:schemeClr val="tx1"/>
          </a:solidFill>
          <a:latin typeface="+mj-lt"/>
        </a:defRPr>
      </a:lvl8pPr>
      <a:lvl9pPr marL="3923030" indent="-398780" algn="l" rtl="0" eaLnBrk="1" fontAlgn="base" hangingPunct="1">
        <a:spcBef>
          <a:spcPct val="25000"/>
        </a:spcBef>
        <a:spcAft>
          <a:spcPct val="0"/>
        </a:spcAft>
        <a:buClr>
          <a:schemeClr val="accent2"/>
        </a:buClr>
        <a:buFont typeface="Wingdings" panose="05000000000000000000" pitchFamily="2" charset="2"/>
        <a:buChar char="§"/>
        <a:defRPr sz="1400">
          <a:solidFill>
            <a:schemeClr val="tx1"/>
          </a:solidFill>
          <a:latin typeface="+mj-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04375-3036-470E-97C2-7F4896A74E9F}" type="slidenum">
              <a:rPr lang="tr-TR" smtClean="0">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bwMode="auto">
          <a:xfrm>
            <a:off x="0" y="3902075"/>
            <a:ext cx="3400425" cy="2949575"/>
            <a:chOff x="0" y="2458"/>
            <a:chExt cx="2142" cy="1858"/>
          </a:xfrm>
        </p:grpSpPr>
        <p:sp>
          <p:nvSpPr>
            <p:cNvPr id="314371" name="Freeform 3"/>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2" name="Freeform 4"/>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3" name="Freeform 5"/>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4" name="Freeform 6"/>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ln>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sp>
          <p:nvSpPr>
            <p:cNvPr id="3143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ln>
            <a:effectLst/>
          </p:spPr>
          <p:txBody>
            <a:bodyPr/>
            <a:lstStyle/>
            <a:p>
              <a:pPr fontAlgn="base">
                <a:spcBef>
                  <a:spcPct val="0"/>
                </a:spcBef>
                <a:spcAft>
                  <a:spcPct val="0"/>
                </a:spcAft>
                <a:defRPr/>
              </a:pPr>
              <a:endParaRPr lang="tr-TR">
                <a:solidFill>
                  <a:srgbClr val="FFFFFF"/>
                </a:solidFill>
                <a:cs typeface="Arial" panose="020B0604020202020204" pitchFamily="34" charset="0"/>
              </a:endParaRPr>
            </a:p>
          </p:txBody>
        </p:sp>
      </p:grpSp>
      <p:sp>
        <p:nvSpPr>
          <p:cNvPr id="314378" name="Rectangle 10"/>
          <p:cNvSpPr>
            <a:spLocks noGrp="1" noChangeArrowheads="1"/>
          </p:cNvSpPr>
          <p:nvPr>
            <p:ph type="title"/>
          </p:nvPr>
        </p:nvSpPr>
        <p:spPr bwMode="auto">
          <a:xfrm>
            <a:off x="457200" y="277813"/>
            <a:ext cx="8229600" cy="1139825"/>
          </a:xfrm>
          <a:prstGeom prst="rect">
            <a:avLst/>
          </a:prstGeom>
          <a:noFill/>
          <a:ln w="9525">
            <a:noFill/>
            <a:miter lim="800000"/>
          </a:ln>
          <a:effectLst/>
        </p:spPr>
        <p:txBody>
          <a:bodyPr vert="horz" wrap="square" lIns="91440" tIns="45720" rIns="91440" bIns="45720" numCol="1" anchor="ctr" anchorCtr="1" compatLnSpc="1"/>
          <a:lstStyle/>
          <a:p>
            <a:pPr lvl="0"/>
            <a:r>
              <a:rPr lang="tr-TR"/>
              <a:t>Asıl başlık stili için tıklatın</a:t>
            </a:r>
            <a:endParaRPr lang="tr-TR"/>
          </a:p>
        </p:txBody>
      </p:sp>
      <p:sp>
        <p:nvSpPr>
          <p:cNvPr id="314379" name="Rectangle 11"/>
          <p:cNvSpPr>
            <a:spLocks noGrp="1" noChangeArrowheads="1"/>
          </p:cNvSpPr>
          <p:nvPr>
            <p:ph type="body" idx="1"/>
          </p:nvPr>
        </p:nvSpPr>
        <p:spPr bwMode="auto">
          <a:xfrm>
            <a:off x="457200" y="1600200"/>
            <a:ext cx="8229600" cy="4530725"/>
          </a:xfrm>
          <a:prstGeom prst="rect">
            <a:avLst/>
          </a:prstGeom>
          <a:noFill/>
          <a:ln w="9525">
            <a:noFill/>
            <a:miter lim="800000"/>
          </a:ln>
          <a:effectLst/>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314380" name="Rectangle 12"/>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pPr fontAlgn="base">
              <a:spcBef>
                <a:spcPct val="0"/>
              </a:spcBef>
              <a:spcAft>
                <a:spcPct val="0"/>
              </a:spcAft>
              <a:defRPr/>
            </a:pPr>
            <a:r>
              <a:rPr lang="tr-TR" smtClean="0"/>
              <a:t>10/30/2021</a:t>
            </a:r>
            <a:endParaRPr lang="tr-TR"/>
          </a:p>
        </p:txBody>
      </p:sp>
      <p:sp>
        <p:nvSpPr>
          <p:cNvPr id="314381" name="Rectangle 13"/>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pPr fontAlgn="base">
              <a:spcBef>
                <a:spcPct val="0"/>
              </a:spcBef>
              <a:spcAft>
                <a:spcPct val="0"/>
              </a:spcAft>
              <a:defRPr/>
            </a:pPr>
            <a:r>
              <a:rPr lang="tr-TR"/>
              <a:t>Prof. Dr. Ahmet SALTIK</a:t>
            </a:r>
            <a:endParaRPr lang="tr-TR"/>
          </a:p>
        </p:txBody>
      </p:sp>
      <p:sp>
        <p:nvSpPr>
          <p:cNvPr id="3143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a:defRPr sz="100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defRPr>
            </a:lvl1pPr>
          </a:lstStyle>
          <a:p>
            <a:pPr fontAlgn="base">
              <a:spcBef>
                <a:spcPct val="0"/>
              </a:spcBef>
              <a:spcAft>
                <a:spcPct val="0"/>
              </a:spcAft>
              <a:defRPr/>
            </a:pPr>
            <a:fld id="{ECC25EFD-5CD7-4092-8510-CD5D99C79909}" type="slidenum">
              <a:rPr lang="tr-TR"/>
            </a:fld>
            <a:endParaRPr lang="tr-TR"/>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4378"/>
                                        </p:tgtEl>
                                        <p:attrNameLst>
                                          <p:attrName>style.visibility</p:attrName>
                                        </p:attrNameLst>
                                      </p:cBhvr>
                                      <p:to>
                                        <p:strVal val="visible"/>
                                      </p:to>
                                    </p:set>
                                    <p:animEffect transition="in" filter="fade">
                                      <p:cBhvr>
                                        <p:cTn id="7" dur="2000"/>
                                        <p:tgtEl>
                                          <p:spTgt spid="3143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4379">
                                            <p:txEl>
                                              <p:pRg st="0" end="0"/>
                                            </p:txEl>
                                          </p:spTgt>
                                        </p:tgtEl>
                                        <p:attrNameLst>
                                          <p:attrName>style.visibility</p:attrName>
                                        </p:attrNameLst>
                                      </p:cBhvr>
                                      <p:to>
                                        <p:strVal val="visible"/>
                                      </p:to>
                                    </p:set>
                                    <p:animEffect transition="in" filter="wipe(left)">
                                      <p:cBhvr>
                                        <p:cTn id="12" dur="500"/>
                                        <p:tgtEl>
                                          <p:spTgt spid="314379">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14379">
                                            <p:txEl>
                                              <p:pRg st="1" end="1"/>
                                            </p:txEl>
                                          </p:spTgt>
                                        </p:tgtEl>
                                        <p:attrNameLst>
                                          <p:attrName>style.visibility</p:attrName>
                                        </p:attrNameLst>
                                      </p:cBhvr>
                                      <p:to>
                                        <p:strVal val="visible"/>
                                      </p:to>
                                    </p:set>
                                    <p:animEffect transition="in" filter="wipe(left)">
                                      <p:cBhvr>
                                        <p:cTn id="15" dur="500"/>
                                        <p:tgtEl>
                                          <p:spTgt spid="314379">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4379">
                                            <p:txEl>
                                              <p:pRg st="2" end="2"/>
                                            </p:txEl>
                                          </p:spTgt>
                                        </p:tgtEl>
                                        <p:attrNameLst>
                                          <p:attrName>style.visibility</p:attrName>
                                        </p:attrNameLst>
                                      </p:cBhvr>
                                      <p:to>
                                        <p:strVal val="visible"/>
                                      </p:to>
                                    </p:set>
                                    <p:animEffect transition="in" filter="wipe(left)">
                                      <p:cBhvr>
                                        <p:cTn id="18" dur="500"/>
                                        <p:tgtEl>
                                          <p:spTgt spid="314379">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14379">
                                            <p:txEl>
                                              <p:pRg st="3" end="3"/>
                                            </p:txEl>
                                          </p:spTgt>
                                        </p:tgtEl>
                                        <p:attrNameLst>
                                          <p:attrName>style.visibility</p:attrName>
                                        </p:attrNameLst>
                                      </p:cBhvr>
                                      <p:to>
                                        <p:strVal val="visible"/>
                                      </p:to>
                                    </p:set>
                                    <p:animEffect transition="in" filter="wipe(left)">
                                      <p:cBhvr>
                                        <p:cTn id="21" dur="500"/>
                                        <p:tgtEl>
                                          <p:spTgt spid="314379">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14379">
                                            <p:txEl>
                                              <p:pRg st="4" end="4"/>
                                            </p:txEl>
                                          </p:spTgt>
                                        </p:tgtEl>
                                        <p:attrNameLst>
                                          <p:attrName>style.visibility</p:attrName>
                                        </p:attrNameLst>
                                      </p:cBhvr>
                                      <p:to>
                                        <p:strVal val="visible"/>
                                      </p:to>
                                    </p:set>
                                    <p:animEffect transition="in" filter="wipe(left)">
                                      <p:cBhvr>
                                        <p:cTn id="24" dur="500"/>
                                        <p:tgtEl>
                                          <p:spTgt spid="314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8" grpId="0"/>
      <p:bldP spid="314379" grpId="0" build="p">
        <p:tmplLst>
          <p:tmpl lvl="1">
            <p:tnLst>
              <p:par>
                <p:cTn presetID="22" presetClass="entr" presetSubtype="8" fill="hold" nodeType="clickEffect">
                  <p:stCondLst>
                    <p:cond delay="0"/>
                  </p:stCondLst>
                  <p:childTnLst>
                    <p:set>
                      <p:cBhvr>
                        <p:cTn dur="1" fill="hold">
                          <p:stCondLst>
                            <p:cond delay="0"/>
                          </p:stCondLst>
                        </p:cTn>
                        <p:tgtEl>
                          <p:spTgt spid="314379"/>
                        </p:tgtEl>
                        <p:attrNameLst>
                          <p:attrName>style.visibility</p:attrName>
                        </p:attrNameLst>
                      </p:cBhvr>
                      <p:to>
                        <p:strVal val="visible"/>
                      </p:to>
                    </p:set>
                    <p:animEffect transition="in" filter="wipe(left)">
                      <p:cBhvr>
                        <p:cTn dur="500"/>
                        <p:tgtEl>
                          <p:spTgt spid="314379"/>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314379"/>
                        </p:tgtEl>
                        <p:attrNameLst>
                          <p:attrName>style.visibility</p:attrName>
                        </p:attrNameLst>
                      </p:cBhvr>
                      <p:to>
                        <p:strVal val="visible"/>
                      </p:to>
                    </p:set>
                    <p:animEffect transition="in" filter="wipe(left)">
                      <p:cBhvr>
                        <p:cTn dur="500"/>
                        <p:tgtEl>
                          <p:spTgt spid="314379"/>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314379"/>
                        </p:tgtEl>
                        <p:attrNameLst>
                          <p:attrName>style.visibility</p:attrName>
                        </p:attrNameLst>
                      </p:cBhvr>
                      <p:to>
                        <p:strVal val="visible"/>
                      </p:to>
                    </p:set>
                    <p:animEffect transition="in" filter="wipe(left)">
                      <p:cBhvr>
                        <p:cTn dur="500"/>
                        <p:tgtEl>
                          <p:spTgt spid="314379"/>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314379"/>
                        </p:tgtEl>
                        <p:attrNameLst>
                          <p:attrName>style.visibility</p:attrName>
                        </p:attrNameLst>
                      </p:cBhvr>
                      <p:to>
                        <p:strVal val="visible"/>
                      </p:to>
                    </p:set>
                    <p:animEffect transition="in" filter="wipe(left)">
                      <p:cBhvr>
                        <p:cTn dur="500"/>
                        <p:tgtEl>
                          <p:spTgt spid="314379"/>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314379"/>
                        </p:tgtEl>
                        <p:attrNameLst>
                          <p:attrName>style.visibility</p:attrName>
                        </p:attrNameLst>
                      </p:cBhvr>
                      <p:to>
                        <p:strVal val="visible"/>
                      </p:to>
                    </p:set>
                    <p:animEffect transition="in" filter="wipe(left)">
                      <p:cBhvr>
                        <p:cTn dur="500"/>
                        <p:tgtEl>
                          <p:spTgt spid="314379"/>
                        </p:tgtEl>
                      </p:cBhvr>
                    </p:animEffect>
                  </p:childTnLst>
                </p:cTn>
              </p:par>
            </p:tnLst>
          </p:tmpl>
        </p:tmplLst>
      </p:bldP>
    </p:bldLst>
  </p:timing>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400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a:defRPr sz="1400">
                <a:solidFill>
                  <a:srgbClr val="000000"/>
                </a:solidFill>
                <a:latin typeface="+mn-lt"/>
                <a:cs typeface="+mn-cs"/>
              </a:defRPr>
            </a:lvl1pPr>
          </a:lstStyle>
          <a:p>
            <a:pPr fontAlgn="base">
              <a:spcBef>
                <a:spcPct val="0"/>
              </a:spcBef>
              <a:spcAft>
                <a:spcPct val="0"/>
              </a:spcAft>
              <a:defRPr/>
            </a:pPr>
            <a:r>
              <a:rPr kumimoji="1" lang="tr-TR" smtClean="0">
                <a:ea typeface="MS PGothic" panose="020B0600070205080204" pitchFamily="34" charset="-128"/>
              </a:rPr>
              <a:t>10/30/2021</a:t>
            </a:r>
            <a:endParaRPr kumimoji="1" lang="tr-TR">
              <a:ea typeface="MS PGothic" panose="020B0600070205080204" pitchFamily="34" charset="-128"/>
            </a:endParaRPr>
          </a:p>
        </p:txBody>
      </p:sp>
      <p:sp>
        <p:nvSpPr>
          <p:cNvPr id="102400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solidFill>
                  <a:srgbClr val="000000"/>
                </a:solidFill>
                <a:latin typeface="+mn-lt"/>
                <a:cs typeface="+mn-cs"/>
              </a:defRPr>
            </a:lvl1pPr>
          </a:lstStyle>
          <a:p>
            <a:pPr fontAlgn="base">
              <a:spcBef>
                <a:spcPct val="0"/>
              </a:spcBef>
              <a:spcAft>
                <a:spcPct val="0"/>
              </a:spcAft>
              <a:defRPr/>
            </a:pPr>
            <a:r>
              <a:rPr kumimoji="1" lang="tr-TR">
                <a:ea typeface="MS PGothic" panose="020B0600070205080204" pitchFamily="34" charset="-128"/>
              </a:rPr>
              <a:t>Prof. Dr. Ahmet SALTIK</a:t>
            </a:r>
            <a:endParaRPr kumimoji="1" lang="tr-TR">
              <a:ea typeface="MS PGothic" panose="020B0600070205080204" pitchFamily="34" charset="-128"/>
            </a:endParaRPr>
          </a:p>
        </p:txBody>
      </p:sp>
      <p:sp>
        <p:nvSpPr>
          <p:cNvPr id="102400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solidFill>
                  <a:srgbClr val="000000"/>
                </a:solidFill>
                <a:latin typeface="+mn-lt"/>
                <a:cs typeface="+mn-cs"/>
              </a:defRPr>
            </a:lvl1pPr>
          </a:lstStyle>
          <a:p>
            <a:pPr fontAlgn="base">
              <a:spcBef>
                <a:spcPct val="0"/>
              </a:spcBef>
              <a:spcAft>
                <a:spcPct val="0"/>
              </a:spcAft>
              <a:defRPr/>
            </a:pPr>
            <a:fld id="{1AD0C126-BA14-4B0F-8FFD-C91C98D0FE81}" type="slidenum">
              <a:rPr kumimoji="1" lang="tr-TR">
                <a:ea typeface="MS PGothic" panose="020B0600070205080204" pitchFamily="34" charset="-128"/>
              </a:rPr>
            </a:fld>
            <a:endParaRPr kumimoji="1" lang="tr-TR">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126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11416BC-72D2-4024-9412-2310D97C944C}" type="slidenum">
              <a:rPr lang="tr-TR">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8130" name="1 Başlık Yer Tutucusu"/>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48131" name="2 Metin Yer Tutucusu"/>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lgn="l">
              <a:defRPr sz="1200">
                <a:solidFill>
                  <a:srgbClr val="898989"/>
                </a:solidFill>
                <a:latin typeface="Calibri" panose="020F0502020204030204" pitchFamily="34" charset="0"/>
                <a:ea typeface="MS PGothic" panose="020B0600070205080204" pitchFamily="34" charset="-128"/>
              </a:defRPr>
            </a:lvl1pPr>
          </a:lstStyle>
          <a:p>
            <a:pPr fontAlgn="base">
              <a:spcBef>
                <a:spcPct val="0"/>
              </a:spcBef>
              <a:spcAft>
                <a:spcPct val="0"/>
              </a:spcAft>
              <a:defRPr/>
            </a:pPr>
            <a:r>
              <a:rPr lang="tr-TR" smtClean="0">
                <a:cs typeface="Arial" panose="020B0604020202020204" pitchFamily="34" charset="0"/>
              </a:rPr>
              <a:t>10/30/2021</a:t>
            </a:r>
            <a:endParaRPr lang="tr-TR">
              <a:cs typeface="Arial" panose="020B0604020202020204" pitchFamily="34" charset="0"/>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sz="1200">
                <a:solidFill>
                  <a:srgbClr val="898989"/>
                </a:solidFill>
                <a:latin typeface="Calibri" panose="020F0502020204030204" pitchFamily="34" charset="0"/>
                <a:ea typeface="MS PGothic" panose="020B0600070205080204" pitchFamily="34" charset="-128"/>
              </a:defRPr>
            </a:lvl1pPr>
          </a:lstStyle>
          <a:p>
            <a:pPr algn="ctr" fontAlgn="base">
              <a:spcBef>
                <a:spcPct val="0"/>
              </a:spcBef>
              <a:spcAft>
                <a:spcPct val="0"/>
              </a:spcAft>
              <a:defRPr/>
            </a:pPr>
            <a:r>
              <a:rPr lang="tr-TR">
                <a:cs typeface="Arial" panose="020B0604020202020204" pitchFamily="34" charset="0"/>
              </a:rPr>
              <a:t>Prof. Dr. Ahmet SALTIK</a:t>
            </a:r>
            <a:endParaRPr lang="tr-TR">
              <a:cs typeface="Arial" panose="020B0604020202020204" pitchFamily="34" charset="0"/>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ea typeface="MS PGothic" panose="020B0600070205080204" pitchFamily="34" charset="-128"/>
              </a:defRPr>
            </a:lvl1pPr>
          </a:lstStyle>
          <a:p>
            <a:pPr fontAlgn="base">
              <a:spcBef>
                <a:spcPct val="0"/>
              </a:spcBef>
              <a:spcAft>
                <a:spcPct val="0"/>
              </a:spcAft>
              <a:defRPr/>
            </a:pPr>
            <a:fld id="{D7BC2676-D58A-4E8E-82DE-E6BC829D2F4B}" type="slidenum">
              <a:rPr lang="tr-TR">
                <a:cs typeface="Arial" panose="020B0604020202020204" pitchFamily="34" charset="0"/>
              </a:rPr>
            </a:fld>
            <a:endParaRPr lang="tr-TR">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hdr="0" ftr="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7714" name="Rectangle 2"/>
          <p:cNvSpPr>
            <a:spLocks noChangeArrowheads="1"/>
          </p:cNvSpPr>
          <p:nvPr/>
        </p:nvSpPr>
        <p:spPr bwMode="auto">
          <a:xfrm>
            <a:off x="685800" y="6248400"/>
            <a:ext cx="1905000" cy="457200"/>
          </a:xfrm>
          <a:prstGeom prst="rect">
            <a:avLst/>
          </a:prstGeom>
          <a:noFill/>
          <a:ln w="9525">
            <a:noFill/>
            <a:miter lim="800000"/>
          </a:ln>
          <a:effectLst/>
        </p:spPr>
        <p:txBody>
          <a:bodyPr wrap="none" lIns="92075" tIns="46038" rIns="92075" bIns="46038" anchor="ctr"/>
          <a:lstStyle/>
          <a:p>
            <a:pPr eaLnBrk="0" fontAlgn="base" hangingPunct="0">
              <a:spcBef>
                <a:spcPct val="0"/>
              </a:spcBef>
              <a:spcAft>
                <a:spcPct val="0"/>
              </a:spcAft>
              <a:defRPr/>
            </a:pPr>
            <a:r>
              <a:rPr lang="en-AU" sz="1400">
                <a:solidFill>
                  <a:srgbClr val="000000"/>
                </a:solidFill>
                <a:latin typeface="Century Schoolbook" panose="02040604050505020304" pitchFamily="18" charset="0"/>
              </a:rPr>
              <a:t>22.03.07</a:t>
            </a:r>
            <a:endParaRPr lang="en-AU" sz="1400">
              <a:solidFill>
                <a:srgbClr val="000000"/>
              </a:solidFill>
              <a:latin typeface="Century Schoolbook" panose="02040604050505020304" pitchFamily="18" charset="0"/>
            </a:endParaRPr>
          </a:p>
        </p:txBody>
      </p:sp>
      <p:sp>
        <p:nvSpPr>
          <p:cNvPr id="1267715" name="Rectangle 3"/>
          <p:cNvSpPr>
            <a:spLocks noChangeArrowheads="1"/>
          </p:cNvSpPr>
          <p:nvPr/>
        </p:nvSpPr>
        <p:spPr bwMode="auto">
          <a:xfrm>
            <a:off x="3124200" y="6248400"/>
            <a:ext cx="2895600" cy="457200"/>
          </a:xfrm>
          <a:prstGeom prst="rect">
            <a:avLst/>
          </a:prstGeom>
          <a:noFill/>
          <a:ln w="9525">
            <a:noFill/>
            <a:miter lim="800000"/>
          </a:ln>
          <a:effectLst/>
        </p:spPr>
        <p:txBody>
          <a:bodyPr wrap="none" lIns="92075" tIns="46038" rIns="92075" bIns="46038" anchor="ctr"/>
          <a:lstStyle/>
          <a:p>
            <a:pPr algn="ctr" eaLnBrk="0" fontAlgn="base" hangingPunct="0">
              <a:spcBef>
                <a:spcPct val="0"/>
              </a:spcBef>
              <a:spcAft>
                <a:spcPct val="0"/>
              </a:spcAft>
              <a:defRPr/>
            </a:pPr>
            <a:r>
              <a:rPr lang="en-AU" sz="1400">
                <a:solidFill>
                  <a:srgbClr val="000000"/>
                </a:solidFill>
                <a:latin typeface="Century Schoolbook" panose="02040604050505020304" pitchFamily="18" charset="0"/>
              </a:rPr>
              <a:t>Prof.Dr.A.SALTIK-AÜTF</a:t>
            </a:r>
            <a:endParaRPr lang="en-AU" sz="1400">
              <a:solidFill>
                <a:srgbClr val="000000"/>
              </a:solidFill>
              <a:latin typeface="Century Schoolbook" panose="02040604050505020304" pitchFamily="18" charset="0"/>
            </a:endParaRPr>
          </a:p>
        </p:txBody>
      </p:sp>
      <p:sp>
        <p:nvSpPr>
          <p:cNvPr id="1267716" name="Rectangle 4"/>
          <p:cNvSpPr>
            <a:spLocks noChangeArrowheads="1"/>
          </p:cNvSpPr>
          <p:nvPr/>
        </p:nvSpPr>
        <p:spPr bwMode="auto">
          <a:xfrm>
            <a:off x="6553200" y="6248400"/>
            <a:ext cx="1905000" cy="457200"/>
          </a:xfrm>
          <a:prstGeom prst="rect">
            <a:avLst/>
          </a:prstGeom>
          <a:noFill/>
          <a:ln w="9525">
            <a:noFill/>
            <a:miter lim="800000"/>
          </a:ln>
          <a:effectLst/>
        </p:spPr>
        <p:txBody>
          <a:bodyPr wrap="none" lIns="92075" tIns="46038" rIns="92075" bIns="46038" anchor="ctr"/>
          <a:lstStyle/>
          <a:p>
            <a:pPr algn="r" eaLnBrk="0" fontAlgn="base" hangingPunct="0">
              <a:spcBef>
                <a:spcPct val="0"/>
              </a:spcBef>
              <a:spcAft>
                <a:spcPct val="0"/>
              </a:spcAft>
              <a:defRPr/>
            </a:pPr>
            <a:fld id="{B9444037-AA2C-4527-9A34-9CE8E0FB3DDA}" type="slidenum">
              <a:rPr lang="en-AU" sz="1400">
                <a:solidFill>
                  <a:srgbClr val="000000"/>
                </a:solidFill>
                <a:latin typeface="Century Schoolbook" panose="02040604050505020304" pitchFamily="18" charset="0"/>
              </a:rPr>
            </a:fld>
            <a:endParaRPr lang="en-AU" sz="1400">
              <a:solidFill>
                <a:srgbClr val="000000"/>
              </a:solidFill>
              <a:latin typeface="Century Schoolbook" panose="02040604050505020304" pitchFamily="18" charset="0"/>
            </a:endParaRPr>
          </a:p>
        </p:txBody>
      </p:sp>
      <p:pic>
        <p:nvPicPr>
          <p:cNvPr id="20485" name="Picture 5"/>
          <p:cNvPicPr>
            <a:picLocks noChangeArrowheads="1"/>
          </p:cNvPicPr>
          <p:nvPr/>
        </p:nvPicPr>
        <p:blipFill>
          <a:blip r:embed="rId12" cstate="email"/>
          <a:srcRect/>
          <a:stretch>
            <a:fillRect/>
          </a:stretch>
        </p:blipFill>
        <p:spPr bwMode="auto">
          <a:xfrm>
            <a:off x="0" y="0"/>
            <a:ext cx="9144000" cy="6858000"/>
          </a:xfrm>
          <a:prstGeom prst="rect">
            <a:avLst/>
          </a:prstGeom>
          <a:noFill/>
          <a:ln w="9525">
            <a:noFill/>
            <a:miter lim="800000"/>
            <a:headEnd/>
            <a:tailEnd/>
          </a:ln>
        </p:spPr>
      </p:pic>
      <p:sp>
        <p:nvSpPr>
          <p:cNvPr id="1267718" name="Rectangle 6"/>
          <p:cNvSpPr>
            <a:spLocks noChangeArrowheads="1"/>
          </p:cNvSpPr>
          <p:nvPr/>
        </p:nvSpPr>
        <p:spPr bwMode="auto">
          <a:xfrm>
            <a:off x="419100" y="428625"/>
            <a:ext cx="8316913" cy="6019800"/>
          </a:xfrm>
          <a:prstGeom prst="rect">
            <a:avLst/>
          </a:prstGeom>
          <a:gradFill rotWithShape="0">
            <a:gsLst>
              <a:gs pos="0">
                <a:srgbClr val="000066"/>
              </a:gs>
              <a:gs pos="100000">
                <a:srgbClr val="000066">
                  <a:gamma/>
                  <a:shade val="26275"/>
                  <a:invGamma/>
                </a:srgbClr>
              </a:gs>
            </a:gsLst>
            <a:path path="shape">
              <a:fillToRect l="50000" t="50000" r="50000" b="50000"/>
            </a:path>
          </a:gradFill>
          <a:ln w="9525">
            <a:noFill/>
            <a:miter lim="800000"/>
          </a:ln>
          <a:effectLst/>
        </p:spPr>
        <p:txBody>
          <a:bodyPr wrap="none" anchor="ctr"/>
          <a:lstStyle/>
          <a:p>
            <a:pPr algn="ctr" fontAlgn="base">
              <a:spcBef>
                <a:spcPct val="0"/>
              </a:spcBef>
              <a:spcAft>
                <a:spcPct val="0"/>
              </a:spcAft>
              <a:defRPr/>
            </a:pPr>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ransition/>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biçemi için tıklatın</a:t>
            </a:r>
            <a:endParaRPr lang="tr-T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biçemleri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7" name="Rectangle 4"/>
          <p:cNvSpPr>
            <a:spLocks noGrp="1" noChangeArrowheads="1"/>
          </p:cNvSpPr>
          <p:nvPr>
            <p:ph type="dt" sz="half" idx="2"/>
          </p:nvPr>
        </p:nvSpPr>
        <p:spPr bwMode="auto">
          <a:xfrm>
            <a:off x="685800" y="6248400"/>
            <a:ext cx="1905000" cy="457200"/>
          </a:xfrm>
          <a:prstGeom prst="rect">
            <a:avLst/>
          </a:prstGeom>
          <a:ln>
            <a:miter lim="800000"/>
          </a:ln>
        </p:spPr>
        <p:txBody>
          <a:bodyPr vert="horz" wrap="square" lIns="91440" tIns="45720" rIns="91440" bIns="45720" numCol="1" anchor="t" anchorCtr="0" compatLnSpc="1"/>
          <a:lstStyle>
            <a:lvl1pPr>
              <a:defRPr sz="1400" b="0">
                <a:solidFill>
                  <a:srgbClr val="000000"/>
                </a:solidFill>
                <a:latin typeface="Arial" panose="020B0604020202020204" pitchFamily="34" charset="0"/>
                <a:ea typeface="MS PGothic" panose="020B0600070205080204" pitchFamily="34" charset="-128"/>
                <a:cs typeface="Arial" panose="020B0604020202020204" pitchFamily="34" charset="0"/>
              </a:defRPr>
            </a:lvl1pPr>
          </a:lstStyle>
          <a:p>
            <a:pPr eaLnBrk="0" fontAlgn="base" hangingPunct="0">
              <a:spcBef>
                <a:spcPct val="0"/>
              </a:spcBef>
              <a:spcAft>
                <a:spcPct val="0"/>
              </a:spcAft>
              <a:defRPr/>
            </a:pPr>
            <a:r>
              <a:rPr lang="tr-TR" smtClean="0"/>
              <a:t>10/30/2021</a:t>
            </a:r>
            <a:endParaRPr lang="tr-TR"/>
          </a:p>
        </p:txBody>
      </p:sp>
      <p:sp>
        <p:nvSpPr>
          <p:cNvPr id="8" name="Rectangle 5"/>
          <p:cNvSpPr>
            <a:spLocks noGrp="1" noChangeArrowheads="1"/>
          </p:cNvSpPr>
          <p:nvPr>
            <p:ph type="ftr" sz="quarter" idx="3"/>
          </p:nvPr>
        </p:nvSpPr>
        <p:spPr bwMode="auto">
          <a:xfrm>
            <a:off x="3124200" y="6248400"/>
            <a:ext cx="2895600" cy="457200"/>
          </a:xfrm>
          <a:prstGeom prst="rect">
            <a:avLst/>
          </a:prstGeom>
          <a:ln>
            <a:miter lim="800000"/>
          </a:ln>
        </p:spPr>
        <p:txBody>
          <a:bodyPr vert="horz" wrap="square" lIns="91440" tIns="45720" rIns="91440" bIns="45720" numCol="1" anchor="t" anchorCtr="0" compatLnSpc="1"/>
          <a:lstStyle>
            <a:lvl1pPr algn="l">
              <a:defRPr sz="1400" b="0">
                <a:solidFill>
                  <a:srgbClr val="000000"/>
                </a:solidFill>
                <a:latin typeface="Arial" panose="020B0604020202020204" pitchFamily="34" charset="0"/>
                <a:ea typeface="MS PGothic" panose="020B0600070205080204" pitchFamily="34" charset="-128"/>
                <a:cs typeface="Arial" panose="020B0604020202020204" pitchFamily="34" charset="0"/>
              </a:defRPr>
            </a:lvl1pPr>
          </a:lstStyle>
          <a:p>
            <a:pPr eaLnBrk="0" fontAlgn="base" hangingPunct="0">
              <a:spcBef>
                <a:spcPct val="0"/>
              </a:spcBef>
              <a:spcAft>
                <a:spcPct val="0"/>
              </a:spcAft>
              <a:defRPr/>
            </a:pPr>
            <a:r>
              <a:rPr lang="tr-TR"/>
              <a:t>Prof. Dr. Ahmet SALTIK</a:t>
            </a:r>
            <a:endParaRPr lang="tr-TR"/>
          </a:p>
        </p:txBody>
      </p:sp>
      <p:sp>
        <p:nvSpPr>
          <p:cNvPr id="9" name="Rectangle 6"/>
          <p:cNvSpPr>
            <a:spLocks noGrp="1" noChangeArrowheads="1"/>
          </p:cNvSpPr>
          <p:nvPr>
            <p:ph type="sldNum" sz="quarter" idx="4"/>
          </p:nvPr>
        </p:nvSpPr>
        <p:spPr bwMode="auto">
          <a:xfrm>
            <a:off x="6553200" y="6248400"/>
            <a:ext cx="1905000" cy="457200"/>
          </a:xfrm>
          <a:prstGeom prst="rect">
            <a:avLst/>
          </a:prstGeom>
          <a:ln>
            <a:miter lim="800000"/>
          </a:ln>
        </p:spPr>
        <p:txBody>
          <a:bodyPr vert="horz" wrap="square" lIns="91440" tIns="45720" rIns="91440" bIns="45720" numCol="1" anchor="t" anchorCtr="0" compatLnSpc="1"/>
          <a:lstStyle>
            <a:lvl1pPr algn="r">
              <a:defRPr sz="1400" b="0">
                <a:solidFill>
                  <a:srgbClr val="000000"/>
                </a:solidFill>
                <a:latin typeface="Arial" panose="020B0604020202020204" pitchFamily="34" charset="0"/>
                <a:ea typeface="MS PGothic" panose="020B0600070205080204" pitchFamily="34" charset="-128"/>
                <a:cs typeface="Arial" panose="020B0604020202020204" pitchFamily="34" charset="0"/>
              </a:defRPr>
            </a:lvl1pPr>
          </a:lstStyle>
          <a:p>
            <a:pPr eaLnBrk="0" fontAlgn="base" hangingPunct="0">
              <a:spcBef>
                <a:spcPct val="0"/>
              </a:spcBef>
              <a:spcAft>
                <a:spcPct val="0"/>
              </a:spcAft>
              <a:defRPr/>
            </a:pPr>
            <a:fld id="{90CC7B9D-E8A7-418F-9460-7B81A46794E3}" type="slidenum">
              <a:rPr lang="tr-TR"/>
            </a:fld>
            <a:endParaRPr lang="tr-TR"/>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5pPr>
      <a:lvl6pPr marL="4572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6pPr>
      <a:lvl7pPr marL="9144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7pPr>
      <a:lvl8pPr marL="13716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8pPr>
      <a:lvl9pPr marL="1828800" algn="ctr" rtl="0" fontAlgn="base">
        <a:spcBef>
          <a:spcPct val="0"/>
        </a:spcBef>
        <a:spcAft>
          <a:spcPct val="0"/>
        </a:spcAft>
        <a:defRPr sz="4400">
          <a:solidFill>
            <a:schemeClr val="tx2"/>
          </a:solidFill>
          <a:latin typeface="Times New Roman" panose="02020603050405020304" pitchFamily="18"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smtClean="0">
                <a:solidFill>
                  <a:prstClr val="black">
                    <a:tint val="75000"/>
                  </a:prstClr>
                </a:solidFill>
                <a:ea typeface="MS PGothic" panose="020B0600070205080204" pitchFamily="34" charset="-128"/>
              </a:rPr>
              <a:t>10/30/2021</a:t>
            </a:r>
            <a:endParaRPr lang="tr-TR">
              <a:solidFill>
                <a:prstClr val="black">
                  <a:tint val="75000"/>
                </a:prstClr>
              </a:solidFill>
              <a:ea typeface="MS PGothic"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solidFill>
                  <a:prstClr val="black">
                    <a:tint val="75000"/>
                  </a:prstClr>
                </a:solidFill>
                <a:ea typeface="MS PGothic" panose="020B0600070205080204" pitchFamily="34" charset="-128"/>
              </a:rPr>
              <a:t>Prof. Dr. Ahmet SALTIK</a:t>
            </a:r>
            <a:endParaRPr lang="tr-TR">
              <a:solidFill>
                <a:prstClr val="black">
                  <a:tint val="75000"/>
                </a:prstClr>
              </a:solidFill>
              <a:ea typeface="MS PGothic" panose="020B0600070205080204"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EDF66-A15C-4535-A457-90187D5A1AC4}" type="slidenum">
              <a:rPr lang="tr-TR" smtClean="0">
                <a:solidFill>
                  <a:prstClr val="black">
                    <a:tint val="75000"/>
                  </a:prstClr>
                </a:solidFill>
                <a:ea typeface="MS PGothic" panose="020B0600070205080204" pitchFamily="34" charset="-128"/>
              </a:rPr>
            </a:fld>
            <a:endParaRPr lang="tr-TR">
              <a:solidFill>
                <a:prstClr val="black">
                  <a:tint val="75000"/>
                </a:prstClr>
              </a:solidFill>
              <a:ea typeface="MS PGothic" panose="020B0600070205080204" pitchFamily="34" charset="-128"/>
            </a:endParaRPr>
          </a:p>
        </p:txBody>
      </p:sp>
    </p:spTree>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p:nvPr/>
        </p:nvGrpSpPr>
        <p:grpSpPr bwMode="auto">
          <a:xfrm>
            <a:off x="0" y="1588"/>
            <a:ext cx="9132888" cy="6845300"/>
            <a:chOff x="0" y="1"/>
            <a:chExt cx="5753" cy="4312"/>
          </a:xfrm>
        </p:grpSpPr>
        <p:sp>
          <p:nvSpPr>
            <p:cNvPr id="302083" name="Freeform 3"/>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ln>
            <a:effectLst/>
          </p:spPr>
          <p:txBody>
            <a:bodyPr/>
            <a:lstStyle/>
            <a:p>
              <a:pPr fontAlgn="base">
                <a:spcBef>
                  <a:spcPct val="0"/>
                </a:spcBef>
                <a:spcAft>
                  <a:spcPct val="0"/>
                </a:spcAft>
                <a:defRPr/>
              </a:pPr>
              <a:endParaRPr lang="tr-TR" u="sng">
                <a:solidFill>
                  <a:srgbClr val="FFFFFF"/>
                </a:solidFill>
                <a:latin typeface="Arial" panose="020B0604020202020204" pitchFamily="34" charset="0"/>
              </a:endParaRPr>
            </a:p>
          </p:txBody>
        </p:sp>
        <p:sp>
          <p:nvSpPr>
            <p:cNvPr id="302084" name="Arc 4"/>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fontAlgn="base">
                <a:spcBef>
                  <a:spcPct val="0"/>
                </a:spcBef>
                <a:spcAft>
                  <a:spcPct val="0"/>
                </a:spcAft>
                <a:defRPr/>
              </a:pPr>
              <a:endParaRPr lang="tr-TR" u="sng">
                <a:solidFill>
                  <a:srgbClr val="FFFFFF"/>
                </a:solidFill>
                <a:latin typeface="Arial" panose="020B0604020202020204" pitchFamily="34" charset="0"/>
              </a:endParaRPr>
            </a:p>
          </p:txBody>
        </p:sp>
      </p:grpSp>
      <p:sp>
        <p:nvSpPr>
          <p:cNvPr id="302085" name="Rectangle 5"/>
          <p:cNvSpPr>
            <a:spLocks noGrp="1" noChangeArrowheads="1"/>
          </p:cNvSpPr>
          <p:nvPr>
            <p:ph type="title"/>
          </p:nvPr>
        </p:nvSpPr>
        <p:spPr bwMode="auto">
          <a:xfrm>
            <a:off x="685800" y="609600"/>
            <a:ext cx="7772400" cy="1143000"/>
          </a:xfrm>
          <a:prstGeom prst="rect">
            <a:avLst/>
          </a:prstGeom>
          <a:noFill/>
          <a:ln w="9525">
            <a:noFill/>
            <a:miter lim="800000"/>
          </a:ln>
          <a:effectLst/>
        </p:spPr>
        <p:txBody>
          <a:bodyPr vert="horz" wrap="square" lIns="92075" tIns="46038" rIns="92075" bIns="46038" numCol="1" anchor="ctr" anchorCtr="0" compatLnSpc="1"/>
          <a:lstStyle/>
          <a:p>
            <a:pPr lvl="0"/>
            <a:r>
              <a:rPr lang="tr-TR"/>
              <a:t>Asıl başlık stili için tıklatın</a:t>
            </a:r>
            <a:endParaRPr lang="tr-TR"/>
          </a:p>
        </p:txBody>
      </p:sp>
      <p:sp>
        <p:nvSpPr>
          <p:cNvPr id="302086" name="Rectangle 6"/>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2075" tIns="46038" rIns="92075" bIns="46038" numCol="1" anchor="ctr" anchorCtr="0" compatLnSpc="1"/>
          <a:lstStyle>
            <a:lvl1pPr>
              <a:defRPr sz="1400" u="none">
                <a:latin typeface="+mn-lt"/>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302087" name="Rectangle 7"/>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2075" tIns="46038" rIns="92075" bIns="46038" numCol="1" anchor="ctr" anchorCtr="0" compatLnSpc="1"/>
          <a:lstStyle>
            <a:lvl1pPr algn="ctr">
              <a:defRPr sz="1400" u="none">
                <a:latin typeface="+mn-lt"/>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302088" name="Rectangle 8"/>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2075" tIns="46038" rIns="92075" bIns="46038" numCol="1" anchor="ctr" anchorCtr="0" compatLnSpc="1"/>
          <a:lstStyle>
            <a:lvl1pPr algn="r">
              <a:defRPr sz="1400" u="none">
                <a:latin typeface="+mn-lt"/>
              </a:defRPr>
            </a:lvl1pPr>
          </a:lstStyle>
          <a:p>
            <a:pPr fontAlgn="base">
              <a:spcBef>
                <a:spcPct val="0"/>
              </a:spcBef>
              <a:spcAft>
                <a:spcPct val="0"/>
              </a:spcAft>
              <a:defRPr/>
            </a:pPr>
            <a:fld id="{23DF96B8-ED76-442A-9A0D-ED3F26C8B628}" type="slidenum">
              <a:rPr lang="tr-TR">
                <a:solidFill>
                  <a:srgbClr val="FFFFFF"/>
                </a:solidFill>
              </a:rPr>
            </a:fld>
            <a:endParaRPr lang="tr-TR">
              <a:solidFill>
                <a:srgbClr val="FFFFFF"/>
              </a:solidFill>
            </a:endParaRPr>
          </a:p>
        </p:txBody>
      </p:sp>
      <p:sp>
        <p:nvSpPr>
          <p:cNvPr id="37895" name="Rectangle 9"/>
          <p:cNvSpPr>
            <a:spLocks noGrp="1" noChangeArrowheads="1"/>
          </p:cNvSpPr>
          <p:nvPr>
            <p:ph type="body" idx="1"/>
          </p:nvPr>
        </p:nvSpPr>
        <p:spPr bwMode="auto">
          <a:xfrm>
            <a:off x="685800"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Tree>
  </p:cSld>
  <p:clrMap bg1="dk2" tx1="lt1" bg2="dk1"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ransition/>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9869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u="none">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9869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u="none">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98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u="none">
                <a:latin typeface="Arial" panose="020B0604020202020204" pitchFamily="34" charset="0"/>
              </a:defRPr>
            </a:lvl1pPr>
          </a:lstStyle>
          <a:p>
            <a:pPr fontAlgn="base">
              <a:spcBef>
                <a:spcPct val="0"/>
              </a:spcBef>
              <a:spcAft>
                <a:spcPct val="0"/>
              </a:spcAft>
              <a:defRPr/>
            </a:pPr>
            <a:fld id="{1B8BF633-5C2A-4B72-BB9A-6BD139338C0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9869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u="none">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9869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u="none">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98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u="none">
                <a:latin typeface="Arial" panose="020B0604020202020204" pitchFamily="34" charset="0"/>
              </a:defRPr>
            </a:lvl1pPr>
          </a:lstStyle>
          <a:p>
            <a:pPr fontAlgn="base">
              <a:spcBef>
                <a:spcPct val="0"/>
              </a:spcBef>
              <a:spcAft>
                <a:spcPct val="0"/>
              </a:spcAft>
              <a:defRPr/>
            </a:pPr>
            <a:fld id="{1B8BF633-5C2A-4B72-BB9A-6BD139338C0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Asıl başlık stili için tıklatın</a:t>
            </a:r>
            <a:endParaRPr lang="tr-TR"/>
          </a:p>
        </p:txBody>
      </p:sp>
      <p:sp>
        <p:nvSpPr>
          <p:cNvPr id="38915"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3891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u="none">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3891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u="none">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3891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u="none">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01C90702-1EC7-4DAB-BFB0-88F5CD72233D}"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CCB83E8E-4A90-44E5-8CBD-19B1D23ED590}"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9869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u="none">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9869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u="none">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98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u="none">
                <a:latin typeface="Arial" panose="020B0604020202020204" pitchFamily="34" charset="0"/>
              </a:defRPr>
            </a:lvl1pPr>
          </a:lstStyle>
          <a:p>
            <a:pPr fontAlgn="base">
              <a:spcBef>
                <a:spcPct val="0"/>
              </a:spcBef>
              <a:spcAft>
                <a:spcPct val="0"/>
              </a:spcAft>
              <a:defRPr/>
            </a:pPr>
            <a:fld id="{1B8BF633-5C2A-4B72-BB9A-6BD139338C0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4813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9869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u="none">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9869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u="none">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9869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u="none">
                <a:latin typeface="Arial" panose="020B0604020202020204" pitchFamily="34" charset="0"/>
              </a:defRPr>
            </a:lvl1pPr>
          </a:lstStyle>
          <a:p>
            <a:pPr fontAlgn="base">
              <a:spcBef>
                <a:spcPct val="0"/>
              </a:spcBef>
              <a:spcAft>
                <a:spcPct val="0"/>
              </a:spcAft>
              <a:defRPr/>
            </a:pPr>
            <a:fld id="{1B8BF633-5C2A-4B72-BB9A-6BD139338C0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Freeform 2"/>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0483" name="Rectangle 3"/>
          <p:cNvSpPr>
            <a:spLocks noGrp="1" noChangeArrowheads="1"/>
          </p:cNvSpPr>
          <p:nvPr>
            <p:ph type="title"/>
          </p:nvPr>
        </p:nvSpPr>
        <p:spPr bwMode="auto">
          <a:xfrm>
            <a:off x="685800" y="152400"/>
            <a:ext cx="6870700" cy="1600200"/>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0484" name="Rectangle 4"/>
          <p:cNvSpPr>
            <a:spLocks noGrp="1" noChangeArrowheads="1"/>
          </p:cNvSpPr>
          <p:nvPr>
            <p:ph type="body" idx="1"/>
          </p:nvPr>
        </p:nvSpPr>
        <p:spPr bwMode="auto">
          <a:xfrm>
            <a:off x="685800" y="1828800"/>
            <a:ext cx="7696200" cy="36576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1445" name="Rectangle 5"/>
          <p:cNvSpPr>
            <a:spLocks noGrp="1" noChangeArrowheads="1"/>
          </p:cNvSpPr>
          <p:nvPr>
            <p:ph type="dt" sz="half" idx="2"/>
          </p:nvPr>
        </p:nvSpPr>
        <p:spPr bwMode="auto">
          <a:xfrm>
            <a:off x="13716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61446" name="Rectangle 6"/>
          <p:cNvSpPr>
            <a:spLocks noGrp="1" noChangeArrowheads="1"/>
          </p:cNvSpPr>
          <p:nvPr>
            <p:ph type="ftr" sz="quarter" idx="3"/>
          </p:nvPr>
        </p:nvSpPr>
        <p:spPr bwMode="auto">
          <a:xfrm>
            <a:off x="35560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61447" name="Rectangle 7"/>
          <p:cNvSpPr>
            <a:spLocks noGrp="1" noChangeArrowheads="1"/>
          </p:cNvSpPr>
          <p:nvPr>
            <p:ph type="sldNum" sz="quarter" idx="4"/>
          </p:nvPr>
        </p:nvSpPr>
        <p:spPr bwMode="auto">
          <a:xfrm>
            <a:off x="67183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atin typeface="+mn-lt"/>
              </a:defRPr>
            </a:lvl1pPr>
          </a:lstStyle>
          <a:p>
            <a:pPr fontAlgn="base">
              <a:spcBef>
                <a:spcPct val="0"/>
              </a:spcBef>
              <a:spcAft>
                <a:spcPct val="0"/>
              </a:spcAft>
              <a:defRPr/>
            </a:pPr>
            <a:fld id="{D2119D14-EBD6-4C76-A1B7-E285CEBD7F0C}" type="slidenum">
              <a:rPr lang="tr-TR">
                <a:solidFill>
                  <a:srgbClr val="000000"/>
                </a:solidFill>
              </a:rPr>
            </a:fld>
            <a:endParaRPr lang="tr-TR">
              <a:solidFill>
                <a:srgbClr val="000000"/>
              </a:solidFill>
            </a:endParaRPr>
          </a:p>
        </p:txBody>
      </p:sp>
      <p:sp>
        <p:nvSpPr>
          <p:cNvPr id="61448" name="Freeform 8"/>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49" name="Freeform 9"/>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10"/>
          <p:cNvGrpSpPr/>
          <p:nvPr/>
        </p:nvGrpSpPr>
        <p:grpSpPr bwMode="auto">
          <a:xfrm>
            <a:off x="7938" y="5540375"/>
            <a:ext cx="1784350" cy="1246188"/>
            <a:chOff x="5" y="3490"/>
            <a:chExt cx="1124" cy="785"/>
          </a:xfrm>
        </p:grpSpPr>
        <p:sp>
          <p:nvSpPr>
            <p:cNvPr id="61451" name="Freeform 11"/>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2" name="Freeform 12"/>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3" name="Freeform 13"/>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4" name="Freeform 14"/>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5" name="Freeform 15"/>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6" name="Freeform 16"/>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7" name="Freeform 17"/>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8" name="Freeform 18"/>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9" name="Freeform 19"/>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20"/>
            <p:cNvGrpSpPr/>
            <p:nvPr userDrawn="1"/>
          </p:nvGrpSpPr>
          <p:grpSpPr bwMode="auto">
            <a:xfrm>
              <a:off x="5" y="3490"/>
              <a:ext cx="1124" cy="780"/>
              <a:chOff x="5" y="3490"/>
              <a:chExt cx="1124" cy="780"/>
            </a:xfrm>
          </p:grpSpPr>
          <p:grpSp>
            <p:nvGrpSpPr>
              <p:cNvPr id="4" name="Group 21"/>
              <p:cNvGrpSpPr/>
              <p:nvPr userDrawn="1"/>
            </p:nvGrpSpPr>
            <p:grpSpPr bwMode="auto">
              <a:xfrm>
                <a:off x="499" y="3562"/>
                <a:ext cx="548" cy="708"/>
                <a:chOff x="499" y="3562"/>
                <a:chExt cx="548" cy="708"/>
              </a:xfrm>
            </p:grpSpPr>
            <p:sp>
              <p:nvSpPr>
                <p:cNvPr id="61462" name="Freeform 22"/>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3" name="Freeform 23"/>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4" name="Freeform 24"/>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61465" name="Freeform 25"/>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6" name="Freeform 26"/>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7" name="Freeform 27"/>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5" name="Group 28"/>
              <p:cNvGrpSpPr/>
              <p:nvPr userDrawn="1"/>
            </p:nvGrpSpPr>
            <p:grpSpPr bwMode="auto">
              <a:xfrm>
                <a:off x="5" y="3490"/>
                <a:ext cx="1124" cy="678"/>
                <a:chOff x="5" y="3490"/>
                <a:chExt cx="1124" cy="678"/>
              </a:xfrm>
            </p:grpSpPr>
            <p:sp>
              <p:nvSpPr>
                <p:cNvPr id="61469" name="Freeform 29"/>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0" name="Freeform 30"/>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1" name="Freeform 31"/>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2" name="Freeform 32"/>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3" name="Freeform 33"/>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4" name="Freeform 34"/>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5" name="Freeform 35"/>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6" name="Freeform 36"/>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grpSp>
        <p:nvGrpSpPr>
          <p:cNvPr id="6" name="Group 37"/>
          <p:cNvGrpSpPr/>
          <p:nvPr/>
        </p:nvGrpSpPr>
        <p:grpSpPr bwMode="auto">
          <a:xfrm>
            <a:off x="8680450" y="2116138"/>
            <a:ext cx="385763" cy="4308475"/>
            <a:chOff x="5468" y="1333"/>
            <a:chExt cx="243" cy="2714"/>
          </a:xfrm>
        </p:grpSpPr>
        <p:sp>
          <p:nvSpPr>
            <p:cNvPr id="61478" name="Freeform 38"/>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9" name="Freeform 39"/>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7" name="Group 40"/>
          <p:cNvGrpSpPr/>
          <p:nvPr/>
        </p:nvGrpSpPr>
        <p:grpSpPr bwMode="auto">
          <a:xfrm>
            <a:off x="7318375" y="90488"/>
            <a:ext cx="2133600" cy="1911350"/>
            <a:chOff x="4610" y="57"/>
            <a:chExt cx="1344" cy="1204"/>
          </a:xfrm>
        </p:grpSpPr>
        <p:grpSp>
          <p:nvGrpSpPr>
            <p:cNvPr id="8" name="Group 41"/>
            <p:cNvGrpSpPr/>
            <p:nvPr userDrawn="1"/>
          </p:nvGrpSpPr>
          <p:grpSpPr bwMode="auto">
            <a:xfrm>
              <a:off x="4610" y="57"/>
              <a:ext cx="1344" cy="1204"/>
              <a:chOff x="4610" y="57"/>
              <a:chExt cx="1344" cy="1204"/>
            </a:xfrm>
          </p:grpSpPr>
          <p:sp>
            <p:nvSpPr>
              <p:cNvPr id="61482" name="Freeform 42"/>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43"/>
              <p:cNvGrpSpPr/>
              <p:nvPr userDrawn="1"/>
            </p:nvGrpSpPr>
            <p:grpSpPr bwMode="auto">
              <a:xfrm>
                <a:off x="4610" y="57"/>
                <a:ext cx="1344" cy="985"/>
                <a:chOff x="4610" y="57"/>
                <a:chExt cx="1344" cy="985"/>
              </a:xfrm>
            </p:grpSpPr>
            <p:sp>
              <p:nvSpPr>
                <p:cNvPr id="61484" name="Freeform 44"/>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5" name="Freeform 45"/>
                <p:cNvSpPr/>
                <p:nvPr userDrawn="1"/>
              </p:nvSpPr>
              <p:spPr bwMode="auto">
                <a:xfrm rot="-3172564">
                  <a:off x="5065" y="315"/>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6" name="Freeform 46"/>
                <p:cNvSpPr/>
                <p:nvPr userDrawn="1"/>
              </p:nvSpPr>
              <p:spPr bwMode="auto">
                <a:xfrm rot="-3172564">
                  <a:off x="4875" y="165"/>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7" name="Freeform 47"/>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8" name="Freeform 48"/>
                <p:cNvSpPr/>
                <p:nvPr userDrawn="1"/>
              </p:nvSpPr>
              <p:spPr bwMode="auto">
                <a:xfrm rot="-3172564">
                  <a:off x="5314" y="880"/>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9" name="Freeform 49"/>
                <p:cNvSpPr/>
                <p:nvPr userDrawn="1"/>
              </p:nvSpPr>
              <p:spPr bwMode="auto">
                <a:xfrm rot="-3172564">
                  <a:off x="5253" y="789"/>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0" name="Freeform 50"/>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1" name="Freeform 51"/>
                <p:cNvSpPr/>
                <p:nvPr userDrawn="1"/>
              </p:nvSpPr>
              <p:spPr bwMode="auto">
                <a:xfrm rot="-3172564">
                  <a:off x="4964" y="125"/>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61492" name="Line 52"/>
            <p:cNvSpPr>
              <a:spLocks noChangeShapeType="1"/>
            </p:cNvSpPr>
            <p:nvPr userDrawn="1"/>
          </p:nvSpPr>
          <p:spPr bwMode="auto">
            <a:xfrm>
              <a:off x="4870" y="84"/>
              <a:ext cx="42" cy="96"/>
            </a:xfrm>
            <a:prstGeom prst="line">
              <a:avLst/>
            </a:prstGeom>
            <a:noFill/>
            <a:ln w="38100">
              <a:solidFill>
                <a:schemeClr val="accent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 id="2147484285" r:id="rId12"/>
    <p:sldLayoutId id="2147484286" r:id="rId13"/>
  </p:sldLayoutIdLst>
  <p:hf hdr="0" ft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Freeform 2"/>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0483" name="Rectangle 3"/>
          <p:cNvSpPr>
            <a:spLocks noGrp="1" noChangeArrowheads="1"/>
          </p:cNvSpPr>
          <p:nvPr>
            <p:ph type="title"/>
          </p:nvPr>
        </p:nvSpPr>
        <p:spPr bwMode="auto">
          <a:xfrm>
            <a:off x="685800" y="152400"/>
            <a:ext cx="6870700" cy="1600200"/>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0484" name="Rectangle 4"/>
          <p:cNvSpPr>
            <a:spLocks noGrp="1" noChangeArrowheads="1"/>
          </p:cNvSpPr>
          <p:nvPr>
            <p:ph type="body" idx="1"/>
          </p:nvPr>
        </p:nvSpPr>
        <p:spPr bwMode="auto">
          <a:xfrm>
            <a:off x="685800" y="1828800"/>
            <a:ext cx="7696200" cy="36576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1445" name="Rectangle 5"/>
          <p:cNvSpPr>
            <a:spLocks noGrp="1" noChangeArrowheads="1"/>
          </p:cNvSpPr>
          <p:nvPr>
            <p:ph type="dt" sz="half" idx="2"/>
          </p:nvPr>
        </p:nvSpPr>
        <p:spPr bwMode="auto">
          <a:xfrm>
            <a:off x="13716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61446" name="Rectangle 6"/>
          <p:cNvSpPr>
            <a:spLocks noGrp="1" noChangeArrowheads="1"/>
          </p:cNvSpPr>
          <p:nvPr>
            <p:ph type="ftr" sz="quarter" idx="3"/>
          </p:nvPr>
        </p:nvSpPr>
        <p:spPr bwMode="auto">
          <a:xfrm>
            <a:off x="35560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61447" name="Rectangle 7"/>
          <p:cNvSpPr>
            <a:spLocks noGrp="1" noChangeArrowheads="1"/>
          </p:cNvSpPr>
          <p:nvPr>
            <p:ph type="sldNum" sz="quarter" idx="4"/>
          </p:nvPr>
        </p:nvSpPr>
        <p:spPr bwMode="auto">
          <a:xfrm>
            <a:off x="67183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atin typeface="+mn-lt"/>
              </a:defRPr>
            </a:lvl1pPr>
          </a:lstStyle>
          <a:p>
            <a:pPr fontAlgn="base">
              <a:spcBef>
                <a:spcPct val="0"/>
              </a:spcBef>
              <a:spcAft>
                <a:spcPct val="0"/>
              </a:spcAft>
              <a:defRPr/>
            </a:pPr>
            <a:fld id="{D2119D14-EBD6-4C76-A1B7-E285CEBD7F0C}" type="slidenum">
              <a:rPr lang="tr-TR">
                <a:solidFill>
                  <a:srgbClr val="000000"/>
                </a:solidFill>
              </a:rPr>
            </a:fld>
            <a:endParaRPr lang="tr-TR">
              <a:solidFill>
                <a:srgbClr val="000000"/>
              </a:solidFill>
            </a:endParaRPr>
          </a:p>
        </p:txBody>
      </p:sp>
      <p:sp>
        <p:nvSpPr>
          <p:cNvPr id="61448" name="Freeform 8"/>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49" name="Freeform 9"/>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10"/>
          <p:cNvGrpSpPr/>
          <p:nvPr/>
        </p:nvGrpSpPr>
        <p:grpSpPr bwMode="auto">
          <a:xfrm>
            <a:off x="7938" y="5540375"/>
            <a:ext cx="1784350" cy="1246188"/>
            <a:chOff x="5" y="3490"/>
            <a:chExt cx="1124" cy="785"/>
          </a:xfrm>
        </p:grpSpPr>
        <p:sp>
          <p:nvSpPr>
            <p:cNvPr id="61451" name="Freeform 11"/>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2" name="Freeform 12"/>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3" name="Freeform 13"/>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4" name="Freeform 14"/>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5" name="Freeform 15"/>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6" name="Freeform 16"/>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7" name="Freeform 17"/>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8" name="Freeform 18"/>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9" name="Freeform 19"/>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20"/>
            <p:cNvGrpSpPr/>
            <p:nvPr userDrawn="1"/>
          </p:nvGrpSpPr>
          <p:grpSpPr bwMode="auto">
            <a:xfrm>
              <a:off x="5" y="3490"/>
              <a:ext cx="1124" cy="780"/>
              <a:chOff x="5" y="3490"/>
              <a:chExt cx="1124" cy="780"/>
            </a:xfrm>
          </p:grpSpPr>
          <p:grpSp>
            <p:nvGrpSpPr>
              <p:cNvPr id="4" name="Group 21"/>
              <p:cNvGrpSpPr/>
              <p:nvPr userDrawn="1"/>
            </p:nvGrpSpPr>
            <p:grpSpPr bwMode="auto">
              <a:xfrm>
                <a:off x="499" y="3562"/>
                <a:ext cx="548" cy="708"/>
                <a:chOff x="499" y="3562"/>
                <a:chExt cx="548" cy="708"/>
              </a:xfrm>
            </p:grpSpPr>
            <p:sp>
              <p:nvSpPr>
                <p:cNvPr id="61462" name="Freeform 22"/>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3" name="Freeform 23"/>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4" name="Freeform 24"/>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61465" name="Freeform 25"/>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6" name="Freeform 26"/>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7" name="Freeform 27"/>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5" name="Group 28"/>
              <p:cNvGrpSpPr/>
              <p:nvPr userDrawn="1"/>
            </p:nvGrpSpPr>
            <p:grpSpPr bwMode="auto">
              <a:xfrm>
                <a:off x="5" y="3490"/>
                <a:ext cx="1124" cy="678"/>
                <a:chOff x="5" y="3490"/>
                <a:chExt cx="1124" cy="678"/>
              </a:xfrm>
            </p:grpSpPr>
            <p:sp>
              <p:nvSpPr>
                <p:cNvPr id="61469" name="Freeform 29"/>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0" name="Freeform 30"/>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1" name="Freeform 31"/>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2" name="Freeform 32"/>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3" name="Freeform 33"/>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4" name="Freeform 34"/>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5" name="Freeform 35"/>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6" name="Freeform 36"/>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grpSp>
        <p:nvGrpSpPr>
          <p:cNvPr id="6" name="Group 37"/>
          <p:cNvGrpSpPr/>
          <p:nvPr/>
        </p:nvGrpSpPr>
        <p:grpSpPr bwMode="auto">
          <a:xfrm>
            <a:off x="8680450" y="2116138"/>
            <a:ext cx="385763" cy="4308475"/>
            <a:chOff x="5468" y="1333"/>
            <a:chExt cx="243" cy="2714"/>
          </a:xfrm>
        </p:grpSpPr>
        <p:sp>
          <p:nvSpPr>
            <p:cNvPr id="61478" name="Freeform 38"/>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9" name="Freeform 39"/>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7" name="Group 40"/>
          <p:cNvGrpSpPr/>
          <p:nvPr/>
        </p:nvGrpSpPr>
        <p:grpSpPr bwMode="auto">
          <a:xfrm>
            <a:off x="7318375" y="90488"/>
            <a:ext cx="2133600" cy="1911350"/>
            <a:chOff x="4610" y="57"/>
            <a:chExt cx="1344" cy="1204"/>
          </a:xfrm>
        </p:grpSpPr>
        <p:grpSp>
          <p:nvGrpSpPr>
            <p:cNvPr id="8" name="Group 41"/>
            <p:cNvGrpSpPr/>
            <p:nvPr userDrawn="1"/>
          </p:nvGrpSpPr>
          <p:grpSpPr bwMode="auto">
            <a:xfrm>
              <a:off x="4610" y="57"/>
              <a:ext cx="1344" cy="1204"/>
              <a:chOff x="4610" y="57"/>
              <a:chExt cx="1344" cy="1204"/>
            </a:xfrm>
          </p:grpSpPr>
          <p:sp>
            <p:nvSpPr>
              <p:cNvPr id="61482" name="Freeform 42"/>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43"/>
              <p:cNvGrpSpPr/>
              <p:nvPr userDrawn="1"/>
            </p:nvGrpSpPr>
            <p:grpSpPr bwMode="auto">
              <a:xfrm>
                <a:off x="4610" y="57"/>
                <a:ext cx="1344" cy="985"/>
                <a:chOff x="4610" y="57"/>
                <a:chExt cx="1344" cy="985"/>
              </a:xfrm>
            </p:grpSpPr>
            <p:sp>
              <p:nvSpPr>
                <p:cNvPr id="61484" name="Freeform 44"/>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5" name="Freeform 45"/>
                <p:cNvSpPr/>
                <p:nvPr userDrawn="1"/>
              </p:nvSpPr>
              <p:spPr bwMode="auto">
                <a:xfrm rot="-3172564">
                  <a:off x="5065" y="315"/>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6" name="Freeform 46"/>
                <p:cNvSpPr/>
                <p:nvPr userDrawn="1"/>
              </p:nvSpPr>
              <p:spPr bwMode="auto">
                <a:xfrm rot="-3172564">
                  <a:off x="4875" y="165"/>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7" name="Freeform 47"/>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8" name="Freeform 48"/>
                <p:cNvSpPr/>
                <p:nvPr userDrawn="1"/>
              </p:nvSpPr>
              <p:spPr bwMode="auto">
                <a:xfrm rot="-3172564">
                  <a:off x="5314" y="880"/>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9" name="Freeform 49"/>
                <p:cNvSpPr/>
                <p:nvPr userDrawn="1"/>
              </p:nvSpPr>
              <p:spPr bwMode="auto">
                <a:xfrm rot="-3172564">
                  <a:off x="5253" y="789"/>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0" name="Freeform 50"/>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1" name="Freeform 51"/>
                <p:cNvSpPr/>
                <p:nvPr userDrawn="1"/>
              </p:nvSpPr>
              <p:spPr bwMode="auto">
                <a:xfrm rot="-3172564">
                  <a:off x="4964" y="125"/>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61492" name="Line 52"/>
            <p:cNvSpPr>
              <a:spLocks noChangeShapeType="1"/>
            </p:cNvSpPr>
            <p:nvPr userDrawn="1"/>
          </p:nvSpPr>
          <p:spPr bwMode="auto">
            <a:xfrm>
              <a:off x="4870" y="84"/>
              <a:ext cx="42" cy="96"/>
            </a:xfrm>
            <a:prstGeom prst="line">
              <a:avLst/>
            </a:prstGeom>
            <a:noFill/>
            <a:ln w="38100">
              <a:solidFill>
                <a:schemeClr val="accent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Lst>
  <p:hf hdr="0" ft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Freeform 2"/>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0483" name="Rectangle 3"/>
          <p:cNvSpPr>
            <a:spLocks noGrp="1" noChangeArrowheads="1"/>
          </p:cNvSpPr>
          <p:nvPr>
            <p:ph type="title"/>
          </p:nvPr>
        </p:nvSpPr>
        <p:spPr bwMode="auto">
          <a:xfrm>
            <a:off x="685800" y="152400"/>
            <a:ext cx="6870700" cy="1600200"/>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0484" name="Rectangle 4"/>
          <p:cNvSpPr>
            <a:spLocks noGrp="1" noChangeArrowheads="1"/>
          </p:cNvSpPr>
          <p:nvPr>
            <p:ph type="body" idx="1"/>
          </p:nvPr>
        </p:nvSpPr>
        <p:spPr bwMode="auto">
          <a:xfrm>
            <a:off x="685800" y="1828800"/>
            <a:ext cx="7696200" cy="36576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1445" name="Rectangle 5"/>
          <p:cNvSpPr>
            <a:spLocks noGrp="1" noChangeArrowheads="1"/>
          </p:cNvSpPr>
          <p:nvPr>
            <p:ph type="dt" sz="half" idx="2"/>
          </p:nvPr>
        </p:nvSpPr>
        <p:spPr bwMode="auto">
          <a:xfrm>
            <a:off x="13716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61446" name="Rectangle 6"/>
          <p:cNvSpPr>
            <a:spLocks noGrp="1" noChangeArrowheads="1"/>
          </p:cNvSpPr>
          <p:nvPr>
            <p:ph type="ftr" sz="quarter" idx="3"/>
          </p:nvPr>
        </p:nvSpPr>
        <p:spPr bwMode="auto">
          <a:xfrm>
            <a:off x="35560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61447" name="Rectangle 7"/>
          <p:cNvSpPr>
            <a:spLocks noGrp="1" noChangeArrowheads="1"/>
          </p:cNvSpPr>
          <p:nvPr>
            <p:ph type="sldNum" sz="quarter" idx="4"/>
          </p:nvPr>
        </p:nvSpPr>
        <p:spPr bwMode="auto">
          <a:xfrm>
            <a:off x="67183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atin typeface="+mn-lt"/>
              </a:defRPr>
            </a:lvl1pPr>
          </a:lstStyle>
          <a:p>
            <a:pPr fontAlgn="base">
              <a:spcBef>
                <a:spcPct val="0"/>
              </a:spcBef>
              <a:spcAft>
                <a:spcPct val="0"/>
              </a:spcAft>
              <a:defRPr/>
            </a:pPr>
            <a:fld id="{D2119D14-EBD6-4C76-A1B7-E285CEBD7F0C}" type="slidenum">
              <a:rPr lang="tr-TR">
                <a:solidFill>
                  <a:srgbClr val="000000"/>
                </a:solidFill>
              </a:rPr>
            </a:fld>
            <a:endParaRPr lang="tr-TR">
              <a:solidFill>
                <a:srgbClr val="000000"/>
              </a:solidFill>
            </a:endParaRPr>
          </a:p>
        </p:txBody>
      </p:sp>
      <p:sp>
        <p:nvSpPr>
          <p:cNvPr id="61448" name="Freeform 8"/>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49" name="Freeform 9"/>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10"/>
          <p:cNvGrpSpPr/>
          <p:nvPr/>
        </p:nvGrpSpPr>
        <p:grpSpPr bwMode="auto">
          <a:xfrm>
            <a:off x="7938" y="5540375"/>
            <a:ext cx="1784350" cy="1246188"/>
            <a:chOff x="5" y="3490"/>
            <a:chExt cx="1124" cy="785"/>
          </a:xfrm>
        </p:grpSpPr>
        <p:sp>
          <p:nvSpPr>
            <p:cNvPr id="61451" name="Freeform 11"/>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2" name="Freeform 12"/>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3" name="Freeform 13"/>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4" name="Freeform 14"/>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5" name="Freeform 15"/>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6" name="Freeform 16"/>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7" name="Freeform 17"/>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8" name="Freeform 18"/>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9" name="Freeform 19"/>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20"/>
            <p:cNvGrpSpPr/>
            <p:nvPr userDrawn="1"/>
          </p:nvGrpSpPr>
          <p:grpSpPr bwMode="auto">
            <a:xfrm>
              <a:off x="5" y="3490"/>
              <a:ext cx="1124" cy="780"/>
              <a:chOff x="5" y="3490"/>
              <a:chExt cx="1124" cy="780"/>
            </a:xfrm>
          </p:grpSpPr>
          <p:grpSp>
            <p:nvGrpSpPr>
              <p:cNvPr id="4" name="Group 21"/>
              <p:cNvGrpSpPr/>
              <p:nvPr userDrawn="1"/>
            </p:nvGrpSpPr>
            <p:grpSpPr bwMode="auto">
              <a:xfrm>
                <a:off x="499" y="3562"/>
                <a:ext cx="548" cy="708"/>
                <a:chOff x="499" y="3562"/>
                <a:chExt cx="548" cy="708"/>
              </a:xfrm>
            </p:grpSpPr>
            <p:sp>
              <p:nvSpPr>
                <p:cNvPr id="61462" name="Freeform 22"/>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3" name="Freeform 23"/>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4" name="Freeform 24"/>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61465" name="Freeform 25"/>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6" name="Freeform 26"/>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7" name="Freeform 27"/>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5" name="Group 28"/>
              <p:cNvGrpSpPr/>
              <p:nvPr userDrawn="1"/>
            </p:nvGrpSpPr>
            <p:grpSpPr bwMode="auto">
              <a:xfrm>
                <a:off x="5" y="3490"/>
                <a:ext cx="1124" cy="678"/>
                <a:chOff x="5" y="3490"/>
                <a:chExt cx="1124" cy="678"/>
              </a:xfrm>
            </p:grpSpPr>
            <p:sp>
              <p:nvSpPr>
                <p:cNvPr id="61469" name="Freeform 29"/>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0" name="Freeform 30"/>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1" name="Freeform 31"/>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2" name="Freeform 32"/>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3" name="Freeform 33"/>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4" name="Freeform 34"/>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5" name="Freeform 35"/>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6" name="Freeform 36"/>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grpSp>
        <p:nvGrpSpPr>
          <p:cNvPr id="6" name="Group 37"/>
          <p:cNvGrpSpPr/>
          <p:nvPr/>
        </p:nvGrpSpPr>
        <p:grpSpPr bwMode="auto">
          <a:xfrm>
            <a:off x="8680450" y="2116138"/>
            <a:ext cx="385763" cy="4308475"/>
            <a:chOff x="5468" y="1333"/>
            <a:chExt cx="243" cy="2714"/>
          </a:xfrm>
        </p:grpSpPr>
        <p:sp>
          <p:nvSpPr>
            <p:cNvPr id="61478" name="Freeform 38"/>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9" name="Freeform 39"/>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7" name="Group 40"/>
          <p:cNvGrpSpPr/>
          <p:nvPr/>
        </p:nvGrpSpPr>
        <p:grpSpPr bwMode="auto">
          <a:xfrm>
            <a:off x="7318375" y="90488"/>
            <a:ext cx="2133600" cy="1911350"/>
            <a:chOff x="4610" y="57"/>
            <a:chExt cx="1344" cy="1204"/>
          </a:xfrm>
        </p:grpSpPr>
        <p:grpSp>
          <p:nvGrpSpPr>
            <p:cNvPr id="8" name="Group 41"/>
            <p:cNvGrpSpPr/>
            <p:nvPr userDrawn="1"/>
          </p:nvGrpSpPr>
          <p:grpSpPr bwMode="auto">
            <a:xfrm>
              <a:off x="4610" y="57"/>
              <a:ext cx="1344" cy="1204"/>
              <a:chOff x="4610" y="57"/>
              <a:chExt cx="1344" cy="1204"/>
            </a:xfrm>
          </p:grpSpPr>
          <p:sp>
            <p:nvSpPr>
              <p:cNvPr id="61482" name="Freeform 42"/>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43"/>
              <p:cNvGrpSpPr/>
              <p:nvPr userDrawn="1"/>
            </p:nvGrpSpPr>
            <p:grpSpPr bwMode="auto">
              <a:xfrm>
                <a:off x="4610" y="57"/>
                <a:ext cx="1344" cy="985"/>
                <a:chOff x="4610" y="57"/>
                <a:chExt cx="1344" cy="985"/>
              </a:xfrm>
            </p:grpSpPr>
            <p:sp>
              <p:nvSpPr>
                <p:cNvPr id="61484" name="Freeform 44"/>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5" name="Freeform 45"/>
                <p:cNvSpPr/>
                <p:nvPr userDrawn="1"/>
              </p:nvSpPr>
              <p:spPr bwMode="auto">
                <a:xfrm rot="-3172564">
                  <a:off x="5065" y="315"/>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6" name="Freeform 46"/>
                <p:cNvSpPr/>
                <p:nvPr userDrawn="1"/>
              </p:nvSpPr>
              <p:spPr bwMode="auto">
                <a:xfrm rot="-3172564">
                  <a:off x="4875" y="165"/>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7" name="Freeform 47"/>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8" name="Freeform 48"/>
                <p:cNvSpPr/>
                <p:nvPr userDrawn="1"/>
              </p:nvSpPr>
              <p:spPr bwMode="auto">
                <a:xfrm rot="-3172564">
                  <a:off x="5314" y="880"/>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9" name="Freeform 49"/>
                <p:cNvSpPr/>
                <p:nvPr userDrawn="1"/>
              </p:nvSpPr>
              <p:spPr bwMode="auto">
                <a:xfrm rot="-3172564">
                  <a:off x="5253" y="789"/>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0" name="Freeform 50"/>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1" name="Freeform 51"/>
                <p:cNvSpPr/>
                <p:nvPr userDrawn="1"/>
              </p:nvSpPr>
              <p:spPr bwMode="auto">
                <a:xfrm rot="-3172564">
                  <a:off x="4964" y="125"/>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61492" name="Line 52"/>
            <p:cNvSpPr>
              <a:spLocks noChangeShapeType="1"/>
            </p:cNvSpPr>
            <p:nvPr userDrawn="1"/>
          </p:nvSpPr>
          <p:spPr bwMode="auto">
            <a:xfrm>
              <a:off x="4870" y="84"/>
              <a:ext cx="42" cy="96"/>
            </a:xfrm>
            <a:prstGeom prst="line">
              <a:avLst/>
            </a:prstGeom>
            <a:noFill/>
            <a:ln w="38100">
              <a:solidFill>
                <a:schemeClr val="accent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hf hdr="0" ft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fontAlgn="auto">
              <a:spcBef>
                <a:spcPts val="0"/>
              </a:spcBef>
              <a:spcAft>
                <a:spcPts val="0"/>
              </a:spcAft>
              <a:defRPr sz="1400">
                <a:solidFill>
                  <a:srgbClr val="000000"/>
                </a:solidFill>
                <a:latin typeface="Times New Roman" panose="02020603050405020304" pitchFamily="18" charset="0"/>
                <a:cs typeface="+mn-cs"/>
              </a:defRPr>
            </a:lvl1pPr>
          </a:lstStyle>
          <a:p>
            <a:pPr>
              <a:defRPr/>
            </a:pPr>
            <a:r>
              <a:rPr lang="tr-TR" smtClean="0"/>
              <a:t>10/30/2021</a:t>
            </a:r>
            <a:endParaRPr lang="tr-T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fontAlgn="auto">
              <a:spcBef>
                <a:spcPts val="0"/>
              </a:spcBef>
              <a:spcAft>
                <a:spcPts val="0"/>
              </a:spcAft>
              <a:defRPr sz="1400">
                <a:solidFill>
                  <a:srgbClr val="000000"/>
                </a:solidFill>
                <a:latin typeface="Times New Roman" panose="02020603050405020304" pitchFamily="18" charset="0"/>
                <a:cs typeface="+mn-cs"/>
              </a:defRPr>
            </a:lvl1pPr>
          </a:lstStyle>
          <a:p>
            <a:pPr>
              <a:defRPr/>
            </a:pPr>
            <a:r>
              <a:rPr lang="tr-TR"/>
              <a:t>Prof. Dr. Ahmet SALTIK</a:t>
            </a:r>
            <a:endParaRPr lang="tr-T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fontAlgn="auto">
              <a:spcBef>
                <a:spcPts val="0"/>
              </a:spcBef>
              <a:spcAft>
                <a:spcPts val="0"/>
              </a:spcAft>
              <a:defRPr sz="1400">
                <a:solidFill>
                  <a:srgbClr val="000000"/>
                </a:solidFill>
                <a:latin typeface="Times New Roman" panose="02020603050405020304" pitchFamily="18" charset="0"/>
                <a:cs typeface="+mn-cs"/>
              </a:defRPr>
            </a:lvl1pPr>
          </a:lstStyle>
          <a:p>
            <a:pPr>
              <a:defRPr/>
            </a:pPr>
            <a:fld id="{51927A4B-9EB0-4B4A-9CFD-CA0A21DF2F0B}" type="slidenum">
              <a:rPr lang="tr-TR"/>
            </a:fld>
            <a:endParaRPr lang="tr-TR"/>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533400"/>
            <a:ext cx="8229600" cy="1143000"/>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35843" name="Rectangle 3"/>
          <p:cNvSpPr>
            <a:spLocks noGrp="1" noChangeArrowheads="1"/>
          </p:cNvSpPr>
          <p:nvPr>
            <p:ph type="body" idx="1"/>
          </p:nvPr>
        </p:nvSpPr>
        <p:spPr bwMode="auto">
          <a:xfrm>
            <a:off x="457200" y="1828800"/>
            <a:ext cx="8229600" cy="4302125"/>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51940" name="Rectangle 4"/>
          <p:cNvSpPr>
            <a:spLocks noGrp="1" noChangeArrowheads="1"/>
          </p:cNvSpPr>
          <p:nvPr>
            <p:ph type="dt" sz="half" idx="2"/>
          </p:nvPr>
        </p:nvSpPr>
        <p:spPr bwMode="auto">
          <a:xfrm>
            <a:off x="457200" y="6248400"/>
            <a:ext cx="1676400" cy="457200"/>
          </a:xfrm>
          <a:prstGeom prst="rect">
            <a:avLst/>
          </a:prstGeom>
          <a:noFill/>
          <a:ln w="9525">
            <a:noFill/>
            <a:miter lim="800000"/>
          </a:ln>
          <a:effectLst/>
        </p:spPr>
        <p:txBody>
          <a:bodyPr vert="horz" wrap="square" lIns="91440" tIns="45720" rIns="91440" bIns="45720" numCol="1" anchor="t" anchorCtr="0" compatLnSpc="1"/>
          <a:lstStyle>
            <a:lvl1pPr>
              <a:defRPr sz="10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551941"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551942" name="Rectangle 6"/>
          <p:cNvSpPr>
            <a:spLocks noGrp="1" noChangeArrowheads="1"/>
          </p:cNvSpPr>
          <p:nvPr>
            <p:ph type="sldNum" sz="quarter" idx="4"/>
          </p:nvPr>
        </p:nvSpPr>
        <p:spPr bwMode="auto">
          <a:xfrm>
            <a:off x="67818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000">
                <a:latin typeface="Arial" panose="020B0604020202020204" pitchFamily="34" charset="0"/>
              </a:defRPr>
            </a:lvl1pPr>
          </a:lstStyle>
          <a:p>
            <a:pPr fontAlgn="base">
              <a:spcBef>
                <a:spcPct val="0"/>
              </a:spcBef>
              <a:spcAft>
                <a:spcPct val="0"/>
              </a:spcAft>
              <a:defRPr/>
            </a:pPr>
            <a:fld id="{91279CCE-137C-487C-AEC1-CDCC43271056}" type="slidenum">
              <a:rPr lang="tr-TR">
                <a:solidFill>
                  <a:srgbClr val="000000"/>
                </a:solidFill>
              </a:rPr>
            </a:fld>
            <a:endParaRPr lang="tr-TR">
              <a:solidFill>
                <a:srgbClr val="000000"/>
              </a:solidFill>
            </a:endParaRPr>
          </a:p>
        </p:txBody>
      </p:sp>
      <p:grpSp>
        <p:nvGrpSpPr>
          <p:cNvPr id="2" name="Group 7"/>
          <p:cNvGrpSpPr/>
          <p:nvPr/>
        </p:nvGrpSpPr>
        <p:grpSpPr bwMode="auto">
          <a:xfrm>
            <a:off x="279400" y="152400"/>
            <a:ext cx="8686800" cy="1600200"/>
            <a:chOff x="176" y="96"/>
            <a:chExt cx="5472" cy="1008"/>
          </a:xfrm>
        </p:grpSpPr>
        <p:sp>
          <p:nvSpPr>
            <p:cNvPr id="551944" name="Line 8"/>
            <p:cNvSpPr>
              <a:spLocks noChangeShapeType="1"/>
            </p:cNvSpPr>
            <p:nvPr/>
          </p:nvSpPr>
          <p:spPr bwMode="auto">
            <a:xfrm flipH="1">
              <a:off x="288" y="1104"/>
              <a:ext cx="5232" cy="0"/>
            </a:xfrm>
            <a:prstGeom prst="line">
              <a:avLst/>
            </a:prstGeom>
            <a:noFill/>
            <a:ln w="12700">
              <a:solidFill>
                <a:schemeClr val="tx1"/>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551945"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sp>
          <p:nvSpPr>
            <p:cNvPr id="551946"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sp>
          <p:nvSpPr>
            <p:cNvPr id="551947"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sp>
          <p:nvSpPr>
            <p:cNvPr id="551948"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ln>
            <a:effectLst/>
          </p:spPr>
          <p:txBody>
            <a:bodyPr wrap="none" anchor="ctr"/>
            <a:lstStyle/>
            <a:p>
              <a:pPr algn="ctr" fontAlgn="base">
                <a:spcBef>
                  <a:spcPct val="0"/>
                </a:spcBef>
                <a:spcAft>
                  <a:spcPct val="0"/>
                </a:spcAft>
                <a:defRPr/>
              </a:pPr>
              <a:endParaRPr lang="tr-TR" sz="2400">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880"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7950" indent="-468630" algn="l" rtl="0" eaLnBrk="0" fontAlgn="base" hangingPunct="0">
        <a:spcBef>
          <a:spcPct val="20000"/>
        </a:spcBef>
        <a:spcAft>
          <a:spcPct val="0"/>
        </a:spcAft>
        <a:buClr>
          <a:schemeClr val="bg2"/>
        </a:buClr>
        <a:buSzPct val="65000"/>
        <a:buFont typeface="Wingdings" panose="05000000000000000000" pitchFamily="2" charset="2"/>
        <a:buChar char="o"/>
        <a:defRPr sz="2400">
          <a:solidFill>
            <a:schemeClr val="tx1"/>
          </a:solidFill>
          <a:latin typeface="+mn-lt"/>
        </a:defRPr>
      </a:lvl3pPr>
      <a:lvl4pPr marL="1827530"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defRPr>
      </a:lvl4pPr>
      <a:lvl5pPr marL="2297430" indent="-468630"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5pPr>
      <a:lvl6pPr marL="2754630" indent="-468630" algn="l" rtl="0" fontAlgn="base">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6pPr>
      <a:lvl7pPr marL="3211830" indent="-468630" algn="l" rtl="0" fontAlgn="base">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7pPr>
      <a:lvl8pPr marL="3669030" indent="-468630" algn="l" rtl="0" fontAlgn="base">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8pPr>
      <a:lvl9pPr marL="4126230" indent="-468630" algn="l" rtl="0" fontAlgn="base">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2082" name="Line 2"/>
          <p:cNvSpPr>
            <a:spLocks noChangeShapeType="1"/>
          </p:cNvSpPr>
          <p:nvPr/>
        </p:nvSpPr>
        <p:spPr bwMode="auto">
          <a:xfrm>
            <a:off x="7962900" y="152400"/>
            <a:ext cx="0" cy="1524000"/>
          </a:xfrm>
          <a:prstGeom prst="line">
            <a:avLst/>
          </a:prstGeom>
          <a:noFill/>
          <a:ln w="9525">
            <a:solidFill>
              <a:schemeClr val="tx1"/>
            </a:solidFill>
            <a:round/>
          </a:ln>
          <a:effectLst/>
        </p:spPr>
        <p:txBody>
          <a:bodyPr/>
          <a:lstStyle/>
          <a:p>
            <a:pPr fontAlgn="base">
              <a:spcBef>
                <a:spcPct val="0"/>
              </a:spcBef>
              <a:spcAft>
                <a:spcPct val="0"/>
              </a:spcAft>
              <a:defRPr/>
            </a:pPr>
            <a:endParaRPr lang="tr-TR">
              <a:solidFill>
                <a:srgbClr val="000000"/>
              </a:solidFill>
            </a:endParaRPr>
          </a:p>
        </p:txBody>
      </p:sp>
      <p:sp>
        <p:nvSpPr>
          <p:cNvPr id="26627" name="Rectangle 3"/>
          <p:cNvSpPr>
            <a:spLocks noGrp="1" noChangeArrowheads="1"/>
          </p:cNvSpPr>
          <p:nvPr>
            <p:ph type="title"/>
          </p:nvPr>
        </p:nvSpPr>
        <p:spPr bwMode="auto">
          <a:xfrm>
            <a:off x="457200" y="122238"/>
            <a:ext cx="7543800" cy="1295400"/>
          </a:xfrm>
          <a:prstGeom prst="rect">
            <a:avLst/>
          </a:prstGeom>
          <a:noFill/>
          <a:ln w="9525">
            <a:noFill/>
            <a:miter lim="800000"/>
          </a:ln>
        </p:spPr>
        <p:txBody>
          <a:bodyPr vert="horz" wrap="square" lIns="91440" tIns="45720" rIns="91440" bIns="45720" numCol="1" anchor="b" anchorCtr="0" compatLnSpc="1"/>
          <a:lstStyle/>
          <a:p>
            <a:pPr lvl="0"/>
            <a:r>
              <a:rPr lang="tr-TR" altLang="en-US"/>
              <a:t>Asıl başlık stili için tıklatın</a:t>
            </a:r>
            <a:endParaRPr lang="tr-TR" altLang="en-US"/>
          </a:p>
        </p:txBody>
      </p:sp>
      <p:sp>
        <p:nvSpPr>
          <p:cNvPr id="26628" name="Rectangle 4"/>
          <p:cNvSpPr>
            <a:spLocks noGrp="1" noChangeArrowheads="1"/>
          </p:cNvSpPr>
          <p:nvPr>
            <p:ph type="body" idx="1"/>
          </p:nvPr>
        </p:nvSpPr>
        <p:spPr bwMode="auto">
          <a:xfrm>
            <a:off x="457200" y="1719263"/>
            <a:ext cx="8229600" cy="4411662"/>
          </a:xfrm>
          <a:prstGeom prst="rect">
            <a:avLst/>
          </a:prstGeom>
          <a:noFill/>
          <a:ln w="9525">
            <a:noFill/>
            <a:miter lim="800000"/>
          </a:ln>
        </p:spPr>
        <p:txBody>
          <a:bodyPr vert="horz" wrap="square" lIns="91440" tIns="45720" rIns="91440" bIns="45720" numCol="1" anchor="t" anchorCtr="0" compatLnSpc="1"/>
          <a:lstStyle/>
          <a:p>
            <a:pPr lvl="0"/>
            <a:r>
              <a:rPr lang="tr-TR" altLang="en-US"/>
              <a:t>Asıl metin stillerini düzenlemek için tıklatın</a:t>
            </a:r>
            <a:endParaRPr lang="tr-TR" altLang="en-US"/>
          </a:p>
          <a:p>
            <a:pPr lvl="1"/>
            <a:r>
              <a:rPr lang="tr-TR" altLang="en-US"/>
              <a:t>İkinci düzey</a:t>
            </a:r>
            <a:endParaRPr lang="tr-TR" altLang="en-US"/>
          </a:p>
          <a:p>
            <a:pPr lvl="2"/>
            <a:r>
              <a:rPr lang="tr-TR" altLang="en-US"/>
              <a:t>Üçüncü düzey</a:t>
            </a:r>
            <a:endParaRPr lang="tr-TR" altLang="en-US"/>
          </a:p>
          <a:p>
            <a:pPr lvl="3"/>
            <a:r>
              <a:rPr lang="tr-TR" altLang="en-US"/>
              <a:t>Dördüncü düzey</a:t>
            </a:r>
            <a:endParaRPr lang="tr-TR" altLang="en-US"/>
          </a:p>
          <a:p>
            <a:pPr lvl="4"/>
            <a:r>
              <a:rPr lang="tr-TR" altLang="en-US"/>
              <a:t>Beşinci düzey</a:t>
            </a:r>
            <a:endParaRPr lang="tr-TR" altLang="en-US"/>
          </a:p>
        </p:txBody>
      </p:sp>
      <p:sp>
        <p:nvSpPr>
          <p:cNvPr id="302085" name="Rectangle 5"/>
          <p:cNvSpPr>
            <a:spLocks noGrp="1" noChangeArrowheads="1"/>
          </p:cNvSpPr>
          <p:nvPr>
            <p:ph type="dt" sz="half" idx="2"/>
          </p:nvPr>
        </p:nvSpPr>
        <p:spPr bwMode="auto">
          <a:xfrm>
            <a:off x="457200" y="6248400"/>
            <a:ext cx="2133600" cy="457200"/>
          </a:xfrm>
          <a:prstGeom prst="rect">
            <a:avLst/>
          </a:prstGeom>
          <a:noFill/>
          <a:ln w="9525">
            <a:noFill/>
            <a:miter lim="800000"/>
          </a:ln>
          <a:effectLst/>
        </p:spPr>
        <p:txBody>
          <a:bodyPr vert="horz" wrap="square" lIns="91440" tIns="45720" rIns="91440" bIns="45720" numCol="1" anchor="t" anchorCtr="0" compatLnSpc="1"/>
          <a:lstStyle>
            <a:lvl1pPr>
              <a:defRPr sz="1000">
                <a:latin typeface="Arial" panose="020B0604020202020204" pitchFamily="34" charset="0"/>
              </a:defRPr>
            </a:lvl1pPr>
          </a:lstStyle>
          <a:p>
            <a:pPr fontAlgn="base">
              <a:spcBef>
                <a:spcPct val="0"/>
              </a:spcBef>
              <a:spcAft>
                <a:spcPct val="0"/>
              </a:spcAft>
              <a:defRPr/>
            </a:pPr>
            <a:r>
              <a:rPr lang="tr-TR" altLang="en-US" smtClean="0">
                <a:solidFill>
                  <a:srgbClr val="000000"/>
                </a:solidFill>
              </a:rPr>
              <a:t>10/30/2021</a:t>
            </a:r>
            <a:endParaRPr lang="tr-TR" altLang="en-US">
              <a:solidFill>
                <a:srgbClr val="000000"/>
              </a:solidFill>
            </a:endParaRPr>
          </a:p>
        </p:txBody>
      </p:sp>
      <p:sp>
        <p:nvSpPr>
          <p:cNvPr id="302086" name="Rectangle 6"/>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000">
                <a:latin typeface="Arial" panose="020B0604020202020204" pitchFamily="34" charset="0"/>
              </a:defRPr>
            </a:lvl1pPr>
          </a:lstStyle>
          <a:p>
            <a:pPr fontAlgn="base">
              <a:spcBef>
                <a:spcPct val="0"/>
              </a:spcBef>
              <a:spcAft>
                <a:spcPct val="0"/>
              </a:spcAft>
              <a:defRPr/>
            </a:pPr>
            <a:r>
              <a:rPr lang="tr-TR" altLang="en-US">
                <a:solidFill>
                  <a:srgbClr val="000000"/>
                </a:solidFill>
              </a:rPr>
              <a:t>Prof. Dr. Ahmet SALTIK</a:t>
            </a:r>
            <a:endParaRPr lang="tr-TR" altLang="en-US">
              <a:solidFill>
                <a:srgbClr val="000000"/>
              </a:solidFill>
            </a:endParaRPr>
          </a:p>
        </p:txBody>
      </p:sp>
      <p:sp>
        <p:nvSpPr>
          <p:cNvPr id="302087" name="Rectangle 7"/>
          <p:cNvSpPr>
            <a:spLocks noGrp="1" noChangeArrowheads="1"/>
          </p:cNvSpPr>
          <p:nvPr>
            <p:ph type="sldNum" sz="quarter" idx="4"/>
          </p:nvPr>
        </p:nvSpPr>
        <p:spPr bwMode="auto">
          <a:xfrm>
            <a:off x="6553200" y="6248400"/>
            <a:ext cx="2133600" cy="457200"/>
          </a:xfrm>
          <a:prstGeom prst="rect">
            <a:avLst/>
          </a:prstGeom>
          <a:noFill/>
          <a:ln w="9525">
            <a:noFill/>
            <a:miter lim="800000"/>
          </a:ln>
          <a:effectLst/>
        </p:spPr>
        <p:txBody>
          <a:bodyPr vert="horz" wrap="square" lIns="91440" tIns="45720" rIns="91440" bIns="45720" numCol="1" anchor="t" anchorCtr="0" compatLnSpc="1"/>
          <a:lstStyle>
            <a:lvl1pPr algn="r">
              <a:defRPr sz="1000">
                <a:latin typeface="Arial" panose="020B0604020202020204" pitchFamily="34" charset="0"/>
              </a:defRPr>
            </a:lvl1pPr>
          </a:lstStyle>
          <a:p>
            <a:pPr fontAlgn="base">
              <a:spcBef>
                <a:spcPct val="0"/>
              </a:spcBef>
              <a:spcAft>
                <a:spcPct val="0"/>
              </a:spcAft>
              <a:defRPr/>
            </a:pPr>
            <a:fld id="{D9E26952-39CD-4503-94F1-0E042BC19E9A}" type="slidenum">
              <a:rPr lang="tr-TR" altLang="en-US">
                <a:solidFill>
                  <a:srgbClr val="000000"/>
                </a:solidFill>
              </a:rPr>
            </a:fld>
            <a:endParaRPr lang="tr-TR" altLang="en-US">
              <a:solidFill>
                <a:srgbClr val="000000"/>
              </a:solidFill>
            </a:endParaRPr>
          </a:p>
        </p:txBody>
      </p:sp>
      <p:grpSp>
        <p:nvGrpSpPr>
          <p:cNvPr id="2" name="Group 8"/>
          <p:cNvGrpSpPr/>
          <p:nvPr/>
        </p:nvGrpSpPr>
        <p:grpSpPr bwMode="auto">
          <a:xfrm>
            <a:off x="8153400" y="152400"/>
            <a:ext cx="792163" cy="1295400"/>
            <a:chOff x="5136" y="960"/>
            <a:chExt cx="528" cy="864"/>
          </a:xfrm>
        </p:grpSpPr>
        <p:sp>
          <p:nvSpPr>
            <p:cNvPr id="302089" name="Oval 9"/>
            <p:cNvSpPr>
              <a:spLocks noChangeArrowheads="1"/>
            </p:cNvSpPr>
            <p:nvPr/>
          </p:nvSpPr>
          <p:spPr bwMode="auto">
            <a:xfrm>
              <a:off x="5136" y="960"/>
              <a:ext cx="80" cy="80"/>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0" name="Oval 10"/>
            <p:cNvSpPr>
              <a:spLocks noChangeArrowheads="1"/>
            </p:cNvSpPr>
            <p:nvPr/>
          </p:nvSpPr>
          <p:spPr bwMode="auto">
            <a:xfrm>
              <a:off x="5248" y="960"/>
              <a:ext cx="79" cy="80"/>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1" name="Oval 11"/>
            <p:cNvSpPr>
              <a:spLocks noChangeArrowheads="1"/>
            </p:cNvSpPr>
            <p:nvPr/>
          </p:nvSpPr>
          <p:spPr bwMode="auto">
            <a:xfrm>
              <a:off x="5360" y="960"/>
              <a:ext cx="76" cy="80"/>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2" name="Oval 12"/>
            <p:cNvSpPr>
              <a:spLocks noChangeArrowheads="1"/>
            </p:cNvSpPr>
            <p:nvPr/>
          </p:nvSpPr>
          <p:spPr bwMode="auto">
            <a:xfrm>
              <a:off x="5136" y="1072"/>
              <a:ext cx="80" cy="7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3" name="Oval 13"/>
            <p:cNvSpPr>
              <a:spLocks noChangeArrowheads="1"/>
            </p:cNvSpPr>
            <p:nvPr/>
          </p:nvSpPr>
          <p:spPr bwMode="auto">
            <a:xfrm>
              <a:off x="5248" y="1072"/>
              <a:ext cx="79" cy="7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4" name="Oval 14"/>
            <p:cNvSpPr>
              <a:spLocks noChangeArrowheads="1"/>
            </p:cNvSpPr>
            <p:nvPr/>
          </p:nvSpPr>
          <p:spPr bwMode="auto">
            <a:xfrm>
              <a:off x="5360" y="1072"/>
              <a:ext cx="76" cy="77"/>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5" name="Oval 15"/>
            <p:cNvSpPr>
              <a:spLocks noChangeArrowheads="1"/>
            </p:cNvSpPr>
            <p:nvPr/>
          </p:nvSpPr>
          <p:spPr bwMode="auto">
            <a:xfrm>
              <a:off x="5472" y="1072"/>
              <a:ext cx="73" cy="77"/>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6" name="Oval 16"/>
            <p:cNvSpPr>
              <a:spLocks noChangeArrowheads="1"/>
            </p:cNvSpPr>
            <p:nvPr/>
          </p:nvSpPr>
          <p:spPr bwMode="auto">
            <a:xfrm>
              <a:off x="5136" y="1184"/>
              <a:ext cx="80" cy="73"/>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7" name="Oval 17"/>
            <p:cNvSpPr>
              <a:spLocks noChangeArrowheads="1"/>
            </p:cNvSpPr>
            <p:nvPr/>
          </p:nvSpPr>
          <p:spPr bwMode="auto">
            <a:xfrm>
              <a:off x="5248" y="1184"/>
              <a:ext cx="79" cy="73"/>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8" name="Oval 18"/>
            <p:cNvSpPr>
              <a:spLocks noChangeArrowheads="1"/>
            </p:cNvSpPr>
            <p:nvPr/>
          </p:nvSpPr>
          <p:spPr bwMode="auto">
            <a:xfrm>
              <a:off x="5360" y="1184"/>
              <a:ext cx="76" cy="73"/>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099" name="Oval 19"/>
            <p:cNvSpPr>
              <a:spLocks noChangeArrowheads="1"/>
            </p:cNvSpPr>
            <p:nvPr/>
          </p:nvSpPr>
          <p:spPr bwMode="auto">
            <a:xfrm>
              <a:off x="5472" y="1184"/>
              <a:ext cx="73" cy="73"/>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0" name="Oval 20"/>
            <p:cNvSpPr>
              <a:spLocks noChangeArrowheads="1"/>
            </p:cNvSpPr>
            <p:nvPr/>
          </p:nvSpPr>
          <p:spPr bwMode="auto">
            <a:xfrm>
              <a:off x="5584" y="1184"/>
              <a:ext cx="80" cy="73"/>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1" name="Oval 21"/>
            <p:cNvSpPr>
              <a:spLocks noChangeArrowheads="1"/>
            </p:cNvSpPr>
            <p:nvPr/>
          </p:nvSpPr>
          <p:spPr bwMode="auto">
            <a:xfrm>
              <a:off x="5136" y="1296"/>
              <a:ext cx="80" cy="80"/>
            </a:xfrm>
            <a:prstGeom prst="ellipse">
              <a:avLst/>
            </a:prstGeom>
            <a:solidFill>
              <a:schemeClr val="tx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2" name="Oval 22"/>
            <p:cNvSpPr>
              <a:spLocks noChangeArrowheads="1"/>
            </p:cNvSpPr>
            <p:nvPr/>
          </p:nvSpPr>
          <p:spPr bwMode="auto">
            <a:xfrm>
              <a:off x="5248" y="1296"/>
              <a:ext cx="79" cy="80"/>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3" name="Oval 23"/>
            <p:cNvSpPr>
              <a:spLocks noChangeArrowheads="1"/>
            </p:cNvSpPr>
            <p:nvPr/>
          </p:nvSpPr>
          <p:spPr bwMode="auto">
            <a:xfrm>
              <a:off x="5360" y="1296"/>
              <a:ext cx="76" cy="80"/>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4" name="Oval 24"/>
            <p:cNvSpPr>
              <a:spLocks noChangeArrowheads="1"/>
            </p:cNvSpPr>
            <p:nvPr/>
          </p:nvSpPr>
          <p:spPr bwMode="auto">
            <a:xfrm>
              <a:off x="5472" y="1296"/>
              <a:ext cx="73" cy="80"/>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5" name="Oval 25"/>
            <p:cNvSpPr>
              <a:spLocks noChangeArrowheads="1"/>
            </p:cNvSpPr>
            <p:nvPr/>
          </p:nvSpPr>
          <p:spPr bwMode="auto">
            <a:xfrm>
              <a:off x="5136" y="1408"/>
              <a:ext cx="80" cy="80"/>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6" name="Oval 26"/>
            <p:cNvSpPr>
              <a:spLocks noChangeArrowheads="1"/>
            </p:cNvSpPr>
            <p:nvPr/>
          </p:nvSpPr>
          <p:spPr bwMode="auto">
            <a:xfrm>
              <a:off x="5248" y="1408"/>
              <a:ext cx="79" cy="80"/>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7" name="Oval 27"/>
            <p:cNvSpPr>
              <a:spLocks noChangeArrowheads="1"/>
            </p:cNvSpPr>
            <p:nvPr/>
          </p:nvSpPr>
          <p:spPr bwMode="auto">
            <a:xfrm>
              <a:off x="5360" y="1408"/>
              <a:ext cx="76" cy="80"/>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8" name="Oval 28"/>
            <p:cNvSpPr>
              <a:spLocks noChangeArrowheads="1"/>
            </p:cNvSpPr>
            <p:nvPr/>
          </p:nvSpPr>
          <p:spPr bwMode="auto">
            <a:xfrm>
              <a:off x="5472" y="1408"/>
              <a:ext cx="73" cy="80"/>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09" name="Oval 29"/>
            <p:cNvSpPr>
              <a:spLocks noChangeArrowheads="1"/>
            </p:cNvSpPr>
            <p:nvPr/>
          </p:nvSpPr>
          <p:spPr bwMode="auto">
            <a:xfrm>
              <a:off x="5584" y="1408"/>
              <a:ext cx="80" cy="80"/>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0" name="Oval 30"/>
            <p:cNvSpPr>
              <a:spLocks noChangeArrowheads="1"/>
            </p:cNvSpPr>
            <p:nvPr/>
          </p:nvSpPr>
          <p:spPr bwMode="auto">
            <a:xfrm>
              <a:off x="5136" y="1520"/>
              <a:ext cx="80" cy="79"/>
            </a:xfrm>
            <a:prstGeom prst="ellipse">
              <a:avLst/>
            </a:prstGeom>
            <a:solidFill>
              <a:schemeClr val="accent2"/>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1" name="Oval 31"/>
            <p:cNvSpPr>
              <a:spLocks noChangeArrowheads="1"/>
            </p:cNvSpPr>
            <p:nvPr/>
          </p:nvSpPr>
          <p:spPr bwMode="auto">
            <a:xfrm>
              <a:off x="5248" y="1520"/>
              <a:ext cx="79" cy="79"/>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2" name="Oval 32"/>
            <p:cNvSpPr>
              <a:spLocks noChangeArrowheads="1"/>
            </p:cNvSpPr>
            <p:nvPr/>
          </p:nvSpPr>
          <p:spPr bwMode="auto">
            <a:xfrm>
              <a:off x="5360" y="1520"/>
              <a:ext cx="76" cy="79"/>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3" name="Oval 33"/>
            <p:cNvSpPr>
              <a:spLocks noChangeArrowheads="1"/>
            </p:cNvSpPr>
            <p:nvPr/>
          </p:nvSpPr>
          <p:spPr bwMode="auto">
            <a:xfrm>
              <a:off x="5472" y="1520"/>
              <a:ext cx="73" cy="79"/>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4" name="Oval 34"/>
            <p:cNvSpPr>
              <a:spLocks noChangeArrowheads="1"/>
            </p:cNvSpPr>
            <p:nvPr/>
          </p:nvSpPr>
          <p:spPr bwMode="auto">
            <a:xfrm>
              <a:off x="5136" y="1632"/>
              <a:ext cx="80" cy="75"/>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5" name="Oval 35"/>
            <p:cNvSpPr>
              <a:spLocks noChangeArrowheads="1"/>
            </p:cNvSpPr>
            <p:nvPr/>
          </p:nvSpPr>
          <p:spPr bwMode="auto">
            <a:xfrm>
              <a:off x="5248" y="1632"/>
              <a:ext cx="79" cy="75"/>
            </a:xfrm>
            <a:prstGeom prst="ellipse">
              <a:avLst/>
            </a:prstGeom>
            <a:solidFill>
              <a:schemeClr val="accent1"/>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6" name="Oval 36"/>
            <p:cNvSpPr>
              <a:spLocks noChangeArrowheads="1"/>
            </p:cNvSpPr>
            <p:nvPr/>
          </p:nvSpPr>
          <p:spPr bwMode="auto">
            <a:xfrm>
              <a:off x="5360" y="1632"/>
              <a:ext cx="76" cy="75"/>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7" name="Oval 37"/>
            <p:cNvSpPr>
              <a:spLocks noChangeArrowheads="1"/>
            </p:cNvSpPr>
            <p:nvPr/>
          </p:nvSpPr>
          <p:spPr bwMode="auto">
            <a:xfrm>
              <a:off x="5472" y="1632"/>
              <a:ext cx="73" cy="75"/>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8" name="Oval 38"/>
            <p:cNvSpPr>
              <a:spLocks noChangeArrowheads="1"/>
            </p:cNvSpPr>
            <p:nvPr/>
          </p:nvSpPr>
          <p:spPr bwMode="auto">
            <a:xfrm>
              <a:off x="5248" y="1744"/>
              <a:ext cx="79" cy="80"/>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sp>
          <p:nvSpPr>
            <p:cNvPr id="302119" name="Oval 39"/>
            <p:cNvSpPr>
              <a:spLocks noChangeArrowheads="1"/>
            </p:cNvSpPr>
            <p:nvPr/>
          </p:nvSpPr>
          <p:spPr bwMode="auto">
            <a:xfrm>
              <a:off x="5472" y="1744"/>
              <a:ext cx="73" cy="80"/>
            </a:xfrm>
            <a:prstGeom prst="ellipse">
              <a:avLst/>
            </a:prstGeom>
            <a:solidFill>
              <a:schemeClr val="folHlink"/>
            </a:solidFill>
            <a:ln w="9525">
              <a:noFill/>
              <a:round/>
            </a:ln>
            <a:effectLst/>
          </p:spPr>
          <p:txBody>
            <a:bodyPr wrap="none" anchor="ctr"/>
            <a:lstStyle/>
            <a:p>
              <a:pPr fontAlgn="base">
                <a:spcBef>
                  <a:spcPct val="0"/>
                </a:spcBef>
                <a:spcAft>
                  <a:spcPct val="0"/>
                </a:spcAft>
                <a:defRPr/>
              </a:pPr>
              <a:endParaRPr lang="tr-TR">
                <a:solidFill>
                  <a:srgbClr val="000000"/>
                </a:solidFill>
              </a:endParaRPr>
            </a:p>
          </p:txBody>
        </p:sp>
      </p:grpSp>
    </p:spTree>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hf hdr="0" ftr="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panose="020B0604020202020204" pitchFamily="34" charset="0"/>
        </a:defRPr>
      </a:lvl2pPr>
      <a:lvl3pPr algn="l" rtl="0" eaLnBrk="0" fontAlgn="base" hangingPunct="0">
        <a:spcBef>
          <a:spcPct val="0"/>
        </a:spcBef>
        <a:spcAft>
          <a:spcPct val="0"/>
        </a:spcAft>
        <a:defRPr sz="3900" b="1">
          <a:solidFill>
            <a:schemeClr val="tx2"/>
          </a:solidFill>
          <a:latin typeface="Arial" panose="020B0604020202020204" pitchFamily="34" charset="0"/>
        </a:defRPr>
      </a:lvl3pPr>
      <a:lvl4pPr algn="l" rtl="0" eaLnBrk="0" fontAlgn="base" hangingPunct="0">
        <a:spcBef>
          <a:spcPct val="0"/>
        </a:spcBef>
        <a:spcAft>
          <a:spcPct val="0"/>
        </a:spcAft>
        <a:defRPr sz="3900" b="1">
          <a:solidFill>
            <a:schemeClr val="tx2"/>
          </a:solidFill>
          <a:latin typeface="Arial" panose="020B0604020202020204" pitchFamily="34" charset="0"/>
        </a:defRPr>
      </a:lvl4pPr>
      <a:lvl5pPr algn="l" rtl="0" eaLnBrk="0" fontAlgn="base" hangingPunct="0">
        <a:spcBef>
          <a:spcPct val="0"/>
        </a:spcBef>
        <a:spcAft>
          <a:spcPct val="0"/>
        </a:spcAft>
        <a:defRPr sz="3900" b="1">
          <a:solidFill>
            <a:schemeClr val="tx2"/>
          </a:solidFill>
          <a:latin typeface="Arial" panose="020B0604020202020204" pitchFamily="34" charset="0"/>
        </a:defRPr>
      </a:lvl5pPr>
      <a:lvl6pPr marL="457200" algn="l" rtl="0" fontAlgn="base">
        <a:spcBef>
          <a:spcPct val="0"/>
        </a:spcBef>
        <a:spcAft>
          <a:spcPct val="0"/>
        </a:spcAft>
        <a:defRPr sz="3900" b="1">
          <a:solidFill>
            <a:schemeClr val="tx2"/>
          </a:solidFill>
          <a:latin typeface="Arial" panose="020B0604020202020204" pitchFamily="34" charset="0"/>
        </a:defRPr>
      </a:lvl6pPr>
      <a:lvl7pPr marL="914400" algn="l" rtl="0" fontAlgn="base">
        <a:spcBef>
          <a:spcPct val="0"/>
        </a:spcBef>
        <a:spcAft>
          <a:spcPct val="0"/>
        </a:spcAft>
        <a:defRPr sz="3900" b="1">
          <a:solidFill>
            <a:schemeClr val="tx2"/>
          </a:solidFill>
          <a:latin typeface="Arial" panose="020B0604020202020204" pitchFamily="34" charset="0"/>
        </a:defRPr>
      </a:lvl7pPr>
      <a:lvl8pPr marL="1371600" algn="l" rtl="0" fontAlgn="base">
        <a:spcBef>
          <a:spcPct val="0"/>
        </a:spcBef>
        <a:spcAft>
          <a:spcPct val="0"/>
        </a:spcAft>
        <a:defRPr sz="3900" b="1">
          <a:solidFill>
            <a:schemeClr val="tx2"/>
          </a:solidFill>
          <a:latin typeface="Arial" panose="020B0604020202020204" pitchFamily="34" charset="0"/>
        </a:defRPr>
      </a:lvl8pPr>
      <a:lvl9pPr marL="1828800" algn="l" rtl="0" fontAlgn="base">
        <a:spcBef>
          <a:spcPct val="0"/>
        </a:spcBef>
        <a:spcAft>
          <a:spcPct val="0"/>
        </a:spcAft>
        <a:defRPr sz="39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980"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4005"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430"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930" indent="-316230"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61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6pPr>
      <a:lvl7pPr marL="25133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7pPr>
      <a:lvl8pPr marL="29705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8pPr>
      <a:lvl9pPr marL="3427730" indent="-316230" algn="l" rtl="0" fontAlgn="base">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Freeform 2"/>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20483" name="Rectangle 3"/>
          <p:cNvSpPr>
            <a:spLocks noGrp="1" noChangeArrowheads="1"/>
          </p:cNvSpPr>
          <p:nvPr>
            <p:ph type="title"/>
          </p:nvPr>
        </p:nvSpPr>
        <p:spPr bwMode="auto">
          <a:xfrm>
            <a:off x="685800" y="152400"/>
            <a:ext cx="6870700" cy="1600200"/>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0484" name="Rectangle 4"/>
          <p:cNvSpPr>
            <a:spLocks noGrp="1" noChangeArrowheads="1"/>
          </p:cNvSpPr>
          <p:nvPr>
            <p:ph type="body" idx="1"/>
          </p:nvPr>
        </p:nvSpPr>
        <p:spPr bwMode="auto">
          <a:xfrm>
            <a:off x="685800" y="1828800"/>
            <a:ext cx="7696200" cy="36576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1445" name="Rectangle 5"/>
          <p:cNvSpPr>
            <a:spLocks noGrp="1" noChangeArrowheads="1"/>
          </p:cNvSpPr>
          <p:nvPr>
            <p:ph type="dt" sz="half" idx="2"/>
          </p:nvPr>
        </p:nvSpPr>
        <p:spPr bwMode="auto">
          <a:xfrm>
            <a:off x="13716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61446" name="Rectangle 6"/>
          <p:cNvSpPr>
            <a:spLocks noGrp="1" noChangeArrowheads="1"/>
          </p:cNvSpPr>
          <p:nvPr>
            <p:ph type="ftr" sz="quarter" idx="3"/>
          </p:nvPr>
        </p:nvSpPr>
        <p:spPr bwMode="auto">
          <a:xfrm>
            <a:off x="35560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61447" name="Rectangle 7"/>
          <p:cNvSpPr>
            <a:spLocks noGrp="1" noChangeArrowheads="1"/>
          </p:cNvSpPr>
          <p:nvPr>
            <p:ph type="sldNum" sz="quarter" idx="4"/>
          </p:nvPr>
        </p:nvSpPr>
        <p:spPr bwMode="auto">
          <a:xfrm>
            <a:off x="67183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atin typeface="+mn-lt"/>
              </a:defRPr>
            </a:lvl1pPr>
          </a:lstStyle>
          <a:p>
            <a:pPr fontAlgn="base">
              <a:spcBef>
                <a:spcPct val="0"/>
              </a:spcBef>
              <a:spcAft>
                <a:spcPct val="0"/>
              </a:spcAft>
              <a:defRPr/>
            </a:pPr>
            <a:fld id="{D2119D14-EBD6-4C76-A1B7-E285CEBD7F0C}" type="slidenum">
              <a:rPr lang="tr-TR">
                <a:solidFill>
                  <a:srgbClr val="000000"/>
                </a:solidFill>
              </a:rPr>
            </a:fld>
            <a:endParaRPr lang="tr-TR">
              <a:solidFill>
                <a:srgbClr val="000000"/>
              </a:solidFill>
            </a:endParaRPr>
          </a:p>
        </p:txBody>
      </p:sp>
      <p:sp>
        <p:nvSpPr>
          <p:cNvPr id="61448" name="Freeform 8"/>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49" name="Freeform 9"/>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2" name="Group 10"/>
          <p:cNvGrpSpPr/>
          <p:nvPr/>
        </p:nvGrpSpPr>
        <p:grpSpPr bwMode="auto">
          <a:xfrm>
            <a:off x="7938" y="5540375"/>
            <a:ext cx="1784350" cy="1246188"/>
            <a:chOff x="5" y="3490"/>
            <a:chExt cx="1124" cy="785"/>
          </a:xfrm>
        </p:grpSpPr>
        <p:sp>
          <p:nvSpPr>
            <p:cNvPr id="61451" name="Freeform 11"/>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2" name="Freeform 12"/>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3" name="Freeform 13"/>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4" name="Freeform 14"/>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5" name="Freeform 15"/>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6" name="Freeform 16"/>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7" name="Freeform 17"/>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8" name="Freeform 18"/>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59" name="Freeform 19"/>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3" name="Group 20"/>
            <p:cNvGrpSpPr/>
            <p:nvPr userDrawn="1"/>
          </p:nvGrpSpPr>
          <p:grpSpPr bwMode="auto">
            <a:xfrm>
              <a:off x="5" y="3490"/>
              <a:ext cx="1124" cy="780"/>
              <a:chOff x="5" y="3490"/>
              <a:chExt cx="1124" cy="780"/>
            </a:xfrm>
          </p:grpSpPr>
          <p:grpSp>
            <p:nvGrpSpPr>
              <p:cNvPr id="4" name="Group 21"/>
              <p:cNvGrpSpPr/>
              <p:nvPr userDrawn="1"/>
            </p:nvGrpSpPr>
            <p:grpSpPr bwMode="auto">
              <a:xfrm>
                <a:off x="499" y="3562"/>
                <a:ext cx="548" cy="708"/>
                <a:chOff x="499" y="3562"/>
                <a:chExt cx="548" cy="708"/>
              </a:xfrm>
            </p:grpSpPr>
            <p:sp>
              <p:nvSpPr>
                <p:cNvPr id="61462" name="Freeform 22"/>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3" name="Freeform 23"/>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4" name="Freeform 24"/>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
            <p:nvSpPr>
              <p:cNvPr id="61465" name="Freeform 25"/>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6" name="Freeform 26"/>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67" name="Freeform 27"/>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5" name="Group 28"/>
              <p:cNvGrpSpPr/>
              <p:nvPr userDrawn="1"/>
            </p:nvGrpSpPr>
            <p:grpSpPr bwMode="auto">
              <a:xfrm>
                <a:off x="5" y="3490"/>
                <a:ext cx="1124" cy="678"/>
                <a:chOff x="5" y="3490"/>
                <a:chExt cx="1124" cy="678"/>
              </a:xfrm>
            </p:grpSpPr>
            <p:sp>
              <p:nvSpPr>
                <p:cNvPr id="61469" name="Freeform 29"/>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0" name="Freeform 30"/>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1" name="Freeform 31"/>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2" name="Freeform 32"/>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3" name="Freeform 33"/>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4" name="Freeform 34"/>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5" name="Freeform 35"/>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6" name="Freeform 36"/>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grpSp>
      <p:grpSp>
        <p:nvGrpSpPr>
          <p:cNvPr id="6" name="Group 37"/>
          <p:cNvGrpSpPr/>
          <p:nvPr/>
        </p:nvGrpSpPr>
        <p:grpSpPr bwMode="auto">
          <a:xfrm>
            <a:off x="8680450" y="2116138"/>
            <a:ext cx="385763" cy="4308475"/>
            <a:chOff x="5468" y="1333"/>
            <a:chExt cx="243" cy="2714"/>
          </a:xfrm>
        </p:grpSpPr>
        <p:sp>
          <p:nvSpPr>
            <p:cNvPr id="61478" name="Freeform 38"/>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79" name="Freeform 39"/>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nvGrpSpPr>
          <p:cNvPr id="7" name="Group 40"/>
          <p:cNvGrpSpPr/>
          <p:nvPr/>
        </p:nvGrpSpPr>
        <p:grpSpPr bwMode="auto">
          <a:xfrm>
            <a:off x="7318375" y="90488"/>
            <a:ext cx="2133600" cy="1911350"/>
            <a:chOff x="4610" y="57"/>
            <a:chExt cx="1344" cy="1204"/>
          </a:xfrm>
        </p:grpSpPr>
        <p:grpSp>
          <p:nvGrpSpPr>
            <p:cNvPr id="8" name="Group 41"/>
            <p:cNvGrpSpPr/>
            <p:nvPr userDrawn="1"/>
          </p:nvGrpSpPr>
          <p:grpSpPr bwMode="auto">
            <a:xfrm>
              <a:off x="4610" y="57"/>
              <a:ext cx="1344" cy="1204"/>
              <a:chOff x="4610" y="57"/>
              <a:chExt cx="1344" cy="1204"/>
            </a:xfrm>
          </p:grpSpPr>
          <p:sp>
            <p:nvSpPr>
              <p:cNvPr id="61482" name="Freeform 42"/>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nvGrpSpPr>
              <p:cNvPr id="9" name="Group 43"/>
              <p:cNvGrpSpPr/>
              <p:nvPr userDrawn="1"/>
            </p:nvGrpSpPr>
            <p:grpSpPr bwMode="auto">
              <a:xfrm>
                <a:off x="4610" y="57"/>
                <a:ext cx="1344" cy="985"/>
                <a:chOff x="4610" y="57"/>
                <a:chExt cx="1344" cy="985"/>
              </a:xfrm>
            </p:grpSpPr>
            <p:sp>
              <p:nvSpPr>
                <p:cNvPr id="61484" name="Freeform 44"/>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5" name="Freeform 45"/>
                <p:cNvSpPr/>
                <p:nvPr userDrawn="1"/>
              </p:nvSpPr>
              <p:spPr bwMode="auto">
                <a:xfrm rot="-3172564">
                  <a:off x="5065" y="315"/>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6" name="Freeform 46"/>
                <p:cNvSpPr/>
                <p:nvPr userDrawn="1"/>
              </p:nvSpPr>
              <p:spPr bwMode="auto">
                <a:xfrm rot="-3172564">
                  <a:off x="4875" y="165"/>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7" name="Freeform 47"/>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8" name="Freeform 48"/>
                <p:cNvSpPr/>
                <p:nvPr userDrawn="1"/>
              </p:nvSpPr>
              <p:spPr bwMode="auto">
                <a:xfrm rot="-3172564">
                  <a:off x="5314" y="880"/>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89" name="Freeform 49"/>
                <p:cNvSpPr/>
                <p:nvPr userDrawn="1"/>
              </p:nvSpPr>
              <p:spPr bwMode="auto">
                <a:xfrm rot="-3172564">
                  <a:off x="5253" y="789"/>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0" name="Freeform 50"/>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sp>
              <p:nvSpPr>
                <p:cNvPr id="61491" name="Freeform 51"/>
                <p:cNvSpPr/>
                <p:nvPr userDrawn="1"/>
              </p:nvSpPr>
              <p:spPr bwMode="auto">
                <a:xfrm rot="-3172564">
                  <a:off x="4964" y="125"/>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ln>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grpSp>
        <p:sp>
          <p:nvSpPr>
            <p:cNvPr id="61492" name="Line 52"/>
            <p:cNvSpPr>
              <a:spLocks noChangeShapeType="1"/>
            </p:cNvSpPr>
            <p:nvPr userDrawn="1"/>
          </p:nvSpPr>
          <p:spPr bwMode="auto">
            <a:xfrm>
              <a:off x="4870" y="84"/>
              <a:ext cx="42" cy="96"/>
            </a:xfrm>
            <a:prstGeom prst="line">
              <a:avLst/>
            </a:prstGeom>
            <a:noFill/>
            <a:ln w="38100">
              <a:solidFill>
                <a:schemeClr val="accent2"/>
              </a:solidFill>
              <a:round/>
            </a:ln>
            <a:effectLst/>
          </p:spPr>
          <p:txBody>
            <a:bodyPr/>
            <a:lstStyle/>
            <a:p>
              <a:pPr fontAlgn="base">
                <a:spcBef>
                  <a:spcPct val="0"/>
                </a:spcBef>
                <a:spcAft>
                  <a:spcPct val="0"/>
                </a:spcAft>
                <a:defRPr/>
              </a:pPr>
              <a:endParaRPr lang="tr-TR">
                <a:solidFill>
                  <a:srgbClr val="000000"/>
                </a:solidFill>
                <a:latin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Lst>
  <p:hf hdr="0" ftr="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anose="030F0702030302020204" pitchFamily="66" charset="0"/>
        </a:defRPr>
      </a:lvl2pPr>
      <a:lvl3pPr algn="ctr" rtl="0" eaLnBrk="0" fontAlgn="base" hangingPunct="0">
        <a:spcBef>
          <a:spcPct val="0"/>
        </a:spcBef>
        <a:spcAft>
          <a:spcPct val="0"/>
        </a:spcAft>
        <a:defRPr sz="4400">
          <a:solidFill>
            <a:schemeClr val="tx1"/>
          </a:solidFill>
          <a:latin typeface="Comic Sans MS" panose="030F0702030302020204" pitchFamily="66" charset="0"/>
        </a:defRPr>
      </a:lvl3pPr>
      <a:lvl4pPr algn="ctr" rtl="0" eaLnBrk="0" fontAlgn="base" hangingPunct="0">
        <a:spcBef>
          <a:spcPct val="0"/>
        </a:spcBef>
        <a:spcAft>
          <a:spcPct val="0"/>
        </a:spcAft>
        <a:defRPr sz="4400">
          <a:solidFill>
            <a:schemeClr val="tx1"/>
          </a:solidFill>
          <a:latin typeface="Comic Sans MS" panose="030F0702030302020204" pitchFamily="66" charset="0"/>
        </a:defRPr>
      </a:lvl4pPr>
      <a:lvl5pPr algn="ctr" rtl="0" eaLnBrk="0" fontAlgn="base" hangingPunct="0">
        <a:spcBef>
          <a:spcPct val="0"/>
        </a:spcBef>
        <a:spcAft>
          <a:spcPct val="0"/>
        </a:spcAft>
        <a:defRPr sz="4400">
          <a:solidFill>
            <a:schemeClr val="tx1"/>
          </a:solidFill>
          <a:latin typeface="Comic Sans MS" panose="030F0702030302020204" pitchFamily="66" charset="0"/>
        </a:defRPr>
      </a:lvl5pPr>
      <a:lvl6pPr marL="457200" algn="ctr" rtl="0" fontAlgn="base">
        <a:spcBef>
          <a:spcPct val="0"/>
        </a:spcBef>
        <a:spcAft>
          <a:spcPct val="0"/>
        </a:spcAft>
        <a:defRPr sz="4400">
          <a:solidFill>
            <a:schemeClr val="tx1"/>
          </a:solidFill>
          <a:latin typeface="Comic Sans MS" panose="030F0702030302020204" pitchFamily="66" charset="0"/>
        </a:defRPr>
      </a:lvl6pPr>
      <a:lvl7pPr marL="914400" algn="ctr" rtl="0" fontAlgn="base">
        <a:spcBef>
          <a:spcPct val="0"/>
        </a:spcBef>
        <a:spcAft>
          <a:spcPct val="0"/>
        </a:spcAft>
        <a:defRPr sz="4400">
          <a:solidFill>
            <a:schemeClr val="tx1"/>
          </a:solidFill>
          <a:latin typeface="Comic Sans MS" panose="030F0702030302020204" pitchFamily="66" charset="0"/>
        </a:defRPr>
      </a:lvl7pPr>
      <a:lvl8pPr marL="1371600" algn="ctr" rtl="0" fontAlgn="base">
        <a:spcBef>
          <a:spcPct val="0"/>
        </a:spcBef>
        <a:spcAft>
          <a:spcPct val="0"/>
        </a:spcAft>
        <a:defRPr sz="4400">
          <a:solidFill>
            <a:schemeClr val="tx1"/>
          </a:solidFill>
          <a:latin typeface="Comic Sans MS" panose="030F0702030302020204" pitchFamily="66" charset="0"/>
        </a:defRPr>
      </a:lvl8pPr>
      <a:lvl9pPr marL="1828800" algn="ctr" rtl="0" fontAlgn="base">
        <a:spcBef>
          <a:spcPct val="0"/>
        </a:spcBef>
        <a:spcAft>
          <a:spcPct val="0"/>
        </a:spcAft>
        <a:defRPr sz="4400">
          <a:solidFill>
            <a:schemeClr val="tx1"/>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17796"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17797"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17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E8BDD611-0197-434E-9A0E-28869DCF4F79}"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ChangeArrowheads="1"/>
          </p:cNvSpPr>
          <p:nvPr/>
        </p:nvSpPr>
        <p:spPr bwMode="ltGray">
          <a:xfrm>
            <a:off x="417513" y="1098550"/>
            <a:ext cx="438150" cy="474663"/>
          </a:xfrm>
          <a:prstGeom prst="rect">
            <a:avLst/>
          </a:prstGeom>
          <a:solidFill>
            <a:schemeClr val="accent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4" name="Rectangle 4"/>
          <p:cNvSpPr>
            <a:spLocks noChangeArrowheads="1"/>
          </p:cNvSpPr>
          <p:nvPr/>
        </p:nvSpPr>
        <p:spPr bwMode="ltGray">
          <a:xfrm>
            <a:off x="541338" y="1520825"/>
            <a:ext cx="422275" cy="474663"/>
          </a:xfrm>
          <a:prstGeom prst="rect">
            <a:avLst/>
          </a:prstGeom>
          <a:solidFill>
            <a:schemeClr val="folHlink"/>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7" name="Rectangle 7"/>
          <p:cNvSpPr>
            <a:spLocks noChangeArrowheads="1"/>
          </p:cNvSpPr>
          <p:nvPr/>
        </p:nvSpPr>
        <p:spPr bwMode="gray">
          <a:xfrm>
            <a:off x="762000" y="990600"/>
            <a:ext cx="31750" cy="1052513"/>
          </a:xfrm>
          <a:prstGeom prst="rect">
            <a:avLst/>
          </a:prstGeom>
          <a:solidFill>
            <a:schemeClr val="bg2"/>
          </a:soli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435208"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ln>
          <a:effectLst/>
        </p:spPr>
        <p:txBody>
          <a:bodyPr wrap="none" anchor="ctr"/>
          <a:lstStyle/>
          <a:p>
            <a:pPr algn="ctr" fontAlgn="base">
              <a:spcBef>
                <a:spcPct val="0"/>
              </a:spcBef>
              <a:spcAft>
                <a:spcPct val="0"/>
              </a:spcAft>
              <a:defRPr/>
            </a:pPr>
            <a:endParaRPr kumimoji="1" lang="tr-TR" sz="2400">
              <a:solidFill>
                <a:srgbClr val="000000"/>
              </a:solidFill>
            </a:endParaRPr>
          </a:p>
        </p:txBody>
      </p:sp>
      <p:sp>
        <p:nvSpPr>
          <p:cNvPr id="22537" name="Rectangle 9"/>
          <p:cNvSpPr>
            <a:spLocks noGrp="1" noChangeArrowheads="1"/>
          </p:cNvSpPr>
          <p:nvPr>
            <p:ph type="title"/>
          </p:nvPr>
        </p:nvSpPr>
        <p:spPr bwMode="auto">
          <a:xfrm>
            <a:off x="1150938" y="214313"/>
            <a:ext cx="7793037" cy="1462087"/>
          </a:xfrm>
          <a:prstGeom prst="rect">
            <a:avLst/>
          </a:prstGeom>
          <a:noFill/>
          <a:ln w="9525">
            <a:noFill/>
            <a:miter lim="800000"/>
          </a:ln>
        </p:spPr>
        <p:txBody>
          <a:bodyPr vert="horz" wrap="square" lIns="91440" tIns="45720" rIns="91440" bIns="45720" numCol="1" anchor="b" anchorCtr="0" compatLnSpc="1"/>
          <a:lstStyle/>
          <a:p>
            <a:pPr lvl="0"/>
            <a:r>
              <a:rPr lang="tr-TR"/>
              <a:t>Asıl başlık stili için tıklatın</a:t>
            </a:r>
            <a:endParaRPr lang="tr-TR"/>
          </a:p>
        </p:txBody>
      </p:sp>
      <p:sp>
        <p:nvSpPr>
          <p:cNvPr id="22538" name="Rectangle 10"/>
          <p:cNvSpPr>
            <a:spLocks noGrp="1" noChangeArrowheads="1"/>
          </p:cNvSpPr>
          <p:nvPr>
            <p:ph type="body" idx="1"/>
          </p:nvPr>
        </p:nvSpPr>
        <p:spPr bwMode="auto">
          <a:xfrm>
            <a:off x="1182688" y="2017713"/>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35211"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a:defRPr sz="1400">
                <a:latin typeface="+mn-lt"/>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35212"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a:defRPr sz="1400">
                <a:latin typeface="+mn-lt"/>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35213"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a:defRPr sz="1400">
                <a:latin typeface="+mn-lt"/>
              </a:defRPr>
            </a:lvl1pPr>
          </a:lstStyle>
          <a:p>
            <a:pPr fontAlgn="base">
              <a:spcBef>
                <a:spcPct val="0"/>
              </a:spcBef>
              <a:spcAft>
                <a:spcPct val="0"/>
              </a:spcAft>
              <a:defRPr/>
            </a:pPr>
            <a:fld id="{31372332-1C05-443A-8375-9E4BD713CEDB}"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4BA1C0D0-B3E2-41E0-BCAE-1A3FE987A6E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24579"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44749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44749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447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DD43A171-F8A2-4220-98F6-1FA854069DC1}"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4BA1C0D0-B3E2-41E0-BCAE-1A3FE987A6E7}"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E730E8B-37FD-4C35-B20E-DCB3ECDDFCCD}"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E730E8B-37FD-4C35-B20E-DCB3ECDDFCCD}"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E730E8B-37FD-4C35-B20E-DCB3ECDDFCCD}"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Click to edit Master title style</a:t>
            </a:r>
            <a:endParaRPr lang="tr-T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Click to edit Master text styles</a:t>
            </a:r>
            <a:endParaRPr lang="tr-TR"/>
          </a:p>
          <a:p>
            <a:pPr lvl="1"/>
            <a:r>
              <a:rPr lang="tr-TR"/>
              <a:t>Second level</a:t>
            </a:r>
            <a:endParaRPr lang="tr-TR"/>
          </a:p>
          <a:p>
            <a:pPr lvl="2"/>
            <a:r>
              <a:rPr lang="tr-TR"/>
              <a:t>Third level</a:t>
            </a:r>
            <a:endParaRPr lang="tr-TR"/>
          </a:p>
          <a:p>
            <a:pPr lvl="3"/>
            <a:r>
              <a:rPr lang="tr-TR"/>
              <a:t>Fourth level</a:t>
            </a:r>
            <a:endParaRPr lang="tr-TR"/>
          </a:p>
          <a:p>
            <a:pPr lvl="4"/>
            <a:r>
              <a:rPr lang="tr-TR"/>
              <a:t>Fifth level</a:t>
            </a:r>
            <a:endParaRPr lang="tr-T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5E730E8B-37FD-4C35-B20E-DCB3ECDDFCCD}"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629764"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r>
              <a:rPr lang="tr-TR" smtClean="0">
                <a:solidFill>
                  <a:srgbClr val="000000"/>
                </a:solidFill>
              </a:rPr>
              <a:t>10/30/2021</a:t>
            </a:r>
            <a:endParaRPr lang="tr-TR">
              <a:solidFill>
                <a:srgbClr val="000000"/>
              </a:solidFill>
            </a:endParaRPr>
          </a:p>
        </p:txBody>
      </p:sp>
      <p:sp>
        <p:nvSpPr>
          <p:cNvPr id="62976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r>
              <a:rPr lang="tr-TR">
                <a:solidFill>
                  <a:srgbClr val="000000"/>
                </a:solidFill>
              </a:rPr>
              <a:t>Prof. Dr. Ahmet SALTIK</a:t>
            </a:r>
            <a:endParaRPr lang="tr-TR">
              <a:solidFill>
                <a:srgbClr val="000000"/>
              </a:solidFill>
            </a:endParaRPr>
          </a:p>
        </p:txBody>
      </p:sp>
      <p:sp>
        <p:nvSpPr>
          <p:cNvPr id="629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67D087C3-965D-4714-B3AA-A3ECCC69E9EE}"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r>
              <a:rPr lang="tr-TR" smtClean="0">
                <a:solidFill>
                  <a:prstClr val="black">
                    <a:tint val="75000"/>
                  </a:prstClr>
                </a:solidFill>
                <a:latin typeface="Arial" panose="020B0604020202020204" pitchFamily="34" charset="0"/>
              </a:rPr>
              <a:t>10/30/2021</a:t>
            </a:r>
            <a:endParaRPr lang="tr-TR">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tr-TR">
                <a:solidFill>
                  <a:prstClr val="black">
                    <a:tint val="75000"/>
                  </a:prstClr>
                </a:solidFill>
                <a:latin typeface="Arial" panose="020B0604020202020204" pitchFamily="34" charset="0"/>
              </a:rPr>
              <a:t>Prof. Dr. Ahmet SALTIK</a:t>
            </a:r>
            <a:endParaRPr lang="tr-TR">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82A42537-9B96-409A-98A8-5A3E7CC81986}" type="slidenum">
              <a:rPr lang="tr-TR">
                <a:solidFill>
                  <a:prstClr val="black">
                    <a:tint val="75000"/>
                  </a:prstClr>
                </a:solidFill>
                <a:latin typeface="Arial" panose="020B0604020202020204" pitchFamily="34" charset="0"/>
              </a:rPr>
            </a:fld>
            <a:endParaRPr lang="tr-TR">
              <a:solidFill>
                <a:prstClr val="black">
                  <a:tint val="75000"/>
                </a:prstClr>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bwMode="auto">
          <a:xfrm>
            <a:off x="457200" y="292100"/>
            <a:ext cx="8229600" cy="1384300"/>
          </a:xfrm>
          <a:prstGeom prst="rect">
            <a:avLst/>
          </a:prstGeom>
          <a:noFill/>
          <a:ln w="9525">
            <a:noFill/>
            <a:miter lim="800000"/>
          </a:ln>
          <a:effectLst/>
        </p:spPr>
        <p:txBody>
          <a:bodyPr vert="horz" wrap="square" lIns="91440" tIns="45720" rIns="91440" bIns="45720" numCol="1" anchor="ctr" anchorCtr="0" compatLnSpc="1"/>
          <a:lstStyle/>
          <a:p>
            <a:pPr lvl="0"/>
            <a:r>
              <a:rPr lang="tr-TR"/>
              <a:t>Asıl başlık stili için tıklatın</a:t>
            </a:r>
            <a:endParaRPr lang="tr-TR"/>
          </a:p>
        </p:txBody>
      </p:sp>
      <p:sp>
        <p:nvSpPr>
          <p:cNvPr id="570371" name="Rectangle 3"/>
          <p:cNvSpPr>
            <a:spLocks noGrp="1" noChangeArrowheads="1"/>
          </p:cNvSpPr>
          <p:nvPr>
            <p:ph type="body" idx="1"/>
          </p:nvPr>
        </p:nvSpPr>
        <p:spPr bwMode="auto">
          <a:xfrm>
            <a:off x="457200" y="1905000"/>
            <a:ext cx="8229600" cy="4114800"/>
          </a:xfrm>
          <a:prstGeom prst="rect">
            <a:avLst/>
          </a:prstGeom>
          <a:noFill/>
          <a:ln w="9525">
            <a:noFill/>
            <a:miter lim="800000"/>
          </a:ln>
          <a:effectLst/>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7037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b" anchorCtr="0" compatLnSpc="1"/>
          <a:lstStyle>
            <a:lvl1pP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smtClean="0">
                <a:solidFill>
                  <a:srgbClr val="FFFFFF"/>
                </a:solidFill>
              </a:rPr>
              <a:t>10/30/2021</a:t>
            </a:r>
            <a:endParaRPr lang="tr-TR">
              <a:solidFill>
                <a:srgbClr val="FFFFFF"/>
              </a:solidFill>
            </a:endParaRPr>
          </a:p>
        </p:txBody>
      </p:sp>
      <p:sp>
        <p:nvSpPr>
          <p:cNvPr id="57037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r>
              <a:rPr lang="tr-TR">
                <a:solidFill>
                  <a:srgbClr val="FFFFFF"/>
                </a:solidFill>
              </a:rPr>
              <a:t>Prof. Dr. Ahmet SALTIK</a:t>
            </a:r>
            <a:endParaRPr lang="tr-TR">
              <a:solidFill>
                <a:srgbClr val="FFFFFF"/>
              </a:solidFill>
            </a:endParaRPr>
          </a:p>
        </p:txBody>
      </p:sp>
      <p:sp>
        <p:nvSpPr>
          <p:cNvPr id="570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b" anchorCtr="0" compatLnSpc="1"/>
          <a:lstStyle>
            <a:lvl1pPr algn="r">
              <a:defRPr sz="14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80D1EDF1-D63E-438C-BC82-8D393CCF2DE9}" type="slidenum">
              <a:rPr lang="tr-TR">
                <a:solidFill>
                  <a:srgbClr val="FFFFFF"/>
                </a:solidFill>
              </a:rPr>
            </a:fld>
            <a:endParaRPr lang="tr-TR">
              <a:solidFill>
                <a:srgbClr val="FFFFFF"/>
              </a:solidFill>
            </a:endParaRPr>
          </a:p>
        </p:txBody>
      </p:sp>
    </p:spTree>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154"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t>Click to edit Master title style</a:t>
            </a:r>
            <a:endParaRPr lang="tr-TR"/>
          </a:p>
        </p:txBody>
      </p:sp>
      <p:sp>
        <p:nvSpPr>
          <p:cNvPr id="49155"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tr-TR">
                <a:solidFill>
                  <a:prstClr val="black">
                    <a:tint val="75000"/>
                  </a:prstClr>
                </a:solidFill>
              </a:rPr>
              <a:t>Prof. Dr. Ahmet SALTIK</a:t>
            </a:r>
            <a:endParaRPr lang="tr-T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BB0CB5A-F094-4CA3-82E1-6DB22D9DABE1}" type="slidenum">
              <a:rPr lang="tr-TR">
                <a:solidFill>
                  <a:prstClr val="black">
                    <a:tint val="75000"/>
                  </a:prstClr>
                </a:solidFill>
              </a:rPr>
            </a:fld>
            <a:endParaRPr lang="tr-TR">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2" name="Group 2"/>
          <p:cNvGrpSpPr/>
          <p:nvPr/>
        </p:nvGrpSpPr>
        <p:grpSpPr bwMode="auto">
          <a:xfrm>
            <a:off x="0" y="-4763"/>
            <a:ext cx="1063625" cy="6858001"/>
            <a:chOff x="0" y="-3"/>
            <a:chExt cx="670" cy="4320"/>
          </a:xfrm>
        </p:grpSpPr>
        <p:grpSp>
          <p:nvGrpSpPr>
            <p:cNvPr id="3" name="Group 3"/>
            <p:cNvGrpSpPr/>
            <p:nvPr/>
          </p:nvGrpSpPr>
          <p:grpSpPr bwMode="auto">
            <a:xfrm rot="16200000" flipH="1">
              <a:off x="-1815" y="1838"/>
              <a:ext cx="4320" cy="638"/>
              <a:chOff x="-2" y="1562"/>
              <a:chExt cx="5762" cy="638"/>
            </a:xfrm>
          </p:grpSpPr>
          <p:sp>
            <p:nvSpPr>
              <p:cNvPr id="598020" name="Freeform 4"/>
              <p:cNvSpPr/>
              <p:nvPr/>
            </p:nvSpPr>
            <p:spPr bwMode="ltGray">
              <a:xfrm rot="-5400000">
                <a:off x="2556" y="-991"/>
                <a:ext cx="624" cy="5745"/>
              </a:xfrm>
              <a:custGeom>
                <a:avLst/>
                <a:gdLst/>
                <a:ahLst/>
                <a:cxnLst>
                  <a:cxn ang="0">
                    <a:pos x="0" y="0"/>
                  </a:cxn>
                  <a:cxn ang="0">
                    <a:pos x="0" y="720"/>
                  </a:cxn>
                  <a:cxn ang="0">
                    <a:pos x="1000" y="720"/>
                  </a:cxn>
                  <a:cxn ang="0">
                    <a:pos x="1000" y="0"/>
                  </a:cxn>
                  <a:cxn ang="0">
                    <a:pos x="0" y="0"/>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1" name="Freeform 5"/>
              <p:cNvSpPr/>
              <p:nvPr/>
            </p:nvSpPr>
            <p:spPr bwMode="ltGray">
              <a:xfrm rot="-5400000">
                <a:off x="1323" y="1669"/>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2" name="Freeform 6"/>
              <p:cNvSpPr/>
              <p:nvPr/>
            </p:nvSpPr>
            <p:spPr bwMode="ltGray">
              <a:xfrm rot="-5400000">
                <a:off x="978" y="1670"/>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3" name="Freeform 7"/>
              <p:cNvSpPr/>
              <p:nvPr/>
            </p:nvSpPr>
            <p:spPr bwMode="ltGray">
              <a:xfrm rot="-5400000">
                <a:off x="-61" y="1754"/>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4" name="Freeform 8"/>
              <p:cNvSpPr/>
              <p:nvPr/>
            </p:nvSpPr>
            <p:spPr bwMode="ltGray">
              <a:xfrm rot="-5400000">
                <a:off x="664" y="1733"/>
                <a:ext cx="624" cy="29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5" name="Freeform 9"/>
              <p:cNvSpPr/>
              <p:nvPr/>
            </p:nvSpPr>
            <p:spPr bwMode="ltGray">
              <a:xfrm rot="-5400000">
                <a:off x="440" y="1699"/>
                <a:ext cx="624" cy="364"/>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6" name="Freeform 10"/>
              <p:cNvSpPr/>
              <p:nvPr/>
            </p:nvSpPr>
            <p:spPr bwMode="ltGray">
              <a:xfrm rot="-5400000">
                <a:off x="154" y="1728"/>
                <a:ext cx="632" cy="315"/>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7" name="Freeform 11"/>
              <p:cNvSpPr/>
              <p:nvPr/>
            </p:nvSpPr>
            <p:spPr bwMode="ltGray">
              <a:xfrm rot="-5400000">
                <a:off x="3205" y="1663"/>
                <a:ext cx="624" cy="420"/>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8" name="Freeform 12"/>
              <p:cNvSpPr/>
              <p:nvPr/>
            </p:nvSpPr>
            <p:spPr bwMode="ltGray">
              <a:xfrm rot="-5400000">
                <a:off x="2870" y="1664"/>
                <a:ext cx="624" cy="421"/>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29" name="Freeform 13"/>
              <p:cNvSpPr/>
              <p:nvPr/>
            </p:nvSpPr>
            <p:spPr bwMode="ltGray">
              <a:xfrm rot="-5400000">
                <a:off x="1829" y="1747"/>
                <a:ext cx="624" cy="256"/>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0" name="Freeform 14"/>
              <p:cNvSpPr/>
              <p:nvPr/>
            </p:nvSpPr>
            <p:spPr bwMode="ltGray">
              <a:xfrm rot="-5400000">
                <a:off x="2549" y="1729"/>
                <a:ext cx="624" cy="292"/>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1" name="Freeform 15"/>
              <p:cNvSpPr/>
              <p:nvPr/>
            </p:nvSpPr>
            <p:spPr bwMode="ltGray">
              <a:xfrm rot="-5400000">
                <a:off x="2330" y="1695"/>
                <a:ext cx="624" cy="360"/>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2" name="Freeform 16"/>
              <p:cNvSpPr/>
              <p:nvPr/>
            </p:nvSpPr>
            <p:spPr bwMode="ltGray">
              <a:xfrm rot="-5400000">
                <a:off x="2041" y="1721"/>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3" name="Freeform 17"/>
              <p:cNvSpPr/>
              <p:nvPr/>
            </p:nvSpPr>
            <p:spPr bwMode="ltGray">
              <a:xfrm rot="-5400000">
                <a:off x="4074" y="1665"/>
                <a:ext cx="624" cy="421"/>
              </a:xfrm>
              <a:custGeom>
                <a:avLst/>
                <a:gdLst/>
                <a:ahLst/>
                <a:cxnLst>
                  <a:cxn ang="0">
                    <a:pos x="0" y="0"/>
                  </a:cxn>
                  <a:cxn ang="0">
                    <a:pos x="0" y="272"/>
                  </a:cxn>
                  <a:cxn ang="0">
                    <a:pos x="624" y="272"/>
                  </a:cxn>
                  <a:cxn ang="0">
                    <a:pos x="624" y="0"/>
                  </a:cxn>
                  <a:cxn ang="0">
                    <a:pos x="0" y="0"/>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4" name="Freeform 18"/>
              <p:cNvSpPr/>
              <p:nvPr/>
            </p:nvSpPr>
            <p:spPr bwMode="ltGray">
              <a:xfrm rot="-5400000">
                <a:off x="3729" y="1666"/>
                <a:ext cx="624" cy="423"/>
              </a:xfrm>
              <a:custGeom>
                <a:avLst/>
                <a:gdLst/>
                <a:ahLst/>
                <a:cxnLst>
                  <a:cxn ang="0">
                    <a:pos x="0" y="0"/>
                  </a:cxn>
                  <a:cxn ang="0">
                    <a:pos x="0" y="272"/>
                  </a:cxn>
                  <a:cxn ang="0">
                    <a:pos x="624" y="272"/>
                  </a:cxn>
                  <a:cxn ang="0">
                    <a:pos x="624" y="0"/>
                  </a:cxn>
                  <a:cxn ang="0">
                    <a:pos x="0" y="0"/>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5" name="Freeform 19"/>
              <p:cNvSpPr/>
              <p:nvPr/>
            </p:nvSpPr>
            <p:spPr bwMode="ltGray">
              <a:xfrm rot="-5400000">
                <a:off x="4576" y="1745"/>
                <a:ext cx="624" cy="255"/>
              </a:xfrm>
              <a:custGeom>
                <a:avLst/>
                <a:gdLst/>
                <a:ahLst/>
                <a:cxnLst>
                  <a:cxn ang="0">
                    <a:pos x="0" y="53"/>
                  </a:cxn>
                  <a:cxn ang="0">
                    <a:pos x="0" y="325"/>
                  </a:cxn>
                  <a:cxn ang="0">
                    <a:pos x="624" y="325"/>
                  </a:cxn>
                  <a:cxn ang="0">
                    <a:pos x="624" y="53"/>
                  </a:cxn>
                  <a:cxn ang="0">
                    <a:pos x="384" y="8"/>
                  </a:cxn>
                  <a:cxn ang="0">
                    <a:pos x="0" y="53"/>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6" name="Freeform 20"/>
              <p:cNvSpPr/>
              <p:nvPr/>
            </p:nvSpPr>
            <p:spPr bwMode="ltGray">
              <a:xfrm>
                <a:off x="5469" y="1560"/>
                <a:ext cx="291" cy="625"/>
              </a:xfrm>
              <a:custGeom>
                <a:avLst/>
                <a:gdLst/>
                <a:ahLst/>
                <a:cxnLst>
                  <a:cxn ang="0">
                    <a:pos x="0" y="624"/>
                  </a:cxn>
                  <a:cxn ang="0">
                    <a:pos x="291" y="625"/>
                  </a:cxn>
                  <a:cxn ang="0">
                    <a:pos x="291" y="6"/>
                  </a:cxn>
                  <a:cxn ang="0">
                    <a:pos x="0" y="0"/>
                  </a:cxn>
                  <a:cxn ang="0">
                    <a:pos x="0" y="624"/>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7" name="Freeform 21"/>
              <p:cNvSpPr/>
              <p:nvPr/>
            </p:nvSpPr>
            <p:spPr bwMode="ltGray">
              <a:xfrm rot="-5400000">
                <a:off x="5078" y="1690"/>
                <a:ext cx="624" cy="361"/>
              </a:xfrm>
              <a:custGeom>
                <a:avLst/>
                <a:gdLst/>
                <a:ahLst/>
                <a:cxnLst>
                  <a:cxn ang="0">
                    <a:pos x="0" y="0"/>
                  </a:cxn>
                  <a:cxn ang="0">
                    <a:pos x="0" y="272"/>
                  </a:cxn>
                  <a:cxn ang="0">
                    <a:pos x="240" y="240"/>
                  </a:cxn>
                  <a:cxn ang="0">
                    <a:pos x="624" y="272"/>
                  </a:cxn>
                  <a:cxn ang="0">
                    <a:pos x="624" y="0"/>
                  </a:cxn>
                  <a:cxn ang="0">
                    <a:pos x="0" y="0"/>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ln>
            </p:spPr>
            <p:txBody>
              <a:bodyPr wrap="none" anchor="ctr"/>
              <a:lstStyle/>
              <a:p>
                <a:pPr fontAlgn="base">
                  <a:spcBef>
                    <a:spcPct val="0"/>
                  </a:spcBef>
                  <a:spcAft>
                    <a:spcPct val="0"/>
                  </a:spcAft>
                  <a:defRPr/>
                </a:pPr>
                <a:endParaRPr lang="tr-TR">
                  <a:solidFill>
                    <a:srgbClr val="000000"/>
                  </a:solidFill>
                </a:endParaRPr>
              </a:p>
            </p:txBody>
          </p:sp>
          <p:sp>
            <p:nvSpPr>
              <p:cNvPr id="598038" name="Freeform 22"/>
              <p:cNvSpPr/>
              <p:nvPr/>
            </p:nvSpPr>
            <p:spPr bwMode="ltGray">
              <a:xfrm rot="-5400000">
                <a:off x="4791" y="1717"/>
                <a:ext cx="632" cy="316"/>
              </a:xfrm>
              <a:custGeom>
                <a:avLst/>
                <a:gdLst/>
                <a:ahLst/>
                <a:cxnLst>
                  <a:cxn ang="0">
                    <a:pos x="8" y="45"/>
                  </a:cxn>
                  <a:cxn ang="0">
                    <a:pos x="8" y="317"/>
                  </a:cxn>
                  <a:cxn ang="0">
                    <a:pos x="248" y="317"/>
                  </a:cxn>
                  <a:cxn ang="0">
                    <a:pos x="632" y="317"/>
                  </a:cxn>
                  <a:cxn ang="0">
                    <a:pos x="632" y="45"/>
                  </a:cxn>
                  <a:cxn ang="0">
                    <a:pos x="104" y="45"/>
                  </a:cxn>
                  <a:cxn ang="0">
                    <a:pos x="8" y="45"/>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ln>
            </p:spPr>
            <p:txBody>
              <a:bodyPr wrap="none" anchor="ctr"/>
              <a:lstStyle/>
              <a:p>
                <a:pPr fontAlgn="base">
                  <a:spcBef>
                    <a:spcPct val="0"/>
                  </a:spcBef>
                  <a:spcAft>
                    <a:spcPct val="0"/>
                  </a:spcAft>
                  <a:defRPr/>
                </a:pPr>
                <a:endParaRPr lang="tr-TR">
                  <a:solidFill>
                    <a:srgbClr val="000000"/>
                  </a:solidFill>
                </a:endParaRPr>
              </a:p>
            </p:txBody>
          </p:sp>
        </p:grpSp>
        <p:sp>
          <p:nvSpPr>
            <p:cNvPr id="598039" name="Freeform 23"/>
            <p:cNvSpPr/>
            <p:nvPr/>
          </p:nvSpPr>
          <p:spPr bwMode="ltGray">
            <a:xfrm rot="16200000" flipH="1">
              <a:off x="-1954" y="1951"/>
              <a:ext cx="4320" cy="412"/>
            </a:xfrm>
            <a:custGeom>
              <a:avLst/>
              <a:gdLst/>
              <a:ahLst/>
              <a:cxnLst>
                <a:cxn ang="0">
                  <a:pos x="0" y="196"/>
                </a:cxn>
                <a:cxn ang="0">
                  <a:pos x="5762" y="188"/>
                </a:cxn>
                <a:cxn ang="0">
                  <a:pos x="5762" y="4"/>
                </a:cxn>
                <a:cxn ang="0">
                  <a:pos x="0" y="0"/>
                </a:cxn>
                <a:cxn ang="0">
                  <a:pos x="0" y="196"/>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p:spPr>
          <p:txBody>
            <a:bodyPr wrap="none" anchor="ctr"/>
            <a:lstStyle/>
            <a:p>
              <a:pPr fontAlgn="base">
                <a:spcBef>
                  <a:spcPct val="0"/>
                </a:spcBef>
                <a:spcAft>
                  <a:spcPct val="0"/>
                </a:spcAft>
                <a:defRPr/>
              </a:pPr>
              <a:endParaRPr lang="tr-TR">
                <a:solidFill>
                  <a:srgbClr val="000000"/>
                </a:solidFill>
              </a:endParaRPr>
            </a:p>
          </p:txBody>
        </p:sp>
        <p:sp>
          <p:nvSpPr>
            <p:cNvPr id="598040" name="Freeform 24"/>
            <p:cNvSpPr/>
            <p:nvPr/>
          </p:nvSpPr>
          <p:spPr bwMode="ltGray">
            <a:xfrm rot="16200000" flipH="1">
              <a:off x="-1584" y="2062"/>
              <a:ext cx="4319" cy="189"/>
            </a:xfrm>
            <a:custGeom>
              <a:avLst/>
              <a:gdLst/>
              <a:ahLst/>
              <a:cxnLst>
                <a:cxn ang="0">
                  <a:pos x="0" y="28"/>
                </a:cxn>
                <a:cxn ang="0">
                  <a:pos x="5761" y="0"/>
                </a:cxn>
                <a:cxn ang="0">
                  <a:pos x="5761" y="189"/>
                </a:cxn>
                <a:cxn ang="0">
                  <a:pos x="1" y="189"/>
                </a:cxn>
                <a:cxn ang="0">
                  <a:pos x="0" y="28"/>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p:spPr>
          <p:txBody>
            <a:bodyPr wrap="none" anchor="ctr"/>
            <a:lstStyle/>
            <a:p>
              <a:pPr fontAlgn="base">
                <a:spcBef>
                  <a:spcPct val="0"/>
                </a:spcBef>
                <a:spcAft>
                  <a:spcPct val="0"/>
                </a:spcAft>
                <a:defRPr/>
              </a:pPr>
              <a:endParaRPr lang="tr-TR">
                <a:solidFill>
                  <a:srgbClr val="000000"/>
                </a:solidFill>
              </a:endParaRPr>
            </a:p>
          </p:txBody>
        </p:sp>
      </p:grpSp>
      <p:sp>
        <p:nvSpPr>
          <p:cNvPr id="33795" name="Rectangle 25"/>
          <p:cNvSpPr>
            <a:spLocks noGrp="1" noChangeArrowheads="1"/>
          </p:cNvSpPr>
          <p:nvPr>
            <p:ph type="title"/>
          </p:nvPr>
        </p:nvSpPr>
        <p:spPr bwMode="auto">
          <a:xfrm>
            <a:off x="1173163" y="457200"/>
            <a:ext cx="7772400" cy="1143000"/>
          </a:xfrm>
          <a:prstGeom prst="rect">
            <a:avLst/>
          </a:prstGeom>
          <a:noFill/>
          <a:ln w="9525">
            <a:noFill/>
            <a:miter lim="800000"/>
          </a:ln>
        </p:spPr>
        <p:txBody>
          <a:bodyPr vert="horz" wrap="square" lIns="91440" tIns="45720" rIns="91440" bIns="45720" numCol="1" anchor="ctr" anchorCtr="0" compatLnSpc="1"/>
          <a:lstStyle/>
          <a:p>
            <a:pPr lvl="0"/>
            <a:r>
              <a:rPr lang="tr-TR"/>
              <a:t>Asıl başlık stili için tıklatın</a:t>
            </a:r>
            <a:endParaRPr lang="tr-TR"/>
          </a:p>
        </p:txBody>
      </p:sp>
      <p:sp>
        <p:nvSpPr>
          <p:cNvPr id="33796" name="Rectangle 26"/>
          <p:cNvSpPr>
            <a:spLocks noGrp="1" noChangeArrowheads="1"/>
          </p:cNvSpPr>
          <p:nvPr>
            <p:ph type="body" idx="1"/>
          </p:nvPr>
        </p:nvSpPr>
        <p:spPr bwMode="auto">
          <a:xfrm>
            <a:off x="1173163" y="1981200"/>
            <a:ext cx="7772400" cy="4114800"/>
          </a:xfrm>
          <a:prstGeom prst="rect">
            <a:avLst/>
          </a:prstGeom>
          <a:noFill/>
          <a:ln w="9525">
            <a:noFill/>
            <a:miter lim="800000"/>
          </a:ln>
        </p:spPr>
        <p:txBody>
          <a:bodyPr vert="horz" wrap="square" lIns="91440" tIns="45720" rIns="91440" bIns="45720" numCol="1" anchor="t" anchorCtr="0" compatLnSpc="1"/>
          <a:lstStyle/>
          <a:p>
            <a:pPr lvl="0"/>
            <a:r>
              <a:rPr lang="tr-TR"/>
              <a:t>Asıl metin stillerini düzenlemek için tıklatın</a:t>
            </a:r>
            <a:endParaRPr lang="tr-TR"/>
          </a:p>
          <a:p>
            <a:pPr lvl="1"/>
            <a:r>
              <a:rPr lang="tr-TR"/>
              <a:t>İkinci düzey</a:t>
            </a:r>
            <a:endParaRPr lang="tr-TR"/>
          </a:p>
          <a:p>
            <a:pPr lvl="2"/>
            <a:r>
              <a:rPr lang="tr-TR"/>
              <a:t>Üçüncü düzey</a:t>
            </a:r>
            <a:endParaRPr lang="tr-TR"/>
          </a:p>
          <a:p>
            <a:pPr lvl="3"/>
            <a:r>
              <a:rPr lang="tr-TR"/>
              <a:t>Dördüncü düzey</a:t>
            </a:r>
            <a:endParaRPr lang="tr-TR"/>
          </a:p>
          <a:p>
            <a:pPr lvl="4"/>
            <a:r>
              <a:rPr lang="tr-TR"/>
              <a:t>Beşinci düzey</a:t>
            </a:r>
            <a:endParaRPr lang="tr-TR"/>
          </a:p>
        </p:txBody>
      </p:sp>
      <p:sp>
        <p:nvSpPr>
          <p:cNvPr id="598043" name="Rectangle 27"/>
          <p:cNvSpPr>
            <a:spLocks noGrp="1" noChangeArrowheads="1"/>
          </p:cNvSpPr>
          <p:nvPr>
            <p:ph type="dt" sz="half" idx="2"/>
          </p:nvPr>
        </p:nvSpPr>
        <p:spPr bwMode="auto">
          <a:xfrm>
            <a:off x="1173163" y="6265863"/>
            <a:ext cx="1905000" cy="457200"/>
          </a:xfrm>
          <a:prstGeom prst="rect">
            <a:avLst/>
          </a:prstGeom>
          <a:noFill/>
          <a:ln w="9525">
            <a:noFill/>
            <a:miter lim="800000"/>
          </a:ln>
        </p:spPr>
        <p:txBody>
          <a:bodyPr vert="horz" wrap="square" lIns="91440" tIns="45720" rIns="91440" bIns="45720" numCol="1" anchor="t" anchorCtr="0" compatLnSpc="1"/>
          <a:lstStyle>
            <a:lvl1pPr>
              <a:spcBef>
                <a:spcPct val="50000"/>
              </a:spcBef>
              <a:defRPr sz="1400">
                <a:latin typeface="Arial" panose="020B0604020202020204" pitchFamily="34" charset="0"/>
              </a:defRPr>
            </a:lvl1pPr>
          </a:lstStyle>
          <a:p>
            <a:pPr fontAlgn="base">
              <a:spcAft>
                <a:spcPct val="0"/>
              </a:spcAft>
              <a:defRPr/>
            </a:pPr>
            <a:r>
              <a:rPr lang="tr-TR" smtClean="0">
                <a:solidFill>
                  <a:srgbClr val="000000"/>
                </a:solidFill>
              </a:rPr>
              <a:t>10/30/2021</a:t>
            </a:r>
            <a:endParaRPr lang="tr-TR">
              <a:solidFill>
                <a:srgbClr val="000000"/>
              </a:solidFill>
            </a:endParaRPr>
          </a:p>
        </p:txBody>
      </p:sp>
      <p:sp>
        <p:nvSpPr>
          <p:cNvPr id="598044" name="Rectangle 28"/>
          <p:cNvSpPr>
            <a:spLocks noGrp="1" noChangeArrowheads="1"/>
          </p:cNvSpPr>
          <p:nvPr>
            <p:ph type="ftr" sz="quarter" idx="3"/>
          </p:nvPr>
        </p:nvSpPr>
        <p:spPr bwMode="auto">
          <a:xfrm>
            <a:off x="3581400" y="6248400"/>
            <a:ext cx="2895600" cy="457200"/>
          </a:xfrm>
          <a:prstGeom prst="rect">
            <a:avLst/>
          </a:prstGeom>
          <a:noFill/>
          <a:ln w="9525">
            <a:noFill/>
            <a:miter lim="800000"/>
          </a:ln>
        </p:spPr>
        <p:txBody>
          <a:bodyPr vert="horz" wrap="square" lIns="91440" tIns="45720" rIns="91440" bIns="45720" numCol="1" anchor="t" anchorCtr="0" compatLnSpc="1"/>
          <a:lstStyle>
            <a:lvl1pPr algn="ctr">
              <a:spcBef>
                <a:spcPct val="50000"/>
              </a:spcBef>
              <a:defRPr sz="1400">
                <a:latin typeface="Arial" panose="020B0604020202020204" pitchFamily="34" charset="0"/>
              </a:defRPr>
            </a:lvl1pPr>
          </a:lstStyle>
          <a:p>
            <a:pPr fontAlgn="base">
              <a:spcAft>
                <a:spcPct val="0"/>
              </a:spcAft>
              <a:defRPr/>
            </a:pPr>
            <a:r>
              <a:rPr lang="tr-TR">
                <a:solidFill>
                  <a:srgbClr val="000000"/>
                </a:solidFill>
              </a:rPr>
              <a:t>Prof. Dr. Ahmet SALTIK</a:t>
            </a:r>
            <a:endParaRPr lang="tr-TR">
              <a:solidFill>
                <a:srgbClr val="000000"/>
              </a:solidFill>
            </a:endParaRPr>
          </a:p>
        </p:txBody>
      </p:sp>
      <p:sp>
        <p:nvSpPr>
          <p:cNvPr id="598045" name="Rectangle 29"/>
          <p:cNvSpPr>
            <a:spLocks noGrp="1" noChangeArrowheads="1"/>
          </p:cNvSpPr>
          <p:nvPr>
            <p:ph type="sldNum" sz="quarter" idx="4"/>
          </p:nvPr>
        </p:nvSpPr>
        <p:spPr bwMode="auto">
          <a:xfrm>
            <a:off x="7010400" y="6248400"/>
            <a:ext cx="1905000" cy="457200"/>
          </a:xfrm>
          <a:prstGeom prst="rect">
            <a:avLst/>
          </a:prstGeom>
          <a:noFill/>
          <a:ln w="9525">
            <a:noFill/>
            <a:miter lim="800000"/>
          </a:ln>
        </p:spPr>
        <p:txBody>
          <a:bodyPr vert="horz" wrap="square" lIns="91440" tIns="45720" rIns="91440" bIns="45720" numCol="1" anchor="t" anchorCtr="0" compatLnSpc="1"/>
          <a:lstStyle>
            <a:lvl1pPr algn="r">
              <a:spcBef>
                <a:spcPct val="50000"/>
              </a:spcBef>
              <a:defRPr sz="1400">
                <a:latin typeface="Arial" panose="020B0604020202020204" pitchFamily="34" charset="0"/>
              </a:defRPr>
            </a:lvl1pPr>
          </a:lstStyle>
          <a:p>
            <a:pPr fontAlgn="base">
              <a:spcAft>
                <a:spcPct val="0"/>
              </a:spcAft>
              <a:defRPr/>
            </a:pPr>
            <a:fld id="{82C5E60A-A5BB-4ADC-B08E-371DB109DD38}" type="slidenum">
              <a:rPr lang="tr-TR">
                <a:solidFill>
                  <a:srgbClr val="000000"/>
                </a:solidFill>
              </a:rPr>
            </a:fld>
            <a:endParaRPr lang="tr-TR">
              <a:solidFill>
                <a:srgbClr val="000000"/>
              </a:solidFill>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defRPr>
      </a:lvl2pPr>
      <a:lvl3pPr algn="l" rtl="0" eaLnBrk="0" fontAlgn="base" hangingPunct="0">
        <a:spcBef>
          <a:spcPct val="0"/>
        </a:spcBef>
        <a:spcAft>
          <a:spcPct val="0"/>
        </a:spcAft>
        <a:defRPr sz="4400">
          <a:solidFill>
            <a:schemeClr val="tx2"/>
          </a:solidFill>
          <a:latin typeface="Times New Roman" panose="02020603050405020304" pitchFamily="18" charset="0"/>
        </a:defRPr>
      </a:lvl3pPr>
      <a:lvl4pPr algn="l" rtl="0" eaLnBrk="0" fontAlgn="base" hangingPunct="0">
        <a:spcBef>
          <a:spcPct val="0"/>
        </a:spcBef>
        <a:spcAft>
          <a:spcPct val="0"/>
        </a:spcAft>
        <a:defRPr sz="4400">
          <a:solidFill>
            <a:schemeClr val="tx2"/>
          </a:solidFill>
          <a:latin typeface="Times New Roman" panose="02020603050405020304" pitchFamily="18" charset="0"/>
        </a:defRPr>
      </a:lvl4pPr>
      <a:lvl5pPr algn="l" rtl="0" eaLnBrk="0" fontAlgn="base" hangingPunct="0">
        <a:spcBef>
          <a:spcPct val="0"/>
        </a:spcBef>
        <a:spcAft>
          <a:spcPct val="0"/>
        </a:spcAft>
        <a:defRPr sz="4400">
          <a:solidFill>
            <a:schemeClr val="tx2"/>
          </a:solidFill>
          <a:latin typeface="Times New Roman" panose="02020603050405020304" pitchFamily="18" charset="0"/>
        </a:defRPr>
      </a:lvl5pPr>
      <a:lvl6pPr marL="457200" algn="l" rtl="0" fontAlgn="base">
        <a:spcBef>
          <a:spcPct val="0"/>
        </a:spcBef>
        <a:spcAft>
          <a:spcPct val="0"/>
        </a:spcAft>
        <a:defRPr sz="4400">
          <a:solidFill>
            <a:schemeClr val="tx2"/>
          </a:solidFill>
          <a:latin typeface="Times New Roman" panose="02020603050405020304" pitchFamily="18" charset="0"/>
        </a:defRPr>
      </a:lvl6pPr>
      <a:lvl7pPr marL="914400" algn="l" rtl="0" fontAlgn="base">
        <a:spcBef>
          <a:spcPct val="0"/>
        </a:spcBef>
        <a:spcAft>
          <a:spcPct val="0"/>
        </a:spcAft>
        <a:defRPr sz="4400">
          <a:solidFill>
            <a:schemeClr val="tx2"/>
          </a:solidFill>
          <a:latin typeface="Times New Roman" panose="02020603050405020304" pitchFamily="18" charset="0"/>
        </a:defRPr>
      </a:lvl7pPr>
      <a:lvl8pPr marL="1371600" algn="l" rtl="0" fontAlgn="base">
        <a:spcBef>
          <a:spcPct val="0"/>
        </a:spcBef>
        <a:spcAft>
          <a:spcPct val="0"/>
        </a:spcAft>
        <a:defRPr sz="4400">
          <a:solidFill>
            <a:schemeClr val="tx2"/>
          </a:solidFill>
          <a:latin typeface="Times New Roman" panose="02020603050405020304" pitchFamily="18" charset="0"/>
        </a:defRPr>
      </a:lvl8pPr>
      <a:lvl9pPr marL="1828800" algn="l"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02.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8.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341.xml"/><Relationship Id="rId1" Type="http://schemas.openxmlformats.org/officeDocument/2006/relationships/image" Target="../media/image117.jpeg"/></Relationships>
</file>

<file path=ppt/slides/_rels/slide101.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25.xml"/><Relationship Id="rId2" Type="http://schemas.openxmlformats.org/officeDocument/2006/relationships/image" Target="../media/image118.jpeg"/><Relationship Id="rId1" Type="http://schemas.openxmlformats.org/officeDocument/2006/relationships/hyperlink" Target="http://www.ahmetsaltik.com/"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94.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90.xml"/><Relationship Id="rId2" Type="http://schemas.openxmlformats.org/officeDocument/2006/relationships/image" Target="../media/image16.GIF"/><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89.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02.xml"/><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1.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1.xml"/><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08.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image" Target="../media/image22.jpeg"/><Relationship Id="rId1" Type="http://schemas.openxmlformats.org/officeDocument/2006/relationships/hyperlink" Target="http://www.armedforcesjournal.com/2006/06/1833899"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1.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03.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92.xml"/><Relationship Id="rId1"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92.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hyperlink" Target="http://www.ahmetsaltik.com/"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64.xml"/><Relationship Id="rId1"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70.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62.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33.xml"/><Relationship Id="rId1" Type="http://schemas.openxmlformats.org/officeDocument/2006/relationships/image" Target="../media/image32.GI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67.xml"/><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7.xml"/><Relationship Id="rId2" Type="http://schemas.openxmlformats.org/officeDocument/2006/relationships/image" Target="../media/image34.jpeg"/><Relationship Id="rId1" Type="http://schemas.openxmlformats.org/officeDocument/2006/relationships/hyperlink" Target="http://www.haberler.com/haberf.asp?haber=523360" TargetMode="Externa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37.xml"/><Relationship Id="rId1" Type="http://schemas.openxmlformats.org/officeDocument/2006/relationships/hyperlink" Target="http://www.cumhuriyet.com.tr/"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69.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58.xml"/><Relationship Id="rId1"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76.xml"/><Relationship Id="rId2" Type="http://schemas.openxmlformats.org/officeDocument/2006/relationships/image" Target="../media/image38.jpeg"/><Relationship Id="rId1"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62.xml"/><Relationship Id="rId1"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07.xml"/><Relationship Id="rId1"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76.xml"/><Relationship Id="rId2" Type="http://schemas.openxmlformats.org/officeDocument/2006/relationships/image" Target="../media/image41.jpeg"/><Relationship Id="rId1" Type="http://schemas.openxmlformats.org/officeDocument/2006/relationships/hyperlink" Target="http://yasam.tr.msn.com/" TargetMode="Externa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20.xml"/><Relationship Id="rId2" Type="http://schemas.openxmlformats.org/officeDocument/2006/relationships/image" Target="../media/image44.jpeg"/><Relationship Id="rId1"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GI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1.xml"/><Relationship Id="rId1"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1.xml"/><Relationship Id="rId1"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6.xml"/><Relationship Id="rId1" Type="http://schemas.openxmlformats.org/officeDocument/2006/relationships/image" Target="../media/image47.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46.xml"/><Relationship Id="rId1" Type="http://schemas.openxmlformats.org/officeDocument/2006/relationships/image" Target="../media/image48.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image" Target="../media/image49.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81.xml"/><Relationship Id="rId1"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75.xml"/><Relationship Id="rId1"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696.xml"/><Relationship Id="rId1" Type="http://schemas.openxmlformats.org/officeDocument/2006/relationships/hyperlink" Target="http://www.cumhuriyet.com.tr/"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8.xml"/><Relationship Id="rId1"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50.xml"/><Relationship Id="rId2" Type="http://schemas.openxmlformats.org/officeDocument/2006/relationships/image" Target="../media/image26.jpeg"/><Relationship Id="rId1" Type="http://schemas.openxmlformats.org/officeDocument/2006/relationships/image" Target="../media/image52.jpeg"/></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50.xml"/><Relationship Id="rId2" Type="http://schemas.openxmlformats.org/officeDocument/2006/relationships/image" Target="../media/image54.jpeg"/><Relationship Id="rId1" Type="http://schemas.openxmlformats.org/officeDocument/2006/relationships/image" Target="../media/image53.jpe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50.xml"/><Relationship Id="rId2" Type="http://schemas.openxmlformats.org/officeDocument/2006/relationships/image" Target="../media/image54.jpeg"/><Relationship Id="rId1" Type="http://schemas.openxmlformats.org/officeDocument/2006/relationships/image" Target="../media/image53.jpe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81.xml"/><Relationship Id="rId2" Type="http://schemas.openxmlformats.org/officeDocument/2006/relationships/image" Target="../media/image56.jpeg"/><Relationship Id="rId1" Type="http://schemas.openxmlformats.org/officeDocument/2006/relationships/image" Target="../media/image55.png"/></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81.xml"/><Relationship Id="rId2" Type="http://schemas.openxmlformats.org/officeDocument/2006/relationships/image" Target="../media/image56.jpeg"/><Relationship Id="rId1" Type="http://schemas.openxmlformats.org/officeDocument/2006/relationships/image" Target="../media/image55.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81.xml"/><Relationship Id="rId2" Type="http://schemas.openxmlformats.org/officeDocument/2006/relationships/image" Target="../media/image56.jpeg"/><Relationship Id="rId1" Type="http://schemas.openxmlformats.org/officeDocument/2006/relationships/image" Target="../media/image55.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4.xml"/><Relationship Id="rId1" Type="http://schemas.openxmlformats.org/officeDocument/2006/relationships/image" Target="../media/image57.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image" Target="../media/image59.wmf"/><Relationship Id="rId1" Type="http://schemas.openxmlformats.org/officeDocument/2006/relationships/image" Target="../media/image5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70.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529.xml"/><Relationship Id="rId2" Type="http://schemas.openxmlformats.org/officeDocument/2006/relationships/image" Target="../media/image60.png"/><Relationship Id="rId1" Type="http://schemas.openxmlformats.org/officeDocument/2006/relationships/oleObject" Target="../embeddings/oleObject1.bin"/></Relationships>
</file>

<file path=ppt/slides/_rels/slide71.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529.xml"/><Relationship Id="rId2" Type="http://schemas.openxmlformats.org/officeDocument/2006/relationships/image" Target="../media/image60.png"/><Relationship Id="rId1"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564.xml"/><Relationship Id="rId2" Type="http://schemas.openxmlformats.org/officeDocument/2006/relationships/image" Target="../media/image61.wmf"/><Relationship Id="rId1" Type="http://schemas.openxmlformats.org/officeDocument/2006/relationships/oleObject" Target="../embeddings/oleObject3.bin"/></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626.xml"/><Relationship Id="rId1" Type="http://schemas.openxmlformats.org/officeDocument/2006/relationships/image" Target="../media/image62.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78.xml"/><Relationship Id="rId1" Type="http://schemas.openxmlformats.org/officeDocument/2006/relationships/image" Target="../media/image6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89.xml"/><Relationship Id="rId1" Type="http://schemas.openxmlformats.org/officeDocument/2006/relationships/image" Target="../media/image6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15.xml"/><Relationship Id="rId1" Type="http://schemas.openxmlformats.org/officeDocument/2006/relationships/image" Target="../media/image6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3.xml"/><Relationship Id="rId2" Type="http://schemas.openxmlformats.org/officeDocument/2006/relationships/image" Target="../media/image13.png"/><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1.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359.xml"/><Relationship Id="rId1" Type="http://schemas.openxmlformats.org/officeDocument/2006/relationships/image" Target="../media/image66.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60.xml"/><Relationship Id="rId1" Type="http://schemas.openxmlformats.org/officeDocument/2006/relationships/hyperlink" Target="http://www.cumhuriyet.com.tr/cumhuriyet/m/c02.html"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8.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image" Target="../media/image68.jpeg"/><Relationship Id="rId1" Type="http://schemas.openxmlformats.org/officeDocument/2006/relationships/image" Target="../media/image6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2.xml"/><Relationship Id="rId1" Type="http://schemas.openxmlformats.org/officeDocument/2006/relationships/image" Target="../media/image69.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674.xml"/><Relationship Id="rId1"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25.xml"/><Relationship Id="rId1" Type="http://schemas.openxmlformats.org/officeDocument/2006/relationships/image" Target="../media/image1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91.xml.rels><?xml version="1.0" encoding="UTF-8" standalone="yes"?>
<Relationships xmlns="http://schemas.openxmlformats.org/package/2006/relationships"><Relationship Id="rId9" Type="http://schemas.openxmlformats.org/officeDocument/2006/relationships/image" Target="../media/image79.png"/><Relationship Id="rId8" Type="http://schemas.openxmlformats.org/officeDocument/2006/relationships/image" Target="../media/image78.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8" Type="http://schemas.openxmlformats.org/officeDocument/2006/relationships/slideLayout" Target="../slideLayouts/slideLayout51.xml"/><Relationship Id="rId37" Type="http://schemas.openxmlformats.org/officeDocument/2006/relationships/image" Target="../media/image107.png"/><Relationship Id="rId36" Type="http://schemas.openxmlformats.org/officeDocument/2006/relationships/image" Target="../media/image106.png"/><Relationship Id="rId35" Type="http://schemas.openxmlformats.org/officeDocument/2006/relationships/image" Target="../media/image105.png"/><Relationship Id="rId34" Type="http://schemas.openxmlformats.org/officeDocument/2006/relationships/image" Target="../media/image104.png"/><Relationship Id="rId33" Type="http://schemas.openxmlformats.org/officeDocument/2006/relationships/image" Target="../media/image103.png"/><Relationship Id="rId32" Type="http://schemas.openxmlformats.org/officeDocument/2006/relationships/image" Target="../media/image102.png"/><Relationship Id="rId31" Type="http://schemas.openxmlformats.org/officeDocument/2006/relationships/image" Target="../media/image101.png"/><Relationship Id="rId30" Type="http://schemas.openxmlformats.org/officeDocument/2006/relationships/image" Target="../media/image100.png"/><Relationship Id="rId3" Type="http://schemas.openxmlformats.org/officeDocument/2006/relationships/image" Target="../media/image73.jpeg"/><Relationship Id="rId29" Type="http://schemas.openxmlformats.org/officeDocument/2006/relationships/image" Target="../media/image99.png"/><Relationship Id="rId28" Type="http://schemas.openxmlformats.org/officeDocument/2006/relationships/image" Target="../media/image98.png"/><Relationship Id="rId27" Type="http://schemas.openxmlformats.org/officeDocument/2006/relationships/image" Target="../media/image97.png"/><Relationship Id="rId26" Type="http://schemas.openxmlformats.org/officeDocument/2006/relationships/image" Target="../media/image96.png"/><Relationship Id="rId25" Type="http://schemas.openxmlformats.org/officeDocument/2006/relationships/image" Target="../media/image95.png"/><Relationship Id="rId24" Type="http://schemas.openxmlformats.org/officeDocument/2006/relationships/image" Target="../media/image94.png"/><Relationship Id="rId23" Type="http://schemas.openxmlformats.org/officeDocument/2006/relationships/image" Target="../media/image93.png"/><Relationship Id="rId22" Type="http://schemas.openxmlformats.org/officeDocument/2006/relationships/image" Target="../media/image92.png"/><Relationship Id="rId21" Type="http://schemas.openxmlformats.org/officeDocument/2006/relationships/image" Target="../media/image91.png"/><Relationship Id="rId20" Type="http://schemas.openxmlformats.org/officeDocument/2006/relationships/image" Target="../media/image90.png"/><Relationship Id="rId2" Type="http://schemas.openxmlformats.org/officeDocument/2006/relationships/image" Target="../media/image72.GIF"/><Relationship Id="rId19" Type="http://schemas.openxmlformats.org/officeDocument/2006/relationships/image" Target="../media/image89.png"/><Relationship Id="rId18" Type="http://schemas.openxmlformats.org/officeDocument/2006/relationships/image" Target="../media/image88.png"/><Relationship Id="rId17" Type="http://schemas.openxmlformats.org/officeDocument/2006/relationships/image" Target="../media/image87.png"/><Relationship Id="rId16" Type="http://schemas.openxmlformats.org/officeDocument/2006/relationships/image" Target="../media/image86.png"/><Relationship Id="rId15" Type="http://schemas.openxmlformats.org/officeDocument/2006/relationships/image" Target="../media/image85.png"/><Relationship Id="rId14" Type="http://schemas.openxmlformats.org/officeDocument/2006/relationships/image" Target="../media/image84.png"/><Relationship Id="rId13" Type="http://schemas.openxmlformats.org/officeDocument/2006/relationships/image" Target="../media/image83.png"/><Relationship Id="rId12" Type="http://schemas.openxmlformats.org/officeDocument/2006/relationships/image" Target="../media/image82.png"/><Relationship Id="rId11" Type="http://schemas.openxmlformats.org/officeDocument/2006/relationships/image" Target="../media/image81.png"/><Relationship Id="rId10" Type="http://schemas.openxmlformats.org/officeDocument/2006/relationships/image" Target="../media/image80.png"/><Relationship Id="rId1" Type="http://schemas.openxmlformats.org/officeDocument/2006/relationships/image" Target="../media/image71.GIF"/></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53.xml"/><Relationship Id="rId1" Type="http://schemas.openxmlformats.org/officeDocument/2006/relationships/image" Target="../media/image108.jpeg"/></Relationships>
</file>

<file path=ppt/slides/_rels/slide93.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517.xml"/><Relationship Id="rId2" Type="http://schemas.openxmlformats.org/officeDocument/2006/relationships/image" Target="../media/image109.png"/><Relationship Id="rId1" Type="http://schemas.openxmlformats.org/officeDocument/2006/relationships/oleObject" Target="../embeddings/oleObject4.bin"/></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346.xml"/><Relationship Id="rId1" Type="http://schemas.openxmlformats.org/officeDocument/2006/relationships/image" Target="../media/image110.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53.xml"/><Relationship Id="rId1" Type="http://schemas.openxmlformats.org/officeDocument/2006/relationships/image" Target="../media/image11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6.xml"/><Relationship Id="rId1" Type="http://schemas.openxmlformats.org/officeDocument/2006/relationships/image" Target="../media/image112.wmf"/></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13.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14.xml"/><Relationship Id="rId1" Type="http://schemas.openxmlformats.org/officeDocument/2006/relationships/image" Target="../media/image114.jpe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41.xml"/><Relationship Id="rId2" Type="http://schemas.openxmlformats.org/officeDocument/2006/relationships/image" Target="../media/image116.jpeg"/><Relationship Id="rId1" Type="http://schemas.openxmlformats.org/officeDocument/2006/relationships/image" Target="../media/image11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Picture 6" descr="Çivril ADD 30.10.21"/>
          <p:cNvPicPr>
            <a:picLocks noChangeAspect="1"/>
          </p:cNvPicPr>
          <p:nvPr/>
        </p:nvPicPr>
        <p:blipFill>
          <a:blip r:embed="rId1"/>
          <a:stretch>
            <a:fillRect/>
          </a:stretch>
        </p:blipFill>
        <p:spPr>
          <a:xfrm>
            <a:off x="1476375" y="260985"/>
            <a:ext cx="6178550" cy="6327775"/>
          </a:xfrm>
          <a:prstGeom prst="rect">
            <a:avLst/>
          </a:prstGeom>
          <a:ln w="76200">
            <a:gradFill>
              <a:gsLst>
                <a:gs pos="0">
                  <a:srgbClr val="14CD68"/>
                </a:gs>
                <a:gs pos="100000">
                  <a:srgbClr val="0B6E38"/>
                </a:gs>
              </a:gsLst>
            </a:gradFill>
          </a:ln>
        </p:spPr>
      </p:pic>
      <p:sp>
        <p:nvSpPr>
          <p:cNvPr id="2" name="Date Placeholder 1"/>
          <p:cNvSpPr>
            <a:spLocks noGrp="1"/>
          </p:cNvSpPr>
          <p:nvPr>
            <p:ph type="dt" sz="half" idx="10"/>
          </p:nvPr>
        </p:nvSpPr>
        <p:spPr/>
        <p:txBody>
          <a:bodyPr/>
          <a:p>
            <a:pPr>
              <a:defRPr/>
            </a:pPr>
            <a:r>
              <a:rPr lang="tr-TR" smtClean="0">
                <a:solidFill>
                  <a:prstClr val="black">
                    <a:tint val="75000"/>
                  </a:prstClr>
                </a:solidFill>
              </a:rPr>
              <a:t>10/30/2021</a:t>
            </a:r>
            <a:endParaRPr lang="tr-TR">
              <a:solidFill>
                <a:prstClr val="black">
                  <a:tint val="75000"/>
                </a:prstClr>
              </a:solidFill>
            </a:endParaRPr>
          </a:p>
        </p:txBody>
      </p:sp>
      <p:sp>
        <p:nvSpPr>
          <p:cNvPr id="3" name="Slide Number Placeholder 2"/>
          <p:cNvSpPr>
            <a:spLocks noGrp="1"/>
          </p:cNvSpPr>
          <p:nvPr>
            <p:ph type="sldNum" sz="quarter" idx="12"/>
          </p:nvPr>
        </p:nvSpPr>
        <p:spPr/>
        <p:txBody>
          <a:bodyPr/>
          <a:p>
            <a:pPr>
              <a:defRPr/>
            </a:pPr>
            <a:fld id="{AEFCDA66-E97B-4299-BB57-9B3A93E36986}" type="slidenum">
              <a:rPr lang="tr-TR">
                <a:solidFill>
                  <a:prstClr val="black">
                    <a:tint val="75000"/>
                  </a:prstClr>
                </a:solidFill>
              </a:rPr>
            </a:fld>
            <a:endParaRPr lang="tr-TR">
              <a:solidFill>
                <a:prstClr val="black">
                  <a:tint val="75000"/>
                </a:prst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subTitle" idx="1"/>
          </p:nvPr>
        </p:nvSpPr>
        <p:spPr>
          <a:xfrm>
            <a:off x="107950" y="928670"/>
            <a:ext cx="8893175" cy="5643602"/>
          </a:xfrm>
          <a:solidFill>
            <a:srgbClr val="FFFF99">
              <a:alpha val="43921"/>
            </a:srgbClr>
          </a:solidFill>
          <a:ln w="38100">
            <a:solidFill>
              <a:srgbClr val="336600"/>
            </a:solidFill>
          </a:ln>
        </p:spPr>
        <p:txBody>
          <a:bodyPr/>
          <a:lstStyle/>
          <a:p>
            <a:pPr>
              <a:lnSpc>
                <a:spcPct val="90000"/>
              </a:lnSpc>
              <a:spcBef>
                <a:spcPts val="0"/>
              </a:spcBef>
            </a:pPr>
            <a:br>
              <a:rPr lang="tr-TR" sz="1100" dirty="0"/>
            </a:br>
            <a:r>
              <a:rPr lang="tr-TR" sz="2400" dirty="0"/>
              <a:t>“12 milyon nüfusumuz vardı, bunun 3 milyonu trahomluydu; tedavi edilmezse kör yapıyordu. Bulaşıcı bir hastalık. </a:t>
            </a:r>
            <a:br>
              <a:rPr lang="tr-TR" sz="2400" dirty="0"/>
            </a:br>
            <a:r>
              <a:rPr lang="tr-TR" sz="2400" i="1" dirty="0">
                <a:solidFill>
                  <a:srgbClr val="000066"/>
                </a:solidFill>
              </a:rPr>
              <a:t>Halkımızın 5’te 4’ü sıtmalı, yarıya yakını ya frengi ya verem... Sağlık durumumuz bu. Çocuk ölüm oranı %60’ın üzerinde. </a:t>
            </a:r>
            <a:br>
              <a:rPr lang="tr-TR" sz="2400" i="1" dirty="0">
                <a:solidFill>
                  <a:srgbClr val="000066"/>
                </a:solidFill>
              </a:rPr>
            </a:br>
            <a:r>
              <a:rPr lang="tr-TR" sz="2400" dirty="0"/>
              <a:t>337 doktor, 40 bin köy, buna karşın 200’e yakın ebe var. Eczanesi olan il sayısı bir elin parmak sayısını geçmiyor. </a:t>
            </a:r>
            <a:br>
              <a:rPr lang="tr-TR" sz="2400" dirty="0"/>
            </a:br>
            <a:r>
              <a:rPr lang="tr-TR" sz="2400" i="1" dirty="0">
                <a:solidFill>
                  <a:srgbClr val="000066"/>
                </a:solidFill>
              </a:rPr>
              <a:t>4 bin kilometre demiryolu var ama 1 m’si bile bizim değil. </a:t>
            </a:r>
            <a:br>
              <a:rPr lang="tr-TR" sz="2400" i="1" dirty="0">
                <a:solidFill>
                  <a:srgbClr val="000066"/>
                </a:solidFill>
              </a:rPr>
            </a:br>
            <a:r>
              <a:rPr lang="tr-TR" sz="2400" i="1" dirty="0">
                <a:solidFill>
                  <a:srgbClr val="000066"/>
                </a:solidFill>
              </a:rPr>
              <a:t>Küçük sanayi var, devletin toplam yalnızca 4 fabrikası var. </a:t>
            </a:r>
            <a:br>
              <a:rPr lang="tr-TR" sz="2400" i="1" dirty="0">
                <a:solidFill>
                  <a:srgbClr val="000066"/>
                </a:solidFill>
              </a:rPr>
            </a:br>
            <a:r>
              <a:rPr lang="tr-TR" sz="2400" dirty="0">
                <a:solidFill>
                  <a:srgbClr val="800000"/>
                </a:solidFill>
              </a:rPr>
              <a:t>Ağır sanayinin hayali bile yok. Böyle bir miras devraldık. </a:t>
            </a:r>
            <a:br>
              <a:rPr lang="tr-TR" sz="2400" dirty="0">
                <a:solidFill>
                  <a:srgbClr val="800000"/>
                </a:solidFill>
              </a:rPr>
            </a:br>
            <a:r>
              <a:rPr lang="tr-TR" sz="2400" dirty="0">
                <a:solidFill>
                  <a:srgbClr val="800000"/>
                </a:solidFill>
              </a:rPr>
              <a:t>Hem yoksuluz, hem de ilkeliz. Ortaçağda kalmışız. </a:t>
            </a:r>
            <a:br>
              <a:rPr lang="tr-TR" sz="2400" dirty="0">
                <a:solidFill>
                  <a:srgbClr val="800000"/>
                </a:solidFill>
              </a:rPr>
            </a:br>
            <a:r>
              <a:rPr lang="tr-TR" sz="2400" dirty="0">
                <a:solidFill>
                  <a:srgbClr val="800000"/>
                </a:solidFill>
              </a:rPr>
              <a:t>Tanzimat bile girmemiş köylere. Kızlar okula gönderilmiyor, </a:t>
            </a:r>
            <a:r>
              <a:rPr lang="tr-TR" sz="2400" dirty="0"/>
              <a:t>1914’te Osmanlı sınırları içinde lisede okuyan kız sayısı 232. Çocuklarımızın ancak 4’te 1’ini okula götürebiliyoruz. Öğretmenimiz yok, okulumuz yok.”</a:t>
            </a:r>
            <a:br>
              <a:rPr lang="tr-TR" sz="2400" dirty="0"/>
            </a:br>
            <a:r>
              <a:rPr lang="tr-TR" sz="2800" b="1" i="1" dirty="0">
                <a:solidFill>
                  <a:srgbClr val="660033"/>
                </a:solidFill>
              </a:rPr>
              <a:t>Bir Amerikan ailesinin bir yıllık geliri kadar bütçe!</a:t>
            </a:r>
            <a:br>
              <a:rPr lang="tr-TR" sz="2400" dirty="0"/>
            </a:br>
            <a:br>
              <a:rPr lang="tr-TR" sz="800" dirty="0"/>
            </a:br>
            <a:r>
              <a:rPr lang="tr-TR" sz="2000" b="1" i="1" dirty="0">
                <a:solidFill>
                  <a:srgbClr val="003300"/>
                </a:solidFill>
              </a:rPr>
              <a:t>(Cumhuriyet - Türk Mucizesi, Turgut Özakman)</a:t>
            </a:r>
            <a:endParaRPr lang="tr-TR" sz="2400" b="1" i="1" dirty="0">
              <a:solidFill>
                <a:srgbClr val="003300"/>
              </a:solidFill>
              <a:latin typeface="Calibri" panose="020F0502020204030204"/>
              <a:ea typeface="Calibri" panose="020F0502020204030204"/>
              <a:cs typeface="Times New Roman" panose="02020603050405020304"/>
            </a:endParaRPr>
          </a:p>
        </p:txBody>
      </p:sp>
      <p:sp>
        <p:nvSpPr>
          <p:cNvPr id="5" name="Date Placeholder 3"/>
          <p:cNvSpPr>
            <a:spLocks noGrp="1"/>
          </p:cNvSpPr>
          <p:nvPr>
            <p:ph type="dt" sz="quarter" idx="10"/>
          </p:nvPr>
        </p:nvSpPr>
        <p:spPr>
          <a:xfrm>
            <a:off x="142875" y="6572272"/>
            <a:ext cx="1676400" cy="457200"/>
          </a:xfrm>
          <a:noFill/>
        </p:spPr>
        <p:txBody>
          <a:bodyPr/>
          <a:lstStyle/>
          <a:p>
            <a:r>
              <a:rPr lang="tr-TR" smtClean="0"/>
              <a:t>10/30/2021</a:t>
            </a:r>
            <a:endParaRPr lang="tr-TR"/>
          </a:p>
        </p:txBody>
      </p:sp>
      <p:sp>
        <p:nvSpPr>
          <p:cNvPr id="7" name="Slide Number Placeholder 5"/>
          <p:cNvSpPr>
            <a:spLocks noGrp="1"/>
          </p:cNvSpPr>
          <p:nvPr>
            <p:ph type="sldNum" sz="quarter" idx="12"/>
          </p:nvPr>
        </p:nvSpPr>
        <p:spPr>
          <a:xfrm>
            <a:off x="7024688" y="6572272"/>
            <a:ext cx="1905000" cy="457200"/>
          </a:xfrm>
          <a:noFill/>
        </p:spPr>
        <p:txBody>
          <a:bodyPr/>
          <a:lstStyle/>
          <a:p>
            <a:fld id="{E5BFF6F1-AE47-478C-9E10-2E89D9C8D436}" type="slidenum">
              <a:rPr lang="tr-TR" smtClean="0"/>
            </a:fld>
            <a:endParaRPr lang="tr-TR"/>
          </a:p>
        </p:txBody>
      </p:sp>
      <p:sp>
        <p:nvSpPr>
          <p:cNvPr id="9" name="Rectangle 2"/>
          <p:cNvSpPr txBox="1">
            <a:spLocks noChangeArrowheads="1"/>
          </p:cNvSpPr>
          <p:nvPr/>
        </p:nvSpPr>
        <p:spPr bwMode="auto">
          <a:xfrm>
            <a:off x="142875" y="142852"/>
            <a:ext cx="8893175" cy="668319"/>
          </a:xfrm>
          <a:prstGeom prst="rect">
            <a:avLst/>
          </a:prstGeom>
          <a:solidFill>
            <a:srgbClr val="99CCFF">
              <a:alpha val="16862"/>
            </a:srgbClr>
          </a:solidFill>
          <a:ln w="28575">
            <a:solidFill>
              <a:srgbClr val="003300"/>
            </a:solidFill>
            <a:miter lim="800000"/>
          </a:ln>
        </p:spPr>
        <p:txBody>
          <a:bodyPr vert="horz" wrap="square" lIns="91440" tIns="45720" rIns="91440" bIns="45720" numCol="1" anchor="ctr" anchorCtr="0" compatLnSpc="1"/>
          <a:lstStyle/>
          <a:p>
            <a:pPr algn="ctr" eaLnBrk="0" fontAlgn="base" hangingPunct="0">
              <a:lnSpc>
                <a:spcPct val="90000"/>
              </a:lnSpc>
              <a:spcBef>
                <a:spcPct val="0"/>
              </a:spcBef>
              <a:defRPr/>
            </a:pPr>
            <a:r>
              <a:rPr lang="tr-TR" sz="4000" b="1" kern="0" dirty="0">
                <a:solidFill>
                  <a:srgbClr val="660066"/>
                </a:solidFill>
                <a:latin typeface="Calibri" panose="020F0502020204030204"/>
                <a:ea typeface="Calibri" panose="020F0502020204030204"/>
                <a:cs typeface="Times New Roman" panose="02020603050405020304"/>
              </a:rPr>
              <a:t>Cumhuriyet Osmanlı’dan ne devraldı ??</a:t>
            </a:r>
            <a:endParaRPr lang="tr-TR" sz="3600" kern="0" dirty="0">
              <a:solidFill>
                <a:srgbClr val="660066"/>
              </a:solidFill>
              <a:latin typeface="Calibri" panose="020F0502020204030204"/>
              <a:ea typeface="Calibri" panose="020F0502020204030204"/>
              <a:cs typeface="Times New Roman" panose="02020603050405020304"/>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bg>
      <p:bgPr>
        <a:noFill/>
        <a:effectLst/>
      </p:bgPr>
    </p:bg>
    <p:spTree>
      <p:nvGrpSpPr>
        <p:cNvPr id="1" name=""/>
        <p:cNvGrpSpPr/>
        <p:nvPr/>
      </p:nvGrpSpPr>
      <p:grpSpPr/>
      <p:sp>
        <p:nvSpPr>
          <p:cNvPr id="2" name="Date Placeholder 1"/>
          <p:cNvSpPr>
            <a:spLocks noGrp="1"/>
          </p:cNvSpPr>
          <p:nvPr>
            <p:ph type="dt" sz="half" idx="10"/>
          </p:nvPr>
        </p:nvSpPr>
        <p:spPr>
          <a:xfrm>
            <a:off x="157480" y="6387148"/>
            <a:ext cx="1905000" cy="457200"/>
          </a:xfrm>
        </p:spPr>
        <p:txBody>
          <a:bodyPr/>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826885" y="6387148"/>
            <a:ext cx="1905000" cy="457200"/>
          </a:xfrm>
        </p:spPr>
        <p:txBody>
          <a:bodyPr/>
          <a:p>
            <a:pPr>
              <a:defRPr/>
            </a:pPr>
            <a:fld id="{000324DE-A5D4-4FC4-9BE6-4349C13A429C}" type="slidenum">
              <a:rPr lang="tr-TR">
                <a:solidFill>
                  <a:srgbClr val="000000"/>
                </a:solidFill>
              </a:rPr>
            </a:fld>
            <a:endParaRPr lang="tr-TR">
              <a:solidFill>
                <a:srgbClr val="000000"/>
              </a:solidFill>
            </a:endParaRPr>
          </a:p>
        </p:txBody>
      </p:sp>
      <p:pic>
        <p:nvPicPr>
          <p:cNvPr id="100" name="Picture 99"/>
          <p:cNvPicPr/>
          <p:nvPr/>
        </p:nvPicPr>
        <p:blipFill>
          <a:blip r:embed="rId1"/>
          <a:stretch>
            <a:fillRect/>
          </a:stretch>
        </p:blipFill>
        <p:spPr>
          <a:xfrm>
            <a:off x="467360" y="273050"/>
            <a:ext cx="8164830" cy="6156325"/>
          </a:xfrm>
          <a:prstGeom prst="rect">
            <a:avLst/>
          </a:prstGeom>
          <a:noFill/>
          <a:ln w="127000" cmpd="thinThick">
            <a:solidFill>
              <a:srgbClr val="7030A0"/>
            </a:solid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9" name="Text Box 3"/>
          <p:cNvSpPr txBox="1">
            <a:spLocks noChangeArrowheads="1"/>
          </p:cNvSpPr>
          <p:nvPr/>
        </p:nvSpPr>
        <p:spPr bwMode="auto">
          <a:xfrm>
            <a:off x="5891212" y="5485532"/>
            <a:ext cx="3214688" cy="884538"/>
          </a:xfrm>
          <a:prstGeom prst="rect">
            <a:avLst/>
          </a:prstGeom>
          <a:solidFill>
            <a:srgbClr val="FFFF99"/>
          </a:solidFill>
          <a:ln w="9525">
            <a:noFill/>
            <a:miter lim="800000"/>
          </a:ln>
        </p:spPr>
        <p:txBody>
          <a:bodyPr wrap="square">
            <a:spAutoFit/>
          </a:bodyPr>
          <a:lstStyle/>
          <a:p>
            <a:pPr algn="ctr" fontAlgn="base">
              <a:lnSpc>
                <a:spcPct val="110000"/>
              </a:lnSpc>
              <a:spcBef>
                <a:spcPct val="0"/>
              </a:spcBef>
              <a:spcAft>
                <a:spcPct val="0"/>
              </a:spcAft>
            </a:pPr>
            <a:r>
              <a:rPr lang="tr-TR" sz="2400" b="1" i="1" u="sng" dirty="0">
                <a:solidFill>
                  <a:srgbClr val="003366"/>
                </a:solidFill>
                <a:cs typeface="Arial" panose="020B0604020202020204" pitchFamily="34" charset="0"/>
                <a:hlinkClick r:id="rId1"/>
              </a:rPr>
              <a:t>www.ahmetsaltik.</a:t>
            </a:r>
            <a:r>
              <a:rPr lang="tr-TR" sz="2400" b="1" i="1" u="sng" dirty="0">
                <a:solidFill>
                  <a:srgbClr val="003366"/>
                </a:solidFill>
                <a:cs typeface="Arial" panose="020B0604020202020204" pitchFamily="34" charset="0"/>
              </a:rPr>
              <a:t>net</a:t>
            </a:r>
            <a:endParaRPr lang="tr-TR" sz="2400" b="1" i="1" u="sng" dirty="0">
              <a:solidFill>
                <a:srgbClr val="003366"/>
              </a:solidFill>
              <a:cs typeface="Arial" panose="020B0604020202020204" pitchFamily="34" charset="0"/>
            </a:endParaRPr>
          </a:p>
          <a:p>
            <a:pPr algn="ctr" fontAlgn="base">
              <a:lnSpc>
                <a:spcPct val="110000"/>
              </a:lnSpc>
              <a:spcBef>
                <a:spcPct val="0"/>
              </a:spcBef>
              <a:spcAft>
                <a:spcPct val="0"/>
              </a:spcAft>
            </a:pPr>
            <a:r>
              <a:rPr lang="tr-TR" sz="2400" b="1" i="1" dirty="0">
                <a:solidFill>
                  <a:srgbClr val="000066"/>
                </a:solidFill>
                <a:cs typeface="Arial" panose="020B0604020202020204" pitchFamily="34" charset="0"/>
              </a:rPr>
              <a:t>profsaltik@gmail.com</a:t>
            </a:r>
            <a:endParaRPr lang="tr-TR" sz="2400" b="1" i="1" dirty="0">
              <a:solidFill>
                <a:srgbClr val="000066"/>
              </a:solidFill>
              <a:cs typeface="Arial" panose="020B0604020202020204" pitchFamily="34" charset="0"/>
            </a:endParaRPr>
          </a:p>
        </p:txBody>
      </p:sp>
      <p:sp>
        <p:nvSpPr>
          <p:cNvPr id="360452" name="Rectangle 4"/>
          <p:cNvSpPr>
            <a:spLocks noGrp="1" noChangeArrowheads="1"/>
          </p:cNvSpPr>
          <p:nvPr>
            <p:ph type="title"/>
          </p:nvPr>
        </p:nvSpPr>
        <p:spPr>
          <a:xfrm>
            <a:off x="107504" y="69134"/>
            <a:ext cx="5400600" cy="6431700"/>
          </a:xfrm>
        </p:spPr>
        <p:style>
          <a:lnRef idx="1">
            <a:schemeClr val="accent4"/>
          </a:lnRef>
          <a:fillRef idx="2">
            <a:schemeClr val="accent4"/>
          </a:fillRef>
          <a:effectRef idx="1">
            <a:schemeClr val="accent4"/>
          </a:effectRef>
          <a:fontRef idx="minor">
            <a:schemeClr val="dk1"/>
          </a:fontRef>
        </p:style>
        <p:txBody>
          <a:bodyPr/>
          <a:lstStyle/>
          <a:p>
            <a:pPr eaLnBrk="1" hangingPunct="1">
              <a:lnSpc>
                <a:spcPct val="110000"/>
              </a:lnSpc>
              <a:spcBef>
                <a:spcPts val="0"/>
              </a:spcBef>
              <a:spcAft>
                <a:spcPts val="0"/>
              </a:spcAft>
              <a:defRPr/>
            </a:pPr>
            <a:r>
              <a:rPr lang="tr-TR" sz="3400" b="1" i="1" spc="300" dirty="0">
                <a:solidFill>
                  <a:srgbClr val="000066"/>
                </a:solidFill>
              </a:rPr>
              <a:t>Cumhuriyet erdemdir..</a:t>
            </a:r>
            <a:br>
              <a:rPr lang="tr-TR" sz="3400" b="1" i="1" spc="300" dirty="0">
                <a:solidFill>
                  <a:srgbClr val="000066"/>
                </a:solidFill>
              </a:rPr>
            </a:br>
            <a:br>
              <a:rPr lang="tr-TR" sz="1200" b="1" spc="300" dirty="0">
                <a:solidFill>
                  <a:srgbClr val="A50021"/>
                </a:solidFill>
              </a:rPr>
            </a:br>
            <a:r>
              <a:rPr lang="tr-TR" sz="3400" b="1" spc="300" dirty="0">
                <a:solidFill>
                  <a:srgbClr val="800000"/>
                </a:solidFill>
              </a:rPr>
              <a:t>YAŞASIN CUMHURİYET!</a:t>
            </a:r>
            <a:br>
              <a:rPr lang="tr-TR" sz="3400" b="1" spc="300" dirty="0">
                <a:solidFill>
                  <a:srgbClr val="800000"/>
                </a:solidFill>
              </a:rPr>
            </a:br>
            <a:r>
              <a:rPr lang="tr-TR" sz="3400" b="1" spc="300" dirty="0">
                <a:solidFill>
                  <a:srgbClr val="800000"/>
                </a:solidFill>
              </a:rPr>
              <a:t>YAŞASIN CUMHURİYET!</a:t>
            </a:r>
            <a:br>
              <a:rPr lang="tr-TR" sz="3400" b="1" spc="300" dirty="0">
                <a:solidFill>
                  <a:srgbClr val="800000"/>
                </a:solidFill>
              </a:rPr>
            </a:br>
            <a:r>
              <a:rPr lang="tr-TR" sz="3400" b="1" spc="300" dirty="0">
                <a:solidFill>
                  <a:srgbClr val="800000"/>
                </a:solidFill>
              </a:rPr>
              <a:t>YAŞASIN CUMHURİYET!</a:t>
            </a:r>
            <a:br>
              <a:rPr lang="tr-TR" sz="3400" b="1" spc="300" dirty="0">
                <a:solidFill>
                  <a:srgbClr val="800000"/>
                </a:solidFill>
              </a:rPr>
            </a:br>
            <a:br>
              <a:rPr lang="tr-TR" sz="1200" b="1" spc="300" dirty="0">
                <a:solidFill>
                  <a:srgbClr val="800000"/>
                </a:solidFill>
              </a:rPr>
            </a:br>
            <a:r>
              <a:rPr lang="tr-TR" sz="4000" b="1" spc="600" dirty="0">
                <a:solidFill>
                  <a:srgbClr val="002060"/>
                </a:solidFill>
              </a:rPr>
              <a:t>YAŞATACAĞIZ!</a:t>
            </a:r>
            <a:br>
              <a:rPr lang="tr-TR" sz="4000" b="1" spc="600" dirty="0">
                <a:solidFill>
                  <a:srgbClr val="002060"/>
                </a:solidFill>
              </a:rPr>
            </a:br>
            <a:r>
              <a:rPr lang="tr-TR" sz="4800" b="1" spc="600" dirty="0">
                <a:solidFill>
                  <a:srgbClr val="002060"/>
                </a:solidFill>
              </a:rPr>
              <a:t>YAŞATACAĞIZ!</a:t>
            </a:r>
            <a:br>
              <a:rPr lang="tr-TR" sz="3400" b="1" spc="600" dirty="0">
                <a:solidFill>
                  <a:srgbClr val="002060"/>
                </a:solidFill>
              </a:rPr>
            </a:br>
            <a:r>
              <a:rPr lang="tr-TR" sz="5400" b="1" spc="600" dirty="0">
                <a:solidFill>
                  <a:srgbClr val="002060"/>
                </a:solidFill>
              </a:rPr>
              <a:t>YAŞATACAĞIZ!</a:t>
            </a:r>
            <a:br>
              <a:rPr lang="tr-TR" sz="3400" b="1" spc="600" dirty="0">
                <a:solidFill>
                  <a:srgbClr val="002060"/>
                </a:solidFill>
              </a:rPr>
            </a:br>
            <a:br>
              <a:rPr lang="tr-TR" sz="1200" b="1" spc="300" dirty="0">
                <a:solidFill>
                  <a:srgbClr val="002060"/>
                </a:solidFill>
              </a:rPr>
            </a:br>
            <a:r>
              <a:rPr lang="tr-TR" sz="3000" b="1" spc="300" dirty="0">
                <a:solidFill>
                  <a:srgbClr val="003300"/>
                </a:solidFill>
                <a:highlight>
                  <a:srgbClr val="FFFF00"/>
                </a:highlight>
              </a:rPr>
              <a:t>Sonsuza dek; onurla,</a:t>
            </a:r>
            <a:br>
              <a:rPr lang="tr-TR" sz="3000" b="1" spc="300" dirty="0">
                <a:solidFill>
                  <a:srgbClr val="003300"/>
                </a:solidFill>
                <a:highlight>
                  <a:srgbClr val="FFFF00"/>
                </a:highlight>
              </a:rPr>
            </a:br>
            <a:r>
              <a:rPr lang="tr-TR" sz="3000" b="1" spc="300" dirty="0">
                <a:solidFill>
                  <a:srgbClr val="003300"/>
                </a:solidFill>
                <a:highlight>
                  <a:srgbClr val="FFFF00"/>
                </a:highlight>
              </a:rPr>
              <a:t>şanla, şerefle; andımızdır!</a:t>
            </a:r>
            <a:endParaRPr lang="tr-TR" sz="3000" b="1" spc="300" dirty="0">
              <a:solidFill>
                <a:srgbClr val="003300"/>
              </a:solidFill>
              <a:highlight>
                <a:srgbClr val="FFFF00"/>
              </a:highlight>
            </a:endParaRPr>
          </a:p>
        </p:txBody>
      </p:sp>
      <p:pic>
        <p:nvPicPr>
          <p:cNvPr id="9" name="Picture 3" descr="A06"/>
          <p:cNvPicPr>
            <a:picLocks noChangeAspect="1" noChangeArrowheads="1"/>
          </p:cNvPicPr>
          <p:nvPr/>
        </p:nvPicPr>
        <p:blipFill>
          <a:blip r:embed="rId2" cstate="email"/>
          <a:srcRect/>
          <a:stretch>
            <a:fillRect/>
          </a:stretch>
        </p:blipFill>
        <p:spPr bwMode="auto">
          <a:xfrm>
            <a:off x="5749800" y="188640"/>
            <a:ext cx="3214688" cy="4968552"/>
          </a:xfrm>
          <a:prstGeom prst="rect">
            <a:avLst/>
          </a:prstGeom>
          <a:noFill/>
          <a:ln w="50800">
            <a:solidFill>
              <a:srgbClr val="00FFFF"/>
            </a:solidFill>
            <a:miter lim="800000"/>
            <a:headEnd/>
            <a:tailEnd/>
          </a:ln>
        </p:spPr>
      </p:pic>
      <p:sp>
        <p:nvSpPr>
          <p:cNvPr id="8" name="3 Veri Yer Tutucusu"/>
          <p:cNvSpPr>
            <a:spLocks noGrp="1"/>
          </p:cNvSpPr>
          <p:nvPr>
            <p:ph type="dt" sz="half" idx="10"/>
          </p:nvPr>
        </p:nvSpPr>
        <p:spPr>
          <a:xfrm>
            <a:off x="457200" y="6500834"/>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12"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82" y="142853"/>
            <a:ext cx="8715436" cy="928694"/>
          </a:xfrm>
        </p:spPr>
        <p:style>
          <a:lnRef idx="2">
            <a:schemeClr val="accent1"/>
          </a:lnRef>
          <a:fillRef idx="1">
            <a:schemeClr val="lt1"/>
          </a:fillRef>
          <a:effectRef idx="0">
            <a:schemeClr val="accent1"/>
          </a:effectRef>
          <a:fontRef idx="minor">
            <a:schemeClr val="dk1"/>
          </a:fontRef>
        </p:style>
        <p:txBody>
          <a:bodyPr>
            <a:noAutofit/>
          </a:bodyPr>
          <a:lstStyle/>
          <a:p>
            <a:r>
              <a:rPr lang="tr-TR" sz="3200" b="1" dirty="0">
                <a:solidFill>
                  <a:srgbClr val="660033"/>
                </a:solidFill>
              </a:rPr>
              <a:t>Türkiye Cumhuriyeti, Osmanlı Borçlarını Öderken </a:t>
            </a:r>
            <a:br>
              <a:rPr lang="tr-TR" sz="3200" b="1" dirty="0">
                <a:solidFill>
                  <a:srgbClr val="660033"/>
                </a:solidFill>
              </a:rPr>
            </a:br>
            <a:r>
              <a:rPr lang="tr-TR" sz="3200" b="1" dirty="0">
                <a:solidFill>
                  <a:srgbClr val="660033"/>
                </a:solidFill>
              </a:rPr>
              <a:t>Atatürk Döneminde Bütçesinden Ayırdığı Yıllık Pay.</a:t>
            </a:r>
            <a:endParaRPr lang="tr-TR" sz="2800" b="1" dirty="0">
              <a:solidFill>
                <a:srgbClr val="660033"/>
              </a:solidFill>
            </a:endParaRPr>
          </a:p>
        </p:txBody>
      </p:sp>
      <p:graphicFrame>
        <p:nvGraphicFramePr>
          <p:cNvPr id="4" name="Chart 3"/>
          <p:cNvGraphicFramePr/>
          <p:nvPr/>
        </p:nvGraphicFramePr>
        <p:xfrm>
          <a:off x="214282" y="1142984"/>
          <a:ext cx="8715436" cy="5429288"/>
        </p:xfrm>
        <a:graphic>
          <a:graphicData uri="http://schemas.openxmlformats.org/drawingml/2006/chart">
            <c:chart xmlns:c="http://schemas.openxmlformats.org/drawingml/2006/chart" xmlns:r="http://schemas.openxmlformats.org/officeDocument/2006/relationships" r:id="rId1"/>
          </a:graphicData>
        </a:graphic>
      </p:graphicFrame>
      <p:sp>
        <p:nvSpPr>
          <p:cNvPr id="5" name="TextBox 4"/>
          <p:cNvSpPr txBox="1"/>
          <p:nvPr/>
        </p:nvSpPr>
        <p:spPr>
          <a:xfrm>
            <a:off x="413568" y="1214422"/>
            <a:ext cx="372218" cy="400110"/>
          </a:xfrm>
          <a:prstGeom prst="rect">
            <a:avLst/>
          </a:prstGeom>
          <a:noFill/>
        </p:spPr>
        <p:txBody>
          <a:bodyPr wrap="none" rtlCol="0">
            <a:spAutoFit/>
          </a:bodyPr>
          <a:lstStyle/>
          <a:p>
            <a:r>
              <a:rPr lang="tr-TR" sz="2000" b="1" dirty="0">
                <a:solidFill>
                  <a:srgbClr val="990033"/>
                </a:solidFill>
                <a:ea typeface="MS PGothic" panose="020B0600070205080204" pitchFamily="34" charset="-128"/>
              </a:rPr>
              <a:t>%</a:t>
            </a:r>
            <a:endParaRPr lang="tr-TR" sz="2000" b="1" dirty="0">
              <a:solidFill>
                <a:srgbClr val="990033"/>
              </a:solidFill>
              <a:ea typeface="MS PGothic" panose="020B0600070205080204" pitchFamily="34" charset="-128"/>
            </a:endParaRPr>
          </a:p>
        </p:txBody>
      </p:sp>
      <p:sp>
        <p:nvSpPr>
          <p:cNvPr id="6" name="Date Placeholder 3"/>
          <p:cNvSpPr>
            <a:spLocks noGrp="1"/>
          </p:cNvSpPr>
          <p:nvPr>
            <p:ph type="dt" sz="quarter" idx="10"/>
          </p:nvPr>
        </p:nvSpPr>
        <p:spPr>
          <a:xfrm>
            <a:off x="214343" y="6500834"/>
            <a:ext cx="1676400" cy="457200"/>
          </a:xfrm>
          <a:noFill/>
        </p:spPr>
        <p:txBody>
          <a:bodyPr/>
          <a:lstStyle/>
          <a:p>
            <a:r>
              <a:rPr lang="tr-TR" sz="1400" smtClean="0">
                <a:solidFill>
                  <a:prstClr val="black"/>
                </a:solidFill>
              </a:rPr>
              <a:t>10/30/2021</a:t>
            </a:r>
            <a:endParaRPr lang="tr-TR" sz="1400">
              <a:solidFill>
                <a:prstClr val="black"/>
              </a:solidFill>
            </a:endParaRPr>
          </a:p>
        </p:txBody>
      </p:sp>
      <p:sp>
        <p:nvSpPr>
          <p:cNvPr id="8" name="Slide Number Placeholder 5"/>
          <p:cNvSpPr>
            <a:spLocks noGrp="1"/>
          </p:cNvSpPr>
          <p:nvPr>
            <p:ph type="sldNum" sz="quarter" idx="12"/>
          </p:nvPr>
        </p:nvSpPr>
        <p:spPr>
          <a:xfrm>
            <a:off x="7096156" y="6500834"/>
            <a:ext cx="1905000" cy="457200"/>
          </a:xfrm>
          <a:noFill/>
        </p:spPr>
        <p:txBody>
          <a:bodyPr/>
          <a:lstStyle/>
          <a:p>
            <a:fld id="{E5BFF6F1-AE47-478C-9E10-2E89D9C8D436}" type="slidenum">
              <a:rPr lang="tr-TR" sz="1400" smtClean="0">
                <a:solidFill>
                  <a:prstClr val="black"/>
                </a:solidFill>
              </a:rPr>
            </a:fld>
            <a:endParaRPr lang="tr-TR" sz="1400">
              <a:solidFill>
                <a:prstClr val="black"/>
              </a:solidFill>
            </a:endParaRPr>
          </a:p>
        </p:txBody>
      </p:sp>
      <p:sp>
        <p:nvSpPr>
          <p:cNvPr id="9" name="TextBox 8"/>
          <p:cNvSpPr txBox="1"/>
          <p:nvPr/>
        </p:nvSpPr>
        <p:spPr>
          <a:xfrm>
            <a:off x="857224" y="1214422"/>
            <a:ext cx="4000528" cy="2339102"/>
          </a:xfrm>
          <a:prstGeom prst="rect">
            <a:avLst/>
          </a:prstGeom>
          <a:gradFill>
            <a:gsLst>
              <a:gs pos="0">
                <a:srgbClr val="000082"/>
              </a:gs>
              <a:gs pos="30000">
                <a:srgbClr val="66008F"/>
              </a:gs>
              <a:gs pos="64999">
                <a:srgbClr val="BA0066"/>
              </a:gs>
              <a:gs pos="89999">
                <a:srgbClr val="FF0000"/>
              </a:gs>
              <a:gs pos="100000">
                <a:srgbClr val="FF8200"/>
              </a:gs>
            </a:gsLst>
            <a:lin ang="5400000" scaled="0"/>
          </a:gra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b="1" dirty="0">
                <a:solidFill>
                  <a:prstClr val="white"/>
                </a:solidFill>
              </a:rPr>
              <a:t>İlk borç yılı 1854’ten başlayarak</a:t>
            </a:r>
            <a:endParaRPr lang="tr-TR" b="1" dirty="0">
              <a:solidFill>
                <a:prstClr val="white"/>
              </a:solidFill>
            </a:endParaRPr>
          </a:p>
          <a:p>
            <a:pPr algn="ctr"/>
            <a:r>
              <a:rPr lang="tr-TR" b="1" dirty="0">
                <a:solidFill>
                  <a:prstClr val="white"/>
                </a:solidFill>
              </a:rPr>
              <a:t>1954’e dek </a:t>
            </a:r>
            <a:r>
              <a:rPr lang="tr-TR" sz="2000" b="1" i="1" u="sng" dirty="0">
                <a:solidFill>
                  <a:srgbClr val="FFFF00"/>
                </a:solidFill>
              </a:rPr>
              <a:t>100 yıllık boyunduruk </a:t>
            </a:r>
            <a:r>
              <a:rPr lang="tr-TR" b="1" dirty="0">
                <a:solidFill>
                  <a:prstClr val="white"/>
                </a:solidFill>
              </a:rPr>
              <a:t>sürmüş, TC bütçesinin %10,4 - 27,5’i arasında oranlarla  ödemeler 31 yılda tamamlanabilmiştir! Toplam borç 1854-1918 arasında </a:t>
            </a:r>
            <a:r>
              <a:rPr lang="tr-TR" b="1" dirty="0">
                <a:solidFill>
                  <a:srgbClr val="FFFF00"/>
                </a:solidFill>
              </a:rPr>
              <a:t>347.372.040 Osmanlı lirasıdır. </a:t>
            </a:r>
            <a:r>
              <a:rPr lang="tr-TR" b="1" dirty="0">
                <a:solidFill>
                  <a:prstClr val="white"/>
                </a:solidFill>
              </a:rPr>
              <a:t>1367 sayılı yasa gereği </a:t>
            </a:r>
            <a:r>
              <a:rPr lang="tr-TR" b="1" dirty="0">
                <a:solidFill>
                  <a:prstClr val="black"/>
                </a:solidFill>
              </a:rPr>
              <a:t>107.528.463 lira borç ödenmiştir.</a:t>
            </a:r>
            <a:endParaRPr lang="tr-TR" b="1" dirty="0">
              <a:solidFill>
                <a:prstClr val="white"/>
              </a:solidFill>
            </a:endParaRPr>
          </a:p>
        </p:txBody>
      </p:sp>
      <p:sp>
        <p:nvSpPr>
          <p:cNvPr id="10" name="9 Metin kutusu"/>
          <p:cNvSpPr txBox="1"/>
          <p:nvPr/>
        </p:nvSpPr>
        <p:spPr>
          <a:xfrm>
            <a:off x="5947347" y="1124744"/>
            <a:ext cx="2993320" cy="646331"/>
          </a:xfrm>
          <a:prstGeom prst="rect">
            <a:avLst/>
          </a:prstGeom>
          <a:solidFill>
            <a:srgbClr val="FFFF00"/>
          </a:solidFill>
        </p:spPr>
        <p:txBody>
          <a:bodyPr wrap="none" rtlCol="0">
            <a:spAutoFit/>
          </a:bodyPr>
          <a:lstStyle/>
          <a:p>
            <a:pPr algn="ctr" fontAlgn="base">
              <a:spcBef>
                <a:spcPct val="0"/>
              </a:spcBef>
              <a:spcAft>
                <a:spcPct val="0"/>
              </a:spcAft>
            </a:pPr>
            <a:r>
              <a:rPr lang="tr-TR" i="1" dirty="0">
                <a:solidFill>
                  <a:prstClr val="black"/>
                </a:solidFill>
                <a:latin typeface="Arial Narrow" panose="020B0606020202030204" pitchFamily="34" charset="0"/>
                <a:ea typeface="MS PGothic" panose="020B0600070205080204" pitchFamily="34" charset="-128"/>
              </a:rPr>
              <a:t>Osmanlı Devleti Dış Borçları.</a:t>
            </a:r>
            <a:br>
              <a:rPr lang="tr-TR" i="1" dirty="0">
                <a:solidFill>
                  <a:prstClr val="black"/>
                </a:solidFill>
                <a:latin typeface="Arial Narrow" panose="020B0606020202030204" pitchFamily="34" charset="0"/>
                <a:ea typeface="MS PGothic" panose="020B0600070205080204" pitchFamily="34" charset="-128"/>
              </a:rPr>
            </a:br>
            <a:r>
              <a:rPr lang="tr-TR" i="1" dirty="0">
                <a:solidFill>
                  <a:prstClr val="black"/>
                </a:solidFill>
                <a:latin typeface="Arial Narrow" panose="020B0606020202030204" pitchFamily="34" charset="0"/>
                <a:ea typeface="MS PGothic" panose="020B0600070205080204" pitchFamily="34" charset="-128"/>
              </a:rPr>
              <a:t>Özdemir, B. Ankara Tic. Od. 2009</a:t>
            </a:r>
            <a:endParaRPr lang="tr-TR" i="1" dirty="0">
              <a:solidFill>
                <a:prstClr val="black"/>
              </a:solidFill>
              <a:latin typeface="Arial Narrow" panose="020B0606020202030204" pitchFamily="34" charset="0"/>
              <a:ea typeface="MS PGothic" panose="020B060007020508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Date Placeholder 1"/>
          <p:cNvSpPr>
            <a:spLocks noGrp="1"/>
          </p:cNvSpPr>
          <p:nvPr>
            <p:ph type="dt" sz="quarter" idx="10"/>
          </p:nvPr>
        </p:nvSpPr>
        <p:spPr>
          <a:xfrm>
            <a:off x="0" y="6524625"/>
            <a:ext cx="2133600" cy="476250"/>
          </a:xfrm>
          <a:noFill/>
        </p:spPr>
        <p:txBody>
          <a:bodyPr/>
          <a:lstStyle/>
          <a:p>
            <a:r>
              <a:rPr lang="tr-TR" smtClean="0">
                <a:solidFill>
                  <a:srgbClr val="000000"/>
                </a:solidFill>
              </a:rPr>
              <a:t>10/30/2021</a:t>
            </a:r>
            <a:endParaRPr lang="tr-TR">
              <a:solidFill>
                <a:srgbClr val="000000"/>
              </a:solidFill>
            </a:endParaRPr>
          </a:p>
        </p:txBody>
      </p:sp>
      <p:sp>
        <p:nvSpPr>
          <p:cNvPr id="159748" name="Slide Number Placeholder 3"/>
          <p:cNvSpPr>
            <a:spLocks noGrp="1"/>
          </p:cNvSpPr>
          <p:nvPr>
            <p:ph type="sldNum" sz="quarter" idx="12"/>
          </p:nvPr>
        </p:nvSpPr>
        <p:spPr>
          <a:xfrm>
            <a:off x="6867525" y="6524625"/>
            <a:ext cx="2133600" cy="476250"/>
          </a:xfrm>
          <a:noFill/>
        </p:spPr>
        <p:txBody>
          <a:bodyPr/>
          <a:lstStyle/>
          <a:p>
            <a:fld id="{98AE4744-05C9-41B5-9BBD-6C4238BDCA67}" type="slidenum">
              <a:rPr lang="tr-TR" smtClean="0">
                <a:solidFill>
                  <a:srgbClr val="000000"/>
                </a:solidFill>
              </a:rPr>
            </a:fld>
            <a:endParaRPr lang="tr-TR">
              <a:solidFill>
                <a:srgbClr val="000000"/>
              </a:solidFill>
            </a:endParaRPr>
          </a:p>
        </p:txBody>
      </p:sp>
      <p:pic>
        <p:nvPicPr>
          <p:cNvPr id="159749" name="Picture 2" descr="Untitled-1"/>
          <p:cNvPicPr>
            <a:picLocks noChangeAspect="1" noChangeArrowheads="1"/>
          </p:cNvPicPr>
          <p:nvPr/>
        </p:nvPicPr>
        <p:blipFill>
          <a:blip r:embed="rId1" cstate="email">
            <a:clrChange>
              <a:clrFrom>
                <a:srgbClr val="FEFEFE"/>
              </a:clrFrom>
              <a:clrTo>
                <a:srgbClr val="FEFEFE">
                  <a:alpha val="0"/>
                </a:srgbClr>
              </a:clrTo>
            </a:clrChange>
            <a:lum bright="-10000" contrast="40000"/>
          </a:blip>
          <a:srcRect/>
          <a:stretch>
            <a:fillRect/>
          </a:stretch>
        </p:blipFill>
        <p:spPr bwMode="auto">
          <a:xfrm>
            <a:off x="357188" y="44450"/>
            <a:ext cx="4143375" cy="5805488"/>
          </a:xfrm>
          <a:prstGeom prst="rect">
            <a:avLst/>
          </a:prstGeom>
          <a:noFill/>
          <a:ln w="9525">
            <a:noFill/>
            <a:miter lim="800000"/>
            <a:headEnd/>
            <a:tailEnd/>
          </a:ln>
        </p:spPr>
      </p:pic>
      <p:sp>
        <p:nvSpPr>
          <p:cNvPr id="159750" name="WordArt 3"/>
          <p:cNvSpPr>
            <a:spLocks noChangeArrowheads="1" noChangeShapeType="1" noTextEdit="1"/>
          </p:cNvSpPr>
          <p:nvPr/>
        </p:nvSpPr>
        <p:spPr bwMode="auto">
          <a:xfrm>
            <a:off x="95250" y="4943475"/>
            <a:ext cx="6048375" cy="1557338"/>
          </a:xfrm>
          <a:prstGeom prst="rect">
            <a:avLst/>
          </a:prstGeom>
        </p:spPr>
        <p:txBody>
          <a:bodyPr wrap="none" fromWordArt="1">
            <a:prstTxWarp prst="textCanDown">
              <a:avLst>
                <a:gd name="adj" fmla="val 33333"/>
              </a:avLst>
            </a:prstTxWarp>
          </a:bodyPr>
          <a:lstStyle/>
          <a:p>
            <a:pPr algn="ctr" fontAlgn="base">
              <a:spcBef>
                <a:spcPct val="0"/>
              </a:spcBef>
              <a:spcAft>
                <a:spcPct val="0"/>
              </a:spcAft>
            </a:pPr>
            <a:r>
              <a:rPr lang="tr-TR" sz="3600" kern="10">
                <a:ln w="9525">
                  <a:noFill/>
                  <a:round/>
                </a:ln>
                <a:solidFill>
                  <a:srgbClr val="000000"/>
                </a:solidFill>
                <a:effectLst>
                  <a:outerShdw dist="63500" dir="2212194" algn="ctr" rotWithShape="0">
                    <a:srgbClr val="C0C0C0"/>
                  </a:outerShdw>
                </a:effectLst>
                <a:latin typeface="Times New Roman" panose="02020603050405020304"/>
                <a:cs typeface="Times New Roman" panose="02020603050405020304"/>
              </a:rPr>
              <a:t>Mustafa Kemal ATATÜRK</a:t>
            </a:r>
            <a:endParaRPr lang="tr-TR" sz="3600" kern="10">
              <a:ln w="9525">
                <a:noFill/>
                <a:round/>
              </a:ln>
              <a:solidFill>
                <a:srgbClr val="000000"/>
              </a:solidFill>
              <a:effectLst>
                <a:outerShdw dist="63500" dir="2212194" algn="ctr" rotWithShape="0">
                  <a:srgbClr val="C0C0C0"/>
                </a:outerShdw>
              </a:effectLst>
              <a:latin typeface="Times New Roman" panose="02020603050405020304"/>
              <a:cs typeface="Times New Roman" panose="02020603050405020304"/>
            </a:endParaRPr>
          </a:p>
        </p:txBody>
      </p:sp>
      <p:sp>
        <p:nvSpPr>
          <p:cNvPr id="159751" name="Text Box 4"/>
          <p:cNvSpPr txBox="1">
            <a:spLocks noChangeArrowheads="1"/>
          </p:cNvSpPr>
          <p:nvPr/>
        </p:nvSpPr>
        <p:spPr bwMode="auto">
          <a:xfrm>
            <a:off x="3635375" y="2708275"/>
            <a:ext cx="5832475" cy="2652713"/>
          </a:xfrm>
          <a:prstGeom prst="rect">
            <a:avLst/>
          </a:prstGeom>
          <a:noFill/>
          <a:ln w="9525">
            <a:noFill/>
            <a:miter lim="800000"/>
          </a:ln>
        </p:spPr>
        <p:txBody>
          <a:bodyPr>
            <a:spAutoFit/>
          </a:bodyPr>
          <a:lstStyle/>
          <a:p>
            <a:pPr algn="ctr" fontAlgn="base">
              <a:spcBef>
                <a:spcPct val="0"/>
              </a:spcBef>
              <a:spcAft>
                <a:spcPct val="0"/>
              </a:spcAft>
            </a:pPr>
            <a:r>
              <a:rPr lang="tr-TR" sz="4000" b="1" i="1">
                <a:solidFill>
                  <a:srgbClr val="000066"/>
                </a:solidFill>
                <a:latin typeface="Verdana" panose="020B0604030504040204" pitchFamily="34" charset="0"/>
              </a:rPr>
              <a:t>“</a:t>
            </a:r>
            <a:r>
              <a:rPr lang="tr-TR" sz="4800" b="1" i="1">
                <a:solidFill>
                  <a:srgbClr val="000066"/>
                </a:solidFill>
                <a:latin typeface="Verdana" panose="020B0604030504040204" pitchFamily="34" charset="0"/>
              </a:rPr>
              <a:t>CUMHURİYET</a:t>
            </a:r>
            <a:r>
              <a:rPr lang="tr-TR" sz="4000" b="1" i="1">
                <a:solidFill>
                  <a:srgbClr val="000066"/>
                </a:solidFill>
                <a:latin typeface="Verdana" panose="020B0604030504040204" pitchFamily="34" charset="0"/>
              </a:rPr>
              <a:t>, </a:t>
            </a:r>
            <a:endParaRPr lang="tr-TR" sz="4000" b="1" i="1">
              <a:solidFill>
                <a:srgbClr val="000066"/>
              </a:solidFill>
              <a:latin typeface="Verdana" panose="020B0604030504040204" pitchFamily="34" charset="0"/>
            </a:endParaRPr>
          </a:p>
          <a:p>
            <a:pPr algn="ctr" fontAlgn="base">
              <a:spcBef>
                <a:spcPct val="0"/>
              </a:spcBef>
              <a:spcAft>
                <a:spcPct val="0"/>
              </a:spcAft>
            </a:pPr>
            <a:r>
              <a:rPr lang="tr-TR" sz="4000" b="1" i="1">
                <a:solidFill>
                  <a:srgbClr val="000066"/>
                </a:solidFill>
                <a:latin typeface="Verdana" panose="020B0604030504040204" pitchFamily="34" charset="0"/>
              </a:rPr>
              <a:t>BİLHASSA KİMSESİZLERİN KİMSESİDİR..”</a:t>
            </a:r>
            <a:endParaRPr lang="tr-TR" sz="4000" b="1" i="1">
              <a:solidFill>
                <a:srgbClr val="000066"/>
              </a:solidFill>
              <a:latin typeface="Verdana" panose="020B0604030504040204" pitchFamily="34" charset="0"/>
            </a:endParaRPr>
          </a:p>
        </p:txBody>
      </p:sp>
      <p:pic>
        <p:nvPicPr>
          <p:cNvPr id="159752" name="Picture 5" descr="dalgalanan bayrak"/>
          <p:cNvPicPr>
            <a:picLocks noChangeAspect="1" noChangeArrowheads="1" noCrop="1"/>
          </p:cNvPicPr>
          <p:nvPr/>
        </p:nvPicPr>
        <p:blipFill>
          <a:blip r:embed="rId2" cstate="email"/>
          <a:srcRect/>
          <a:stretch>
            <a:fillRect/>
          </a:stretch>
        </p:blipFill>
        <p:spPr bwMode="auto">
          <a:xfrm>
            <a:off x="4500563" y="341313"/>
            <a:ext cx="4286250" cy="2251075"/>
          </a:xfrm>
          <a:prstGeom prst="rect">
            <a:avLst/>
          </a:prstGeom>
          <a:noFill/>
          <a:ln w="9525">
            <a:noFill/>
            <a:miter lim="800000"/>
            <a:headEnd/>
            <a:tailEnd/>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8838" name="Picture 6" descr="Ata"/>
          <p:cNvPicPr>
            <a:picLocks noChangeAspect="1" noChangeArrowheads="1"/>
          </p:cNvPicPr>
          <p:nvPr/>
        </p:nvPicPr>
        <p:blipFill>
          <a:blip r:embed="rId1" cstate="email"/>
          <a:srcRect/>
          <a:stretch>
            <a:fillRect/>
          </a:stretch>
        </p:blipFill>
        <p:spPr bwMode="auto">
          <a:xfrm>
            <a:off x="5867400" y="1125538"/>
            <a:ext cx="3178175" cy="4248150"/>
          </a:xfrm>
          <a:prstGeom prst="rect">
            <a:avLst/>
          </a:prstGeom>
          <a:noFill/>
          <a:ln w="9525">
            <a:noFill/>
            <a:miter lim="800000"/>
            <a:headEnd/>
            <a:tailEnd/>
          </a:ln>
        </p:spPr>
      </p:pic>
      <p:sp>
        <p:nvSpPr>
          <p:cNvPr id="248834" name="Rectangle 2"/>
          <p:cNvSpPr>
            <a:spLocks noGrp="1" noChangeArrowheads="1"/>
          </p:cNvSpPr>
          <p:nvPr>
            <p:ph type="title"/>
          </p:nvPr>
        </p:nvSpPr>
        <p:spPr>
          <a:xfrm>
            <a:off x="142875" y="-100013"/>
            <a:ext cx="8893175" cy="1341438"/>
          </a:xfrm>
        </p:spPr>
        <p:txBody>
          <a:bodyPr/>
          <a:lstStyle/>
          <a:p>
            <a:pPr eaLnBrk="1" hangingPunct="1"/>
            <a:r>
              <a:rPr lang="tr-TR" sz="3600" b="1">
                <a:solidFill>
                  <a:srgbClr val="660066"/>
                </a:solidFill>
              </a:rPr>
              <a:t>Türkiye ve Dünyada Sanayi Üretim İndeksleri </a:t>
            </a:r>
            <a:r>
              <a:rPr lang="tr-TR" sz="3200" b="1">
                <a:solidFill>
                  <a:srgbClr val="660066"/>
                </a:solidFill>
              </a:rPr>
              <a:t>(1929 = 100)</a:t>
            </a:r>
            <a:r>
              <a:rPr lang="tr-TR" sz="3600" b="1">
                <a:solidFill>
                  <a:srgbClr val="660066"/>
                </a:solidFill>
              </a:rPr>
              <a:t>.</a:t>
            </a:r>
            <a:endParaRPr lang="tr-TR" sz="3600" b="1">
              <a:solidFill>
                <a:srgbClr val="660066"/>
              </a:solidFill>
            </a:endParaRPr>
          </a:p>
        </p:txBody>
      </p:sp>
      <p:sp>
        <p:nvSpPr>
          <p:cNvPr id="248836" name="Rectangle 4"/>
          <p:cNvSpPr>
            <a:spLocks noGrp="1" noChangeArrowheads="1"/>
          </p:cNvSpPr>
          <p:nvPr>
            <p:ph type="body" idx="1"/>
          </p:nvPr>
        </p:nvSpPr>
        <p:spPr>
          <a:xfrm>
            <a:off x="142558" y="1169353"/>
            <a:ext cx="5795962" cy="5400675"/>
          </a:xfrm>
          <a:noFill/>
          <a:ln w="38100">
            <a:solidFill>
              <a:srgbClr val="006666"/>
            </a:solidFill>
          </a:ln>
        </p:spPr>
        <p:txBody>
          <a:bodyPr/>
          <a:lstStyle/>
          <a:p>
            <a:pPr indent="187325" eaLnBrk="1" hangingPunct="1">
              <a:lnSpc>
                <a:spcPct val="90000"/>
              </a:lnSpc>
              <a:buFontTx/>
              <a:buNone/>
            </a:pPr>
            <a:endParaRPr lang="tr-TR" sz="1000" b="1" u="sng">
              <a:solidFill>
                <a:srgbClr val="006600"/>
              </a:solidFill>
              <a:latin typeface="Tahoma" panose="020B0604030504040204" pitchFamily="34" charset="0"/>
            </a:endParaRPr>
          </a:p>
          <a:p>
            <a:pPr indent="187325" eaLnBrk="1" hangingPunct="1">
              <a:lnSpc>
                <a:spcPct val="90000"/>
              </a:lnSpc>
              <a:buFontTx/>
              <a:buNone/>
            </a:pPr>
            <a:r>
              <a:rPr lang="tr-TR" sz="2400" b="1" u="sng">
                <a:solidFill>
                  <a:srgbClr val="006600"/>
                </a:solidFill>
                <a:latin typeface="Tahoma" panose="020B0604030504040204" pitchFamily="34" charset="0"/>
              </a:rPr>
              <a:t>Yıl                 Türkiye         Dünya</a:t>
            </a:r>
            <a:endParaRPr lang="tr-TR" sz="2400" b="1" u="sng">
              <a:solidFill>
                <a:srgbClr val="006600"/>
              </a:solidFill>
              <a:latin typeface="Tahoma" panose="020B0604030504040204" pitchFamily="34" charset="0"/>
            </a:endParaRPr>
          </a:p>
          <a:p>
            <a:pPr indent="187325" eaLnBrk="1" hangingPunct="1">
              <a:lnSpc>
                <a:spcPct val="90000"/>
              </a:lnSpc>
              <a:buFontTx/>
              <a:buNone/>
            </a:pPr>
            <a:endParaRPr lang="tr-TR" sz="900">
              <a:solidFill>
                <a:srgbClr val="006600"/>
              </a:solidFill>
              <a:latin typeface="Tahoma" panose="020B0604030504040204" pitchFamily="34" charset="0"/>
            </a:endParaRPr>
          </a:p>
          <a:p>
            <a:pPr indent="187325" eaLnBrk="1" hangingPunct="1">
              <a:lnSpc>
                <a:spcPct val="85000"/>
              </a:lnSpc>
              <a:buFontTx/>
              <a:buNone/>
            </a:pPr>
            <a:r>
              <a:rPr lang="tr-TR" sz="2400" b="1">
                <a:solidFill>
                  <a:srgbClr val="000099"/>
                </a:solidFill>
              </a:rPr>
              <a:t>1929		100		100</a:t>
            </a:r>
            <a:endParaRPr lang="tr-TR" sz="2400" b="1">
              <a:solidFill>
                <a:srgbClr val="000099"/>
              </a:solidFill>
            </a:endParaRPr>
          </a:p>
          <a:p>
            <a:pPr indent="187325" eaLnBrk="1" hangingPunct="1">
              <a:lnSpc>
                <a:spcPct val="85000"/>
              </a:lnSpc>
              <a:buFontTx/>
              <a:buNone/>
            </a:pPr>
            <a:r>
              <a:rPr lang="tr-TR" sz="2400" b="1">
                <a:solidFill>
                  <a:srgbClr val="008000"/>
                </a:solidFill>
              </a:rPr>
              <a:t>1930		106		86</a:t>
            </a:r>
            <a:endParaRPr lang="tr-TR" sz="2400" b="1">
              <a:solidFill>
                <a:srgbClr val="008000"/>
              </a:solidFill>
            </a:endParaRPr>
          </a:p>
          <a:p>
            <a:pPr indent="187325" eaLnBrk="1" hangingPunct="1">
              <a:lnSpc>
                <a:spcPct val="85000"/>
              </a:lnSpc>
              <a:buFontTx/>
              <a:buNone/>
            </a:pPr>
            <a:r>
              <a:rPr lang="tr-TR" sz="2400" b="1">
                <a:solidFill>
                  <a:srgbClr val="000099"/>
                </a:solidFill>
              </a:rPr>
              <a:t>1931		112         	76</a:t>
            </a:r>
            <a:endParaRPr lang="tr-TR" sz="2400" b="1">
              <a:solidFill>
                <a:srgbClr val="000099"/>
              </a:solidFill>
            </a:endParaRPr>
          </a:p>
          <a:p>
            <a:pPr indent="187325" eaLnBrk="1" hangingPunct="1">
              <a:lnSpc>
                <a:spcPct val="85000"/>
              </a:lnSpc>
              <a:buFontTx/>
              <a:buNone/>
            </a:pPr>
            <a:r>
              <a:rPr lang="tr-TR" sz="2400" b="1">
                <a:solidFill>
                  <a:srgbClr val="008000"/>
                </a:solidFill>
              </a:rPr>
              <a:t>1932		118         	65</a:t>
            </a:r>
            <a:endParaRPr lang="tr-TR" sz="2400" b="1">
              <a:solidFill>
                <a:srgbClr val="008000"/>
              </a:solidFill>
            </a:endParaRPr>
          </a:p>
          <a:p>
            <a:pPr indent="187325" eaLnBrk="1" hangingPunct="1">
              <a:lnSpc>
                <a:spcPct val="85000"/>
              </a:lnSpc>
              <a:buFontTx/>
              <a:buNone/>
            </a:pPr>
            <a:r>
              <a:rPr lang="tr-TR" sz="2400" b="1">
                <a:solidFill>
                  <a:srgbClr val="000099"/>
                </a:solidFill>
              </a:rPr>
              <a:t>1933		131         	75</a:t>
            </a:r>
            <a:endParaRPr lang="tr-TR" sz="2400" b="1">
              <a:solidFill>
                <a:srgbClr val="000099"/>
              </a:solidFill>
            </a:endParaRPr>
          </a:p>
          <a:p>
            <a:pPr indent="187325" eaLnBrk="1" hangingPunct="1">
              <a:lnSpc>
                <a:spcPct val="85000"/>
              </a:lnSpc>
              <a:buFontTx/>
              <a:buNone/>
            </a:pPr>
            <a:r>
              <a:rPr lang="tr-TR" sz="2400" b="1">
                <a:solidFill>
                  <a:srgbClr val="008000"/>
                </a:solidFill>
              </a:rPr>
              <a:t>1934		141         	80</a:t>
            </a:r>
            <a:endParaRPr lang="tr-TR" sz="2400" b="1">
              <a:solidFill>
                <a:srgbClr val="008000"/>
              </a:solidFill>
            </a:endParaRPr>
          </a:p>
          <a:p>
            <a:pPr indent="187325" eaLnBrk="1" hangingPunct="1">
              <a:lnSpc>
                <a:spcPct val="85000"/>
              </a:lnSpc>
              <a:buFontTx/>
              <a:buNone/>
            </a:pPr>
            <a:r>
              <a:rPr lang="tr-TR" sz="2400" b="1">
                <a:solidFill>
                  <a:srgbClr val="000099"/>
                </a:solidFill>
              </a:rPr>
              <a:t>1935		141         	92</a:t>
            </a:r>
            <a:endParaRPr lang="tr-TR" sz="2400" b="1">
              <a:solidFill>
                <a:srgbClr val="000099"/>
              </a:solidFill>
            </a:endParaRPr>
          </a:p>
          <a:p>
            <a:pPr indent="187325" eaLnBrk="1" hangingPunct="1">
              <a:lnSpc>
                <a:spcPct val="85000"/>
              </a:lnSpc>
              <a:buFontTx/>
              <a:buNone/>
            </a:pPr>
            <a:r>
              <a:rPr lang="tr-TR" sz="2400" b="1">
                <a:solidFill>
                  <a:srgbClr val="008000"/>
                </a:solidFill>
              </a:rPr>
              <a:t>1936		149        	102</a:t>
            </a:r>
            <a:endParaRPr lang="tr-TR" sz="2400" b="1">
              <a:solidFill>
                <a:srgbClr val="008000"/>
              </a:solidFill>
            </a:endParaRPr>
          </a:p>
          <a:p>
            <a:pPr indent="187325" eaLnBrk="1" hangingPunct="1">
              <a:lnSpc>
                <a:spcPct val="85000"/>
              </a:lnSpc>
              <a:buFontTx/>
              <a:buNone/>
            </a:pPr>
            <a:r>
              <a:rPr lang="tr-TR" sz="2400" b="1">
                <a:solidFill>
                  <a:srgbClr val="000099"/>
                </a:solidFill>
              </a:rPr>
              <a:t>1937		165        	110</a:t>
            </a:r>
            <a:endParaRPr lang="tr-TR" sz="2400" b="1">
              <a:solidFill>
                <a:srgbClr val="000099"/>
              </a:solidFill>
            </a:endParaRPr>
          </a:p>
          <a:p>
            <a:pPr indent="187325" eaLnBrk="1" hangingPunct="1">
              <a:lnSpc>
                <a:spcPct val="85000"/>
              </a:lnSpc>
              <a:buFontTx/>
              <a:buNone/>
            </a:pPr>
            <a:r>
              <a:rPr lang="tr-TR" sz="2400" b="1">
                <a:solidFill>
                  <a:srgbClr val="008000"/>
                </a:solidFill>
              </a:rPr>
              <a:t>1938		174         	96</a:t>
            </a:r>
            <a:endParaRPr lang="tr-TR" sz="2400" b="1" u="sng">
              <a:solidFill>
                <a:srgbClr val="008000"/>
              </a:solidFill>
            </a:endParaRPr>
          </a:p>
          <a:p>
            <a:pPr indent="187325" eaLnBrk="1" hangingPunct="1">
              <a:lnSpc>
                <a:spcPct val="85000"/>
              </a:lnSpc>
              <a:buFontTx/>
              <a:buNone/>
            </a:pPr>
            <a:r>
              <a:rPr lang="tr-TR" sz="2400" b="1" u="sng">
                <a:solidFill>
                  <a:srgbClr val="000099"/>
                </a:solidFill>
              </a:rPr>
              <a:t>1939		196        	119</a:t>
            </a:r>
            <a:br>
              <a:rPr lang="tr-TR" sz="2400" b="1" u="sng">
                <a:solidFill>
                  <a:srgbClr val="000099"/>
                </a:solidFill>
              </a:rPr>
            </a:br>
            <a:br>
              <a:rPr lang="tr-TR" sz="600" b="1" u="sng">
                <a:solidFill>
                  <a:srgbClr val="000099"/>
                </a:solidFill>
              </a:rPr>
            </a:br>
            <a:r>
              <a:rPr lang="tr-TR" sz="1800">
                <a:solidFill>
                  <a:srgbClr val="006600"/>
                </a:solidFill>
              </a:rPr>
              <a:t>www.selimsomcag.org/</a:t>
            </a:r>
            <a:r>
              <a:rPr lang="tr-TR" sz="1800">
                <a:solidFill>
                  <a:srgbClr val="800080"/>
                </a:solidFill>
              </a:rPr>
              <a:t>, </a:t>
            </a:r>
            <a:r>
              <a:rPr lang="tr-TR" sz="1800">
                <a:solidFill>
                  <a:schemeClr val="tx1"/>
                </a:solidFill>
              </a:rPr>
              <a:t>10.09.05</a:t>
            </a:r>
            <a:endParaRPr lang="tr-TR" sz="1800">
              <a:solidFill>
                <a:schemeClr val="tx1"/>
              </a:solidFill>
            </a:endParaRPr>
          </a:p>
        </p:txBody>
      </p:sp>
      <p:sp>
        <p:nvSpPr>
          <p:cNvPr id="248837" name="Text Box 5"/>
          <p:cNvSpPr txBox="1">
            <a:spLocks noChangeArrowheads="1"/>
          </p:cNvSpPr>
          <p:nvPr/>
        </p:nvSpPr>
        <p:spPr bwMode="auto">
          <a:xfrm>
            <a:off x="6084253" y="5374005"/>
            <a:ext cx="2970212" cy="1135063"/>
          </a:xfrm>
          <a:prstGeom prst="rect">
            <a:avLst/>
          </a:prstGeom>
          <a:solidFill>
            <a:srgbClr val="FFFF99"/>
          </a:solidFill>
          <a:ln w="38100">
            <a:solidFill>
              <a:srgbClr val="00FF00"/>
            </a:solidFill>
            <a:miter lim="800000"/>
          </a:ln>
        </p:spPr>
        <p:txBody>
          <a:bodyPr wrap="none">
            <a:spAutoFit/>
          </a:bodyPr>
          <a:lstStyle/>
          <a:p>
            <a:pPr algn="ctr" fontAlgn="base">
              <a:spcBef>
                <a:spcPct val="0"/>
              </a:spcBef>
              <a:spcAft>
                <a:spcPct val="0"/>
              </a:spcAft>
            </a:pPr>
            <a:r>
              <a:rPr lang="tr-TR" sz="2200" b="1">
                <a:solidFill>
                  <a:srgbClr val="660033"/>
                </a:solidFill>
                <a:latin typeface="Arial" panose="020B0604020202020204" pitchFamily="34" charset="0"/>
              </a:rPr>
              <a:t>Gazi Mustafa Kemal </a:t>
            </a:r>
            <a:endParaRPr lang="tr-TR" sz="2200" b="1">
              <a:solidFill>
                <a:srgbClr val="660033"/>
              </a:solidFill>
              <a:latin typeface="Arial" panose="020B0604020202020204" pitchFamily="34" charset="0"/>
            </a:endParaRPr>
          </a:p>
          <a:p>
            <a:pPr algn="ctr" fontAlgn="base">
              <a:spcBef>
                <a:spcPct val="0"/>
              </a:spcBef>
              <a:spcAft>
                <a:spcPct val="0"/>
              </a:spcAft>
            </a:pPr>
            <a:r>
              <a:rPr lang="tr-TR" sz="2200" b="1">
                <a:solidFill>
                  <a:srgbClr val="660033"/>
                </a:solidFill>
                <a:latin typeface="Arial" panose="020B0604020202020204" pitchFamily="34" charset="0"/>
              </a:rPr>
              <a:t>ATATÜRK’ün</a:t>
            </a:r>
            <a:endParaRPr lang="tr-TR" sz="2200" b="1">
              <a:solidFill>
                <a:srgbClr val="660033"/>
              </a:solidFill>
              <a:latin typeface="Arial" panose="020B0604020202020204" pitchFamily="34" charset="0"/>
            </a:endParaRPr>
          </a:p>
          <a:p>
            <a:pPr algn="ctr" fontAlgn="base">
              <a:spcBef>
                <a:spcPct val="0"/>
              </a:spcBef>
              <a:spcAft>
                <a:spcPct val="0"/>
              </a:spcAft>
            </a:pPr>
            <a:r>
              <a:rPr lang="tr-TR" sz="2200" b="1">
                <a:solidFill>
                  <a:srgbClr val="660033"/>
                </a:solidFill>
                <a:latin typeface="Arial" panose="020B0604020202020204" pitchFamily="34" charset="0"/>
              </a:rPr>
              <a:t>EKONOMİ MUCİZESİ</a:t>
            </a:r>
            <a:endParaRPr lang="tr-TR" sz="2200" b="1">
              <a:solidFill>
                <a:srgbClr val="660033"/>
              </a:solidFill>
              <a:latin typeface="Arial" panose="020B0604020202020204" pitchFamily="34" charset="0"/>
            </a:endParaRPr>
          </a:p>
        </p:txBody>
      </p:sp>
      <p:sp>
        <p:nvSpPr>
          <p:cNvPr id="2" name="Date Placeholder 1"/>
          <p:cNvSpPr>
            <a:spLocks noGrp="1"/>
          </p:cNvSpPr>
          <p:nvPr>
            <p:ph type="dt" sz="half" idx="10"/>
          </p:nvPr>
        </p:nvSpPr>
        <p:spPr>
          <a:xfrm>
            <a:off x="438785" y="6535420"/>
            <a:ext cx="1905000" cy="45720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861810" y="6535420"/>
            <a:ext cx="1905000" cy="457200"/>
          </a:xfrm>
        </p:spPr>
        <p:txBody>
          <a:body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8834"/>
                                        </p:tgtEl>
                                        <p:attrNameLst>
                                          <p:attrName>style.visibility</p:attrName>
                                        </p:attrNameLst>
                                      </p:cBhvr>
                                      <p:to>
                                        <p:strVal val="visible"/>
                                      </p:to>
                                    </p:set>
                                    <p:animEffect transition="in" filter="checkerboard(across)">
                                      <p:cBhvr>
                                        <p:cTn id="7" dur="1000"/>
                                        <p:tgtEl>
                                          <p:spTgt spid="2488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8836">
                                            <p:bg/>
                                          </p:spTgt>
                                        </p:tgtEl>
                                        <p:attrNameLst>
                                          <p:attrName>style.visibility</p:attrName>
                                        </p:attrNameLst>
                                      </p:cBhvr>
                                      <p:to>
                                        <p:strVal val="visible"/>
                                      </p:to>
                                    </p:set>
                                    <p:animEffect transition="in" filter="checkerboard(across)">
                                      <p:cBhvr>
                                        <p:cTn id="12" dur="500"/>
                                        <p:tgtEl>
                                          <p:spTgt spid="248836">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8836">
                                            <p:txEl>
                                              <p:pRg st="1" end="1"/>
                                            </p:txEl>
                                          </p:spTgt>
                                        </p:tgtEl>
                                        <p:attrNameLst>
                                          <p:attrName>style.visibility</p:attrName>
                                        </p:attrNameLst>
                                      </p:cBhvr>
                                      <p:to>
                                        <p:strVal val="visible"/>
                                      </p:to>
                                    </p:set>
                                    <p:animEffect transition="in" filter="checkerboard(across)">
                                      <p:cBhvr>
                                        <p:cTn id="17" dur="500"/>
                                        <p:tgtEl>
                                          <p:spTgt spid="24883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8836">
                                            <p:txEl>
                                              <p:pRg st="3" end="3"/>
                                            </p:txEl>
                                          </p:spTgt>
                                        </p:tgtEl>
                                        <p:attrNameLst>
                                          <p:attrName>style.visibility</p:attrName>
                                        </p:attrNameLst>
                                      </p:cBhvr>
                                      <p:to>
                                        <p:strVal val="visible"/>
                                      </p:to>
                                    </p:set>
                                    <p:animEffect transition="in" filter="checkerboard(across)">
                                      <p:cBhvr>
                                        <p:cTn id="22" dur="500"/>
                                        <p:tgtEl>
                                          <p:spTgt spid="2488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8836">
                                            <p:txEl>
                                              <p:pRg st="4" end="4"/>
                                            </p:txEl>
                                          </p:spTgt>
                                        </p:tgtEl>
                                        <p:attrNameLst>
                                          <p:attrName>style.visibility</p:attrName>
                                        </p:attrNameLst>
                                      </p:cBhvr>
                                      <p:to>
                                        <p:strVal val="visible"/>
                                      </p:to>
                                    </p:set>
                                    <p:animEffect transition="in" filter="checkerboard(across)">
                                      <p:cBhvr>
                                        <p:cTn id="27" dur="500"/>
                                        <p:tgtEl>
                                          <p:spTgt spid="24883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48836">
                                            <p:txEl>
                                              <p:pRg st="5" end="5"/>
                                            </p:txEl>
                                          </p:spTgt>
                                        </p:tgtEl>
                                        <p:attrNameLst>
                                          <p:attrName>style.visibility</p:attrName>
                                        </p:attrNameLst>
                                      </p:cBhvr>
                                      <p:to>
                                        <p:strVal val="visible"/>
                                      </p:to>
                                    </p:set>
                                    <p:animEffect transition="in" filter="checkerboard(across)">
                                      <p:cBhvr>
                                        <p:cTn id="32" dur="500"/>
                                        <p:tgtEl>
                                          <p:spTgt spid="24883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48836">
                                            <p:txEl>
                                              <p:pRg st="6" end="6"/>
                                            </p:txEl>
                                          </p:spTgt>
                                        </p:tgtEl>
                                        <p:attrNameLst>
                                          <p:attrName>style.visibility</p:attrName>
                                        </p:attrNameLst>
                                      </p:cBhvr>
                                      <p:to>
                                        <p:strVal val="visible"/>
                                      </p:to>
                                    </p:set>
                                    <p:animEffect transition="in" filter="checkerboard(across)">
                                      <p:cBhvr>
                                        <p:cTn id="37" dur="500"/>
                                        <p:tgtEl>
                                          <p:spTgt spid="24883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48836">
                                            <p:txEl>
                                              <p:pRg st="7" end="7"/>
                                            </p:txEl>
                                          </p:spTgt>
                                        </p:tgtEl>
                                        <p:attrNameLst>
                                          <p:attrName>style.visibility</p:attrName>
                                        </p:attrNameLst>
                                      </p:cBhvr>
                                      <p:to>
                                        <p:strVal val="visible"/>
                                      </p:to>
                                    </p:set>
                                    <p:animEffect transition="in" filter="checkerboard(across)">
                                      <p:cBhvr>
                                        <p:cTn id="42" dur="500"/>
                                        <p:tgtEl>
                                          <p:spTgt spid="24883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48836">
                                            <p:txEl>
                                              <p:pRg st="8" end="8"/>
                                            </p:txEl>
                                          </p:spTgt>
                                        </p:tgtEl>
                                        <p:attrNameLst>
                                          <p:attrName>style.visibility</p:attrName>
                                        </p:attrNameLst>
                                      </p:cBhvr>
                                      <p:to>
                                        <p:strVal val="visible"/>
                                      </p:to>
                                    </p:set>
                                    <p:animEffect transition="in" filter="checkerboard(across)">
                                      <p:cBhvr>
                                        <p:cTn id="47" dur="500"/>
                                        <p:tgtEl>
                                          <p:spTgt spid="24883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48836">
                                            <p:txEl>
                                              <p:pRg st="9" end="9"/>
                                            </p:txEl>
                                          </p:spTgt>
                                        </p:tgtEl>
                                        <p:attrNameLst>
                                          <p:attrName>style.visibility</p:attrName>
                                        </p:attrNameLst>
                                      </p:cBhvr>
                                      <p:to>
                                        <p:strVal val="visible"/>
                                      </p:to>
                                    </p:set>
                                    <p:animEffect transition="in" filter="checkerboard(across)">
                                      <p:cBhvr>
                                        <p:cTn id="52" dur="500"/>
                                        <p:tgtEl>
                                          <p:spTgt spid="24883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48836">
                                            <p:txEl>
                                              <p:pRg st="10" end="10"/>
                                            </p:txEl>
                                          </p:spTgt>
                                        </p:tgtEl>
                                        <p:attrNameLst>
                                          <p:attrName>style.visibility</p:attrName>
                                        </p:attrNameLst>
                                      </p:cBhvr>
                                      <p:to>
                                        <p:strVal val="visible"/>
                                      </p:to>
                                    </p:set>
                                    <p:animEffect transition="in" filter="checkerboard(across)">
                                      <p:cBhvr>
                                        <p:cTn id="57" dur="500"/>
                                        <p:tgtEl>
                                          <p:spTgt spid="24883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48836">
                                            <p:txEl>
                                              <p:pRg st="11" end="11"/>
                                            </p:txEl>
                                          </p:spTgt>
                                        </p:tgtEl>
                                        <p:attrNameLst>
                                          <p:attrName>style.visibility</p:attrName>
                                        </p:attrNameLst>
                                      </p:cBhvr>
                                      <p:to>
                                        <p:strVal val="visible"/>
                                      </p:to>
                                    </p:set>
                                    <p:animEffect transition="in" filter="checkerboard(across)">
                                      <p:cBhvr>
                                        <p:cTn id="62" dur="500"/>
                                        <p:tgtEl>
                                          <p:spTgt spid="24883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48836">
                                            <p:txEl>
                                              <p:pRg st="12" end="12"/>
                                            </p:txEl>
                                          </p:spTgt>
                                        </p:tgtEl>
                                        <p:attrNameLst>
                                          <p:attrName>style.visibility</p:attrName>
                                        </p:attrNameLst>
                                      </p:cBhvr>
                                      <p:to>
                                        <p:strVal val="visible"/>
                                      </p:to>
                                    </p:set>
                                    <p:animEffect transition="in" filter="checkerboard(across)">
                                      <p:cBhvr>
                                        <p:cTn id="67" dur="500"/>
                                        <p:tgtEl>
                                          <p:spTgt spid="24883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48836">
                                            <p:txEl>
                                              <p:pRg st="13" end="13"/>
                                            </p:txEl>
                                          </p:spTgt>
                                        </p:tgtEl>
                                        <p:attrNameLst>
                                          <p:attrName>style.visibility</p:attrName>
                                        </p:attrNameLst>
                                      </p:cBhvr>
                                      <p:to>
                                        <p:strVal val="visible"/>
                                      </p:to>
                                    </p:set>
                                    <p:animEffect transition="in" filter="checkerboard(across)">
                                      <p:cBhvr>
                                        <p:cTn id="72" dur="500"/>
                                        <p:tgtEl>
                                          <p:spTgt spid="24883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248837"/>
                                        </p:tgtEl>
                                        <p:attrNameLst>
                                          <p:attrName>style.visibility</p:attrName>
                                        </p:attrNameLst>
                                      </p:cBhvr>
                                      <p:to>
                                        <p:strVal val="visible"/>
                                      </p:to>
                                    </p:set>
                                    <p:animEffect transition="in" filter="diamond(in)">
                                      <p:cBhvr>
                                        <p:cTn id="77" dur="1000"/>
                                        <p:tgtEl>
                                          <p:spTgt spid="24883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48838"/>
                                        </p:tgtEl>
                                        <p:attrNameLst>
                                          <p:attrName>style.visibility</p:attrName>
                                        </p:attrNameLst>
                                      </p:cBhvr>
                                      <p:to>
                                        <p:strVal val="visible"/>
                                      </p:to>
                                    </p:set>
                                    <p:animEffect transition="in" filter="wipe(down)">
                                      <p:cBhvr>
                                        <p:cTn id="82" dur="3000"/>
                                        <p:tgtEl>
                                          <p:spTgt spid="248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248836" grpId="0" animBg="1" build="p"/>
      <p:bldP spid="248837"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2" descr="Ata"/>
          <p:cNvPicPr>
            <a:picLocks noChangeAspect="1" noChangeArrowheads="1"/>
          </p:cNvPicPr>
          <p:nvPr/>
        </p:nvPicPr>
        <p:blipFill>
          <a:blip r:embed="rId1" cstate="email"/>
          <a:srcRect/>
          <a:stretch>
            <a:fillRect/>
          </a:stretch>
        </p:blipFill>
        <p:spPr bwMode="auto">
          <a:xfrm>
            <a:off x="5868670" y="1196658"/>
            <a:ext cx="3178175" cy="4248150"/>
          </a:xfrm>
          <a:prstGeom prst="rect">
            <a:avLst/>
          </a:prstGeom>
          <a:noFill/>
          <a:ln w="9525">
            <a:noFill/>
            <a:miter lim="800000"/>
            <a:headEnd/>
            <a:tailEnd/>
          </a:ln>
        </p:spPr>
      </p:pic>
      <p:sp>
        <p:nvSpPr>
          <p:cNvPr id="260099" name="Rectangle 3"/>
          <p:cNvSpPr>
            <a:spLocks noGrp="1" noChangeArrowheads="1"/>
          </p:cNvSpPr>
          <p:nvPr>
            <p:ph type="title"/>
          </p:nvPr>
        </p:nvSpPr>
        <p:spPr>
          <a:xfrm>
            <a:off x="142875" y="-100013"/>
            <a:ext cx="8893175" cy="1341438"/>
          </a:xfrm>
        </p:spPr>
        <p:txBody>
          <a:bodyPr/>
          <a:lstStyle/>
          <a:p>
            <a:pPr eaLnBrk="1" hangingPunct="1"/>
            <a:r>
              <a:rPr lang="tr-TR" sz="3600" b="1">
                <a:solidFill>
                  <a:srgbClr val="660066"/>
                </a:solidFill>
              </a:rPr>
              <a:t>Atatürk döneminde, temel ekonomik ulusal göstergelerde şaşırtan büyüme!</a:t>
            </a:r>
            <a:endParaRPr lang="tr-TR" sz="3600" b="1">
              <a:solidFill>
                <a:srgbClr val="660066"/>
              </a:solidFill>
            </a:endParaRPr>
          </a:p>
        </p:txBody>
      </p:sp>
      <p:sp>
        <p:nvSpPr>
          <p:cNvPr id="260100" name="Rectangle 4"/>
          <p:cNvSpPr>
            <a:spLocks noGrp="1" noChangeArrowheads="1"/>
          </p:cNvSpPr>
          <p:nvPr>
            <p:ph type="body" idx="1"/>
          </p:nvPr>
        </p:nvSpPr>
        <p:spPr>
          <a:xfrm>
            <a:off x="71438" y="1269365"/>
            <a:ext cx="5795962" cy="5256213"/>
          </a:xfrm>
          <a:noFill/>
          <a:ln w="38100">
            <a:solidFill>
              <a:srgbClr val="006666"/>
            </a:solidFill>
          </a:ln>
        </p:spPr>
        <p:txBody>
          <a:bodyPr/>
          <a:lstStyle/>
          <a:p>
            <a:pPr marL="0" indent="0" eaLnBrk="1" hangingPunct="1">
              <a:lnSpc>
                <a:spcPct val="80000"/>
              </a:lnSpc>
              <a:buFontTx/>
              <a:buNone/>
            </a:pPr>
            <a:r>
              <a:rPr lang="tr-TR" sz="600" b="1"/>
              <a:t> </a:t>
            </a:r>
            <a:r>
              <a:rPr lang="tr-TR" sz="1200" b="1"/>
              <a:t> </a:t>
            </a:r>
            <a:endParaRPr lang="tr-TR" sz="1200" b="1"/>
          </a:p>
          <a:p>
            <a:pPr marL="0" indent="0" eaLnBrk="1" hangingPunct="1">
              <a:lnSpc>
                <a:spcPct val="80000"/>
              </a:lnSpc>
              <a:buFontTx/>
              <a:buNone/>
            </a:pPr>
            <a:r>
              <a:rPr lang="tr-TR" sz="1800" b="1">
                <a:solidFill>
                  <a:srgbClr val="006666"/>
                </a:solidFill>
              </a:rPr>
              <a:t>Ulusal Gelir	     Nüfus       Kişi Başına </a:t>
            </a:r>
            <a:endParaRPr lang="tr-TR" sz="1800" b="1" u="sng">
              <a:solidFill>
                <a:srgbClr val="006666"/>
              </a:solidFill>
            </a:endParaRPr>
          </a:p>
          <a:p>
            <a:pPr marL="0" indent="0" eaLnBrk="1" hangingPunct="1">
              <a:lnSpc>
                <a:spcPct val="80000"/>
              </a:lnSpc>
              <a:buFontTx/>
              <a:buNone/>
            </a:pPr>
            <a:r>
              <a:rPr lang="tr-TR" sz="1800" b="1" u="sng">
                <a:solidFill>
                  <a:srgbClr val="006666"/>
                </a:solidFill>
              </a:rPr>
              <a:t>Yıl 	Milyon TL</a:t>
            </a:r>
            <a:r>
              <a:rPr lang="tr-TR" sz="1800" b="1">
                <a:solidFill>
                  <a:srgbClr val="006666"/>
                </a:solidFill>
              </a:rPr>
              <a:t>   </a:t>
            </a:r>
            <a:r>
              <a:rPr lang="tr-TR" sz="1800" b="1" u="sng">
                <a:solidFill>
                  <a:srgbClr val="006666"/>
                </a:solidFill>
              </a:rPr>
              <a:t>Milyon </a:t>
            </a:r>
            <a:r>
              <a:rPr lang="tr-TR" sz="1800" b="1">
                <a:solidFill>
                  <a:srgbClr val="006666"/>
                </a:solidFill>
              </a:rPr>
              <a:t>      </a:t>
            </a:r>
            <a:r>
              <a:rPr lang="tr-TR" sz="1800" b="1" u="sng">
                <a:solidFill>
                  <a:srgbClr val="006666"/>
                </a:solidFill>
              </a:rPr>
              <a:t>Ulusal Gelir, TL</a:t>
            </a:r>
            <a:endParaRPr lang="tr-TR" sz="1800" b="1" u="sng">
              <a:solidFill>
                <a:srgbClr val="006666"/>
              </a:solidFill>
            </a:endParaRPr>
          </a:p>
          <a:p>
            <a:pPr marL="0" indent="0" eaLnBrk="1" hangingPunct="1">
              <a:lnSpc>
                <a:spcPct val="80000"/>
              </a:lnSpc>
              <a:buFontTx/>
              <a:buNone/>
            </a:pPr>
            <a:r>
              <a:rPr lang="tr-TR" sz="800" b="1">
                <a:solidFill>
                  <a:srgbClr val="006666"/>
                </a:solidFill>
              </a:rPr>
              <a:t> </a:t>
            </a:r>
            <a:endParaRPr lang="tr-TR" sz="800" b="1">
              <a:solidFill>
                <a:srgbClr val="006666"/>
              </a:solidFill>
            </a:endParaRPr>
          </a:p>
          <a:p>
            <a:pPr marL="0" indent="0" eaLnBrk="1" hangingPunct="1">
              <a:lnSpc>
                <a:spcPct val="110000"/>
              </a:lnSpc>
              <a:buFontTx/>
              <a:buNone/>
            </a:pPr>
            <a:r>
              <a:rPr lang="tr-TR" sz="1800" b="1"/>
              <a:t>1927	1000	     13.6	      73</a:t>
            </a:r>
            <a:endParaRPr lang="tr-TR" sz="1800" b="1"/>
          </a:p>
          <a:p>
            <a:pPr marL="0" indent="0" eaLnBrk="1" hangingPunct="1">
              <a:lnSpc>
                <a:spcPct val="110000"/>
              </a:lnSpc>
              <a:buFontTx/>
              <a:buNone/>
            </a:pPr>
            <a:r>
              <a:rPr lang="tr-TR" sz="1800" b="1">
                <a:solidFill>
                  <a:srgbClr val="000099"/>
                </a:solidFill>
              </a:rPr>
              <a:t>1929	1147	     14.2	      80</a:t>
            </a:r>
            <a:endParaRPr lang="tr-TR" sz="1800" b="1">
              <a:solidFill>
                <a:srgbClr val="000099"/>
              </a:solidFill>
            </a:endParaRPr>
          </a:p>
          <a:p>
            <a:pPr marL="0" indent="0" eaLnBrk="1" hangingPunct="1">
              <a:lnSpc>
                <a:spcPct val="110000"/>
              </a:lnSpc>
              <a:buFontTx/>
              <a:buNone/>
            </a:pPr>
            <a:r>
              <a:rPr lang="tr-TR" sz="1800" b="1"/>
              <a:t>1935	1315	     16.2	      82</a:t>
            </a:r>
            <a:endParaRPr lang="tr-TR" sz="1800" b="1"/>
          </a:p>
          <a:p>
            <a:pPr marL="0" indent="0" eaLnBrk="1" hangingPunct="1">
              <a:lnSpc>
                <a:spcPct val="110000"/>
              </a:lnSpc>
              <a:buFontTx/>
              <a:buNone/>
            </a:pPr>
            <a:r>
              <a:rPr lang="tr-TR" sz="1800" b="1">
                <a:solidFill>
                  <a:srgbClr val="000099"/>
                </a:solidFill>
              </a:rPr>
              <a:t>1938	1589	     17.2       	      92 </a:t>
            </a:r>
            <a:r>
              <a:rPr lang="tr-TR" sz="1800">
                <a:solidFill>
                  <a:srgbClr val="000099"/>
                </a:solidFill>
              </a:rPr>
              <a:t>(75 $)</a:t>
            </a:r>
            <a:endParaRPr lang="tr-TR" sz="1800" b="1" u="sng">
              <a:solidFill>
                <a:srgbClr val="000099"/>
              </a:solidFill>
            </a:endParaRPr>
          </a:p>
          <a:p>
            <a:pPr marL="0" indent="0" eaLnBrk="1" hangingPunct="1">
              <a:lnSpc>
                <a:spcPct val="110000"/>
              </a:lnSpc>
              <a:buFontTx/>
              <a:buNone/>
            </a:pPr>
            <a:r>
              <a:rPr lang="tr-TR" sz="1800" b="1" u="sng"/>
              <a:t>1939	1625         17.5              95</a:t>
            </a:r>
            <a:endParaRPr lang="tr-TR" sz="1800" b="1" u="sng"/>
          </a:p>
          <a:p>
            <a:pPr marL="0" indent="0" eaLnBrk="1" hangingPunct="1">
              <a:lnSpc>
                <a:spcPct val="110000"/>
              </a:lnSpc>
              <a:buFontTx/>
              <a:buNone/>
            </a:pPr>
            <a:endParaRPr lang="tr-TR" sz="600" b="1" u="sng"/>
          </a:p>
          <a:p>
            <a:pPr marL="0" indent="0" eaLnBrk="1" hangingPunct="1">
              <a:lnSpc>
                <a:spcPct val="125000"/>
              </a:lnSpc>
            </a:pPr>
            <a:r>
              <a:rPr lang="tr-TR" sz="1900" b="1">
                <a:latin typeface="Tahoma" panose="020B0604030504040204" pitchFamily="34" charset="0"/>
              </a:rPr>
              <a:t> 12 yılda TUG % 62.5 büyümüş..</a:t>
            </a:r>
            <a:endParaRPr lang="tr-TR" sz="1900" b="1">
              <a:latin typeface="Tahoma" panose="020B0604030504040204" pitchFamily="34" charset="0"/>
            </a:endParaRPr>
          </a:p>
          <a:p>
            <a:pPr marL="0" indent="0" eaLnBrk="1" hangingPunct="1">
              <a:lnSpc>
                <a:spcPct val="125000"/>
              </a:lnSpc>
            </a:pPr>
            <a:r>
              <a:rPr lang="tr-TR" sz="1900">
                <a:latin typeface="Tahoma" panose="020B0604030504040204" pitchFamily="34" charset="0"/>
              </a:rPr>
              <a:t>  Oysa 12 yılda nüfus % 28.7 (3.9 milyon) artmış..</a:t>
            </a:r>
            <a:endParaRPr lang="tr-TR" sz="1900">
              <a:latin typeface="Tahoma" panose="020B0604030504040204" pitchFamily="34" charset="0"/>
            </a:endParaRPr>
          </a:p>
          <a:p>
            <a:pPr marL="0" indent="0" eaLnBrk="1" hangingPunct="1">
              <a:lnSpc>
                <a:spcPct val="125000"/>
              </a:lnSpc>
            </a:pPr>
            <a:r>
              <a:rPr lang="tr-TR" sz="1900">
                <a:latin typeface="Tahoma" panose="020B0604030504040204" pitchFamily="34" charset="0"/>
              </a:rPr>
              <a:t> Kişi başına gelir 73 TL’den, 22 TL artarak (% 32) </a:t>
            </a:r>
            <a:br>
              <a:rPr lang="tr-TR" sz="1900">
                <a:latin typeface="Tahoma" panose="020B0604030504040204" pitchFamily="34" charset="0"/>
              </a:rPr>
            </a:br>
            <a:r>
              <a:rPr lang="tr-TR" sz="1900">
                <a:latin typeface="Tahoma" panose="020B0604030504040204" pitchFamily="34" charset="0"/>
              </a:rPr>
              <a:t>  95 TL’ye çıkmış.</a:t>
            </a:r>
            <a:endParaRPr lang="tr-TR" sz="1900">
              <a:latin typeface="Tahoma" panose="020B0604030504040204" pitchFamily="34" charset="0"/>
            </a:endParaRPr>
          </a:p>
          <a:p>
            <a:pPr marL="0" indent="0" eaLnBrk="1" hangingPunct="1">
              <a:lnSpc>
                <a:spcPct val="125000"/>
              </a:lnSpc>
            </a:pPr>
            <a:r>
              <a:rPr lang="tr-TR" sz="2100">
                <a:solidFill>
                  <a:srgbClr val="990033"/>
                </a:solidFill>
                <a:highlight>
                  <a:srgbClr val="FFFF00"/>
                </a:highlight>
                <a:latin typeface="Tahoma" panose="020B0604030504040204" pitchFamily="34" charset="0"/>
              </a:rPr>
              <a:t> 15 yılın </a:t>
            </a:r>
            <a:r>
              <a:rPr lang="tr-TR" sz="2100" b="1">
                <a:solidFill>
                  <a:srgbClr val="990033"/>
                </a:solidFill>
                <a:highlight>
                  <a:srgbClr val="FFFF00"/>
                </a:highlight>
                <a:latin typeface="Tahoma" panose="020B0604030504040204" pitchFamily="34" charset="0"/>
              </a:rPr>
              <a:t>toplam </a:t>
            </a:r>
            <a:r>
              <a:rPr lang="tr-TR" sz="2100">
                <a:solidFill>
                  <a:srgbClr val="990033"/>
                </a:solidFill>
                <a:highlight>
                  <a:srgbClr val="FFFF00"/>
                </a:highlight>
                <a:latin typeface="Tahoma" panose="020B0604030504040204" pitchFamily="34" charset="0"/>
              </a:rPr>
              <a:t>enflasyonu yalnızca </a:t>
            </a:r>
            <a:r>
              <a:rPr lang="tr-TR" sz="2100" b="1" u="sng">
                <a:solidFill>
                  <a:srgbClr val="990033"/>
                </a:solidFill>
                <a:highlight>
                  <a:srgbClr val="FFFF00"/>
                </a:highlight>
                <a:latin typeface="Tahoma" panose="020B0604030504040204" pitchFamily="34" charset="0"/>
              </a:rPr>
              <a:t>% 2.2</a:t>
            </a:r>
            <a:br>
              <a:rPr lang="tr-TR" sz="2100" b="1" u="sng">
                <a:solidFill>
                  <a:srgbClr val="990033"/>
                </a:solidFill>
                <a:highlight>
                  <a:srgbClr val="FFFF00"/>
                </a:highlight>
                <a:latin typeface="Tahoma" panose="020B0604030504040204" pitchFamily="34" charset="0"/>
              </a:rPr>
            </a:br>
            <a:r>
              <a:rPr lang="tr-TR" sz="1800">
                <a:solidFill>
                  <a:srgbClr val="006600"/>
                </a:solidFill>
                <a:sym typeface="+mn-ea"/>
              </a:rPr>
              <a:t>www.selimsomcag.org/</a:t>
            </a:r>
            <a:r>
              <a:rPr lang="tr-TR" sz="1800">
                <a:solidFill>
                  <a:srgbClr val="800080"/>
                </a:solidFill>
                <a:sym typeface="+mn-ea"/>
              </a:rPr>
              <a:t>, </a:t>
            </a:r>
            <a:r>
              <a:rPr lang="tr-TR" sz="1800">
                <a:sym typeface="+mn-ea"/>
              </a:rPr>
              <a:t>10.09.05</a:t>
            </a:r>
            <a:endParaRPr lang="tr-TR" sz="1800" b="1">
              <a:solidFill>
                <a:srgbClr val="800080"/>
              </a:solidFill>
            </a:endParaRPr>
          </a:p>
        </p:txBody>
      </p:sp>
      <p:sp>
        <p:nvSpPr>
          <p:cNvPr id="260101" name="Text Box 5"/>
          <p:cNvSpPr txBox="1">
            <a:spLocks noChangeArrowheads="1"/>
          </p:cNvSpPr>
          <p:nvPr/>
        </p:nvSpPr>
        <p:spPr bwMode="auto">
          <a:xfrm>
            <a:off x="6032183" y="5390515"/>
            <a:ext cx="2970212" cy="1135063"/>
          </a:xfrm>
          <a:prstGeom prst="rect">
            <a:avLst/>
          </a:prstGeom>
          <a:solidFill>
            <a:srgbClr val="FFFF99"/>
          </a:solidFill>
          <a:ln w="38100">
            <a:solidFill>
              <a:srgbClr val="00FF00"/>
            </a:solidFill>
            <a:miter lim="800000"/>
          </a:ln>
        </p:spPr>
        <p:txBody>
          <a:bodyPr wrap="none">
            <a:spAutoFit/>
          </a:bodyPr>
          <a:lstStyle/>
          <a:p>
            <a:pPr algn="ctr" fontAlgn="base">
              <a:spcBef>
                <a:spcPct val="0"/>
              </a:spcBef>
              <a:spcAft>
                <a:spcPct val="0"/>
              </a:spcAft>
            </a:pPr>
            <a:r>
              <a:rPr lang="tr-TR" sz="2200" b="1">
                <a:solidFill>
                  <a:srgbClr val="660033"/>
                </a:solidFill>
                <a:latin typeface="Arial" panose="020B0604020202020204" pitchFamily="34" charset="0"/>
              </a:rPr>
              <a:t>Gazi Mustafa Kemal </a:t>
            </a:r>
            <a:endParaRPr lang="tr-TR" sz="2200" b="1">
              <a:solidFill>
                <a:srgbClr val="660033"/>
              </a:solidFill>
              <a:latin typeface="Arial" panose="020B0604020202020204" pitchFamily="34" charset="0"/>
            </a:endParaRPr>
          </a:p>
          <a:p>
            <a:pPr algn="ctr" fontAlgn="base">
              <a:spcBef>
                <a:spcPct val="0"/>
              </a:spcBef>
              <a:spcAft>
                <a:spcPct val="0"/>
              </a:spcAft>
            </a:pPr>
            <a:r>
              <a:rPr lang="tr-TR" sz="2200" b="1">
                <a:solidFill>
                  <a:srgbClr val="660033"/>
                </a:solidFill>
                <a:latin typeface="Arial" panose="020B0604020202020204" pitchFamily="34" charset="0"/>
              </a:rPr>
              <a:t>ATATÜRK’ün</a:t>
            </a:r>
            <a:endParaRPr lang="tr-TR" sz="2200" b="1">
              <a:solidFill>
                <a:srgbClr val="660033"/>
              </a:solidFill>
              <a:latin typeface="Arial" panose="020B0604020202020204" pitchFamily="34" charset="0"/>
            </a:endParaRPr>
          </a:p>
          <a:p>
            <a:pPr algn="ctr" fontAlgn="base">
              <a:spcBef>
                <a:spcPct val="0"/>
              </a:spcBef>
              <a:spcAft>
                <a:spcPct val="0"/>
              </a:spcAft>
            </a:pPr>
            <a:r>
              <a:rPr lang="tr-TR" sz="2200" b="1">
                <a:solidFill>
                  <a:srgbClr val="660033"/>
                </a:solidFill>
                <a:latin typeface="Arial" panose="020B0604020202020204" pitchFamily="34" charset="0"/>
              </a:rPr>
              <a:t>EKONOMİ MUCİZESİ</a:t>
            </a:r>
            <a:endParaRPr lang="tr-TR" sz="2200" b="1">
              <a:solidFill>
                <a:srgbClr val="660033"/>
              </a:solidFill>
              <a:latin typeface="Arial" panose="020B0604020202020204" pitchFamily="34" charset="0"/>
            </a:endParaRPr>
          </a:p>
        </p:txBody>
      </p:sp>
      <p:sp>
        <p:nvSpPr>
          <p:cNvPr id="2" name="Date Placeholder 1"/>
          <p:cNvSpPr>
            <a:spLocks noGrp="1"/>
          </p:cNvSpPr>
          <p:nvPr>
            <p:ph type="dt" sz="half" idx="10"/>
          </p:nvPr>
        </p:nvSpPr>
        <p:spPr>
          <a:xfrm>
            <a:off x="1156335" y="6535420"/>
            <a:ext cx="1905000" cy="45720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503035" y="6535420"/>
            <a:ext cx="1905000" cy="457200"/>
          </a:xfrm>
        </p:spPr>
        <p:txBody>
          <a:body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checkerboard(across)">
                                      <p:cBhvr>
                                        <p:cTn id="7" dur="1000"/>
                                        <p:tgtEl>
                                          <p:spTgt spid="2600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0100">
                                            <p:bg/>
                                          </p:spTgt>
                                        </p:tgtEl>
                                        <p:attrNameLst>
                                          <p:attrName>style.visibility</p:attrName>
                                        </p:attrNameLst>
                                      </p:cBhvr>
                                      <p:to>
                                        <p:strVal val="visible"/>
                                      </p:to>
                                    </p:set>
                                    <p:animEffect transition="in" filter="checkerboard(across)">
                                      <p:cBhvr>
                                        <p:cTn id="12" dur="500"/>
                                        <p:tgtEl>
                                          <p:spTgt spid="260100">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0100">
                                            <p:txEl>
                                              <p:pRg st="0" end="0"/>
                                            </p:txEl>
                                          </p:spTgt>
                                        </p:tgtEl>
                                        <p:attrNameLst>
                                          <p:attrName>style.visibility</p:attrName>
                                        </p:attrNameLst>
                                      </p:cBhvr>
                                      <p:to>
                                        <p:strVal val="visible"/>
                                      </p:to>
                                    </p:set>
                                    <p:animEffect transition="in" filter="checkerboard(across)">
                                      <p:cBhvr>
                                        <p:cTn id="17" dur="500"/>
                                        <p:tgtEl>
                                          <p:spTgt spid="26010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60100">
                                            <p:txEl>
                                              <p:pRg st="1" end="1"/>
                                            </p:txEl>
                                          </p:spTgt>
                                        </p:tgtEl>
                                        <p:attrNameLst>
                                          <p:attrName>style.visibility</p:attrName>
                                        </p:attrNameLst>
                                      </p:cBhvr>
                                      <p:to>
                                        <p:strVal val="visible"/>
                                      </p:to>
                                    </p:set>
                                    <p:animEffect transition="in" filter="checkerboard(across)">
                                      <p:cBhvr>
                                        <p:cTn id="22" dur="500"/>
                                        <p:tgtEl>
                                          <p:spTgt spid="26010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60100">
                                            <p:txEl>
                                              <p:pRg st="2" end="2"/>
                                            </p:txEl>
                                          </p:spTgt>
                                        </p:tgtEl>
                                        <p:attrNameLst>
                                          <p:attrName>style.visibility</p:attrName>
                                        </p:attrNameLst>
                                      </p:cBhvr>
                                      <p:to>
                                        <p:strVal val="visible"/>
                                      </p:to>
                                    </p:set>
                                    <p:animEffect transition="in" filter="checkerboard(across)">
                                      <p:cBhvr>
                                        <p:cTn id="27" dur="500"/>
                                        <p:tgtEl>
                                          <p:spTgt spid="26010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60100">
                                            <p:txEl>
                                              <p:pRg st="3" end="3"/>
                                            </p:txEl>
                                          </p:spTgt>
                                        </p:tgtEl>
                                        <p:attrNameLst>
                                          <p:attrName>style.visibility</p:attrName>
                                        </p:attrNameLst>
                                      </p:cBhvr>
                                      <p:to>
                                        <p:strVal val="visible"/>
                                      </p:to>
                                    </p:set>
                                    <p:animEffect transition="in" filter="checkerboard(across)">
                                      <p:cBhvr>
                                        <p:cTn id="32" dur="500"/>
                                        <p:tgtEl>
                                          <p:spTgt spid="26010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60100">
                                            <p:txEl>
                                              <p:pRg st="4" end="4"/>
                                            </p:txEl>
                                          </p:spTgt>
                                        </p:tgtEl>
                                        <p:attrNameLst>
                                          <p:attrName>style.visibility</p:attrName>
                                        </p:attrNameLst>
                                      </p:cBhvr>
                                      <p:to>
                                        <p:strVal val="visible"/>
                                      </p:to>
                                    </p:set>
                                    <p:animEffect transition="in" filter="checkerboard(across)">
                                      <p:cBhvr>
                                        <p:cTn id="37" dur="500"/>
                                        <p:tgtEl>
                                          <p:spTgt spid="26010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60100">
                                            <p:txEl>
                                              <p:pRg st="5" end="5"/>
                                            </p:txEl>
                                          </p:spTgt>
                                        </p:tgtEl>
                                        <p:attrNameLst>
                                          <p:attrName>style.visibility</p:attrName>
                                        </p:attrNameLst>
                                      </p:cBhvr>
                                      <p:to>
                                        <p:strVal val="visible"/>
                                      </p:to>
                                    </p:set>
                                    <p:animEffect transition="in" filter="checkerboard(across)">
                                      <p:cBhvr>
                                        <p:cTn id="42" dur="500"/>
                                        <p:tgtEl>
                                          <p:spTgt spid="260100">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60100">
                                            <p:txEl>
                                              <p:pRg st="6" end="6"/>
                                            </p:txEl>
                                          </p:spTgt>
                                        </p:tgtEl>
                                        <p:attrNameLst>
                                          <p:attrName>style.visibility</p:attrName>
                                        </p:attrNameLst>
                                      </p:cBhvr>
                                      <p:to>
                                        <p:strVal val="visible"/>
                                      </p:to>
                                    </p:set>
                                    <p:animEffect transition="in" filter="checkerboard(across)">
                                      <p:cBhvr>
                                        <p:cTn id="47" dur="500"/>
                                        <p:tgtEl>
                                          <p:spTgt spid="260100">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60100">
                                            <p:txEl>
                                              <p:pRg st="7" end="7"/>
                                            </p:txEl>
                                          </p:spTgt>
                                        </p:tgtEl>
                                        <p:attrNameLst>
                                          <p:attrName>style.visibility</p:attrName>
                                        </p:attrNameLst>
                                      </p:cBhvr>
                                      <p:to>
                                        <p:strVal val="visible"/>
                                      </p:to>
                                    </p:set>
                                    <p:animEffect transition="in" filter="checkerboard(across)">
                                      <p:cBhvr>
                                        <p:cTn id="52" dur="500"/>
                                        <p:tgtEl>
                                          <p:spTgt spid="260100">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60100">
                                            <p:txEl>
                                              <p:pRg st="8" end="8"/>
                                            </p:txEl>
                                          </p:spTgt>
                                        </p:tgtEl>
                                        <p:attrNameLst>
                                          <p:attrName>style.visibility</p:attrName>
                                        </p:attrNameLst>
                                      </p:cBhvr>
                                      <p:to>
                                        <p:strVal val="visible"/>
                                      </p:to>
                                    </p:set>
                                    <p:animEffect transition="in" filter="checkerboard(across)">
                                      <p:cBhvr>
                                        <p:cTn id="57" dur="500"/>
                                        <p:tgtEl>
                                          <p:spTgt spid="260100">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260100">
                                            <p:txEl>
                                              <p:pRg st="10" end="10"/>
                                            </p:txEl>
                                          </p:spTgt>
                                        </p:tgtEl>
                                        <p:attrNameLst>
                                          <p:attrName>style.visibility</p:attrName>
                                        </p:attrNameLst>
                                      </p:cBhvr>
                                      <p:to>
                                        <p:strVal val="visible"/>
                                      </p:to>
                                    </p:set>
                                    <p:animEffect transition="in" filter="checkerboard(across)">
                                      <p:cBhvr>
                                        <p:cTn id="62" dur="500"/>
                                        <p:tgtEl>
                                          <p:spTgt spid="26010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260100">
                                            <p:txEl>
                                              <p:pRg st="11" end="11"/>
                                            </p:txEl>
                                          </p:spTgt>
                                        </p:tgtEl>
                                        <p:attrNameLst>
                                          <p:attrName>style.visibility</p:attrName>
                                        </p:attrNameLst>
                                      </p:cBhvr>
                                      <p:to>
                                        <p:strVal val="visible"/>
                                      </p:to>
                                    </p:set>
                                    <p:animEffect transition="in" filter="checkerboard(across)">
                                      <p:cBhvr>
                                        <p:cTn id="67" dur="500"/>
                                        <p:tgtEl>
                                          <p:spTgt spid="260100">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260100">
                                            <p:txEl>
                                              <p:pRg st="12" end="12"/>
                                            </p:txEl>
                                          </p:spTgt>
                                        </p:tgtEl>
                                        <p:attrNameLst>
                                          <p:attrName>style.visibility</p:attrName>
                                        </p:attrNameLst>
                                      </p:cBhvr>
                                      <p:to>
                                        <p:strVal val="visible"/>
                                      </p:to>
                                    </p:set>
                                    <p:animEffect transition="in" filter="checkerboard(across)">
                                      <p:cBhvr>
                                        <p:cTn id="72" dur="500"/>
                                        <p:tgtEl>
                                          <p:spTgt spid="260100">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260100">
                                            <p:txEl>
                                              <p:pRg st="13" end="13"/>
                                            </p:txEl>
                                          </p:spTgt>
                                        </p:tgtEl>
                                        <p:attrNameLst>
                                          <p:attrName>style.visibility</p:attrName>
                                        </p:attrNameLst>
                                      </p:cBhvr>
                                      <p:to>
                                        <p:strVal val="visible"/>
                                      </p:to>
                                    </p:set>
                                    <p:animEffect transition="in" filter="checkerboard(across)">
                                      <p:cBhvr>
                                        <p:cTn id="77" dur="500"/>
                                        <p:tgtEl>
                                          <p:spTgt spid="260100">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260101"/>
                                        </p:tgtEl>
                                        <p:attrNameLst>
                                          <p:attrName>style.visibility</p:attrName>
                                        </p:attrNameLst>
                                      </p:cBhvr>
                                      <p:to>
                                        <p:strVal val="visible"/>
                                      </p:to>
                                    </p:set>
                                    <p:animEffect transition="in" filter="diamond(in)">
                                      <p:cBhvr>
                                        <p:cTn id="82" dur="1000"/>
                                        <p:tgtEl>
                                          <p:spTgt spid="26010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60098"/>
                                        </p:tgtEl>
                                        <p:attrNameLst>
                                          <p:attrName>style.visibility</p:attrName>
                                        </p:attrNameLst>
                                      </p:cBhvr>
                                      <p:to>
                                        <p:strVal val="visible"/>
                                      </p:to>
                                    </p:set>
                                    <p:animEffect transition="in" filter="wipe(down)">
                                      <p:cBhvr>
                                        <p:cTn id="87" dur="3000"/>
                                        <p:tgtEl>
                                          <p:spTgt spid="26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p:bldP spid="260100" grpId="0" animBg="1" build="p"/>
      <p:bldP spid="26010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1" cstate="email"/>
          <a:srcRect/>
          <a:stretch>
            <a:fillRect/>
          </a:stretch>
        </a:blipFill>
        <a:effectLst/>
      </p:bgPr>
    </p:bg>
    <p:spTree>
      <p:nvGrpSpPr>
        <p:cNvPr id="1" name=""/>
        <p:cNvGrpSpPr/>
        <p:nvPr/>
      </p:nvGrpSpPr>
      <p:grpSpPr>
        <a:xfrm>
          <a:off x="0" y="0"/>
          <a:ext cx="0" cy="0"/>
          <a:chOff x="0" y="0"/>
          <a:chExt cx="0" cy="0"/>
        </a:xfrm>
      </p:grpSpPr>
      <p:sp>
        <p:nvSpPr>
          <p:cNvPr id="596994" name="WordArt 2"/>
          <p:cNvSpPr>
            <a:spLocks noChangeArrowheads="1" noChangeShapeType="1" noTextEdit="1"/>
          </p:cNvSpPr>
          <p:nvPr/>
        </p:nvSpPr>
        <p:spPr bwMode="auto">
          <a:xfrm>
            <a:off x="539750" y="3814763"/>
            <a:ext cx="8137525" cy="263842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tr-TR" sz="40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a:rPr>
              <a:t>ÜLKEMİZDE</a:t>
            </a:r>
            <a:endParaRPr lang="tr-TR" sz="40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a:endParaRPr>
          </a:p>
          <a:p>
            <a:pPr algn="ctr" fontAlgn="base">
              <a:spcBef>
                <a:spcPct val="0"/>
              </a:spcBef>
              <a:spcAft>
                <a:spcPct val="0"/>
              </a:spcAft>
            </a:pPr>
            <a:r>
              <a:rPr lang="tr-TR" sz="40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a:rPr>
              <a:t>Neler oluyor?? </a:t>
            </a:r>
            <a:endParaRPr lang="tr-TR" sz="40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a:endParaRPr>
          </a:p>
        </p:txBody>
      </p:sp>
      <p:sp>
        <p:nvSpPr>
          <p:cNvPr id="3" name="Date Placeholder 2"/>
          <p:cNvSpPr>
            <a:spLocks noGrp="1"/>
          </p:cNvSpPr>
          <p:nvPr>
            <p:ph type="dt" sz="quarter" idx="10"/>
          </p:nvPr>
        </p:nvSpPr>
        <p:spPr/>
        <p:txBody>
          <a:bodyPr/>
          <a:lstStyle/>
          <a:p>
            <a:pPr>
              <a:defRPr/>
            </a:pPr>
            <a:r>
              <a:rPr lang="tr-TR" smtClean="0">
                <a:solidFill>
                  <a:srgbClr val="FFFFFF"/>
                </a:solidFill>
              </a:rPr>
              <a:t>10/30/2021</a:t>
            </a:r>
            <a:endParaRPr lang="tr-TR">
              <a:solidFill>
                <a:srgbClr val="FFFFFF"/>
              </a:solidFill>
            </a:endParaRPr>
          </a:p>
        </p:txBody>
      </p:sp>
      <p:sp>
        <p:nvSpPr>
          <p:cNvPr id="4" name="Slide Number Placeholder 3"/>
          <p:cNvSpPr>
            <a:spLocks noGrp="1"/>
          </p:cNvSpPr>
          <p:nvPr>
            <p:ph type="sldNum" sz="quarter" idx="12"/>
          </p:nvPr>
        </p:nvSpPr>
        <p:spPr/>
        <p:txBody>
          <a:bodyPr/>
          <a:lstStyle/>
          <a:p>
            <a:pPr>
              <a:defRPr/>
            </a:pPr>
            <a:fld id="{19A6ECD6-6926-41F9-9300-7254EEA1031B}" type="slidenum">
              <a:rPr lang="tr-TR">
                <a:solidFill>
                  <a:srgbClr val="FFFFFF"/>
                </a:solidFill>
              </a:rPr>
            </a:fld>
            <a:endParaRPr lang="tr-T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96994"/>
                                        </p:tgtEl>
                                        <p:attrNameLst>
                                          <p:attrName>style.visibility</p:attrName>
                                        </p:attrNameLst>
                                      </p:cBhvr>
                                      <p:to>
                                        <p:strVal val="visible"/>
                                      </p:to>
                                    </p:set>
                                    <p:animEffect transition="in" filter="diamond(in)">
                                      <p:cBhvr>
                                        <p:cTn id="7" dur="2000"/>
                                        <p:tgtEl>
                                          <p:spTgt spid="596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0" y="44624"/>
            <a:ext cx="9144000" cy="954360"/>
          </a:xfrm>
        </p:spPr>
        <p:txBody>
          <a:bodyPr/>
          <a:lstStyle/>
          <a:p>
            <a:pPr eaLnBrk="1" hangingPunct="1"/>
            <a:r>
              <a:rPr lang="tr-TR" sz="6000" b="1" dirty="0">
                <a:solidFill>
                  <a:srgbClr val="000066"/>
                </a:solidFill>
              </a:rPr>
              <a:t>Ülke ve Ulus zor günlerde..</a:t>
            </a:r>
            <a:endParaRPr lang="tr-TR" sz="6000" b="1" dirty="0">
              <a:solidFill>
                <a:srgbClr val="000066"/>
              </a:solidFill>
            </a:endParaRPr>
          </a:p>
        </p:txBody>
      </p:sp>
      <p:pic>
        <p:nvPicPr>
          <p:cNvPr id="229379" name="Picture 2" descr="C:\Documents and Settings\profsaltik\Belgelerim\My Pictures\TÜRK BAYRAĞI.jpg"/>
          <p:cNvPicPr>
            <a:picLocks noChangeAspect="1" noChangeArrowheads="1"/>
          </p:cNvPicPr>
          <p:nvPr/>
        </p:nvPicPr>
        <p:blipFill>
          <a:blip r:embed="rId1" cstate="email"/>
          <a:srcRect/>
          <a:stretch>
            <a:fillRect/>
          </a:stretch>
        </p:blipFill>
        <p:spPr bwMode="auto">
          <a:xfrm>
            <a:off x="142875" y="1143000"/>
            <a:ext cx="8834438" cy="5572125"/>
          </a:xfrm>
          <a:prstGeom prst="rect">
            <a:avLst/>
          </a:prstGeom>
          <a:ln w="88900" cap="sq" cmpd="thickThin">
            <a:solidFill>
              <a:srgbClr val="000000"/>
            </a:solidFill>
            <a:prstDash val="solid"/>
            <a:miter lim="800000"/>
            <a:headEnd/>
            <a:tailEnd/>
          </a:ln>
          <a:effectLst>
            <a:innerShdw blurRad="76200">
              <a:srgbClr val="000000"/>
            </a:innerShdw>
          </a:effectLst>
        </p:spPr>
      </p:pic>
      <p:sp>
        <p:nvSpPr>
          <p:cNvPr id="4" name="Date Placeholder 3"/>
          <p:cNvSpPr>
            <a:spLocks noGrp="1"/>
          </p:cNvSpPr>
          <p:nvPr>
            <p:ph type="dt" sz="quarter" idx="10"/>
          </p:nvPr>
        </p:nvSpPr>
        <p:spPr/>
        <p:txBody>
          <a:bodyPr/>
          <a:lstStyle/>
          <a:p>
            <a:pPr>
              <a:defRPr/>
            </a:pPr>
            <a:r>
              <a:rPr lang="tr-TR" smtClean="0">
                <a:solidFill>
                  <a:prstClr val="black">
                    <a:tint val="75000"/>
                  </a:prstClr>
                </a:solidFill>
              </a:rPr>
              <a:t>10/30/2021</a:t>
            </a:r>
            <a:endParaRPr lang="tr-T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83253C9-6136-4EFC-A28C-EABF2F4C97ED}" type="slidenum">
              <a:rPr lang="tr-TR" smtClean="0">
                <a:solidFill>
                  <a:prstClr val="black">
                    <a:tint val="75000"/>
                  </a:prstClr>
                </a:solidFill>
              </a:rPr>
            </a:fld>
            <a:endParaRPr lang="tr-TR">
              <a:solidFill>
                <a:prstClr val="black">
                  <a:tint val="75000"/>
                </a:prst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a:xfrm>
            <a:off x="71438" y="-317"/>
            <a:ext cx="8929687" cy="1357312"/>
          </a:xfrm>
        </p:spPr>
        <p:txBody>
          <a:bodyPr/>
          <a:lstStyle/>
          <a:p>
            <a:r>
              <a:rPr lang="tr-TR" sz="4800" b="1" i="1" dirty="0">
                <a:solidFill>
                  <a:srgbClr val="800000"/>
                </a:solidFill>
              </a:rPr>
              <a:t>Avrupa Parlamentosu</a:t>
            </a:r>
            <a:r>
              <a:rPr lang="tr-TR" b="1" dirty="0">
                <a:solidFill>
                  <a:srgbClr val="660066"/>
                </a:solidFill>
              </a:rPr>
              <a:t>’</a:t>
            </a:r>
            <a:r>
              <a:rPr lang="tr-TR" sz="4000" b="1" dirty="0">
                <a:solidFill>
                  <a:srgbClr val="660066"/>
                </a:solidFill>
              </a:rPr>
              <a:t>nun </a:t>
            </a:r>
            <a:br>
              <a:rPr lang="tr-TR" sz="4000" b="1" dirty="0">
                <a:solidFill>
                  <a:srgbClr val="660066"/>
                </a:solidFill>
              </a:rPr>
            </a:br>
            <a:r>
              <a:rPr lang="tr-TR" sz="4000" b="1" dirty="0">
                <a:solidFill>
                  <a:srgbClr val="660066"/>
                </a:solidFill>
              </a:rPr>
              <a:t>21 Mayıs 2008 dayatmaları</a:t>
            </a:r>
            <a:endParaRPr lang="tr-TR" sz="4000" i="1" dirty="0">
              <a:solidFill>
                <a:srgbClr val="800000"/>
              </a:solidFill>
              <a:latin typeface="Verdana" panose="020B0604030504040204" pitchFamily="34" charset="0"/>
              <a:ea typeface="Verdana" panose="020B0604030504040204" pitchFamily="34" charset="0"/>
              <a:cs typeface="Verdana" panose="020B0604030504040204" pitchFamily="34" charset="0"/>
            </a:endParaRPr>
          </a:p>
        </p:txBody>
      </p:sp>
      <p:sp>
        <p:nvSpPr>
          <p:cNvPr id="210947" name="Content Placeholder 7"/>
          <p:cNvSpPr>
            <a:spLocks noGrp="1"/>
          </p:cNvSpPr>
          <p:nvPr>
            <p:ph idx="1"/>
          </p:nvPr>
        </p:nvSpPr>
        <p:spPr>
          <a:xfrm>
            <a:off x="142875" y="1500505"/>
            <a:ext cx="5715000" cy="4986655"/>
          </a:xfrm>
          <a:ln w="38100">
            <a:solidFill>
              <a:srgbClr val="003300"/>
            </a:solidFill>
          </a:ln>
        </p:spPr>
        <p:txBody>
          <a:bodyPr/>
          <a:lstStyle/>
          <a:p>
            <a:pPr marL="0" indent="0">
              <a:lnSpc>
                <a:spcPct val="120000"/>
              </a:lnSpc>
              <a:spcBef>
                <a:spcPts val="600"/>
              </a:spcBef>
              <a:buFont typeface="Arial" panose="020B0604020202020204" pitchFamily="34" charset="0"/>
              <a:buNone/>
            </a:pPr>
            <a:endParaRPr lang="tr-TR" sz="100" b="1" dirty="0">
              <a:solidFill>
                <a:srgbClr val="000066"/>
              </a:solidFill>
            </a:endParaRPr>
          </a:p>
          <a:p>
            <a:pPr marL="0" indent="0">
              <a:lnSpc>
                <a:spcPct val="120000"/>
              </a:lnSpc>
              <a:spcBef>
                <a:spcPts val="600"/>
              </a:spcBef>
            </a:pPr>
            <a:r>
              <a:rPr lang="tr-TR" sz="2800" b="1" dirty="0">
                <a:solidFill>
                  <a:srgbClr val="000066"/>
                </a:solidFill>
              </a:rPr>
              <a:t> </a:t>
            </a:r>
            <a:r>
              <a:rPr lang="tr-TR" sz="3100" b="1" dirty="0">
                <a:solidFill>
                  <a:srgbClr val="000066"/>
                </a:solidFill>
              </a:rPr>
              <a:t>Türk Askeri Ada’dan çekilsin,</a:t>
            </a:r>
            <a:endParaRPr lang="tr-TR" sz="3100" b="1" dirty="0">
              <a:solidFill>
                <a:srgbClr val="000066"/>
              </a:solidFill>
            </a:endParaRPr>
          </a:p>
          <a:p>
            <a:pPr marL="0" indent="0">
              <a:lnSpc>
                <a:spcPct val="120000"/>
              </a:lnSpc>
              <a:spcBef>
                <a:spcPts val="600"/>
              </a:spcBef>
            </a:pPr>
            <a:r>
              <a:rPr lang="tr-TR" sz="3100" b="1" dirty="0">
                <a:solidFill>
                  <a:srgbClr val="000066"/>
                </a:solidFill>
              </a:rPr>
              <a:t> </a:t>
            </a:r>
            <a:r>
              <a:rPr lang="tr-TR" sz="3100" b="1" dirty="0">
                <a:solidFill>
                  <a:srgbClr val="003300"/>
                </a:solidFill>
              </a:rPr>
              <a:t>Türk Ordusu’nun yönetim </a:t>
            </a:r>
            <a:br>
              <a:rPr lang="tr-TR" sz="3100" b="1" dirty="0">
                <a:solidFill>
                  <a:srgbClr val="003300"/>
                </a:solidFill>
              </a:rPr>
            </a:br>
            <a:r>
              <a:rPr lang="tr-TR" sz="3100" b="1" dirty="0">
                <a:solidFill>
                  <a:srgbClr val="003300"/>
                </a:solidFill>
              </a:rPr>
              <a:t>   üzerindeki etkisi kaldırılsın,</a:t>
            </a:r>
            <a:endParaRPr lang="tr-TR" sz="3100" b="1" dirty="0">
              <a:solidFill>
                <a:srgbClr val="003300"/>
              </a:solidFill>
            </a:endParaRPr>
          </a:p>
          <a:p>
            <a:pPr marL="0" indent="0">
              <a:lnSpc>
                <a:spcPct val="120000"/>
              </a:lnSpc>
              <a:spcBef>
                <a:spcPts val="600"/>
              </a:spcBef>
            </a:pPr>
            <a:r>
              <a:rPr lang="tr-TR" sz="3100" b="1" dirty="0">
                <a:solidFill>
                  <a:srgbClr val="660033"/>
                </a:solidFill>
              </a:rPr>
              <a:t> Kürt Açılımı konusunda </a:t>
            </a:r>
            <a:br>
              <a:rPr lang="tr-TR" sz="3100" b="1" dirty="0">
                <a:solidFill>
                  <a:srgbClr val="660033"/>
                </a:solidFill>
              </a:rPr>
            </a:br>
            <a:r>
              <a:rPr lang="tr-TR" sz="3100" b="1" dirty="0">
                <a:solidFill>
                  <a:srgbClr val="660033"/>
                </a:solidFill>
              </a:rPr>
              <a:t>   gecikilmesin,</a:t>
            </a:r>
            <a:endParaRPr lang="tr-TR" sz="3100" b="1" dirty="0">
              <a:solidFill>
                <a:srgbClr val="660033"/>
              </a:solidFill>
            </a:endParaRPr>
          </a:p>
          <a:p>
            <a:pPr marL="0" indent="0">
              <a:lnSpc>
                <a:spcPct val="120000"/>
              </a:lnSpc>
              <a:spcBef>
                <a:spcPts val="600"/>
              </a:spcBef>
            </a:pPr>
            <a:r>
              <a:rPr lang="tr-TR" sz="3100" b="1" dirty="0">
                <a:solidFill>
                  <a:srgbClr val="000066"/>
                </a:solidFill>
              </a:rPr>
              <a:t> “</a:t>
            </a:r>
            <a:r>
              <a:rPr lang="tr-TR" sz="3100" b="1" dirty="0">
                <a:solidFill>
                  <a:srgbClr val="000000"/>
                </a:solidFill>
              </a:rPr>
              <a:t>Ordu’nun içindeki Ergenekon </a:t>
            </a:r>
            <a:br>
              <a:rPr lang="tr-TR" sz="3100" b="1" dirty="0">
                <a:solidFill>
                  <a:srgbClr val="000000"/>
                </a:solidFill>
              </a:rPr>
            </a:br>
            <a:r>
              <a:rPr lang="tr-TR" sz="3100" b="1" dirty="0">
                <a:solidFill>
                  <a:srgbClr val="000000"/>
                </a:solidFill>
              </a:rPr>
              <a:t>   kökünden kazınsın.” </a:t>
            </a:r>
            <a:br>
              <a:rPr lang="tr-TR" sz="3100" b="1" dirty="0">
                <a:solidFill>
                  <a:srgbClr val="000000"/>
                </a:solidFill>
              </a:rPr>
            </a:br>
            <a:r>
              <a:rPr lang="tr-TR" sz="3100" b="1" dirty="0">
                <a:solidFill>
                  <a:srgbClr val="000066"/>
                </a:solidFill>
              </a:rPr>
              <a:t>   </a:t>
            </a:r>
            <a:r>
              <a:rPr lang="tr-TR" sz="3100" b="1" i="1" dirty="0">
                <a:solidFill>
                  <a:srgbClr val="000066"/>
                </a:solidFill>
              </a:rPr>
              <a:t>(tümce aynen böyle önyargılı).</a:t>
            </a:r>
            <a:endParaRPr lang="tr-TR" sz="3100" i="1" dirty="0">
              <a:solidFill>
                <a:srgbClr val="000066"/>
              </a:solidFill>
            </a:endParaRPr>
          </a:p>
        </p:txBody>
      </p:sp>
      <p:pic>
        <p:nvPicPr>
          <p:cNvPr id="210948" name="Picture 2" descr="C:\Users\acer\Pictures\AB bayrağı, 04.12.03.jpg"/>
          <p:cNvPicPr>
            <a:picLocks noChangeAspect="1" noChangeArrowheads="1"/>
          </p:cNvPicPr>
          <p:nvPr/>
        </p:nvPicPr>
        <p:blipFill>
          <a:blip r:embed="rId1" cstate="email"/>
          <a:srcRect/>
          <a:stretch>
            <a:fillRect/>
          </a:stretch>
        </p:blipFill>
        <p:spPr bwMode="auto">
          <a:xfrm>
            <a:off x="6000750" y="2372841"/>
            <a:ext cx="3000375" cy="3000375"/>
          </a:xfrm>
          <a:prstGeom prst="rect">
            <a:avLst/>
          </a:prstGeom>
          <a:noFill/>
          <a:ln w="9525">
            <a:noFill/>
            <a:miter lim="800000"/>
            <a:headEnd/>
            <a:tailEnd/>
          </a:ln>
        </p:spPr>
      </p:pic>
      <p:sp>
        <p:nvSpPr>
          <p:cNvPr id="2" name="Date Placeholder 1"/>
          <p:cNvSpPr>
            <a:spLocks noGrp="1"/>
          </p:cNvSpPr>
          <p:nvPr>
            <p:ph type="dt" sz="half" idx="10"/>
          </p:nvPr>
        </p:nvSpPr>
        <p:spPr>
          <a:xfrm>
            <a:off x="457200" y="6499860"/>
            <a:ext cx="2133600" cy="365125"/>
          </a:xfrm>
        </p:spPr>
        <p:txBody>
          <a:bodyPr/>
          <a:lstStyle/>
          <a:p>
            <a:pPr>
              <a:defRPr/>
            </a:pPr>
            <a:r>
              <a:rPr lang="tr-TR" sz="1400" smtClean="0">
                <a:solidFill>
                  <a:prstClr val="black">
                    <a:tint val="75000"/>
                  </a:prstClr>
                </a:solidFill>
              </a:rPr>
              <a:t>10/30/2021</a:t>
            </a:r>
            <a:endParaRPr lang="tr-TR" sz="1400" smtClean="0">
              <a:solidFill>
                <a:prstClr val="black">
                  <a:tint val="75000"/>
                </a:prstClr>
              </a:solidFill>
            </a:endParaRPr>
          </a:p>
        </p:txBody>
      </p:sp>
      <p:sp>
        <p:nvSpPr>
          <p:cNvPr id="3" name="Slide Number Placeholder 2"/>
          <p:cNvSpPr>
            <a:spLocks noGrp="1"/>
          </p:cNvSpPr>
          <p:nvPr>
            <p:ph type="sldNum" sz="quarter" idx="12"/>
          </p:nvPr>
        </p:nvSpPr>
        <p:spPr>
          <a:xfrm>
            <a:off x="6553200" y="6499860"/>
            <a:ext cx="2133600" cy="365125"/>
          </a:xfrm>
        </p:spPr>
        <p:txBody>
          <a:bodyPr/>
          <a:lstStyle/>
          <a:p>
            <a:pPr>
              <a:defRPr/>
            </a:pPr>
            <a:fld id="{A932CF60-0E95-4D32-8E04-AF2582E081B7}" type="slidenum">
              <a:rPr lang="tr-TR" sz="1400">
                <a:solidFill>
                  <a:prstClr val="black">
                    <a:tint val="75000"/>
                  </a:prstClr>
                </a:solidFill>
              </a:rPr>
            </a:fld>
            <a:endParaRPr lang="tr-TR" sz="1400">
              <a:solidFill>
                <a:prstClr val="black">
                  <a:tint val="75000"/>
                </a:prst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showMasterSp="0">
  <p:cSld>
    <p:spTree>
      <p:nvGrpSpPr>
        <p:cNvPr id="1" name=""/>
        <p:cNvGrpSpPr/>
        <p:nvPr/>
      </p:nvGrpSpPr>
      <p:grpSpPr>
        <a:xfrm>
          <a:off x="0" y="0"/>
          <a:ext cx="0" cy="0"/>
          <a:chOff x="0" y="0"/>
          <a:chExt cx="0" cy="0"/>
        </a:xfrm>
      </p:grpSpPr>
      <p:sp>
        <p:nvSpPr>
          <p:cNvPr id="196610" name="TextBox 4"/>
          <p:cNvSpPr txBox="1">
            <a:spLocks noChangeArrowheads="1"/>
          </p:cNvSpPr>
          <p:nvPr/>
        </p:nvSpPr>
        <p:spPr bwMode="auto">
          <a:xfrm>
            <a:off x="0" y="6150610"/>
            <a:ext cx="9072563" cy="492125"/>
          </a:xfrm>
          <a:prstGeom prst="rect">
            <a:avLst/>
          </a:prstGeom>
          <a:noFill/>
          <a:ln w="9525">
            <a:noFill/>
            <a:miter lim="800000"/>
          </a:ln>
        </p:spPr>
        <p:txBody>
          <a:bodyPr>
            <a:spAutoFit/>
          </a:bodyPr>
          <a:lstStyle/>
          <a:p>
            <a:pPr algn="ctr" fontAlgn="base">
              <a:spcBef>
                <a:spcPct val="0"/>
              </a:spcBef>
              <a:spcAft>
                <a:spcPct val="0"/>
              </a:spcAft>
            </a:pPr>
            <a:r>
              <a:rPr lang="tr-TR" sz="2600" b="1" i="1">
                <a:solidFill>
                  <a:srgbClr val="800000"/>
                </a:solidFill>
                <a:latin typeface="Arial" panose="020B0604020202020204" pitchFamily="34" charset="0"/>
                <a:cs typeface="Arial" panose="020B0604020202020204" pitchFamily="34" charset="0"/>
              </a:rPr>
              <a:t>Cumhuriyet</a:t>
            </a:r>
            <a:r>
              <a:rPr lang="tr-TR" sz="2600" b="1" i="1">
                <a:solidFill>
                  <a:srgbClr val="003300"/>
                </a:solidFill>
                <a:latin typeface="Arial" panose="020B0604020202020204" pitchFamily="34" charset="0"/>
                <a:cs typeface="Arial" panose="020B0604020202020204" pitchFamily="34" charset="0"/>
              </a:rPr>
              <a:t>, Turhan Selçuk, Söz çizginin, 07.09.08</a:t>
            </a:r>
            <a:endParaRPr lang="tr-TR" sz="2600" b="1" i="1">
              <a:solidFill>
                <a:srgbClr val="003300"/>
              </a:solidFill>
              <a:latin typeface="Arial" panose="020B0604020202020204" pitchFamily="34" charset="0"/>
              <a:cs typeface="Arial" panose="020B0604020202020204" pitchFamily="34" charset="0"/>
            </a:endParaRPr>
          </a:p>
        </p:txBody>
      </p:sp>
      <p:pic>
        <p:nvPicPr>
          <p:cNvPr id="196611" name="Picture 2" descr="http://www.cumhuriyet.com.tr/cumhuriyet/i/c031000.jpg"/>
          <p:cNvPicPr>
            <a:picLocks noChangeAspect="1" noChangeArrowheads="1"/>
          </p:cNvPicPr>
          <p:nvPr/>
        </p:nvPicPr>
        <p:blipFill>
          <a:blip r:embed="rId1" cstate="email"/>
          <a:srcRect/>
          <a:stretch>
            <a:fillRect/>
          </a:stretch>
        </p:blipFill>
        <p:spPr bwMode="auto">
          <a:xfrm>
            <a:off x="220980" y="188595"/>
            <a:ext cx="8630920" cy="5872480"/>
          </a:xfrm>
          <a:prstGeom prst="rect">
            <a:avLst/>
          </a:prstGeom>
          <a:noFill/>
          <a:ln w="50800">
            <a:solidFill>
              <a:srgbClr val="800080"/>
            </a:solidFill>
            <a:miter lim="800000"/>
            <a:headEnd/>
            <a:tailEnd/>
          </a:ln>
        </p:spPr>
      </p:pic>
      <p:sp>
        <p:nvSpPr>
          <p:cNvPr id="196612" name="TextBox 4"/>
          <p:cNvSpPr txBox="1">
            <a:spLocks noChangeArrowheads="1"/>
          </p:cNvSpPr>
          <p:nvPr/>
        </p:nvSpPr>
        <p:spPr bwMode="auto">
          <a:xfrm>
            <a:off x="6881813" y="4351338"/>
            <a:ext cx="1619250" cy="1077912"/>
          </a:xfrm>
          <a:prstGeom prst="rect">
            <a:avLst/>
          </a:prstGeom>
          <a:noFill/>
          <a:ln w="9525">
            <a:noFill/>
            <a:miter lim="800000"/>
          </a:ln>
        </p:spPr>
        <p:txBody>
          <a:bodyPr wrap="none">
            <a:spAutoFit/>
          </a:bodyPr>
          <a:lstStyle/>
          <a:p>
            <a:pPr algn="ctr" fontAlgn="base">
              <a:spcBef>
                <a:spcPct val="0"/>
              </a:spcBef>
              <a:spcAft>
                <a:spcPct val="0"/>
              </a:spcAft>
            </a:pPr>
            <a:r>
              <a:rPr lang="tr-TR" sz="3200" b="1" i="1">
                <a:solidFill>
                  <a:srgbClr val="000066"/>
                </a:solidFill>
                <a:latin typeface="Arial" panose="020B0604020202020204" pitchFamily="34" charset="0"/>
                <a:cs typeface="Arial" panose="020B0604020202020204" pitchFamily="34" charset="0"/>
              </a:rPr>
              <a:t>İskele </a:t>
            </a:r>
            <a:br>
              <a:rPr lang="tr-TR" sz="3200" b="1" i="1">
                <a:solidFill>
                  <a:srgbClr val="000066"/>
                </a:solidFill>
                <a:latin typeface="Arial" panose="020B0604020202020204" pitchFamily="34" charset="0"/>
                <a:cs typeface="Arial" panose="020B0604020202020204" pitchFamily="34" charset="0"/>
              </a:rPr>
            </a:br>
            <a:r>
              <a:rPr lang="tr-TR" sz="3200" b="1" i="1">
                <a:solidFill>
                  <a:srgbClr val="000066"/>
                </a:solidFill>
                <a:latin typeface="Arial" panose="020B0604020202020204" pitchFamily="34" charset="0"/>
                <a:cs typeface="Arial" panose="020B0604020202020204" pitchFamily="34" charset="0"/>
              </a:rPr>
              <a:t>Sancak</a:t>
            </a:r>
            <a:endParaRPr lang="tr-TR" sz="3200" b="1" i="1">
              <a:solidFill>
                <a:srgbClr val="000066"/>
              </a:solidFill>
              <a:latin typeface="Arial" panose="020B0604020202020204" pitchFamily="34" charset="0"/>
              <a:cs typeface="Arial" panose="020B0604020202020204" pitchFamily="34" charset="0"/>
            </a:endParaRPr>
          </a:p>
        </p:txBody>
      </p:sp>
      <p:sp>
        <p:nvSpPr>
          <p:cNvPr id="2" name="Date Placeholder 1"/>
          <p:cNvSpPr>
            <a:spLocks noGrp="1"/>
          </p:cNvSpPr>
          <p:nvPr>
            <p:ph type="dt" sz="half" idx="10"/>
          </p:nvPr>
        </p:nvSpPr>
        <p:spPr>
          <a:xfrm>
            <a:off x="457200" y="6499860"/>
            <a:ext cx="2133600" cy="365125"/>
          </a:xfrm>
        </p:spPr>
        <p:txBody>
          <a:bodyPr/>
          <a:lstStyle/>
          <a:p>
            <a:pPr>
              <a:defRPr/>
            </a:pPr>
            <a:r>
              <a:rPr lang="tr-TR" sz="1400" smtClean="0">
                <a:solidFill>
                  <a:prstClr val="black">
                    <a:tint val="75000"/>
                  </a:prstClr>
                </a:solidFill>
              </a:rPr>
              <a:t>10/30/2021</a:t>
            </a:r>
            <a:endParaRPr lang="tr-TR" sz="1400" smtClean="0">
              <a:solidFill>
                <a:prstClr val="black">
                  <a:tint val="75000"/>
                </a:prstClr>
              </a:solidFill>
            </a:endParaRPr>
          </a:p>
        </p:txBody>
      </p:sp>
      <p:sp>
        <p:nvSpPr>
          <p:cNvPr id="3" name="Slide Number Placeholder 2"/>
          <p:cNvSpPr>
            <a:spLocks noGrp="1"/>
          </p:cNvSpPr>
          <p:nvPr>
            <p:ph type="sldNum" sz="quarter" idx="12"/>
          </p:nvPr>
        </p:nvSpPr>
        <p:spPr>
          <a:xfrm>
            <a:off x="6553200" y="6499860"/>
            <a:ext cx="2133600" cy="365125"/>
          </a:xfrm>
        </p:spPr>
        <p:txBody>
          <a:bodyPr/>
          <a:lstStyle/>
          <a:p>
            <a:pPr>
              <a:defRPr/>
            </a:pPr>
            <a:fld id="{81E08FB7-CD4C-411D-A1DC-308EBD19E0BA}" type="slidenum">
              <a:rPr lang="tr-TR" sz="1400">
                <a:solidFill>
                  <a:prstClr val="black">
                    <a:tint val="75000"/>
                  </a:prstClr>
                </a:solidFill>
              </a:rPr>
            </a:fld>
            <a:endParaRPr lang="tr-TR" sz="1400">
              <a:solidFill>
                <a:prstClr val="black">
                  <a:tint val="75000"/>
                </a:prstClr>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tr-TR" smtClean="0">
                <a:solidFill>
                  <a:srgbClr val="000000"/>
                </a:solidFill>
              </a:rPr>
              <a:t>10/30/2021</a:t>
            </a: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38B3018-F651-44CD-8808-3F3832A6FF34}" type="slidenum">
              <a:rPr lang="en-US">
                <a:solidFill>
                  <a:srgbClr val="000000"/>
                </a:solidFill>
              </a:rPr>
            </a:fld>
            <a:endParaRPr lang="en-US">
              <a:solidFill>
                <a:srgbClr val="000000"/>
              </a:solidFill>
            </a:endParaRPr>
          </a:p>
        </p:txBody>
      </p:sp>
      <p:sp>
        <p:nvSpPr>
          <p:cNvPr id="173061" name="Rectangle 2"/>
          <p:cNvSpPr>
            <a:spLocks noGrp="1" noChangeArrowheads="1"/>
          </p:cNvSpPr>
          <p:nvPr>
            <p:ph type="title"/>
          </p:nvPr>
        </p:nvSpPr>
        <p:spPr>
          <a:xfrm>
            <a:off x="1187450" y="-90488"/>
            <a:ext cx="7772400" cy="1143001"/>
          </a:xfrm>
        </p:spPr>
        <p:txBody>
          <a:bodyPr/>
          <a:lstStyle/>
          <a:p>
            <a:pPr eaLnBrk="1" hangingPunct="1"/>
            <a:r>
              <a:rPr lang="tr-TR" b="1" i="0">
                <a:solidFill>
                  <a:srgbClr val="800000"/>
                </a:solidFill>
                <a:latin typeface="Tahoma" panose="020B0604030504040204" pitchFamily="34" charset="0"/>
              </a:rPr>
              <a:t>Ülkeleri parçalama planı..</a:t>
            </a:r>
            <a:endParaRPr lang="tr-TR" sz="4000" b="1" i="0">
              <a:solidFill>
                <a:srgbClr val="800000"/>
              </a:solidFill>
              <a:latin typeface="Tahoma" panose="020B0604030504040204" pitchFamily="34" charset="0"/>
            </a:endParaRPr>
          </a:p>
        </p:txBody>
      </p:sp>
      <p:sp>
        <p:nvSpPr>
          <p:cNvPr id="173062" name="Rectangle 3"/>
          <p:cNvSpPr>
            <a:spLocks noGrp="1" noChangeArrowheads="1"/>
          </p:cNvSpPr>
          <p:nvPr>
            <p:ph type="body" idx="1"/>
          </p:nvPr>
        </p:nvSpPr>
        <p:spPr>
          <a:xfrm>
            <a:off x="142875" y="981075"/>
            <a:ext cx="8893175" cy="5470525"/>
          </a:xfrm>
          <a:solidFill>
            <a:srgbClr val="FFFF99"/>
          </a:solidFill>
          <a:ln w="69850" cap="flat">
            <a:solidFill>
              <a:srgbClr val="003366"/>
            </a:solidFill>
          </a:ln>
        </p:spPr>
        <p:txBody>
          <a:bodyPr/>
          <a:lstStyle/>
          <a:p>
            <a:pPr marL="0" indent="0" algn="ctr" eaLnBrk="1" hangingPunct="1">
              <a:lnSpc>
                <a:spcPct val="90000"/>
              </a:lnSpc>
              <a:buFontTx/>
              <a:buNone/>
            </a:pPr>
            <a:endParaRPr lang="tr-TR" sz="1200">
              <a:solidFill>
                <a:srgbClr val="000000"/>
              </a:solidFill>
            </a:endParaRPr>
          </a:p>
          <a:p>
            <a:pPr marL="0" indent="0" algn="ctr" eaLnBrk="1" hangingPunct="1">
              <a:lnSpc>
                <a:spcPct val="95000"/>
              </a:lnSpc>
              <a:buFontTx/>
              <a:buNone/>
            </a:pPr>
            <a:r>
              <a:rPr lang="tr-TR" b="1">
                <a:solidFill>
                  <a:srgbClr val="003300"/>
                </a:solidFill>
                <a:latin typeface="Verdana" panose="020B0604030504040204" pitchFamily="34" charset="0"/>
              </a:rPr>
              <a:t>“ Dünyada bin </a:t>
            </a:r>
            <a:r>
              <a:rPr lang="tr-TR" b="1" i="1">
                <a:solidFill>
                  <a:srgbClr val="003300"/>
                </a:solidFill>
                <a:latin typeface="Verdana" panose="020B0604030504040204" pitchFamily="34" charset="0"/>
              </a:rPr>
              <a:t>(1000)</a:t>
            </a:r>
            <a:r>
              <a:rPr lang="tr-TR" b="1">
                <a:solidFill>
                  <a:srgbClr val="003300"/>
                </a:solidFill>
                <a:latin typeface="Verdana" panose="020B0604030504040204" pitchFamily="34" charset="0"/>
              </a:rPr>
              <a:t> devlet oluşturduğumuzda modern dünya daha mükemmel ve daha istikrarlı olacaktır. Halkların kendini yönetme hakları artık dünya bankerleri ve entellektüelleri olan </a:t>
            </a:r>
            <a:r>
              <a:rPr lang="tr-TR" sz="3600" b="1" u="sng">
                <a:solidFill>
                  <a:srgbClr val="800000"/>
                </a:solidFill>
                <a:latin typeface="Verdana" panose="020B0604030504040204" pitchFamily="34" charset="0"/>
              </a:rPr>
              <a:t>Elit</a:t>
            </a:r>
            <a:r>
              <a:rPr lang="tr-TR" b="1">
                <a:solidFill>
                  <a:srgbClr val="003300"/>
                </a:solidFill>
                <a:latin typeface="Verdana" panose="020B0604030504040204" pitchFamily="34" charset="0"/>
              </a:rPr>
              <a:t>in otoritesi altına girecektir. Yüzyılımızda </a:t>
            </a:r>
            <a:r>
              <a:rPr lang="tr-TR" b="1">
                <a:solidFill>
                  <a:srgbClr val="006600"/>
                </a:solidFill>
                <a:latin typeface="Verdana" panose="020B0604030504040204" pitchFamily="34" charset="0"/>
              </a:rPr>
              <a:t>izleyeceğimiz strateji budur</a:t>
            </a:r>
            <a:r>
              <a:rPr lang="tr-TR" b="1">
                <a:solidFill>
                  <a:srgbClr val="003300"/>
                </a:solidFill>
                <a:latin typeface="Verdana" panose="020B0604030504040204" pitchFamily="34" charset="0"/>
              </a:rPr>
              <a:t>! ”</a:t>
            </a:r>
            <a:endParaRPr lang="tr-TR" b="1">
              <a:solidFill>
                <a:srgbClr val="003300"/>
              </a:solidFill>
              <a:latin typeface="Verdana" panose="020B0604030504040204" pitchFamily="34" charset="0"/>
            </a:endParaRPr>
          </a:p>
          <a:p>
            <a:pPr marL="0" indent="0" algn="ctr" eaLnBrk="1" hangingPunct="1">
              <a:lnSpc>
                <a:spcPct val="90000"/>
              </a:lnSpc>
              <a:buFontTx/>
              <a:buNone/>
            </a:pPr>
            <a:r>
              <a:rPr lang="tr-TR" b="1" i="1">
                <a:solidFill>
                  <a:srgbClr val="800000"/>
                </a:solidFill>
                <a:latin typeface="Comic Sans MS" panose="030F0702030302020204" pitchFamily="66" charset="0"/>
              </a:rPr>
              <a:t>Arthur Schlesinger</a:t>
            </a:r>
            <a:endParaRPr lang="tr-TR" b="1" i="1">
              <a:solidFill>
                <a:srgbClr val="800000"/>
              </a:solidFill>
              <a:latin typeface="Comic Sans MS" panose="030F0702030302020204" pitchFamily="66" charset="0"/>
            </a:endParaRPr>
          </a:p>
          <a:p>
            <a:pPr marL="0" indent="0" algn="ctr" eaLnBrk="1" hangingPunct="1">
              <a:lnSpc>
                <a:spcPct val="90000"/>
              </a:lnSpc>
              <a:buFontTx/>
              <a:buNone/>
            </a:pPr>
            <a:r>
              <a:rPr lang="tr-TR" sz="2800" b="1" i="1">
                <a:solidFill>
                  <a:srgbClr val="000066"/>
                </a:solidFill>
                <a:latin typeface="Comic Sans MS" panose="030F0702030302020204" pitchFamily="66" charset="0"/>
              </a:rPr>
              <a:t>CFR Dergisi Foreign Affairs, 1995</a:t>
            </a:r>
            <a:endParaRPr lang="tr-TR" sz="2800" b="1" i="1">
              <a:solidFill>
                <a:srgbClr val="000066"/>
              </a:solidFill>
              <a:latin typeface="Comic Sans MS" panose="030F0702030302020204" pitchFamily="66"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quarter" idx="10"/>
          </p:nvPr>
        </p:nvSpPr>
        <p:spPr/>
        <p:txBody>
          <a:bodyPr/>
          <a:lstStyle/>
          <a:p>
            <a:pPr>
              <a:defRPr/>
            </a:pPr>
            <a:r>
              <a:rPr lang="tr-TR" smtClean="0">
                <a:solidFill>
                  <a:prstClr val="black">
                    <a:tint val="75000"/>
                  </a:prstClr>
                </a:solidFill>
              </a:rPr>
              <a:t>10/30/2021</a:t>
            </a:r>
            <a:endParaRPr lang="tr-TR">
              <a:solidFill>
                <a:prstClr val="black">
                  <a:tint val="75000"/>
                </a:prstClr>
              </a:solidFill>
            </a:endParaRPr>
          </a:p>
        </p:txBody>
      </p:sp>
      <p:sp>
        <p:nvSpPr>
          <p:cNvPr id="6" name="Slide Number Placeholder 3"/>
          <p:cNvSpPr>
            <a:spLocks noGrp="1"/>
          </p:cNvSpPr>
          <p:nvPr>
            <p:ph type="sldNum" sz="quarter" idx="12"/>
          </p:nvPr>
        </p:nvSpPr>
        <p:spPr/>
        <p:txBody>
          <a:bodyPr/>
          <a:lstStyle/>
          <a:p>
            <a:pPr>
              <a:defRPr/>
            </a:pPr>
            <a:fld id="{AA838B34-B9F8-427A-B9E0-6525F13EEC05}" type="slidenum">
              <a:rPr lang="tr-TR">
                <a:solidFill>
                  <a:prstClr val="black">
                    <a:tint val="75000"/>
                  </a:prstClr>
                </a:solidFill>
              </a:rPr>
            </a:fld>
            <a:endParaRPr lang="tr-TR">
              <a:solidFill>
                <a:prstClr val="black">
                  <a:tint val="75000"/>
                </a:prstClr>
              </a:solidFill>
            </a:endParaRPr>
          </a:p>
        </p:txBody>
      </p:sp>
      <p:pic>
        <p:nvPicPr>
          <p:cNvPr id="107525" name="Picture 2" descr="malu orkide"/>
          <p:cNvPicPr>
            <a:picLocks noChangeAspect="1" noChangeArrowheads="1"/>
          </p:cNvPicPr>
          <p:nvPr/>
        </p:nvPicPr>
        <p:blipFill>
          <a:blip r:embed="rId1" cstate="email"/>
          <a:srcRect/>
          <a:stretch>
            <a:fillRect/>
          </a:stretch>
        </p:blipFill>
        <p:spPr bwMode="auto">
          <a:xfrm>
            <a:off x="0" y="0"/>
            <a:ext cx="9144000" cy="6858000"/>
          </a:xfrm>
          <a:prstGeom prst="rect">
            <a:avLst/>
          </a:prstGeom>
          <a:noFill/>
          <a:ln w="9525">
            <a:noFill/>
            <a:miter lim="800000"/>
            <a:headEnd/>
            <a:tailEnd/>
          </a:ln>
        </p:spPr>
      </p:pic>
      <p:sp>
        <p:nvSpPr>
          <p:cNvPr id="372739" name="WordArt 3"/>
          <p:cNvSpPr>
            <a:spLocks noChangeArrowheads="1" noChangeShapeType="1" noTextEdit="1"/>
          </p:cNvSpPr>
          <p:nvPr/>
        </p:nvSpPr>
        <p:spPr bwMode="auto">
          <a:xfrm>
            <a:off x="1043608" y="5084886"/>
            <a:ext cx="7920558" cy="172849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tr-TR" sz="3600" kern="10" dirty="0">
                <a:ln w="12700">
                  <a:solidFill>
                    <a:srgbClr val="FF9900"/>
                  </a:solidFill>
                  <a:round/>
                </a:ln>
                <a:gradFill rotWithShape="1">
                  <a:gsLst>
                    <a:gs pos="0">
                      <a:srgbClr val="156B13"/>
                    </a:gs>
                    <a:gs pos="25000">
                      <a:srgbClr val="9CB86E"/>
                    </a:gs>
                    <a:gs pos="50000">
                      <a:srgbClr val="DDEBCF"/>
                    </a:gs>
                    <a:gs pos="75000">
                      <a:srgbClr val="9CB86E"/>
                    </a:gs>
                    <a:gs pos="100000">
                      <a:srgbClr val="156B13"/>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rPr>
              <a:t>HOŞGELDİNİZ</a:t>
            </a:r>
            <a:endParaRPr lang="tr-TR" sz="3600" kern="10" dirty="0">
              <a:ln w="12700">
                <a:solidFill>
                  <a:srgbClr val="FF9900"/>
                </a:solidFill>
                <a:round/>
              </a:ln>
              <a:gradFill rotWithShape="1">
                <a:gsLst>
                  <a:gs pos="0">
                    <a:srgbClr val="156B13"/>
                  </a:gs>
                  <a:gs pos="25000">
                    <a:srgbClr val="9CB86E"/>
                  </a:gs>
                  <a:gs pos="50000">
                    <a:srgbClr val="DDEBCF"/>
                  </a:gs>
                  <a:gs pos="75000">
                    <a:srgbClr val="9CB86E"/>
                  </a:gs>
                  <a:gs pos="100000">
                    <a:srgbClr val="156B13"/>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72739"/>
                                        </p:tgtEl>
                                        <p:attrNameLst>
                                          <p:attrName>style.visibility</p:attrName>
                                        </p:attrNameLst>
                                      </p:cBhvr>
                                      <p:to>
                                        <p:strVal val="visible"/>
                                      </p:to>
                                    </p:set>
                                    <p:anim calcmode="lin" valueType="num">
                                      <p:cBhvr>
                                        <p:cTn id="7" dur="1000" fill="hold"/>
                                        <p:tgtEl>
                                          <p:spTgt spid="372739"/>
                                        </p:tgtEl>
                                        <p:attrNameLst>
                                          <p:attrName>ppt_w</p:attrName>
                                        </p:attrNameLst>
                                      </p:cBhvr>
                                      <p:tavLst>
                                        <p:tav tm="0">
                                          <p:val>
                                            <p:fltVal val="0"/>
                                          </p:val>
                                        </p:tav>
                                        <p:tav tm="100000">
                                          <p:val>
                                            <p:strVal val="#ppt_w"/>
                                          </p:val>
                                        </p:tav>
                                      </p:tavLst>
                                    </p:anim>
                                    <p:anim calcmode="lin" valueType="num">
                                      <p:cBhvr>
                                        <p:cTn id="8" dur="1000" fill="hold"/>
                                        <p:tgtEl>
                                          <p:spTgt spid="372739"/>
                                        </p:tgtEl>
                                        <p:attrNameLst>
                                          <p:attrName>ppt_h</p:attrName>
                                        </p:attrNameLst>
                                      </p:cBhvr>
                                      <p:tavLst>
                                        <p:tav tm="0">
                                          <p:val>
                                            <p:fltVal val="0"/>
                                          </p:val>
                                        </p:tav>
                                        <p:tav tm="100000">
                                          <p:val>
                                            <p:strVal val="#ppt_h"/>
                                          </p:val>
                                        </p:tav>
                                      </p:tavLst>
                                    </p:anim>
                                    <p:anim calcmode="lin" valueType="num">
                                      <p:cBhvr>
                                        <p:cTn id="9" dur="1000" fill="hold"/>
                                        <p:tgtEl>
                                          <p:spTgt spid="3727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27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4925" y="25083"/>
            <a:ext cx="9036050" cy="1403350"/>
          </a:xfrm>
        </p:spPr>
        <p:txBody>
          <a:bodyPr rtlCol="0">
            <a:normAutofit fontScale="90000"/>
          </a:bodyPr>
          <a:lstStyle/>
          <a:p>
            <a:pPr fontAlgn="auto">
              <a:spcAft>
                <a:spcPts val="0"/>
              </a:spcAft>
              <a:defRPr/>
            </a:pPr>
            <a:r>
              <a:rPr lang="tr-TR" sz="4000" b="1" dirty="0">
                <a:solidFill>
                  <a:srgbClr val="660033"/>
                </a:solidFill>
                <a:latin typeface="Verdana" panose="020B0604030504040204" pitchFamily="34" charset="0"/>
              </a:rPr>
              <a:t>ABD, Türkiye’yi bölme niyetinde!</a:t>
            </a:r>
            <a:br>
              <a:rPr lang="tr-TR" sz="3600" dirty="0">
                <a:solidFill>
                  <a:srgbClr val="660033"/>
                </a:solidFill>
                <a:latin typeface="Verdana" panose="020B0604030504040204" pitchFamily="34" charset="0"/>
              </a:rPr>
            </a:br>
            <a:r>
              <a:rPr lang="tr-TR" sz="3600" dirty="0">
                <a:solidFill>
                  <a:srgbClr val="000066"/>
                </a:solidFill>
              </a:rPr>
              <a:t>E. Alb. Ralph Peters, Haziran 2006</a:t>
            </a:r>
            <a:br>
              <a:rPr lang="tr-TR" sz="3600" dirty="0">
                <a:solidFill>
                  <a:srgbClr val="000066"/>
                </a:solidFill>
              </a:rPr>
            </a:br>
            <a:r>
              <a:rPr lang="tr-TR" sz="2400" b="1" dirty="0">
                <a:hlinkClick r:id="rId1"/>
              </a:rPr>
              <a:t>www.armedforcesjournal.com/2006/06/1833899</a:t>
            </a:r>
            <a:r>
              <a:rPr lang="tr-TR" sz="2400" dirty="0"/>
              <a:t> </a:t>
            </a:r>
            <a:endParaRPr lang="tr-TR" sz="2400" dirty="0"/>
          </a:p>
        </p:txBody>
      </p:sp>
      <p:pic>
        <p:nvPicPr>
          <p:cNvPr id="217091" name="Picture 3" descr="Türkiye parçalanmak isteniyor"/>
          <p:cNvPicPr>
            <a:picLocks noChangeAspect="1" noChangeArrowheads="1"/>
          </p:cNvPicPr>
          <p:nvPr/>
        </p:nvPicPr>
        <p:blipFill>
          <a:blip r:embed="rId2" cstate="email"/>
          <a:srcRect/>
          <a:stretch>
            <a:fillRect/>
          </a:stretch>
        </p:blipFill>
        <p:spPr bwMode="auto">
          <a:xfrm>
            <a:off x="250825" y="1557338"/>
            <a:ext cx="8642350" cy="5026025"/>
          </a:xfrm>
          <a:prstGeom prst="rect">
            <a:avLst/>
          </a:prstGeom>
          <a:noFill/>
          <a:ln w="76200">
            <a:solidFill>
              <a:srgbClr val="800000"/>
            </a:solidFill>
            <a:miter lim="800000"/>
            <a:headEnd/>
            <a:tailEnd/>
          </a:ln>
        </p:spPr>
      </p:pic>
      <p:sp>
        <p:nvSpPr>
          <p:cNvPr id="204804" name="Date Placeholder 3"/>
          <p:cNvSpPr>
            <a:spLocks noGrp="1"/>
          </p:cNvSpPr>
          <p:nvPr>
            <p:ph type="dt" sz="quarter" idx="10"/>
          </p:nvPr>
        </p:nvSpPr>
        <p:spPr bwMode="auto">
          <a:xfrm>
            <a:off x="467360" y="6596380"/>
            <a:ext cx="2133600" cy="365125"/>
          </a:xfrm>
          <a:ln>
            <a:miter lim="800000"/>
          </a:ln>
        </p:spPr>
        <p:txBody>
          <a:bodyPr wrap="square" numCol="1" anchorCtr="0" compatLnSpc="1"/>
          <a:lstStyle/>
          <a:p>
            <a:pPr fontAlgn="base">
              <a:spcBef>
                <a:spcPct val="0"/>
              </a:spcBef>
              <a:spcAft>
                <a:spcPct val="0"/>
              </a:spcAft>
              <a:defRPr/>
            </a:pPr>
            <a:r>
              <a:rPr lang="tr-TR" sz="1400" smtClean="0">
                <a:solidFill>
                  <a:srgbClr val="898989"/>
                </a:solidFill>
                <a:cs typeface="Arial" panose="020B0604020202020204" pitchFamily="34" charset="0"/>
              </a:rPr>
              <a:t>10/30/2021</a:t>
            </a:r>
            <a:endParaRPr lang="tr-TR" sz="1400" smtClean="0">
              <a:solidFill>
                <a:srgbClr val="898989"/>
              </a:solidFill>
              <a:cs typeface="Arial" panose="020B0604020202020204" pitchFamily="34" charset="0"/>
            </a:endParaRPr>
          </a:p>
        </p:txBody>
      </p:sp>
      <p:sp>
        <p:nvSpPr>
          <p:cNvPr id="204805" name="Slide Number Placeholder 4"/>
          <p:cNvSpPr>
            <a:spLocks noGrp="1"/>
          </p:cNvSpPr>
          <p:nvPr>
            <p:ph type="sldNum" sz="quarter" idx="12"/>
          </p:nvPr>
        </p:nvSpPr>
        <p:spPr bwMode="auto">
          <a:xfrm>
            <a:off x="6553200" y="6571615"/>
            <a:ext cx="2133600" cy="365125"/>
          </a:xfrm>
          <a:ln>
            <a:miter lim="800000"/>
          </a:ln>
        </p:spPr>
        <p:txBody>
          <a:bodyPr wrap="square" numCol="1" anchorCtr="0" compatLnSpc="1"/>
          <a:lstStyle/>
          <a:p>
            <a:pPr fontAlgn="base">
              <a:spcBef>
                <a:spcPct val="0"/>
              </a:spcBef>
              <a:spcAft>
                <a:spcPct val="0"/>
              </a:spcAft>
              <a:defRPr/>
            </a:pPr>
            <a:fld id="{C465C8CB-3A02-4255-BD4F-0166D64457FC}" type="slidenum">
              <a:rPr lang="tr-TR" sz="1400" smtClean="0">
                <a:solidFill>
                  <a:srgbClr val="898989"/>
                </a:solidFill>
                <a:cs typeface="Arial" panose="020B0604020202020204" pitchFamily="34" charset="0"/>
              </a:rPr>
            </a:fld>
            <a:endParaRPr lang="tr-TR" sz="1400" smtClean="0">
              <a:solidFill>
                <a:srgbClr val="898989"/>
              </a:solidFill>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Slide Number Placeholder 5"/>
          <p:cNvSpPr>
            <a:spLocks noGrp="1"/>
          </p:cNvSpPr>
          <p:nvPr>
            <p:ph type="sldNum" sz="quarter" idx="12"/>
          </p:nvPr>
        </p:nvSpPr>
        <p:spPr>
          <a:xfrm>
            <a:off x="6588125" y="6524625"/>
            <a:ext cx="2133600" cy="476250"/>
          </a:xfrm>
        </p:spPr>
        <p:txBody>
          <a:bodyPr/>
          <a:lstStyle/>
          <a:p>
            <a:pPr>
              <a:defRPr/>
            </a:pPr>
            <a:fld id="{DD20BE00-A69F-4ACE-8CDD-7D3485B10A79}" type="slidenum">
              <a:rPr lang="tr-TR" smtClean="0"/>
            </a:fld>
            <a:endParaRPr lang="tr-TR"/>
          </a:p>
        </p:txBody>
      </p:sp>
      <p:pic>
        <p:nvPicPr>
          <p:cNvPr id="182276" name="Picture 7" descr="c170101"/>
          <p:cNvPicPr>
            <a:picLocks noChangeAspect="1" noChangeArrowheads="1"/>
          </p:cNvPicPr>
          <p:nvPr/>
        </p:nvPicPr>
        <p:blipFill>
          <a:blip r:embed="rId1" cstate="email"/>
          <a:srcRect/>
          <a:stretch>
            <a:fillRect/>
          </a:stretch>
        </p:blipFill>
        <p:spPr bwMode="auto">
          <a:xfrm>
            <a:off x="179070" y="260985"/>
            <a:ext cx="8893175" cy="6195060"/>
          </a:xfrm>
          <a:prstGeom prst="rect">
            <a:avLst/>
          </a:prstGeom>
          <a:noFill/>
          <a:ln w="76200">
            <a:solidFill>
              <a:srgbClr val="003300"/>
            </a:solidFill>
            <a:miter lim="800000"/>
            <a:headEnd/>
            <a:tailEnd/>
          </a:ln>
        </p:spPr>
      </p:pic>
      <p:sp>
        <p:nvSpPr>
          <p:cNvPr id="182277" name="Text Box 8"/>
          <p:cNvSpPr txBox="1">
            <a:spLocks noChangeArrowheads="1"/>
          </p:cNvSpPr>
          <p:nvPr/>
        </p:nvSpPr>
        <p:spPr bwMode="auto">
          <a:xfrm>
            <a:off x="4552315" y="5895975"/>
            <a:ext cx="4581525" cy="398780"/>
          </a:xfrm>
          <a:prstGeom prst="rect">
            <a:avLst/>
          </a:prstGeom>
          <a:noFill/>
          <a:ln w="9525">
            <a:noFill/>
            <a:miter lim="800000"/>
          </a:ln>
        </p:spPr>
        <p:txBody>
          <a:bodyPr wrap="square">
            <a:spAutoFit/>
          </a:bodyPr>
          <a:lstStyle/>
          <a:p>
            <a:pPr algn="ctr" fontAlgn="base">
              <a:spcBef>
                <a:spcPct val="0"/>
              </a:spcBef>
              <a:spcAft>
                <a:spcPct val="0"/>
              </a:spcAft>
            </a:pPr>
            <a:r>
              <a:rPr lang="tr-TR" b="1">
                <a:solidFill>
                  <a:srgbClr val="000066"/>
                </a:solidFill>
                <a:cs typeface="Arial" panose="020B0604020202020204" pitchFamily="34" charset="0"/>
              </a:rPr>
              <a:t>Nuri Kurtcebe, 23.11.06, </a:t>
            </a:r>
            <a:r>
              <a:rPr lang="tr-TR" sz="2000" b="1">
                <a:solidFill>
                  <a:srgbClr val="800000"/>
                </a:solidFill>
                <a:cs typeface="Arial" panose="020B0604020202020204" pitchFamily="34" charset="0"/>
              </a:rPr>
              <a:t>Cumhuriyet</a:t>
            </a:r>
            <a:endParaRPr lang="tr-TR" sz="2000" b="1">
              <a:solidFill>
                <a:srgbClr val="800000"/>
              </a:solidFill>
              <a:cs typeface="Arial" panose="020B0604020202020204" pitchFamily="34" charset="0"/>
            </a:endParaRPr>
          </a:p>
        </p:txBody>
      </p:sp>
      <p:sp>
        <p:nvSpPr>
          <p:cNvPr id="2" name="Date Placeholder 1"/>
          <p:cNvSpPr>
            <a:spLocks noGrp="1"/>
          </p:cNvSpPr>
          <p:nvPr>
            <p:ph type="dt" sz="half" idx="10"/>
          </p:nvPr>
        </p:nvSpPr>
        <p:spPr>
          <a:xfrm>
            <a:off x="467360" y="6524625"/>
            <a:ext cx="2133600" cy="476250"/>
          </a:xfrm>
        </p:spPr>
        <p:txBody>
          <a:bodyPr/>
          <a:lstStyle/>
          <a:p>
            <a:pPr>
              <a:defRPr/>
            </a:pPr>
            <a:r>
              <a:rPr lang="tr-TR" smtClean="0"/>
              <a:t>10/30/2021</a:t>
            </a:r>
            <a:endParaRPr lang="tr-T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7" name="Rectangle 2"/>
          <p:cNvSpPr>
            <a:spLocks noGrp="1" noChangeArrowheads="1"/>
          </p:cNvSpPr>
          <p:nvPr>
            <p:ph type="title"/>
          </p:nvPr>
        </p:nvSpPr>
        <p:spPr>
          <a:xfrm>
            <a:off x="177800" y="260350"/>
            <a:ext cx="8858250" cy="1439863"/>
          </a:xfrm>
        </p:spPr>
        <p:txBody>
          <a:bodyPr/>
          <a:lstStyle/>
          <a:p>
            <a:pPr eaLnBrk="1" hangingPunct="1"/>
            <a:r>
              <a:rPr lang="tr-TR" sz="4000" b="1">
                <a:solidFill>
                  <a:srgbClr val="000066"/>
                </a:solidFill>
              </a:rPr>
              <a:t> </a:t>
            </a:r>
            <a:endParaRPr lang="tr-TR" sz="2800" i="1"/>
          </a:p>
        </p:txBody>
      </p:sp>
      <p:sp>
        <p:nvSpPr>
          <p:cNvPr id="218118" name="Text Box 3"/>
          <p:cNvSpPr txBox="1">
            <a:spLocks noChangeArrowheads="1"/>
          </p:cNvSpPr>
          <p:nvPr/>
        </p:nvSpPr>
        <p:spPr bwMode="auto">
          <a:xfrm>
            <a:off x="1763713" y="549275"/>
            <a:ext cx="5256212" cy="641350"/>
          </a:xfrm>
          <a:prstGeom prst="rect">
            <a:avLst/>
          </a:prstGeom>
          <a:noFill/>
          <a:ln w="9525">
            <a:noFill/>
            <a:miter lim="800000"/>
          </a:ln>
        </p:spPr>
        <p:txBody>
          <a:bodyPr>
            <a:spAutoFit/>
          </a:bodyPr>
          <a:lstStyle/>
          <a:p>
            <a:pPr algn="ctr" fontAlgn="base">
              <a:spcBef>
                <a:spcPct val="0"/>
              </a:spcBef>
              <a:spcAft>
                <a:spcPct val="0"/>
              </a:spcAft>
            </a:pPr>
            <a:r>
              <a:rPr lang="tr-TR" sz="3600" b="1">
                <a:solidFill>
                  <a:srgbClr val="990000"/>
                </a:solidFill>
                <a:latin typeface="Verdana" panose="020B0604030504040204" pitchFamily="34" charset="0"/>
                <a:cs typeface="Arial" panose="020B0604020202020204" pitchFamily="34" charset="0"/>
              </a:rPr>
              <a:t> </a:t>
            </a:r>
            <a:endParaRPr lang="tr-TR" sz="3600">
              <a:solidFill>
                <a:srgbClr val="000066"/>
              </a:solidFill>
              <a:latin typeface="Verdana" panose="020B0604030504040204" pitchFamily="34" charset="0"/>
              <a:cs typeface="Arial" panose="020B0604020202020204" pitchFamily="34" charset="0"/>
            </a:endParaRPr>
          </a:p>
        </p:txBody>
      </p:sp>
      <p:sp>
        <p:nvSpPr>
          <p:cNvPr id="218119" name="Text Box 4"/>
          <p:cNvSpPr txBox="1">
            <a:spLocks noChangeArrowheads="1"/>
          </p:cNvSpPr>
          <p:nvPr/>
        </p:nvSpPr>
        <p:spPr bwMode="auto">
          <a:xfrm>
            <a:off x="396875" y="2564765"/>
            <a:ext cx="3887788" cy="3979863"/>
          </a:xfrm>
          <a:prstGeom prst="rect">
            <a:avLst/>
          </a:prstGeom>
          <a:solidFill>
            <a:srgbClr val="FFFF99"/>
          </a:solidFill>
          <a:ln w="76200">
            <a:solidFill>
              <a:srgbClr val="003300"/>
            </a:solidFill>
            <a:miter lim="800000"/>
          </a:ln>
        </p:spPr>
        <p:txBody>
          <a:bodyPr>
            <a:spAutoFit/>
          </a:bodyPr>
          <a:lstStyle/>
          <a:p>
            <a:pPr algn="ctr" fontAlgn="base">
              <a:lnSpc>
                <a:spcPct val="105000"/>
              </a:lnSpc>
              <a:spcBef>
                <a:spcPct val="0"/>
              </a:spcBef>
              <a:spcAft>
                <a:spcPct val="0"/>
              </a:spcAft>
            </a:pPr>
            <a:endParaRPr lang="tr-TR" sz="200">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800" b="1" u="sng">
                <a:solidFill>
                  <a:srgbClr val="000000"/>
                </a:solidFill>
                <a:latin typeface="Arial" panose="020B0604020202020204" pitchFamily="34" charset="0"/>
                <a:cs typeface="Arial" panose="020B0604020202020204" pitchFamily="34" charset="0"/>
              </a:rPr>
              <a:t>Winners		: </a:t>
            </a:r>
            <a:endParaRPr lang="tr-TR" sz="2800" b="1" u="sng">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Afghanistan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Arab Shia State</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Armenia</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Azerbaijan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Free Baluchistan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Free Kurdistan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Iran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Islamic Sacred State</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Jordan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Lebanon</a:t>
            </a:r>
            <a:endParaRPr lang="tr-TR" sz="2000" b="1">
              <a:solidFill>
                <a:srgbClr val="000066"/>
              </a:solidFill>
              <a:latin typeface="Arial" panose="020B0604020202020204" pitchFamily="34" charset="0"/>
              <a:cs typeface="Arial" panose="020B0604020202020204" pitchFamily="34" charset="0"/>
            </a:endParaRPr>
          </a:p>
          <a:p>
            <a:pPr fontAlgn="base">
              <a:spcBef>
                <a:spcPct val="0"/>
              </a:spcBef>
              <a:spcAft>
                <a:spcPct val="0"/>
              </a:spcAft>
            </a:pPr>
            <a:r>
              <a:rPr lang="tr-TR" sz="2000" b="1">
                <a:solidFill>
                  <a:srgbClr val="000066"/>
                </a:solidFill>
                <a:latin typeface="Arial" panose="020B0604020202020204" pitchFamily="34" charset="0"/>
                <a:cs typeface="Arial" panose="020B0604020202020204" pitchFamily="34" charset="0"/>
              </a:rPr>
              <a:t>Yemen</a:t>
            </a:r>
            <a:endParaRPr lang="tr-TR" sz="1200">
              <a:solidFill>
                <a:srgbClr val="000066"/>
              </a:solidFill>
              <a:latin typeface="Arial" panose="020B0604020202020204" pitchFamily="34" charset="0"/>
              <a:cs typeface="Arial" panose="020B0604020202020204" pitchFamily="34" charset="0"/>
            </a:endParaRPr>
          </a:p>
        </p:txBody>
      </p:sp>
      <p:sp>
        <p:nvSpPr>
          <p:cNvPr id="218120" name="Rectangle 5"/>
          <p:cNvSpPr>
            <a:spLocks noChangeArrowheads="1"/>
          </p:cNvSpPr>
          <p:nvPr/>
        </p:nvSpPr>
        <p:spPr bwMode="auto">
          <a:xfrm>
            <a:off x="177800" y="117158"/>
            <a:ext cx="8858250" cy="1439862"/>
          </a:xfrm>
          <a:prstGeom prst="rect">
            <a:avLst/>
          </a:prstGeom>
          <a:noFill/>
          <a:ln w="9525">
            <a:noFill/>
            <a:miter lim="800000"/>
          </a:ln>
        </p:spPr>
        <p:txBody>
          <a:bodyPr anchor="ctr"/>
          <a:lstStyle/>
          <a:p>
            <a:pPr algn="ctr" fontAlgn="base">
              <a:spcBef>
                <a:spcPct val="0"/>
              </a:spcBef>
              <a:spcAft>
                <a:spcPct val="0"/>
              </a:spcAft>
            </a:pPr>
            <a:r>
              <a:rPr lang="tr-TR" sz="3600" b="1">
                <a:solidFill>
                  <a:srgbClr val="000066"/>
                </a:solidFill>
                <a:latin typeface="Arial" panose="020B0604020202020204" pitchFamily="34" charset="0"/>
                <a:cs typeface="Arial" panose="020B0604020202020204" pitchFamily="34" charset="0"/>
              </a:rPr>
              <a:t>How a better Middle East would look?</a:t>
            </a:r>
            <a:r>
              <a:rPr lang="tr-TR" sz="2400" b="1">
                <a:solidFill>
                  <a:srgbClr val="1F497D"/>
                </a:solidFill>
                <a:latin typeface="Arial" panose="020B0604020202020204" pitchFamily="34" charset="0"/>
                <a:cs typeface="Arial" panose="020B0604020202020204" pitchFamily="34" charset="0"/>
              </a:rPr>
              <a:t> </a:t>
            </a:r>
            <a:br>
              <a:rPr lang="tr-TR" sz="2400" b="1">
                <a:solidFill>
                  <a:srgbClr val="1F497D"/>
                </a:solidFill>
                <a:latin typeface="Arial" panose="020B0604020202020204" pitchFamily="34" charset="0"/>
                <a:cs typeface="Arial" panose="020B0604020202020204" pitchFamily="34" charset="0"/>
              </a:rPr>
            </a:br>
            <a:r>
              <a:rPr lang="tr-TR" sz="2400" b="1">
                <a:solidFill>
                  <a:srgbClr val="1F497D"/>
                </a:solidFill>
                <a:latin typeface="Arial" panose="020B0604020202020204" pitchFamily="34" charset="0"/>
                <a:cs typeface="Arial" panose="020B0604020202020204" pitchFamily="34" charset="0"/>
              </a:rPr>
              <a:t>BY RALPH PETERS :</a:t>
            </a:r>
            <a:r>
              <a:rPr lang="tr-TR" sz="4000" b="1">
                <a:solidFill>
                  <a:srgbClr val="800000"/>
                </a:solidFill>
                <a:latin typeface="Verdana" panose="020B0604030504040204" pitchFamily="34" charset="0"/>
                <a:cs typeface="Arial" panose="020B0604020202020204" pitchFamily="34" charset="0"/>
              </a:rPr>
              <a:t> </a:t>
            </a:r>
            <a:r>
              <a:rPr lang="tr-TR" sz="4800" b="1">
                <a:solidFill>
                  <a:srgbClr val="800000"/>
                </a:solidFill>
                <a:latin typeface="Verdana" panose="020B0604030504040204" pitchFamily="34" charset="0"/>
                <a:cs typeface="Arial" panose="020B0604020202020204" pitchFamily="34" charset="0"/>
              </a:rPr>
              <a:t>Blood borders</a:t>
            </a:r>
            <a:r>
              <a:rPr lang="tr-TR" sz="4000" b="1">
                <a:solidFill>
                  <a:srgbClr val="800000"/>
                </a:solidFill>
                <a:latin typeface="Verdana" panose="020B0604030504040204" pitchFamily="34" charset="0"/>
                <a:cs typeface="Arial" panose="020B0604020202020204" pitchFamily="34" charset="0"/>
              </a:rPr>
              <a:t> </a:t>
            </a:r>
            <a:r>
              <a:rPr lang="tr-TR" sz="2400" i="1">
                <a:solidFill>
                  <a:srgbClr val="1F497D"/>
                </a:solidFill>
                <a:latin typeface="Arial" panose="020B0604020202020204" pitchFamily="34" charset="0"/>
                <a:cs typeface="Arial" panose="020B0604020202020204" pitchFamily="34" charset="0"/>
              </a:rPr>
              <a:t>(www.armedforcesjournal.com/2006/06/1833899)</a:t>
            </a:r>
            <a:endParaRPr lang="tr-TR" sz="2400" i="1">
              <a:solidFill>
                <a:srgbClr val="1F497D"/>
              </a:solidFill>
              <a:latin typeface="Arial" panose="020B0604020202020204" pitchFamily="34" charset="0"/>
              <a:cs typeface="Arial" panose="020B0604020202020204" pitchFamily="34" charset="0"/>
            </a:endParaRPr>
          </a:p>
        </p:txBody>
      </p:sp>
      <p:sp>
        <p:nvSpPr>
          <p:cNvPr id="218121" name="Text Box 6"/>
          <p:cNvSpPr txBox="1">
            <a:spLocks noChangeArrowheads="1"/>
          </p:cNvSpPr>
          <p:nvPr/>
        </p:nvSpPr>
        <p:spPr bwMode="auto">
          <a:xfrm>
            <a:off x="1331913" y="1724978"/>
            <a:ext cx="6551612" cy="679450"/>
          </a:xfrm>
          <a:prstGeom prst="rect">
            <a:avLst/>
          </a:prstGeom>
          <a:solidFill>
            <a:srgbClr val="FFFF99"/>
          </a:solidFill>
          <a:ln w="76200">
            <a:solidFill>
              <a:srgbClr val="003300"/>
            </a:solidFill>
            <a:miter lim="800000"/>
          </a:ln>
        </p:spPr>
        <p:txBody>
          <a:bodyPr>
            <a:spAutoFit/>
          </a:bodyPr>
          <a:lstStyle/>
          <a:p>
            <a:pPr algn="ctr" fontAlgn="base">
              <a:lnSpc>
                <a:spcPct val="105000"/>
              </a:lnSpc>
              <a:spcBef>
                <a:spcPct val="0"/>
              </a:spcBef>
              <a:spcAft>
                <a:spcPct val="0"/>
              </a:spcAft>
            </a:pPr>
            <a:r>
              <a:rPr lang="tr-TR" sz="3200" b="1">
                <a:solidFill>
                  <a:srgbClr val="800000"/>
                </a:solidFill>
                <a:latin typeface="Verdana" panose="020B0604030504040204" pitchFamily="34" charset="0"/>
                <a:cs typeface="Arial" panose="020B0604020202020204" pitchFamily="34" charset="0"/>
              </a:rPr>
              <a:t>Who wins, who loses ?</a:t>
            </a:r>
            <a:endParaRPr lang="tr-TR" sz="8000" b="1">
              <a:solidFill>
                <a:srgbClr val="800000"/>
              </a:solidFill>
              <a:latin typeface="Verdana" panose="020B0604030504040204" pitchFamily="34" charset="0"/>
              <a:cs typeface="Arial" panose="020B0604020202020204" pitchFamily="34" charset="0"/>
            </a:endParaRPr>
          </a:p>
        </p:txBody>
      </p:sp>
      <p:sp>
        <p:nvSpPr>
          <p:cNvPr id="218122" name="Text Box 7"/>
          <p:cNvSpPr txBox="1">
            <a:spLocks noChangeArrowheads="1"/>
          </p:cNvSpPr>
          <p:nvPr/>
        </p:nvSpPr>
        <p:spPr bwMode="auto">
          <a:xfrm>
            <a:off x="4787900" y="2564765"/>
            <a:ext cx="3887788" cy="3981450"/>
          </a:xfrm>
          <a:prstGeom prst="rect">
            <a:avLst/>
          </a:prstGeom>
          <a:solidFill>
            <a:srgbClr val="FFFF99"/>
          </a:solidFill>
          <a:ln w="76200">
            <a:solidFill>
              <a:srgbClr val="003300"/>
            </a:solidFill>
            <a:miter lim="800000"/>
          </a:ln>
        </p:spPr>
        <p:txBody>
          <a:bodyPr>
            <a:spAutoFit/>
          </a:bodyPr>
          <a:lstStyle/>
          <a:p>
            <a:pPr fontAlgn="base">
              <a:spcBef>
                <a:spcPct val="0"/>
              </a:spcBef>
              <a:spcAft>
                <a:spcPct val="0"/>
              </a:spcAft>
            </a:pPr>
            <a:r>
              <a:rPr lang="tr-TR" sz="3200" b="1" u="sng">
                <a:solidFill>
                  <a:srgbClr val="990000"/>
                </a:solidFill>
                <a:latin typeface="Arial" panose="020B0604020202020204" pitchFamily="34" charset="0"/>
                <a:cs typeface="Arial" panose="020B0604020202020204" pitchFamily="34" charset="0"/>
              </a:rPr>
              <a:t>Losers		:</a:t>
            </a:r>
            <a:r>
              <a:rPr lang="tr-TR">
                <a:solidFill>
                  <a:srgbClr val="000000"/>
                </a:solidFill>
                <a:latin typeface="Arial" panose="020B0604020202020204" pitchFamily="34" charset="0"/>
                <a:cs typeface="Arial" panose="020B0604020202020204" pitchFamily="34" charset="0"/>
              </a:rPr>
              <a:t> </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Afghanistan</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Iran</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Iraq</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Israel</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Kuwait</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Pakistan</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Qatar</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Saudi Arabia</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Syria</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sz="2400" b="1" u="sng">
                <a:solidFill>
                  <a:srgbClr val="990000"/>
                </a:solidFill>
                <a:latin typeface="Arial" panose="020B0604020202020204" pitchFamily="34" charset="0"/>
                <a:cs typeface="Arial" panose="020B0604020202020204" pitchFamily="34" charset="0"/>
              </a:rPr>
              <a:t>T u r k e y.......!!!!!!!!!!!!! </a:t>
            </a:r>
            <a:endParaRPr lang="tr-TR" sz="2400" b="1" u="sng">
              <a:solidFill>
                <a:srgbClr val="99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United Arab Emirates</a:t>
            </a:r>
            <a:endParaRPr lang="tr-TR">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tr-TR">
                <a:solidFill>
                  <a:srgbClr val="000000"/>
                </a:solidFill>
                <a:latin typeface="Arial" panose="020B0604020202020204" pitchFamily="34" charset="0"/>
                <a:cs typeface="Arial" panose="020B0604020202020204" pitchFamily="34" charset="0"/>
              </a:rPr>
              <a:t>West Bank</a:t>
            </a:r>
            <a:endParaRPr lang="tr-TR">
              <a:solidFill>
                <a:srgbClr val="000000"/>
              </a:solidFill>
              <a:latin typeface="Arial" panose="020B0604020202020204" pitchFamily="34" charset="0"/>
              <a:cs typeface="Arial" panose="020B0604020202020204" pitchFamily="34" charset="0"/>
            </a:endParaRPr>
          </a:p>
        </p:txBody>
      </p:sp>
      <p:sp>
        <p:nvSpPr>
          <p:cNvPr id="182275" name="Slide Number Placeholder 5"/>
          <p:cNvSpPr>
            <a:spLocks noGrp="1"/>
          </p:cNvSpPr>
          <p:nvPr/>
        </p:nvSpPr>
        <p:spPr>
          <a:xfrm>
            <a:off x="6588125" y="6597650"/>
            <a:ext cx="2133600" cy="476250"/>
          </a:xfrm>
          <a:prstGeom prst="rect">
            <a:avLst/>
          </a:prstGeom>
          <a:noFill/>
          <a:ln w="9525">
            <a:noFill/>
            <a:miter lim="800000"/>
          </a:ln>
          <a:effectLst/>
        </p:spPr>
        <p:txBody>
          <a:bodyPr vert="horz" wrap="square" lIns="91440" tIns="45720" rIns="91440" bIns="45720" numCol="1" anchor="t" anchorCtr="0" compatLnSpc="1"/>
          <a:lstStyle>
            <a:defPPr>
              <a:defRPr lang="tr-TR"/>
            </a:defPPr>
            <a:lvl1pPr marL="0" algn="r" defTabSz="914400" rtl="0" eaLnBrk="1" latinLnBrk="0" hangingPunct="1">
              <a:defRPr sz="1400" kern="1200">
                <a:solidFill>
                  <a:srgbClr val="000000"/>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D20BE00-A69F-4ACE-8CDD-7D3485B10A79}" type="slidenum">
              <a:rPr lang="tr-TR" smtClean="0"/>
            </a:fld>
            <a:endParaRPr lang="tr-TR"/>
          </a:p>
        </p:txBody>
      </p:sp>
      <p:sp>
        <p:nvSpPr>
          <p:cNvPr id="2" name="Date Placeholder 1"/>
          <p:cNvSpPr>
            <a:spLocks noGrp="1"/>
          </p:cNvSpPr>
          <p:nvPr/>
        </p:nvSpPr>
        <p:spPr>
          <a:xfrm>
            <a:off x="755650" y="6619875"/>
            <a:ext cx="2133600" cy="476250"/>
          </a:xfrm>
          <a:prstGeom prst="rect">
            <a:avLst/>
          </a:prstGeom>
          <a:noFill/>
          <a:ln w="9525">
            <a:noFill/>
            <a:miter lim="800000"/>
          </a:ln>
          <a:effectLst/>
        </p:spPr>
        <p:txBody>
          <a:bodyPr vert="horz" wrap="square" lIns="91440" tIns="45720" rIns="91440" bIns="45720" numCol="1" anchor="t" anchorCtr="0" compatLnSpc="1"/>
          <a:lstStyle>
            <a:defPPr>
              <a:defRPr lang="tr-TR"/>
            </a:defPPr>
            <a:lvl1pPr marL="0" algn="l" defTabSz="914400" rtl="0" eaLnBrk="1" latinLnBrk="0" hangingPunct="1">
              <a:defRPr sz="1400" kern="1200">
                <a:solidFill>
                  <a:srgbClr val="000000"/>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690FB-28E1-48C7-A212-3EBB569E9800}" type="datetime1">
              <a:rPr lang="tr-TR" smtClean="0"/>
            </a:fld>
            <a:endParaRPr lang="tr-TR"/>
          </a:p>
        </p:txBody>
      </p:sp>
      <p:sp>
        <p:nvSpPr>
          <p:cNvPr id="3" name="Date Placeholder 2"/>
          <p:cNvSpPr>
            <a:spLocks noGrp="1"/>
          </p:cNvSpPr>
          <p:nvPr>
            <p:ph type="dt" sz="half" idx="10"/>
          </p:nvPr>
        </p:nvSpPr>
        <p:spPr/>
        <p:txBody>
          <a:bodyPr/>
          <a:p>
            <a:pPr>
              <a:defRPr/>
            </a:pPr>
            <a:r>
              <a:rPr lang="tr-TR" smtClean="0"/>
              <a:t>10/30/2021</a:t>
            </a:r>
            <a:endParaRPr lang="tr-TR"/>
          </a:p>
        </p:txBody>
      </p:sp>
      <p:sp>
        <p:nvSpPr>
          <p:cNvPr id="4" name="Slide Number Placeholder 3"/>
          <p:cNvSpPr>
            <a:spLocks noGrp="1"/>
          </p:cNvSpPr>
          <p:nvPr>
            <p:ph type="sldNum" sz="quarter" idx="12"/>
          </p:nvPr>
        </p:nvSpPr>
        <p:spPr/>
        <p:txBody>
          <a:bodyPr/>
          <a:p>
            <a:pPr>
              <a:defRPr/>
            </a:pPr>
            <a:fld id="{AD7C8798-035A-4A6D-92EC-62F0BABE1CE0}" type="slidenum">
              <a:rPr lang="tr-TR"/>
            </a:fld>
            <a:endParaRPr lang="tr-T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Date Placeholder 3"/>
          <p:cNvSpPr>
            <a:spLocks noGrp="1"/>
          </p:cNvSpPr>
          <p:nvPr>
            <p:ph type="dt" sz="quarter" idx="10"/>
          </p:nvPr>
        </p:nvSpPr>
        <p:spPr>
          <a:noFill/>
        </p:spPr>
        <p:txBody>
          <a:bodyPr/>
          <a:lstStyle/>
          <a:p>
            <a:r>
              <a:rPr lang="tr-TR" smtClean="0">
                <a:latin typeface="Arial" panose="020B0604020202020204" pitchFamily="34" charset="0"/>
              </a:rPr>
              <a:t>10/30/2021</a:t>
            </a:r>
            <a:endParaRPr lang="tr-TR">
              <a:latin typeface="Arial" panose="020B0604020202020204" pitchFamily="34" charset="0"/>
            </a:endParaRPr>
          </a:p>
        </p:txBody>
      </p:sp>
      <p:sp>
        <p:nvSpPr>
          <p:cNvPr id="172036" name="Slide Number Placeholder 5"/>
          <p:cNvSpPr>
            <a:spLocks noGrp="1"/>
          </p:cNvSpPr>
          <p:nvPr>
            <p:ph type="sldNum" sz="quarter" idx="12"/>
          </p:nvPr>
        </p:nvSpPr>
        <p:spPr>
          <a:noFill/>
        </p:spPr>
        <p:txBody>
          <a:bodyPr/>
          <a:lstStyle/>
          <a:p>
            <a:fld id="{CF10A466-1156-4012-9913-EB592FD33ACD}" type="slidenum">
              <a:rPr lang="tr-TR" smtClean="0">
                <a:latin typeface="Arial" panose="020B0604020202020204" pitchFamily="34" charset="0"/>
              </a:rPr>
            </a:fld>
            <a:endParaRPr lang="tr-TR">
              <a:latin typeface="Arial" panose="020B0604020202020204" pitchFamily="34" charset="0"/>
            </a:endParaRPr>
          </a:p>
        </p:txBody>
      </p:sp>
      <p:pic>
        <p:nvPicPr>
          <p:cNvPr id="79874" name="Picture 2" descr="Washington Post map of Kurdistan"/>
          <p:cNvPicPr>
            <a:picLocks noGrp="1" noChangeAspect="1" noChangeArrowheads="1"/>
          </p:cNvPicPr>
          <p:nvPr>
            <p:ph idx="1"/>
          </p:nvPr>
        </p:nvPicPr>
        <p:blipFill>
          <a:blip r:embed="rId1" cstate="email"/>
          <a:srcRect/>
          <a:stretch>
            <a:fillRect/>
          </a:stretch>
        </p:blipFill>
        <p:spPr>
          <a:xfrm>
            <a:off x="395605" y="188595"/>
            <a:ext cx="8459470" cy="6260465"/>
          </a:xfrm>
          <a:noFill/>
          <a:ln w="76200">
            <a:solidFill>
              <a:srgbClr val="990000"/>
            </a:solidFill>
          </a:ln>
        </p:spPr>
      </p:pic>
      <p:sp>
        <p:nvSpPr>
          <p:cNvPr id="79875" name="Text Box 3"/>
          <p:cNvSpPr txBox="1">
            <a:spLocks noChangeArrowheads="1"/>
          </p:cNvSpPr>
          <p:nvPr/>
        </p:nvSpPr>
        <p:spPr bwMode="auto">
          <a:xfrm>
            <a:off x="395605" y="5312093"/>
            <a:ext cx="4408488" cy="1143000"/>
          </a:xfrm>
          <a:prstGeom prst="rect">
            <a:avLst/>
          </a:prstGeom>
          <a:solidFill>
            <a:srgbClr val="000066"/>
          </a:solidFill>
          <a:ln w="28575">
            <a:solidFill>
              <a:srgbClr val="660033"/>
            </a:solidFill>
            <a:miter lim="800000"/>
          </a:ln>
        </p:spPr>
        <p:txBody>
          <a:bodyPr wrap="none">
            <a:spAutoFit/>
          </a:bodyPr>
          <a:lstStyle/>
          <a:p>
            <a:pPr fontAlgn="base">
              <a:lnSpc>
                <a:spcPct val="105000"/>
              </a:lnSpc>
              <a:spcBef>
                <a:spcPct val="0"/>
              </a:spcBef>
              <a:spcAft>
                <a:spcPct val="0"/>
              </a:spcAft>
            </a:pPr>
            <a:r>
              <a:rPr lang="tr-TR" sz="3200" b="1" i="1">
                <a:solidFill>
                  <a:srgbClr val="66FF66"/>
                </a:solidFill>
                <a:cs typeface="Arial" panose="020B0604020202020204" pitchFamily="34" charset="0"/>
              </a:rPr>
              <a:t>Kürtlere özgürlük mü,</a:t>
            </a:r>
            <a:endParaRPr lang="tr-TR" sz="3200" b="1" i="1">
              <a:solidFill>
                <a:srgbClr val="66FF66"/>
              </a:solidFill>
              <a:cs typeface="Arial" panose="020B0604020202020204" pitchFamily="34" charset="0"/>
            </a:endParaRPr>
          </a:p>
          <a:p>
            <a:pPr fontAlgn="base">
              <a:lnSpc>
                <a:spcPct val="105000"/>
              </a:lnSpc>
              <a:spcBef>
                <a:spcPct val="0"/>
              </a:spcBef>
              <a:spcAft>
                <a:spcPct val="0"/>
              </a:spcAft>
            </a:pPr>
            <a:r>
              <a:rPr lang="tr-TR" sz="3200" b="1" i="1">
                <a:solidFill>
                  <a:srgbClr val="66FF66"/>
                </a:solidFill>
                <a:cs typeface="Arial" panose="020B0604020202020204" pitchFamily="34" charset="0"/>
              </a:rPr>
              <a:t>petrole el koyma mı?</a:t>
            </a:r>
            <a:endParaRPr lang="tr-TR" sz="3200" b="1" i="1">
              <a:solidFill>
                <a:srgbClr val="66FF66"/>
              </a:solidFill>
              <a:cs typeface="Arial" panose="020B0604020202020204" pitchFamily="34" charset="0"/>
            </a:endParaRPr>
          </a:p>
        </p:txBody>
      </p:sp>
      <p:sp>
        <p:nvSpPr>
          <p:cNvPr id="182275" name="Slide Number Placeholder 5"/>
          <p:cNvSpPr>
            <a:spLocks noGrp="1"/>
          </p:cNvSpPr>
          <p:nvPr/>
        </p:nvSpPr>
        <p:spPr>
          <a:xfrm>
            <a:off x="6588125" y="6524625"/>
            <a:ext cx="2133600" cy="476250"/>
          </a:xfrm>
          <a:prstGeom prst="rect">
            <a:avLst/>
          </a:prstGeom>
          <a:noFill/>
          <a:ln w="9525">
            <a:noFill/>
            <a:miter lim="800000"/>
          </a:ln>
          <a:effectLst/>
        </p:spPr>
        <p:txBody>
          <a:bodyPr vert="horz" wrap="square" lIns="91440" tIns="45720" rIns="91440" bIns="45720" numCol="1" anchor="t" anchorCtr="0" compatLnSpc="1"/>
          <a:lstStyle>
            <a:defPPr>
              <a:defRPr lang="tr-TR"/>
            </a:defPPr>
            <a:lvl1pPr marL="0" algn="r" defTabSz="914400" rtl="0" eaLnBrk="1" latinLnBrk="0" hangingPunct="1">
              <a:defRPr sz="1400" kern="1200">
                <a:solidFill>
                  <a:srgbClr val="000000"/>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D20BE00-A69F-4ACE-8CDD-7D3485B10A79}" type="slidenum">
              <a:rPr lang="tr-TR" smtClean="0"/>
            </a:fld>
            <a:endParaRPr lang="tr-TR"/>
          </a:p>
        </p:txBody>
      </p:sp>
      <p:sp>
        <p:nvSpPr>
          <p:cNvPr id="2" name="Date Placeholder 1"/>
          <p:cNvSpPr>
            <a:spLocks noGrp="1"/>
          </p:cNvSpPr>
          <p:nvPr/>
        </p:nvSpPr>
        <p:spPr>
          <a:xfrm>
            <a:off x="467360" y="6524625"/>
            <a:ext cx="2133600" cy="476250"/>
          </a:xfrm>
          <a:prstGeom prst="rect">
            <a:avLst/>
          </a:prstGeom>
          <a:noFill/>
          <a:ln w="9525">
            <a:noFill/>
            <a:miter lim="800000"/>
          </a:ln>
          <a:effectLst/>
        </p:spPr>
        <p:txBody>
          <a:bodyPr vert="horz" wrap="square" lIns="91440" tIns="45720" rIns="91440" bIns="45720" numCol="1" anchor="t" anchorCtr="0" compatLnSpc="1"/>
          <a:lstStyle>
            <a:defPPr>
              <a:defRPr lang="tr-TR"/>
            </a:defPPr>
            <a:lvl1pPr marL="0" algn="l" defTabSz="914400" rtl="0" eaLnBrk="1" latinLnBrk="0" hangingPunct="1">
              <a:defRPr sz="1400" kern="1200">
                <a:solidFill>
                  <a:srgbClr val="000000"/>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BE690FB-28E1-48C7-A212-3EBB569E9800}" type="datetime1">
              <a:rPr lang="tr-TR" smtClean="0"/>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10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79875"/>
                                        </p:tgtEl>
                                        <p:attrNameLst>
                                          <p:attrName>style.visibility</p:attrName>
                                        </p:attrNameLst>
                                      </p:cBhvr>
                                      <p:to>
                                        <p:strVal val="visible"/>
                                      </p:to>
                                    </p:set>
                                    <p:animEffect transition="in" filter="wheel(4)">
                                      <p:cBhvr>
                                        <p:cTn id="12" dur="10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457200" y="6535420"/>
            <a:ext cx="2133600" cy="457200"/>
          </a:xfrm>
        </p:spPr>
        <p:txBody>
          <a:bodyPr/>
          <a:lstStyle/>
          <a:p>
            <a:pPr>
              <a:defRPr/>
            </a:pPr>
            <a:r>
              <a:rPr lang="tr-TR" sz="1400" smtClean="0"/>
              <a:t>10/30/2021</a:t>
            </a:r>
            <a:endParaRPr lang="tr-TR" sz="1400" smtClean="0"/>
          </a:p>
        </p:txBody>
      </p:sp>
      <p:sp>
        <p:nvSpPr>
          <p:cNvPr id="6" name="Slide Number Placeholder 5"/>
          <p:cNvSpPr>
            <a:spLocks noGrp="1"/>
          </p:cNvSpPr>
          <p:nvPr>
            <p:ph type="sldNum" sz="quarter" idx="12"/>
          </p:nvPr>
        </p:nvSpPr>
        <p:spPr>
          <a:xfrm>
            <a:off x="6553200" y="6535420"/>
            <a:ext cx="2133600" cy="457200"/>
          </a:xfrm>
        </p:spPr>
        <p:txBody>
          <a:bodyPr/>
          <a:lstStyle/>
          <a:p>
            <a:pPr>
              <a:defRPr/>
            </a:pPr>
            <a:fld id="{E7FD2ED7-D782-4810-99E4-A2782A7410B5}" type="slidenum">
              <a:rPr lang="tr-TR" sz="1400"/>
            </a:fld>
            <a:endParaRPr lang="tr-TR" sz="1400"/>
          </a:p>
        </p:txBody>
      </p:sp>
      <p:pic>
        <p:nvPicPr>
          <p:cNvPr id="273413" name="Picture 2" descr="c170101"/>
          <p:cNvPicPr>
            <a:picLocks noChangeAspect="1" noChangeArrowheads="1"/>
          </p:cNvPicPr>
          <p:nvPr/>
        </p:nvPicPr>
        <p:blipFill>
          <a:blip r:embed="rId1" cstate="email"/>
          <a:srcRect/>
          <a:stretch>
            <a:fillRect/>
          </a:stretch>
        </p:blipFill>
        <p:spPr bwMode="auto">
          <a:xfrm>
            <a:off x="250825" y="261303"/>
            <a:ext cx="8713788" cy="6119812"/>
          </a:xfrm>
          <a:prstGeom prst="rect">
            <a:avLst/>
          </a:prstGeom>
          <a:noFill/>
          <a:ln w="114300">
            <a:solidFill>
              <a:srgbClr val="990000"/>
            </a:solidFill>
            <a:miter lim="800000"/>
            <a:headEnd/>
            <a:tailEnd/>
          </a:ln>
        </p:spPr>
      </p:pic>
      <p:sp>
        <p:nvSpPr>
          <p:cNvPr id="273414" name="Text Box 3"/>
          <p:cNvSpPr txBox="1">
            <a:spLocks noChangeArrowheads="1"/>
          </p:cNvSpPr>
          <p:nvPr/>
        </p:nvSpPr>
        <p:spPr bwMode="auto">
          <a:xfrm>
            <a:off x="447675" y="5321300"/>
            <a:ext cx="1581150" cy="915988"/>
          </a:xfrm>
          <a:prstGeom prst="rect">
            <a:avLst/>
          </a:prstGeom>
          <a:noFill/>
          <a:ln w="9525">
            <a:noFill/>
            <a:miter lim="800000"/>
          </a:ln>
        </p:spPr>
        <p:txBody>
          <a:bodyPr wrap="none">
            <a:spAutoFit/>
          </a:bodyPr>
          <a:lstStyle/>
          <a:p>
            <a:pPr fontAlgn="base">
              <a:spcBef>
                <a:spcPct val="0"/>
              </a:spcBef>
              <a:spcAft>
                <a:spcPct val="0"/>
              </a:spcAft>
            </a:pPr>
            <a:r>
              <a:rPr lang="tr-TR">
                <a:solidFill>
                  <a:srgbClr val="000000"/>
                </a:solidFill>
                <a:cs typeface="Arial" panose="020B0604020202020204" pitchFamily="34" charset="0"/>
              </a:rPr>
              <a:t>Nuri Kurtcebe</a:t>
            </a:r>
            <a:endParaRPr lang="tr-TR">
              <a:solidFill>
                <a:srgbClr val="000000"/>
              </a:solidFill>
              <a:cs typeface="Arial" panose="020B0604020202020204" pitchFamily="34" charset="0"/>
            </a:endParaRPr>
          </a:p>
          <a:p>
            <a:pPr fontAlgn="base">
              <a:spcBef>
                <a:spcPct val="0"/>
              </a:spcBef>
              <a:spcAft>
                <a:spcPct val="0"/>
              </a:spcAft>
            </a:pPr>
            <a:r>
              <a:rPr lang="tr-TR">
                <a:solidFill>
                  <a:srgbClr val="000000"/>
                </a:solidFill>
                <a:cs typeface="Arial" panose="020B0604020202020204" pitchFamily="34" charset="0"/>
              </a:rPr>
              <a:t>31.08.05</a:t>
            </a:r>
            <a:endParaRPr lang="tr-TR">
              <a:solidFill>
                <a:srgbClr val="000000"/>
              </a:solidFill>
              <a:cs typeface="Arial" panose="020B0604020202020204" pitchFamily="34" charset="0"/>
            </a:endParaRPr>
          </a:p>
          <a:p>
            <a:pPr fontAlgn="base">
              <a:spcBef>
                <a:spcPct val="0"/>
              </a:spcBef>
              <a:spcAft>
                <a:spcPct val="0"/>
              </a:spcAft>
            </a:pPr>
            <a:r>
              <a:rPr lang="tr-TR">
                <a:solidFill>
                  <a:srgbClr val="000000"/>
                </a:solidFill>
                <a:cs typeface="Arial" panose="020B0604020202020204" pitchFamily="34" charset="0"/>
              </a:rPr>
              <a:t>Cumhuriyet</a:t>
            </a:r>
            <a:endParaRPr lang="tr-TR">
              <a:solidFill>
                <a:srgbClr val="000000"/>
              </a:solidFill>
              <a:cs typeface="Arial" panose="020B0604020202020204" pitchFamily="34" charset="0"/>
            </a:endParaRPr>
          </a:p>
        </p:txBody>
      </p:sp>
    </p:spTree>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0" y="115888"/>
            <a:ext cx="9144000" cy="796925"/>
          </a:xfrm>
        </p:spPr>
        <p:txBody>
          <a:bodyPr/>
          <a:lstStyle/>
          <a:p>
            <a:pPr eaLnBrk="1" hangingPunct="1"/>
            <a:r>
              <a:rPr lang="tr-TR" sz="5600" b="1" u="sng">
                <a:solidFill>
                  <a:srgbClr val="660033"/>
                </a:solidFill>
                <a:latin typeface="Verdana" panose="020B0604030504040204" pitchFamily="34" charset="0"/>
              </a:rPr>
              <a:t>Ülke parçalanırsa..</a:t>
            </a:r>
            <a:endParaRPr lang="tr-TR" sz="5600" b="1" u="sng">
              <a:solidFill>
                <a:srgbClr val="660033"/>
              </a:solidFill>
              <a:latin typeface="Verdana" panose="020B0604030504040204" pitchFamily="34" charset="0"/>
            </a:endParaRPr>
          </a:p>
        </p:txBody>
      </p:sp>
      <p:sp>
        <p:nvSpPr>
          <p:cNvPr id="95235" name="Rectangle 3"/>
          <p:cNvSpPr>
            <a:spLocks noGrp="1" noChangeArrowheads="1"/>
          </p:cNvSpPr>
          <p:nvPr>
            <p:ph type="body" idx="1"/>
          </p:nvPr>
        </p:nvSpPr>
        <p:spPr>
          <a:xfrm>
            <a:off x="107950" y="1052830"/>
            <a:ext cx="8937625" cy="5416550"/>
          </a:xfrm>
          <a:solidFill>
            <a:srgbClr val="FFFF99"/>
          </a:solidFill>
          <a:ln w="38100">
            <a:solidFill>
              <a:srgbClr val="336600"/>
            </a:solidFill>
          </a:ln>
        </p:spPr>
        <p:txBody>
          <a:bodyPr/>
          <a:lstStyle/>
          <a:p>
            <a:pPr marL="0" indent="0" algn="ctr" eaLnBrk="1" hangingPunct="1">
              <a:lnSpc>
                <a:spcPct val="110000"/>
              </a:lnSpc>
              <a:buFontTx/>
              <a:buNone/>
            </a:pPr>
            <a:endParaRPr lang="tr-TR" sz="200">
              <a:solidFill>
                <a:srgbClr val="000066"/>
              </a:solidFill>
              <a:latin typeface="Verdana" panose="020B0604030504040204" pitchFamily="34" charset="0"/>
            </a:endParaRPr>
          </a:p>
          <a:p>
            <a:pPr marL="0" indent="0" algn="ctr" eaLnBrk="1" hangingPunct="1">
              <a:lnSpc>
                <a:spcPct val="110000"/>
              </a:lnSpc>
              <a:buFontTx/>
              <a:buNone/>
            </a:pPr>
            <a:r>
              <a:rPr lang="tr-TR" sz="3400" i="1">
                <a:solidFill>
                  <a:srgbClr val="000066"/>
                </a:solidFill>
                <a:latin typeface="Verdana" panose="020B0604030504040204" pitchFamily="34" charset="0"/>
              </a:rPr>
              <a:t>“</a:t>
            </a:r>
            <a:r>
              <a:rPr lang="tr-TR" sz="3400" b="1" i="1">
                <a:solidFill>
                  <a:srgbClr val="000066"/>
                </a:solidFill>
                <a:latin typeface="Verdana" panose="020B0604030504040204" pitchFamily="34" charset="0"/>
              </a:rPr>
              <a:t>Eğer bu millet, bu memleket parçalanacak olursa, </a:t>
            </a:r>
            <a:br>
              <a:rPr lang="tr-TR" sz="3400" b="1" i="1">
                <a:solidFill>
                  <a:srgbClr val="000066"/>
                </a:solidFill>
                <a:latin typeface="Verdana" panose="020B0604030504040204" pitchFamily="34" charset="0"/>
              </a:rPr>
            </a:br>
            <a:r>
              <a:rPr lang="tr-TR" sz="3400" b="1" i="1">
                <a:solidFill>
                  <a:srgbClr val="000066"/>
                </a:solidFill>
                <a:latin typeface="Verdana" panose="020B0604030504040204" pitchFamily="34" charset="0"/>
              </a:rPr>
              <a:t>genel onursuzluğun bilinci içinde, </a:t>
            </a:r>
            <a:br>
              <a:rPr lang="tr-TR" sz="3400" b="1" i="1">
                <a:solidFill>
                  <a:srgbClr val="000066"/>
                </a:solidFill>
                <a:latin typeface="Verdana" panose="020B0604030504040204" pitchFamily="34" charset="0"/>
              </a:rPr>
            </a:br>
            <a:r>
              <a:rPr lang="tr-TR" sz="3400" b="1" i="1">
                <a:solidFill>
                  <a:srgbClr val="000066"/>
                </a:solidFill>
                <a:latin typeface="Verdana" panose="020B0604030504040204" pitchFamily="34" charset="0"/>
              </a:rPr>
              <a:t>o genel onuru kurtarmak için </a:t>
            </a:r>
            <a:br>
              <a:rPr lang="tr-TR" sz="3400" b="1" i="1">
                <a:solidFill>
                  <a:srgbClr val="000066"/>
                </a:solidFill>
                <a:latin typeface="Verdana" panose="020B0604030504040204" pitchFamily="34" charset="0"/>
              </a:rPr>
            </a:br>
            <a:r>
              <a:rPr lang="tr-TR" sz="3400" b="1" i="1">
                <a:solidFill>
                  <a:srgbClr val="000066"/>
                </a:solidFill>
                <a:latin typeface="Verdana" panose="020B0604030504040204" pitchFamily="34" charset="0"/>
              </a:rPr>
              <a:t>harekete geçen milletin ruhuyla bütünleşeceğimiz hususunda </a:t>
            </a:r>
            <a:br>
              <a:rPr lang="tr-TR" sz="3400" b="1" i="1">
                <a:solidFill>
                  <a:srgbClr val="000066"/>
                </a:solidFill>
                <a:latin typeface="Verdana" panose="020B0604030504040204" pitchFamily="34" charset="0"/>
              </a:rPr>
            </a:br>
            <a:r>
              <a:rPr lang="tr-TR" sz="3400" b="1" i="1">
                <a:solidFill>
                  <a:srgbClr val="000066"/>
                </a:solidFill>
                <a:latin typeface="Verdana" panose="020B0604030504040204" pitchFamily="34" charset="0"/>
              </a:rPr>
              <a:t>hiç kimsenin en küçük kuşkusu olmasın.”</a:t>
            </a:r>
            <a:endParaRPr lang="tr-TR" sz="3400" b="1" i="1">
              <a:solidFill>
                <a:srgbClr val="000066"/>
              </a:solidFill>
              <a:latin typeface="Verdana" panose="020B0604030504040204" pitchFamily="34" charset="0"/>
            </a:endParaRPr>
          </a:p>
          <a:p>
            <a:pPr marL="0" indent="0" algn="ctr" eaLnBrk="1" hangingPunct="1">
              <a:buFontTx/>
              <a:buNone/>
            </a:pPr>
            <a:r>
              <a:rPr lang="tr-TR" sz="4000" b="1">
                <a:solidFill>
                  <a:srgbClr val="003300"/>
                </a:solidFill>
              </a:rPr>
              <a:t>Gazi Mustafa Kemal ATATÜRK </a:t>
            </a:r>
            <a:r>
              <a:rPr lang="tr-TR" sz="2800" b="1" i="1">
                <a:solidFill>
                  <a:srgbClr val="003300"/>
                </a:solidFill>
              </a:rPr>
              <a:t>(1919)</a:t>
            </a:r>
            <a:endParaRPr lang="tr-TR" sz="2800" b="1" i="1">
              <a:solidFill>
                <a:srgbClr val="003300"/>
              </a:solidFill>
            </a:endParaRPr>
          </a:p>
        </p:txBody>
      </p:sp>
      <p:sp>
        <p:nvSpPr>
          <p:cNvPr id="95236" name="Date Placeholder 3"/>
          <p:cNvSpPr>
            <a:spLocks noGrp="1"/>
          </p:cNvSpPr>
          <p:nvPr>
            <p:ph type="dt" sz="quarter" idx="10"/>
          </p:nvPr>
        </p:nvSpPr>
        <p:spPr>
          <a:xfrm>
            <a:off x="457200" y="6532245"/>
            <a:ext cx="2133600" cy="476250"/>
          </a:xfrm>
          <a:noFill/>
        </p:spPr>
        <p:txBody>
          <a:bodyPr/>
          <a:lstStyle/>
          <a:p>
            <a:r>
              <a:rPr lang="tr-TR" smtClean="0">
                <a:solidFill>
                  <a:srgbClr val="000000"/>
                </a:solidFill>
                <a:latin typeface="Arial" panose="020B0604020202020204" pitchFamily="34" charset="0"/>
              </a:rPr>
              <a:t>10/30/2021</a:t>
            </a:r>
            <a:endParaRPr lang="tr-TR">
              <a:solidFill>
                <a:srgbClr val="000000"/>
              </a:solidFill>
              <a:latin typeface="Arial" panose="020B0604020202020204" pitchFamily="34" charset="0"/>
            </a:endParaRPr>
          </a:p>
        </p:txBody>
      </p:sp>
      <p:sp>
        <p:nvSpPr>
          <p:cNvPr id="95237" name="Slide Number Placeholder 4"/>
          <p:cNvSpPr>
            <a:spLocks noGrp="1"/>
          </p:cNvSpPr>
          <p:nvPr>
            <p:ph type="sldNum" sz="quarter" idx="12"/>
          </p:nvPr>
        </p:nvSpPr>
        <p:spPr>
          <a:xfrm>
            <a:off x="6553200" y="6532245"/>
            <a:ext cx="2133600" cy="476250"/>
          </a:xfrm>
          <a:noFill/>
        </p:spPr>
        <p:txBody>
          <a:bodyPr/>
          <a:lstStyle/>
          <a:p>
            <a:fld id="{EA0E9272-63E2-400A-B678-9352F2117BC9}"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a:xfrm>
            <a:off x="25400" y="198438"/>
            <a:ext cx="9083675" cy="1143000"/>
          </a:xfrm>
        </p:spPr>
        <p:txBody>
          <a:bodyPr/>
          <a:lstStyle/>
          <a:p>
            <a:pPr eaLnBrk="1" hangingPunct="1"/>
            <a:r>
              <a:rPr lang="tr-TR" sz="4000" b="1">
                <a:solidFill>
                  <a:srgbClr val="003300"/>
                </a:solidFill>
              </a:rPr>
              <a:t>AKP, Saydam Olmayan </a:t>
            </a:r>
            <a:br>
              <a:rPr lang="tr-TR" sz="4000" b="1">
                <a:solidFill>
                  <a:srgbClr val="003300"/>
                </a:solidFill>
              </a:rPr>
            </a:br>
            <a:r>
              <a:rPr lang="tr-TR" sz="4000" b="1" u="sng">
                <a:solidFill>
                  <a:srgbClr val="003300"/>
                </a:solidFill>
              </a:rPr>
              <a:t>Y e ş i l  S e r m a y e  Kullanıyor! </a:t>
            </a:r>
            <a:endParaRPr lang="tr-TR" sz="4000" b="1" u="sng">
              <a:solidFill>
                <a:srgbClr val="003300"/>
              </a:solidFill>
            </a:endParaRPr>
          </a:p>
        </p:txBody>
      </p:sp>
      <p:sp>
        <p:nvSpPr>
          <p:cNvPr id="291843" name="Rectangle 3"/>
          <p:cNvSpPr>
            <a:spLocks noGrp="1" noChangeArrowheads="1"/>
          </p:cNvSpPr>
          <p:nvPr>
            <p:ph type="body" idx="1"/>
          </p:nvPr>
        </p:nvSpPr>
        <p:spPr>
          <a:xfrm>
            <a:off x="107950" y="1628775"/>
            <a:ext cx="8893175" cy="4896569"/>
          </a:xfrm>
          <a:noFill/>
          <a:ln w="38100">
            <a:solidFill>
              <a:srgbClr val="660066"/>
            </a:solidFill>
          </a:ln>
        </p:spPr>
        <p:txBody>
          <a:bodyPr/>
          <a:lstStyle/>
          <a:p>
            <a:pPr eaLnBrk="1" hangingPunct="1">
              <a:lnSpc>
                <a:spcPct val="90000"/>
              </a:lnSpc>
              <a:buFontTx/>
              <a:buNone/>
            </a:pPr>
            <a:endParaRPr lang="tr-TR" sz="800" dirty="0"/>
          </a:p>
          <a:p>
            <a:pPr eaLnBrk="1" hangingPunct="1"/>
            <a:r>
              <a:rPr lang="tr-TR" sz="3500" dirty="0"/>
              <a:t>Washington'daki muhafazakar araştırma kurumu </a:t>
            </a:r>
            <a:r>
              <a:rPr lang="tr-TR" sz="3500" dirty="0" err="1"/>
              <a:t>American</a:t>
            </a:r>
            <a:r>
              <a:rPr lang="tr-TR" sz="3500" dirty="0"/>
              <a:t> Enterprise Enstitüsü'nde görevli Ortadoğu uzmanı Michael </a:t>
            </a:r>
            <a:r>
              <a:rPr lang="tr-TR" sz="3500" dirty="0" err="1"/>
              <a:t>Rubin</a:t>
            </a:r>
            <a:r>
              <a:rPr lang="tr-TR" sz="3500" dirty="0"/>
              <a:t>, `</a:t>
            </a:r>
            <a:r>
              <a:rPr lang="tr-TR" sz="3500" dirty="0" err="1"/>
              <a:t>Middle</a:t>
            </a:r>
            <a:r>
              <a:rPr lang="tr-TR" sz="3500" dirty="0"/>
              <a:t> East </a:t>
            </a:r>
            <a:r>
              <a:rPr lang="tr-TR" sz="3500" dirty="0" err="1"/>
              <a:t>Quarterly</a:t>
            </a:r>
            <a:r>
              <a:rPr lang="tr-TR" sz="3500" dirty="0"/>
              <a:t>' dergisinde </a:t>
            </a:r>
            <a:r>
              <a:rPr lang="tr-TR" sz="3500" dirty="0">
                <a:solidFill>
                  <a:srgbClr val="006600"/>
                </a:solidFill>
              </a:rPr>
              <a:t>`</a:t>
            </a:r>
            <a:r>
              <a:rPr lang="tr-TR" sz="3500" b="1" dirty="0">
                <a:solidFill>
                  <a:srgbClr val="006600"/>
                </a:solidFill>
              </a:rPr>
              <a:t>Yeşil Sermaye ve Türkiye'de </a:t>
            </a:r>
            <a:br>
              <a:rPr lang="tr-TR" sz="3500" b="1" dirty="0">
                <a:solidFill>
                  <a:srgbClr val="006600"/>
                </a:solidFill>
              </a:rPr>
            </a:br>
            <a:r>
              <a:rPr lang="tr-TR" sz="3500" b="1" dirty="0">
                <a:solidFill>
                  <a:srgbClr val="006600"/>
                </a:solidFill>
              </a:rPr>
              <a:t>İslamcı Politika</a:t>
            </a:r>
            <a:r>
              <a:rPr lang="tr-TR" sz="3500" dirty="0"/>
              <a:t>‘ başlıklı yazısında; </a:t>
            </a:r>
            <a:endParaRPr lang="tr-TR" sz="3500" dirty="0"/>
          </a:p>
          <a:p>
            <a:pPr eaLnBrk="1" hangingPunct="1"/>
            <a:r>
              <a:rPr lang="tr-TR" sz="3500" b="1" i="1" u="sng" dirty="0">
                <a:solidFill>
                  <a:srgbClr val="990000"/>
                </a:solidFill>
              </a:rPr>
              <a:t>AKP'nin mali yapısının `karanlık ve </a:t>
            </a:r>
            <a:br>
              <a:rPr lang="tr-TR" sz="3500" b="1" i="1" u="sng" dirty="0">
                <a:solidFill>
                  <a:srgbClr val="990000"/>
                </a:solidFill>
              </a:rPr>
            </a:br>
            <a:r>
              <a:rPr lang="tr-TR" sz="3500" b="1" i="1" u="sng" dirty="0">
                <a:solidFill>
                  <a:srgbClr val="990000"/>
                </a:solidFill>
              </a:rPr>
              <a:t>kaygı verici‘ olduğunu </a:t>
            </a:r>
            <a:r>
              <a:rPr lang="tr-TR" sz="3500" dirty="0"/>
              <a:t>öne sürdü. </a:t>
            </a:r>
            <a:endParaRPr lang="tr-TR" sz="3500" dirty="0"/>
          </a:p>
        </p:txBody>
      </p:sp>
      <p:sp>
        <p:nvSpPr>
          <p:cNvPr id="2" name="Date Placeholder 1"/>
          <p:cNvSpPr>
            <a:spLocks noGrp="1"/>
          </p:cNvSpPr>
          <p:nvPr>
            <p:ph type="dt" sz="half" idx="10"/>
          </p:nvPr>
        </p:nvSpPr>
        <p:spPr>
          <a:xfrm>
            <a:off x="457200" y="6532245"/>
            <a:ext cx="2133600" cy="47625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553200" y="6532245"/>
            <a:ext cx="2133600" cy="476250"/>
          </a:xfrm>
        </p:spPr>
        <p:txBody>
          <a:bodyPr/>
          <a:lstStyle/>
          <a:p>
            <a:pPr>
              <a:defRPr/>
            </a:pPr>
            <a:fld id="{3CC3CA65-63DB-431A-9156-1A689DA06141}" type="slidenum">
              <a:rPr lang="tr-TR">
                <a:solidFill>
                  <a:srgbClr val="000000"/>
                </a:solidFill>
              </a:rPr>
            </a:fld>
            <a:endParaRPr lang="tr-TR">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body" idx="1"/>
          </p:nvPr>
        </p:nvSpPr>
        <p:spPr>
          <a:xfrm>
            <a:off x="179705" y="144780"/>
            <a:ext cx="5471795" cy="6383020"/>
          </a:xfrm>
          <a:solidFill>
            <a:srgbClr val="FFFF99"/>
          </a:solidFill>
          <a:ln w="38100">
            <a:solidFill>
              <a:srgbClr val="003300"/>
            </a:solidFill>
          </a:ln>
        </p:spPr>
        <p:txBody>
          <a:bodyPr/>
          <a:lstStyle/>
          <a:p>
            <a:pPr marL="0" indent="0" algn="ctr" eaLnBrk="1" hangingPunct="1">
              <a:buFontTx/>
              <a:buNone/>
              <a:defRPr/>
            </a:pPr>
            <a:endParaRPr lang="tr-TR" sz="400" b="1" i="1" dirty="0">
              <a:solidFill>
                <a:srgbClr val="000066"/>
              </a:solidFill>
              <a:effectLst/>
            </a:endParaRPr>
          </a:p>
          <a:p>
            <a:pPr marL="0" indent="0" algn="ctr" eaLnBrk="1" hangingPunct="1">
              <a:lnSpc>
                <a:spcPct val="125000"/>
              </a:lnSpc>
              <a:buFontTx/>
              <a:buNone/>
              <a:defRPr/>
            </a:pPr>
            <a:r>
              <a:rPr lang="tr-TR" sz="3400" b="1" dirty="0">
                <a:solidFill>
                  <a:srgbClr val="800000"/>
                </a:solidFill>
                <a:effectLst/>
                <a:latin typeface="+mj-lt"/>
              </a:rPr>
              <a:t>“ Kahraman </a:t>
            </a:r>
            <a:br>
              <a:rPr lang="tr-TR" sz="3400" b="1" dirty="0">
                <a:solidFill>
                  <a:srgbClr val="800000"/>
                </a:solidFill>
                <a:effectLst/>
                <a:latin typeface="+mj-lt"/>
              </a:rPr>
            </a:br>
            <a:r>
              <a:rPr lang="tr-TR" sz="3400" b="1" dirty="0">
                <a:solidFill>
                  <a:srgbClr val="800000"/>
                </a:solidFill>
                <a:effectLst/>
                <a:latin typeface="+mj-lt"/>
              </a:rPr>
              <a:t>genç kadın ve erkek Amerikan askerlerinin, olabilecek en az kayıpla evlerine dönmeleri </a:t>
            </a:r>
            <a:br>
              <a:rPr lang="tr-TR" sz="3400" b="1" dirty="0">
                <a:solidFill>
                  <a:srgbClr val="800000"/>
                </a:solidFill>
                <a:effectLst/>
                <a:latin typeface="+mj-lt"/>
              </a:rPr>
            </a:br>
            <a:r>
              <a:rPr lang="tr-TR" sz="3400" b="1" dirty="0">
                <a:solidFill>
                  <a:srgbClr val="800000"/>
                </a:solidFill>
                <a:effectLst/>
                <a:latin typeface="+mj-lt"/>
              </a:rPr>
              <a:t>için dua ediyorum."</a:t>
            </a:r>
            <a:endParaRPr lang="tr-TR" sz="3400" b="1" dirty="0">
              <a:solidFill>
                <a:srgbClr val="800000"/>
              </a:solidFill>
              <a:effectLst/>
              <a:latin typeface="+mj-lt"/>
            </a:endParaRPr>
          </a:p>
          <a:p>
            <a:pPr marL="0" indent="0" algn="ctr" eaLnBrk="1" hangingPunct="1">
              <a:buFontTx/>
              <a:buNone/>
              <a:defRPr/>
            </a:pPr>
            <a:endParaRPr lang="tr-TR" sz="1000" b="1" i="1" dirty="0">
              <a:solidFill>
                <a:srgbClr val="000066"/>
              </a:solidFill>
              <a:effectLst/>
              <a:latin typeface="Albertus Extra Bold" pitchFamily="34" charset="0"/>
            </a:endParaRPr>
          </a:p>
          <a:p>
            <a:pPr marL="0" indent="0" algn="ctr" eaLnBrk="1" hangingPunct="1">
              <a:buFontTx/>
              <a:buNone/>
              <a:defRPr/>
            </a:pPr>
            <a:r>
              <a:rPr lang="tr-TR" sz="2800" b="1" i="1" dirty="0">
                <a:solidFill>
                  <a:srgbClr val="000066"/>
                </a:solidFill>
                <a:effectLst/>
              </a:rPr>
              <a:t>Recep Tayyip Erdoğan </a:t>
            </a:r>
            <a:r>
              <a:rPr lang="tr-TR" sz="2800" b="1" dirty="0">
                <a:solidFill>
                  <a:srgbClr val="000066"/>
                </a:solidFill>
                <a:effectLst/>
              </a:rPr>
              <a:t> </a:t>
            </a:r>
            <a:endParaRPr lang="tr-TR" sz="2800" b="1" dirty="0">
              <a:solidFill>
                <a:srgbClr val="000066"/>
              </a:solidFill>
              <a:effectLst/>
            </a:endParaRPr>
          </a:p>
          <a:p>
            <a:pPr marL="0" indent="0" algn="ctr" eaLnBrk="1" hangingPunct="1">
              <a:buFontTx/>
              <a:buNone/>
              <a:defRPr/>
            </a:pPr>
            <a:r>
              <a:rPr lang="tr-TR" sz="2800" b="1" i="1" dirty="0">
                <a:solidFill>
                  <a:srgbClr val="000066"/>
                </a:solidFill>
                <a:effectLst/>
              </a:rPr>
              <a:t>T.C.</a:t>
            </a:r>
            <a:r>
              <a:rPr lang="tr-TR" sz="2800" b="1" dirty="0">
                <a:solidFill>
                  <a:srgbClr val="000066"/>
                </a:solidFill>
                <a:effectLst/>
              </a:rPr>
              <a:t> </a:t>
            </a:r>
            <a:r>
              <a:rPr lang="tr-TR" sz="2800" b="1" i="1" dirty="0">
                <a:solidFill>
                  <a:srgbClr val="000066"/>
                </a:solidFill>
                <a:effectLst/>
              </a:rPr>
              <a:t>Başbakanı</a:t>
            </a:r>
            <a:endParaRPr lang="tr-TR" sz="2800" b="1" dirty="0">
              <a:solidFill>
                <a:srgbClr val="000066"/>
              </a:solidFill>
              <a:effectLst/>
            </a:endParaRPr>
          </a:p>
          <a:p>
            <a:pPr marL="0" indent="0" algn="ctr" eaLnBrk="1" hangingPunct="1">
              <a:buFontTx/>
              <a:buNone/>
              <a:defRPr/>
            </a:pPr>
            <a:r>
              <a:rPr lang="tr-TR" sz="2800" b="1" i="1" dirty="0">
                <a:solidFill>
                  <a:srgbClr val="000066"/>
                </a:solidFill>
                <a:effectLst/>
              </a:rPr>
              <a:t>Wall Street Journal</a:t>
            </a:r>
            <a:endParaRPr lang="tr-TR" sz="2800" b="1" i="1" dirty="0">
              <a:solidFill>
                <a:srgbClr val="000066"/>
              </a:solidFill>
              <a:effectLst/>
            </a:endParaRPr>
          </a:p>
          <a:p>
            <a:pPr marL="0" indent="0" algn="ctr" eaLnBrk="1" hangingPunct="1">
              <a:buFontTx/>
              <a:buNone/>
              <a:defRPr/>
            </a:pPr>
            <a:r>
              <a:rPr lang="tr-TR" sz="2800" b="1" i="1" dirty="0">
                <a:solidFill>
                  <a:srgbClr val="000066"/>
                </a:solidFill>
                <a:effectLst/>
              </a:rPr>
              <a:t>31</a:t>
            </a:r>
            <a:r>
              <a:rPr lang="tr-TR" sz="2800" b="1" dirty="0">
                <a:solidFill>
                  <a:srgbClr val="000066"/>
                </a:solidFill>
                <a:effectLst/>
              </a:rPr>
              <a:t> </a:t>
            </a:r>
            <a:r>
              <a:rPr lang="tr-TR" sz="2800" b="1" i="1" dirty="0">
                <a:solidFill>
                  <a:srgbClr val="000066"/>
                </a:solidFill>
                <a:effectLst/>
              </a:rPr>
              <a:t>Mart 2003</a:t>
            </a:r>
            <a:endParaRPr lang="tr-TR" sz="2800" b="1" i="1" dirty="0">
              <a:solidFill>
                <a:srgbClr val="000066"/>
              </a:solidFill>
              <a:effectLst/>
            </a:endParaRPr>
          </a:p>
        </p:txBody>
      </p:sp>
      <p:pic>
        <p:nvPicPr>
          <p:cNvPr id="253955" name="Picture 3" descr="RTE, 24"/>
          <p:cNvPicPr>
            <a:picLocks noChangeAspect="1" noChangeArrowheads="1"/>
          </p:cNvPicPr>
          <p:nvPr/>
        </p:nvPicPr>
        <p:blipFill>
          <a:blip r:embed="rId1" cstate="email"/>
          <a:srcRect b="5100"/>
          <a:stretch>
            <a:fillRect/>
          </a:stretch>
        </p:blipFill>
        <p:spPr bwMode="auto">
          <a:xfrm>
            <a:off x="5851525" y="116205"/>
            <a:ext cx="3257550" cy="6397942"/>
          </a:xfrm>
          <a:prstGeom prst="rect">
            <a:avLst/>
          </a:prstGeom>
          <a:noFill/>
          <a:ln w="9525">
            <a:noFill/>
            <a:miter lim="800000"/>
            <a:headEnd/>
            <a:tailEnd/>
          </a:ln>
        </p:spPr>
      </p:pic>
      <p:sp>
        <p:nvSpPr>
          <p:cNvPr id="4" name="Date Placeholder 3"/>
          <p:cNvSpPr>
            <a:spLocks noGrp="1"/>
          </p:cNvSpPr>
          <p:nvPr>
            <p:ph type="dt" sz="quarter" idx="10"/>
          </p:nvPr>
        </p:nvSpPr>
        <p:spPr>
          <a:xfrm>
            <a:off x="320675" y="6350953"/>
            <a:ext cx="2133600" cy="476250"/>
          </a:xfrm>
        </p:spPr>
        <p:txBody>
          <a:bodyPr/>
          <a:lstStyle/>
          <a:p>
            <a:pPr>
              <a:defRPr/>
            </a:pPr>
            <a:r>
              <a:rPr lang="tr-TR" smtClean="0">
                <a:solidFill>
                  <a:schemeClr val="bg1"/>
                </a:solidFill>
                <a:effectLst/>
              </a:rPr>
              <a:t>10/30/2021</a:t>
            </a:r>
            <a:endParaRPr lang="tr-TR" dirty="0" smtClean="0">
              <a:solidFill>
                <a:schemeClr val="bg1"/>
              </a:solidFill>
              <a:effectLst/>
            </a:endParaRPr>
          </a:p>
        </p:txBody>
      </p:sp>
      <p:sp>
        <p:nvSpPr>
          <p:cNvPr id="5" name="Slide Number Placeholder 4"/>
          <p:cNvSpPr>
            <a:spLocks noGrp="1"/>
          </p:cNvSpPr>
          <p:nvPr>
            <p:ph type="sldNum" sz="quarter" idx="12"/>
          </p:nvPr>
        </p:nvSpPr>
        <p:spPr>
          <a:xfrm>
            <a:off x="6588125" y="6381115"/>
            <a:ext cx="2133600" cy="476250"/>
          </a:xfrm>
        </p:spPr>
        <p:txBody>
          <a:bodyPr/>
          <a:lstStyle/>
          <a:p>
            <a:pPr>
              <a:defRPr/>
            </a:pPr>
            <a:fld id="{EE725594-ECF5-442B-BDEB-1D001A04B868}" type="slidenum">
              <a:rPr lang="tr-TR">
                <a:solidFill>
                  <a:schemeClr val="bg1"/>
                </a:solidFill>
                <a:effectLst/>
              </a:rPr>
            </a:fld>
            <a:endParaRPr lang="tr-TR">
              <a:solidFill>
                <a:schemeClr val="bg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3954">
                                            <p:txEl>
                                              <p:pRg st="1" end="1"/>
                                            </p:txEl>
                                          </p:spTgt>
                                        </p:tgtEl>
                                        <p:attrNameLst>
                                          <p:attrName>style.visibility</p:attrName>
                                        </p:attrNameLst>
                                      </p:cBhvr>
                                      <p:to>
                                        <p:strVal val="visible"/>
                                      </p:to>
                                    </p:set>
                                    <p:animEffect transition="in" filter="checkerboard(across)">
                                      <p:cBhvr>
                                        <p:cTn id="7" dur="500"/>
                                        <p:tgtEl>
                                          <p:spTgt spid="2539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53954">
                                            <p:txEl>
                                              <p:pRg st="3" end="3"/>
                                            </p:txEl>
                                          </p:spTgt>
                                        </p:tgtEl>
                                        <p:attrNameLst>
                                          <p:attrName>style.visibility</p:attrName>
                                        </p:attrNameLst>
                                      </p:cBhvr>
                                      <p:to>
                                        <p:strVal val="visible"/>
                                      </p:to>
                                    </p:set>
                                    <p:animEffect transition="in" filter="checkerboard(across)">
                                      <p:cBhvr>
                                        <p:cTn id="12" dur="2000"/>
                                        <p:tgtEl>
                                          <p:spTgt spid="253954">
                                            <p:txEl>
                                              <p:pRg st="3" end="3"/>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53954">
                                            <p:txEl>
                                              <p:pRg st="4" end="4"/>
                                            </p:txEl>
                                          </p:spTgt>
                                        </p:tgtEl>
                                        <p:attrNameLst>
                                          <p:attrName>style.visibility</p:attrName>
                                        </p:attrNameLst>
                                      </p:cBhvr>
                                      <p:to>
                                        <p:strVal val="visible"/>
                                      </p:to>
                                    </p:set>
                                    <p:animEffect transition="in" filter="checkerboard(across)">
                                      <p:cBhvr>
                                        <p:cTn id="15" dur="500"/>
                                        <p:tgtEl>
                                          <p:spTgt spid="253954">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253954">
                                            <p:txEl>
                                              <p:pRg st="5" end="5"/>
                                            </p:txEl>
                                          </p:spTgt>
                                        </p:tgtEl>
                                        <p:attrNameLst>
                                          <p:attrName>style.visibility</p:attrName>
                                        </p:attrNameLst>
                                      </p:cBhvr>
                                      <p:to>
                                        <p:strVal val="visible"/>
                                      </p:to>
                                    </p:set>
                                    <p:animEffect transition="in" filter="checkerboard(across)">
                                      <p:cBhvr>
                                        <p:cTn id="18" dur="500"/>
                                        <p:tgtEl>
                                          <p:spTgt spid="253954">
                                            <p:txEl>
                                              <p:pRg st="5" end="5"/>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253954">
                                            <p:txEl>
                                              <p:pRg st="6" end="6"/>
                                            </p:txEl>
                                          </p:spTgt>
                                        </p:tgtEl>
                                        <p:attrNameLst>
                                          <p:attrName>style.visibility</p:attrName>
                                        </p:attrNameLst>
                                      </p:cBhvr>
                                      <p:to>
                                        <p:strVal val="visible"/>
                                      </p:to>
                                    </p:set>
                                    <p:animEffect transition="in" filter="checkerboard(across)">
                                      <p:cBhvr>
                                        <p:cTn id="21" dur="500"/>
                                        <p:tgtEl>
                                          <p:spTgt spid="253954">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7" presetClass="entr" presetSubtype="4" fill="hold" nodeType="clickEffect">
                                  <p:stCondLst>
                                    <p:cond delay="0"/>
                                  </p:stCondLst>
                                  <p:childTnLst>
                                    <p:set>
                                      <p:cBhvr>
                                        <p:cTn id="25" dur="1" fill="hold">
                                          <p:stCondLst>
                                            <p:cond delay="0"/>
                                          </p:stCondLst>
                                        </p:cTn>
                                        <p:tgtEl>
                                          <p:spTgt spid="253955"/>
                                        </p:tgtEl>
                                        <p:attrNameLst>
                                          <p:attrName>style.visibility</p:attrName>
                                        </p:attrNameLst>
                                      </p:cBhvr>
                                      <p:to>
                                        <p:strVal val="visible"/>
                                      </p:to>
                                    </p:set>
                                    <p:anim calcmode="lin" valueType="num">
                                      <p:cBhvr additive="base">
                                        <p:cTn id="26" dur="2000" fill="hold"/>
                                        <p:tgtEl>
                                          <p:spTgt spid="253955"/>
                                        </p:tgtEl>
                                        <p:attrNameLst>
                                          <p:attrName>ppt_x</p:attrName>
                                        </p:attrNameLst>
                                      </p:cBhvr>
                                      <p:tavLst>
                                        <p:tav tm="0">
                                          <p:val>
                                            <p:strVal val="#ppt_x"/>
                                          </p:val>
                                        </p:tav>
                                        <p:tav tm="100000">
                                          <p:val>
                                            <p:strVal val="#ppt_x"/>
                                          </p:val>
                                        </p:tav>
                                      </p:tavLst>
                                    </p:anim>
                                    <p:anim calcmode="lin" valueType="num">
                                      <p:cBhvr additive="base">
                                        <p:cTn id="27" dur="2000" fill="hold"/>
                                        <p:tgtEl>
                                          <p:spTgt spid="2539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504" y="72008"/>
            <a:ext cx="8856984" cy="3068960"/>
          </a:xfrm>
        </p:spPr>
        <p:style>
          <a:lnRef idx="2">
            <a:schemeClr val="dk1"/>
          </a:lnRef>
          <a:fillRef idx="1">
            <a:schemeClr val="lt1"/>
          </a:fillRef>
          <a:effectRef idx="0">
            <a:schemeClr val="dk1"/>
          </a:effectRef>
          <a:fontRef idx="minor">
            <a:schemeClr val="dk1"/>
          </a:fontRef>
        </p:style>
        <p:txBody>
          <a:bodyPr/>
          <a:lstStyle/>
          <a:p>
            <a:pPr algn="ctr">
              <a:lnSpc>
                <a:spcPct val="110000"/>
              </a:lnSpc>
            </a:pPr>
            <a:r>
              <a:rPr lang="tr-TR" sz="2800" b="1" dirty="0">
                <a:solidFill>
                  <a:srgbClr val="006600"/>
                </a:solidFill>
              </a:rPr>
              <a:t>Başbakan Erdoğan Çorum mitinginde (17.8.10) :</a:t>
            </a:r>
            <a:r>
              <a:rPr lang="tr-TR" sz="2000" dirty="0"/>
              <a:t> </a:t>
            </a:r>
            <a:br>
              <a:rPr lang="tr-TR" sz="2000" dirty="0"/>
            </a:br>
            <a:r>
              <a:rPr lang="tr-TR" sz="800" dirty="0"/>
              <a:t> </a:t>
            </a:r>
            <a:br>
              <a:rPr lang="tr-TR" sz="2000" dirty="0"/>
            </a:br>
            <a:r>
              <a:rPr lang="tr-TR" sz="2300" i="1" dirty="0"/>
              <a:t>''Millet olarak Çorum'la, Çorum'un yiğitliğiyle, mertliğiyle, </a:t>
            </a:r>
            <a:br>
              <a:rPr lang="tr-TR" sz="2300" i="1" dirty="0"/>
            </a:br>
            <a:r>
              <a:rPr lang="tr-TR" sz="2300" i="1" dirty="0"/>
              <a:t>gözü pekliğiyle  her zaman gurur duyduk, nasıl ki Çorum </a:t>
            </a:r>
            <a:br>
              <a:rPr lang="tr-TR" sz="2300" i="1" dirty="0"/>
            </a:br>
            <a:r>
              <a:rPr lang="tr-TR" sz="2300" i="1" dirty="0"/>
              <a:t>bu topraklardan yetişmiş </a:t>
            </a:r>
            <a:r>
              <a:rPr lang="tr-TR" sz="2300" b="1" i="1" dirty="0"/>
              <a:t>Ebu Suud Efendi</a:t>
            </a:r>
            <a:r>
              <a:rPr lang="tr-TR" sz="2300" i="1" dirty="0"/>
              <a:t>'yle, </a:t>
            </a:r>
            <a:r>
              <a:rPr lang="tr-TR" sz="2300" b="1" i="1" dirty="0"/>
              <a:t>İskilipli Atıf </a:t>
            </a:r>
            <a:br>
              <a:rPr lang="tr-TR" sz="2300" b="1" i="1" dirty="0"/>
            </a:br>
            <a:r>
              <a:rPr lang="tr-TR" sz="2300" b="1" i="1" dirty="0"/>
              <a:t>Hoca</a:t>
            </a:r>
            <a:r>
              <a:rPr lang="tr-TR" sz="2300" i="1" dirty="0"/>
              <a:t>'yla gurur duyuyorsa, bizler de Çorum'la gurur duyuyoruz.” </a:t>
            </a:r>
            <a:br>
              <a:rPr lang="tr-TR" sz="2200" i="1" dirty="0"/>
            </a:br>
            <a:r>
              <a:rPr lang="tr-TR" sz="2400" b="1" spc="300" dirty="0">
                <a:solidFill>
                  <a:srgbClr val="C00000"/>
                </a:solidFill>
              </a:rPr>
              <a:t>Peki kim bu gurur kaynakları ?</a:t>
            </a:r>
            <a:br>
              <a:rPr lang="tr-TR" sz="2400" b="1" spc="300" dirty="0">
                <a:solidFill>
                  <a:srgbClr val="C00000"/>
                </a:solidFill>
              </a:rPr>
            </a:br>
            <a:r>
              <a:rPr lang="tr-TR" sz="2000" i="1" spc="300" dirty="0">
                <a:solidFill>
                  <a:srgbClr val="000066"/>
                </a:solidFill>
              </a:rPr>
              <a:t>(Prof.Dr.D.Ali Ercan’dan, 28.8.10)</a:t>
            </a:r>
            <a:endParaRPr lang="tr-TR" sz="2200" b="1" spc="300" dirty="0">
              <a:solidFill>
                <a:srgbClr val="660066"/>
              </a:solidFill>
            </a:endParaRPr>
          </a:p>
        </p:txBody>
      </p:sp>
      <p:sp>
        <p:nvSpPr>
          <p:cNvPr id="4" name="3 Veri Yer Tutucusu"/>
          <p:cNvSpPr>
            <a:spLocks noGrp="1"/>
          </p:cNvSpPr>
          <p:nvPr>
            <p:ph type="dt" sz="half" idx="10"/>
          </p:nvPr>
        </p:nvSpPr>
        <p:spPr>
          <a:xfrm>
            <a:off x="609600" y="6553150"/>
            <a:ext cx="1981200" cy="476250"/>
          </a:xfrm>
        </p:spPr>
        <p:txBody>
          <a:bodyPr/>
          <a:lstStyle/>
          <a:p>
            <a:pPr>
              <a:defRPr/>
            </a:pPr>
            <a:r>
              <a:rPr lang="tr-TR" smtClean="0">
                <a:solidFill>
                  <a:srgbClr val="000000"/>
                </a:solidFill>
              </a:rPr>
              <a:t>10/30/2021</a:t>
            </a:r>
            <a:endParaRPr lang="tr-TR">
              <a:solidFill>
                <a:srgbClr val="000000"/>
              </a:solidFill>
            </a:endParaRPr>
          </a:p>
        </p:txBody>
      </p:sp>
      <p:sp>
        <p:nvSpPr>
          <p:cNvPr id="6" name="5 Slayt Numarası Yer Tutucusu"/>
          <p:cNvSpPr>
            <a:spLocks noGrp="1"/>
          </p:cNvSpPr>
          <p:nvPr>
            <p:ph type="sldNum" sz="quarter" idx="12"/>
          </p:nvPr>
        </p:nvSpPr>
        <p:spPr>
          <a:xfrm>
            <a:off x="6553200" y="6553150"/>
            <a:ext cx="1981200" cy="476250"/>
          </a:xfrm>
        </p:spPr>
        <p:txBody>
          <a:bodyPr/>
          <a:lstStyle/>
          <a:p>
            <a:pPr>
              <a:defRPr/>
            </a:pPr>
            <a:fld id="{5C3B9A43-AFE8-459A-84E4-3DAF5564EEEE}" type="slidenum">
              <a:rPr lang="tr-TR" smtClean="0">
                <a:solidFill>
                  <a:srgbClr val="000000"/>
                </a:solidFill>
              </a:rPr>
            </a:fld>
            <a:endParaRPr lang="tr-TR">
              <a:solidFill>
                <a:srgbClr val="000000"/>
              </a:solidFill>
            </a:endParaRPr>
          </a:p>
        </p:txBody>
      </p:sp>
      <p:pic>
        <p:nvPicPr>
          <p:cNvPr id="3" name="Picture 2" descr="http://t1.gstatic.com/images?q=tbn:ANd9GcQbCD_Dg23D4KleihyJ55l5CbFa5CHVIu8q-RlwHmLNCoE0V-s&amp;t=1&amp;usg=__0jLfUQfVi5EKfvuKcDGjgfOuaOg="/>
          <p:cNvPicPr>
            <a:picLocks noChangeAspect="1" noChangeArrowheads="1"/>
          </p:cNvPicPr>
          <p:nvPr/>
        </p:nvPicPr>
        <p:blipFill>
          <a:blip r:embed="rId1" cstate="email"/>
          <a:srcRect/>
          <a:stretch>
            <a:fillRect/>
          </a:stretch>
        </p:blipFill>
        <p:spPr bwMode="auto">
          <a:xfrm>
            <a:off x="6516216" y="3284984"/>
            <a:ext cx="2547337" cy="324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144016" y="3212976"/>
            <a:ext cx="6228184" cy="32932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2600" b="1" dirty="0">
                <a:solidFill>
                  <a:srgbClr val="000000"/>
                </a:solidFill>
                <a:latin typeface="Calibri" panose="020F0502020204030204" pitchFamily="34" charset="0"/>
                <a:cs typeface="Calibri" panose="020F0502020204030204" pitchFamily="34" charset="0"/>
              </a:rPr>
              <a:t>İskilipli Atıf Hoca</a:t>
            </a:r>
            <a:r>
              <a:rPr lang="tr-TR" sz="2600" dirty="0">
                <a:solidFill>
                  <a:srgbClr val="000000"/>
                </a:solidFill>
                <a:latin typeface="Calibri" panose="020F0502020204030204" pitchFamily="34" charset="0"/>
                <a:cs typeface="Calibri" panose="020F0502020204030204" pitchFamily="34" charset="0"/>
              </a:rPr>
              <a:t> : Kurtuluş savaşında, </a:t>
            </a:r>
            <a:br>
              <a:rPr lang="tr-TR" sz="2600" dirty="0">
                <a:solidFill>
                  <a:srgbClr val="000000"/>
                </a:solidFill>
                <a:latin typeface="Calibri" panose="020F0502020204030204" pitchFamily="34" charset="0"/>
                <a:cs typeface="Calibri" panose="020F0502020204030204" pitchFamily="34" charset="0"/>
              </a:rPr>
            </a:br>
            <a:r>
              <a:rPr lang="tr-TR" sz="2600" i="1" dirty="0">
                <a:solidFill>
                  <a:srgbClr val="660033"/>
                </a:solidFill>
                <a:latin typeface="Calibri" panose="020F0502020204030204" pitchFamily="34" charset="0"/>
                <a:cs typeface="Calibri" panose="020F0502020204030204" pitchFamily="34" charset="0"/>
              </a:rPr>
              <a:t>"</a:t>
            </a:r>
            <a:r>
              <a:rPr lang="tr-TR" sz="2600" b="1" i="1" dirty="0">
                <a:solidFill>
                  <a:srgbClr val="C00000"/>
                </a:solidFill>
                <a:latin typeface="Calibri" panose="020F0502020204030204" pitchFamily="34" charset="0"/>
                <a:cs typeface="Calibri" panose="020F0502020204030204" pitchFamily="34" charset="0"/>
              </a:rPr>
              <a:t>Mustafa Kemal isyankârdır, katli vaciptir</a:t>
            </a:r>
            <a:r>
              <a:rPr lang="tr-TR" sz="2600" i="1" dirty="0">
                <a:solidFill>
                  <a:srgbClr val="660033"/>
                </a:solidFill>
                <a:latin typeface="Calibri" panose="020F0502020204030204" pitchFamily="34" charset="0"/>
                <a:cs typeface="Calibri" panose="020F0502020204030204" pitchFamily="34" charset="0"/>
              </a:rPr>
              <a:t>, </a:t>
            </a:r>
            <a:br>
              <a:rPr lang="tr-TR" sz="2600" i="1" dirty="0">
                <a:solidFill>
                  <a:srgbClr val="660033"/>
                </a:solidFill>
                <a:latin typeface="Calibri" panose="020F0502020204030204" pitchFamily="34" charset="0"/>
                <a:cs typeface="Calibri" panose="020F0502020204030204" pitchFamily="34" charset="0"/>
              </a:rPr>
            </a:br>
            <a:r>
              <a:rPr lang="tr-TR" sz="2600" b="1" i="1" dirty="0">
                <a:solidFill>
                  <a:srgbClr val="660033"/>
                </a:solidFill>
                <a:latin typeface="Calibri" panose="020F0502020204030204" pitchFamily="34" charset="0"/>
                <a:cs typeface="Calibri" panose="020F0502020204030204" pitchFamily="34" charset="0"/>
              </a:rPr>
              <a:t>Yunan askerleri, padişahımız efendimizin daveti üzerine gelmişlerdir</a:t>
            </a:r>
            <a:r>
              <a:rPr lang="tr-TR" sz="2600" i="1" dirty="0">
                <a:solidFill>
                  <a:srgbClr val="660033"/>
                </a:solidFill>
                <a:latin typeface="Calibri" panose="020F0502020204030204" pitchFamily="34" charset="0"/>
                <a:cs typeface="Calibri" panose="020F0502020204030204" pitchFamily="34" charset="0"/>
              </a:rPr>
              <a:t>, onlara karşı saygılı olmalıyız.</a:t>
            </a:r>
            <a:r>
              <a:rPr lang="tr-TR" sz="2600" i="1" dirty="0">
                <a:solidFill>
                  <a:srgbClr val="000000"/>
                </a:solidFill>
                <a:latin typeface="Calibri" panose="020F0502020204030204" pitchFamily="34" charset="0"/>
                <a:cs typeface="Calibri" panose="020F0502020204030204" pitchFamily="34" charset="0"/>
              </a:rPr>
              <a:t>“</a:t>
            </a:r>
            <a:r>
              <a:rPr lang="tr-TR" sz="2600" dirty="0">
                <a:solidFill>
                  <a:srgbClr val="000000"/>
                </a:solidFill>
                <a:latin typeface="Calibri" panose="020F0502020204030204" pitchFamily="34" charset="0"/>
                <a:cs typeface="Calibri" panose="020F0502020204030204" pitchFamily="34" charset="0"/>
              </a:rPr>
              <a:t> diye İngiliz-Ellas yandaşı propaganda yazıları yazan bu hain, </a:t>
            </a:r>
            <a:br>
              <a:rPr lang="tr-TR" sz="2600" dirty="0">
                <a:solidFill>
                  <a:srgbClr val="000000"/>
                </a:solidFill>
                <a:latin typeface="Calibri" panose="020F0502020204030204" pitchFamily="34" charset="0"/>
                <a:cs typeface="Calibri" panose="020F0502020204030204" pitchFamily="34" charset="0"/>
              </a:rPr>
            </a:br>
            <a:r>
              <a:rPr lang="tr-TR" sz="2600" dirty="0">
                <a:solidFill>
                  <a:srgbClr val="000000"/>
                </a:solidFill>
                <a:latin typeface="Calibri" panose="020F0502020204030204" pitchFamily="34" charset="0"/>
                <a:cs typeface="Calibri" panose="020F0502020204030204" pitchFamily="34" charset="0"/>
              </a:rPr>
              <a:t>Büyük Zaferden sonra İstiklal Mahkemesinde yargılanmış ve asılmıştır (04.02.1926).</a:t>
            </a:r>
            <a:endParaRPr lang="tr-TR" sz="2400" dirty="0">
              <a:solidFill>
                <a:srgbClr val="000000"/>
              </a:solidFill>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504" y="72008"/>
            <a:ext cx="8856984" cy="3068960"/>
          </a:xfrm>
        </p:spPr>
        <p:style>
          <a:lnRef idx="2">
            <a:schemeClr val="dk1"/>
          </a:lnRef>
          <a:fillRef idx="1">
            <a:schemeClr val="lt1"/>
          </a:fillRef>
          <a:effectRef idx="0">
            <a:schemeClr val="dk1"/>
          </a:effectRef>
          <a:fontRef idx="minor">
            <a:schemeClr val="dk1"/>
          </a:fontRef>
        </p:style>
        <p:txBody>
          <a:bodyPr/>
          <a:lstStyle/>
          <a:p>
            <a:pPr algn="ctr">
              <a:lnSpc>
                <a:spcPct val="110000"/>
              </a:lnSpc>
            </a:pPr>
            <a:r>
              <a:rPr lang="tr-TR" sz="2800" b="1" dirty="0">
                <a:solidFill>
                  <a:srgbClr val="006600"/>
                </a:solidFill>
              </a:rPr>
              <a:t>Başbakan Erdoğan Çorum mitinginde (17.8.10) :</a:t>
            </a:r>
            <a:r>
              <a:rPr lang="tr-TR" sz="2000" dirty="0"/>
              <a:t> </a:t>
            </a:r>
            <a:br>
              <a:rPr lang="tr-TR" sz="2000" dirty="0"/>
            </a:br>
            <a:r>
              <a:rPr lang="tr-TR" sz="800" dirty="0"/>
              <a:t> </a:t>
            </a:r>
            <a:br>
              <a:rPr lang="tr-TR" sz="2000" dirty="0"/>
            </a:br>
            <a:r>
              <a:rPr lang="tr-TR" sz="2300" i="1" dirty="0"/>
              <a:t>''Millet olarak Çorum'la, Çorum'un yiğitliğiyle, mertliğiyle, </a:t>
            </a:r>
            <a:br>
              <a:rPr lang="tr-TR" sz="2300" i="1" dirty="0"/>
            </a:br>
            <a:r>
              <a:rPr lang="tr-TR" sz="2300" i="1" dirty="0"/>
              <a:t>gözü pekliğiyle  her zaman gurur duyduk, nasıl ki Çorum </a:t>
            </a:r>
            <a:br>
              <a:rPr lang="tr-TR" sz="2300" i="1" dirty="0"/>
            </a:br>
            <a:r>
              <a:rPr lang="tr-TR" sz="2300" i="1" dirty="0"/>
              <a:t>bu topraklardan yetişmiş </a:t>
            </a:r>
            <a:r>
              <a:rPr lang="tr-TR" sz="2300" b="1" i="1" dirty="0"/>
              <a:t>Ebu Suud Efendi</a:t>
            </a:r>
            <a:r>
              <a:rPr lang="tr-TR" sz="2300" i="1" dirty="0"/>
              <a:t>'yle, </a:t>
            </a:r>
            <a:r>
              <a:rPr lang="tr-TR" sz="2300" b="1" i="1" dirty="0"/>
              <a:t>İskilipli Atıf </a:t>
            </a:r>
            <a:br>
              <a:rPr lang="tr-TR" sz="2300" b="1" i="1" dirty="0"/>
            </a:br>
            <a:r>
              <a:rPr lang="tr-TR" sz="2300" b="1" i="1" dirty="0"/>
              <a:t>Hoca</a:t>
            </a:r>
            <a:r>
              <a:rPr lang="tr-TR" sz="2300" i="1" dirty="0"/>
              <a:t>'yla gurur duyuyorsa, bizler de Çorum'la gurur duyuyoruz.” </a:t>
            </a:r>
            <a:br>
              <a:rPr lang="tr-TR" sz="2200" i="1" dirty="0"/>
            </a:br>
            <a:r>
              <a:rPr lang="tr-TR" sz="2400" b="1" spc="300" dirty="0">
                <a:solidFill>
                  <a:srgbClr val="C00000"/>
                </a:solidFill>
              </a:rPr>
              <a:t>Peki kim bu gurur kaynakları ?</a:t>
            </a:r>
            <a:br>
              <a:rPr lang="tr-TR" sz="2400" b="1" spc="300" dirty="0">
                <a:solidFill>
                  <a:srgbClr val="C00000"/>
                </a:solidFill>
              </a:rPr>
            </a:br>
            <a:r>
              <a:rPr lang="tr-TR" sz="2000" i="1" spc="300" dirty="0">
                <a:solidFill>
                  <a:srgbClr val="000066"/>
                </a:solidFill>
              </a:rPr>
              <a:t>(Prof.Dr.D. Ali Ercan’dan, 28.8.10)</a:t>
            </a:r>
            <a:endParaRPr lang="tr-TR" sz="2200" b="1" spc="300" dirty="0">
              <a:solidFill>
                <a:srgbClr val="660066"/>
              </a:solidFill>
            </a:endParaRPr>
          </a:p>
        </p:txBody>
      </p:sp>
      <p:sp>
        <p:nvSpPr>
          <p:cNvPr id="4" name="3 Veri Yer Tutucusu"/>
          <p:cNvSpPr>
            <a:spLocks noGrp="1"/>
          </p:cNvSpPr>
          <p:nvPr>
            <p:ph type="dt" sz="half" idx="10"/>
          </p:nvPr>
        </p:nvSpPr>
        <p:spPr>
          <a:xfrm>
            <a:off x="609600" y="6553150"/>
            <a:ext cx="1981200" cy="476250"/>
          </a:xfrm>
        </p:spPr>
        <p:txBody>
          <a:bodyPr/>
          <a:lstStyle/>
          <a:p>
            <a:pPr>
              <a:defRPr/>
            </a:pPr>
            <a:r>
              <a:rPr lang="tr-TR" smtClean="0">
                <a:solidFill>
                  <a:srgbClr val="000000"/>
                </a:solidFill>
              </a:rPr>
              <a:t>10/30/2021</a:t>
            </a:r>
            <a:endParaRPr lang="tr-TR">
              <a:solidFill>
                <a:srgbClr val="000000"/>
              </a:solidFill>
            </a:endParaRPr>
          </a:p>
        </p:txBody>
      </p:sp>
      <p:sp>
        <p:nvSpPr>
          <p:cNvPr id="6" name="5 Slayt Numarası Yer Tutucusu"/>
          <p:cNvSpPr>
            <a:spLocks noGrp="1"/>
          </p:cNvSpPr>
          <p:nvPr>
            <p:ph type="sldNum" sz="quarter" idx="12"/>
          </p:nvPr>
        </p:nvSpPr>
        <p:spPr>
          <a:xfrm>
            <a:off x="6553200" y="6553150"/>
            <a:ext cx="1981200" cy="476250"/>
          </a:xfrm>
        </p:spPr>
        <p:txBody>
          <a:bodyPr/>
          <a:lstStyle/>
          <a:p>
            <a:pPr>
              <a:defRPr/>
            </a:pPr>
            <a:fld id="{5C3B9A43-AFE8-459A-84E4-3DAF5564EEEE}" type="slidenum">
              <a:rPr lang="tr-TR" smtClean="0">
                <a:solidFill>
                  <a:srgbClr val="000000"/>
                </a:solidFill>
              </a:rPr>
            </a:fld>
            <a:endParaRPr lang="tr-TR">
              <a:solidFill>
                <a:srgbClr val="000000"/>
              </a:solidFill>
            </a:endParaRPr>
          </a:p>
        </p:txBody>
      </p:sp>
      <p:sp>
        <p:nvSpPr>
          <p:cNvPr id="11" name="TextBox 10"/>
          <p:cNvSpPr txBox="1"/>
          <p:nvPr/>
        </p:nvSpPr>
        <p:spPr>
          <a:xfrm>
            <a:off x="107504" y="3212976"/>
            <a:ext cx="6408712" cy="334245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10000"/>
              </a:lnSpc>
            </a:pPr>
            <a:r>
              <a:rPr lang="tr-TR" sz="2400" b="1" dirty="0">
                <a:solidFill>
                  <a:srgbClr val="000000"/>
                </a:solidFill>
              </a:rPr>
              <a:t>Ebu Suud Efendi</a:t>
            </a:r>
            <a:r>
              <a:rPr lang="tr-TR" sz="2400" dirty="0">
                <a:solidFill>
                  <a:srgbClr val="000000"/>
                </a:solidFill>
              </a:rPr>
              <a:t> : Yavuz Sultan Selim'in </a:t>
            </a:r>
            <a:r>
              <a:rPr lang="tr-TR" sz="2400" b="1" i="1" dirty="0">
                <a:solidFill>
                  <a:srgbClr val="C00000"/>
                </a:solidFill>
              </a:rPr>
              <a:t>"Alevilerin, canları, malları, namusları size helaldir.</a:t>
            </a:r>
            <a:r>
              <a:rPr lang="tr-TR" sz="2400" i="1" dirty="0">
                <a:solidFill>
                  <a:srgbClr val="000000"/>
                </a:solidFill>
              </a:rPr>
              <a:t>"</a:t>
            </a:r>
            <a:r>
              <a:rPr lang="tr-TR" sz="2400" dirty="0">
                <a:solidFill>
                  <a:srgbClr val="000000"/>
                </a:solidFill>
              </a:rPr>
              <a:t> diye fetva veren Şeyh-ül islam'ı. </a:t>
            </a:r>
            <a:br>
              <a:rPr lang="tr-TR" sz="2400" dirty="0">
                <a:solidFill>
                  <a:srgbClr val="000000"/>
                </a:solidFill>
              </a:rPr>
            </a:br>
            <a:r>
              <a:rPr lang="tr-TR" sz="2400" i="1" dirty="0">
                <a:solidFill>
                  <a:srgbClr val="000000"/>
                </a:solidFill>
              </a:rPr>
              <a:t>"İster okla, ister mızrakla, ister bıçakla olsun </a:t>
            </a:r>
            <a:r>
              <a:rPr lang="tr-TR" sz="2400" b="1" i="1" dirty="0">
                <a:solidFill>
                  <a:srgbClr val="C00000"/>
                </a:solidFill>
              </a:rPr>
              <a:t>Alevilerin kestiği mırdardır, yenilmez</a:t>
            </a:r>
            <a:r>
              <a:rPr lang="tr-TR" sz="2400" i="1" dirty="0">
                <a:solidFill>
                  <a:srgbClr val="000000"/>
                </a:solidFill>
              </a:rPr>
              <a:t>"</a:t>
            </a:r>
            <a:r>
              <a:rPr lang="tr-TR" sz="2400" dirty="0">
                <a:solidFill>
                  <a:srgbClr val="000000"/>
                </a:solidFill>
              </a:rPr>
              <a:t> diyen yobaz. “Elimize geçirdiğimiz Alevi kadınlarını ne yapalım diye ?" sorulduğunda yanıtı, </a:t>
            </a:r>
            <a:r>
              <a:rPr lang="tr-TR" sz="2400" b="1" dirty="0">
                <a:solidFill>
                  <a:srgbClr val="000000"/>
                </a:solidFill>
              </a:rPr>
              <a:t>“</a:t>
            </a:r>
            <a:r>
              <a:rPr lang="tr-TR" sz="2400" b="1" i="1" u="sng" dirty="0">
                <a:solidFill>
                  <a:srgbClr val="660033"/>
                </a:solidFill>
              </a:rPr>
              <a:t>Belinize kuvvet</a:t>
            </a:r>
            <a:r>
              <a:rPr lang="tr-TR" sz="2400" b="1" dirty="0">
                <a:solidFill>
                  <a:srgbClr val="000000"/>
                </a:solidFill>
              </a:rPr>
              <a:t>” </a:t>
            </a:r>
            <a:r>
              <a:rPr lang="tr-TR" sz="2000" i="1" dirty="0">
                <a:solidFill>
                  <a:srgbClr val="000000"/>
                </a:solidFill>
              </a:rPr>
              <a:t>(Bkz. Abdülbaki Gölpınarlı)</a:t>
            </a:r>
            <a:endParaRPr lang="tr-TR" sz="2400" i="1" dirty="0">
              <a:solidFill>
                <a:srgbClr val="000000"/>
              </a:solidFill>
              <a:latin typeface="Calibri" panose="020F0502020204030204" pitchFamily="34" charset="0"/>
              <a:cs typeface="Calibri" panose="020F0502020204030204" pitchFamily="34" charset="0"/>
            </a:endParaRPr>
          </a:p>
        </p:txBody>
      </p:sp>
      <p:pic>
        <p:nvPicPr>
          <p:cNvPr id="321538" name="Picture 2" descr="http://isekdav.com/img/upload/iskilip-te-seyhulislam-ebussuud-efendi-sempozyumu_o.jpg"/>
          <p:cNvPicPr>
            <a:picLocks noChangeAspect="1" noChangeArrowheads="1"/>
          </p:cNvPicPr>
          <p:nvPr/>
        </p:nvPicPr>
        <p:blipFill>
          <a:blip r:embed="rId1" cstate="email"/>
          <a:srcRect/>
          <a:stretch>
            <a:fillRect/>
          </a:stretch>
        </p:blipFill>
        <p:spPr bwMode="auto">
          <a:xfrm>
            <a:off x="6588224" y="3284984"/>
            <a:ext cx="2483768" cy="324036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142875" y="6551612"/>
            <a:ext cx="2130425" cy="474663"/>
          </a:xfrm>
        </p:spPr>
        <p:txBody>
          <a:bodyPr/>
          <a:lstStyle/>
          <a:p>
            <a:pPr>
              <a:defRPr/>
            </a:pPr>
            <a:r>
              <a:rPr lang="tr-TR" sz="1400" smtClean="0">
                <a:solidFill>
                  <a:srgbClr val="EAEAEA"/>
                </a:solidFill>
                <a:latin typeface="+mn-lt"/>
              </a:rPr>
              <a:t>10/30/2021</a:t>
            </a:r>
            <a:endParaRPr lang="tr-TR" sz="1400" dirty="0">
              <a:solidFill>
                <a:srgbClr val="EAEAEA"/>
              </a:solidFill>
              <a:latin typeface="+mn-lt"/>
            </a:endParaRPr>
          </a:p>
        </p:txBody>
      </p:sp>
      <p:sp>
        <p:nvSpPr>
          <p:cNvPr id="6" name="Slide Number Placeholder 5"/>
          <p:cNvSpPr>
            <a:spLocks noGrp="1"/>
          </p:cNvSpPr>
          <p:nvPr>
            <p:ph type="sldNum" sz="quarter" idx="12"/>
          </p:nvPr>
        </p:nvSpPr>
        <p:spPr>
          <a:xfrm>
            <a:off x="6870700" y="6597650"/>
            <a:ext cx="2130425" cy="474663"/>
          </a:xfrm>
        </p:spPr>
        <p:txBody>
          <a:bodyPr/>
          <a:lstStyle/>
          <a:p>
            <a:pPr>
              <a:defRPr/>
            </a:pPr>
            <a:fld id="{06041C76-410B-4A0D-90A0-53D1A3100820}" type="slidenum">
              <a:rPr lang="tr-TR">
                <a:solidFill>
                  <a:srgbClr val="EAEAEA"/>
                </a:solidFill>
              </a:rPr>
            </a:fld>
            <a:endParaRPr lang="tr-TR" dirty="0">
              <a:solidFill>
                <a:srgbClr val="EAEAEA"/>
              </a:solidFill>
            </a:endParaRPr>
          </a:p>
        </p:txBody>
      </p:sp>
      <p:sp>
        <p:nvSpPr>
          <p:cNvPr id="11266" name="Rectangle 2"/>
          <p:cNvSpPr>
            <a:spLocks noGrp="1" noChangeArrowheads="1"/>
          </p:cNvSpPr>
          <p:nvPr>
            <p:ph type="title"/>
          </p:nvPr>
        </p:nvSpPr>
        <p:spPr>
          <a:xfrm>
            <a:off x="107950" y="188387"/>
            <a:ext cx="8893175" cy="2592288"/>
          </a:xfrm>
          <a:ln w="38100">
            <a:solidFill>
              <a:srgbClr val="FFFFFF"/>
            </a:solidFill>
          </a:ln>
        </p:spPr>
        <p:txBody>
          <a:bodyPr/>
          <a:lstStyle/>
          <a:p>
            <a:pPr eaLnBrk="1" hangingPunct="1">
              <a:defRPr/>
            </a:pPr>
            <a:r>
              <a:rPr lang="tr-TR" sz="6000" b="1" dirty="0">
                <a:solidFill>
                  <a:srgbClr val="FFFF00"/>
                </a:solidFill>
                <a:latin typeface="Verdana" panose="020B0604030504040204" pitchFamily="34" charset="0"/>
              </a:rPr>
              <a:t>CUMHURİYET’imiz</a:t>
            </a:r>
            <a:br>
              <a:rPr lang="tr-TR" sz="6000" b="1" dirty="0">
                <a:solidFill>
                  <a:srgbClr val="FFFF00"/>
                </a:solidFill>
                <a:latin typeface="Verdana" panose="020B0604030504040204" pitchFamily="34" charset="0"/>
              </a:rPr>
            </a:br>
            <a:r>
              <a:rPr lang="tr-TR" sz="6000" b="1" dirty="0">
                <a:solidFill>
                  <a:srgbClr val="FFFF00"/>
                </a:solidFill>
                <a:latin typeface="Verdana" panose="020B0604030504040204" pitchFamily="34" charset="0"/>
              </a:rPr>
              <a:t>98 Yaşında :</a:t>
            </a:r>
            <a:br>
              <a:rPr lang="tr-TR" sz="6000" b="1" dirty="0">
                <a:solidFill>
                  <a:srgbClr val="FFFF00"/>
                </a:solidFill>
                <a:latin typeface="Verdana" panose="020B0604030504040204" pitchFamily="34" charset="0"/>
              </a:rPr>
            </a:br>
            <a:r>
              <a:rPr lang="tr-TR" b="1" dirty="0">
                <a:solidFill>
                  <a:srgbClr val="FFFF00"/>
                </a:solidFill>
                <a:latin typeface="Verdana" panose="020B0604030504040204" pitchFamily="34" charset="0"/>
              </a:rPr>
              <a:t>Geleceğe Nasıl Taşımalı ??</a:t>
            </a:r>
            <a:endParaRPr lang="tr-TR" sz="6000" b="1" dirty="0">
              <a:solidFill>
                <a:srgbClr val="FFFF00"/>
              </a:solidFill>
              <a:latin typeface="Verdana" panose="020B0604030504040204" pitchFamily="34" charset="0"/>
            </a:endParaRPr>
          </a:p>
        </p:txBody>
      </p:sp>
      <p:sp>
        <p:nvSpPr>
          <p:cNvPr id="11267" name="Rectangle 3"/>
          <p:cNvSpPr>
            <a:spLocks noGrp="1" noChangeArrowheads="1"/>
          </p:cNvSpPr>
          <p:nvPr>
            <p:ph type="body" idx="1"/>
          </p:nvPr>
        </p:nvSpPr>
        <p:spPr>
          <a:xfrm>
            <a:off x="295910" y="2996565"/>
            <a:ext cx="8509635" cy="2000885"/>
          </a:xfrm>
          <a:ln w="38100">
            <a:solidFill>
              <a:schemeClr val="accent1">
                <a:lumMod val="60000"/>
                <a:lumOff val="40000"/>
              </a:schemeClr>
            </a:solidFill>
          </a:ln>
        </p:spPr>
        <p:txBody>
          <a:bodyPr/>
          <a:lstStyle/>
          <a:p>
            <a:pPr marL="0" indent="0" algn="ctr" eaLnBrk="1" hangingPunct="1">
              <a:lnSpc>
                <a:spcPct val="80000"/>
              </a:lnSpc>
              <a:buFont typeface="Wingdings" panose="05000000000000000000" pitchFamily="2" charset="2"/>
              <a:buNone/>
              <a:defRPr/>
            </a:pPr>
            <a:br>
              <a:rPr lang="tr-TR" sz="1400" b="1" dirty="0">
                <a:solidFill>
                  <a:srgbClr val="66FF33"/>
                </a:solidFill>
              </a:rPr>
            </a:br>
            <a:r>
              <a:rPr lang="tr-TR" sz="3600" b="1" dirty="0">
                <a:solidFill>
                  <a:srgbClr val="66FF33"/>
                </a:solidFill>
              </a:rPr>
              <a:t>Prof. Dr. Ahmet SALTIK MD, MSc, BSc</a:t>
            </a:r>
            <a:br>
              <a:rPr lang="tr-TR" sz="2400" b="1" dirty="0">
                <a:solidFill>
                  <a:srgbClr val="66FF33"/>
                </a:solidFill>
              </a:rPr>
            </a:br>
            <a:r>
              <a:rPr lang="tr-TR" sz="2400" b="1" i="1" dirty="0">
                <a:solidFill>
                  <a:srgbClr val="000066"/>
                </a:solidFill>
                <a:effectLst/>
                <a:hlinkClick r:id="rId1"/>
              </a:rPr>
              <a:t>www.ahmetsaltik.net</a:t>
            </a:r>
            <a:r>
              <a:rPr lang="tr-TR" sz="2400" b="1" i="1" dirty="0">
                <a:solidFill>
                  <a:srgbClr val="000066"/>
                </a:solidFill>
                <a:effectLst/>
              </a:rPr>
              <a:t> </a:t>
            </a:r>
            <a:br>
              <a:rPr lang="tr-TR" sz="2400" b="1" i="1" dirty="0">
                <a:solidFill>
                  <a:schemeClr val="accent1"/>
                </a:solidFill>
                <a:effectLst/>
              </a:rPr>
            </a:br>
            <a:br>
              <a:rPr lang="tr-TR" sz="2400" b="1" i="1" dirty="0">
                <a:solidFill>
                  <a:srgbClr val="FFFF00"/>
                </a:solidFill>
                <a:effectLst/>
              </a:rPr>
            </a:br>
            <a:r>
              <a:rPr lang="tr-TR" sz="2400" b="1" i="1" dirty="0">
                <a:solidFill>
                  <a:srgbClr val="FFFFFF"/>
                </a:solidFill>
                <a:effectLst/>
              </a:rPr>
              <a:t>Atılım Üniversitesi Tıp Fakütesi</a:t>
            </a:r>
            <a:br>
              <a:rPr lang="tr-TR" sz="2400" b="1" i="1" dirty="0">
                <a:solidFill>
                  <a:srgbClr val="FFFFFF"/>
                </a:solidFill>
                <a:effectLst/>
              </a:rPr>
            </a:br>
            <a:r>
              <a:rPr lang="tr-TR" sz="2400" b="1" i="1" dirty="0">
                <a:solidFill>
                  <a:srgbClr val="FFFFFF"/>
                </a:solidFill>
                <a:effectLst/>
              </a:rPr>
              <a:t>ADD Genel Merkez Bilim Kurulu Bşk. Yrd.</a:t>
            </a:r>
            <a:endParaRPr lang="tr-TR" sz="1400" b="1" dirty="0">
              <a:effectLst/>
            </a:endParaRPr>
          </a:p>
        </p:txBody>
      </p:sp>
      <p:sp>
        <p:nvSpPr>
          <p:cNvPr id="7" name="Title 1"/>
          <p:cNvSpPr txBox="1"/>
          <p:nvPr/>
        </p:nvSpPr>
        <p:spPr bwMode="auto">
          <a:xfrm>
            <a:off x="251460" y="5227320"/>
            <a:ext cx="8641080" cy="1226185"/>
          </a:xfrm>
          <a:prstGeom prst="rect">
            <a:avLst/>
          </a:prstGeom>
          <a:solidFill>
            <a:srgbClr val="660066"/>
          </a:solidFill>
          <a:ln w="25400" cap="flat" cmpd="sng" algn="ctr">
            <a:solidFill>
              <a:schemeClr val="accent1"/>
            </a:solidFill>
            <a:prstDash val="solid"/>
            <a:miter lim="800000"/>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1" compatLnSpc="1"/>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tr-TR"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tr-TR" sz="5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n-ea"/>
                <a:cs typeface="+mn-cs"/>
              </a:rPr>
              <a:t>ADD Çivril Şubesi</a:t>
            </a:r>
            <a:br>
              <a:rPr kumimoji="0" lang="tr-TR" sz="5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n-ea"/>
                <a:cs typeface="+mn-cs"/>
              </a:rPr>
            </a:br>
            <a:endParaRPr kumimoji="0" lang="tr-TR"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n-lt"/>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2"/>
        </a:solidFill>
        <a:effectLst/>
      </p:bgPr>
    </p:bg>
    <p:spTree>
      <p:nvGrpSpPr>
        <p:cNvPr id="1" name=""/>
        <p:cNvGrpSpPr/>
        <p:nvPr/>
      </p:nvGrpSpPr>
      <p:grpSpPr>
        <a:xfrm>
          <a:off x="0" y="0"/>
          <a:ext cx="0" cy="0"/>
          <a:chOff x="0" y="0"/>
          <a:chExt cx="0" cy="0"/>
        </a:xfrm>
      </p:grpSpPr>
      <p:pic>
        <p:nvPicPr>
          <p:cNvPr id="180226" name="Picture 2" descr="Çarşaf ve Ankara Palas, Ekim 2003"/>
          <p:cNvPicPr>
            <a:picLocks noChangeAspect="1" noChangeArrowheads="1"/>
          </p:cNvPicPr>
          <p:nvPr/>
        </p:nvPicPr>
        <p:blipFill>
          <a:blip r:embed="rId1" cstate="email"/>
          <a:srcRect/>
          <a:stretch>
            <a:fillRect/>
          </a:stretch>
        </p:blipFill>
        <p:spPr bwMode="auto">
          <a:xfrm>
            <a:off x="179512" y="66675"/>
            <a:ext cx="8784975" cy="6746875"/>
          </a:xfrm>
          <a:prstGeom prst="rect">
            <a:avLst/>
          </a:prstGeom>
          <a:noFill/>
          <a:ln w="9525">
            <a:noFill/>
            <a:miter lim="800000"/>
            <a:headEnd/>
            <a:tailEnd/>
          </a:ln>
        </p:spPr>
      </p:pic>
      <p:sp>
        <p:nvSpPr>
          <p:cNvPr id="3" name="Date Placeholder 2"/>
          <p:cNvSpPr>
            <a:spLocks noGrp="1"/>
          </p:cNvSpPr>
          <p:nvPr>
            <p:ph type="dt" sz="quarter" idx="10"/>
          </p:nvPr>
        </p:nvSpPr>
        <p:spPr/>
        <p:txBody>
          <a:bodyPr/>
          <a:lstStyle/>
          <a:p>
            <a:pPr>
              <a:defRPr/>
            </a:pPr>
            <a:r>
              <a:rPr lang="tr-TR" smtClean="0">
                <a:solidFill>
                  <a:srgbClr val="FFFFFF"/>
                </a:solidFill>
              </a:rPr>
              <a:t>10/30/2021</a:t>
            </a:r>
            <a:endParaRPr lang="tr-TR">
              <a:solidFill>
                <a:srgbClr val="FFFFFF"/>
              </a:solidFill>
            </a:endParaRPr>
          </a:p>
        </p:txBody>
      </p:sp>
      <p:sp>
        <p:nvSpPr>
          <p:cNvPr id="4" name="Slide Number Placeholder 3"/>
          <p:cNvSpPr>
            <a:spLocks noGrp="1"/>
          </p:cNvSpPr>
          <p:nvPr>
            <p:ph type="sldNum" sz="quarter" idx="12"/>
          </p:nvPr>
        </p:nvSpPr>
        <p:spPr/>
        <p:txBody>
          <a:bodyPr/>
          <a:lstStyle/>
          <a:p>
            <a:pPr>
              <a:defRPr/>
            </a:pPr>
            <a:fld id="{1609D1A3-6527-48E3-876F-1F8E0E1B9103}" type="slidenum">
              <a:rPr lang="tr-TR">
                <a:solidFill>
                  <a:srgbClr val="FFFFFF"/>
                </a:solidFill>
              </a:rPr>
            </a:fld>
            <a:endParaRPr lang="tr-TR">
              <a:solidFill>
                <a:srgbClr val="FFFFFF"/>
              </a:solidFill>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body" idx="1"/>
          </p:nvPr>
        </p:nvSpPr>
        <p:spPr>
          <a:xfrm>
            <a:off x="107504" y="216218"/>
            <a:ext cx="4824412" cy="6236865"/>
          </a:xfrm>
          <a:solidFill>
            <a:srgbClr val="660033"/>
          </a:solidFill>
          <a:ln w="38100">
            <a:solidFill>
              <a:srgbClr val="00FF00"/>
            </a:solidFill>
          </a:ln>
        </p:spPr>
        <p:txBody>
          <a:bodyPr/>
          <a:lstStyle/>
          <a:p>
            <a:pPr marL="81280" indent="-81280" eaLnBrk="1" hangingPunct="1"/>
            <a:r>
              <a:rPr lang="tr-TR" sz="2800" dirty="0">
                <a:solidFill>
                  <a:srgbClr val="FFFF00"/>
                </a:solidFill>
              </a:rPr>
              <a:t> Kadın erkekle tokalaşmaz. </a:t>
            </a:r>
            <a:endParaRPr lang="tr-TR" sz="2800" dirty="0">
              <a:solidFill>
                <a:srgbClr val="FFFF00"/>
              </a:solidFill>
            </a:endParaRPr>
          </a:p>
          <a:p>
            <a:pPr marL="81280" indent="-81280" eaLnBrk="1" hangingPunct="1"/>
            <a:r>
              <a:rPr lang="tr-TR" sz="2800" dirty="0">
                <a:solidFill>
                  <a:srgbClr val="FFFF00"/>
                </a:solidFill>
              </a:rPr>
              <a:t> Kadın 9 yaşında evlenebilir. </a:t>
            </a:r>
            <a:endParaRPr lang="tr-TR" sz="2800" dirty="0">
              <a:solidFill>
                <a:srgbClr val="FFFF00"/>
              </a:solidFill>
            </a:endParaRPr>
          </a:p>
          <a:p>
            <a:pPr marL="81280" indent="-81280" eaLnBrk="1" hangingPunct="1"/>
            <a:r>
              <a:rPr lang="tr-TR" sz="2800" dirty="0">
                <a:solidFill>
                  <a:srgbClr val="FFFF00"/>
                </a:solidFill>
              </a:rPr>
              <a:t> Erkek 4 kadın alabilir. </a:t>
            </a:r>
            <a:endParaRPr lang="tr-TR" sz="2800" dirty="0">
              <a:solidFill>
                <a:srgbClr val="FFFF00"/>
              </a:solidFill>
            </a:endParaRPr>
          </a:p>
          <a:p>
            <a:pPr marL="81280" indent="-81280" eaLnBrk="1" hangingPunct="1"/>
            <a:r>
              <a:rPr lang="tr-TR" sz="2800" dirty="0">
                <a:solidFill>
                  <a:srgbClr val="FFFF00"/>
                </a:solidFill>
              </a:rPr>
              <a:t> Kadından ve   </a:t>
            </a:r>
            <a:br>
              <a:rPr lang="tr-TR" sz="2800" dirty="0">
                <a:solidFill>
                  <a:srgbClr val="FFFF00"/>
                </a:solidFill>
              </a:rPr>
            </a:br>
            <a:r>
              <a:rPr lang="tr-TR" sz="2800" dirty="0">
                <a:solidFill>
                  <a:srgbClr val="FFFF00"/>
                </a:solidFill>
              </a:rPr>
              <a:t>  ’gávurdan’ tanık olmaz. </a:t>
            </a:r>
            <a:endParaRPr lang="tr-TR" sz="2800" dirty="0">
              <a:solidFill>
                <a:srgbClr val="FFFF00"/>
              </a:solidFill>
            </a:endParaRPr>
          </a:p>
          <a:p>
            <a:pPr marL="81280" indent="-81280" eaLnBrk="1" hangingPunct="1"/>
            <a:r>
              <a:rPr lang="tr-TR" sz="2800" dirty="0">
                <a:solidFill>
                  <a:srgbClr val="FFFF00"/>
                </a:solidFill>
              </a:rPr>
              <a:t> Akraba evliliği caiz. </a:t>
            </a:r>
            <a:endParaRPr lang="tr-TR" sz="2800" dirty="0">
              <a:solidFill>
                <a:srgbClr val="FFFF00"/>
              </a:solidFill>
            </a:endParaRPr>
          </a:p>
          <a:p>
            <a:pPr marL="81280" indent="-81280" eaLnBrk="1" hangingPunct="1"/>
            <a:r>
              <a:rPr lang="tr-TR" sz="2800" dirty="0">
                <a:solidFill>
                  <a:srgbClr val="FFFF00"/>
                </a:solidFill>
              </a:rPr>
              <a:t> Doğum kontrolü yasak. </a:t>
            </a:r>
            <a:endParaRPr lang="tr-TR" sz="2800" dirty="0">
              <a:solidFill>
                <a:srgbClr val="FFFF00"/>
              </a:solidFill>
            </a:endParaRPr>
          </a:p>
          <a:p>
            <a:pPr marL="81280" indent="-81280" eaLnBrk="1" hangingPunct="1"/>
            <a:r>
              <a:rPr lang="tr-TR" sz="2800" dirty="0">
                <a:solidFill>
                  <a:srgbClr val="FFFF00"/>
                </a:solidFill>
              </a:rPr>
              <a:t> Kadını iz bırakmadan döv. </a:t>
            </a:r>
            <a:endParaRPr lang="tr-TR" sz="2800" dirty="0">
              <a:solidFill>
                <a:srgbClr val="FFFF00"/>
              </a:solidFill>
            </a:endParaRPr>
          </a:p>
          <a:p>
            <a:pPr marL="81280" indent="-81280" eaLnBrk="1" hangingPunct="1"/>
            <a:r>
              <a:rPr lang="tr-TR" sz="2800" dirty="0">
                <a:solidFill>
                  <a:srgbClr val="FFFF00"/>
                </a:solidFill>
              </a:rPr>
              <a:t> Evlilik dışı ilişkiye 100 sopa!</a:t>
            </a:r>
            <a:endParaRPr lang="tr-TR" sz="2800" dirty="0">
              <a:solidFill>
                <a:srgbClr val="FFFF00"/>
              </a:solidFill>
            </a:endParaRPr>
          </a:p>
          <a:p>
            <a:pPr marL="81280" indent="-81280" algn="ctr" eaLnBrk="1" hangingPunct="1">
              <a:lnSpc>
                <a:spcPct val="90000"/>
              </a:lnSpc>
              <a:buFont typeface="Wingdings" panose="05000000000000000000" pitchFamily="2" charset="2"/>
              <a:buNone/>
            </a:pPr>
            <a:endParaRPr lang="tr-TR" sz="800" i="1" dirty="0">
              <a:solidFill>
                <a:schemeClr val="bg1"/>
              </a:solidFill>
            </a:endParaRPr>
          </a:p>
          <a:p>
            <a:pPr marL="81280" indent="-81280" algn="ctr" eaLnBrk="1" hangingPunct="1">
              <a:lnSpc>
                <a:spcPct val="90000"/>
              </a:lnSpc>
              <a:buFont typeface="Wingdings" panose="05000000000000000000" pitchFamily="2" charset="2"/>
              <a:buNone/>
            </a:pPr>
            <a:r>
              <a:rPr lang="tr-TR" sz="2500" i="1" dirty="0">
                <a:solidFill>
                  <a:schemeClr val="bg1"/>
                </a:solidFill>
              </a:rPr>
              <a:t>Bursa Uludağ Üniversitesi İlahiyat Fakültesi’nden </a:t>
            </a:r>
            <a:br>
              <a:rPr lang="tr-TR" sz="2500" i="1" dirty="0">
                <a:solidFill>
                  <a:schemeClr val="bg1"/>
                </a:solidFill>
              </a:rPr>
            </a:br>
            <a:r>
              <a:rPr lang="tr-TR" sz="2500" i="1" dirty="0">
                <a:solidFill>
                  <a:schemeClr val="bg1"/>
                </a:solidFill>
              </a:rPr>
              <a:t>Prof. Dr. Hamdi Döndüren,</a:t>
            </a:r>
            <a:endParaRPr lang="tr-TR" sz="2500" i="1" dirty="0">
              <a:solidFill>
                <a:schemeClr val="bg1"/>
              </a:solidFill>
            </a:endParaRPr>
          </a:p>
          <a:p>
            <a:pPr marL="81280" indent="-81280" algn="ctr" eaLnBrk="1" hangingPunct="1">
              <a:lnSpc>
                <a:spcPct val="90000"/>
              </a:lnSpc>
              <a:buFont typeface="Wingdings" panose="05000000000000000000" pitchFamily="2" charset="2"/>
              <a:buNone/>
            </a:pPr>
            <a:r>
              <a:rPr lang="tr-TR" sz="2500" i="1" dirty="0">
                <a:solidFill>
                  <a:srgbClr val="66FFFF"/>
                </a:solidFill>
              </a:rPr>
              <a:t>2006 Türkiye’si..</a:t>
            </a:r>
            <a:endParaRPr lang="tr-TR" sz="2500" dirty="0">
              <a:solidFill>
                <a:srgbClr val="66FFFF"/>
              </a:solidFill>
            </a:endParaRPr>
          </a:p>
        </p:txBody>
      </p:sp>
      <p:pic>
        <p:nvPicPr>
          <p:cNvPr id="177156" name="Picture 4" descr="/_newsimages/1942895.jpg"/>
          <p:cNvPicPr>
            <a:picLocks noChangeAspect="1" noChangeArrowheads="1"/>
          </p:cNvPicPr>
          <p:nvPr/>
        </p:nvPicPr>
        <p:blipFill>
          <a:blip r:embed="rId1" cstate="email"/>
          <a:srcRect/>
          <a:stretch>
            <a:fillRect/>
          </a:stretch>
        </p:blipFill>
        <p:spPr bwMode="auto">
          <a:xfrm>
            <a:off x="5148263" y="188913"/>
            <a:ext cx="3821112" cy="3528119"/>
          </a:xfrm>
          <a:prstGeom prst="rect">
            <a:avLst/>
          </a:prstGeom>
          <a:noFill/>
          <a:ln w="9525">
            <a:noFill/>
            <a:miter lim="800000"/>
            <a:headEnd/>
            <a:tailEnd/>
          </a:ln>
        </p:spPr>
      </p:pic>
      <p:sp>
        <p:nvSpPr>
          <p:cNvPr id="177157" name="Text Box 5"/>
          <p:cNvSpPr txBox="1">
            <a:spLocks noChangeArrowheads="1"/>
          </p:cNvSpPr>
          <p:nvPr/>
        </p:nvSpPr>
        <p:spPr bwMode="auto">
          <a:xfrm>
            <a:off x="5004048" y="3789040"/>
            <a:ext cx="4067175" cy="26479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fontAlgn="base">
              <a:spcBef>
                <a:spcPct val="0"/>
              </a:spcBef>
              <a:spcAft>
                <a:spcPct val="0"/>
              </a:spcAft>
            </a:pPr>
            <a:r>
              <a:rPr lang="tr-TR" sz="2400" b="1" dirty="0">
                <a:solidFill>
                  <a:srgbClr val="006600"/>
                </a:solidFill>
                <a:latin typeface="Arial" panose="020B0604020202020204" pitchFamily="34" charset="0"/>
              </a:rPr>
              <a:t>Tuzla Belediyesi’nce </a:t>
            </a:r>
            <a:endParaRPr lang="tr-TR" sz="2400" b="1" dirty="0">
              <a:solidFill>
                <a:srgbClr val="006600"/>
              </a:solidFill>
              <a:latin typeface="Arial" panose="020B0604020202020204" pitchFamily="34" charset="0"/>
            </a:endParaRPr>
          </a:p>
          <a:p>
            <a:pPr algn="ctr" fontAlgn="base">
              <a:spcBef>
                <a:spcPct val="0"/>
              </a:spcBef>
              <a:spcAft>
                <a:spcPct val="0"/>
              </a:spcAft>
            </a:pPr>
            <a:r>
              <a:rPr lang="tr-TR" sz="2400" b="1" dirty="0">
                <a:solidFill>
                  <a:srgbClr val="006600"/>
                </a:solidFill>
                <a:latin typeface="Arial" panose="020B0604020202020204" pitchFamily="34" charset="0"/>
              </a:rPr>
              <a:t>evlenenlere dağıtılıyor..</a:t>
            </a:r>
            <a:endParaRPr lang="tr-TR" sz="2400" b="1" dirty="0">
              <a:solidFill>
                <a:srgbClr val="006600"/>
              </a:solidFill>
              <a:latin typeface="Arial" panose="020B0604020202020204" pitchFamily="34" charset="0"/>
            </a:endParaRPr>
          </a:p>
          <a:p>
            <a:pPr algn="ctr" fontAlgn="base">
              <a:spcBef>
                <a:spcPct val="0"/>
              </a:spcBef>
              <a:spcAft>
                <a:spcPct val="0"/>
              </a:spcAft>
            </a:pPr>
            <a:r>
              <a:rPr lang="tr-TR" sz="2400" b="1" dirty="0">
                <a:solidFill>
                  <a:srgbClr val="000099"/>
                </a:solidFill>
                <a:latin typeface="Arial" panose="020B0604020202020204" pitchFamily="34" charset="0"/>
              </a:rPr>
              <a:t>Tuzla Belediye Başkanı Mehmet Demirci'nin </a:t>
            </a:r>
            <a:br>
              <a:rPr lang="tr-TR" sz="2400" b="1" dirty="0">
                <a:solidFill>
                  <a:srgbClr val="000099"/>
                </a:solidFill>
                <a:latin typeface="Arial" panose="020B0604020202020204" pitchFamily="34" charset="0"/>
              </a:rPr>
            </a:br>
            <a:r>
              <a:rPr lang="tr-TR" sz="2400" b="1" dirty="0">
                <a:solidFill>
                  <a:srgbClr val="000099"/>
                </a:solidFill>
                <a:latin typeface="Arial" panose="020B0604020202020204" pitchFamily="34" charset="0"/>
              </a:rPr>
              <a:t>10 yıllık geriye dönük </a:t>
            </a:r>
            <a:br>
              <a:rPr lang="tr-TR" sz="2400" b="1" dirty="0">
                <a:solidFill>
                  <a:srgbClr val="000099"/>
                </a:solidFill>
                <a:latin typeface="Arial" panose="020B0604020202020204" pitchFamily="34" charset="0"/>
              </a:rPr>
            </a:br>
            <a:r>
              <a:rPr lang="tr-TR" sz="2400" b="1" dirty="0">
                <a:solidFill>
                  <a:srgbClr val="000099"/>
                </a:solidFill>
                <a:latin typeface="Arial" panose="020B0604020202020204" pitchFamily="34" charset="0"/>
              </a:rPr>
              <a:t>SSK primlerini belediyeye ödettiği ortaya çıktı !</a:t>
            </a:r>
            <a:r>
              <a:rPr lang="tr-TR" sz="2400" dirty="0">
                <a:solidFill>
                  <a:srgbClr val="000099"/>
                </a:solidFill>
                <a:latin typeface="Arial" panose="020B0604020202020204" pitchFamily="34" charset="0"/>
              </a:rPr>
              <a:t> </a:t>
            </a:r>
            <a:endParaRPr lang="tr-TR" sz="2400" dirty="0">
              <a:solidFill>
                <a:srgbClr val="000099"/>
              </a:solidFill>
              <a:latin typeface="Arial" panose="020B0604020202020204" pitchFamily="34" charset="0"/>
            </a:endParaRPr>
          </a:p>
        </p:txBody>
      </p:sp>
      <p:sp>
        <p:nvSpPr>
          <p:cNvPr id="9" name="3 Veri Yer Tutucusu"/>
          <p:cNvSpPr>
            <a:spLocks noGrp="1"/>
          </p:cNvSpPr>
          <p:nvPr>
            <p:ph type="dt" sz="half" idx="10"/>
          </p:nvPr>
        </p:nvSpPr>
        <p:spPr>
          <a:xfrm>
            <a:off x="609600" y="6309320"/>
            <a:ext cx="1981200" cy="476250"/>
          </a:xfrm>
        </p:spPr>
        <p:txBody>
          <a:bodyPr/>
          <a:lstStyle/>
          <a:p>
            <a:pPr>
              <a:defRPr/>
            </a:pPr>
            <a:r>
              <a:rPr lang="tr-TR" smtClean="0">
                <a:solidFill>
                  <a:srgbClr val="000000"/>
                </a:solidFill>
              </a:rPr>
              <a:t>10/30/2021</a:t>
            </a:r>
            <a:endParaRPr lang="tr-TR">
              <a:solidFill>
                <a:srgbClr val="000000"/>
              </a:solidFill>
            </a:endParaRPr>
          </a:p>
        </p:txBody>
      </p:sp>
      <p:sp>
        <p:nvSpPr>
          <p:cNvPr id="11" name="5 Slayt Numarası Yer Tutucusu"/>
          <p:cNvSpPr>
            <a:spLocks noGrp="1"/>
          </p:cNvSpPr>
          <p:nvPr>
            <p:ph type="sldNum" sz="quarter" idx="12"/>
          </p:nvPr>
        </p:nvSpPr>
        <p:spPr>
          <a:xfrm>
            <a:off x="6553200" y="6309320"/>
            <a:ext cx="1981200" cy="476250"/>
          </a:xfrm>
        </p:spPr>
        <p:txBody>
          <a:bodyPr/>
          <a:lstStyle/>
          <a:p>
            <a:pPr>
              <a:defRPr/>
            </a:pPr>
            <a:fld id="{5C3B9A43-AFE8-459A-84E4-3DAF5564EEEE}" type="slidenum">
              <a:rPr lang="tr-TR" smtClean="0">
                <a:solidFill>
                  <a:srgbClr val="000000"/>
                </a:solidFill>
              </a:rPr>
            </a:fld>
            <a:endParaRPr lang="tr-TR">
              <a:solidFill>
                <a:srgbClr val="000000"/>
              </a:solidFill>
            </a:endParaRPr>
          </a:p>
        </p:txBody>
      </p:sp>
    </p:spTree>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Slide Number Placeholder 5"/>
          <p:cNvSpPr>
            <a:spLocks noGrp="1"/>
          </p:cNvSpPr>
          <p:nvPr>
            <p:ph type="sldNum" sz="quarter" idx="12"/>
          </p:nvPr>
        </p:nvSpPr>
        <p:spPr>
          <a:xfrm>
            <a:off x="3180715" y="6604000"/>
            <a:ext cx="2133600" cy="476250"/>
          </a:xfrm>
          <a:noFill/>
        </p:spPr>
        <p:txBody>
          <a:bodyPr/>
          <a:lstStyle/>
          <a:p>
            <a:fld id="{5BD2E080-F10F-4DE7-991D-36723F7E6B4F}"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
        <p:nvSpPr>
          <p:cNvPr id="81924" name="Rectangle 2"/>
          <p:cNvSpPr>
            <a:spLocks noGrp="1" noChangeArrowheads="1"/>
          </p:cNvSpPr>
          <p:nvPr>
            <p:ph type="title"/>
          </p:nvPr>
        </p:nvSpPr>
        <p:spPr>
          <a:xfrm>
            <a:off x="5867718" y="116523"/>
            <a:ext cx="3205162" cy="6597650"/>
          </a:xfrm>
          <a:solidFill>
            <a:srgbClr val="FFFF99"/>
          </a:solidFill>
          <a:ln w="28575">
            <a:solidFill>
              <a:srgbClr val="003300"/>
            </a:solidFill>
          </a:ln>
        </p:spPr>
        <p:txBody>
          <a:bodyPr/>
          <a:lstStyle/>
          <a:p>
            <a:pPr eaLnBrk="1" hangingPunct="1">
              <a:lnSpc>
                <a:spcPct val="105000"/>
              </a:lnSpc>
            </a:pPr>
            <a:r>
              <a:rPr lang="tr-TR" sz="3600" b="1">
                <a:solidFill>
                  <a:srgbClr val="000066"/>
                </a:solidFill>
              </a:rPr>
              <a:t>Türkiye Cumhuriyeti 83 yaşında;</a:t>
            </a:r>
            <a:br>
              <a:rPr lang="tr-TR" sz="3600" b="1">
                <a:solidFill>
                  <a:srgbClr val="000066"/>
                </a:solidFill>
              </a:rPr>
            </a:br>
            <a:r>
              <a:rPr lang="tr-TR" sz="3600" b="1">
                <a:solidFill>
                  <a:srgbClr val="000066"/>
                </a:solidFill>
              </a:rPr>
              <a:t>tarikatlar</a:t>
            </a:r>
            <a:br>
              <a:rPr lang="tr-TR" sz="3600" b="1">
                <a:solidFill>
                  <a:srgbClr val="000066"/>
                </a:solidFill>
              </a:rPr>
            </a:br>
            <a:r>
              <a:rPr lang="tr-TR" sz="3600" b="1">
                <a:solidFill>
                  <a:srgbClr val="000066"/>
                </a:solidFill>
              </a:rPr>
              <a:t>güya meydan </a:t>
            </a:r>
            <a:br>
              <a:rPr lang="tr-TR" sz="3600" b="1">
                <a:solidFill>
                  <a:srgbClr val="000066"/>
                </a:solidFill>
              </a:rPr>
            </a:br>
            <a:r>
              <a:rPr lang="tr-TR" sz="3600" b="1">
                <a:solidFill>
                  <a:srgbClr val="000066"/>
                </a:solidFill>
              </a:rPr>
              <a:t>okuyor.. (!)</a:t>
            </a:r>
            <a:br>
              <a:rPr lang="tr-TR" sz="3600" b="1">
                <a:solidFill>
                  <a:srgbClr val="000066"/>
                </a:solidFill>
              </a:rPr>
            </a:br>
            <a:r>
              <a:rPr lang="tr-TR" sz="3600" b="1">
                <a:solidFill>
                  <a:srgbClr val="000066"/>
                </a:solidFill>
              </a:rPr>
              <a:t>Ama Atatürk aydınlanması onları da ışıtacak..</a:t>
            </a:r>
            <a:br>
              <a:rPr lang="tr-TR" sz="3600" b="1">
                <a:solidFill>
                  <a:srgbClr val="000066"/>
                </a:solidFill>
              </a:rPr>
            </a:br>
            <a:r>
              <a:rPr lang="tr-TR" sz="2000" b="1" i="1">
                <a:solidFill>
                  <a:srgbClr val="000066"/>
                </a:solidFill>
              </a:rPr>
              <a:t>06.05.06, </a:t>
            </a:r>
            <a:r>
              <a:rPr lang="tr-TR" sz="2000" b="1" i="1">
                <a:solidFill>
                  <a:srgbClr val="800000"/>
                </a:solidFill>
              </a:rPr>
              <a:t>Cumhuriyet</a:t>
            </a:r>
            <a:endParaRPr lang="tr-TR" sz="2000" b="1" i="1">
              <a:solidFill>
                <a:srgbClr val="800000"/>
              </a:solidFill>
            </a:endParaRPr>
          </a:p>
        </p:txBody>
      </p:sp>
      <p:pic>
        <p:nvPicPr>
          <p:cNvPr id="81925" name="Picture 5" descr="c010900"/>
          <p:cNvPicPr>
            <a:picLocks noChangeAspect="1" noChangeArrowheads="1"/>
          </p:cNvPicPr>
          <p:nvPr/>
        </p:nvPicPr>
        <p:blipFill>
          <a:blip r:embed="rId1" cstate="email"/>
          <a:srcRect/>
          <a:stretch>
            <a:fillRect/>
          </a:stretch>
        </p:blipFill>
        <p:spPr bwMode="auto">
          <a:xfrm>
            <a:off x="107950" y="115888"/>
            <a:ext cx="5616575" cy="6527800"/>
          </a:xfrm>
          <a:prstGeom prst="rect">
            <a:avLst/>
          </a:prstGeom>
          <a:noFill/>
          <a:ln w="9525">
            <a:noFill/>
            <a:miter lim="800000"/>
            <a:headEnd/>
            <a:tailEnd/>
          </a:ln>
        </p:spPr>
      </p:pic>
      <p:sp>
        <p:nvSpPr>
          <p:cNvPr id="2" name="Date Placeholder 1"/>
          <p:cNvSpPr>
            <a:spLocks noGrp="1"/>
          </p:cNvSpPr>
          <p:nvPr>
            <p:ph type="dt" sz="half" idx="10"/>
          </p:nvPr>
        </p:nvSpPr>
        <p:spPr>
          <a:xfrm>
            <a:off x="457200" y="6604000"/>
            <a:ext cx="2133600" cy="47625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07950" y="115888"/>
            <a:ext cx="8937625" cy="2376487"/>
          </a:xfrm>
          <a:solidFill>
            <a:srgbClr val="FFFF99"/>
          </a:solidFill>
          <a:ln w="38100">
            <a:solidFill>
              <a:srgbClr val="003300"/>
            </a:solidFill>
          </a:ln>
        </p:spPr>
        <p:txBody>
          <a:bodyPr/>
          <a:lstStyle/>
          <a:p>
            <a:pPr eaLnBrk="1" hangingPunct="1">
              <a:lnSpc>
                <a:spcPct val="125000"/>
              </a:lnSpc>
            </a:pPr>
            <a:r>
              <a:rPr lang="tr-TR" sz="2800" b="1" i="1">
                <a:solidFill>
                  <a:srgbClr val="000066"/>
                </a:solidFill>
              </a:rPr>
              <a:t>Arkadaşlar, efendiler ve ey Millet, iyi biliniz ki; Türkiye Cumhuriyeti şeyhler, dervişler, </a:t>
            </a:r>
            <a:br>
              <a:rPr lang="tr-TR" sz="2800" b="1" i="1">
                <a:solidFill>
                  <a:srgbClr val="000066"/>
                </a:solidFill>
              </a:rPr>
            </a:br>
            <a:r>
              <a:rPr lang="tr-TR" sz="2800" b="1" i="1">
                <a:solidFill>
                  <a:srgbClr val="000066"/>
                </a:solidFill>
              </a:rPr>
              <a:t>müritler, mensuplar memleketi olamaz. </a:t>
            </a:r>
            <a:br>
              <a:rPr lang="tr-TR" sz="2800" b="1" i="1">
                <a:solidFill>
                  <a:srgbClr val="000066"/>
                </a:solidFill>
              </a:rPr>
            </a:br>
            <a:r>
              <a:rPr lang="tr-TR" sz="2800" b="1" i="1">
                <a:solidFill>
                  <a:srgbClr val="000066"/>
                </a:solidFill>
              </a:rPr>
              <a:t>En doğru, en hakiki tarikat, medeniyet tarikatıdır</a:t>
            </a:r>
            <a:r>
              <a:rPr lang="tr-TR" sz="2800">
                <a:solidFill>
                  <a:srgbClr val="000066"/>
                </a:solidFill>
              </a:rPr>
              <a:t>.</a:t>
            </a:r>
            <a:endParaRPr lang="tr-TR" sz="2800">
              <a:solidFill>
                <a:srgbClr val="000066"/>
              </a:solidFill>
            </a:endParaRPr>
          </a:p>
        </p:txBody>
      </p:sp>
      <p:pic>
        <p:nvPicPr>
          <p:cNvPr id="108547" name="Picture 5" descr="download?mid=1_487327_AITPjkQAAX6NRZq2twxuvj170nU&amp;pid=2&amp;fid=Inbox&amp;inline=1"/>
          <p:cNvPicPr>
            <a:picLocks noChangeAspect="1" noChangeArrowheads="1" noCrop="1"/>
          </p:cNvPicPr>
          <p:nvPr/>
        </p:nvPicPr>
        <p:blipFill>
          <a:blip r:embed="rId1" cstate="email"/>
          <a:srcRect/>
          <a:stretch>
            <a:fillRect/>
          </a:stretch>
        </p:blipFill>
        <p:spPr bwMode="auto">
          <a:xfrm>
            <a:off x="0" y="2565400"/>
            <a:ext cx="9144000" cy="4464050"/>
          </a:xfrm>
          <a:prstGeom prst="rect">
            <a:avLst/>
          </a:prstGeom>
          <a:noFill/>
          <a:ln w="9525">
            <a:noFill/>
            <a:miter lim="800000"/>
            <a:headEnd/>
            <a:tailEnd/>
          </a:ln>
        </p:spPr>
      </p:pic>
      <p:sp>
        <p:nvSpPr>
          <p:cNvPr id="108548" name="Date Placeholder 3"/>
          <p:cNvSpPr>
            <a:spLocks noGrp="1"/>
          </p:cNvSpPr>
          <p:nvPr>
            <p:ph type="dt" sz="quarter" idx="10"/>
          </p:nvPr>
        </p:nvSpPr>
        <p:spPr>
          <a:xfrm>
            <a:off x="464820" y="6668135"/>
            <a:ext cx="2133600" cy="476250"/>
          </a:xfrm>
          <a:noFill/>
        </p:spPr>
        <p:txBody>
          <a:bodyPr/>
          <a:lstStyle/>
          <a:p>
            <a:r>
              <a:rPr lang="tr-TR" smtClean="0">
                <a:solidFill>
                  <a:srgbClr val="000000"/>
                </a:solidFill>
                <a:latin typeface="Arial" panose="020B0604020202020204" pitchFamily="34" charset="0"/>
              </a:rPr>
              <a:t>10/30/2021</a:t>
            </a:r>
            <a:endParaRPr lang="tr-TR">
              <a:solidFill>
                <a:srgbClr val="000000"/>
              </a:solidFill>
              <a:latin typeface="Arial" panose="020B0604020202020204" pitchFamily="34" charset="0"/>
            </a:endParaRPr>
          </a:p>
        </p:txBody>
      </p:sp>
      <p:sp>
        <p:nvSpPr>
          <p:cNvPr id="108549" name="Slide Number Placeholder 4"/>
          <p:cNvSpPr>
            <a:spLocks noGrp="1"/>
          </p:cNvSpPr>
          <p:nvPr>
            <p:ph type="sldNum" sz="quarter" idx="12"/>
          </p:nvPr>
        </p:nvSpPr>
        <p:spPr>
          <a:xfrm>
            <a:off x="6553200" y="6675755"/>
            <a:ext cx="2133600" cy="476250"/>
          </a:xfrm>
          <a:noFill/>
        </p:spPr>
        <p:txBody>
          <a:bodyPr/>
          <a:lstStyle/>
          <a:p>
            <a:fld id="{384F7420-EFC6-49D7-9589-B4F9B948D80C}"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53" name="Picture 1"/>
          <p:cNvPicPr>
            <a:picLocks noChangeAspect="1" noChangeArrowheads="1"/>
          </p:cNvPicPr>
          <p:nvPr/>
        </p:nvPicPr>
        <p:blipFill>
          <a:blip r:embed="rId1" cstate="email"/>
          <a:srcRect/>
          <a:stretch>
            <a:fillRect/>
          </a:stretch>
        </p:blipFill>
        <p:spPr bwMode="auto">
          <a:xfrm>
            <a:off x="395536" y="476672"/>
            <a:ext cx="8352928" cy="5696144"/>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3"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5"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7" name="Rectangle 2"/>
          <p:cNvSpPr>
            <a:spLocks noGrp="1" noChangeArrowheads="1"/>
          </p:cNvSpPr>
          <p:nvPr>
            <p:ph type="title"/>
          </p:nvPr>
        </p:nvSpPr>
        <p:spPr>
          <a:xfrm>
            <a:off x="144016" y="72008"/>
            <a:ext cx="8820472" cy="1124744"/>
          </a:xfrm>
        </p:spPr>
        <p:style>
          <a:lnRef idx="2">
            <a:schemeClr val="accent1"/>
          </a:lnRef>
          <a:fillRef idx="1">
            <a:schemeClr val="lt1"/>
          </a:fillRef>
          <a:effectRef idx="0">
            <a:schemeClr val="accent1"/>
          </a:effectRef>
          <a:fontRef idx="minor">
            <a:schemeClr val="dk1"/>
          </a:fontRef>
        </p:style>
        <p:txBody>
          <a:bodyPr/>
          <a:lstStyle/>
          <a:p>
            <a:pPr eaLnBrk="1" hangingPunct="1"/>
            <a:r>
              <a:rPr lang="tr-TR" sz="3100" b="1" spc="300" dirty="0">
                <a:solidFill>
                  <a:srgbClr val="990000"/>
                </a:solidFill>
                <a:highlight>
                  <a:srgbClr val="FFFF00"/>
                </a:highlight>
              </a:rPr>
              <a:t>A İ H M, </a:t>
            </a:r>
            <a:br>
              <a:rPr lang="tr-TR" sz="3100" b="1" spc="300" dirty="0">
                <a:solidFill>
                  <a:srgbClr val="990000"/>
                </a:solidFill>
                <a:highlight>
                  <a:srgbClr val="FFFF00"/>
                </a:highlight>
              </a:rPr>
            </a:br>
            <a:r>
              <a:rPr lang="tr-TR" sz="3100" b="1" spc="300" dirty="0">
                <a:solidFill>
                  <a:srgbClr val="990000"/>
                </a:solidFill>
                <a:highlight>
                  <a:srgbClr val="FFFF00"/>
                </a:highlight>
              </a:rPr>
              <a:t>türbanlı kimlik davasını kabul etmedi!</a:t>
            </a:r>
            <a:endParaRPr lang="tr-TR" sz="3100" b="1" spc="300" dirty="0">
              <a:solidFill>
                <a:srgbClr val="990000"/>
              </a:solidFill>
              <a:highlight>
                <a:srgbClr val="FFFF00"/>
              </a:highlight>
            </a:endParaRPr>
          </a:p>
        </p:txBody>
      </p:sp>
      <p:sp>
        <p:nvSpPr>
          <p:cNvPr id="202758" name="Rectangle 3"/>
          <p:cNvSpPr>
            <a:spLocks noGrp="1" noChangeArrowheads="1"/>
          </p:cNvSpPr>
          <p:nvPr>
            <p:ph type="body" idx="1"/>
          </p:nvPr>
        </p:nvSpPr>
        <p:spPr>
          <a:xfrm>
            <a:off x="107950" y="1268661"/>
            <a:ext cx="8939213" cy="5256683"/>
          </a:xfrm>
          <a:noFill/>
          <a:ln w="38100">
            <a:solidFill>
              <a:srgbClr val="006600"/>
            </a:solidFill>
          </a:ln>
        </p:spPr>
        <p:txBody>
          <a:bodyPr/>
          <a:lstStyle/>
          <a:p>
            <a:pPr eaLnBrk="1" hangingPunct="1">
              <a:lnSpc>
                <a:spcPct val="90000"/>
              </a:lnSpc>
              <a:buFontTx/>
              <a:buNone/>
            </a:pPr>
            <a:endParaRPr lang="tr-TR" sz="400" dirty="0">
              <a:solidFill>
                <a:srgbClr val="000066"/>
              </a:solidFill>
              <a:latin typeface="Albertus Extra Bold" pitchFamily="34" charset="0"/>
            </a:endParaRPr>
          </a:p>
          <a:p>
            <a:pPr eaLnBrk="1" hangingPunct="1">
              <a:lnSpc>
                <a:spcPct val="90000"/>
              </a:lnSpc>
            </a:pPr>
            <a:r>
              <a:rPr lang="tr-TR" sz="2800" b="1" dirty="0">
                <a:solidFill>
                  <a:srgbClr val="000066"/>
                </a:solidFill>
              </a:rPr>
              <a:t>AİHM, türbanlı kimlik fotoğrafıyla üniversiteye kayıt yaptıramadığı için Ankara’dan yakınmacı olan öğrencinin başvurusunu reddetti! </a:t>
            </a:r>
            <a:endParaRPr lang="tr-TR" sz="2800" b="1" dirty="0">
              <a:solidFill>
                <a:srgbClr val="000066"/>
              </a:solidFill>
            </a:endParaRPr>
          </a:p>
          <a:p>
            <a:pPr eaLnBrk="1" hangingPunct="1">
              <a:lnSpc>
                <a:spcPct val="90000"/>
              </a:lnSpc>
            </a:pPr>
            <a:r>
              <a:rPr lang="tr-TR" sz="2800" b="1" dirty="0"/>
              <a:t>Ret gerekçesi, başı açık fotoğrafla kayıt zorunluğunun, dinsel yükümleri yerine getirmeye engel oluşturmaması. Emine Araç, 2002’de Strasbourg’a başvurarak, türbanlı fotoğrafıyla 1998’de Marmara Üniversitesi İlahiyat Fakültesi’ ne kayıt olmasına getirilen yasağın </a:t>
            </a:r>
            <a:r>
              <a:rPr lang="tr-TR" sz="2800" b="1" dirty="0">
                <a:solidFill>
                  <a:srgbClr val="660033"/>
                </a:solidFill>
              </a:rPr>
              <a:t>Avrupa İnsan Hakları Sözleşmesi</a:t>
            </a:r>
            <a:r>
              <a:rPr lang="tr-TR" sz="2800" b="1" dirty="0"/>
              <a:t>’nin din ve anlatım özgürlüğü, özel yaşama saygı, adil yargılanma, ayrımcılık ve eğitim ve mülkiyet haklarıyla ilgili maddelerine aykırı olduğunu savunmuştu.. </a:t>
            </a:r>
            <a:endParaRPr lang="tr-TR" sz="3500" i="1" dirty="0">
              <a:solidFill>
                <a:srgbClr val="000066"/>
              </a:solidFill>
            </a:endParaRPr>
          </a:p>
        </p:txBody>
      </p:sp>
      <p:sp>
        <p:nvSpPr>
          <p:cNvPr id="7" name="Date Placeholder 3"/>
          <p:cNvSpPr>
            <a:spLocks noGrp="1"/>
          </p:cNvSpPr>
          <p:nvPr>
            <p:ph type="dt" sz="quarter" idx="10"/>
          </p:nvPr>
        </p:nvSpPr>
        <p:spPr>
          <a:xfrm>
            <a:off x="457200" y="6553150"/>
            <a:ext cx="2133600" cy="476250"/>
          </a:xfrm>
          <a:noFill/>
        </p:spPr>
        <p:txBody>
          <a:bodyPr/>
          <a:lstStyle/>
          <a:p>
            <a:r>
              <a:rPr lang="tr-TR" smtClean="0">
                <a:solidFill>
                  <a:srgbClr val="000000"/>
                </a:solidFill>
              </a:rPr>
              <a:t>10/30/2021</a:t>
            </a:r>
            <a:endParaRPr lang="tr-TR">
              <a:solidFill>
                <a:srgbClr val="000000"/>
              </a:solidFill>
            </a:endParaRPr>
          </a:p>
        </p:txBody>
      </p:sp>
      <p:sp>
        <p:nvSpPr>
          <p:cNvPr id="9" name="Slide Number Placeholder 5"/>
          <p:cNvSpPr>
            <a:spLocks noGrp="1"/>
          </p:cNvSpPr>
          <p:nvPr>
            <p:ph type="sldNum" sz="quarter" idx="12"/>
          </p:nvPr>
        </p:nvSpPr>
        <p:spPr>
          <a:xfrm>
            <a:off x="6553200" y="6553150"/>
            <a:ext cx="2133600" cy="476250"/>
          </a:xfrm>
          <a:noFill/>
        </p:spPr>
        <p:txBody>
          <a:bodyPr/>
          <a:lstStyle/>
          <a:p>
            <a:fld id="{18A3DAD4-04F3-40A8-9E39-2130421C7E92}" type="slidenum">
              <a:rPr lang="tr-TR" smtClean="0">
                <a:solidFill>
                  <a:srgbClr val="000000"/>
                </a:solidFill>
              </a:rPr>
            </a:fld>
            <a:endParaRPr lang="tr-TR">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Date Placeholder 3"/>
          <p:cNvSpPr>
            <a:spLocks noGrp="1"/>
          </p:cNvSpPr>
          <p:nvPr>
            <p:ph type="dt" sz="quarter" idx="10"/>
          </p:nvPr>
        </p:nvSpPr>
        <p:spPr>
          <a:xfrm>
            <a:off x="457200" y="6532245"/>
            <a:ext cx="2133600" cy="476250"/>
          </a:xfrm>
          <a:noFill/>
        </p:spPr>
        <p:txBody>
          <a:bodyPr/>
          <a:lstStyle/>
          <a:p>
            <a:r>
              <a:rPr lang="tr-TR" smtClean="0">
                <a:solidFill>
                  <a:srgbClr val="000000"/>
                </a:solidFill>
              </a:rPr>
              <a:t>10/30/2021</a:t>
            </a:r>
            <a:endParaRPr lang="tr-TR">
              <a:solidFill>
                <a:srgbClr val="000000"/>
              </a:solidFill>
            </a:endParaRPr>
          </a:p>
        </p:txBody>
      </p:sp>
      <p:sp>
        <p:nvSpPr>
          <p:cNvPr id="203780" name="Slide Number Placeholder 5"/>
          <p:cNvSpPr>
            <a:spLocks noGrp="1"/>
          </p:cNvSpPr>
          <p:nvPr>
            <p:ph type="sldNum" sz="quarter" idx="12"/>
          </p:nvPr>
        </p:nvSpPr>
        <p:spPr>
          <a:xfrm>
            <a:off x="6553200" y="6532245"/>
            <a:ext cx="2133600" cy="476250"/>
          </a:xfrm>
          <a:noFill/>
        </p:spPr>
        <p:txBody>
          <a:bodyPr/>
          <a:lstStyle/>
          <a:p>
            <a:fld id="{DBE78E3C-9BC2-4237-A4F8-485C274F0417}" type="slidenum">
              <a:rPr lang="tr-TR" smtClean="0">
                <a:solidFill>
                  <a:srgbClr val="000000"/>
                </a:solidFill>
              </a:rPr>
            </a:fld>
            <a:endParaRPr lang="tr-TR">
              <a:solidFill>
                <a:srgbClr val="000000"/>
              </a:solidFill>
            </a:endParaRPr>
          </a:p>
        </p:txBody>
      </p:sp>
      <p:sp>
        <p:nvSpPr>
          <p:cNvPr id="203781" name="Rectangle 2"/>
          <p:cNvSpPr>
            <a:spLocks noGrp="1" noChangeArrowheads="1"/>
          </p:cNvSpPr>
          <p:nvPr>
            <p:ph type="title"/>
          </p:nvPr>
        </p:nvSpPr>
        <p:spPr>
          <a:xfrm>
            <a:off x="0" y="-28258"/>
            <a:ext cx="9180513" cy="796926"/>
          </a:xfrm>
        </p:spPr>
        <p:txBody>
          <a:bodyPr/>
          <a:lstStyle/>
          <a:p>
            <a:pPr eaLnBrk="1" hangingPunct="1"/>
            <a:r>
              <a:rPr lang="tr-TR" sz="3300" b="1">
                <a:solidFill>
                  <a:srgbClr val="990000"/>
                </a:solidFill>
              </a:rPr>
              <a:t>AİHM, türbanlı kimlik davasını kabul etmedi!</a:t>
            </a:r>
            <a:endParaRPr lang="tr-TR" sz="3300" b="1">
              <a:solidFill>
                <a:srgbClr val="990000"/>
              </a:solidFill>
            </a:endParaRPr>
          </a:p>
        </p:txBody>
      </p:sp>
      <p:sp>
        <p:nvSpPr>
          <p:cNvPr id="203782" name="Rectangle 3"/>
          <p:cNvSpPr>
            <a:spLocks noGrp="1" noChangeArrowheads="1"/>
          </p:cNvSpPr>
          <p:nvPr>
            <p:ph type="body" idx="1"/>
          </p:nvPr>
        </p:nvSpPr>
        <p:spPr>
          <a:xfrm>
            <a:off x="71755" y="764540"/>
            <a:ext cx="5472430" cy="5709285"/>
          </a:xfrm>
          <a:noFill/>
          <a:ln w="38100">
            <a:solidFill>
              <a:srgbClr val="006600"/>
            </a:solidFill>
          </a:ln>
        </p:spPr>
        <p:txBody>
          <a:bodyPr/>
          <a:lstStyle/>
          <a:p>
            <a:pPr eaLnBrk="1" hangingPunct="1">
              <a:lnSpc>
                <a:spcPct val="90000"/>
              </a:lnSpc>
              <a:buFontTx/>
              <a:buNone/>
            </a:pPr>
            <a:endParaRPr lang="tr-TR" sz="1000">
              <a:solidFill>
                <a:srgbClr val="000066"/>
              </a:solidFill>
              <a:latin typeface="Albertus Extra Bold" pitchFamily="34" charset="0"/>
            </a:endParaRPr>
          </a:p>
          <a:p>
            <a:pPr eaLnBrk="1" hangingPunct="1">
              <a:spcBef>
                <a:spcPct val="5000"/>
              </a:spcBef>
            </a:pPr>
            <a:r>
              <a:rPr lang="tr-TR" sz="2400" b="1"/>
              <a:t>Mahkeme kararında, </a:t>
            </a:r>
            <a:r>
              <a:rPr lang="tr-TR" sz="2400" b="1" i="1" u="sng">
                <a:solidFill>
                  <a:srgbClr val="660033"/>
                </a:solidFill>
              </a:rPr>
              <a:t>Avrupa İnsan Hakları Sözleşmesi’ne aykırı hiçbir uygulama saptanamadığını </a:t>
            </a:r>
            <a:r>
              <a:rPr lang="tr-TR" sz="2400" b="1"/>
              <a:t>bildirdi. Emine Araç’ın kendisine ayrımcılık yapıldığı yakınmasını da, uygulamanın bir dine veya cinsiyete karşı değil, </a:t>
            </a:r>
            <a:r>
              <a:rPr lang="tr-TR" sz="2400" b="1" u="sng"/>
              <a:t>yalnızca kimlik saptaması</a:t>
            </a:r>
            <a:r>
              <a:rPr lang="tr-TR" sz="2400" b="1"/>
              <a:t> için yapıldığını belirterek geri çevirdi. AİHM’den buna benzer son karar 1993’te çıkmış, ancak o dönem kararı Avrupa İnsan Hakları Komisyonu vermişti; bu kez Mahkeme !! </a:t>
            </a:r>
            <a:endParaRPr lang="tr-TR" sz="2400" b="1" i="1">
              <a:hlinkClick r:id="rId1"/>
            </a:endParaRPr>
          </a:p>
          <a:p>
            <a:pPr eaLnBrk="1" hangingPunct="1">
              <a:lnSpc>
                <a:spcPct val="90000"/>
              </a:lnSpc>
            </a:pPr>
            <a:r>
              <a:rPr lang="tr-TR" sz="1800" b="1" i="1">
                <a:hlinkClick r:id="rId1"/>
              </a:rPr>
              <a:t>http://www.haberler.com/haberf.asp?haber</a:t>
            </a:r>
            <a:br>
              <a:rPr lang="tr-TR" sz="1800" b="1" i="1">
                <a:hlinkClick r:id="rId1"/>
              </a:rPr>
            </a:br>
            <a:r>
              <a:rPr lang="tr-TR" sz="1800" b="1" i="1">
                <a:hlinkClick r:id="rId1"/>
              </a:rPr>
              <a:t>=523360</a:t>
            </a:r>
            <a:r>
              <a:rPr lang="tr-TR" sz="1800" b="1" i="1"/>
              <a:t>, 17.10.2006</a:t>
            </a:r>
            <a:endParaRPr lang="tr-TR" sz="2400" i="1">
              <a:solidFill>
                <a:srgbClr val="000066"/>
              </a:solidFill>
            </a:endParaRPr>
          </a:p>
        </p:txBody>
      </p:sp>
      <p:pic>
        <p:nvPicPr>
          <p:cNvPr id="203783" name="Picture 4" descr="Türban mayosu!"/>
          <p:cNvPicPr>
            <a:picLocks noChangeAspect="1" noChangeArrowheads="1"/>
          </p:cNvPicPr>
          <p:nvPr/>
        </p:nvPicPr>
        <p:blipFill>
          <a:blip r:embed="rId2" cstate="email"/>
          <a:srcRect/>
          <a:stretch>
            <a:fillRect/>
          </a:stretch>
        </p:blipFill>
        <p:spPr bwMode="auto">
          <a:xfrm>
            <a:off x="5654993" y="765175"/>
            <a:ext cx="3597275" cy="554355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60" name="Rectangle 2"/>
          <p:cNvSpPr>
            <a:spLocks noGrp="1" noChangeArrowheads="1"/>
          </p:cNvSpPr>
          <p:nvPr>
            <p:ph type="title"/>
          </p:nvPr>
        </p:nvSpPr>
        <p:spPr>
          <a:xfrm>
            <a:off x="196850" y="188640"/>
            <a:ext cx="7759526" cy="714499"/>
          </a:xfrm>
        </p:spPr>
        <p:txBody>
          <a:bodyPr/>
          <a:lstStyle/>
          <a:p>
            <a:pPr eaLnBrk="1" hangingPunct="1"/>
            <a:r>
              <a:rPr lang="tr-TR" sz="5400" b="0" dirty="0">
                <a:solidFill>
                  <a:srgbClr val="993300"/>
                </a:solidFill>
                <a:latin typeface="Berlin Sans FB" panose="020E0602020502020306" pitchFamily="34" charset="0"/>
              </a:rPr>
              <a:t>AİHM Kararları Bağlayıcı !</a:t>
            </a:r>
            <a:endParaRPr lang="tr-TR" sz="5400" b="0" dirty="0">
              <a:solidFill>
                <a:srgbClr val="993300"/>
              </a:solidFill>
              <a:latin typeface="Berlin Sans FB" panose="020E0602020502020306" pitchFamily="34" charset="0"/>
            </a:endParaRPr>
          </a:p>
        </p:txBody>
      </p:sp>
      <p:sp>
        <p:nvSpPr>
          <p:cNvPr id="352261" name="Rectangle 3"/>
          <p:cNvSpPr>
            <a:spLocks noGrp="1" noChangeArrowheads="1"/>
          </p:cNvSpPr>
          <p:nvPr>
            <p:ph type="body" idx="1"/>
          </p:nvPr>
        </p:nvSpPr>
        <p:spPr>
          <a:xfrm>
            <a:off x="144463" y="980728"/>
            <a:ext cx="8820150" cy="5544616"/>
          </a:xfrm>
          <a:noFill/>
          <a:ln w="38100">
            <a:solidFill>
              <a:srgbClr val="006600"/>
            </a:solidFill>
          </a:ln>
        </p:spPr>
        <p:txBody>
          <a:bodyPr/>
          <a:lstStyle/>
          <a:p>
            <a:pPr eaLnBrk="1" hangingPunct="1">
              <a:buFont typeface="Wingdings" panose="05000000000000000000" pitchFamily="2" charset="2"/>
              <a:buNone/>
            </a:pPr>
            <a:endParaRPr lang="tr-TR" sz="800" dirty="0"/>
          </a:p>
          <a:p>
            <a:pPr eaLnBrk="1" hangingPunct="1"/>
            <a:r>
              <a:rPr lang="tr-TR" sz="2600" dirty="0"/>
              <a:t>Kültür Üniversitesi Hukuk Fakültesi Dekanı </a:t>
            </a:r>
            <a:br>
              <a:rPr lang="tr-TR" sz="2600" dirty="0"/>
            </a:br>
            <a:r>
              <a:rPr lang="tr-TR" sz="2600" dirty="0"/>
              <a:t>Prof. </a:t>
            </a:r>
            <a:r>
              <a:rPr lang="tr-TR" sz="2600" b="1" dirty="0"/>
              <a:t>Tayfun Akgüner,</a:t>
            </a:r>
            <a:r>
              <a:rPr lang="tr-TR" sz="2600" dirty="0"/>
              <a:t> hukuk devleti </a:t>
            </a:r>
            <a:br>
              <a:rPr lang="tr-TR" sz="2600" dirty="0"/>
            </a:br>
            <a:r>
              <a:rPr lang="tr-TR" sz="2600" dirty="0"/>
              <a:t>idealine ulaşmanın kolay olmadığını vurgulayarak;</a:t>
            </a:r>
            <a:endParaRPr lang="tr-TR" sz="2600" dirty="0"/>
          </a:p>
          <a:p>
            <a:pPr eaLnBrk="1" hangingPunct="1">
              <a:lnSpc>
                <a:spcPct val="110000"/>
              </a:lnSpc>
            </a:pPr>
            <a:r>
              <a:rPr lang="tr-TR" sz="2600" b="1" dirty="0">
                <a:solidFill>
                  <a:srgbClr val="000066"/>
                </a:solidFill>
                <a:latin typeface="Tahoma" panose="020B0604030504040204" pitchFamily="34" charset="0"/>
              </a:rPr>
              <a:t>“Türkiye, yaptığı anlaşmalarla </a:t>
            </a:r>
            <a:br>
              <a:rPr lang="tr-TR" sz="2600" b="1" dirty="0">
                <a:solidFill>
                  <a:srgbClr val="000066"/>
                </a:solidFill>
                <a:latin typeface="Tahoma" panose="020B0604030504040204" pitchFamily="34" charset="0"/>
              </a:rPr>
            </a:br>
            <a:r>
              <a:rPr lang="tr-TR" sz="2600" b="1" dirty="0">
                <a:solidFill>
                  <a:srgbClr val="000066"/>
                </a:solidFill>
                <a:latin typeface="Tahoma" panose="020B0604030504040204" pitchFamily="34" charset="0"/>
              </a:rPr>
              <a:t>AİHM kararlarının bağlayıcılığını taahhüt etmiştir. Ancak, bazı siyasiler AİHM kararlarını dikkate almak zorunda değilmişiz gibi kamuoyunu yanıltıcı açıklamalarda bulunuyorlar. </a:t>
            </a:r>
            <a:br>
              <a:rPr lang="tr-TR" sz="2600" b="1" dirty="0">
                <a:solidFill>
                  <a:srgbClr val="000066"/>
                </a:solidFill>
                <a:latin typeface="Tahoma" panose="020B0604030504040204" pitchFamily="34" charset="0"/>
              </a:rPr>
            </a:br>
            <a:r>
              <a:rPr lang="tr-TR" sz="2600" b="1" dirty="0">
                <a:solidFill>
                  <a:srgbClr val="000066"/>
                </a:solidFill>
                <a:latin typeface="Tahoma" panose="020B0604030504040204" pitchFamily="34" charset="0"/>
              </a:rPr>
              <a:t>Avrupa İnsan Hakları sözleşmesinin </a:t>
            </a:r>
            <a:br>
              <a:rPr lang="tr-TR" sz="2600" b="1" dirty="0">
                <a:solidFill>
                  <a:srgbClr val="000066"/>
                </a:solidFill>
                <a:latin typeface="Tahoma" panose="020B0604030504040204" pitchFamily="34" charset="0"/>
              </a:rPr>
            </a:br>
            <a:r>
              <a:rPr lang="tr-TR" sz="2600" b="1" dirty="0">
                <a:solidFill>
                  <a:srgbClr val="000066"/>
                </a:solidFill>
                <a:latin typeface="Tahoma" panose="020B0604030504040204" pitchFamily="34" charset="0"/>
              </a:rPr>
              <a:t>46. maddesine göre, AİHM'nin verdiği </a:t>
            </a:r>
            <a:br>
              <a:rPr lang="tr-TR" sz="2600" b="1" dirty="0">
                <a:solidFill>
                  <a:srgbClr val="000066"/>
                </a:solidFill>
                <a:latin typeface="Tahoma" panose="020B0604030504040204" pitchFamily="34" charset="0"/>
              </a:rPr>
            </a:br>
            <a:r>
              <a:rPr lang="tr-TR" sz="2600" b="1" u="sng" dirty="0">
                <a:solidFill>
                  <a:srgbClr val="990000"/>
                </a:solidFill>
                <a:latin typeface="Tahoma" panose="020B0604030504040204" pitchFamily="34" charset="0"/>
              </a:rPr>
              <a:t>kararları uygulamak zorundayız</a:t>
            </a:r>
            <a:r>
              <a:rPr lang="tr-TR" sz="2600" b="1" dirty="0">
                <a:solidFill>
                  <a:srgbClr val="000066"/>
                </a:solidFill>
                <a:latin typeface="Tahoma" panose="020B0604030504040204" pitchFamily="34" charset="0"/>
              </a:rPr>
              <a:t>.”</a:t>
            </a:r>
            <a:r>
              <a:rPr lang="tr-TR" sz="2600" dirty="0">
                <a:latin typeface="Tahoma" panose="020B0604030504040204" pitchFamily="34" charset="0"/>
              </a:rPr>
              <a:t> </a:t>
            </a:r>
            <a:r>
              <a:rPr lang="tr-TR" sz="2600" dirty="0"/>
              <a:t>dedi.</a:t>
            </a:r>
            <a:r>
              <a:rPr lang="tr-TR" sz="2200" i="1" dirty="0"/>
              <a:t>    </a:t>
            </a:r>
            <a:r>
              <a:rPr lang="tr-TR" sz="2100" i="1" dirty="0"/>
              <a:t>(</a:t>
            </a:r>
            <a:r>
              <a:rPr lang="tr-TR" sz="2100" i="1" dirty="0">
                <a:hlinkClick r:id="rId1"/>
              </a:rPr>
              <a:t>http://www.cumhuriyet.com.tr</a:t>
            </a:r>
            <a:r>
              <a:rPr lang="tr-TR" sz="2100" i="1" dirty="0"/>
              <a:t>, 27.11.05)</a:t>
            </a:r>
            <a:r>
              <a:rPr lang="tr-TR" sz="2600" dirty="0"/>
              <a:t>    </a:t>
            </a:r>
            <a:endParaRPr lang="tr-TR" sz="2600" dirty="0"/>
          </a:p>
        </p:txBody>
      </p:sp>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4" name="Rectangle 2"/>
          <p:cNvSpPr>
            <a:spLocks noGrp="1" noChangeArrowheads="1"/>
          </p:cNvSpPr>
          <p:nvPr>
            <p:ph type="title"/>
          </p:nvPr>
        </p:nvSpPr>
        <p:spPr>
          <a:xfrm>
            <a:off x="457200" y="333946"/>
            <a:ext cx="7543800" cy="1078830"/>
          </a:xfrm>
        </p:spPr>
        <p:txBody>
          <a:bodyPr/>
          <a:lstStyle/>
          <a:p>
            <a:pPr eaLnBrk="1" hangingPunct="1"/>
            <a:r>
              <a:rPr lang="tr-TR" sz="3600" spc="600" dirty="0"/>
              <a:t>Cumhurbaşkanı Sezer : </a:t>
            </a:r>
            <a:br>
              <a:rPr lang="tr-TR" sz="3600" spc="600" dirty="0"/>
            </a:br>
            <a:r>
              <a:rPr lang="tr-TR" sz="4800" spc="600" dirty="0">
                <a:solidFill>
                  <a:srgbClr val="990000"/>
                </a:solidFill>
                <a:latin typeface="Albertus Extra Bold"/>
              </a:rPr>
              <a:t>Konu kapanmıştır..</a:t>
            </a:r>
            <a:endParaRPr lang="tr-TR" sz="3600" spc="600" dirty="0">
              <a:solidFill>
                <a:srgbClr val="990000"/>
              </a:solidFill>
              <a:latin typeface="Albertus Extra Bold"/>
            </a:endParaRPr>
          </a:p>
        </p:txBody>
      </p:sp>
      <p:sp>
        <p:nvSpPr>
          <p:cNvPr id="353285" name="Rectangle 3"/>
          <p:cNvSpPr>
            <a:spLocks noGrp="1" noChangeArrowheads="1"/>
          </p:cNvSpPr>
          <p:nvPr>
            <p:ph type="body" idx="1"/>
          </p:nvPr>
        </p:nvSpPr>
        <p:spPr>
          <a:xfrm>
            <a:off x="205680" y="1484784"/>
            <a:ext cx="8686800" cy="4968552"/>
          </a:xfrm>
          <a:noFill/>
          <a:ln w="38100">
            <a:solidFill>
              <a:srgbClr val="006600"/>
            </a:solidFill>
          </a:ln>
        </p:spPr>
        <p:txBody>
          <a:bodyPr/>
          <a:lstStyle/>
          <a:p>
            <a:pPr eaLnBrk="1" hangingPunct="1">
              <a:lnSpc>
                <a:spcPct val="80000"/>
              </a:lnSpc>
              <a:buFont typeface="Wingdings" panose="05000000000000000000" pitchFamily="2" charset="2"/>
              <a:buNone/>
            </a:pPr>
            <a:endParaRPr lang="tr-TR" sz="1000" b="1" u="sng" dirty="0"/>
          </a:p>
          <a:p>
            <a:pPr eaLnBrk="1" hangingPunct="1">
              <a:lnSpc>
                <a:spcPct val="90000"/>
              </a:lnSpc>
            </a:pPr>
            <a:r>
              <a:rPr lang="tr-TR" sz="2500" dirty="0"/>
              <a:t>AB'nin her dediğine evet diyenler, AİHM'nin </a:t>
            </a:r>
            <a:br>
              <a:rPr lang="tr-TR" sz="2500" dirty="0"/>
            </a:br>
            <a:r>
              <a:rPr lang="tr-TR" sz="2500" dirty="0"/>
              <a:t>türban kararına da saygı duymalı </a:t>
            </a:r>
            <a:r>
              <a:rPr lang="tr-TR" sz="2500" b="1" dirty="0"/>
              <a:t>'</a:t>
            </a:r>
            <a:r>
              <a:rPr lang="tr-TR" sz="2500" b="1" dirty="0">
                <a:solidFill>
                  <a:srgbClr val="990000"/>
                </a:solidFill>
                <a:latin typeface="Albertus Extra Bold"/>
              </a:rPr>
              <a:t>Konu kapanmıştır.</a:t>
            </a:r>
            <a:r>
              <a:rPr lang="tr-TR" sz="2500" b="1" dirty="0"/>
              <a:t>' </a:t>
            </a:r>
            <a:endParaRPr lang="tr-TR" sz="2500" b="1" dirty="0"/>
          </a:p>
          <a:p>
            <a:pPr eaLnBrk="1" hangingPunct="1">
              <a:lnSpc>
                <a:spcPct val="90000"/>
              </a:lnSpc>
            </a:pPr>
            <a:r>
              <a:rPr lang="tr-TR" sz="2600" b="1" dirty="0"/>
              <a:t>Sezer, AİHM'nin bağlayıcı </a:t>
            </a:r>
            <a:r>
              <a:rPr lang="tr-TR" sz="2600" b="1" i="1" spc="300" dirty="0">
                <a:solidFill>
                  <a:srgbClr val="990000"/>
                </a:solidFill>
                <a:latin typeface="Albertus Extra Bold"/>
              </a:rPr>
              <a:t>türban kararıyla konunun tartışmasız biçimde sona erdiğini</a:t>
            </a:r>
            <a:r>
              <a:rPr lang="tr-TR" sz="2600" b="1" dirty="0">
                <a:solidFill>
                  <a:srgbClr val="990000"/>
                </a:solidFill>
                <a:latin typeface="Albertus Extra Bold"/>
              </a:rPr>
              <a:t> </a:t>
            </a:r>
            <a:r>
              <a:rPr lang="tr-TR" sz="2600" b="1" dirty="0"/>
              <a:t>belirterek AKP hükümetinin </a:t>
            </a:r>
            <a:br>
              <a:rPr lang="tr-TR" sz="2600" b="1" dirty="0"/>
            </a:br>
            <a:r>
              <a:rPr lang="tr-TR" sz="2600" b="1" dirty="0"/>
              <a:t>“Son nokta konulmamıştır.” açıklamasın yanıtladı. </a:t>
            </a:r>
            <a:endParaRPr lang="tr-TR" sz="2600" b="1" dirty="0"/>
          </a:p>
          <a:p>
            <a:pPr eaLnBrk="1" hangingPunct="1">
              <a:lnSpc>
                <a:spcPct val="90000"/>
              </a:lnSpc>
            </a:pPr>
            <a:r>
              <a:rPr lang="tr-TR" sz="2600" b="1" dirty="0">
                <a:solidFill>
                  <a:srgbClr val="000066"/>
                </a:solidFill>
              </a:rPr>
              <a:t>Sezer, “AB'den gelen her isteği çok gereklidir diye yerine getirmeye çalışanların Avrupa'nın en yüksek mahkemesinin kararı karşısında takındıkları tutumu takdirlerinize sunuyorum. AİHM'den önce </a:t>
            </a:r>
            <a:br>
              <a:rPr lang="tr-TR" sz="2600" b="1" dirty="0">
                <a:solidFill>
                  <a:srgbClr val="000066"/>
                </a:solidFill>
              </a:rPr>
            </a:br>
            <a:r>
              <a:rPr lang="tr-TR" sz="2600" b="1" dirty="0">
                <a:solidFill>
                  <a:srgbClr val="000066"/>
                </a:solidFill>
              </a:rPr>
              <a:t>bizim yargı organlarımızın aldığı kararların da </a:t>
            </a:r>
            <a:br>
              <a:rPr lang="tr-TR" sz="2600" b="1" dirty="0">
                <a:solidFill>
                  <a:srgbClr val="000066"/>
                </a:solidFill>
              </a:rPr>
            </a:br>
            <a:r>
              <a:rPr lang="tr-TR" sz="2600" b="1" dirty="0">
                <a:solidFill>
                  <a:srgbClr val="000066"/>
                </a:solidFill>
              </a:rPr>
              <a:t>çok sağlam hukuksal temeli vardı.”</a:t>
            </a:r>
            <a:r>
              <a:rPr lang="tr-TR" sz="2600" b="1" dirty="0"/>
              <a:t> dedi.</a:t>
            </a:r>
            <a:r>
              <a:rPr lang="tr-TR" sz="2600" dirty="0"/>
              <a:t> </a:t>
            </a:r>
            <a:br>
              <a:rPr lang="tr-TR" sz="2100" dirty="0"/>
            </a:br>
            <a:r>
              <a:rPr lang="tr-TR" sz="2000" i="1" dirty="0"/>
              <a:t>(Cumhuriyet 12.11.2005)</a:t>
            </a:r>
            <a:endParaRPr lang="tr-TR" sz="2000" i="1" dirty="0"/>
          </a:p>
        </p:txBody>
      </p:sp>
      <p:sp>
        <p:nvSpPr>
          <p:cNvPr id="6" name="3 Veri Yer Tutucusu"/>
          <p:cNvSpPr>
            <a:spLocks noGrp="1"/>
          </p:cNvSpPr>
          <p:nvPr>
            <p:ph type="dt" sz="half" idx="10"/>
          </p:nvPr>
        </p:nvSpPr>
        <p:spPr>
          <a:xfrm>
            <a:off x="457200" y="6500834"/>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8"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197634" name="Date Placeholder 2"/>
          <p:cNvSpPr>
            <a:spLocks noGrp="1"/>
          </p:cNvSpPr>
          <p:nvPr>
            <p:ph type="dt" sz="quarter" idx="10"/>
          </p:nvPr>
        </p:nvSpPr>
        <p:spPr>
          <a:xfrm>
            <a:off x="528955" y="6604000"/>
            <a:ext cx="2133600" cy="476250"/>
          </a:xfrm>
          <a:noFill/>
        </p:spPr>
        <p:txBody>
          <a:bodyPr/>
          <a:lstStyle/>
          <a:p>
            <a:r>
              <a:rPr lang="tr-TR" smtClean="0">
                <a:solidFill>
                  <a:srgbClr val="000000"/>
                </a:solidFill>
              </a:rPr>
              <a:t>10/30/2021</a:t>
            </a:r>
            <a:endParaRPr lang="tr-TR">
              <a:solidFill>
                <a:srgbClr val="000000"/>
              </a:solidFill>
            </a:endParaRPr>
          </a:p>
        </p:txBody>
      </p:sp>
      <p:sp>
        <p:nvSpPr>
          <p:cNvPr id="197636" name="Slide Number Placeholder 4"/>
          <p:cNvSpPr>
            <a:spLocks noGrp="1"/>
          </p:cNvSpPr>
          <p:nvPr>
            <p:ph type="sldNum" sz="quarter" idx="12"/>
          </p:nvPr>
        </p:nvSpPr>
        <p:spPr>
          <a:xfrm>
            <a:off x="6624955" y="6604000"/>
            <a:ext cx="2133600" cy="476250"/>
          </a:xfrm>
          <a:noFill/>
        </p:spPr>
        <p:txBody>
          <a:bodyPr/>
          <a:lstStyle/>
          <a:p>
            <a:fld id="{C2D61481-4191-4B6F-ABD2-0AF43F23082F}" type="slidenum">
              <a:rPr lang="tr-TR" smtClean="0">
                <a:solidFill>
                  <a:srgbClr val="000000"/>
                </a:solidFill>
              </a:rPr>
            </a:fld>
            <a:endParaRPr lang="tr-TR">
              <a:solidFill>
                <a:srgbClr val="000000"/>
              </a:solidFill>
            </a:endParaRPr>
          </a:p>
        </p:txBody>
      </p:sp>
      <p:pic>
        <p:nvPicPr>
          <p:cNvPr id="197637" name="Picture 2" descr="honda24"/>
          <p:cNvPicPr>
            <a:picLocks noGrp="1" noChangeAspect="1" noChangeArrowheads="1"/>
          </p:cNvPicPr>
          <p:nvPr>
            <p:ph/>
          </p:nvPr>
        </p:nvPicPr>
        <p:blipFill>
          <a:blip r:embed="rId1" cstate="email"/>
          <a:srcRect/>
          <a:stretch>
            <a:fillRect/>
          </a:stretch>
        </p:blipFill>
        <p:spPr>
          <a:xfrm>
            <a:off x="396558" y="188595"/>
            <a:ext cx="8351837" cy="4546600"/>
          </a:xfrm>
          <a:noFill/>
        </p:spPr>
      </p:pic>
      <p:sp>
        <p:nvSpPr>
          <p:cNvPr id="197638" name="Rectangle 3"/>
          <p:cNvSpPr>
            <a:spLocks noChangeArrowheads="1"/>
          </p:cNvSpPr>
          <p:nvPr/>
        </p:nvSpPr>
        <p:spPr bwMode="auto">
          <a:xfrm>
            <a:off x="325120" y="4792663"/>
            <a:ext cx="8675688" cy="1800225"/>
          </a:xfrm>
          <a:prstGeom prst="rect">
            <a:avLst/>
          </a:prstGeom>
          <a:solidFill>
            <a:srgbClr val="FFFF99">
              <a:alpha val="58038"/>
            </a:srgbClr>
          </a:solidFill>
          <a:ln w="9525">
            <a:noFill/>
            <a:miter lim="800000"/>
          </a:ln>
        </p:spPr>
        <p:txBody>
          <a:bodyPr anchor="ctr">
            <a:spAutoFit/>
          </a:bodyPr>
          <a:lstStyle/>
          <a:p>
            <a:pPr algn="ctr" fontAlgn="base">
              <a:spcBef>
                <a:spcPct val="0"/>
              </a:spcBef>
              <a:spcAft>
                <a:spcPct val="0"/>
              </a:spcAft>
            </a:pPr>
            <a:r>
              <a:rPr lang="tr-TR" sz="2800" b="1">
                <a:solidFill>
                  <a:srgbClr val="000066"/>
                </a:solidFill>
                <a:latin typeface="Comic Sans MS" panose="030F0702030302020204" pitchFamily="66" charset="0"/>
              </a:rPr>
              <a:t>“Bizim dinimiz hiçbir zaman kadınların erkeklerden geri kalmasını istememiştir.</a:t>
            </a:r>
            <a:br>
              <a:rPr lang="tr-TR" sz="2800" b="1">
                <a:solidFill>
                  <a:srgbClr val="000066"/>
                </a:solidFill>
                <a:latin typeface="Comic Sans MS" panose="030F0702030302020204" pitchFamily="66" charset="0"/>
              </a:rPr>
            </a:br>
            <a:r>
              <a:rPr lang="tr-TR" sz="2800" b="1">
                <a:solidFill>
                  <a:srgbClr val="000066"/>
                </a:solidFill>
                <a:latin typeface="Comic Sans MS" panose="030F0702030302020204" pitchFamily="66" charset="0"/>
              </a:rPr>
              <a:t>Allah'ın emrettiği şey, erkek ve kadının </a:t>
            </a:r>
            <a:br>
              <a:rPr lang="tr-TR" sz="2800" b="1">
                <a:solidFill>
                  <a:srgbClr val="000066"/>
                </a:solidFill>
                <a:latin typeface="Comic Sans MS" panose="030F0702030302020204" pitchFamily="66" charset="0"/>
              </a:rPr>
            </a:br>
            <a:r>
              <a:rPr lang="tr-TR" sz="2800" b="1">
                <a:solidFill>
                  <a:srgbClr val="000066"/>
                </a:solidFill>
                <a:latin typeface="Comic Sans MS" panose="030F0702030302020204" pitchFamily="66" charset="0"/>
              </a:rPr>
              <a:t>birlikte olarak bilim ve bilgiyi kazanmasıdır.” </a:t>
            </a:r>
            <a:endParaRPr lang="tr-TR" sz="2800" b="1">
              <a:solidFill>
                <a:srgbClr val="000066"/>
              </a:solidFill>
              <a:latin typeface="Comic Sans MS" panose="030F0702030302020204" pitchFamily="66" charset="0"/>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bg1">
                <a:gamma/>
                <a:shade val="63529"/>
                <a:invGamma/>
              </a:schemeClr>
            </a:gs>
            <a:gs pos="0">
              <a:srgbClr val="F9FBFA"/>
            </a:gs>
          </a:gsLst>
          <a:lin ang="4800000" scaled="1"/>
        </a:gradFill>
        <a:effectLst/>
      </p:bgPr>
    </p:bg>
    <p:spTree>
      <p:nvGrpSpPr>
        <p:cNvPr id="1" name=""/>
        <p:cNvGrpSpPr/>
        <p:nvPr/>
      </p:nvGrpSpPr>
      <p:grpSpPr/>
      <p:sp>
        <p:nvSpPr>
          <p:cNvPr id="4" name="Date Placeholder 3"/>
          <p:cNvSpPr>
            <a:spLocks noGrp="1"/>
          </p:cNvSpPr>
          <p:nvPr>
            <p:ph type="dt" sz="half" idx="10"/>
          </p:nvPr>
        </p:nvSpPr>
        <p:spPr>
          <a:xfrm>
            <a:off x="490538" y="6524625"/>
            <a:ext cx="2130425" cy="474663"/>
          </a:xfrm>
        </p:spPr>
        <p:txBody>
          <a:bodyPr/>
          <a:p>
            <a:pPr>
              <a:defRPr/>
            </a:pPr>
            <a:r>
              <a:rPr lang="tr-TR" sz="1400" smtClean="0">
                <a:solidFill>
                  <a:schemeClr val="bg1"/>
                </a:solidFill>
                <a:effectLst/>
                <a:latin typeface="Calibri" panose="020F0502020204030204" pitchFamily="34" charset="0"/>
                <a:cs typeface="Calibri" panose="020F0502020204030204" pitchFamily="34" charset="0"/>
              </a:rPr>
              <a:t>10/30/2021</a:t>
            </a:r>
            <a:endParaRPr lang="tr-TR" sz="1400" smtClean="0">
              <a:solidFill>
                <a:schemeClr val="bg1"/>
              </a:solidFill>
              <a:effectLst/>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a:xfrm>
            <a:off x="6588125" y="6524625"/>
            <a:ext cx="2130425" cy="474663"/>
          </a:xfrm>
        </p:spPr>
        <p:txBody>
          <a:bodyPr/>
          <a:p>
            <a:pPr>
              <a:defRPr/>
            </a:pPr>
            <a:fld id="{18C5023B-FD4B-4E73-BD50-925F4230930E}" type="slidenum">
              <a:rPr lang="tr-TR" sz="1400">
                <a:solidFill>
                  <a:schemeClr val="bg1"/>
                </a:solidFill>
                <a:effectLst/>
                <a:latin typeface="Calibri" panose="020F0502020204030204" pitchFamily="34" charset="0"/>
                <a:cs typeface="Calibri" panose="020F0502020204030204" pitchFamily="34" charset="0"/>
              </a:rPr>
            </a:fld>
            <a:endParaRPr lang="tr-TR" sz="1400">
              <a:solidFill>
                <a:schemeClr val="bg1"/>
              </a:solidFill>
              <a:effectLst/>
              <a:latin typeface="Calibri" panose="020F0502020204030204" pitchFamily="34" charset="0"/>
              <a:cs typeface="Calibri" panose="020F0502020204030204" pitchFamily="34" charset="0"/>
            </a:endParaRPr>
          </a:p>
        </p:txBody>
      </p:sp>
      <p:sp>
        <p:nvSpPr>
          <p:cNvPr id="6" name="Text Box 5"/>
          <p:cNvSpPr txBox="1"/>
          <p:nvPr/>
        </p:nvSpPr>
        <p:spPr>
          <a:xfrm>
            <a:off x="252095" y="909320"/>
            <a:ext cx="8631555" cy="706755"/>
          </a:xfrm>
          <a:prstGeom prst="rect">
            <a:avLst/>
          </a:prstGeom>
          <a:noFill/>
        </p:spPr>
        <p:txBody>
          <a:bodyPr wrap="square" rtlCol="0" anchor="t">
            <a:spAutoFit/>
          </a:bodyPr>
          <a:p>
            <a:r>
              <a:rPr lang="en-US" sz="2000" b="1" i="1">
                <a:solidFill>
                  <a:srgbClr val="000000"/>
                </a:solidFill>
              </a:rPr>
              <a:t>1.</a:t>
            </a:r>
            <a:r>
              <a:rPr lang="tr-TR" altLang="en-US" sz="2000" b="1" i="1">
                <a:solidFill>
                  <a:srgbClr val="000000"/>
                </a:solidFill>
              </a:rPr>
              <a:t> </a:t>
            </a:r>
            <a:r>
              <a:rPr lang="en-US" sz="2000" b="1" i="1">
                <a:solidFill>
                  <a:srgbClr val="000000"/>
                </a:solidFill>
              </a:rPr>
              <a:t>Cumhuriyet’in 80. Yılında Türkiye Nerede?</a:t>
            </a:r>
            <a:r>
              <a:rPr lang="tr-TR" altLang="en-US" sz="2000" b="1" i="1">
                <a:solidFill>
                  <a:srgbClr val="000000"/>
                </a:solidFill>
              </a:rPr>
              <a:t>  </a:t>
            </a:r>
            <a:r>
              <a:rPr lang="en-US" sz="2000" b="1" i="1">
                <a:solidFill>
                  <a:srgbClr val="000000"/>
                </a:solidFill>
              </a:rPr>
              <a:t>Çivril </a:t>
            </a:r>
            <a:r>
              <a:rPr lang="tr-TR" altLang="en-US" sz="2000" b="1" i="1">
                <a:solidFill>
                  <a:srgbClr val="000000"/>
                </a:solidFill>
              </a:rPr>
              <a:t>ADD, </a:t>
            </a:r>
            <a:r>
              <a:rPr lang="en-US" sz="2000" b="1" i="1">
                <a:solidFill>
                  <a:srgbClr val="000000"/>
                </a:solidFill>
              </a:rPr>
              <a:t>18.10.</a:t>
            </a:r>
            <a:r>
              <a:rPr lang="tr-TR" altLang="en-US" sz="2000" b="1" i="1">
                <a:solidFill>
                  <a:srgbClr val="000000"/>
                </a:solidFill>
              </a:rPr>
              <a:t>20</a:t>
            </a:r>
            <a:r>
              <a:rPr lang="en-US" sz="2000" b="1" i="1">
                <a:solidFill>
                  <a:srgbClr val="000000"/>
                </a:solidFill>
              </a:rPr>
              <a:t>03</a:t>
            </a:r>
            <a:endParaRPr lang="en-US" sz="2000" b="1" i="1">
              <a:solidFill>
                <a:srgbClr val="000000"/>
              </a:solidFill>
            </a:endParaRPr>
          </a:p>
          <a:p>
            <a:r>
              <a:rPr lang="en-US" sz="2000" b="1" i="1">
                <a:solidFill>
                  <a:srgbClr val="000000"/>
                </a:solidFill>
              </a:rPr>
              <a:t>2.</a:t>
            </a:r>
            <a:r>
              <a:rPr lang="tr-TR" altLang="en-US" sz="2000" b="1" i="1">
                <a:solidFill>
                  <a:srgbClr val="000000"/>
                </a:solidFill>
              </a:rPr>
              <a:t> </a:t>
            </a:r>
            <a:r>
              <a:rPr lang="en-US" sz="2000" b="1" i="1">
                <a:solidFill>
                  <a:srgbClr val="000000"/>
                </a:solidFill>
              </a:rPr>
              <a:t>Cumhuriyet’in 80. Yılında AKP Ne Yapıyor?</a:t>
            </a:r>
            <a:r>
              <a:rPr lang="tr-TR" altLang="en-US" sz="2000" b="1" i="1">
                <a:solidFill>
                  <a:srgbClr val="000000"/>
                </a:solidFill>
              </a:rPr>
              <a:t> </a:t>
            </a:r>
            <a:r>
              <a:rPr lang="en-US" sz="2000" b="1" i="1">
                <a:solidFill>
                  <a:srgbClr val="000000"/>
                </a:solidFill>
              </a:rPr>
              <a:t>Çivril AS TV</a:t>
            </a:r>
            <a:r>
              <a:rPr lang="tr-TR" altLang="en-US" sz="2000" b="1" i="1">
                <a:solidFill>
                  <a:srgbClr val="000000"/>
                </a:solidFill>
              </a:rPr>
              <a:t>,</a:t>
            </a:r>
            <a:r>
              <a:rPr lang="en-US" sz="2000" b="1" i="1">
                <a:solidFill>
                  <a:srgbClr val="000000"/>
                </a:solidFill>
              </a:rPr>
              <a:t> 18.10.</a:t>
            </a:r>
            <a:r>
              <a:rPr lang="tr-TR" altLang="en-US" sz="2000" b="1" i="1">
                <a:solidFill>
                  <a:srgbClr val="000000"/>
                </a:solidFill>
              </a:rPr>
              <a:t>20</a:t>
            </a:r>
            <a:r>
              <a:rPr lang="en-US" sz="2000" b="1" i="1">
                <a:solidFill>
                  <a:srgbClr val="000000"/>
                </a:solidFill>
              </a:rPr>
              <a:t>03</a:t>
            </a:r>
            <a:endParaRPr lang="en-US" sz="2000" b="1" i="1">
              <a:solidFill>
                <a:srgbClr val="000000"/>
              </a:solidFill>
            </a:endParaRPr>
          </a:p>
        </p:txBody>
      </p:sp>
      <p:sp>
        <p:nvSpPr>
          <p:cNvPr id="7" name="Text Box 6"/>
          <p:cNvSpPr txBox="1"/>
          <p:nvPr/>
        </p:nvSpPr>
        <p:spPr>
          <a:xfrm>
            <a:off x="217170" y="118745"/>
            <a:ext cx="8820785" cy="645160"/>
          </a:xfrm>
          <a:prstGeom prst="rect">
            <a:avLst/>
          </a:prstGeom>
          <a:noFill/>
        </p:spPr>
        <p:txBody>
          <a:bodyPr wrap="square" rtlCol="0">
            <a:spAutoFit/>
          </a:bodyPr>
          <a:p>
            <a:pPr algn="ctr"/>
            <a:r>
              <a:rPr lang="tr-TR" altLang="en-US" sz="3600" b="1">
                <a:solidFill>
                  <a:srgbClr val="000000"/>
                </a:solidFill>
                <a:highlight>
                  <a:srgbClr val="FFFF00"/>
                </a:highlight>
                <a:latin typeface="Calibri" panose="020F0502020204030204" pitchFamily="34" charset="0"/>
                <a:cs typeface="Calibri" panose="020F0502020204030204" pitchFamily="34" charset="0"/>
              </a:rPr>
              <a:t>ADD Çivril Şubesi’nde önceki konuşmlarımız..</a:t>
            </a:r>
            <a:endParaRPr lang="tr-TR" altLang="en-US" sz="3600" b="1">
              <a:solidFill>
                <a:srgbClr val="000000"/>
              </a:solidFill>
              <a:highlight>
                <a:srgbClr val="FFFF00"/>
              </a:highlight>
              <a:latin typeface="Calibri" panose="020F0502020204030204" pitchFamily="34" charset="0"/>
              <a:cs typeface="Calibri" panose="020F0502020204030204" pitchFamily="34" charset="0"/>
            </a:endParaRPr>
          </a:p>
        </p:txBody>
      </p:sp>
      <p:sp>
        <p:nvSpPr>
          <p:cNvPr id="8" name="Text Box 7"/>
          <p:cNvSpPr txBox="1"/>
          <p:nvPr/>
        </p:nvSpPr>
        <p:spPr>
          <a:xfrm>
            <a:off x="139065" y="1701165"/>
            <a:ext cx="8859520" cy="47999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p>
            <a:r>
              <a:rPr lang="tr-TR" sz="2800" b="1" i="1">
                <a:solidFill>
                  <a:srgbClr val="800000"/>
                </a:solidFill>
                <a:highlight>
                  <a:srgbClr val="FFFF00"/>
                </a:highlight>
              </a:rPr>
              <a:t>Denizli’de öbür konferanslarımız..</a:t>
            </a:r>
            <a:br>
              <a:rPr lang="tr-TR" sz="2800" b="1" i="1">
                <a:solidFill>
                  <a:srgbClr val="800000"/>
                </a:solidFill>
                <a:highlight>
                  <a:srgbClr val="FFFF00"/>
                </a:highlight>
              </a:rPr>
            </a:br>
            <a:endParaRPr lang="tr-TR" sz="800" b="1" i="1">
              <a:solidFill>
                <a:srgbClr val="000000"/>
              </a:solidFill>
              <a:highlight>
                <a:srgbClr val="00FFFF"/>
              </a:highlight>
            </a:endParaRPr>
          </a:p>
          <a:p>
            <a:r>
              <a:rPr lang="tr-TR" b="1" i="1">
                <a:solidFill>
                  <a:srgbClr val="000000"/>
                </a:solidFill>
              </a:rPr>
              <a:t>3. Aydınlanma, Devrim Şehitlerimiz ve Türkiye’nin Geleceği, Sarayköy ADD, 28.01.05</a:t>
            </a:r>
            <a:endParaRPr lang="tr-TR" b="1" i="1">
              <a:solidFill>
                <a:srgbClr val="000000"/>
              </a:solidFill>
            </a:endParaRPr>
          </a:p>
          <a:p>
            <a:r>
              <a:rPr lang="tr-TR" b="1" i="1">
                <a:solidFill>
                  <a:srgbClr val="000000"/>
                </a:solidFill>
              </a:rPr>
              <a:t>4. Adalet ve Demokrasi Haftasında Türkiye Gündemi, Denizli DEHA TV 28.01.05</a:t>
            </a:r>
            <a:endParaRPr lang="tr-TR" b="1" i="1">
              <a:solidFill>
                <a:srgbClr val="000000"/>
              </a:solidFill>
            </a:endParaRPr>
          </a:p>
          <a:p>
            <a:r>
              <a:rPr lang="tr-TR" b="1" i="1">
                <a:solidFill>
                  <a:srgbClr val="000000"/>
                </a:solidFill>
              </a:rPr>
              <a:t>5. Basın toplantısı : Aydın Cinayetleri, 24 Ocak 1980 Kararları.. </a:t>
            </a:r>
            <a:br>
              <a:rPr lang="tr-TR" b="1" i="1">
                <a:solidFill>
                  <a:srgbClr val="000000"/>
                </a:solidFill>
              </a:rPr>
            </a:br>
            <a:r>
              <a:rPr lang="tr-TR" b="1" i="1">
                <a:solidFill>
                  <a:srgbClr val="000000"/>
                </a:solidFill>
              </a:rPr>
              <a:t>Denizli ADD, 28.01.05</a:t>
            </a:r>
            <a:endParaRPr lang="tr-TR" b="1" i="1">
              <a:solidFill>
                <a:srgbClr val="000000"/>
              </a:solidFill>
            </a:endParaRPr>
          </a:p>
          <a:p>
            <a:r>
              <a:rPr lang="tr-TR" b="1" i="1">
                <a:solidFill>
                  <a:srgbClr val="000000"/>
                </a:solidFill>
              </a:rPr>
              <a:t>6. Aydınlanma, Devrim Şehitlerimiz ve Türkiye’nin Geleceği, </a:t>
            </a:r>
            <a:br>
              <a:rPr lang="tr-TR" b="1" i="1">
                <a:solidFill>
                  <a:srgbClr val="000000"/>
                </a:solidFill>
              </a:rPr>
            </a:br>
            <a:r>
              <a:rPr lang="tr-TR" b="1" i="1">
                <a:solidFill>
                  <a:srgbClr val="000000"/>
                </a:solidFill>
              </a:rPr>
              <a:t>Sarayköy ADD, 28.01.05</a:t>
            </a:r>
            <a:endParaRPr lang="tr-TR" b="1" i="1">
              <a:solidFill>
                <a:srgbClr val="000000"/>
              </a:solidFill>
            </a:endParaRPr>
          </a:p>
          <a:p>
            <a:r>
              <a:rPr lang="tr-TR" b="1" i="1">
                <a:solidFill>
                  <a:srgbClr val="000000"/>
                </a:solidFill>
              </a:rPr>
              <a:t>7. Aydınlanma, Devrim Şehitlerimiz ve Türkiye’nin Geleceği, </a:t>
            </a:r>
            <a:br>
              <a:rPr lang="tr-TR" b="1" i="1">
                <a:solidFill>
                  <a:srgbClr val="000000"/>
                </a:solidFill>
              </a:rPr>
            </a:br>
            <a:r>
              <a:rPr lang="tr-TR" b="1" i="1">
                <a:solidFill>
                  <a:srgbClr val="000000"/>
                </a:solidFill>
              </a:rPr>
              <a:t>Serinhisar ADD, 29.01.05</a:t>
            </a:r>
            <a:endParaRPr lang="tr-TR" b="1" i="1">
              <a:solidFill>
                <a:srgbClr val="000000"/>
              </a:solidFill>
            </a:endParaRPr>
          </a:p>
          <a:p>
            <a:r>
              <a:rPr lang="tr-TR" b="1" i="1">
                <a:solidFill>
                  <a:srgbClr val="000000"/>
                </a:solidFill>
              </a:rPr>
              <a:t>8. Üyelerle Söyleşi : Güncel Sorunlar ve ADD’nin Misyonu, Vizyonu	</a:t>
            </a:r>
            <a:br>
              <a:rPr lang="tr-TR" b="1" i="1">
                <a:solidFill>
                  <a:srgbClr val="000000"/>
                </a:solidFill>
              </a:rPr>
            </a:br>
            <a:r>
              <a:rPr lang="tr-TR" b="1" i="1">
                <a:solidFill>
                  <a:srgbClr val="000000"/>
                </a:solidFill>
              </a:rPr>
              <a:t>Acıpayam ADD, 29.01.05</a:t>
            </a:r>
            <a:endParaRPr lang="tr-TR" b="1" i="1">
              <a:solidFill>
                <a:srgbClr val="000000"/>
              </a:solidFill>
            </a:endParaRPr>
          </a:p>
          <a:p>
            <a:r>
              <a:rPr lang="tr-TR" b="1" i="1">
                <a:solidFill>
                  <a:srgbClr val="000000"/>
                </a:solidFill>
              </a:rPr>
              <a:t>9. Aydınlanma, Devrim Şehitlerimiz ve Türkiye’nin Geleceği, </a:t>
            </a:r>
            <a:br>
              <a:rPr lang="tr-TR" b="1" i="1">
                <a:solidFill>
                  <a:srgbClr val="000000"/>
                </a:solidFill>
              </a:rPr>
            </a:br>
            <a:r>
              <a:rPr lang="tr-TR" b="1" i="1">
                <a:solidFill>
                  <a:srgbClr val="000000"/>
                </a:solidFill>
              </a:rPr>
              <a:t>Denizli ADD, 29.01.05</a:t>
            </a:r>
            <a:br>
              <a:rPr lang="tr-TR" b="1" i="1">
                <a:solidFill>
                  <a:srgbClr val="000000"/>
                </a:solidFill>
              </a:rPr>
            </a:br>
            <a:r>
              <a:rPr lang="tr-TR" b="1" i="1">
                <a:solidFill>
                  <a:srgbClr val="000000"/>
                </a:solidFill>
                <a:sym typeface="+mn-ea"/>
              </a:rPr>
              <a:t>10. Aydın Cinayetleri ve Karanlığa Savrulan Türkiye, Güney ADD, 27.01.08</a:t>
            </a:r>
            <a:endParaRPr lang="tr-TR" b="1" i="1">
              <a:solidFill>
                <a:srgbClr val="000000"/>
              </a:solidFill>
            </a:endParaRPr>
          </a:p>
          <a:p>
            <a:r>
              <a:rPr lang="tr-TR" b="1" i="1">
                <a:solidFill>
                  <a:srgbClr val="000000"/>
                </a:solidFill>
                <a:sym typeface="+mn-ea"/>
              </a:rPr>
              <a:t>11. Aydın Cinayetleri ve Karanlığa Savrulan Türkiye, Sarayköy ADD 27.01.08</a:t>
            </a:r>
            <a:endParaRPr lang="tr-TR" b="1" i="1">
              <a:solidFill>
                <a:srgbClr val="0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250825" y="836613"/>
            <a:ext cx="4465638" cy="5124450"/>
          </a:xfrm>
          <a:prstGeom prst="rect">
            <a:avLst/>
          </a:prstGeom>
          <a:noFill/>
          <a:ln w="9525">
            <a:noFill/>
            <a:miter lim="800000"/>
          </a:ln>
        </p:spPr>
        <p:txBody>
          <a:bodyPr anchor="ctr">
            <a:spAutoFit/>
          </a:bodyPr>
          <a:lstStyle/>
          <a:p>
            <a:pPr algn="ctr" fontAlgn="base">
              <a:spcBef>
                <a:spcPct val="0"/>
              </a:spcBef>
              <a:spcAft>
                <a:spcPct val="0"/>
              </a:spcAft>
            </a:pPr>
            <a:r>
              <a:rPr lang="tr-TR" sz="6600" b="1">
                <a:solidFill>
                  <a:srgbClr val="FFFF00"/>
                </a:solidFill>
                <a:latin typeface="Tahoma" panose="020B0604030504040204" pitchFamily="34" charset="0"/>
                <a:cs typeface="Times New Roman" panose="02020603050405020304" pitchFamily="18" charset="0"/>
              </a:rPr>
              <a:t>ATATÜRK</a:t>
            </a:r>
            <a:endParaRPr lang="tr-TR" sz="6600">
              <a:solidFill>
                <a:srgbClr val="FFFF00"/>
              </a:solidFill>
              <a:latin typeface="Tahoma" panose="020B0604030504040204" pitchFamily="34" charset="0"/>
            </a:endParaRPr>
          </a:p>
          <a:p>
            <a:pPr algn="ctr" eaLnBrk="0" fontAlgn="base" hangingPunct="0">
              <a:spcBef>
                <a:spcPct val="0"/>
              </a:spcBef>
              <a:spcAft>
                <a:spcPct val="0"/>
              </a:spcAft>
            </a:pPr>
            <a:r>
              <a:rPr lang="tr-TR" sz="6600" b="1">
                <a:solidFill>
                  <a:srgbClr val="FFFF00"/>
                </a:solidFill>
                <a:latin typeface="Tahoma" panose="020B0604030504040204" pitchFamily="34" charset="0"/>
                <a:cs typeface="Times New Roman" panose="02020603050405020304" pitchFamily="18" charset="0"/>
              </a:rPr>
              <a:t>VE ÇAĞDAŞ TÜRK KADINI</a:t>
            </a:r>
            <a:endParaRPr lang="tr-TR" sz="6600" b="1">
              <a:solidFill>
                <a:srgbClr val="FFFF00"/>
              </a:solidFill>
              <a:latin typeface="Tahoma" panose="020B0604030504040204" pitchFamily="34" charset="0"/>
              <a:cs typeface="Times New Roman" panose="02020603050405020304" pitchFamily="18" charset="0"/>
            </a:endParaRPr>
          </a:p>
        </p:txBody>
      </p:sp>
      <p:pic>
        <p:nvPicPr>
          <p:cNvPr id="198659" name="Picture 3" descr="tarim01"/>
          <p:cNvPicPr>
            <a:picLocks noChangeAspect="1" noChangeArrowheads="1"/>
          </p:cNvPicPr>
          <p:nvPr/>
        </p:nvPicPr>
        <p:blipFill>
          <a:blip r:embed="rId1" cstate="email"/>
          <a:srcRect/>
          <a:stretch>
            <a:fillRect/>
          </a:stretch>
        </p:blipFill>
        <p:spPr bwMode="auto">
          <a:xfrm>
            <a:off x="5210493" y="188595"/>
            <a:ext cx="3609975" cy="6453188"/>
          </a:xfrm>
          <a:prstGeom prst="rect">
            <a:avLst/>
          </a:prstGeom>
          <a:noFill/>
          <a:ln w="28575">
            <a:solidFill>
              <a:srgbClr val="00FF00"/>
            </a:solidFill>
            <a:miter lim="800000"/>
            <a:headEnd/>
            <a:tailEnd/>
          </a:ln>
        </p:spPr>
      </p:pic>
      <p:sp>
        <p:nvSpPr>
          <p:cNvPr id="2" name="Date Placeholder 1"/>
          <p:cNvSpPr>
            <a:spLocks noGrp="1"/>
          </p:cNvSpPr>
          <p:nvPr>
            <p:ph type="dt" sz="half" idx="10"/>
          </p:nvPr>
        </p:nvSpPr>
        <p:spPr>
          <a:xfrm>
            <a:off x="467360" y="6524625"/>
            <a:ext cx="2133600" cy="476250"/>
          </a:xfrm>
        </p:spPr>
        <p:txBody>
          <a:bodyPr/>
          <a:lstStyle/>
          <a:p>
            <a:pPr>
              <a:defRPr/>
            </a:pPr>
            <a:r>
              <a:rPr lang="tr-TR" smtClean="0">
                <a:solidFill>
                  <a:srgbClr val="000000"/>
                </a:solidFill>
                <a:highlight>
                  <a:srgbClr val="FFFF00"/>
                </a:highlight>
              </a:rPr>
              <a:t>10/30/2021</a:t>
            </a:r>
            <a:endParaRPr lang="tr-TR" smtClean="0">
              <a:solidFill>
                <a:srgbClr val="000000"/>
              </a:solidFill>
              <a:highlight>
                <a:srgbClr val="FFFF00"/>
              </a:highlight>
            </a:endParaRPr>
          </a:p>
        </p:txBody>
      </p:sp>
      <p:sp>
        <p:nvSpPr>
          <p:cNvPr id="3" name="Slide Number Placeholder 2"/>
          <p:cNvSpPr>
            <a:spLocks noGrp="1"/>
          </p:cNvSpPr>
          <p:nvPr>
            <p:ph type="sldNum" sz="quarter" idx="12"/>
          </p:nvPr>
        </p:nvSpPr>
        <p:spPr>
          <a:xfrm>
            <a:off x="2391410" y="6532245"/>
            <a:ext cx="2133600" cy="476250"/>
          </a:xfrm>
        </p:spPr>
        <p:txBody>
          <a:bodyPr/>
          <a:lstStyle/>
          <a:p>
            <a:pPr>
              <a:defRPr/>
            </a:pPr>
            <a:fld id="{71393893-58F6-4E1A-B23A-4BA19AF567E7}" type="slidenum">
              <a:rPr lang="tr-TR">
                <a:solidFill>
                  <a:srgbClr val="000000"/>
                </a:solidFill>
                <a:highlight>
                  <a:srgbClr val="FFFF00"/>
                </a:highlight>
              </a:rPr>
            </a:fld>
            <a:endParaRPr lang="tr-TR">
              <a:solidFill>
                <a:srgbClr val="000000"/>
              </a:solidFill>
              <a:highlight>
                <a:srgbClr val="FFFF00"/>
              </a:highlight>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3" name="Picture 5" descr="Eczacı bayan, 1924"/>
          <p:cNvPicPr>
            <a:picLocks noChangeAspect="1" noChangeArrowheads="1"/>
          </p:cNvPicPr>
          <p:nvPr/>
        </p:nvPicPr>
        <p:blipFill>
          <a:blip r:embed="rId1" cstate="email"/>
          <a:srcRect t="5468"/>
          <a:stretch>
            <a:fillRect/>
          </a:stretch>
        </p:blipFill>
        <p:spPr bwMode="auto">
          <a:xfrm>
            <a:off x="107315" y="464502"/>
            <a:ext cx="4032250" cy="5989003"/>
          </a:xfrm>
          <a:prstGeom prst="rect">
            <a:avLst/>
          </a:prstGeom>
          <a:noFill/>
          <a:ln w="57150">
            <a:solidFill>
              <a:srgbClr val="CC3399"/>
            </a:solidFill>
            <a:miter lim="800000"/>
            <a:headEnd/>
            <a:tailEnd/>
          </a:ln>
        </p:spPr>
      </p:pic>
      <p:pic>
        <p:nvPicPr>
          <p:cNvPr id="314374" name="Picture 6" descr="Ata dans ediyor"/>
          <p:cNvPicPr>
            <a:picLocks noChangeAspect="1" noChangeArrowheads="1"/>
          </p:cNvPicPr>
          <p:nvPr/>
        </p:nvPicPr>
        <p:blipFill>
          <a:blip r:embed="rId2" cstate="email"/>
          <a:srcRect/>
          <a:stretch>
            <a:fillRect/>
          </a:stretch>
        </p:blipFill>
        <p:spPr bwMode="auto">
          <a:xfrm>
            <a:off x="4356100" y="260350"/>
            <a:ext cx="4608513" cy="6264275"/>
          </a:xfrm>
          <a:prstGeom prst="rect">
            <a:avLst/>
          </a:prstGeom>
          <a:noFill/>
          <a:ln w="76200">
            <a:solidFill>
              <a:srgbClr val="008080"/>
            </a:solidFill>
            <a:miter lim="800000"/>
            <a:headEnd/>
            <a:tailEnd/>
          </a:ln>
        </p:spPr>
      </p:pic>
      <p:sp>
        <p:nvSpPr>
          <p:cNvPr id="2" name="Date Placeholder 1"/>
          <p:cNvSpPr>
            <a:spLocks noGrp="1"/>
          </p:cNvSpPr>
          <p:nvPr>
            <p:ph type="dt" sz="half" idx="10"/>
          </p:nvPr>
        </p:nvSpPr>
        <p:spPr>
          <a:xfrm>
            <a:off x="1012825" y="6535420"/>
            <a:ext cx="1905000" cy="45720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359525" y="6535420"/>
            <a:ext cx="1905000" cy="457200"/>
          </a:xfrm>
        </p:spPr>
        <p:txBody>
          <a:bodyPr/>
          <a:lstStyle/>
          <a:p>
            <a:pPr>
              <a:defRPr/>
            </a:pPr>
            <a:fld id="{87586F84-11A1-4D7D-91BF-64C5800E240D}" type="slidenum">
              <a:rPr lang="tr-TR">
                <a:solidFill>
                  <a:srgbClr val="000000"/>
                </a:solidFill>
              </a:rPr>
            </a:fld>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14373"/>
                                        </p:tgtEl>
                                        <p:attrNameLst>
                                          <p:attrName>style.visibility</p:attrName>
                                        </p:attrNameLst>
                                      </p:cBhvr>
                                      <p:to>
                                        <p:strVal val="visible"/>
                                      </p:to>
                                    </p:set>
                                    <p:anim calcmode="lin" valueType="num">
                                      <p:cBhvr>
                                        <p:cTn id="7" dur="1000" fill="hold"/>
                                        <p:tgtEl>
                                          <p:spTgt spid="314373"/>
                                        </p:tgtEl>
                                        <p:attrNameLst>
                                          <p:attrName>ppt_w</p:attrName>
                                        </p:attrNameLst>
                                      </p:cBhvr>
                                      <p:tavLst>
                                        <p:tav tm="0">
                                          <p:val>
                                            <p:strVal val="#ppt_w*0.70"/>
                                          </p:val>
                                        </p:tav>
                                        <p:tav tm="100000">
                                          <p:val>
                                            <p:strVal val="#ppt_w"/>
                                          </p:val>
                                        </p:tav>
                                      </p:tavLst>
                                    </p:anim>
                                    <p:anim calcmode="lin" valueType="num">
                                      <p:cBhvr>
                                        <p:cTn id="8" dur="1000" fill="hold"/>
                                        <p:tgtEl>
                                          <p:spTgt spid="314373"/>
                                        </p:tgtEl>
                                        <p:attrNameLst>
                                          <p:attrName>ppt_h</p:attrName>
                                        </p:attrNameLst>
                                      </p:cBhvr>
                                      <p:tavLst>
                                        <p:tav tm="0">
                                          <p:val>
                                            <p:strVal val="#ppt_h"/>
                                          </p:val>
                                        </p:tav>
                                        <p:tav tm="100000">
                                          <p:val>
                                            <p:strVal val="#ppt_h"/>
                                          </p:val>
                                        </p:tav>
                                      </p:tavLst>
                                    </p:anim>
                                    <p:animEffect transition="in" filter="fade">
                                      <p:cBhvr>
                                        <p:cTn id="9" dur="1000"/>
                                        <p:tgtEl>
                                          <p:spTgt spid="31437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14374"/>
                                        </p:tgtEl>
                                        <p:attrNameLst>
                                          <p:attrName>style.visibility</p:attrName>
                                        </p:attrNameLst>
                                      </p:cBhvr>
                                      <p:to>
                                        <p:strVal val="visible"/>
                                      </p:to>
                                    </p:set>
                                    <p:anim calcmode="lin" valueType="num">
                                      <p:cBhvr>
                                        <p:cTn id="14" dur="1000" fill="hold"/>
                                        <p:tgtEl>
                                          <p:spTgt spid="314374"/>
                                        </p:tgtEl>
                                        <p:attrNameLst>
                                          <p:attrName>ppt_w</p:attrName>
                                        </p:attrNameLst>
                                      </p:cBhvr>
                                      <p:tavLst>
                                        <p:tav tm="0">
                                          <p:val>
                                            <p:strVal val="#ppt_w*0.70"/>
                                          </p:val>
                                        </p:tav>
                                        <p:tav tm="100000">
                                          <p:val>
                                            <p:strVal val="#ppt_w"/>
                                          </p:val>
                                        </p:tav>
                                      </p:tavLst>
                                    </p:anim>
                                    <p:anim calcmode="lin" valueType="num">
                                      <p:cBhvr>
                                        <p:cTn id="15" dur="1000" fill="hold"/>
                                        <p:tgtEl>
                                          <p:spTgt spid="314374"/>
                                        </p:tgtEl>
                                        <p:attrNameLst>
                                          <p:attrName>ppt_h</p:attrName>
                                        </p:attrNameLst>
                                      </p:cBhvr>
                                      <p:tavLst>
                                        <p:tav tm="0">
                                          <p:val>
                                            <p:strVal val="#ppt_h"/>
                                          </p:val>
                                        </p:tav>
                                        <p:tav tm="100000">
                                          <p:val>
                                            <p:strVal val="#ppt_h"/>
                                          </p:val>
                                        </p:tav>
                                      </p:tavLst>
                                    </p:anim>
                                    <p:animEffect transition="in" filter="fade">
                                      <p:cBhvr>
                                        <p:cTn id="16" dur="1000"/>
                                        <p:tgtEl>
                                          <p:spTgt spid="314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Slide Number Placeholder 5"/>
          <p:cNvSpPr>
            <a:spLocks noGrp="1"/>
          </p:cNvSpPr>
          <p:nvPr>
            <p:ph type="sldNum" sz="quarter" idx="12"/>
          </p:nvPr>
        </p:nvSpPr>
        <p:spPr>
          <a:xfrm>
            <a:off x="6563360" y="6524625"/>
            <a:ext cx="2133600" cy="476250"/>
          </a:xfrm>
          <a:noFill/>
        </p:spPr>
        <p:txBody>
          <a:bodyPr/>
          <a:lstStyle/>
          <a:p>
            <a:fld id="{DE491474-1658-4878-B2C2-400EEBBA74CC}"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
        <p:nvSpPr>
          <p:cNvPr id="172036" name="Rectangle 2"/>
          <p:cNvSpPr>
            <a:spLocks noGrp="1" noChangeArrowheads="1"/>
          </p:cNvSpPr>
          <p:nvPr>
            <p:ph type="title"/>
          </p:nvPr>
        </p:nvSpPr>
        <p:spPr>
          <a:xfrm>
            <a:off x="0" y="274638"/>
            <a:ext cx="9144000" cy="1143000"/>
          </a:xfrm>
        </p:spPr>
        <p:txBody>
          <a:bodyPr/>
          <a:lstStyle/>
          <a:p>
            <a:pPr eaLnBrk="1" hangingPunct="1"/>
            <a:r>
              <a:rPr lang="tr-TR" sz="4800" b="1" u="sng">
                <a:solidFill>
                  <a:srgbClr val="000099"/>
                </a:solidFill>
              </a:rPr>
              <a:t>Mudanya müftüsünün zırvası..</a:t>
            </a:r>
            <a:endParaRPr lang="tr-TR" sz="4800" b="1" u="sng">
              <a:solidFill>
                <a:srgbClr val="000099"/>
              </a:solidFill>
            </a:endParaRPr>
          </a:p>
        </p:txBody>
      </p:sp>
      <p:sp>
        <p:nvSpPr>
          <p:cNvPr id="172037" name="Rectangle 3"/>
          <p:cNvSpPr>
            <a:spLocks noGrp="1" noChangeArrowheads="1"/>
          </p:cNvSpPr>
          <p:nvPr>
            <p:ph type="body" idx="1"/>
          </p:nvPr>
        </p:nvSpPr>
        <p:spPr>
          <a:xfrm>
            <a:off x="107950" y="1600200"/>
            <a:ext cx="8937625" cy="4756150"/>
          </a:xfrm>
        </p:spPr>
        <p:txBody>
          <a:bodyPr/>
          <a:lstStyle/>
          <a:p>
            <a:pPr eaLnBrk="1" hangingPunct="1">
              <a:lnSpc>
                <a:spcPct val="90000"/>
              </a:lnSpc>
            </a:pPr>
            <a:r>
              <a:rPr lang="tr-TR" sz="4400" b="1">
                <a:solidFill>
                  <a:srgbClr val="660066"/>
                </a:solidFill>
                <a:latin typeface="Tahoma" panose="020B0604030504040204" pitchFamily="34" charset="0"/>
              </a:rPr>
              <a:t>“Eş, anne ve kızınızdan </a:t>
            </a:r>
            <a:br>
              <a:rPr lang="tr-TR" sz="4400" b="1">
                <a:solidFill>
                  <a:srgbClr val="660066"/>
                </a:solidFill>
                <a:latin typeface="Tahoma" panose="020B0604030504040204" pitchFamily="34" charset="0"/>
              </a:rPr>
            </a:br>
            <a:r>
              <a:rPr lang="tr-TR" sz="4400" b="1">
                <a:solidFill>
                  <a:srgbClr val="660066"/>
                </a:solidFill>
                <a:latin typeface="Tahoma" panose="020B0604030504040204" pitchFamily="34" charset="0"/>
              </a:rPr>
              <a:t>başka kadınla tokalaşmayın!”</a:t>
            </a:r>
            <a:br>
              <a:rPr lang="tr-TR" sz="4400" b="1">
                <a:solidFill>
                  <a:srgbClr val="660066"/>
                </a:solidFill>
                <a:latin typeface="Tahoma" panose="020B0604030504040204" pitchFamily="34" charset="0"/>
              </a:rPr>
            </a:br>
            <a:endParaRPr lang="tr-TR" sz="1200" b="1">
              <a:solidFill>
                <a:srgbClr val="660066"/>
              </a:solidFill>
              <a:latin typeface="Tahoma" panose="020B0604030504040204" pitchFamily="34" charset="0"/>
            </a:endParaRPr>
          </a:p>
          <a:p>
            <a:pPr eaLnBrk="1" hangingPunct="1">
              <a:lnSpc>
                <a:spcPct val="90000"/>
              </a:lnSpc>
            </a:pPr>
            <a:r>
              <a:rPr lang="tr-TR" sz="2400" b="1"/>
              <a:t>İlçe Müftüsü Nizamettin Doğan, verdiği vaazda cemaate; </a:t>
            </a:r>
            <a:br>
              <a:rPr lang="tr-TR" sz="2400" b="1"/>
            </a:br>
            <a:endParaRPr lang="tr-TR" sz="1200" b="1"/>
          </a:p>
          <a:p>
            <a:pPr eaLnBrk="1" hangingPunct="1">
              <a:lnSpc>
                <a:spcPct val="95000"/>
              </a:lnSpc>
            </a:pPr>
            <a:r>
              <a:rPr lang="tr-TR" sz="3300" b="1">
                <a:solidFill>
                  <a:srgbClr val="990000"/>
                </a:solidFill>
                <a:latin typeface="Verdana" panose="020B0604030504040204" pitchFamily="34" charset="0"/>
              </a:rPr>
              <a:t>“</a:t>
            </a:r>
            <a:r>
              <a:rPr lang="tr-TR" sz="3300" b="1" i="1">
                <a:solidFill>
                  <a:srgbClr val="990000"/>
                </a:solidFill>
                <a:latin typeface="Verdana" panose="020B0604030504040204" pitchFamily="34" charset="0"/>
              </a:rPr>
              <a:t>Anne, eş ve çocuğunuzdan başka kadınlarla tokalaşıp, öpüşmeyin. Caiz değildir. Bunu yaparsanız nikâhınız düşer.</a:t>
            </a:r>
            <a:r>
              <a:rPr lang="tr-TR" sz="3300" b="1">
                <a:solidFill>
                  <a:srgbClr val="990000"/>
                </a:solidFill>
                <a:latin typeface="Verdana" panose="020B0604030504040204" pitchFamily="34" charset="0"/>
              </a:rPr>
              <a:t>”</a:t>
            </a:r>
            <a:r>
              <a:rPr lang="tr-TR" b="1">
                <a:solidFill>
                  <a:srgbClr val="990000"/>
                </a:solidFill>
              </a:rPr>
              <a:t> </a:t>
            </a:r>
            <a:r>
              <a:rPr lang="tr-TR" sz="2400" b="1"/>
              <a:t>dedi. </a:t>
            </a:r>
            <a:r>
              <a:rPr lang="tr-TR" sz="2000" i="1"/>
              <a:t>(Basın, 24.10.06)</a:t>
            </a:r>
            <a:endParaRPr lang="tr-TR" sz="2000" i="1"/>
          </a:p>
          <a:p>
            <a:pPr eaLnBrk="1" hangingPunct="1">
              <a:lnSpc>
                <a:spcPct val="90000"/>
              </a:lnSpc>
              <a:buFontTx/>
              <a:buNone/>
            </a:pPr>
            <a:r>
              <a:rPr lang="tr-TR" sz="2000" i="1">
                <a:solidFill>
                  <a:srgbClr val="000066"/>
                </a:solidFill>
              </a:rPr>
              <a:t>	(</a:t>
            </a:r>
            <a:r>
              <a:rPr lang="tr-TR" sz="2000" i="1">
                <a:gradFill>
                  <a:gsLst>
                    <a:gs pos="0">
                      <a:srgbClr val="007BD3"/>
                    </a:gs>
                    <a:gs pos="100000">
                      <a:srgbClr val="034373"/>
                    </a:gs>
                  </a:gsLst>
                  <a:lin scaled="0"/>
                </a:gradFill>
              </a:rPr>
              <a:t>http://proje.hurriyet.com.tr/msnnews/?path=/gunem /53111 66. asp&amp;y=41</a:t>
            </a:r>
            <a:r>
              <a:rPr lang="tr-TR" sz="2000" i="1">
                <a:solidFill>
                  <a:srgbClr val="000066"/>
                </a:solidFill>
              </a:rPr>
              <a:t>)</a:t>
            </a:r>
            <a:r>
              <a:rPr lang="tr-TR" sz="2400">
                <a:solidFill>
                  <a:srgbClr val="000066"/>
                </a:solidFill>
              </a:rPr>
              <a:t> </a:t>
            </a:r>
            <a:endParaRPr lang="tr-TR" sz="2400">
              <a:solidFill>
                <a:srgbClr val="000066"/>
              </a:solidFill>
            </a:endParaRPr>
          </a:p>
        </p:txBody>
      </p:sp>
      <p:sp>
        <p:nvSpPr>
          <p:cNvPr id="2" name="Date Placeholder 1"/>
          <p:cNvSpPr>
            <a:spLocks noGrp="1"/>
          </p:cNvSpPr>
          <p:nvPr>
            <p:ph type="dt" sz="half" idx="10"/>
          </p:nvPr>
        </p:nvSpPr>
        <p:spPr>
          <a:xfrm>
            <a:off x="467360" y="6524625"/>
            <a:ext cx="2133600" cy="476250"/>
          </a:xfrm>
        </p:spPr>
        <p:txBody>
          <a:bodyPr/>
          <a:lstStyle/>
          <a:p>
            <a:pPr>
              <a:defRPr/>
            </a:pPr>
            <a:r>
              <a:rPr lang="tr-TR" smtClean="0"/>
              <a:t>10/30/2021</a:t>
            </a:r>
            <a:endParaRPr lang="tr-T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Slide Number Placeholder 5"/>
          <p:cNvSpPr>
            <a:spLocks noGrp="1"/>
          </p:cNvSpPr>
          <p:nvPr>
            <p:ph type="sldNum" sz="quarter" idx="12"/>
          </p:nvPr>
        </p:nvSpPr>
        <p:spPr>
          <a:xfrm>
            <a:off x="6588125" y="6524625"/>
            <a:ext cx="2133600" cy="476250"/>
          </a:xfrm>
          <a:noFill/>
        </p:spPr>
        <p:txBody>
          <a:bodyPr/>
          <a:lstStyle/>
          <a:p>
            <a:fld id="{03C0E387-4616-48A3-8EC1-EC25016CBBCC}"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
        <p:nvSpPr>
          <p:cNvPr id="88068" name="Rectangle 2"/>
          <p:cNvSpPr>
            <a:spLocks noGrp="1" noChangeArrowheads="1"/>
          </p:cNvSpPr>
          <p:nvPr>
            <p:ph type="title"/>
          </p:nvPr>
        </p:nvSpPr>
        <p:spPr>
          <a:xfrm>
            <a:off x="0" y="115888"/>
            <a:ext cx="9144000" cy="1143000"/>
          </a:xfrm>
        </p:spPr>
        <p:txBody>
          <a:bodyPr/>
          <a:lstStyle/>
          <a:p>
            <a:pPr eaLnBrk="1" hangingPunct="1"/>
            <a:r>
              <a:rPr lang="tr-TR" sz="4000" b="1">
                <a:solidFill>
                  <a:srgbClr val="660066"/>
                </a:solidFill>
                <a:latin typeface="Verdana" panose="020B0604030504040204" pitchFamily="34" charset="0"/>
              </a:rPr>
              <a:t>9. Cumhurbaşkanı </a:t>
            </a:r>
            <a:br>
              <a:rPr lang="tr-TR" sz="4000" b="1">
                <a:solidFill>
                  <a:srgbClr val="660066"/>
                </a:solidFill>
                <a:latin typeface="Verdana" panose="020B0604030504040204" pitchFamily="34" charset="0"/>
              </a:rPr>
            </a:br>
            <a:r>
              <a:rPr lang="tr-TR" sz="4000" b="1">
                <a:solidFill>
                  <a:srgbClr val="660066"/>
                </a:solidFill>
                <a:latin typeface="Verdana" panose="020B0604030504040204" pitchFamily="34" charset="0"/>
              </a:rPr>
              <a:t>Süleyman Demirel :</a:t>
            </a:r>
            <a:endParaRPr lang="tr-TR" sz="4000" b="1">
              <a:solidFill>
                <a:srgbClr val="660066"/>
              </a:solidFill>
              <a:latin typeface="Verdana" panose="020B0604030504040204" pitchFamily="34" charset="0"/>
            </a:endParaRPr>
          </a:p>
        </p:txBody>
      </p:sp>
      <p:sp>
        <p:nvSpPr>
          <p:cNvPr id="88069" name="Rectangle 3"/>
          <p:cNvSpPr>
            <a:spLocks noGrp="1" noChangeArrowheads="1"/>
          </p:cNvSpPr>
          <p:nvPr>
            <p:ph type="body" idx="1"/>
          </p:nvPr>
        </p:nvSpPr>
        <p:spPr>
          <a:xfrm>
            <a:off x="250825" y="1412875"/>
            <a:ext cx="8686800" cy="5071110"/>
          </a:xfrm>
          <a:solidFill>
            <a:srgbClr val="FFFF99"/>
          </a:solidFill>
          <a:ln w="57150">
            <a:solidFill>
              <a:srgbClr val="006600"/>
            </a:solidFill>
          </a:ln>
        </p:spPr>
        <p:txBody>
          <a:bodyPr/>
          <a:lstStyle/>
          <a:p>
            <a:pPr eaLnBrk="1" hangingPunct="1">
              <a:lnSpc>
                <a:spcPct val="90000"/>
              </a:lnSpc>
              <a:buFontTx/>
              <a:buNone/>
            </a:pPr>
            <a:endParaRPr lang="tr-TR" sz="600">
              <a:solidFill>
                <a:srgbClr val="000066"/>
              </a:solidFill>
            </a:endParaRPr>
          </a:p>
          <a:p>
            <a:pPr eaLnBrk="1" hangingPunct="1">
              <a:lnSpc>
                <a:spcPct val="95000"/>
              </a:lnSpc>
            </a:pPr>
            <a:r>
              <a:rPr lang="tr-TR">
                <a:solidFill>
                  <a:srgbClr val="000066"/>
                </a:solidFill>
              </a:rPr>
              <a:t>Danıştay, Anayasa Mahkemesi karar vermiş. İlle başı </a:t>
            </a:r>
            <a:r>
              <a:rPr lang="tr-TR" sz="3400" b="1" u="sng">
                <a:solidFill>
                  <a:srgbClr val="800000"/>
                </a:solidFill>
                <a:latin typeface="Comic Sans MS" panose="030F0702030302020204" pitchFamily="66" charset="0"/>
              </a:rPr>
              <a:t>bağlı okumak istiyorsan, Arabistan'da öyle yerler vardır. </a:t>
            </a:r>
            <a:br>
              <a:rPr lang="tr-TR" sz="3400" b="1" u="sng">
                <a:solidFill>
                  <a:srgbClr val="800000"/>
                </a:solidFill>
                <a:latin typeface="Comic Sans MS" panose="030F0702030302020204" pitchFamily="66" charset="0"/>
              </a:rPr>
            </a:br>
            <a:r>
              <a:rPr lang="tr-TR" sz="3400" b="1" u="sng">
                <a:solidFill>
                  <a:srgbClr val="800000"/>
                </a:solidFill>
                <a:latin typeface="Comic Sans MS" panose="030F0702030302020204" pitchFamily="66" charset="0"/>
              </a:rPr>
              <a:t>Oraya gidip okuyun.</a:t>
            </a:r>
            <a:r>
              <a:rPr lang="tr-TR">
                <a:solidFill>
                  <a:srgbClr val="000066"/>
                </a:solidFill>
              </a:rPr>
              <a:t> Bu ülke halkının </a:t>
            </a:r>
            <a:br>
              <a:rPr lang="tr-TR">
                <a:solidFill>
                  <a:srgbClr val="000066"/>
                </a:solidFill>
              </a:rPr>
            </a:br>
            <a:r>
              <a:rPr lang="tr-TR">
                <a:solidFill>
                  <a:srgbClr val="000066"/>
                </a:solidFill>
              </a:rPr>
              <a:t>% 99'u Müslüman diye Müslümanlığı </a:t>
            </a:r>
            <a:br>
              <a:rPr lang="tr-TR">
                <a:solidFill>
                  <a:srgbClr val="000066"/>
                </a:solidFill>
              </a:rPr>
            </a:br>
            <a:r>
              <a:rPr lang="tr-TR">
                <a:solidFill>
                  <a:srgbClr val="000066"/>
                </a:solidFill>
              </a:rPr>
              <a:t>istismar ederek, milleti arkamıza düşürürüz diye düşünen varsa ömür boyu aldanıyor.</a:t>
            </a:r>
            <a:endParaRPr lang="tr-TR">
              <a:solidFill>
                <a:srgbClr val="000066"/>
              </a:solidFill>
            </a:endParaRPr>
          </a:p>
          <a:p>
            <a:pPr eaLnBrk="1" hangingPunct="1">
              <a:lnSpc>
                <a:spcPct val="90000"/>
              </a:lnSpc>
            </a:pPr>
            <a:r>
              <a:rPr lang="tr-TR" sz="3600" b="1">
                <a:solidFill>
                  <a:srgbClr val="003300"/>
                </a:solidFill>
                <a:latin typeface="Verdana" panose="020B0604030504040204" pitchFamily="34" charset="0"/>
              </a:rPr>
              <a:t>Türban özgürlük falan değildir. </a:t>
            </a:r>
            <a:br>
              <a:rPr lang="tr-TR" sz="3600" b="1">
                <a:solidFill>
                  <a:srgbClr val="003300"/>
                </a:solidFill>
                <a:latin typeface="Verdana" panose="020B0604030504040204" pitchFamily="34" charset="0"/>
              </a:rPr>
            </a:br>
            <a:r>
              <a:rPr lang="tr-TR" sz="3600" b="1">
                <a:solidFill>
                  <a:srgbClr val="003300"/>
                </a:solidFill>
                <a:latin typeface="Verdana" panose="020B0604030504040204" pitchFamily="34" charset="0"/>
              </a:rPr>
              <a:t>Gericiliktir... </a:t>
            </a:r>
            <a:br>
              <a:rPr lang="tr-TR" sz="3600" b="1">
                <a:solidFill>
                  <a:srgbClr val="003300"/>
                </a:solidFill>
                <a:latin typeface="Verdana" panose="020B0604030504040204" pitchFamily="34" charset="0"/>
              </a:rPr>
            </a:br>
            <a:r>
              <a:rPr lang="tr-TR" sz="2000" i="1">
                <a:gradFill>
                  <a:gsLst>
                    <a:gs pos="0">
                      <a:srgbClr val="012D86"/>
                    </a:gs>
                    <a:gs pos="100000">
                      <a:srgbClr val="0E2557"/>
                    </a:gs>
                  </a:gsLst>
                  <a:lin scaled="0"/>
                </a:gradFill>
              </a:rPr>
              <a:t>www.cumhuriyet.com.tr,</a:t>
            </a:r>
            <a:r>
              <a:rPr lang="tr-TR" sz="2000" i="1">
                <a:solidFill>
                  <a:srgbClr val="663300"/>
                </a:solidFill>
              </a:rPr>
              <a:t> 06.05.06</a:t>
            </a:r>
            <a:endParaRPr lang="tr-TR" sz="2000" i="1">
              <a:solidFill>
                <a:srgbClr val="663300"/>
              </a:solidFill>
            </a:endParaRPr>
          </a:p>
        </p:txBody>
      </p:sp>
      <p:sp>
        <p:nvSpPr>
          <p:cNvPr id="2" name="Date Placeholder 1"/>
          <p:cNvSpPr>
            <a:spLocks noGrp="1"/>
          </p:cNvSpPr>
          <p:nvPr>
            <p:ph type="dt" sz="half" idx="10"/>
          </p:nvPr>
        </p:nvSpPr>
        <p:spPr>
          <a:xfrm>
            <a:off x="467360" y="6532245"/>
            <a:ext cx="2133600" cy="47625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Slide Number Placeholder 5"/>
          <p:cNvSpPr>
            <a:spLocks noGrp="1"/>
          </p:cNvSpPr>
          <p:nvPr>
            <p:ph type="sldNum" sz="quarter" idx="12"/>
          </p:nvPr>
        </p:nvSpPr>
        <p:spPr>
          <a:xfrm>
            <a:off x="6588125" y="6524625"/>
            <a:ext cx="2133600" cy="476250"/>
          </a:xfrm>
          <a:noFill/>
        </p:spPr>
        <p:txBody>
          <a:bodyPr/>
          <a:lstStyle/>
          <a:p>
            <a:fld id="{31AD6CEE-94BC-4693-9FC7-EF085E2E4E11}"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
        <p:nvSpPr>
          <p:cNvPr id="97284" name="Rectangle 2"/>
          <p:cNvSpPr>
            <a:spLocks noGrp="1" noChangeArrowheads="1"/>
          </p:cNvSpPr>
          <p:nvPr>
            <p:ph type="title"/>
          </p:nvPr>
        </p:nvSpPr>
        <p:spPr>
          <a:xfrm>
            <a:off x="457200" y="188595"/>
            <a:ext cx="8229600" cy="782638"/>
          </a:xfrm>
        </p:spPr>
        <p:txBody>
          <a:bodyPr/>
          <a:lstStyle/>
          <a:p>
            <a:pPr eaLnBrk="1" hangingPunct="1"/>
            <a:r>
              <a:rPr lang="tr-TR" sz="4000" b="1">
                <a:solidFill>
                  <a:srgbClr val="000066"/>
                </a:solidFill>
                <a:latin typeface="Verdana" panose="020B0604030504040204" pitchFamily="34" charset="0"/>
              </a:rPr>
              <a:t>Mermi yapan kadınlarımız..</a:t>
            </a:r>
            <a:endParaRPr lang="tr-TR" sz="4000" b="1">
              <a:solidFill>
                <a:srgbClr val="000066"/>
              </a:solidFill>
              <a:latin typeface="Verdana" panose="020B0604030504040204" pitchFamily="34" charset="0"/>
            </a:endParaRPr>
          </a:p>
        </p:txBody>
      </p:sp>
      <p:pic>
        <p:nvPicPr>
          <p:cNvPr id="97285" name="Picture 5" descr="bolum5"/>
          <p:cNvPicPr>
            <a:picLocks noChangeAspect="1" noChangeArrowheads="1"/>
          </p:cNvPicPr>
          <p:nvPr/>
        </p:nvPicPr>
        <p:blipFill>
          <a:blip r:embed="rId1" cstate="email"/>
          <a:srcRect/>
          <a:stretch>
            <a:fillRect/>
          </a:stretch>
        </p:blipFill>
        <p:spPr bwMode="auto">
          <a:xfrm>
            <a:off x="250825" y="1070610"/>
            <a:ext cx="8642350" cy="5357813"/>
          </a:xfrm>
          <a:prstGeom prst="rect">
            <a:avLst/>
          </a:prstGeom>
          <a:noFill/>
          <a:ln w="57150">
            <a:solidFill>
              <a:srgbClr val="003300"/>
            </a:solidFill>
            <a:miter lim="800000"/>
            <a:headEnd/>
            <a:tailEnd/>
          </a:ln>
        </p:spPr>
      </p:pic>
      <p:sp>
        <p:nvSpPr>
          <p:cNvPr id="2" name="Date Placeholder 1"/>
          <p:cNvSpPr>
            <a:spLocks noGrp="1"/>
          </p:cNvSpPr>
          <p:nvPr>
            <p:ph type="dt" sz="half" idx="10"/>
          </p:nvPr>
        </p:nvSpPr>
        <p:spPr>
          <a:xfrm>
            <a:off x="492125" y="6524625"/>
            <a:ext cx="2133600" cy="47625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44450"/>
            <a:ext cx="9144000" cy="796925"/>
          </a:xfrm>
        </p:spPr>
        <p:txBody>
          <a:bodyPr/>
          <a:lstStyle/>
          <a:p>
            <a:pPr eaLnBrk="1" hangingPunct="1"/>
            <a:r>
              <a:rPr lang="tr-TR" b="1">
                <a:solidFill>
                  <a:srgbClr val="000066"/>
                </a:solidFill>
              </a:rPr>
              <a:t>Tanrı Havva’yı böyle mi yarattı??</a:t>
            </a:r>
            <a:endParaRPr lang="tr-TR" b="1">
              <a:solidFill>
                <a:srgbClr val="000066"/>
              </a:solidFill>
            </a:endParaRPr>
          </a:p>
        </p:txBody>
      </p:sp>
      <p:pic>
        <p:nvPicPr>
          <p:cNvPr id="123907" name="Picture 5" descr="download?mid=1_543497_AInPjkQAAXFnRZ1s3ARitGfkfFU&amp;pid=2&amp;fid=Inbox&amp;inline=1"/>
          <p:cNvPicPr>
            <a:picLocks noChangeAspect="1" noChangeArrowheads="1"/>
          </p:cNvPicPr>
          <p:nvPr/>
        </p:nvPicPr>
        <p:blipFill>
          <a:blip r:embed="rId1" cstate="email"/>
          <a:srcRect/>
          <a:stretch>
            <a:fillRect/>
          </a:stretch>
        </p:blipFill>
        <p:spPr bwMode="auto">
          <a:xfrm>
            <a:off x="142875" y="981075"/>
            <a:ext cx="8893175" cy="5767388"/>
          </a:xfrm>
          <a:prstGeom prst="rect">
            <a:avLst/>
          </a:prstGeom>
          <a:noFill/>
          <a:ln w="76200">
            <a:solidFill>
              <a:srgbClr val="006600"/>
            </a:solidFill>
            <a:miter lim="800000"/>
            <a:headEnd/>
            <a:tailEnd/>
          </a:ln>
        </p:spPr>
      </p:pic>
      <p:sp>
        <p:nvSpPr>
          <p:cNvPr id="123908" name="Date Placeholder 3"/>
          <p:cNvSpPr>
            <a:spLocks noGrp="1"/>
          </p:cNvSpPr>
          <p:nvPr>
            <p:ph type="dt" sz="quarter" idx="10"/>
          </p:nvPr>
        </p:nvSpPr>
        <p:spPr>
          <a:xfrm>
            <a:off x="457200" y="6460490"/>
            <a:ext cx="2133600" cy="476250"/>
          </a:xfrm>
          <a:noFill/>
        </p:spPr>
        <p:txBody>
          <a:bodyPr/>
          <a:lstStyle/>
          <a:p>
            <a:r>
              <a:rPr lang="tr-TR" sz="1200" smtClean="0">
                <a:solidFill>
                  <a:schemeClr val="bg1"/>
                </a:solidFill>
                <a:latin typeface="Arial" panose="020B0604020202020204" pitchFamily="34" charset="0"/>
              </a:rPr>
              <a:t>10/30/2021</a:t>
            </a:r>
            <a:endParaRPr lang="tr-TR" sz="1200" smtClean="0">
              <a:solidFill>
                <a:schemeClr val="bg1"/>
              </a:solidFill>
              <a:latin typeface="Arial" panose="020B0604020202020204" pitchFamily="34" charset="0"/>
            </a:endParaRPr>
          </a:p>
        </p:txBody>
      </p:sp>
      <p:sp>
        <p:nvSpPr>
          <p:cNvPr id="123909" name="Slide Number Placeholder 4"/>
          <p:cNvSpPr>
            <a:spLocks noGrp="1"/>
          </p:cNvSpPr>
          <p:nvPr>
            <p:ph type="sldNum" sz="quarter" idx="12"/>
          </p:nvPr>
        </p:nvSpPr>
        <p:spPr>
          <a:xfrm>
            <a:off x="6553200" y="6460490"/>
            <a:ext cx="2133600" cy="476250"/>
          </a:xfrm>
          <a:noFill/>
        </p:spPr>
        <p:txBody>
          <a:bodyPr/>
          <a:lstStyle/>
          <a:p>
            <a:fld id="{A9DE4461-D87F-441B-AA06-D4E434FB92FA}" type="slidenum">
              <a:rPr lang="tr-TR" sz="1200" smtClean="0">
                <a:solidFill>
                  <a:schemeClr val="bg1"/>
                </a:solidFill>
                <a:latin typeface="Arial" panose="020B0604020202020204" pitchFamily="34" charset="0"/>
              </a:rPr>
            </a:fld>
            <a:endParaRPr lang="tr-TR" sz="1200" smtClean="0">
              <a:solidFill>
                <a:schemeClr val="bg1"/>
              </a:solidFill>
              <a:latin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071428"/>
            <a:ext cx="9082088" cy="1999615"/>
          </a:xfrm>
          <a:prstGeom prst="rect">
            <a:avLst/>
          </a:prstGeom>
          <a:noFill/>
        </p:spPr>
        <p:txBody>
          <a:bodyPr>
            <a:spAutoFit/>
          </a:bodyPr>
          <a:lstStyle/>
          <a:p>
            <a:pPr algn="ctr" fontAlgn="base">
              <a:spcBef>
                <a:spcPct val="0"/>
              </a:spcBef>
              <a:spcAft>
                <a:spcPct val="0"/>
              </a:spcAft>
              <a:defRPr/>
            </a:pPr>
            <a:r>
              <a:rPr lang="tr-TR" sz="2800" b="1" spc="600" dirty="0">
                <a:solidFill>
                  <a:srgbClr val="660033"/>
                </a:solidFill>
                <a:cs typeface="Arial" panose="020B0604020202020204" pitchFamily="34" charset="0"/>
              </a:rPr>
              <a:t> </a:t>
            </a:r>
            <a:r>
              <a:rPr lang="tr-TR" sz="2800" b="1" spc="600" dirty="0">
                <a:solidFill>
                  <a:srgbClr val="660033"/>
                </a:solidFill>
                <a:latin typeface="Arial" panose="020B0604020202020204" pitchFamily="34" charset="0"/>
              </a:rPr>
              <a:t>İmam 12 yaşındaki kızla evlendi!</a:t>
            </a:r>
            <a:endParaRPr lang="tr-TR" sz="2800" spc="600" dirty="0">
              <a:solidFill>
                <a:srgbClr val="660033"/>
              </a:solidFill>
              <a:latin typeface="Arial" panose="020B0604020202020204" pitchFamily="34" charset="0"/>
            </a:endParaRPr>
          </a:p>
          <a:p>
            <a:pPr algn="ctr" fontAlgn="base">
              <a:spcBef>
                <a:spcPct val="0"/>
              </a:spcBef>
              <a:spcAft>
                <a:spcPct val="0"/>
              </a:spcAft>
              <a:defRPr/>
            </a:pPr>
            <a:r>
              <a:rPr lang="tr-TR" sz="2400" dirty="0">
                <a:solidFill>
                  <a:srgbClr val="000000"/>
                </a:solidFill>
                <a:latin typeface="Arial" panose="020B0604020202020204" pitchFamily="34" charset="0"/>
              </a:rPr>
              <a:t>Endonezya'da, 12 yaşındaki bir kız çocukla evlenmesi </a:t>
            </a:r>
            <a:br>
              <a:rPr lang="tr-TR" sz="2400" dirty="0">
                <a:solidFill>
                  <a:srgbClr val="000000"/>
                </a:solidFill>
                <a:latin typeface="Arial" panose="020B0604020202020204" pitchFamily="34" charset="0"/>
              </a:rPr>
            </a:br>
            <a:r>
              <a:rPr lang="tr-TR" sz="2400" dirty="0">
                <a:solidFill>
                  <a:srgbClr val="000000"/>
                </a:solidFill>
                <a:latin typeface="Arial" panose="020B0604020202020204" pitchFamily="34" charset="0"/>
              </a:rPr>
              <a:t>ülkede tepkilere yol açan imam, çocukları koruma yasalarını çiğnemekten tutuklandı. </a:t>
            </a:r>
            <a:r>
              <a:rPr lang="tr-TR" sz="2000" i="1" dirty="0">
                <a:solidFill>
                  <a:srgbClr val="000000"/>
                </a:solidFill>
                <a:latin typeface="Arial" panose="020B0604020202020204" pitchFamily="34" charset="0"/>
              </a:rPr>
              <a:t>(</a:t>
            </a:r>
            <a:r>
              <a:rPr lang="tr-TR" sz="2000" i="1" dirty="0">
                <a:solidFill>
                  <a:srgbClr val="000000"/>
                </a:solidFill>
                <a:latin typeface="Arial" panose="020B0604020202020204" pitchFamily="34" charset="0"/>
                <a:hlinkClick r:id="rId1"/>
              </a:rPr>
              <a:t>http://yasam.tr.msn.com</a:t>
            </a:r>
            <a:r>
              <a:rPr lang="tr-TR" sz="2000" i="1" dirty="0">
                <a:solidFill>
                  <a:srgbClr val="000000"/>
                </a:solidFill>
                <a:latin typeface="Arial" panose="020B0604020202020204" pitchFamily="34" charset="0"/>
              </a:rPr>
              <a:t>, 20.03.09)</a:t>
            </a:r>
            <a:endParaRPr lang="tr-TR" sz="2400" i="1" dirty="0">
              <a:solidFill>
                <a:srgbClr val="000000"/>
              </a:solidFill>
              <a:latin typeface="Arial" panose="020B0604020202020204" pitchFamily="34" charset="0"/>
            </a:endParaRPr>
          </a:p>
          <a:p>
            <a:pPr algn="ctr" fontAlgn="base">
              <a:spcBef>
                <a:spcPct val="0"/>
              </a:spcBef>
              <a:spcAft>
                <a:spcPct val="0"/>
              </a:spcAft>
              <a:defRPr/>
            </a:pPr>
            <a:endParaRPr lang="tr-TR" sz="2400" b="1" dirty="0">
              <a:solidFill>
                <a:srgbClr val="000000"/>
              </a:solidFill>
              <a:cs typeface="Arial" panose="020B0604020202020204" pitchFamily="34" charset="0"/>
            </a:endParaRPr>
          </a:p>
        </p:txBody>
      </p:sp>
      <p:pic>
        <p:nvPicPr>
          <p:cNvPr id="350211" name="Picture 2"/>
          <p:cNvPicPr>
            <a:picLocks noChangeAspect="1" noChangeArrowheads="1"/>
          </p:cNvPicPr>
          <p:nvPr/>
        </p:nvPicPr>
        <p:blipFill>
          <a:blip r:embed="rId2" cstate="email"/>
          <a:srcRect/>
          <a:stretch>
            <a:fillRect/>
          </a:stretch>
        </p:blipFill>
        <p:spPr bwMode="auto">
          <a:xfrm>
            <a:off x="338455" y="142875"/>
            <a:ext cx="8448040" cy="4857115"/>
          </a:xfrm>
          <a:prstGeom prst="rect">
            <a:avLst/>
          </a:prstGeom>
          <a:noFill/>
          <a:ln w="88900">
            <a:solidFill>
              <a:srgbClr val="800000"/>
            </a:solidFill>
            <a:miter lim="800000"/>
            <a:headEnd/>
            <a:tailEnd/>
          </a:ln>
        </p:spPr>
      </p:pic>
      <p:sp>
        <p:nvSpPr>
          <p:cNvPr id="2" name="Date Placeholder 1"/>
          <p:cNvSpPr>
            <a:spLocks noGrp="1"/>
          </p:cNvSpPr>
          <p:nvPr>
            <p:ph type="dt" sz="half" idx="10"/>
          </p:nvPr>
        </p:nvSpPr>
        <p:spPr>
          <a:xfrm>
            <a:off x="457200" y="6571615"/>
            <a:ext cx="2133600" cy="365125"/>
          </a:xfrm>
        </p:spPr>
        <p:txBody>
          <a:bodyPr/>
          <a:lstStyle/>
          <a:p>
            <a:pPr>
              <a:defRPr/>
            </a:pPr>
            <a:r>
              <a:rPr lang="tr-TR" sz="1400" smtClean="0">
                <a:solidFill>
                  <a:schemeClr val="tx1"/>
                </a:solidFill>
              </a:rPr>
              <a:t>10/30/2021</a:t>
            </a:r>
            <a:endParaRPr lang="tr-TR" sz="1400" smtClean="0">
              <a:solidFill>
                <a:schemeClr val="tx1"/>
              </a:solidFill>
            </a:endParaRPr>
          </a:p>
        </p:txBody>
      </p:sp>
      <p:sp>
        <p:nvSpPr>
          <p:cNvPr id="4" name="Slide Number Placeholder 3"/>
          <p:cNvSpPr>
            <a:spLocks noGrp="1"/>
          </p:cNvSpPr>
          <p:nvPr>
            <p:ph type="sldNum" sz="quarter" idx="12"/>
          </p:nvPr>
        </p:nvSpPr>
        <p:spPr>
          <a:xfrm>
            <a:off x="6553200" y="6571615"/>
            <a:ext cx="2133600" cy="365125"/>
          </a:xfrm>
        </p:spPr>
        <p:txBody>
          <a:bodyPr/>
          <a:lstStyle/>
          <a:p>
            <a:pPr>
              <a:defRPr/>
            </a:pPr>
            <a:fld id="{45AB1AF0-A1BB-4441-A99B-84B2496CBB54}" type="slidenum">
              <a:rPr lang="tr-TR" sz="1400">
                <a:solidFill>
                  <a:schemeClr val="tx1"/>
                </a:solidFill>
              </a:rPr>
            </a:fld>
            <a:endParaRPr lang="tr-TR" sz="1400">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0" y="6400800"/>
            <a:ext cx="1905000" cy="457200"/>
          </a:xfrm>
        </p:spPr>
        <p:txBody>
          <a:bodyPr/>
          <a:lstStyle/>
          <a:p>
            <a:pPr>
              <a:defRPr/>
            </a:pPr>
            <a:r>
              <a:rPr lang="tr-TR" smtClean="0"/>
              <a:t>10/30/2021</a:t>
            </a:r>
            <a:endParaRPr lang="en-US" dirty="0"/>
          </a:p>
        </p:txBody>
      </p:sp>
      <p:sp>
        <p:nvSpPr>
          <p:cNvPr id="4" name="Slide Number Placeholder 3"/>
          <p:cNvSpPr>
            <a:spLocks noGrp="1"/>
          </p:cNvSpPr>
          <p:nvPr>
            <p:ph type="sldNum" sz="quarter" idx="12"/>
          </p:nvPr>
        </p:nvSpPr>
        <p:spPr>
          <a:xfrm>
            <a:off x="7167563" y="6400800"/>
            <a:ext cx="1905000" cy="457200"/>
          </a:xfrm>
        </p:spPr>
        <p:txBody>
          <a:bodyPr/>
          <a:lstStyle/>
          <a:p>
            <a:pPr>
              <a:defRPr/>
            </a:pPr>
            <a:fld id="{B95D3923-F549-4561-9A28-E2BBA6966CC4}" type="slidenum">
              <a:rPr lang="en-US" smtClean="0"/>
            </a:fld>
            <a:endParaRPr lang="en-US" dirty="0"/>
          </a:p>
        </p:txBody>
      </p:sp>
      <p:sp>
        <p:nvSpPr>
          <p:cNvPr id="6" name="TextBox 5"/>
          <p:cNvSpPr txBox="1"/>
          <p:nvPr/>
        </p:nvSpPr>
        <p:spPr>
          <a:xfrm>
            <a:off x="214630" y="1525270"/>
            <a:ext cx="6750050" cy="504634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wrap="square">
            <a:spAutoFit/>
          </a:bodyPr>
          <a:lstStyle/>
          <a:p>
            <a:pPr algn="ctr" fontAlgn="base">
              <a:spcBef>
                <a:spcPct val="0"/>
              </a:spcBef>
              <a:spcAft>
                <a:spcPct val="0"/>
              </a:spcAft>
              <a:defRPr/>
            </a:pPr>
            <a:br>
              <a:rPr lang="tr-TR" sz="700" b="1" i="1" dirty="0">
                <a:solidFill>
                  <a:srgbClr val="800000"/>
                </a:solidFill>
                <a:latin typeface="Arial" panose="020B0604020202020204" pitchFamily="34" charset="0"/>
                <a:cs typeface="Arial" panose="020B0604020202020204" pitchFamily="34" charset="0"/>
              </a:rPr>
            </a:br>
            <a:r>
              <a:rPr lang="tr-TR" sz="2800" b="1" i="1" dirty="0">
                <a:solidFill>
                  <a:srgbClr val="800000"/>
                </a:solidFill>
                <a:latin typeface="Arial" panose="020B0604020202020204" pitchFamily="34" charset="0"/>
                <a:cs typeface="Arial" panose="020B0604020202020204" pitchFamily="34" charset="0"/>
              </a:rPr>
              <a:t>“Türkiye’de Farklı Olmak - </a:t>
            </a:r>
            <a:br>
              <a:rPr lang="tr-TR" sz="2800" b="1" i="1" dirty="0">
                <a:solidFill>
                  <a:srgbClr val="800000"/>
                </a:solidFill>
                <a:latin typeface="Arial" panose="020B0604020202020204" pitchFamily="34" charset="0"/>
                <a:cs typeface="Arial" panose="020B0604020202020204" pitchFamily="34" charset="0"/>
              </a:rPr>
            </a:br>
            <a:r>
              <a:rPr lang="tr-TR" sz="2800" b="1" i="1" dirty="0">
                <a:solidFill>
                  <a:srgbClr val="800000"/>
                </a:solidFill>
                <a:latin typeface="Arial" panose="020B0604020202020204" pitchFamily="34" charset="0"/>
                <a:cs typeface="Arial" panose="020B0604020202020204" pitchFamily="34" charset="0"/>
              </a:rPr>
              <a:t>Din Muhafazakârlık Ekseninde Ötekileştirilenler” </a:t>
            </a:r>
            <a:br>
              <a:rPr lang="tr-TR" sz="2800" b="1" i="1" dirty="0">
                <a:solidFill>
                  <a:srgbClr val="800000"/>
                </a:solidFill>
                <a:latin typeface="Arial" panose="020B0604020202020204" pitchFamily="34" charset="0"/>
                <a:cs typeface="Arial" panose="020B0604020202020204" pitchFamily="34" charset="0"/>
              </a:rPr>
            </a:br>
            <a:br>
              <a:rPr lang="tr-TR" sz="700" b="1" i="1" dirty="0">
                <a:solidFill>
                  <a:srgbClr val="800000"/>
                </a:solidFill>
                <a:latin typeface="Arial" panose="020B0604020202020204" pitchFamily="34" charset="0"/>
                <a:cs typeface="Arial" panose="020B0604020202020204" pitchFamily="34" charset="0"/>
              </a:rPr>
            </a:br>
            <a:r>
              <a:rPr lang="tr-TR" sz="2400" dirty="0">
                <a:solidFill>
                  <a:srgbClr val="000000"/>
                </a:solidFill>
                <a:latin typeface="Arial" panose="020B0604020202020204" pitchFamily="34" charset="0"/>
                <a:cs typeface="Arial" panose="020B0604020202020204" pitchFamily="34" charset="0"/>
              </a:rPr>
              <a:t>başlıklı raporu nedeniyle dinci kesimin </a:t>
            </a:r>
            <a:br>
              <a:rPr lang="tr-TR" sz="2400" dirty="0">
                <a:solidFill>
                  <a:srgbClr val="000000"/>
                </a:solidFill>
                <a:latin typeface="Arial" panose="020B0604020202020204" pitchFamily="34" charset="0"/>
                <a:cs typeface="Arial" panose="020B0604020202020204" pitchFamily="34" charset="0"/>
              </a:rPr>
            </a:br>
            <a:r>
              <a:rPr lang="tr-TR" sz="2400" dirty="0">
                <a:solidFill>
                  <a:srgbClr val="000000"/>
                </a:solidFill>
                <a:latin typeface="Arial" panose="020B0604020202020204" pitchFamily="34" charset="0"/>
                <a:cs typeface="Arial" panose="020B0604020202020204" pitchFamily="34" charset="0"/>
              </a:rPr>
              <a:t>büyük tepkisini çeken Prof. Dr. </a:t>
            </a:r>
            <a:r>
              <a:rPr lang="tr-TR" sz="2400" b="1" dirty="0">
                <a:solidFill>
                  <a:srgbClr val="000000"/>
                </a:solidFill>
                <a:latin typeface="Arial" panose="020B0604020202020204" pitchFamily="34" charset="0"/>
                <a:cs typeface="Arial" panose="020B0604020202020204" pitchFamily="34" charset="0"/>
              </a:rPr>
              <a:t>Binnaz Toprak</a:t>
            </a:r>
            <a:r>
              <a:rPr lang="tr-TR" sz="2400" dirty="0">
                <a:solidFill>
                  <a:srgbClr val="000000"/>
                </a:solidFill>
                <a:latin typeface="Arial" panose="020B0604020202020204" pitchFamily="34" charset="0"/>
                <a:cs typeface="Arial" panose="020B0604020202020204" pitchFamily="34" charset="0"/>
              </a:rPr>
              <a:t>, </a:t>
            </a:r>
            <a:br>
              <a:rPr lang="tr-TR" sz="2400" dirty="0">
                <a:solidFill>
                  <a:srgbClr val="000000"/>
                </a:solidFill>
                <a:latin typeface="Arial" panose="020B0604020202020204" pitchFamily="34" charset="0"/>
                <a:cs typeface="Arial" panose="020B0604020202020204" pitchFamily="34" charset="0"/>
              </a:rPr>
            </a:br>
            <a:r>
              <a:rPr lang="tr-TR" sz="2400" dirty="0">
                <a:solidFill>
                  <a:srgbClr val="000000"/>
                </a:solidFill>
                <a:latin typeface="Arial" panose="020B0604020202020204" pitchFamily="34" charset="0"/>
                <a:cs typeface="Arial" panose="020B0604020202020204" pitchFamily="34" charset="0"/>
              </a:rPr>
              <a:t>“</a:t>
            </a:r>
            <a:r>
              <a:rPr lang="tr-TR" sz="2800" b="1" i="1" dirty="0">
                <a:solidFill>
                  <a:srgbClr val="000066"/>
                </a:solidFill>
                <a:latin typeface="Arial" panose="020B0604020202020204" pitchFamily="34" charset="0"/>
                <a:cs typeface="Arial" panose="020B0604020202020204" pitchFamily="34" charset="0"/>
              </a:rPr>
              <a:t>Herkesin yaşadığı mahalle baskısını </a:t>
            </a:r>
            <a:br>
              <a:rPr lang="tr-TR" sz="2800" b="1" i="1" dirty="0">
                <a:solidFill>
                  <a:srgbClr val="000066"/>
                </a:solidFill>
                <a:latin typeface="Arial" panose="020B0604020202020204" pitchFamily="34" charset="0"/>
                <a:cs typeface="Arial" panose="020B0604020202020204" pitchFamily="34" charset="0"/>
              </a:rPr>
            </a:br>
            <a:r>
              <a:rPr lang="tr-TR" sz="2800" b="1" i="1" dirty="0">
                <a:solidFill>
                  <a:srgbClr val="000066"/>
                </a:solidFill>
                <a:latin typeface="Arial" panose="020B0604020202020204" pitchFamily="34" charset="0"/>
                <a:cs typeface="Arial" panose="020B0604020202020204" pitchFamily="34" charset="0"/>
              </a:rPr>
              <a:t>ben de yaşıyorum.</a:t>
            </a:r>
            <a:r>
              <a:rPr lang="tr-TR" sz="2400" dirty="0">
                <a:solidFill>
                  <a:srgbClr val="000000"/>
                </a:solidFill>
                <a:latin typeface="Arial" panose="020B0604020202020204" pitchFamily="34" charset="0"/>
                <a:cs typeface="Arial" panose="020B0604020202020204" pitchFamily="34" charset="0"/>
              </a:rPr>
              <a:t>” dedi. Anadolu’da muhafazakârlığın yeni olmadığını ancak </a:t>
            </a:r>
            <a:r>
              <a:rPr lang="tr-TR" sz="2400" u="sng" dirty="0">
                <a:solidFill>
                  <a:srgbClr val="000000"/>
                </a:solidFill>
                <a:latin typeface="Arial" panose="020B0604020202020204" pitchFamily="34" charset="0"/>
                <a:cs typeface="Arial" panose="020B0604020202020204" pitchFamily="34" charset="0"/>
              </a:rPr>
              <a:t>içki yasağı</a:t>
            </a:r>
            <a:r>
              <a:rPr lang="tr-TR" sz="2400" dirty="0">
                <a:solidFill>
                  <a:srgbClr val="000000"/>
                </a:solidFill>
                <a:latin typeface="Arial" panose="020B0604020202020204" pitchFamily="34" charset="0"/>
                <a:cs typeface="Arial" panose="020B0604020202020204" pitchFamily="34" charset="0"/>
              </a:rPr>
              <a:t>, </a:t>
            </a:r>
            <a:r>
              <a:rPr lang="tr-TR" sz="2400" u="sng" dirty="0">
                <a:solidFill>
                  <a:srgbClr val="000000"/>
                </a:solidFill>
                <a:latin typeface="Arial" panose="020B0604020202020204" pitchFamily="34" charset="0"/>
                <a:cs typeface="Arial" panose="020B0604020202020204" pitchFamily="34" charset="0"/>
              </a:rPr>
              <a:t>ramazan baskısı</a:t>
            </a:r>
            <a:r>
              <a:rPr lang="tr-TR" sz="2400" dirty="0">
                <a:solidFill>
                  <a:srgbClr val="000000"/>
                </a:solidFill>
                <a:latin typeface="Arial" panose="020B0604020202020204" pitchFamily="34" charset="0"/>
                <a:cs typeface="Arial" panose="020B0604020202020204" pitchFamily="34" charset="0"/>
              </a:rPr>
              <a:t>, </a:t>
            </a:r>
            <a:r>
              <a:rPr lang="tr-TR" sz="2400" u="sng" dirty="0">
                <a:solidFill>
                  <a:srgbClr val="000000"/>
                </a:solidFill>
                <a:latin typeface="Arial" panose="020B0604020202020204" pitchFamily="34" charset="0"/>
                <a:cs typeface="Arial" panose="020B0604020202020204" pitchFamily="34" charset="0"/>
              </a:rPr>
              <a:t>cuma namazı</a:t>
            </a:r>
            <a:r>
              <a:rPr lang="tr-TR" sz="2400" dirty="0">
                <a:solidFill>
                  <a:srgbClr val="000000"/>
                </a:solidFill>
                <a:latin typeface="Arial" panose="020B0604020202020204" pitchFamily="34" charset="0"/>
                <a:cs typeface="Arial" panose="020B0604020202020204" pitchFamily="34" charset="0"/>
              </a:rPr>
              <a:t> gibi olguların son yıllarda yerleştiğini belirten Toprak, </a:t>
            </a:r>
            <a:br>
              <a:rPr lang="tr-TR" sz="2400" dirty="0">
                <a:solidFill>
                  <a:srgbClr val="000000"/>
                </a:solidFill>
                <a:latin typeface="Arial" panose="020B0604020202020204" pitchFamily="34" charset="0"/>
                <a:cs typeface="Arial" panose="020B0604020202020204" pitchFamily="34" charset="0"/>
              </a:rPr>
            </a:br>
            <a:r>
              <a:rPr lang="tr-TR" sz="2400" dirty="0">
                <a:solidFill>
                  <a:srgbClr val="000000"/>
                </a:solidFill>
                <a:latin typeface="Arial" panose="020B0604020202020204" pitchFamily="34" charset="0"/>
                <a:cs typeface="Arial" panose="020B0604020202020204" pitchFamily="34" charset="0"/>
              </a:rPr>
              <a:t>dileyenin Anadolu’da gerçekleri </a:t>
            </a:r>
            <a:br>
              <a:rPr lang="tr-TR" sz="2400" dirty="0">
                <a:solidFill>
                  <a:srgbClr val="000000"/>
                </a:solidFill>
                <a:latin typeface="Arial" panose="020B0604020202020204" pitchFamily="34" charset="0"/>
                <a:cs typeface="Arial" panose="020B0604020202020204" pitchFamily="34" charset="0"/>
              </a:rPr>
            </a:br>
            <a:r>
              <a:rPr lang="tr-TR" sz="2400" dirty="0">
                <a:solidFill>
                  <a:srgbClr val="000000"/>
                </a:solidFill>
                <a:latin typeface="Arial" panose="020B0604020202020204" pitchFamily="34" charset="0"/>
                <a:cs typeface="Arial" panose="020B0604020202020204" pitchFamily="34" charset="0"/>
              </a:rPr>
              <a:t>görebileceğini söyledi. </a:t>
            </a:r>
            <a:endParaRPr lang="tr-TR" sz="2400" dirty="0">
              <a:solidFill>
                <a:srgbClr val="000000"/>
              </a:solidFill>
              <a:latin typeface="Arial" panose="020B0604020202020204" pitchFamily="34" charset="0"/>
              <a:cs typeface="Arial" panose="020B0604020202020204" pitchFamily="34" charset="0"/>
            </a:endParaRPr>
          </a:p>
        </p:txBody>
      </p:sp>
      <p:sp>
        <p:nvSpPr>
          <p:cNvPr id="393222" name="TextBox 6"/>
          <p:cNvSpPr txBox="1">
            <a:spLocks noChangeArrowheads="1"/>
          </p:cNvSpPr>
          <p:nvPr/>
        </p:nvSpPr>
        <p:spPr bwMode="auto">
          <a:xfrm>
            <a:off x="214313" y="71120"/>
            <a:ext cx="8715375" cy="1354138"/>
          </a:xfrm>
          <a:prstGeom prst="rect">
            <a:avLst/>
          </a:prstGeom>
          <a:gradFill rotWithShape="0">
            <a:gsLst>
              <a:gs pos="0">
                <a:srgbClr val="FFEFD1"/>
              </a:gs>
              <a:gs pos="64999">
                <a:srgbClr val="F0EBD5"/>
              </a:gs>
              <a:gs pos="100000">
                <a:srgbClr val="D1C39F"/>
              </a:gs>
            </a:gsLst>
            <a:lin ang="5400000"/>
          </a:gradFill>
          <a:ln w="9525">
            <a:solidFill>
              <a:schemeClr val="tx1"/>
            </a:solidFill>
            <a:miter lim="800000"/>
          </a:ln>
        </p:spPr>
        <p:txBody>
          <a:bodyPr>
            <a:spAutoFit/>
          </a:bodyPr>
          <a:lstStyle/>
          <a:p>
            <a:pPr algn="ctr" fontAlgn="base">
              <a:spcBef>
                <a:spcPct val="0"/>
              </a:spcBef>
              <a:spcAft>
                <a:spcPct val="0"/>
              </a:spcAft>
            </a:pPr>
            <a:r>
              <a:rPr lang="tr-TR" sz="4800" b="1">
                <a:solidFill>
                  <a:srgbClr val="000066"/>
                </a:solidFill>
                <a:latin typeface="Arial" panose="020B0604020202020204" pitchFamily="34" charset="0"/>
                <a:cs typeface="Arial" panose="020B0604020202020204" pitchFamily="34" charset="0"/>
              </a:rPr>
              <a:t>GİDİN ANADOLU’yu GÖRÜN!</a:t>
            </a:r>
            <a:endParaRPr lang="tr-TR" sz="4800" b="1">
              <a:solidFill>
                <a:srgbClr val="000066"/>
              </a:solidFill>
              <a:latin typeface="Arial" panose="020B0604020202020204" pitchFamily="34" charset="0"/>
              <a:cs typeface="Arial" panose="020B0604020202020204" pitchFamily="34" charset="0"/>
            </a:endParaRPr>
          </a:p>
          <a:p>
            <a:pPr algn="ctr" fontAlgn="base">
              <a:spcBef>
                <a:spcPct val="0"/>
              </a:spcBef>
              <a:spcAft>
                <a:spcPct val="0"/>
              </a:spcAft>
            </a:pPr>
            <a:r>
              <a:rPr lang="tr-TR" sz="2800" b="1" i="1">
                <a:solidFill>
                  <a:srgbClr val="000000"/>
                </a:solidFill>
                <a:latin typeface="Arial" panose="020B0604020202020204" pitchFamily="34" charset="0"/>
                <a:cs typeface="Arial" panose="020B0604020202020204" pitchFamily="34" charset="0"/>
              </a:rPr>
              <a:t>Prof. Dr. Binnaz TOPRAK </a:t>
            </a:r>
            <a:r>
              <a:rPr lang="tr-TR" sz="2000" i="1">
                <a:solidFill>
                  <a:srgbClr val="800000"/>
                </a:solidFill>
                <a:latin typeface="Arial" panose="020B0604020202020204" pitchFamily="34" charset="0"/>
                <a:cs typeface="Arial" panose="020B0604020202020204" pitchFamily="34" charset="0"/>
              </a:rPr>
              <a:t>(</a:t>
            </a:r>
            <a:r>
              <a:rPr lang="tr-TR" sz="2000" b="1" i="1">
                <a:solidFill>
                  <a:srgbClr val="800000"/>
                </a:solidFill>
                <a:latin typeface="Arial" panose="020B0604020202020204" pitchFamily="34" charset="0"/>
                <a:cs typeface="Arial" panose="020B0604020202020204" pitchFamily="34" charset="0"/>
              </a:rPr>
              <a:t>Cumhuriyet</a:t>
            </a:r>
            <a:r>
              <a:rPr lang="tr-TR" sz="2000" i="1">
                <a:solidFill>
                  <a:srgbClr val="000000"/>
                </a:solidFill>
                <a:latin typeface="Arial" panose="020B0604020202020204" pitchFamily="34" charset="0"/>
                <a:cs typeface="Arial" panose="020B0604020202020204" pitchFamily="34" charset="0"/>
              </a:rPr>
              <a:t>, 25.12.08)</a:t>
            </a:r>
            <a:br>
              <a:rPr lang="tr-TR" sz="2800" b="1">
                <a:solidFill>
                  <a:srgbClr val="000066"/>
                </a:solidFill>
                <a:latin typeface="Arial" panose="020B0604020202020204" pitchFamily="34" charset="0"/>
                <a:cs typeface="Arial" panose="020B0604020202020204" pitchFamily="34" charset="0"/>
              </a:rPr>
            </a:br>
            <a:r>
              <a:rPr lang="tr-TR" sz="600" b="1">
                <a:solidFill>
                  <a:srgbClr val="000066"/>
                </a:solidFill>
                <a:latin typeface="Arial" panose="020B0604020202020204" pitchFamily="34" charset="0"/>
                <a:cs typeface="Arial" panose="020B0604020202020204" pitchFamily="34" charset="0"/>
              </a:rPr>
              <a:t>’</a:t>
            </a:r>
            <a:endParaRPr lang="tr-TR" sz="2400">
              <a:solidFill>
                <a:srgbClr val="000000"/>
              </a:solidFill>
              <a:latin typeface="Arial" panose="020B0604020202020204" pitchFamily="34" charset="0"/>
              <a:cs typeface="Arial" panose="020B0604020202020204" pitchFamily="34" charset="0"/>
            </a:endParaRPr>
          </a:p>
        </p:txBody>
      </p:sp>
      <p:pic>
        <p:nvPicPr>
          <p:cNvPr id="100" name="Picture 99"/>
          <p:cNvPicPr/>
          <p:nvPr/>
        </p:nvPicPr>
        <p:blipFill>
          <a:blip r:embed="rId1"/>
          <a:stretch>
            <a:fillRect/>
          </a:stretch>
        </p:blipFill>
        <p:spPr>
          <a:xfrm>
            <a:off x="6880225" y="2564130"/>
            <a:ext cx="2125980" cy="2421890"/>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0" y="6400800"/>
            <a:ext cx="1905000" cy="457200"/>
          </a:xfrm>
        </p:spPr>
        <p:txBody>
          <a:bodyPr/>
          <a:lstStyle/>
          <a:p>
            <a:pPr>
              <a:defRPr/>
            </a:pPr>
            <a:r>
              <a:rPr lang="tr-TR" smtClean="0"/>
              <a:t>10/30/2021</a:t>
            </a:r>
            <a:endParaRPr lang="en-US" dirty="0"/>
          </a:p>
        </p:txBody>
      </p:sp>
      <p:sp>
        <p:nvSpPr>
          <p:cNvPr id="4" name="Slide Number Placeholder 3"/>
          <p:cNvSpPr>
            <a:spLocks noGrp="1"/>
          </p:cNvSpPr>
          <p:nvPr>
            <p:ph type="sldNum" sz="quarter" idx="12"/>
          </p:nvPr>
        </p:nvSpPr>
        <p:spPr>
          <a:xfrm>
            <a:off x="7167563" y="6400800"/>
            <a:ext cx="1905000" cy="457200"/>
          </a:xfrm>
        </p:spPr>
        <p:txBody>
          <a:bodyPr/>
          <a:lstStyle/>
          <a:p>
            <a:pPr>
              <a:defRPr/>
            </a:pPr>
            <a:fld id="{943D8E41-3840-4FA6-BC64-D6AB1D11EC09}" type="slidenum">
              <a:rPr lang="en-US" smtClean="0"/>
            </a:fld>
            <a:endParaRPr lang="en-US" dirty="0"/>
          </a:p>
        </p:txBody>
      </p:sp>
      <p:sp>
        <p:nvSpPr>
          <p:cNvPr id="394245" name="TextBox 5"/>
          <p:cNvSpPr txBox="1">
            <a:spLocks noChangeArrowheads="1"/>
          </p:cNvSpPr>
          <p:nvPr/>
        </p:nvSpPr>
        <p:spPr bwMode="auto">
          <a:xfrm>
            <a:off x="214630" y="1428750"/>
            <a:ext cx="6606540" cy="5061585"/>
          </a:xfrm>
          <a:prstGeom prst="rect">
            <a:avLst/>
          </a:prstGeom>
          <a:gradFill rotWithShape="0">
            <a:gsLst>
              <a:gs pos="0">
                <a:srgbClr val="FFEFD1"/>
              </a:gs>
              <a:gs pos="64999">
                <a:srgbClr val="F0EBD5"/>
              </a:gs>
              <a:gs pos="100000">
                <a:srgbClr val="D1C39F"/>
              </a:gs>
            </a:gsLst>
            <a:lin ang="5400000"/>
          </a:gradFill>
          <a:ln w="9525">
            <a:solidFill>
              <a:schemeClr val="tx1"/>
            </a:solidFill>
            <a:miter lim="800000"/>
          </a:ln>
        </p:spPr>
        <p:txBody>
          <a:bodyPr wrap="square">
            <a:spAutoFit/>
          </a:bodyPr>
          <a:lstStyle/>
          <a:p>
            <a:pPr algn="ctr" fontAlgn="base">
              <a:spcBef>
                <a:spcPts val="600"/>
              </a:spcBef>
              <a:spcAft>
                <a:spcPts val="600"/>
              </a:spcAft>
            </a:pPr>
            <a:br>
              <a:rPr lang="tr-TR" sz="600" b="1" i="1" dirty="0">
                <a:solidFill>
                  <a:srgbClr val="800000"/>
                </a:solidFill>
                <a:latin typeface="Arial" panose="020B0604020202020204" pitchFamily="34" charset="0"/>
                <a:cs typeface="Arial" panose="020B0604020202020204" pitchFamily="34" charset="0"/>
              </a:rPr>
            </a:br>
            <a:r>
              <a:rPr lang="tr-TR" sz="2700" dirty="0">
                <a:solidFill>
                  <a:srgbClr val="000000"/>
                </a:solidFill>
                <a:latin typeface="Arial" panose="020B0604020202020204" pitchFamily="34" charset="0"/>
                <a:cs typeface="Arial" panose="020B0604020202020204" pitchFamily="34" charset="0"/>
              </a:rPr>
              <a:t>“</a:t>
            </a:r>
            <a:r>
              <a:rPr lang="tr-TR" sz="2700" i="1" dirty="0">
                <a:solidFill>
                  <a:srgbClr val="000066"/>
                </a:solidFill>
                <a:latin typeface="Arial" panose="020B0604020202020204" pitchFamily="34" charset="0"/>
                <a:cs typeface="Arial" panose="020B0604020202020204" pitchFamily="34" charset="0"/>
              </a:rPr>
              <a:t>Anadolu oldum olası muhafazakârdır zaten</a:t>
            </a:r>
            <a:r>
              <a:rPr lang="tr-TR" sz="2700" dirty="0">
                <a:solidFill>
                  <a:srgbClr val="000000"/>
                </a:solidFill>
                <a:latin typeface="Arial" panose="020B0604020202020204" pitchFamily="34" charset="0"/>
                <a:cs typeface="Arial" panose="020B0604020202020204" pitchFamily="34" charset="0"/>
              </a:rPr>
              <a:t>” diyecek olanları veya muhafazakârlaşmayı siyasal etkiden bağımsız, kendi öz dinamiklerinden beslenen sosyolojik bir eğilim sayanları yeniden düşünmeye davet eden bir çalışma bu... Çünkü araştırma, </a:t>
            </a:r>
            <a:endParaRPr lang="tr-TR" sz="2700" dirty="0">
              <a:solidFill>
                <a:srgbClr val="000000"/>
              </a:solidFill>
              <a:latin typeface="Arial" panose="020B0604020202020204" pitchFamily="34" charset="0"/>
              <a:cs typeface="Arial" panose="020B0604020202020204" pitchFamily="34" charset="0"/>
            </a:endParaRPr>
          </a:p>
          <a:p>
            <a:pPr algn="ctr" fontAlgn="base">
              <a:spcBef>
                <a:spcPts val="600"/>
              </a:spcBef>
              <a:spcAft>
                <a:spcPts val="600"/>
              </a:spcAft>
            </a:pPr>
            <a:r>
              <a:rPr lang="tr-TR" sz="2700" b="1" i="1" u="sng" dirty="0">
                <a:solidFill>
                  <a:srgbClr val="660066"/>
                </a:solidFill>
                <a:highlight>
                  <a:srgbClr val="00FFFF"/>
                </a:highlight>
                <a:latin typeface="Arial" panose="020B0604020202020204" pitchFamily="34" charset="0"/>
                <a:cs typeface="Arial" panose="020B0604020202020204" pitchFamily="34" charset="0"/>
              </a:rPr>
              <a:t>AKP iktidarı eliyle uygulanan İslamileştirme</a:t>
            </a:r>
            <a:r>
              <a:rPr lang="tr-TR" sz="2700" b="1" i="1" u="sng" dirty="0">
                <a:solidFill>
                  <a:srgbClr val="660066"/>
                </a:solidFill>
                <a:latin typeface="Arial" panose="020B0604020202020204" pitchFamily="34" charset="0"/>
                <a:cs typeface="Arial" panose="020B0604020202020204" pitchFamily="34" charset="0"/>
              </a:rPr>
              <a:t>nin bütün yansımalarını</a:t>
            </a:r>
            <a:br>
              <a:rPr lang="tr-TR" sz="2700" b="1" i="1" u="sng" dirty="0">
                <a:solidFill>
                  <a:srgbClr val="660066"/>
                </a:solidFill>
                <a:latin typeface="Arial" panose="020B0604020202020204" pitchFamily="34" charset="0"/>
                <a:cs typeface="Arial" panose="020B0604020202020204" pitchFamily="34" charset="0"/>
              </a:rPr>
            </a:br>
            <a:r>
              <a:rPr lang="tr-TR" sz="2700" b="1" i="1" u="sng" dirty="0">
                <a:solidFill>
                  <a:srgbClr val="660066"/>
                </a:solidFill>
                <a:latin typeface="Arial" panose="020B0604020202020204" pitchFamily="34" charset="0"/>
                <a:cs typeface="Arial" panose="020B0604020202020204" pitchFamily="34" charset="0"/>
              </a:rPr>
              <a:t>gözler önüne seriyor.</a:t>
            </a:r>
            <a:endParaRPr lang="tr-TR" sz="2700" dirty="0">
              <a:solidFill>
                <a:srgbClr val="660066"/>
              </a:solidFill>
              <a:latin typeface="Arial" panose="020B0604020202020204" pitchFamily="34" charset="0"/>
              <a:cs typeface="Arial" panose="020B0604020202020204" pitchFamily="34" charset="0"/>
            </a:endParaRPr>
          </a:p>
          <a:p>
            <a:pPr algn="ctr" fontAlgn="base">
              <a:spcBef>
                <a:spcPts val="600"/>
              </a:spcBef>
              <a:spcAft>
                <a:spcPts val="600"/>
              </a:spcAft>
            </a:pPr>
            <a:r>
              <a:rPr lang="tr-TR" sz="2700" dirty="0">
                <a:solidFill>
                  <a:srgbClr val="000000"/>
                </a:solidFill>
                <a:latin typeface="Arial" panose="020B0604020202020204" pitchFamily="34" charset="0"/>
                <a:cs typeface="Arial" panose="020B0604020202020204" pitchFamily="34" charset="0"/>
              </a:rPr>
              <a:t>Anahtar sözcük “</a:t>
            </a:r>
            <a:r>
              <a:rPr lang="tr-TR" sz="2700" b="1" dirty="0">
                <a:solidFill>
                  <a:srgbClr val="800000"/>
                </a:solidFill>
                <a:latin typeface="Arial" panose="020B0604020202020204" pitchFamily="34" charset="0"/>
                <a:cs typeface="Arial" panose="020B0604020202020204" pitchFamily="34" charset="0"/>
              </a:rPr>
              <a:t>AKP kadrolaşması!</a:t>
            </a:r>
            <a:r>
              <a:rPr lang="tr-TR" sz="2700" dirty="0">
                <a:solidFill>
                  <a:srgbClr val="000000"/>
                </a:solidFill>
                <a:latin typeface="Arial" panose="020B0604020202020204" pitchFamily="34" charset="0"/>
                <a:cs typeface="Arial" panose="020B0604020202020204" pitchFamily="34" charset="0"/>
              </a:rPr>
              <a:t>”</a:t>
            </a:r>
            <a:endParaRPr lang="tr-TR" sz="2700" dirty="0">
              <a:solidFill>
                <a:srgbClr val="000000"/>
              </a:solidFill>
              <a:latin typeface="Arial" panose="020B0604020202020204" pitchFamily="34" charset="0"/>
              <a:cs typeface="Arial" panose="020B0604020202020204" pitchFamily="34" charset="0"/>
            </a:endParaRPr>
          </a:p>
        </p:txBody>
      </p:sp>
      <p:sp>
        <p:nvSpPr>
          <p:cNvPr id="7" name="TextBox 6"/>
          <p:cNvSpPr txBox="1"/>
          <p:nvPr/>
        </p:nvSpPr>
        <p:spPr>
          <a:xfrm>
            <a:off x="214313" y="71438"/>
            <a:ext cx="8715375" cy="12620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spAutoFit/>
          </a:bodyPr>
          <a:lstStyle/>
          <a:p>
            <a:pPr algn="ctr" fontAlgn="base">
              <a:spcBef>
                <a:spcPct val="0"/>
              </a:spcBef>
              <a:spcAft>
                <a:spcPct val="0"/>
              </a:spcAft>
              <a:defRPr/>
            </a:pPr>
            <a:r>
              <a:rPr lang="tr-TR" sz="4000" b="1" dirty="0">
                <a:solidFill>
                  <a:srgbClr val="A50021"/>
                </a:solidFill>
                <a:latin typeface="Arial" panose="020B0604020202020204" pitchFamily="34" charset="0"/>
                <a:cs typeface="Arial" panose="020B0604020202020204" pitchFamily="34" charset="0"/>
              </a:rPr>
              <a:t>‘</a:t>
            </a:r>
            <a:r>
              <a:rPr lang="tr-TR" sz="4000" b="1" u="sng" dirty="0">
                <a:solidFill>
                  <a:srgbClr val="A50021"/>
                </a:solidFill>
                <a:latin typeface="Arial" panose="020B0604020202020204" pitchFamily="34" charset="0"/>
                <a:cs typeface="Arial" panose="020B0604020202020204" pitchFamily="34" charset="0"/>
              </a:rPr>
              <a:t>Mahalle’den Devlet eliyle baskı :</a:t>
            </a:r>
            <a:br>
              <a:rPr lang="tr-TR" sz="4000" b="1" u="sng" dirty="0">
                <a:solidFill>
                  <a:srgbClr val="A50021"/>
                </a:solidFill>
                <a:latin typeface="Arial" panose="020B0604020202020204" pitchFamily="34" charset="0"/>
                <a:cs typeface="Arial" panose="020B0604020202020204" pitchFamily="34" charset="0"/>
              </a:rPr>
            </a:br>
            <a:br>
              <a:rPr lang="tr-TR" sz="800" b="1" u="sng" dirty="0">
                <a:solidFill>
                  <a:srgbClr val="A50021"/>
                </a:solidFill>
                <a:latin typeface="Arial" panose="020B0604020202020204" pitchFamily="34" charset="0"/>
                <a:cs typeface="Arial" panose="020B0604020202020204" pitchFamily="34" charset="0"/>
              </a:rPr>
            </a:br>
            <a:r>
              <a:rPr lang="tr-TR" sz="2800" b="1" i="1" dirty="0">
                <a:solidFill>
                  <a:srgbClr val="000066"/>
                </a:solidFill>
                <a:latin typeface="Arial" panose="020B0604020202020204" pitchFamily="34" charset="0"/>
                <a:cs typeface="Arial" panose="020B0604020202020204" pitchFamily="34" charset="0"/>
              </a:rPr>
              <a:t>Prof. Dr. Binnaz TOPRAK</a:t>
            </a:r>
            <a:endParaRPr lang="tr-TR" sz="400" dirty="0">
              <a:solidFill>
                <a:srgbClr val="000000"/>
              </a:solidFill>
              <a:latin typeface="Arial" panose="020B0604020202020204" pitchFamily="34" charset="0"/>
              <a:cs typeface="Arial" panose="020B0604020202020204" pitchFamily="34" charset="0"/>
            </a:endParaRPr>
          </a:p>
        </p:txBody>
      </p:sp>
      <p:pic>
        <p:nvPicPr>
          <p:cNvPr id="101" name="Picture 100"/>
          <p:cNvPicPr/>
          <p:nvPr/>
        </p:nvPicPr>
        <p:blipFill>
          <a:blip r:embed="rId1"/>
          <a:stretch>
            <a:fillRect/>
          </a:stretch>
        </p:blipFill>
        <p:spPr>
          <a:xfrm>
            <a:off x="6943725" y="2348865"/>
            <a:ext cx="2129155" cy="2228215"/>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download?mid=1_28196_AIzPjkQAARqeRYvmtQHKrAUGlvA&amp;pid=2&amp;fid=Inbox&amp;inline=1"/>
          <p:cNvPicPr>
            <a:picLocks noChangeAspect="1" noChangeArrowheads="1"/>
          </p:cNvPicPr>
          <p:nvPr/>
        </p:nvPicPr>
        <p:blipFill>
          <a:blip r:embed="rId1" cstate="email"/>
          <a:srcRect/>
          <a:stretch>
            <a:fillRect/>
          </a:stretch>
        </p:blipFill>
        <p:spPr bwMode="auto">
          <a:xfrm>
            <a:off x="-36513" y="0"/>
            <a:ext cx="4137026" cy="6884988"/>
          </a:xfrm>
          <a:prstGeom prst="rect">
            <a:avLst/>
          </a:prstGeom>
          <a:noFill/>
          <a:ln w="9525">
            <a:noFill/>
            <a:miter lim="800000"/>
            <a:headEnd/>
            <a:tailEnd/>
          </a:ln>
        </p:spPr>
      </p:pic>
      <p:pic>
        <p:nvPicPr>
          <p:cNvPr id="98307" name="Picture 7" descr="Devrim%20htl"/>
          <p:cNvPicPr>
            <a:picLocks noChangeAspect="1" noChangeArrowheads="1"/>
          </p:cNvPicPr>
          <p:nvPr/>
        </p:nvPicPr>
        <p:blipFill>
          <a:blip r:embed="rId2" cstate="email"/>
          <a:srcRect/>
          <a:stretch>
            <a:fillRect/>
          </a:stretch>
        </p:blipFill>
        <p:spPr bwMode="auto">
          <a:xfrm>
            <a:off x="4067175" y="0"/>
            <a:ext cx="5076825" cy="6858000"/>
          </a:xfrm>
          <a:prstGeom prst="rect">
            <a:avLst/>
          </a:prstGeom>
          <a:noFill/>
          <a:ln w="9525">
            <a:noFill/>
            <a:miter lim="800000"/>
            <a:headEnd/>
            <a:tailEnd/>
          </a:ln>
        </p:spPr>
      </p:pic>
      <p:sp>
        <p:nvSpPr>
          <p:cNvPr id="98308" name="Date Placeholder 3"/>
          <p:cNvSpPr>
            <a:spLocks noGrp="1"/>
          </p:cNvSpPr>
          <p:nvPr>
            <p:ph type="dt" sz="quarter" idx="10"/>
          </p:nvPr>
        </p:nvSpPr>
        <p:spPr>
          <a:xfrm>
            <a:off x="4116705" y="6532245"/>
            <a:ext cx="2133600" cy="476250"/>
          </a:xfrm>
          <a:noFill/>
        </p:spPr>
        <p:txBody>
          <a:bodyPr/>
          <a:lstStyle/>
          <a:p>
            <a:r>
              <a:rPr lang="tr-TR" smtClean="0">
                <a:solidFill>
                  <a:schemeClr val="bg1"/>
                </a:solidFill>
                <a:latin typeface="Arial" panose="020B0604020202020204" pitchFamily="34" charset="0"/>
              </a:rPr>
              <a:t>10/30/2021</a:t>
            </a:r>
            <a:endParaRPr lang="tr-TR" smtClean="0">
              <a:solidFill>
                <a:schemeClr val="bg1"/>
              </a:solidFill>
              <a:latin typeface="Arial" panose="020B0604020202020204" pitchFamily="34" charset="0"/>
            </a:endParaRPr>
          </a:p>
        </p:txBody>
      </p:sp>
      <p:sp>
        <p:nvSpPr>
          <p:cNvPr id="98309" name="Slide Number Placeholder 4"/>
          <p:cNvSpPr>
            <a:spLocks noGrp="1"/>
          </p:cNvSpPr>
          <p:nvPr>
            <p:ph type="sldNum" sz="quarter" idx="12"/>
          </p:nvPr>
        </p:nvSpPr>
        <p:spPr>
          <a:xfrm>
            <a:off x="6768465" y="6532245"/>
            <a:ext cx="2133600" cy="476250"/>
          </a:xfrm>
          <a:noFill/>
        </p:spPr>
        <p:txBody>
          <a:bodyPr/>
          <a:lstStyle/>
          <a:p>
            <a:fld id="{823946A6-81F2-422B-9849-2BD3B3DEBF28}" type="slidenum">
              <a:rPr lang="tr-TR" smtClean="0">
                <a:solidFill>
                  <a:schemeClr val="bg1"/>
                </a:solidFill>
                <a:latin typeface="Arial" panose="020B0604020202020204" pitchFamily="34" charset="0"/>
              </a:rPr>
            </a:fld>
            <a:endParaRPr lang="tr-TR" smtClean="0">
              <a:solidFill>
                <a:schemeClr val="bg1"/>
              </a:solidFill>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99CCFF"/>
        </a:solidFill>
        <a:effectLst/>
      </p:bgPr>
    </p:bg>
    <p:spTree>
      <p:nvGrpSpPr>
        <p:cNvPr id="1" name=""/>
        <p:cNvGrpSpPr/>
        <p:nvPr/>
      </p:nvGrpSpPr>
      <p:grpSpPr>
        <a:xfrm>
          <a:off x="0" y="0"/>
          <a:ext cx="0" cy="0"/>
          <a:chOff x="0" y="0"/>
          <a:chExt cx="0" cy="0"/>
        </a:xfrm>
      </p:grpSpPr>
      <p:pic>
        <p:nvPicPr>
          <p:cNvPr id="146434" name="Picture 2" descr="ShowLetter?box=Inbox&amp;MsgId=9351_36646929_177109_1656_95224_0_25931_224954_2661886878&amp;bodyPart=1"/>
          <p:cNvPicPr>
            <a:picLocks noChangeAspect="1" noChangeArrowheads="1" noCrop="1"/>
          </p:cNvPicPr>
          <p:nvPr/>
        </p:nvPicPr>
        <p:blipFill>
          <a:blip r:embed="rId1" cstate="email"/>
          <a:srcRect/>
          <a:stretch>
            <a:fillRect/>
          </a:stretch>
        </p:blipFill>
        <p:spPr bwMode="auto">
          <a:xfrm>
            <a:off x="322138" y="115888"/>
            <a:ext cx="8642350" cy="5689600"/>
          </a:xfrm>
          <a:prstGeom prst="rect">
            <a:avLst/>
          </a:prstGeom>
          <a:noFill/>
          <a:ln w="9525">
            <a:noFill/>
            <a:miter lim="800000"/>
            <a:headEnd/>
            <a:tailEnd/>
          </a:ln>
        </p:spPr>
      </p:pic>
      <p:sp>
        <p:nvSpPr>
          <p:cNvPr id="251907" name="Text Box 3"/>
          <p:cNvSpPr txBox="1">
            <a:spLocks noChangeArrowheads="1"/>
          </p:cNvSpPr>
          <p:nvPr/>
        </p:nvSpPr>
        <p:spPr bwMode="auto">
          <a:xfrm>
            <a:off x="-7938" y="5517833"/>
            <a:ext cx="9188451" cy="1393825"/>
          </a:xfrm>
          <a:prstGeom prst="rect">
            <a:avLst/>
          </a:prstGeom>
          <a:solidFill>
            <a:srgbClr val="FFFF00"/>
          </a:solidFill>
          <a:ln w="9525">
            <a:noFill/>
            <a:miter lim="800000"/>
          </a:ln>
        </p:spPr>
        <p:txBody>
          <a:bodyPr wrap="square">
            <a:spAutoFit/>
          </a:bodyPr>
          <a:lstStyle/>
          <a:p>
            <a:pPr algn="ctr" fontAlgn="base">
              <a:lnSpc>
                <a:spcPct val="110000"/>
              </a:lnSpc>
              <a:spcBef>
                <a:spcPct val="0"/>
              </a:spcBef>
              <a:spcAft>
                <a:spcPct val="0"/>
              </a:spcAft>
            </a:pPr>
            <a:r>
              <a:rPr lang="tr-TR" sz="3600" b="1" i="1" dirty="0">
                <a:solidFill>
                  <a:srgbClr val="000066"/>
                </a:solidFill>
                <a:latin typeface="Verdana" panose="020B0604030504040204" pitchFamily="34" charset="0"/>
              </a:rPr>
              <a:t>Cumhuriyet en büyük bayramdır; </a:t>
            </a:r>
            <a:endParaRPr lang="tr-TR" sz="3600" b="1" i="1" dirty="0">
              <a:solidFill>
                <a:srgbClr val="000066"/>
              </a:solidFill>
              <a:latin typeface="Verdana" panose="020B0604030504040204" pitchFamily="34" charset="0"/>
            </a:endParaRPr>
          </a:p>
          <a:p>
            <a:pPr algn="ctr" fontAlgn="base">
              <a:lnSpc>
                <a:spcPct val="110000"/>
              </a:lnSpc>
              <a:spcBef>
                <a:spcPct val="0"/>
              </a:spcBef>
              <a:spcAft>
                <a:spcPct val="0"/>
              </a:spcAft>
            </a:pPr>
            <a:r>
              <a:rPr lang="tr-TR" sz="3600" b="1" i="1" dirty="0">
                <a:solidFill>
                  <a:srgbClr val="000066"/>
                </a:solidFill>
                <a:latin typeface="Verdana" panose="020B0604030504040204" pitchFamily="34" charset="0"/>
              </a:rPr>
              <a:t>98. yılı kutlu olsun!..</a:t>
            </a:r>
            <a:br>
              <a:rPr lang="tr-TR" sz="3600" b="1" i="1" dirty="0">
                <a:solidFill>
                  <a:srgbClr val="000066"/>
                </a:solidFill>
                <a:latin typeface="Verdana" panose="020B0604030504040204" pitchFamily="34" charset="0"/>
              </a:rPr>
            </a:br>
            <a:endParaRPr lang="tr-TR" sz="500" b="1" i="1" dirty="0">
              <a:solidFill>
                <a:srgbClr val="000066"/>
              </a:solidFill>
              <a:latin typeface="Verdana" panose="020B0604030504040204" pitchFamily="34" charset="0"/>
            </a:endParaRPr>
          </a:p>
        </p:txBody>
      </p:sp>
      <p:sp>
        <p:nvSpPr>
          <p:cNvPr id="2" name="Date Placeholder 1"/>
          <p:cNvSpPr>
            <a:spLocks noGrp="1"/>
          </p:cNvSpPr>
          <p:nvPr>
            <p:ph type="dt" sz="half" idx="10"/>
          </p:nvPr>
        </p:nvSpPr>
        <p:spPr>
          <a:xfrm>
            <a:off x="26670" y="6604000"/>
            <a:ext cx="2133600" cy="47625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696710" y="6604000"/>
            <a:ext cx="2133600" cy="476250"/>
          </a:xfrm>
        </p:spPr>
        <p:txBody>
          <a:bodyPr/>
          <a:lstStyle/>
          <a:p>
            <a:pPr>
              <a:defRPr/>
            </a:pPr>
            <a:fld id="{A7EDF1C3-DD52-4153-AB9C-FEB3BD69BEFB}" type="slidenum">
              <a:rPr lang="tr-TR">
                <a:solidFill>
                  <a:srgbClr val="000000"/>
                </a:solidFill>
              </a:rPr>
            </a:fld>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1907"/>
                                        </p:tgtEl>
                                        <p:attrNameLst>
                                          <p:attrName>style.visibility</p:attrName>
                                        </p:attrNameLst>
                                      </p:cBhvr>
                                      <p:to>
                                        <p:strVal val="visible"/>
                                      </p:to>
                                    </p:set>
                                    <p:animEffect transition="in" filter="checkerboard(across)">
                                      <p:cBhvr>
                                        <p:cTn id="7" dur="1000"/>
                                        <p:tgtEl>
                                          <p:spTgt spid="25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Title 1"/>
          <p:cNvSpPr>
            <a:spLocks noGrp="1"/>
          </p:cNvSpPr>
          <p:nvPr>
            <p:ph type="title"/>
          </p:nvPr>
        </p:nvSpPr>
        <p:spPr>
          <a:xfrm>
            <a:off x="0" y="-142875"/>
            <a:ext cx="9144000" cy="1143000"/>
          </a:xfrm>
        </p:spPr>
        <p:txBody>
          <a:bodyPr/>
          <a:lstStyle/>
          <a:p>
            <a:r>
              <a:rPr lang="tr-TR" sz="4600" b="1" i="1">
                <a:solidFill>
                  <a:srgbClr val="800000"/>
                </a:solidFill>
              </a:rPr>
              <a:t>Prof. Bernard Lewis’in saptamaları :</a:t>
            </a:r>
            <a:endParaRPr lang="tr-TR" sz="4600">
              <a:solidFill>
                <a:srgbClr val="990000"/>
              </a:solidFill>
            </a:endParaRPr>
          </a:p>
        </p:txBody>
      </p:sp>
      <p:sp>
        <p:nvSpPr>
          <p:cNvPr id="51203" name="Content Placeholder 2"/>
          <p:cNvSpPr>
            <a:spLocks noGrp="1"/>
          </p:cNvSpPr>
          <p:nvPr>
            <p:ph idx="1"/>
          </p:nvPr>
        </p:nvSpPr>
        <p:spPr>
          <a:xfrm>
            <a:off x="214313" y="857251"/>
            <a:ext cx="8715375" cy="5596086"/>
          </a:xfrm>
          <a:ln w="50800">
            <a:solidFill>
              <a:srgbClr val="003300"/>
            </a:solidFill>
          </a:ln>
        </p:spPr>
        <p:txBody>
          <a:bodyPr/>
          <a:lstStyle/>
          <a:p>
            <a:pPr marL="168275" indent="-168275">
              <a:lnSpc>
                <a:spcPct val="95000"/>
              </a:lnSpc>
              <a:buFont typeface="Arial" panose="020B0604020202020204" pitchFamily="34" charset="0"/>
              <a:buNone/>
              <a:tabLst>
                <a:tab pos="168275" algn="l"/>
              </a:tabLst>
              <a:defRPr/>
            </a:pPr>
            <a:endParaRPr lang="tr-TR" sz="1000" dirty="0"/>
          </a:p>
          <a:p>
            <a:pPr marL="266700" indent="-266700">
              <a:lnSpc>
                <a:spcPct val="95000"/>
              </a:lnSpc>
              <a:spcBef>
                <a:spcPts val="0"/>
              </a:spcBef>
              <a:defRPr/>
            </a:pPr>
            <a:r>
              <a:rPr lang="tr-TR" sz="3000" i="1" dirty="0"/>
              <a:t>'Türkiye Cumhuriyeti tarihinin </a:t>
            </a:r>
            <a:r>
              <a:rPr lang="tr-TR" sz="3000" b="1" i="1" u="sng" dirty="0"/>
              <a:t>Tek Adam</a:t>
            </a:r>
            <a:r>
              <a:rPr lang="tr-TR" sz="3000" i="1" dirty="0"/>
              <a:t> yönetimine dayalı dönemi içinde  gelenekçi </a:t>
            </a:r>
            <a:br>
              <a:rPr lang="tr-TR" sz="3000" i="1" dirty="0"/>
            </a:br>
            <a:r>
              <a:rPr lang="tr-TR" sz="3000" i="1" dirty="0"/>
              <a:t>İslam görüşlerinin siyasi bir etkisi yoktu. </a:t>
            </a:r>
            <a:endParaRPr lang="tr-TR" sz="3000" i="1" dirty="0"/>
          </a:p>
          <a:p>
            <a:pPr marL="266700" indent="-266700">
              <a:lnSpc>
                <a:spcPct val="95000"/>
              </a:lnSpc>
              <a:spcBef>
                <a:spcPts val="0"/>
              </a:spcBef>
              <a:defRPr/>
            </a:pPr>
            <a:r>
              <a:rPr lang="tr-TR" sz="3000" i="1" dirty="0">
                <a:solidFill>
                  <a:srgbClr val="000066"/>
                </a:solidFill>
              </a:rPr>
              <a:t>Demokratik cumhuriyette kendilerini </a:t>
            </a:r>
            <a:br>
              <a:rPr lang="tr-TR" sz="3000" i="1" dirty="0">
                <a:solidFill>
                  <a:srgbClr val="000066"/>
                </a:solidFill>
              </a:rPr>
            </a:br>
            <a:r>
              <a:rPr lang="tr-TR" sz="3000" i="1" dirty="0">
                <a:solidFill>
                  <a:srgbClr val="000066"/>
                </a:solidFill>
              </a:rPr>
              <a:t>serbestçe ifade edebildiler ve kitlesel </a:t>
            </a:r>
            <a:br>
              <a:rPr lang="tr-TR" sz="3000" i="1" dirty="0">
                <a:solidFill>
                  <a:srgbClr val="000066"/>
                </a:solidFill>
              </a:rPr>
            </a:br>
            <a:r>
              <a:rPr lang="tr-TR" sz="3000" i="1" dirty="0">
                <a:solidFill>
                  <a:srgbClr val="000066"/>
                </a:solidFill>
              </a:rPr>
              <a:t>oyları yönlendirdiler.</a:t>
            </a:r>
            <a:endParaRPr lang="tr-TR" sz="3000" i="1" dirty="0">
              <a:solidFill>
                <a:srgbClr val="000066"/>
              </a:solidFill>
            </a:endParaRPr>
          </a:p>
          <a:p>
            <a:pPr marL="266700" indent="-266700">
              <a:lnSpc>
                <a:spcPct val="95000"/>
              </a:lnSpc>
              <a:spcBef>
                <a:spcPts val="0"/>
              </a:spcBef>
              <a:defRPr/>
            </a:pPr>
            <a:r>
              <a:rPr lang="tr-TR" sz="3000" i="1" u="sng" dirty="0">
                <a:solidFill>
                  <a:srgbClr val="003300"/>
                </a:solidFill>
              </a:rPr>
              <a:t>1950'deki iktidar değişikli</a:t>
            </a:r>
            <a:r>
              <a:rPr lang="tr-TR" sz="3000" i="1" dirty="0">
                <a:solidFill>
                  <a:srgbClr val="003300"/>
                </a:solidFill>
              </a:rPr>
              <a:t>ğinden sonra </a:t>
            </a:r>
            <a:br>
              <a:rPr lang="tr-TR" sz="3000" i="1" dirty="0">
                <a:solidFill>
                  <a:srgbClr val="003300"/>
                </a:solidFill>
              </a:rPr>
            </a:br>
            <a:r>
              <a:rPr lang="tr-TR" sz="3000" i="1" dirty="0">
                <a:solidFill>
                  <a:srgbClr val="003300"/>
                </a:solidFill>
              </a:rPr>
              <a:t>dinsel faaliyetlere ilişkin pek çok işaret göründü.</a:t>
            </a:r>
            <a:endParaRPr lang="tr-TR" sz="3000" i="1" dirty="0">
              <a:solidFill>
                <a:srgbClr val="003300"/>
              </a:solidFill>
            </a:endParaRPr>
          </a:p>
          <a:p>
            <a:pPr marL="266700" indent="-266700">
              <a:lnSpc>
                <a:spcPct val="95000"/>
              </a:lnSpc>
              <a:spcBef>
                <a:spcPts val="0"/>
              </a:spcBef>
              <a:defRPr/>
            </a:pPr>
            <a:r>
              <a:rPr lang="tr-TR" sz="3000" i="1" dirty="0">
                <a:solidFill>
                  <a:srgbClr val="660033"/>
                </a:solidFill>
              </a:rPr>
              <a:t>Sonra gelen hükümetlerin idaresinde dinsel eğitim pekiştirildi, okullarda, üniversitelerde ve özellikle de yeni </a:t>
            </a:r>
            <a:r>
              <a:rPr lang="tr-TR" sz="3000" i="1" u="sng" dirty="0">
                <a:solidFill>
                  <a:srgbClr val="006600"/>
                </a:solidFill>
              </a:rPr>
              <a:t>imam hatip okulları</a:t>
            </a:r>
            <a:r>
              <a:rPr lang="tr-TR" sz="3000" i="1" dirty="0">
                <a:solidFill>
                  <a:srgbClr val="660033"/>
                </a:solidFill>
              </a:rPr>
              <a:t> ağı içinde yaygınlaştırıldı. </a:t>
            </a:r>
            <a:br>
              <a:rPr lang="tr-TR" sz="3000" i="1" dirty="0">
                <a:solidFill>
                  <a:srgbClr val="660033"/>
                </a:solidFill>
              </a:rPr>
            </a:br>
            <a:r>
              <a:rPr lang="tr-TR" sz="3000" i="1" dirty="0">
                <a:solidFill>
                  <a:srgbClr val="000000"/>
                </a:solidFill>
              </a:rPr>
              <a:t>(</a:t>
            </a:r>
            <a:r>
              <a:rPr lang="tr-TR" sz="2800" b="1" i="1" dirty="0"/>
              <a:t>Modern Türkiye’nin Doğuşu</a:t>
            </a:r>
            <a:r>
              <a:rPr lang="tr-TR" sz="2800" i="1" dirty="0"/>
              <a:t> kitabı, 2002, önsöz..)</a:t>
            </a:r>
            <a:endParaRPr lang="tr-TR" sz="3000" i="1" dirty="0">
              <a:solidFill>
                <a:srgbClr val="660033"/>
              </a:solidFill>
            </a:endParaRPr>
          </a:p>
        </p:txBody>
      </p:sp>
      <p:pic>
        <p:nvPicPr>
          <p:cNvPr id="52229" name="Picture 5"/>
          <p:cNvPicPr>
            <a:picLocks noChangeAspect="1" noChangeArrowheads="1"/>
          </p:cNvPicPr>
          <p:nvPr/>
        </p:nvPicPr>
        <p:blipFill>
          <a:blip r:embed="rId1" cstate="email"/>
          <a:srcRect/>
          <a:stretch>
            <a:fillRect/>
          </a:stretch>
        </p:blipFill>
        <p:spPr bwMode="auto">
          <a:xfrm>
            <a:off x="6804248" y="1581468"/>
            <a:ext cx="1981994" cy="2495351"/>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7"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itle 1"/>
          <p:cNvSpPr>
            <a:spLocks noGrp="1"/>
          </p:cNvSpPr>
          <p:nvPr>
            <p:ph type="title"/>
          </p:nvPr>
        </p:nvSpPr>
        <p:spPr>
          <a:xfrm>
            <a:off x="0" y="-90264"/>
            <a:ext cx="9144000" cy="1143000"/>
          </a:xfrm>
        </p:spPr>
        <p:txBody>
          <a:bodyPr/>
          <a:lstStyle/>
          <a:p>
            <a:r>
              <a:rPr lang="tr-TR" sz="4600" b="1" i="1" dirty="0">
                <a:solidFill>
                  <a:srgbClr val="800000"/>
                </a:solidFill>
              </a:rPr>
              <a:t>Prof. Bernard Lewis’in saptamaları :</a:t>
            </a:r>
            <a:endParaRPr lang="tr-TR" sz="4600" dirty="0">
              <a:solidFill>
                <a:srgbClr val="990000"/>
              </a:solidFill>
            </a:endParaRPr>
          </a:p>
        </p:txBody>
      </p:sp>
      <p:sp>
        <p:nvSpPr>
          <p:cNvPr id="51203" name="Content Placeholder 2"/>
          <p:cNvSpPr>
            <a:spLocks noGrp="1"/>
          </p:cNvSpPr>
          <p:nvPr>
            <p:ph idx="1"/>
          </p:nvPr>
        </p:nvSpPr>
        <p:spPr>
          <a:xfrm>
            <a:off x="214948" y="1052702"/>
            <a:ext cx="8715375" cy="5380061"/>
          </a:xfrm>
          <a:ln w="50800">
            <a:solidFill>
              <a:srgbClr val="003300"/>
            </a:solidFill>
          </a:ln>
        </p:spPr>
        <p:txBody>
          <a:bodyPr/>
          <a:lstStyle/>
          <a:p>
            <a:pPr marL="168275" indent="-168275">
              <a:lnSpc>
                <a:spcPct val="95000"/>
              </a:lnSpc>
              <a:buFont typeface="Arial" panose="020B0604020202020204" pitchFamily="34" charset="0"/>
              <a:buNone/>
              <a:tabLst>
                <a:tab pos="168275" algn="l"/>
              </a:tabLst>
              <a:defRPr/>
            </a:pPr>
            <a:endParaRPr lang="tr-TR" sz="400" dirty="0"/>
          </a:p>
          <a:p>
            <a:pPr marL="266700" indent="-266700">
              <a:lnSpc>
                <a:spcPct val="95000"/>
              </a:lnSpc>
              <a:spcBef>
                <a:spcPts val="0"/>
              </a:spcBef>
              <a:buNone/>
              <a:defRPr/>
            </a:pPr>
            <a:endParaRPr lang="tr-TR" sz="600" i="1" dirty="0"/>
          </a:p>
          <a:p>
            <a:pPr marL="266700" indent="-266700">
              <a:lnSpc>
                <a:spcPct val="95000"/>
              </a:lnSpc>
              <a:spcBef>
                <a:spcPts val="0"/>
              </a:spcBef>
              <a:defRPr/>
            </a:pPr>
            <a:r>
              <a:rPr lang="tr-TR" sz="2900" i="1" dirty="0"/>
              <a:t>' Bu okullar görünüşte </a:t>
            </a:r>
            <a:r>
              <a:rPr lang="tr-TR" sz="2900" b="1" u="sng" dirty="0">
                <a:solidFill>
                  <a:srgbClr val="006600"/>
                </a:solidFill>
              </a:rPr>
              <a:t>imam ve hatip</a:t>
            </a:r>
            <a:r>
              <a:rPr lang="tr-TR" sz="2900" i="1" dirty="0"/>
              <a:t> yetiştirmek amacındaydı, dinsel destekle hem ilk </a:t>
            </a:r>
            <a:br>
              <a:rPr lang="tr-TR" sz="2900" i="1" dirty="0"/>
            </a:br>
            <a:r>
              <a:rPr lang="tr-TR" sz="2900" i="1" dirty="0"/>
              <a:t>hem de ortaöğretim veriyordu.</a:t>
            </a:r>
            <a:endParaRPr lang="tr-TR" sz="2900" i="1" dirty="0"/>
          </a:p>
          <a:p>
            <a:pPr marL="266700" indent="-266700">
              <a:lnSpc>
                <a:spcPct val="95000"/>
              </a:lnSpc>
              <a:spcBef>
                <a:spcPts val="0"/>
              </a:spcBef>
              <a:defRPr/>
            </a:pPr>
            <a:r>
              <a:rPr lang="tr-TR" sz="2900" i="1" dirty="0">
                <a:solidFill>
                  <a:srgbClr val="000066"/>
                </a:solidFill>
              </a:rPr>
              <a:t>Ülke içinde İslamiyet kesinlikle Osmanlı İmparatorluğu'nun yıkılışından bu yana </a:t>
            </a:r>
            <a:br>
              <a:rPr lang="tr-TR" sz="2900" i="1" dirty="0">
                <a:solidFill>
                  <a:srgbClr val="000066"/>
                </a:solidFill>
              </a:rPr>
            </a:br>
            <a:r>
              <a:rPr lang="tr-TR" sz="2900" i="1" dirty="0">
                <a:solidFill>
                  <a:srgbClr val="000066"/>
                </a:solidFill>
              </a:rPr>
              <a:t>hiç olmadığı kadar Türk kamu yaşamında </a:t>
            </a:r>
            <a:br>
              <a:rPr lang="tr-TR" sz="2900" i="1" dirty="0">
                <a:solidFill>
                  <a:srgbClr val="000066"/>
                </a:solidFill>
              </a:rPr>
            </a:br>
            <a:r>
              <a:rPr lang="tr-TR" sz="2900" i="1" dirty="0">
                <a:solidFill>
                  <a:srgbClr val="000066"/>
                </a:solidFill>
              </a:rPr>
              <a:t>bir güce sahiptir. </a:t>
            </a:r>
            <a:endParaRPr lang="tr-TR" sz="2900" i="1" dirty="0">
              <a:solidFill>
                <a:srgbClr val="000066"/>
              </a:solidFill>
            </a:endParaRPr>
          </a:p>
          <a:p>
            <a:pPr marL="266700" indent="-266700">
              <a:lnSpc>
                <a:spcPct val="95000"/>
              </a:lnSpc>
              <a:spcBef>
                <a:spcPts val="0"/>
              </a:spcBef>
              <a:defRPr/>
            </a:pPr>
            <a:r>
              <a:rPr lang="tr-TR" sz="2900" i="1" dirty="0">
                <a:solidFill>
                  <a:srgbClr val="660066"/>
                </a:solidFill>
              </a:rPr>
              <a:t>Din öğretimi artık eğitim sisteminin </a:t>
            </a:r>
            <a:br>
              <a:rPr lang="tr-TR" sz="2900" i="1" dirty="0">
                <a:solidFill>
                  <a:srgbClr val="660066"/>
                </a:solidFill>
              </a:rPr>
            </a:br>
            <a:r>
              <a:rPr lang="tr-TR" sz="2900" i="1" dirty="0">
                <a:solidFill>
                  <a:srgbClr val="660066"/>
                </a:solidFill>
              </a:rPr>
              <a:t>ayrılmaz ve kabul edilmiş parçasıdır, </a:t>
            </a:r>
            <a:br>
              <a:rPr lang="tr-TR" sz="2900" i="1" dirty="0">
                <a:solidFill>
                  <a:srgbClr val="660066"/>
                </a:solidFill>
              </a:rPr>
            </a:br>
            <a:r>
              <a:rPr lang="tr-TR" sz="2900" i="1" dirty="0">
                <a:solidFill>
                  <a:srgbClr val="660066"/>
                </a:solidFill>
              </a:rPr>
              <a:t>dinsel okulların gittikçe artan sayıdaki mezunları </a:t>
            </a:r>
            <a:br>
              <a:rPr lang="tr-TR" sz="2900" i="1" dirty="0">
                <a:solidFill>
                  <a:srgbClr val="660066"/>
                </a:solidFill>
              </a:rPr>
            </a:br>
            <a:r>
              <a:rPr lang="tr-TR" sz="2900" b="1" i="1" u="sng" dirty="0">
                <a:solidFill>
                  <a:srgbClr val="006600"/>
                </a:solidFill>
              </a:rPr>
              <a:t>önemli kamu hizmetlerine gelmektedir</a:t>
            </a:r>
            <a:r>
              <a:rPr lang="tr-TR" sz="2900" b="1" i="1" dirty="0">
                <a:solidFill>
                  <a:srgbClr val="006600"/>
                </a:solidFill>
              </a:rPr>
              <a:t>.</a:t>
            </a:r>
            <a:r>
              <a:rPr lang="tr-TR" sz="2900" i="1" dirty="0"/>
              <a:t>‘</a:t>
            </a:r>
            <a:br>
              <a:rPr lang="tr-TR" sz="2800" dirty="0"/>
            </a:br>
            <a:r>
              <a:rPr lang="tr-TR" sz="2800" i="1" dirty="0"/>
              <a:t>(</a:t>
            </a:r>
            <a:r>
              <a:rPr lang="tr-TR" sz="2800" b="1" i="1" dirty="0"/>
              <a:t>Modern Türkiye’nin Doğuşu</a:t>
            </a:r>
            <a:r>
              <a:rPr lang="tr-TR" sz="2800" i="1" dirty="0"/>
              <a:t> kitabı, 2002, önsöz..)</a:t>
            </a:r>
            <a:endParaRPr lang="tr-TR" sz="2800" i="1" dirty="0">
              <a:solidFill>
                <a:srgbClr val="660033"/>
              </a:solidFill>
            </a:endParaRPr>
          </a:p>
        </p:txBody>
      </p:sp>
      <p:pic>
        <p:nvPicPr>
          <p:cNvPr id="408578" name="Picture 2"/>
          <p:cNvPicPr>
            <a:picLocks noChangeAspect="1" noChangeArrowheads="1"/>
          </p:cNvPicPr>
          <p:nvPr/>
        </p:nvPicPr>
        <p:blipFill>
          <a:blip r:embed="rId1" cstate="email"/>
          <a:srcRect l="6008" t="15363"/>
          <a:stretch>
            <a:fillRect/>
          </a:stretch>
        </p:blipFill>
        <p:spPr bwMode="auto">
          <a:xfrm>
            <a:off x="6776720" y="2096770"/>
            <a:ext cx="2081530" cy="2844165"/>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5" name="3 Veri Yer Tutucusu"/>
          <p:cNvSpPr>
            <a:spLocks noGrp="1"/>
          </p:cNvSpPr>
          <p:nvPr>
            <p:ph type="dt" sz="half" idx="10"/>
          </p:nvPr>
        </p:nvSpPr>
        <p:spPr>
          <a:xfrm>
            <a:off x="457200" y="6453336"/>
            <a:ext cx="2133600" cy="365125"/>
          </a:xfrm>
        </p:spPr>
        <p:txBody>
          <a:bodyPr/>
          <a:lstStyle/>
          <a:p>
            <a:r>
              <a:rPr lang="tr-TR" sz="1600" smtClean="0">
                <a:solidFill>
                  <a:prstClr val="black"/>
                </a:solidFill>
              </a:rPr>
              <a:t>10/30/2021</a:t>
            </a:r>
            <a:endParaRPr lang="tr-TR" sz="1600">
              <a:solidFill>
                <a:prstClr val="black"/>
              </a:solidFill>
            </a:endParaRPr>
          </a:p>
        </p:txBody>
      </p:sp>
      <p:sp>
        <p:nvSpPr>
          <p:cNvPr id="7" name="5 Slayt Numarası Yer Tutucusu"/>
          <p:cNvSpPr>
            <a:spLocks noGrp="1"/>
          </p:cNvSpPr>
          <p:nvPr>
            <p:ph type="sldNum" sz="quarter" idx="12"/>
          </p:nvPr>
        </p:nvSpPr>
        <p:spPr>
          <a:xfrm>
            <a:off x="6553200" y="6453336"/>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5867400" y="71438"/>
            <a:ext cx="3168650" cy="6742112"/>
          </a:xfrm>
          <a:noFill/>
          <a:ln w="57150">
            <a:solidFill>
              <a:srgbClr val="990000"/>
            </a:solidFill>
          </a:ln>
        </p:spPr>
        <p:txBody>
          <a:bodyPr/>
          <a:lstStyle/>
          <a:p>
            <a:pPr eaLnBrk="1" hangingPunct="1">
              <a:lnSpc>
                <a:spcPct val="90000"/>
              </a:lnSpc>
            </a:pPr>
            <a:r>
              <a:rPr lang="tr-TR" sz="2800" b="1" i="1">
                <a:solidFill>
                  <a:srgbClr val="800000"/>
                </a:solidFill>
                <a:effectLst/>
              </a:rPr>
              <a:t>RTE doğru söylemiyor</a:t>
            </a:r>
            <a:r>
              <a:rPr lang="tr-TR" sz="2800" b="1">
                <a:solidFill>
                  <a:srgbClr val="800000"/>
                </a:solidFill>
                <a:effectLst/>
              </a:rPr>
              <a:t> !</a:t>
            </a:r>
            <a:br>
              <a:rPr lang="tr-TR" sz="2200" b="1">
                <a:solidFill>
                  <a:srgbClr val="000066"/>
                </a:solidFill>
                <a:effectLst/>
              </a:rPr>
            </a:br>
            <a:br>
              <a:rPr lang="tr-TR" sz="1200" b="1">
                <a:solidFill>
                  <a:srgbClr val="000066"/>
                </a:solidFill>
                <a:effectLst/>
              </a:rPr>
            </a:br>
            <a:r>
              <a:rPr lang="tr-TR" sz="2200">
                <a:solidFill>
                  <a:srgbClr val="000066"/>
                </a:solidFill>
                <a:effectLst/>
              </a:rPr>
              <a:t>Başbakan Erdoğan'ın, önünde diz çökerek fotoğraf çektirdiği Gulbeddin Hikmetyar'ın </a:t>
            </a:r>
            <a:br>
              <a:rPr lang="tr-TR" sz="2200">
                <a:solidFill>
                  <a:srgbClr val="000066"/>
                </a:solidFill>
                <a:effectLst/>
              </a:rPr>
            </a:br>
            <a:r>
              <a:rPr lang="tr-TR" sz="2200">
                <a:solidFill>
                  <a:srgbClr val="000066"/>
                </a:solidFill>
                <a:effectLst/>
              </a:rPr>
              <a:t>o dönemde başbakan olduğu ve resmi davetli olarak Türkiye'ye geldiği yönündeki açıklaması gerçeği yansıtmıyor. Erdoğan'ın da yer aldığı fotoğraf </a:t>
            </a:r>
            <a:r>
              <a:rPr lang="tr-TR" sz="2200" b="1" u="sng">
                <a:solidFill>
                  <a:srgbClr val="000066"/>
                </a:solidFill>
                <a:effectLst/>
              </a:rPr>
              <a:t>1986 yılında </a:t>
            </a:r>
            <a:r>
              <a:rPr lang="tr-TR" sz="2200">
                <a:solidFill>
                  <a:srgbClr val="000066"/>
                </a:solidFill>
                <a:effectLst/>
              </a:rPr>
              <a:t>çekilirken, G. Hikmetyar </a:t>
            </a:r>
            <a:br>
              <a:rPr lang="tr-TR" sz="2200">
                <a:solidFill>
                  <a:srgbClr val="000066"/>
                </a:solidFill>
                <a:effectLst/>
              </a:rPr>
            </a:br>
            <a:r>
              <a:rPr lang="tr-TR" sz="2200">
                <a:solidFill>
                  <a:srgbClr val="000066"/>
                </a:solidFill>
                <a:effectLst/>
              </a:rPr>
              <a:t>1990 yılında başbakan olmuştu. Ayrıca Erdoğan'ın çağrılısıydı, resmi davetli değil. </a:t>
            </a:r>
            <a:br>
              <a:rPr lang="tr-TR" sz="2200">
                <a:solidFill>
                  <a:srgbClr val="000066"/>
                </a:solidFill>
                <a:effectLst/>
              </a:rPr>
            </a:br>
            <a:br>
              <a:rPr lang="tr-TR" sz="1000">
                <a:solidFill>
                  <a:srgbClr val="000066"/>
                </a:solidFill>
                <a:effectLst/>
              </a:rPr>
            </a:br>
            <a:r>
              <a:rPr lang="tr-TR" sz="1800" i="1">
                <a:solidFill>
                  <a:srgbClr val="000066"/>
                </a:solidFill>
                <a:effectLst/>
              </a:rPr>
              <a:t>29.12.05, </a:t>
            </a:r>
            <a:r>
              <a:rPr lang="tr-TR" sz="1800" b="1" i="1">
                <a:solidFill>
                  <a:srgbClr val="800000"/>
                </a:solidFill>
                <a:effectLst/>
              </a:rPr>
              <a:t>Cumhuriyet</a:t>
            </a:r>
            <a:endParaRPr lang="tr-TR" sz="1800" b="1" i="1">
              <a:solidFill>
                <a:srgbClr val="800000"/>
              </a:solidFill>
              <a:effectLst/>
            </a:endParaRPr>
          </a:p>
        </p:txBody>
      </p:sp>
      <p:pic>
        <p:nvPicPr>
          <p:cNvPr id="89091" name="Picture 4" descr="Tayyip ve Gülbettiin Hikmetyar, 29"/>
          <p:cNvPicPr>
            <a:picLocks noChangeAspect="1" noChangeArrowheads="1"/>
          </p:cNvPicPr>
          <p:nvPr/>
        </p:nvPicPr>
        <p:blipFill>
          <a:blip r:embed="rId1" cstate="email"/>
          <a:srcRect/>
          <a:stretch>
            <a:fillRect/>
          </a:stretch>
        </p:blipFill>
        <p:spPr bwMode="auto">
          <a:xfrm>
            <a:off x="203200" y="260350"/>
            <a:ext cx="5376863" cy="6408738"/>
          </a:xfrm>
          <a:prstGeom prst="rect">
            <a:avLst/>
          </a:prstGeom>
          <a:noFill/>
          <a:ln w="139700">
            <a:solidFill>
              <a:srgbClr val="006600"/>
            </a:solidFill>
            <a:miter lim="800000"/>
            <a:headEnd/>
            <a:tailEnd/>
          </a:ln>
        </p:spPr>
      </p:pic>
      <p:sp>
        <p:nvSpPr>
          <p:cNvPr id="2" name="Date Placeholder 1"/>
          <p:cNvSpPr>
            <a:spLocks noGrp="1"/>
          </p:cNvSpPr>
          <p:nvPr>
            <p:ph type="dt" sz="half" idx="10"/>
          </p:nvPr>
        </p:nvSpPr>
        <p:spPr>
          <a:xfrm>
            <a:off x="470535" y="6320155"/>
            <a:ext cx="1905000" cy="457200"/>
          </a:xfrm>
        </p:spPr>
        <p:txBody>
          <a:bodyPr/>
          <a:lstStyle/>
          <a:p>
            <a:pPr>
              <a:defRPr/>
            </a:pPr>
            <a:r>
              <a:rPr lang="tr-TR" sz="1600" smtClean="0">
                <a:solidFill>
                  <a:srgbClr val="FFFF00"/>
                </a:solidFill>
              </a:rPr>
              <a:t>10/30/2021</a:t>
            </a:r>
            <a:endParaRPr lang="tr-TR" sz="1600" smtClean="0">
              <a:solidFill>
                <a:srgbClr val="FFFF00"/>
              </a:solidFill>
            </a:endParaRPr>
          </a:p>
        </p:txBody>
      </p:sp>
      <p:sp>
        <p:nvSpPr>
          <p:cNvPr id="3" name="Slide Number Placeholder 2"/>
          <p:cNvSpPr>
            <a:spLocks noGrp="1"/>
          </p:cNvSpPr>
          <p:nvPr>
            <p:ph type="sldNum" sz="quarter" idx="12"/>
          </p:nvPr>
        </p:nvSpPr>
        <p:spPr>
          <a:xfrm>
            <a:off x="3404235" y="6236970"/>
            <a:ext cx="1905000" cy="457200"/>
          </a:xfrm>
        </p:spPr>
        <p:txBody>
          <a:bodyPr/>
          <a:lstStyle/>
          <a:p>
            <a:pPr>
              <a:defRPr/>
            </a:pPr>
            <a:fld id="{9531CB71-895D-4A13-BC7D-9F68CD000B2D}" type="slidenum">
              <a:rPr lang="tr-TR" sz="1600">
                <a:solidFill>
                  <a:srgbClr val="FFFF00"/>
                </a:solidFill>
              </a:rPr>
            </a:fld>
            <a:endParaRPr lang="tr-TR" sz="1600">
              <a:solidFill>
                <a:srgbClr val="FFFF00"/>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5" descr="download?fid=Inbox&amp;mid=1_58236_AJLPjkQAAT2BRcX6HQ632Tuf5Rw&amp;pid=2&amp;tnef=&amp;YY=1170610527781&amp;newid=1&amp;clean=0&amp;inline=1"/>
          <p:cNvPicPr>
            <a:picLocks noChangeAspect="1" noChangeArrowheads="1"/>
          </p:cNvPicPr>
          <p:nvPr/>
        </p:nvPicPr>
        <p:blipFill>
          <a:blip r:embed="rId1" cstate="email"/>
          <a:srcRect/>
          <a:stretch>
            <a:fillRect/>
          </a:stretch>
        </p:blipFill>
        <p:spPr bwMode="auto">
          <a:xfrm>
            <a:off x="142875" y="115888"/>
            <a:ext cx="8821738" cy="6611937"/>
          </a:xfrm>
          <a:prstGeom prst="rect">
            <a:avLst/>
          </a:prstGeom>
          <a:noFill/>
          <a:ln w="76200">
            <a:solidFill>
              <a:srgbClr val="660033"/>
            </a:solidFill>
            <a:miter lim="800000"/>
            <a:headEnd/>
            <a:tailEnd/>
          </a:ln>
        </p:spPr>
      </p:pic>
      <p:sp>
        <p:nvSpPr>
          <p:cNvPr id="179203" name="Date Placeholder 2"/>
          <p:cNvSpPr>
            <a:spLocks noGrp="1"/>
          </p:cNvSpPr>
          <p:nvPr>
            <p:ph type="dt" sz="quarter" idx="10"/>
          </p:nvPr>
        </p:nvSpPr>
        <p:spPr>
          <a:xfrm>
            <a:off x="457200" y="6388735"/>
            <a:ext cx="2133600" cy="476250"/>
          </a:xfrm>
          <a:noFill/>
        </p:spPr>
        <p:txBody>
          <a:bodyPr/>
          <a:lstStyle/>
          <a:p>
            <a:r>
              <a:rPr lang="tr-TR" smtClean="0">
                <a:solidFill>
                  <a:srgbClr val="000000"/>
                </a:solidFill>
                <a:latin typeface="Arial" panose="020B0604020202020204" pitchFamily="34" charset="0"/>
              </a:rPr>
              <a:t>10/30/2021</a:t>
            </a:r>
            <a:endParaRPr lang="tr-TR">
              <a:solidFill>
                <a:srgbClr val="000000"/>
              </a:solidFill>
              <a:latin typeface="Arial" panose="020B0604020202020204" pitchFamily="34" charset="0"/>
            </a:endParaRPr>
          </a:p>
        </p:txBody>
      </p:sp>
      <p:sp>
        <p:nvSpPr>
          <p:cNvPr id="179204" name="Slide Number Placeholder 3"/>
          <p:cNvSpPr>
            <a:spLocks noGrp="1"/>
          </p:cNvSpPr>
          <p:nvPr>
            <p:ph type="sldNum" sz="quarter" idx="12"/>
          </p:nvPr>
        </p:nvSpPr>
        <p:spPr>
          <a:xfrm>
            <a:off x="6553200" y="6388735"/>
            <a:ext cx="2133600" cy="476250"/>
          </a:xfrm>
          <a:noFill/>
        </p:spPr>
        <p:txBody>
          <a:bodyPr/>
          <a:lstStyle/>
          <a:p>
            <a:fld id="{3EF54DAF-712E-42D1-9637-C6ED139B8DD9}"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68263" y="6381115"/>
            <a:ext cx="1905000" cy="457200"/>
          </a:xfrm>
        </p:spPr>
        <p:txBody>
          <a:bodyPr/>
          <a:lstStyle/>
          <a:p>
            <a:pPr>
              <a:defRPr/>
            </a:pPr>
            <a:r>
              <a:rPr lang="tr-TR" smtClean="0"/>
              <a:t>10/30/2021</a:t>
            </a:r>
            <a:endParaRPr lang="en-US" dirty="0"/>
          </a:p>
        </p:txBody>
      </p:sp>
      <p:sp>
        <p:nvSpPr>
          <p:cNvPr id="4" name="Slide Number Placeholder 3"/>
          <p:cNvSpPr>
            <a:spLocks noGrp="1"/>
          </p:cNvSpPr>
          <p:nvPr>
            <p:ph type="sldNum" sz="quarter" idx="12"/>
          </p:nvPr>
        </p:nvSpPr>
        <p:spPr>
          <a:xfrm>
            <a:off x="7164388" y="6381115"/>
            <a:ext cx="1905000" cy="457200"/>
          </a:xfrm>
        </p:spPr>
        <p:txBody>
          <a:bodyPr/>
          <a:lstStyle/>
          <a:p>
            <a:pPr>
              <a:defRPr/>
            </a:pPr>
            <a:fld id="{138308FA-6D07-41B9-95D6-322015CD4A7C}" type="slidenum">
              <a:rPr lang="en-US" smtClean="0"/>
            </a:fld>
            <a:endParaRPr lang="en-US" dirty="0"/>
          </a:p>
        </p:txBody>
      </p:sp>
      <p:sp>
        <p:nvSpPr>
          <p:cNvPr id="760833" name="Rectangle 1"/>
          <p:cNvSpPr>
            <a:spLocks noChangeArrowheads="1"/>
          </p:cNvSpPr>
          <p:nvPr/>
        </p:nvSpPr>
        <p:spPr bwMode="auto">
          <a:xfrm>
            <a:off x="-32" y="143596"/>
            <a:ext cx="9144000" cy="1137285"/>
          </a:xfrm>
          <a:prstGeom prst="rect">
            <a:avLst/>
          </a:prstGeom>
          <a:noFill/>
          <a:ln w="9525">
            <a:noFill/>
            <a:miter lim="800000"/>
          </a:ln>
          <a:effectLst>
            <a:prstShdw prst="shdw13" dist="53882" dir="13500000">
              <a:schemeClr val="accent1">
                <a:gamma/>
                <a:shade val="60000"/>
                <a:invGamma/>
                <a:alpha val="50000"/>
              </a:schemeClr>
            </a:prstShdw>
          </a:effectLst>
        </p:spPr>
        <p:txBody>
          <a:bodyPr anchor="ctr">
            <a:spAutoFit/>
          </a:bodyPr>
          <a:lstStyle/>
          <a:p>
            <a:pPr algn="ctr" eaLnBrk="0" fontAlgn="base" hangingPunct="0">
              <a:spcBef>
                <a:spcPct val="0"/>
              </a:spcBef>
              <a:spcAft>
                <a:spcPct val="0"/>
              </a:spcAft>
              <a:defRPr/>
            </a:pPr>
            <a:r>
              <a:rPr lang="tr-TR" sz="4000" b="1" dirty="0">
                <a:solidFill>
                  <a:srgbClr val="000000"/>
                </a:solidFill>
                <a:latin typeface="Arial" panose="020B0604020202020204" pitchFamily="34" charset="0"/>
                <a:cs typeface="Arial" panose="020B0604020202020204" pitchFamily="34" charset="0"/>
              </a:rPr>
              <a:t>HARBİ </a:t>
            </a:r>
            <a:r>
              <a:rPr lang="tr-TR" sz="4000" b="1" i="1" dirty="0">
                <a:solidFill>
                  <a:srgbClr val="000000"/>
                </a:solidFill>
                <a:latin typeface="Arial" panose="020B0604020202020204" pitchFamily="34" charset="0"/>
                <a:cs typeface="Arial" panose="020B0604020202020204" pitchFamily="34" charset="0"/>
              </a:rPr>
              <a:t>SEMİH POROY</a:t>
            </a:r>
            <a:r>
              <a:rPr lang="tr-TR" sz="4400" b="1" i="1" dirty="0">
                <a:solidFill>
                  <a:srgbClr val="000000"/>
                </a:solidFill>
                <a:latin typeface="Arial" panose="020B0604020202020204" pitchFamily="34" charset="0"/>
                <a:cs typeface="Arial" panose="020B0604020202020204" pitchFamily="34" charset="0"/>
              </a:rPr>
              <a:t> </a:t>
            </a:r>
            <a:endParaRPr lang="tr-TR" sz="4400" dirty="0">
              <a:solidFill>
                <a:srgbClr val="00000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tr-TR" sz="2400" i="1" dirty="0">
                <a:ln w="12700">
                  <a:solidFill>
                    <a:srgbClr val="333399">
                      <a:satMod val="155000"/>
                    </a:srgbClr>
                  </a:solidFill>
                  <a:prstDash val="solid"/>
                </a:ln>
                <a:solidFill>
                  <a:srgbClr val="000066"/>
                </a:solidFill>
                <a:effectLst/>
                <a:latin typeface="Calibri" panose="020F0502020204030204" pitchFamily="34" charset="0"/>
                <a:cs typeface="Calibri" panose="020F0502020204030204" pitchFamily="34" charset="0"/>
              </a:rPr>
              <a:t>(23 Nisan 2009, </a:t>
            </a:r>
            <a:r>
              <a:rPr lang="tr-TR" sz="2400" dirty="0">
                <a:ln w="12700">
                  <a:solidFill>
                    <a:srgbClr val="333399">
                      <a:satMod val="155000"/>
                    </a:srgbClr>
                  </a:solidFill>
                  <a:prstDash val="solid"/>
                </a:ln>
                <a:solidFill>
                  <a:srgbClr val="FF0000"/>
                </a:solidFill>
                <a:effectLst/>
                <a:latin typeface="Calibri" panose="020F0502020204030204" pitchFamily="34" charset="0"/>
                <a:cs typeface="Calibri" panose="020F0502020204030204" pitchFamily="34" charset="0"/>
              </a:rPr>
              <a:t>Cumhuriyet</a:t>
            </a:r>
            <a:r>
              <a:rPr lang="tr-TR" sz="2400" i="1" dirty="0">
                <a:ln w="12700">
                  <a:solidFill>
                    <a:srgbClr val="333399">
                      <a:satMod val="155000"/>
                    </a:srgbClr>
                  </a:solidFill>
                  <a:prstDash val="solid"/>
                </a:ln>
                <a:solidFill>
                  <a:srgbClr val="000066"/>
                </a:solidFill>
                <a:effectLst/>
                <a:latin typeface="Calibri" panose="020F0502020204030204" pitchFamily="34" charset="0"/>
                <a:cs typeface="Calibri" panose="020F0502020204030204" pitchFamily="34" charset="0"/>
              </a:rPr>
              <a:t>)</a:t>
            </a:r>
            <a:endParaRPr lang="tr-TR" sz="2400" i="1" dirty="0">
              <a:ln w="12700">
                <a:solidFill>
                  <a:srgbClr val="333399">
                    <a:satMod val="155000"/>
                  </a:srgbClr>
                </a:solidFill>
                <a:prstDash val="solid"/>
              </a:ln>
              <a:solidFill>
                <a:srgbClr val="000066"/>
              </a:solidFill>
              <a:effectLst/>
              <a:latin typeface="Calibri" panose="020F0502020204030204" pitchFamily="34" charset="0"/>
              <a:cs typeface="Calibri" panose="020F0502020204030204" pitchFamily="34" charset="0"/>
            </a:endParaRPr>
          </a:p>
        </p:txBody>
      </p:sp>
      <p:pic>
        <p:nvPicPr>
          <p:cNvPr id="837635" name="Picture 3"/>
          <p:cNvPicPr>
            <a:picLocks noChangeAspect="1" noChangeArrowheads="1"/>
          </p:cNvPicPr>
          <p:nvPr/>
        </p:nvPicPr>
        <p:blipFill>
          <a:blip r:embed="rId1" cstate="email"/>
          <a:srcRect/>
          <a:stretch>
            <a:fillRect/>
          </a:stretch>
        </p:blipFill>
        <p:spPr bwMode="auto">
          <a:xfrm>
            <a:off x="500063" y="1866900"/>
            <a:ext cx="8066087" cy="4205288"/>
          </a:xfrm>
          <a:prstGeom prst="rect">
            <a:avLst/>
          </a:prstGeom>
          <a:solidFill>
            <a:srgbClr val="000000">
              <a:shade val="95000"/>
            </a:srgbClr>
          </a:solidFill>
          <a:ln w="444500" cap="sq">
            <a:solidFill>
              <a:srgbClr val="000000"/>
            </a:solidFill>
            <a:miter lim="800000"/>
            <a:headEnd/>
            <a:tailEnd/>
          </a:ln>
          <a:effectLst>
            <a:outerShdw blurRad="254000" dist="190500" dir="2700000" sy="90000" algn="bl" rotWithShape="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76130" name="Picture 2" descr="Fethullah Gülen, Eylül 2004"/>
          <p:cNvPicPr>
            <a:picLocks noChangeAspect="1" noChangeArrowheads="1"/>
          </p:cNvPicPr>
          <p:nvPr/>
        </p:nvPicPr>
        <p:blipFill>
          <a:blip r:embed="rId1" cstate="email"/>
          <a:srcRect/>
          <a:stretch>
            <a:fillRect/>
          </a:stretch>
        </p:blipFill>
        <p:spPr bwMode="auto">
          <a:xfrm>
            <a:off x="5291455" y="44450"/>
            <a:ext cx="3597910" cy="4821555"/>
          </a:xfrm>
          <a:prstGeom prst="rect">
            <a:avLst/>
          </a:prstGeom>
          <a:noFill/>
          <a:ln w="9525">
            <a:noFill/>
            <a:miter lim="800000"/>
            <a:headEnd/>
            <a:tailEnd/>
          </a:ln>
        </p:spPr>
      </p:pic>
      <p:sp>
        <p:nvSpPr>
          <p:cNvPr id="176131" name="Text Box 3"/>
          <p:cNvSpPr txBox="1">
            <a:spLocks noChangeArrowheads="1"/>
          </p:cNvSpPr>
          <p:nvPr/>
        </p:nvSpPr>
        <p:spPr bwMode="auto">
          <a:xfrm>
            <a:off x="34925" y="115888"/>
            <a:ext cx="5041900" cy="6561137"/>
          </a:xfrm>
          <a:prstGeom prst="rect">
            <a:avLst/>
          </a:prstGeom>
          <a:solidFill>
            <a:srgbClr val="000099"/>
          </a:solidFill>
          <a:ln w="57150">
            <a:solidFill>
              <a:srgbClr val="FFFF00"/>
            </a:solidFill>
            <a:miter lim="800000"/>
          </a:ln>
        </p:spPr>
        <p:txBody>
          <a:bodyPr>
            <a:spAutoFit/>
          </a:bodyPr>
          <a:lstStyle/>
          <a:p>
            <a:pPr algn="ctr" fontAlgn="base">
              <a:lnSpc>
                <a:spcPct val="130000"/>
              </a:lnSpc>
              <a:spcBef>
                <a:spcPct val="0"/>
              </a:spcBef>
              <a:spcAft>
                <a:spcPct val="0"/>
              </a:spcAft>
            </a:pPr>
            <a:endParaRPr lang="tr-TR" sz="400" b="1" i="1">
              <a:solidFill>
                <a:srgbClr val="FFFFFF"/>
              </a:solidFill>
              <a:latin typeface="Arial" panose="020B0604020202020204" pitchFamily="34" charset="0"/>
            </a:endParaRPr>
          </a:p>
          <a:p>
            <a:pPr algn="ctr" fontAlgn="base">
              <a:lnSpc>
                <a:spcPct val="110000"/>
              </a:lnSpc>
              <a:spcBef>
                <a:spcPct val="0"/>
              </a:spcBef>
              <a:spcAft>
                <a:spcPct val="0"/>
              </a:spcAft>
            </a:pPr>
            <a:r>
              <a:rPr lang="tr-TR" sz="2400" b="1" i="1">
                <a:solidFill>
                  <a:srgbClr val="FFFFFF"/>
                </a:solidFill>
                <a:latin typeface="Arial" panose="020B0604020202020204" pitchFamily="34" charset="0"/>
              </a:rPr>
              <a:t>“Adliyede, mülkiyede, askeriyede arkadaşlarımız devletin </a:t>
            </a:r>
            <a:br>
              <a:rPr lang="tr-TR" sz="2400" b="1" i="1">
                <a:solidFill>
                  <a:srgbClr val="FFFFFF"/>
                </a:solidFill>
                <a:latin typeface="Arial" panose="020B0604020202020204" pitchFamily="34" charset="0"/>
              </a:rPr>
            </a:br>
            <a:r>
              <a:rPr lang="tr-TR" sz="2400" b="1" i="1">
                <a:solidFill>
                  <a:srgbClr val="FFFFFF"/>
                </a:solidFill>
                <a:latin typeface="Arial" panose="020B0604020202020204" pitchFamily="34" charset="0"/>
              </a:rPr>
              <a:t>can damarları içinde dolaşıp </a:t>
            </a:r>
            <a:br>
              <a:rPr lang="tr-TR" sz="2400" b="1" i="1">
                <a:solidFill>
                  <a:srgbClr val="FFFFFF"/>
                </a:solidFill>
                <a:latin typeface="Arial" panose="020B0604020202020204" pitchFamily="34" charset="0"/>
              </a:rPr>
            </a:br>
            <a:r>
              <a:rPr lang="tr-TR" sz="2400" b="1" i="1">
                <a:solidFill>
                  <a:srgbClr val="FFFFFF"/>
                </a:solidFill>
                <a:latin typeface="Arial" panose="020B0604020202020204" pitchFamily="34" charset="0"/>
              </a:rPr>
              <a:t>çok ilerilere gidecekler... Kaymakam iseler vali olacaklar... Yargıç iseler yükselecekler.. </a:t>
            </a:r>
            <a:br>
              <a:rPr lang="tr-TR" sz="2400" b="1" i="1">
                <a:solidFill>
                  <a:srgbClr val="FFFFFF"/>
                </a:solidFill>
                <a:latin typeface="Arial" panose="020B0604020202020204" pitchFamily="34" charset="0"/>
              </a:rPr>
            </a:br>
            <a:r>
              <a:rPr lang="tr-TR" sz="2400" b="1" i="1">
                <a:solidFill>
                  <a:srgbClr val="FFFFFF"/>
                </a:solidFill>
                <a:latin typeface="Arial" panose="020B0604020202020204" pitchFamily="34" charset="0"/>
              </a:rPr>
              <a:t>Her şey Kung Fu oyunu gibidir... Erken vuruş yaparlarsa müslümanların başı ezilir...</a:t>
            </a:r>
            <a:br>
              <a:rPr lang="tr-TR" sz="2400" b="1" i="1">
                <a:solidFill>
                  <a:srgbClr val="FFFFFF"/>
                </a:solidFill>
                <a:latin typeface="Arial" panose="020B0604020202020204" pitchFamily="34" charset="0"/>
              </a:rPr>
            </a:br>
            <a:r>
              <a:rPr lang="tr-TR" sz="2400" b="1" i="1">
                <a:solidFill>
                  <a:srgbClr val="FFFFFF"/>
                </a:solidFill>
                <a:latin typeface="Arial" panose="020B0604020202020204" pitchFamily="34" charset="0"/>
              </a:rPr>
              <a:t>Türkiye’deki devlet yapısında dengeyi kendi cephemize çekeceğimiz ‘an’ a kadar </a:t>
            </a:r>
            <a:br>
              <a:rPr lang="tr-TR" sz="2400" b="1" i="1">
                <a:solidFill>
                  <a:srgbClr val="FFFFFF"/>
                </a:solidFill>
                <a:latin typeface="Arial" panose="020B0604020202020204" pitchFamily="34" charset="0"/>
              </a:rPr>
            </a:br>
            <a:r>
              <a:rPr lang="tr-TR" sz="2400" b="1" i="1">
                <a:solidFill>
                  <a:srgbClr val="FFFFFF"/>
                </a:solidFill>
                <a:latin typeface="Arial" panose="020B0604020202020204" pitchFamily="34" charset="0"/>
              </a:rPr>
              <a:t>her adım erken sayılır..” </a:t>
            </a:r>
            <a:endParaRPr lang="tr-TR" sz="2400" b="1" i="1">
              <a:solidFill>
                <a:srgbClr val="FFFFFF"/>
              </a:solidFill>
              <a:latin typeface="Arial" panose="020B0604020202020204" pitchFamily="34" charset="0"/>
            </a:endParaRPr>
          </a:p>
          <a:p>
            <a:pPr algn="ctr" fontAlgn="base">
              <a:lnSpc>
                <a:spcPct val="120000"/>
              </a:lnSpc>
              <a:spcBef>
                <a:spcPct val="0"/>
              </a:spcBef>
              <a:spcAft>
                <a:spcPct val="0"/>
              </a:spcAft>
            </a:pPr>
            <a:r>
              <a:rPr lang="tr-TR" sz="2000" b="1">
                <a:solidFill>
                  <a:srgbClr val="FF9900"/>
                </a:solidFill>
                <a:latin typeface="Verdana" panose="020B0604030504040204" pitchFamily="34" charset="0"/>
              </a:rPr>
              <a:t>Lübnan’da ABD-İngiltere-İsrail zulmune niye sesi çıkmıyor??</a:t>
            </a:r>
            <a:r>
              <a:rPr lang="tr-TR" sz="2000" b="1">
                <a:solidFill>
                  <a:srgbClr val="FF0000"/>
                </a:solidFill>
                <a:latin typeface="Verdana" panose="020B0604030504040204" pitchFamily="34" charset="0"/>
              </a:rPr>
              <a:t>  </a:t>
            </a:r>
            <a:endParaRPr lang="tr-TR" sz="2000" b="1">
              <a:solidFill>
                <a:srgbClr val="FF0000"/>
              </a:solidFill>
              <a:latin typeface="Verdana" panose="020B0604030504040204" pitchFamily="34" charset="0"/>
            </a:endParaRPr>
          </a:p>
          <a:p>
            <a:pPr algn="ctr" fontAlgn="base">
              <a:lnSpc>
                <a:spcPct val="120000"/>
              </a:lnSpc>
              <a:spcBef>
                <a:spcPct val="0"/>
              </a:spcBef>
              <a:spcAft>
                <a:spcPct val="0"/>
              </a:spcAft>
            </a:pPr>
            <a:r>
              <a:rPr lang="tr-TR" sz="2000" b="1">
                <a:solidFill>
                  <a:srgbClr val="33CC33"/>
                </a:solidFill>
                <a:latin typeface="Verdana" panose="020B0604030504040204" pitchFamily="34" charset="0"/>
              </a:rPr>
              <a:t>Mekke’de değil ABD’de yaşıyor!?</a:t>
            </a:r>
            <a:endParaRPr lang="tr-TR" sz="2000">
              <a:solidFill>
                <a:srgbClr val="33CC33"/>
              </a:solidFill>
              <a:latin typeface="Verdana" panose="020B0604030504040204" pitchFamily="34" charset="0"/>
            </a:endParaRPr>
          </a:p>
        </p:txBody>
      </p:sp>
      <p:sp>
        <p:nvSpPr>
          <p:cNvPr id="220164" name="Text Box 4"/>
          <p:cNvSpPr txBox="1">
            <a:spLocks noChangeArrowheads="1"/>
          </p:cNvSpPr>
          <p:nvPr/>
        </p:nvSpPr>
        <p:spPr bwMode="auto">
          <a:xfrm>
            <a:off x="5148263" y="4942523"/>
            <a:ext cx="3960812" cy="1612900"/>
          </a:xfrm>
          <a:prstGeom prst="rect">
            <a:avLst/>
          </a:prstGeom>
          <a:solidFill>
            <a:srgbClr val="FFFF99"/>
          </a:solidFill>
          <a:ln w="57150">
            <a:solidFill>
              <a:srgbClr val="00FF00"/>
            </a:solidFill>
            <a:miter lim="800000"/>
          </a:ln>
        </p:spPr>
        <p:txBody>
          <a:bodyPr>
            <a:spAutoFit/>
          </a:bodyPr>
          <a:lstStyle/>
          <a:p>
            <a:pPr algn="ctr" fontAlgn="base">
              <a:spcBef>
                <a:spcPct val="0"/>
              </a:spcBef>
              <a:spcAft>
                <a:spcPct val="0"/>
              </a:spcAft>
            </a:pPr>
            <a:endParaRPr lang="tr-TR" sz="600" b="1">
              <a:solidFill>
                <a:srgbClr val="000099"/>
              </a:solidFill>
              <a:latin typeface="Arial" panose="020B0604020202020204" pitchFamily="34" charset="0"/>
            </a:endParaRPr>
          </a:p>
          <a:p>
            <a:pPr algn="ctr" fontAlgn="base">
              <a:spcBef>
                <a:spcPct val="0"/>
              </a:spcBef>
              <a:spcAft>
                <a:spcPct val="0"/>
              </a:spcAft>
            </a:pPr>
            <a:r>
              <a:rPr lang="tr-TR" sz="2000" b="1">
                <a:solidFill>
                  <a:srgbClr val="000099"/>
                </a:solidFill>
                <a:latin typeface="Arial" panose="020B0604020202020204" pitchFamily="34" charset="0"/>
              </a:rPr>
              <a:t>İlkokul mezunu emekli vaiz, </a:t>
            </a:r>
            <a:endParaRPr lang="tr-TR" sz="2000" b="1">
              <a:solidFill>
                <a:srgbClr val="000099"/>
              </a:solidFill>
              <a:latin typeface="Arial" panose="020B0604020202020204" pitchFamily="34" charset="0"/>
            </a:endParaRPr>
          </a:p>
          <a:p>
            <a:pPr algn="ctr" fontAlgn="base">
              <a:spcBef>
                <a:spcPct val="0"/>
              </a:spcBef>
              <a:spcAft>
                <a:spcPct val="0"/>
              </a:spcAft>
            </a:pPr>
            <a:r>
              <a:rPr lang="tr-TR" sz="2000" b="1">
                <a:solidFill>
                  <a:srgbClr val="000099"/>
                </a:solidFill>
                <a:latin typeface="Arial" panose="020B0604020202020204" pitchFamily="34" charset="0"/>
              </a:rPr>
              <a:t>stratejik müttefik ABD’de (??)</a:t>
            </a:r>
            <a:endParaRPr lang="tr-TR" sz="2000" b="1">
              <a:solidFill>
                <a:srgbClr val="000099"/>
              </a:solidFill>
              <a:latin typeface="Arial" panose="020B0604020202020204" pitchFamily="34" charset="0"/>
            </a:endParaRPr>
          </a:p>
          <a:p>
            <a:pPr algn="ctr" fontAlgn="base">
              <a:spcBef>
                <a:spcPct val="0"/>
              </a:spcBef>
              <a:spcAft>
                <a:spcPct val="0"/>
              </a:spcAft>
            </a:pPr>
            <a:r>
              <a:rPr lang="tr-TR" sz="2000" b="1">
                <a:solidFill>
                  <a:srgbClr val="000099"/>
                </a:solidFill>
                <a:latin typeface="Arial" panose="020B0604020202020204" pitchFamily="34" charset="0"/>
              </a:rPr>
              <a:t>özel çiftlikte koruma altında</a:t>
            </a:r>
            <a:endParaRPr lang="tr-TR" sz="2000" b="1">
              <a:solidFill>
                <a:srgbClr val="000099"/>
              </a:solidFill>
              <a:latin typeface="Arial" panose="020B0604020202020204" pitchFamily="34" charset="0"/>
            </a:endParaRPr>
          </a:p>
          <a:p>
            <a:pPr algn="ctr" fontAlgn="base">
              <a:spcBef>
                <a:spcPct val="0"/>
              </a:spcBef>
              <a:spcAft>
                <a:spcPct val="0"/>
              </a:spcAft>
            </a:pPr>
            <a:r>
              <a:rPr lang="tr-TR" sz="2000" b="1">
                <a:solidFill>
                  <a:srgbClr val="000099"/>
                </a:solidFill>
                <a:latin typeface="Arial" panose="020B0604020202020204" pitchFamily="34" charset="0"/>
              </a:rPr>
              <a:t>“</a:t>
            </a:r>
            <a:r>
              <a:rPr lang="tr-TR" sz="2400" b="1" u="sng">
                <a:solidFill>
                  <a:srgbClr val="990000"/>
                </a:solidFill>
                <a:latin typeface="Comic Sans MS" panose="030F0702030302020204" pitchFamily="66" charset="0"/>
              </a:rPr>
              <a:t>misyonunu</a:t>
            </a:r>
            <a:r>
              <a:rPr lang="tr-TR" sz="2400" b="1">
                <a:solidFill>
                  <a:srgbClr val="990000"/>
                </a:solidFill>
                <a:latin typeface="Comic Sans MS" panose="030F0702030302020204" pitchFamily="66" charset="0"/>
              </a:rPr>
              <a:t>” yürütüyor.</a:t>
            </a:r>
            <a:r>
              <a:rPr lang="tr-TR" sz="2000" b="1">
                <a:solidFill>
                  <a:srgbClr val="000099"/>
                </a:solidFill>
                <a:latin typeface="Arial" panose="020B0604020202020204" pitchFamily="34" charset="0"/>
              </a:rPr>
              <a:t>.</a:t>
            </a:r>
            <a:endParaRPr lang="tr-TR" sz="2000" b="1">
              <a:solidFill>
                <a:srgbClr val="000099"/>
              </a:solidFill>
              <a:latin typeface="Arial" panose="020B0604020202020204" pitchFamily="34" charset="0"/>
            </a:endParaRPr>
          </a:p>
          <a:p>
            <a:pPr algn="ctr" fontAlgn="base">
              <a:spcBef>
                <a:spcPct val="0"/>
              </a:spcBef>
              <a:spcAft>
                <a:spcPct val="0"/>
              </a:spcAft>
            </a:pPr>
            <a:endParaRPr lang="tr-TR" sz="600" b="1">
              <a:solidFill>
                <a:srgbClr val="000099"/>
              </a:solidFill>
              <a:latin typeface="Arial" panose="020B0604020202020204" pitchFamily="34" charset="0"/>
            </a:endParaRPr>
          </a:p>
        </p:txBody>
      </p:sp>
      <p:sp>
        <p:nvSpPr>
          <p:cNvPr id="2" name="Date Placeholder 1"/>
          <p:cNvSpPr>
            <a:spLocks noGrp="1"/>
          </p:cNvSpPr>
          <p:nvPr>
            <p:ph type="dt" sz="half" idx="10"/>
          </p:nvPr>
        </p:nvSpPr>
        <p:spPr>
          <a:xfrm>
            <a:off x="434340" y="6607175"/>
            <a:ext cx="1905000" cy="457200"/>
          </a:xfrm>
        </p:spPr>
        <p:txBody>
          <a:bodyPr/>
          <a:lstStyle/>
          <a:p>
            <a:pPr>
              <a:defRPr/>
            </a:pPr>
            <a:r>
              <a:rPr lang="tr-TR" smtClean="0">
                <a:solidFill>
                  <a:srgbClr val="000066"/>
                </a:solidFill>
                <a:effectLst/>
                <a:latin typeface="Calibri" panose="020F0502020204030204" pitchFamily="34" charset="0"/>
                <a:cs typeface="Calibri" panose="020F0502020204030204" pitchFamily="34" charset="0"/>
              </a:rPr>
              <a:t>10/30/2021</a:t>
            </a:r>
            <a:endParaRPr lang="tr-TR" smtClean="0">
              <a:solidFill>
                <a:srgbClr val="000066"/>
              </a:solidFill>
              <a:effectLst/>
              <a:latin typeface="Calibri" panose="020F0502020204030204" pitchFamily="34" charset="0"/>
              <a:cs typeface="Calibri" panose="020F0502020204030204" pitchFamily="34" charset="0"/>
            </a:endParaRPr>
          </a:p>
        </p:txBody>
      </p:sp>
      <p:sp>
        <p:nvSpPr>
          <p:cNvPr id="3" name="Slide Number Placeholder 2"/>
          <p:cNvSpPr>
            <a:spLocks noGrp="1"/>
          </p:cNvSpPr>
          <p:nvPr>
            <p:ph type="sldNum" sz="quarter" idx="12"/>
          </p:nvPr>
        </p:nvSpPr>
        <p:spPr>
          <a:xfrm>
            <a:off x="6875780" y="6607175"/>
            <a:ext cx="1905000" cy="457200"/>
          </a:xfrm>
        </p:spPr>
        <p:txBody>
          <a:bodyPr/>
          <a:lstStyle/>
          <a:p>
            <a:pPr>
              <a:defRPr/>
            </a:pPr>
            <a:fld id="{1A8286B7-F1CB-4F06-941B-1AEF1890CA8D}" type="slidenum">
              <a:rPr lang="tr-TR">
                <a:solidFill>
                  <a:srgbClr val="000066"/>
                </a:solidFill>
                <a:effectLst/>
                <a:latin typeface="Calibri" panose="020F0502020204030204" pitchFamily="34" charset="0"/>
                <a:cs typeface="Calibri" panose="020F0502020204030204" pitchFamily="34" charset="0"/>
              </a:rPr>
            </a:fld>
            <a:endParaRPr lang="tr-TR">
              <a:solidFill>
                <a:srgbClr val="000066"/>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anim calcmode="lin" valueType="num">
                                      <p:cBhvr additive="base">
                                        <p:cTn id="7" dur="500" fill="hold"/>
                                        <p:tgtEl>
                                          <p:spTgt spid="220164"/>
                                        </p:tgtEl>
                                        <p:attrNameLst>
                                          <p:attrName>ppt_x</p:attrName>
                                        </p:attrNameLst>
                                      </p:cBhvr>
                                      <p:tavLst>
                                        <p:tav tm="0">
                                          <p:val>
                                            <p:strVal val="#ppt_x"/>
                                          </p:val>
                                        </p:tav>
                                        <p:tav tm="100000">
                                          <p:val>
                                            <p:strVal val="#ppt_x"/>
                                          </p:val>
                                        </p:tav>
                                      </p:tavLst>
                                    </p:anim>
                                    <p:anim calcmode="lin" valueType="num">
                                      <p:cBhvr additive="base">
                                        <p:cTn id="8" dur="500" fill="hold"/>
                                        <p:tgtEl>
                                          <p:spTgt spid="220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06" y="785794"/>
            <a:ext cx="8929718" cy="5643602"/>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186055" indent="-186055">
              <a:buNone/>
            </a:pPr>
            <a:endParaRPr lang="tr-TR" sz="1400" b="1" dirty="0"/>
          </a:p>
          <a:p>
            <a:pPr marL="186055" indent="-186055"/>
            <a:r>
              <a:rPr lang="tr-TR" sz="3000" b="1" dirty="0"/>
              <a:t>Öngörü buna denir ! Rahmetli Dr. Necip Hablemitoğlu'nun 2002'de belirttiği aşağıdaki yöntemler, </a:t>
            </a:r>
            <a:br>
              <a:rPr lang="tr-TR" sz="3000" b="1" dirty="0"/>
            </a:br>
            <a:r>
              <a:rPr lang="tr-TR" sz="3000" b="1" dirty="0"/>
              <a:t>sizlere bir şeyleri çağrıştırıyor mu ?? </a:t>
            </a:r>
            <a:endParaRPr lang="tr-TR" sz="3000" b="1" dirty="0"/>
          </a:p>
          <a:p>
            <a:pPr marL="186055" indent="-186055"/>
            <a:r>
              <a:rPr lang="tr-TR" sz="3300" b="1" spc="300" dirty="0">
                <a:solidFill>
                  <a:srgbClr val="000066"/>
                </a:solidFill>
              </a:rPr>
              <a:t>Katili hala bulunamadı! Ne rastlantı değil mi?</a:t>
            </a:r>
            <a:endParaRPr lang="tr-TR" sz="3300" b="1" spc="300" dirty="0">
              <a:solidFill>
                <a:srgbClr val="000066"/>
              </a:solidFill>
            </a:endParaRPr>
          </a:p>
          <a:p>
            <a:pPr marL="186055" indent="-186055">
              <a:lnSpc>
                <a:spcPct val="110000"/>
              </a:lnSpc>
            </a:pPr>
            <a:r>
              <a:rPr lang="tr-TR" sz="3000" i="1" dirty="0"/>
              <a:t>"Devletin gücünü (polis, adalet, maliye.., ellerinden gelse </a:t>
            </a:r>
            <a:r>
              <a:rPr lang="tr-TR" sz="3000" b="1" i="1" dirty="0">
                <a:solidFill>
                  <a:srgbClr val="003300"/>
                </a:solidFill>
              </a:rPr>
              <a:t>Ordu!</a:t>
            </a:r>
            <a:r>
              <a:rPr lang="tr-TR" sz="3000" i="1" dirty="0"/>
              <a:t>) </a:t>
            </a:r>
            <a:endParaRPr lang="tr-TR" sz="3000" i="1" dirty="0"/>
          </a:p>
          <a:p>
            <a:pPr marL="186055" indent="-186055">
              <a:lnSpc>
                <a:spcPct val="110000"/>
              </a:lnSpc>
            </a:pPr>
            <a:r>
              <a:rPr lang="tr-TR" sz="3000" i="1" dirty="0">
                <a:solidFill>
                  <a:srgbClr val="000066"/>
                </a:solidFill>
              </a:rPr>
              <a:t>Devlet savunucularına karşı kullanma aşamasına gelmiş olan </a:t>
            </a:r>
            <a:r>
              <a:rPr lang="tr-TR" sz="3000" b="1" i="1" dirty="0">
                <a:solidFill>
                  <a:srgbClr val="800000"/>
                </a:solidFill>
              </a:rPr>
              <a:t>Fetullahçıların</a:t>
            </a:r>
            <a:r>
              <a:rPr lang="tr-TR" sz="3000" i="1" dirty="0"/>
              <a:t>, </a:t>
            </a:r>
            <a:r>
              <a:rPr lang="tr-TR" sz="3000" i="1" dirty="0">
                <a:solidFill>
                  <a:srgbClr val="000066"/>
                </a:solidFill>
              </a:rPr>
              <a:t>kayda değer operasyonel başarıları olmuştur.  </a:t>
            </a:r>
            <a:endParaRPr lang="tr-TR" sz="3000" i="1" dirty="0">
              <a:solidFill>
                <a:srgbClr val="000066"/>
              </a:solidFill>
            </a:endParaRPr>
          </a:p>
          <a:p>
            <a:pPr marL="186055" indent="-186055">
              <a:lnSpc>
                <a:spcPct val="110000"/>
              </a:lnSpc>
            </a:pPr>
            <a:r>
              <a:rPr lang="tr-TR" sz="3000" i="1" dirty="0"/>
              <a:t>Operasyonlarında, amaca ulaşmada her yolu mübah sayan ve her türlü sınır tanımaz fırsatçılık, ahlaksızlık, takiye unsurlarını içeren bir konsept çerçevesinde hareket eden </a:t>
            </a:r>
            <a:r>
              <a:rPr lang="tr-TR" sz="3400" b="1" i="1" u="sng" dirty="0">
                <a:solidFill>
                  <a:srgbClr val="660033"/>
                </a:solidFill>
                <a:highlight>
                  <a:srgbClr val="FFFF00"/>
                </a:highlight>
              </a:rPr>
              <a:t>Fetullahçı istihbaratçıların kullandıkları yöntemler </a:t>
            </a:r>
            <a:r>
              <a:rPr lang="tr-TR" sz="3400" b="1" i="1" u="sng" dirty="0">
                <a:solidFill>
                  <a:srgbClr val="660033"/>
                </a:solidFill>
              </a:rPr>
              <a:t>şöyledir  : </a:t>
            </a:r>
            <a:br>
              <a:rPr lang="tr-TR" sz="3400" b="1" i="1" u="sng" dirty="0">
                <a:solidFill>
                  <a:srgbClr val="660033"/>
                </a:solidFill>
              </a:rPr>
            </a:br>
            <a:endParaRPr lang="tr-TR" sz="1400" b="1" i="1" u="sng" dirty="0">
              <a:solidFill>
                <a:srgbClr val="660033"/>
              </a:solidFill>
            </a:endParaRPr>
          </a:p>
          <a:p>
            <a:pPr marL="186055" lvl="0" indent="-186055" algn="ctr">
              <a:buNone/>
            </a:pPr>
            <a:r>
              <a:rPr lang="tr-TR" sz="3100" dirty="0">
                <a:solidFill>
                  <a:prstClr val="black"/>
                </a:solidFill>
              </a:rPr>
              <a:t>Rahmetli, bunları 5.8.2002’de yazmış (</a:t>
            </a:r>
            <a:r>
              <a:rPr lang="tr-TR" sz="3100" b="1" u="sng" dirty="0">
                <a:solidFill>
                  <a:srgbClr val="800000"/>
                </a:solidFill>
              </a:rPr>
              <a:t>Köstebek</a:t>
            </a:r>
            <a:r>
              <a:rPr lang="tr-TR" sz="3100" dirty="0">
                <a:solidFill>
                  <a:prstClr val="black"/>
                </a:solidFill>
              </a:rPr>
              <a:t> kitabı syf. 141), </a:t>
            </a:r>
            <a:endParaRPr lang="tr-TR" sz="3100" dirty="0">
              <a:solidFill>
                <a:prstClr val="black"/>
              </a:solidFill>
            </a:endParaRPr>
          </a:p>
          <a:p>
            <a:pPr lvl="0" algn="ctr">
              <a:buNone/>
            </a:pPr>
            <a:r>
              <a:rPr lang="tr-TR" sz="3100" dirty="0">
                <a:solidFill>
                  <a:prstClr val="black"/>
                </a:solidFill>
              </a:rPr>
              <a:t>kimsenin dikkatini çekmemiş! Bugün gelinen duruma bir bakın !?</a:t>
            </a:r>
            <a:endParaRPr lang="tr-TR" sz="3100" dirty="0">
              <a:solidFill>
                <a:prstClr val="black"/>
              </a:solidFill>
            </a:endParaRPr>
          </a:p>
          <a:p>
            <a:pPr marL="186055" indent="-186055">
              <a:lnSpc>
                <a:spcPct val="110000"/>
              </a:lnSpc>
              <a:buNone/>
            </a:pPr>
            <a:endParaRPr lang="tr-TR" sz="3400" b="1" u="sng" dirty="0">
              <a:solidFill>
                <a:srgbClr val="660033"/>
              </a:solidFill>
            </a:endParaRPr>
          </a:p>
        </p:txBody>
      </p:sp>
      <p:sp>
        <p:nvSpPr>
          <p:cNvPr id="4" name="3 Veri Yer Tutucusu"/>
          <p:cNvSpPr>
            <a:spLocks noGrp="1"/>
          </p:cNvSpPr>
          <p:nvPr>
            <p:ph type="dt" sz="half" idx="10"/>
          </p:nvPr>
        </p:nvSpPr>
        <p:spPr>
          <a:xfrm>
            <a:off x="457200" y="6500834"/>
            <a:ext cx="2133600" cy="365125"/>
          </a:xfrm>
        </p:spPr>
        <p:txBody>
          <a:bodyPr/>
          <a:lstStyle/>
          <a:p>
            <a:r>
              <a:rPr lang="tr-TR" sz="1600" smtClean="0">
                <a:solidFill>
                  <a:prstClr val="black"/>
                </a:solidFill>
              </a:rPr>
              <a:t>10/30/2021</a:t>
            </a:r>
            <a:endParaRPr lang="tr-TR" sz="1600">
              <a:solidFill>
                <a:prstClr val="black"/>
              </a:solidFill>
            </a:endParaRPr>
          </a:p>
        </p:txBody>
      </p:sp>
      <p:sp>
        <p:nvSpPr>
          <p:cNvPr id="6"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
        <p:nvSpPr>
          <p:cNvPr id="9" name="1 Başlık"/>
          <p:cNvSpPr>
            <a:spLocks noGrp="1"/>
          </p:cNvSpPr>
          <p:nvPr>
            <p:ph type="title"/>
          </p:nvPr>
        </p:nvSpPr>
        <p:spPr>
          <a:xfrm>
            <a:off x="0" y="71414"/>
            <a:ext cx="9144000" cy="571480"/>
          </a:xfrm>
        </p:spPr>
        <p:txBody>
          <a:bodyPr>
            <a:noAutofit/>
          </a:bodyPr>
          <a:lstStyle/>
          <a:p>
            <a:r>
              <a:rPr lang="tr-TR" sz="4200" b="1" dirty="0">
                <a:solidFill>
                  <a:srgbClr val="800000"/>
                </a:solidFill>
              </a:rPr>
              <a:t>Dr. Necip Hablemitoğlu’nun öngörüleri :</a:t>
            </a:r>
            <a:endParaRPr lang="tr-TR" sz="4200" dirty="0">
              <a:solidFill>
                <a:srgbClr val="8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06" y="928670"/>
            <a:ext cx="8929718" cy="5500726"/>
          </a:xfrm>
        </p:spPr>
        <p:style>
          <a:lnRef idx="2">
            <a:schemeClr val="accent1"/>
          </a:lnRef>
          <a:fillRef idx="1">
            <a:schemeClr val="lt1"/>
          </a:fillRef>
          <a:effectRef idx="0">
            <a:schemeClr val="accent1"/>
          </a:effectRef>
          <a:fontRef idx="minor">
            <a:schemeClr val="dk1"/>
          </a:fontRef>
        </p:style>
        <p:txBody>
          <a:bodyPr>
            <a:normAutofit fontScale="85000"/>
          </a:bodyPr>
          <a:lstStyle/>
          <a:p>
            <a:pPr marL="186055" indent="-186055">
              <a:buNone/>
            </a:pPr>
            <a:endParaRPr lang="tr-TR" sz="500" b="1" dirty="0"/>
          </a:p>
          <a:p>
            <a:pPr marL="186055" indent="-186055"/>
            <a:r>
              <a:rPr lang="tr-TR" sz="3645" b="1" i="1" u="sng" dirty="0">
                <a:solidFill>
                  <a:srgbClr val="660033"/>
                </a:solidFill>
              </a:rPr>
              <a:t>Fetullahçı istihbaratçıların kullandıkları yöntemler : </a:t>
            </a:r>
            <a:br>
              <a:rPr lang="tr-TR" sz="3645" b="1" i="1" u="sng" dirty="0">
                <a:solidFill>
                  <a:srgbClr val="660033"/>
                </a:solidFill>
              </a:rPr>
            </a:br>
            <a:endParaRPr lang="tr-TR" sz="1200" b="1" u="sng" dirty="0">
              <a:solidFill>
                <a:srgbClr val="660033"/>
              </a:solidFill>
            </a:endParaRPr>
          </a:p>
          <a:p>
            <a:pPr marL="186055" indent="-186055" fontAlgn="auto">
              <a:lnSpc>
                <a:spcPct val="100000"/>
              </a:lnSpc>
              <a:spcBef>
                <a:spcPts val="0"/>
              </a:spcBef>
            </a:pPr>
            <a:r>
              <a:rPr lang="tr-TR" sz="3300" b="1" i="1" dirty="0">
                <a:solidFill>
                  <a:srgbClr val="000066"/>
                </a:solidFill>
              </a:rPr>
              <a:t>Telefon dinleme, tehdit, sahte belge üretimi ve montaj, </a:t>
            </a:r>
            <a:br>
              <a:rPr lang="tr-TR" sz="3300" b="1" i="1" dirty="0">
                <a:solidFill>
                  <a:srgbClr val="000066"/>
                </a:solidFill>
              </a:rPr>
            </a:br>
            <a:r>
              <a:rPr lang="tr-TR" sz="3300" b="1" i="1" dirty="0">
                <a:solidFill>
                  <a:srgbClr val="000066"/>
                </a:solidFill>
              </a:rPr>
              <a:t>Çarpıtılmış bilgiye yönelik kampanyalar, hırsızlık, kundakçılık, </a:t>
            </a:r>
            <a:endParaRPr lang="tr-TR" sz="3300" b="1" i="1" dirty="0">
              <a:solidFill>
                <a:srgbClr val="000066"/>
              </a:solidFill>
            </a:endParaRPr>
          </a:p>
          <a:p>
            <a:pPr marL="186055" indent="-186055" fontAlgn="auto">
              <a:lnSpc>
                <a:spcPct val="100000"/>
              </a:lnSpc>
              <a:spcBef>
                <a:spcPts val="0"/>
              </a:spcBef>
            </a:pPr>
            <a:r>
              <a:rPr lang="tr-TR" sz="3300" b="1" i="1" dirty="0">
                <a:solidFill>
                  <a:srgbClr val="003300"/>
                </a:solidFill>
              </a:rPr>
              <a:t>Şantaj amaçlı kadın pazarlama ve görüntü kaydı, </a:t>
            </a:r>
            <a:br>
              <a:rPr lang="tr-TR" sz="3300" b="1" i="1" dirty="0">
                <a:solidFill>
                  <a:srgbClr val="003300"/>
                </a:solidFill>
              </a:rPr>
            </a:br>
            <a:r>
              <a:rPr lang="tr-TR" sz="3300" b="1" i="1" dirty="0">
                <a:solidFill>
                  <a:srgbClr val="003300"/>
                </a:solidFill>
              </a:rPr>
              <a:t>her türlü illegal kayıt kullanımı (böcek, gizli kamera vb)</a:t>
            </a:r>
            <a:endParaRPr lang="tr-TR" sz="3300" b="1" dirty="0">
              <a:solidFill>
                <a:srgbClr val="003300"/>
              </a:solidFill>
            </a:endParaRPr>
          </a:p>
          <a:p>
            <a:pPr marL="186055" indent="-186055" fontAlgn="auto">
              <a:lnSpc>
                <a:spcPct val="100000"/>
              </a:lnSpc>
              <a:spcBef>
                <a:spcPts val="0"/>
              </a:spcBef>
            </a:pPr>
            <a:r>
              <a:rPr lang="tr-TR" sz="3300" b="1" i="1" dirty="0">
                <a:solidFill>
                  <a:srgbClr val="000066"/>
                </a:solidFill>
                <a:highlight>
                  <a:srgbClr val="FFFF00"/>
                </a:highlight>
              </a:rPr>
              <a:t>Rüşvet, gasp, darp, bilgisayar sahtecilikleri, </a:t>
            </a:r>
            <a:br>
              <a:rPr lang="tr-TR" sz="3300" b="1" i="1" dirty="0">
                <a:solidFill>
                  <a:srgbClr val="000066"/>
                </a:solidFill>
                <a:highlight>
                  <a:srgbClr val="FFFF00"/>
                </a:highlight>
              </a:rPr>
            </a:br>
            <a:r>
              <a:rPr lang="tr-TR" sz="3300" b="1" i="1" dirty="0">
                <a:solidFill>
                  <a:srgbClr val="000066"/>
                </a:solidFill>
                <a:highlight>
                  <a:srgbClr val="FFFF00"/>
                </a:highlight>
              </a:rPr>
              <a:t>ev ve işyeri kurşunlama</a:t>
            </a:r>
            <a:r>
              <a:rPr lang="tr-TR" sz="3300" b="1" i="1" dirty="0">
                <a:solidFill>
                  <a:srgbClr val="000066"/>
                </a:solidFill>
              </a:rPr>
              <a:t>, emniyeti suistimal,</a:t>
            </a:r>
            <a:endParaRPr lang="tr-TR" sz="3300" b="1" dirty="0">
              <a:solidFill>
                <a:srgbClr val="000066"/>
              </a:solidFill>
            </a:endParaRPr>
          </a:p>
          <a:p>
            <a:pPr marL="186055" indent="-186055" fontAlgn="auto">
              <a:lnSpc>
                <a:spcPct val="100000"/>
              </a:lnSpc>
              <a:spcBef>
                <a:spcPts val="0"/>
              </a:spcBef>
            </a:pPr>
            <a:r>
              <a:rPr lang="tr-TR" sz="3000" i="1" dirty="0"/>
              <a:t>"</a:t>
            </a:r>
            <a:r>
              <a:rPr lang="tr-TR" sz="3500" b="1" i="1" u="sng" spc="600" dirty="0">
                <a:solidFill>
                  <a:srgbClr val="800000"/>
                </a:solidFill>
              </a:rPr>
              <a:t>Hakim kiralama</a:t>
            </a:r>
            <a:r>
              <a:rPr lang="tr-TR" sz="3000" i="1" dirty="0"/>
              <a:t>" ve başkaları....“</a:t>
            </a:r>
            <a:endParaRPr lang="tr-TR" sz="3000" i="1" dirty="0"/>
          </a:p>
          <a:p>
            <a:pPr marL="186055" indent="-186055">
              <a:buNone/>
            </a:pPr>
            <a:endParaRPr lang="tr-TR" sz="1100" i="1" dirty="0"/>
          </a:p>
          <a:p>
            <a:pPr marL="0" indent="0" algn="ctr">
              <a:buNone/>
            </a:pPr>
            <a:r>
              <a:rPr lang="tr-TR" sz="2800" dirty="0"/>
              <a:t>Rahmetli, bunları 5.8.2002’de yazmış (</a:t>
            </a:r>
            <a:r>
              <a:rPr lang="tr-TR" sz="2800" b="1" u="sng" dirty="0">
                <a:solidFill>
                  <a:srgbClr val="800000"/>
                </a:solidFill>
              </a:rPr>
              <a:t>Köstebek</a:t>
            </a:r>
            <a:r>
              <a:rPr lang="tr-TR" sz="2800" dirty="0"/>
              <a:t> kitabı syf. 141), </a:t>
            </a:r>
            <a:endParaRPr lang="tr-TR" sz="2800" dirty="0"/>
          </a:p>
          <a:p>
            <a:pPr marL="0" indent="0" algn="ctr">
              <a:buNone/>
            </a:pPr>
            <a:r>
              <a:rPr lang="tr-TR" sz="2800" dirty="0"/>
              <a:t>kimsenin dikkatini çekmemiş! Bugün gelinen duruma bir bakın !!!! </a:t>
            </a:r>
            <a:endParaRPr lang="tr-TR" sz="2800" dirty="0"/>
          </a:p>
        </p:txBody>
      </p:sp>
      <p:sp>
        <p:nvSpPr>
          <p:cNvPr id="4" name="3 Veri Yer Tutucusu"/>
          <p:cNvSpPr>
            <a:spLocks noGrp="1"/>
          </p:cNvSpPr>
          <p:nvPr>
            <p:ph type="dt" sz="half" idx="10"/>
          </p:nvPr>
        </p:nvSpPr>
        <p:spPr>
          <a:xfrm>
            <a:off x="457200" y="6500834"/>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6"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
        <p:nvSpPr>
          <p:cNvPr id="8" name="1 Başlık"/>
          <p:cNvSpPr>
            <a:spLocks noGrp="1"/>
          </p:cNvSpPr>
          <p:nvPr>
            <p:ph type="title"/>
          </p:nvPr>
        </p:nvSpPr>
        <p:spPr>
          <a:xfrm>
            <a:off x="0" y="142852"/>
            <a:ext cx="9144000" cy="571480"/>
          </a:xfrm>
        </p:spPr>
        <p:txBody>
          <a:bodyPr>
            <a:noAutofit/>
          </a:bodyPr>
          <a:lstStyle/>
          <a:p>
            <a:r>
              <a:rPr lang="tr-TR" sz="4200" b="1" dirty="0">
                <a:solidFill>
                  <a:srgbClr val="800000"/>
                </a:solidFill>
              </a:rPr>
              <a:t>Dr. Necip Hablemitoğlu’nun öngörüleri :</a:t>
            </a:r>
            <a:endParaRPr lang="tr-TR" sz="4200" dirty="0">
              <a:solidFill>
                <a:srgbClr val="8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a:xfrm>
            <a:off x="0" y="6400800"/>
            <a:ext cx="1905000" cy="457200"/>
          </a:xfrm>
        </p:spPr>
        <p:txBody>
          <a:bodyPr/>
          <a:lstStyle/>
          <a:p>
            <a:pPr>
              <a:defRPr/>
            </a:pPr>
            <a:r>
              <a:rPr lang="tr-TR" smtClean="0"/>
              <a:t>10/30/2021</a:t>
            </a:r>
            <a:endParaRPr lang="en-US" dirty="0"/>
          </a:p>
        </p:txBody>
      </p:sp>
      <p:sp>
        <p:nvSpPr>
          <p:cNvPr id="4" name="Slide Number Placeholder 3"/>
          <p:cNvSpPr>
            <a:spLocks noGrp="1"/>
          </p:cNvSpPr>
          <p:nvPr>
            <p:ph type="sldNum" sz="quarter" idx="12"/>
          </p:nvPr>
        </p:nvSpPr>
        <p:spPr>
          <a:xfrm>
            <a:off x="7167563" y="6400800"/>
            <a:ext cx="1905000" cy="457200"/>
          </a:xfrm>
        </p:spPr>
        <p:txBody>
          <a:bodyPr/>
          <a:lstStyle/>
          <a:p>
            <a:pPr>
              <a:defRPr/>
            </a:pPr>
            <a:fld id="{3926E050-D011-4412-9AAD-2312AD4CA66A}" type="slidenum">
              <a:rPr lang="en-US" smtClean="0"/>
            </a:fld>
            <a:endParaRPr lang="en-US" dirty="0"/>
          </a:p>
        </p:txBody>
      </p:sp>
      <p:pic>
        <p:nvPicPr>
          <p:cNvPr id="754690" name="Picture 2"/>
          <p:cNvPicPr>
            <a:picLocks noChangeAspect="1" noChangeArrowheads="1"/>
          </p:cNvPicPr>
          <p:nvPr/>
        </p:nvPicPr>
        <p:blipFill>
          <a:blip r:embed="rId1" cstate="email"/>
          <a:srcRect/>
          <a:stretch>
            <a:fillRect/>
          </a:stretch>
        </p:blipFill>
        <p:spPr bwMode="auto">
          <a:xfrm>
            <a:off x="109538" y="214313"/>
            <a:ext cx="8969375" cy="3500437"/>
          </a:xfrm>
          <a:prstGeom prst="rect">
            <a:avLst/>
          </a:prstGeom>
          <a:noFill/>
          <a:ln w="9525">
            <a:noFill/>
            <a:miter lim="800000"/>
            <a:headEnd/>
            <a:tailEnd/>
          </a:ln>
          <a:effectLst>
            <a:prstShdw prst="shdw13" dist="53882" dir="13500000">
              <a:schemeClr val="accent1">
                <a:gamma/>
                <a:shade val="60000"/>
                <a:invGamma/>
                <a:alpha val="50000"/>
              </a:schemeClr>
            </a:prstShdw>
          </a:effectLst>
        </p:spPr>
      </p:pic>
      <p:sp>
        <p:nvSpPr>
          <p:cNvPr id="6" name="TextBox 5"/>
          <p:cNvSpPr txBox="1"/>
          <p:nvPr/>
        </p:nvSpPr>
        <p:spPr>
          <a:xfrm>
            <a:off x="214313" y="3786823"/>
            <a:ext cx="8715375" cy="280035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1"/>
            </a:solidFill>
          </a:ln>
        </p:spPr>
        <p:txBody>
          <a:bodyPr>
            <a:spAutoFit/>
          </a:bodyPr>
          <a:lstStyle/>
          <a:p>
            <a:pPr algn="ctr" fontAlgn="base">
              <a:spcBef>
                <a:spcPct val="0"/>
              </a:spcBef>
              <a:spcAft>
                <a:spcPct val="0"/>
              </a:spcAft>
              <a:defRPr/>
            </a:pPr>
            <a:br>
              <a:rPr lang="tr-TR" sz="600" b="1" dirty="0">
                <a:solidFill>
                  <a:srgbClr val="000066"/>
                </a:solidFill>
                <a:latin typeface="Arial" panose="020B0604020202020204" pitchFamily="34" charset="0"/>
                <a:cs typeface="Arial" panose="020B0604020202020204" pitchFamily="34" charset="0"/>
              </a:rPr>
            </a:br>
            <a:r>
              <a:rPr lang="tr-TR" sz="2400" b="1" dirty="0">
                <a:solidFill>
                  <a:srgbClr val="000066"/>
                </a:solidFill>
                <a:latin typeface="Arial" panose="020B0604020202020204" pitchFamily="34" charset="0"/>
                <a:cs typeface="Arial" panose="020B0604020202020204" pitchFamily="34" charset="0"/>
              </a:rPr>
              <a:t>“…</a:t>
            </a:r>
            <a:r>
              <a:rPr lang="tr-TR" sz="2400" b="1" i="1" dirty="0">
                <a:solidFill>
                  <a:srgbClr val="000066"/>
                </a:solidFill>
                <a:latin typeface="Arial" panose="020B0604020202020204" pitchFamily="34" charset="0"/>
                <a:cs typeface="Arial" panose="020B0604020202020204" pitchFamily="34" charset="0"/>
              </a:rPr>
              <a:t>en büyük düşman, düşmanların düşmanı </a:t>
            </a:r>
            <a:br>
              <a:rPr lang="tr-TR" sz="2400" b="1" i="1" dirty="0">
                <a:solidFill>
                  <a:srgbClr val="000066"/>
                </a:solidFill>
                <a:latin typeface="Arial" panose="020B0604020202020204" pitchFamily="34" charset="0"/>
                <a:cs typeface="Arial" panose="020B0604020202020204" pitchFamily="34" charset="0"/>
              </a:rPr>
            </a:br>
            <a:r>
              <a:rPr lang="tr-TR" sz="2400" b="1" i="1" dirty="0">
                <a:solidFill>
                  <a:srgbClr val="000066"/>
                </a:solidFill>
                <a:latin typeface="Arial" panose="020B0604020202020204" pitchFamily="34" charset="0"/>
                <a:cs typeface="Arial" panose="020B0604020202020204" pitchFamily="34" charset="0"/>
              </a:rPr>
              <a:t>ne falan ne de filan millettir. </a:t>
            </a:r>
            <a:br>
              <a:rPr lang="tr-TR" sz="2400" b="1" i="1" dirty="0">
                <a:solidFill>
                  <a:srgbClr val="000066"/>
                </a:solidFill>
                <a:latin typeface="Arial" panose="020B0604020202020204" pitchFamily="34" charset="0"/>
                <a:cs typeface="Arial" panose="020B0604020202020204" pitchFamily="34" charset="0"/>
              </a:rPr>
            </a:br>
            <a:r>
              <a:rPr lang="tr-TR" sz="2400" b="1" i="1" dirty="0">
                <a:solidFill>
                  <a:srgbClr val="000066"/>
                </a:solidFill>
                <a:latin typeface="Arial" panose="020B0604020202020204" pitchFamily="34" charset="0"/>
                <a:cs typeface="Arial" panose="020B0604020202020204" pitchFamily="34" charset="0"/>
              </a:rPr>
              <a:t>Bilakis bu, adeta her tarafı kaplamış bir saltanat halinde </a:t>
            </a:r>
            <a:br>
              <a:rPr lang="tr-TR" sz="2400" b="1" i="1" dirty="0">
                <a:solidFill>
                  <a:srgbClr val="000066"/>
                </a:solidFill>
                <a:latin typeface="Arial" panose="020B0604020202020204" pitchFamily="34" charset="0"/>
                <a:cs typeface="Arial" panose="020B0604020202020204" pitchFamily="34" charset="0"/>
              </a:rPr>
            </a:br>
            <a:r>
              <a:rPr lang="tr-TR" sz="2400" b="1" i="1" dirty="0">
                <a:solidFill>
                  <a:srgbClr val="000066"/>
                </a:solidFill>
                <a:latin typeface="Arial" panose="020B0604020202020204" pitchFamily="34" charset="0"/>
                <a:cs typeface="Arial" panose="020B0604020202020204" pitchFamily="34" charset="0"/>
              </a:rPr>
              <a:t>bütün dünyaya egemen olan </a:t>
            </a:r>
            <a:r>
              <a:rPr lang="tr-TR" sz="2800" b="1" i="1" u="sng" dirty="0">
                <a:solidFill>
                  <a:srgbClr val="800000"/>
                </a:solidFill>
                <a:latin typeface="Arial" panose="020B0604020202020204" pitchFamily="34" charset="0"/>
                <a:cs typeface="Arial" panose="020B0604020202020204" pitchFamily="34" charset="0"/>
              </a:rPr>
              <a:t>kapitalizm afeti</a:t>
            </a:r>
            <a:r>
              <a:rPr lang="tr-TR" sz="2400" b="1" i="1" dirty="0">
                <a:solidFill>
                  <a:srgbClr val="000066"/>
                </a:solidFill>
                <a:latin typeface="Arial" panose="020B0604020202020204" pitchFamily="34" charset="0"/>
                <a:cs typeface="Arial" panose="020B0604020202020204" pitchFamily="34" charset="0"/>
              </a:rPr>
              <a:t> </a:t>
            </a:r>
            <a:br>
              <a:rPr lang="tr-TR" sz="2400" b="1" i="1" dirty="0">
                <a:solidFill>
                  <a:srgbClr val="000066"/>
                </a:solidFill>
                <a:latin typeface="Arial" panose="020B0604020202020204" pitchFamily="34" charset="0"/>
                <a:cs typeface="Arial" panose="020B0604020202020204" pitchFamily="34" charset="0"/>
              </a:rPr>
            </a:br>
            <a:r>
              <a:rPr lang="tr-TR" sz="2400" b="1" i="1" dirty="0">
                <a:solidFill>
                  <a:srgbClr val="000066"/>
                </a:solidFill>
                <a:latin typeface="Arial" panose="020B0604020202020204" pitchFamily="34" charset="0"/>
                <a:cs typeface="Arial" panose="020B0604020202020204" pitchFamily="34" charset="0"/>
              </a:rPr>
              <a:t>ve onun çocuğu olan </a:t>
            </a:r>
            <a:r>
              <a:rPr lang="tr-TR" sz="2800" b="1" i="1" u="sng" dirty="0">
                <a:solidFill>
                  <a:srgbClr val="800000"/>
                </a:solidFill>
                <a:latin typeface="Arial" panose="020B0604020202020204" pitchFamily="34" charset="0"/>
                <a:cs typeface="Arial" panose="020B0604020202020204" pitchFamily="34" charset="0"/>
              </a:rPr>
              <a:t>emperyalizm</a:t>
            </a:r>
            <a:r>
              <a:rPr lang="tr-TR" sz="2400" b="1" i="1" dirty="0">
                <a:solidFill>
                  <a:srgbClr val="000066"/>
                </a:solidFill>
                <a:latin typeface="Arial" panose="020B0604020202020204" pitchFamily="34" charset="0"/>
                <a:cs typeface="Arial" panose="020B0604020202020204" pitchFamily="34" charset="0"/>
              </a:rPr>
              <a:t>dir.’’</a:t>
            </a:r>
            <a:r>
              <a:rPr lang="tr-TR" sz="2000" b="1" i="1" dirty="0">
                <a:solidFill>
                  <a:srgbClr val="000066"/>
                </a:solidFill>
                <a:latin typeface="Arial" panose="020B0604020202020204" pitchFamily="34" charset="0"/>
                <a:cs typeface="Arial" panose="020B0604020202020204" pitchFamily="34" charset="0"/>
              </a:rPr>
              <a:t> </a:t>
            </a:r>
            <a:r>
              <a:rPr lang="tr-TR" sz="2000" i="1" dirty="0">
                <a:solidFill>
                  <a:srgbClr val="000066"/>
                </a:solidFill>
                <a:latin typeface="Arial" panose="020B0604020202020204" pitchFamily="34" charset="0"/>
                <a:cs typeface="Arial" panose="020B0604020202020204" pitchFamily="34" charset="0"/>
              </a:rPr>
              <a:t>(20 Temmuz 1920)</a:t>
            </a:r>
            <a:br>
              <a:rPr lang="tr-TR" sz="2000" i="1" dirty="0">
                <a:solidFill>
                  <a:srgbClr val="000066"/>
                </a:solidFill>
                <a:latin typeface="Arial" panose="020B0604020202020204" pitchFamily="34" charset="0"/>
                <a:cs typeface="Arial" panose="020B0604020202020204" pitchFamily="34" charset="0"/>
              </a:rPr>
            </a:br>
            <a:br>
              <a:rPr lang="tr-TR" sz="600" i="1" dirty="0">
                <a:solidFill>
                  <a:srgbClr val="000066"/>
                </a:solidFill>
                <a:latin typeface="Arial" panose="020B0604020202020204" pitchFamily="34" charset="0"/>
                <a:cs typeface="Arial" panose="020B0604020202020204" pitchFamily="34" charset="0"/>
              </a:rPr>
            </a:br>
            <a:r>
              <a:rPr lang="tr-TR" sz="3600" b="1" i="1" dirty="0">
                <a:solidFill>
                  <a:srgbClr val="660066"/>
                </a:solidFill>
                <a:latin typeface="Arial" panose="020B0604020202020204" pitchFamily="34" charset="0"/>
                <a:cs typeface="Arial" panose="020B0604020202020204" pitchFamily="34" charset="0"/>
              </a:rPr>
              <a:t> Gazi Mustafa Kemal ATATÜRK </a:t>
            </a:r>
            <a:endParaRPr lang="tr-TR" sz="2000" i="1" dirty="0">
              <a:solidFill>
                <a:srgbClr val="660066"/>
              </a:solidFill>
              <a:latin typeface="Arial" panose="020B0604020202020204" pitchFamily="34"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Slide Number Placeholder 5"/>
          <p:cNvSpPr>
            <a:spLocks noGrp="1"/>
          </p:cNvSpPr>
          <p:nvPr>
            <p:ph type="sldNum" sz="quarter" idx="12"/>
          </p:nvPr>
        </p:nvSpPr>
        <p:spPr>
          <a:xfrm>
            <a:off x="6553200" y="6604000"/>
            <a:ext cx="2133600" cy="476250"/>
          </a:xfrm>
          <a:noFill/>
        </p:spPr>
        <p:txBody>
          <a:bodyPr/>
          <a:lstStyle/>
          <a:p>
            <a:fld id="{4CC88C9E-2E98-4038-9F0C-DF2B6D4DE146}"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
        <p:nvSpPr>
          <p:cNvPr id="221188" name="Rectangle 2"/>
          <p:cNvSpPr>
            <a:spLocks noGrp="1" noChangeArrowheads="1"/>
          </p:cNvSpPr>
          <p:nvPr>
            <p:ph type="title"/>
          </p:nvPr>
        </p:nvSpPr>
        <p:spPr>
          <a:xfrm>
            <a:off x="250825" y="116205"/>
            <a:ext cx="8686800" cy="855663"/>
          </a:xfrm>
        </p:spPr>
        <p:txBody>
          <a:bodyPr/>
          <a:lstStyle/>
          <a:p>
            <a:pPr eaLnBrk="1" hangingPunct="1"/>
            <a:r>
              <a:rPr lang="tr-TR" sz="4000" b="1">
                <a:solidFill>
                  <a:srgbClr val="003300"/>
                </a:solidFill>
                <a:latin typeface="Albertus" pitchFamily="34" charset="0"/>
              </a:rPr>
              <a:t>Türkiye AKP’den Nasıl Kurtulur?</a:t>
            </a:r>
            <a:endParaRPr lang="tr-TR" sz="4000" b="1">
              <a:solidFill>
                <a:srgbClr val="003300"/>
              </a:solidFill>
              <a:latin typeface="Albertus" pitchFamily="34" charset="0"/>
            </a:endParaRPr>
          </a:p>
        </p:txBody>
      </p:sp>
      <p:sp>
        <p:nvSpPr>
          <p:cNvPr id="221189" name="Rectangle 3"/>
          <p:cNvSpPr>
            <a:spLocks noGrp="1" noChangeArrowheads="1"/>
          </p:cNvSpPr>
          <p:nvPr>
            <p:ph type="body" idx="1"/>
          </p:nvPr>
        </p:nvSpPr>
        <p:spPr>
          <a:xfrm>
            <a:off x="250825" y="907733"/>
            <a:ext cx="8686800" cy="5689600"/>
          </a:xfrm>
          <a:noFill/>
          <a:ln w="38100">
            <a:solidFill>
              <a:srgbClr val="660033"/>
            </a:solidFill>
          </a:ln>
        </p:spPr>
        <p:txBody>
          <a:bodyPr/>
          <a:lstStyle/>
          <a:p>
            <a:pPr eaLnBrk="1" hangingPunct="1">
              <a:lnSpc>
                <a:spcPct val="90000"/>
              </a:lnSpc>
              <a:buFontTx/>
              <a:buNone/>
            </a:pPr>
            <a:endParaRPr lang="tr-TR" sz="600"/>
          </a:p>
          <a:p>
            <a:pPr eaLnBrk="1" hangingPunct="1">
              <a:lnSpc>
                <a:spcPct val="90000"/>
              </a:lnSpc>
            </a:pPr>
            <a:r>
              <a:rPr lang="tr-TR" sz="2800"/>
              <a:t>Türkiye - AB ilişkileri normalleştirilmelidir. </a:t>
            </a:r>
            <a:br>
              <a:rPr lang="tr-TR" sz="2800"/>
            </a:br>
            <a:r>
              <a:rPr lang="tr-TR" sz="2800"/>
              <a:t>Özel statüye götüren süreç İsviçre veya Norveç'in statülerine dönüştürülmelidir. </a:t>
            </a:r>
            <a:endParaRPr lang="tr-TR" sz="2800"/>
          </a:p>
          <a:p>
            <a:pPr eaLnBrk="1" hangingPunct="1">
              <a:lnSpc>
                <a:spcPct val="90000"/>
              </a:lnSpc>
            </a:pPr>
            <a:r>
              <a:rPr lang="tr-TR" sz="2800" b="1" i="1" u="sng">
                <a:solidFill>
                  <a:srgbClr val="000066"/>
                </a:solidFill>
              </a:rPr>
              <a:t>Ulusal bir iktisat politikası</a:t>
            </a:r>
            <a:r>
              <a:rPr lang="tr-TR" sz="2800" b="1" i="1">
                <a:solidFill>
                  <a:srgbClr val="000066"/>
                </a:solidFill>
              </a:rPr>
              <a:t> </a:t>
            </a:r>
            <a:r>
              <a:rPr lang="tr-TR" sz="2800" i="1">
                <a:solidFill>
                  <a:srgbClr val="000066"/>
                </a:solidFill>
              </a:rPr>
              <a:t>oluşturulmalıdır. </a:t>
            </a:r>
            <a:br>
              <a:rPr lang="tr-TR" sz="2800" i="1">
                <a:solidFill>
                  <a:srgbClr val="000066"/>
                </a:solidFill>
              </a:rPr>
            </a:br>
            <a:r>
              <a:rPr lang="tr-TR" sz="2800" i="1">
                <a:solidFill>
                  <a:srgbClr val="000066"/>
                </a:solidFill>
              </a:rPr>
              <a:t>Sanayi, tarım ve ticaret bu şemsiye altına alınmalıdır. Örnek olarak Brezilya'nın veya Arjantin'in yürüttüğü programlardan yararlanabiliriz. </a:t>
            </a:r>
            <a:endParaRPr lang="tr-TR" sz="2800" i="1">
              <a:solidFill>
                <a:srgbClr val="000066"/>
              </a:solidFill>
            </a:endParaRPr>
          </a:p>
          <a:p>
            <a:pPr eaLnBrk="1" hangingPunct="1">
              <a:lnSpc>
                <a:spcPct val="90000"/>
              </a:lnSpc>
            </a:pPr>
            <a:r>
              <a:rPr lang="tr-TR" sz="2800" i="1"/>
              <a:t>Cumhuriyet'in kurumlarına, Lozan'ın </a:t>
            </a:r>
            <a:r>
              <a:rPr lang="tr-TR" sz="2800"/>
              <a:t>sağlamlaştırılmasına ve </a:t>
            </a:r>
            <a:r>
              <a:rPr lang="tr-TR" sz="2800" b="1">
                <a:solidFill>
                  <a:srgbClr val="800000"/>
                </a:solidFill>
              </a:rPr>
              <a:t>Atatürkçü eğitim </a:t>
            </a:r>
            <a:r>
              <a:rPr lang="tr-TR" sz="2800"/>
              <a:t>politikalarına yönelik ilkeler benimsemelidirler. </a:t>
            </a:r>
            <a:endParaRPr lang="tr-TR" sz="2800"/>
          </a:p>
          <a:p>
            <a:pPr eaLnBrk="1" hangingPunct="1">
              <a:lnSpc>
                <a:spcPct val="90000"/>
              </a:lnSpc>
            </a:pPr>
            <a:r>
              <a:rPr lang="tr-TR" sz="2800" i="1">
                <a:solidFill>
                  <a:srgbClr val="000066"/>
                </a:solidFill>
              </a:rPr>
              <a:t>Türkiye-Batı ilişkilerindeki anormallikleri düzenleyecek şekilde dış politika revize edilmelidir.</a:t>
            </a:r>
            <a:r>
              <a:rPr lang="tr-TR" sz="2800">
                <a:solidFill>
                  <a:srgbClr val="000066"/>
                </a:solidFill>
              </a:rPr>
              <a:t> </a:t>
            </a:r>
            <a:endParaRPr lang="tr-TR" sz="2800">
              <a:solidFill>
                <a:srgbClr val="000066"/>
              </a:solidFill>
            </a:endParaRPr>
          </a:p>
          <a:p>
            <a:pPr eaLnBrk="1" hangingPunct="1">
              <a:lnSpc>
                <a:spcPct val="90000"/>
              </a:lnSpc>
              <a:buFontTx/>
              <a:buNone/>
            </a:pPr>
            <a:r>
              <a:rPr lang="tr-TR" sz="2400"/>
              <a:t>    (</a:t>
            </a:r>
            <a:r>
              <a:rPr lang="tr-TR" sz="2500" b="1" i="1"/>
              <a:t>Prof.Dr.Erol Manisalı</a:t>
            </a:r>
            <a:r>
              <a:rPr lang="tr-TR" sz="2400" i="1"/>
              <a:t>, </a:t>
            </a:r>
            <a:r>
              <a:rPr lang="tr-TR" sz="2000" i="1">
                <a:hlinkClick r:id="rId1"/>
              </a:rPr>
              <a:t>www.cumhuriyet.com.tr</a:t>
            </a:r>
            <a:r>
              <a:rPr lang="tr-TR" sz="2000" i="1"/>
              <a:t>, 10.02.06)</a:t>
            </a:r>
            <a:endParaRPr lang="tr-TR" sz="2000" i="1"/>
          </a:p>
        </p:txBody>
      </p:sp>
      <p:sp>
        <p:nvSpPr>
          <p:cNvPr id="2" name="Date Placeholder 1"/>
          <p:cNvSpPr>
            <a:spLocks noGrp="1"/>
          </p:cNvSpPr>
          <p:nvPr>
            <p:ph type="dt" sz="half" idx="10"/>
          </p:nvPr>
        </p:nvSpPr>
        <p:spPr>
          <a:xfrm>
            <a:off x="457200" y="6604000"/>
            <a:ext cx="2133600" cy="47625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2" name="Picture 2" descr="Sevr, 10"/>
          <p:cNvPicPr>
            <a:picLocks noChangeAspect="1" noChangeArrowheads="1"/>
          </p:cNvPicPr>
          <p:nvPr/>
        </p:nvPicPr>
        <p:blipFill>
          <a:blip r:embed="rId1" cstate="email"/>
          <a:srcRect/>
          <a:stretch>
            <a:fillRect/>
          </a:stretch>
        </p:blipFill>
        <p:spPr bwMode="auto">
          <a:xfrm>
            <a:off x="182880" y="116840"/>
            <a:ext cx="8807450" cy="5485765"/>
          </a:xfrm>
          <a:prstGeom prst="rect">
            <a:avLst/>
          </a:prstGeom>
          <a:noFill/>
          <a:ln w="76200">
            <a:gradFill>
              <a:gsLst>
                <a:gs pos="0">
                  <a:srgbClr val="E30000"/>
                </a:gs>
                <a:gs pos="100000">
                  <a:srgbClr val="760303"/>
                </a:gs>
              </a:gsLst>
            </a:gradFill>
            <a:miter lim="800000"/>
            <a:headEnd/>
            <a:tailEnd/>
          </a:ln>
        </p:spPr>
      </p:pic>
      <p:sp>
        <p:nvSpPr>
          <p:cNvPr id="148483" name="Text Box 3"/>
          <p:cNvSpPr txBox="1">
            <a:spLocks noChangeArrowheads="1"/>
          </p:cNvSpPr>
          <p:nvPr/>
        </p:nvSpPr>
        <p:spPr bwMode="auto">
          <a:xfrm>
            <a:off x="179388" y="5733415"/>
            <a:ext cx="8810625" cy="850900"/>
          </a:xfrm>
          <a:prstGeom prst="rect">
            <a:avLst/>
          </a:prstGeom>
          <a:solidFill>
            <a:srgbClr val="FFFF99"/>
          </a:solidFill>
          <a:ln w="28575">
            <a:solidFill>
              <a:srgbClr val="0000CC"/>
            </a:solidFill>
            <a:miter lim="800000"/>
          </a:ln>
        </p:spPr>
        <p:txBody>
          <a:bodyPr>
            <a:spAutoFit/>
          </a:bodyPr>
          <a:lstStyle/>
          <a:p>
            <a:pPr algn="ctr" fontAlgn="base">
              <a:spcBef>
                <a:spcPct val="0"/>
              </a:spcBef>
              <a:spcAft>
                <a:spcPct val="0"/>
              </a:spcAft>
            </a:pPr>
            <a:endParaRPr lang="tr-TR" sz="500" b="1">
              <a:solidFill>
                <a:srgbClr val="000000"/>
              </a:solidFill>
              <a:latin typeface="Arial" panose="020B0604020202020204" pitchFamily="34" charset="0"/>
            </a:endParaRPr>
          </a:p>
          <a:p>
            <a:pPr algn="ctr" fontAlgn="base">
              <a:spcBef>
                <a:spcPct val="0"/>
              </a:spcBef>
              <a:spcAft>
                <a:spcPct val="0"/>
              </a:spcAft>
            </a:pPr>
            <a:r>
              <a:rPr lang="tr-TR" sz="1900" b="1">
                <a:solidFill>
                  <a:srgbClr val="000000"/>
                </a:solidFill>
                <a:latin typeface="Arial" panose="020B0604020202020204" pitchFamily="34" charset="0"/>
              </a:rPr>
              <a:t>10 Ağustos 1920, Hain Padişah VI. M. Vahidettin’in Sadrazamı Tevfik Paşa </a:t>
            </a:r>
            <a:br>
              <a:rPr lang="tr-TR" sz="1900" b="1">
                <a:solidFill>
                  <a:srgbClr val="000000"/>
                </a:solidFill>
                <a:latin typeface="Arial" panose="020B0604020202020204" pitchFamily="34" charset="0"/>
              </a:rPr>
            </a:br>
            <a:r>
              <a:rPr lang="tr-TR" sz="1900" b="1">
                <a:solidFill>
                  <a:srgbClr val="000000"/>
                </a:solidFill>
                <a:latin typeface="Arial" panose="020B0604020202020204" pitchFamily="34" charset="0"/>
              </a:rPr>
              <a:t>tarafından Fransa’da imzalanan, Türkiye’yi parçalayan Sevr haritası..</a:t>
            </a:r>
            <a:endParaRPr lang="tr-TR" sz="1900" b="1">
              <a:solidFill>
                <a:srgbClr val="000000"/>
              </a:solidFill>
              <a:latin typeface="Arial" panose="020B0604020202020204" pitchFamily="34" charset="0"/>
            </a:endParaRPr>
          </a:p>
          <a:p>
            <a:pPr algn="ctr" fontAlgn="base">
              <a:spcBef>
                <a:spcPct val="0"/>
              </a:spcBef>
              <a:spcAft>
                <a:spcPct val="0"/>
              </a:spcAft>
            </a:pPr>
            <a:endParaRPr lang="tr-TR" sz="500" b="1">
              <a:solidFill>
                <a:srgbClr val="000000"/>
              </a:solidFill>
              <a:latin typeface="Arial" panose="020B0604020202020204" pitchFamily="34" charset="0"/>
            </a:endParaRPr>
          </a:p>
        </p:txBody>
      </p:sp>
      <p:sp>
        <p:nvSpPr>
          <p:cNvPr id="2" name="Date Placeholder 1"/>
          <p:cNvSpPr>
            <a:spLocks noGrp="1"/>
          </p:cNvSpPr>
          <p:nvPr>
            <p:ph type="dt" sz="half" idx="10"/>
          </p:nvPr>
        </p:nvSpPr>
        <p:spPr>
          <a:xfrm>
            <a:off x="775335" y="6391910"/>
            <a:ext cx="1905000" cy="457200"/>
          </a:xfrm>
        </p:spPr>
        <p:txBody>
          <a:bodyPr/>
          <a:lstStyle/>
          <a:p>
            <a:pPr>
              <a:defRPr/>
            </a:pPr>
            <a:r>
              <a:rPr lang="tr-TR" smtClean="0">
                <a:solidFill>
                  <a:srgbClr val="1C1C1C"/>
                </a:solidFill>
              </a:rPr>
              <a:t>10/30/2021</a:t>
            </a:r>
            <a:endParaRPr lang="tr-TR">
              <a:solidFill>
                <a:srgbClr val="1C1C1C"/>
              </a:solidFill>
            </a:endParaRPr>
          </a:p>
        </p:txBody>
      </p:sp>
      <p:sp>
        <p:nvSpPr>
          <p:cNvPr id="3" name="Slide Number Placeholder 2"/>
          <p:cNvSpPr>
            <a:spLocks noGrp="1"/>
          </p:cNvSpPr>
          <p:nvPr>
            <p:ph type="sldNum" sz="quarter" idx="12"/>
          </p:nvPr>
        </p:nvSpPr>
        <p:spPr>
          <a:xfrm>
            <a:off x="6858000" y="6391910"/>
            <a:ext cx="1905000" cy="457200"/>
          </a:xfrm>
        </p:spPr>
        <p:txBody>
          <a:bodyPr/>
          <a:lstStyle/>
          <a:p>
            <a:pPr>
              <a:defRPr/>
            </a:pPr>
            <a:fld id="{8462188E-8FA8-4D63-B8A3-F0A6FAA8576F}" type="slidenum">
              <a:rPr lang="tr-TR">
                <a:solidFill>
                  <a:srgbClr val="1C1C1C"/>
                </a:solidFill>
              </a:rPr>
            </a:fld>
            <a:endParaRPr lang="tr-TR">
              <a:solidFill>
                <a:srgbClr val="1C1C1C"/>
              </a:solidFill>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2918" y="142876"/>
            <a:ext cx="8686800" cy="571480"/>
          </a:xfrm>
        </p:spPr>
        <p:txBody>
          <a:bodyPr>
            <a:noAutofit/>
          </a:bodyPr>
          <a:lstStyle/>
          <a:p>
            <a:r>
              <a:rPr lang="tr-TR" sz="4800" b="1" dirty="0">
                <a:solidFill>
                  <a:srgbClr val="800000"/>
                </a:solidFill>
              </a:rPr>
              <a:t>AKP ‘karanlıkta kalmasını’ istedi!</a:t>
            </a:r>
            <a:endParaRPr lang="tr-TR" sz="4800" dirty="0">
              <a:solidFill>
                <a:srgbClr val="800000"/>
              </a:solidFill>
            </a:endParaRPr>
          </a:p>
        </p:txBody>
      </p:sp>
      <p:sp>
        <p:nvSpPr>
          <p:cNvPr id="3" name="2 İçerik Yer Tutucusu"/>
          <p:cNvSpPr>
            <a:spLocks noGrp="1"/>
          </p:cNvSpPr>
          <p:nvPr>
            <p:ph idx="1"/>
          </p:nvPr>
        </p:nvSpPr>
        <p:spPr>
          <a:xfrm>
            <a:off x="71406" y="785794"/>
            <a:ext cx="8929718" cy="5786478"/>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marL="173355" indent="-173355">
              <a:buNone/>
            </a:pPr>
            <a:endParaRPr lang="tr-TR" sz="1000" b="1" u="sng" dirty="0">
              <a:solidFill>
                <a:srgbClr val="800000"/>
              </a:solidFill>
            </a:endParaRPr>
          </a:p>
          <a:p>
            <a:pPr marL="173355" indent="-173355"/>
            <a:r>
              <a:rPr lang="tr-TR" sz="6700" b="1" u="sng" spc="300" dirty="0">
                <a:solidFill>
                  <a:srgbClr val="800000"/>
                </a:solidFill>
              </a:rPr>
              <a:t>Kanlı 1 Mayıs olaylarının aydınlatılması için verilen önerge reddedildi !</a:t>
            </a:r>
            <a:endParaRPr lang="tr-TR" sz="6700" b="1" u="sng" spc="300" dirty="0">
              <a:solidFill>
                <a:srgbClr val="800000"/>
              </a:solidFill>
            </a:endParaRPr>
          </a:p>
          <a:p>
            <a:pPr marL="173355" indent="-173355">
              <a:buNone/>
            </a:pPr>
            <a:endParaRPr lang="tr-TR" sz="1200" b="1" u="sng" spc="300" dirty="0">
              <a:solidFill>
                <a:srgbClr val="800000"/>
              </a:solidFill>
            </a:endParaRPr>
          </a:p>
          <a:p>
            <a:pPr marL="173355" indent="-173355">
              <a:lnSpc>
                <a:spcPct val="110000"/>
              </a:lnSpc>
            </a:pPr>
            <a:r>
              <a:rPr lang="tr-TR" sz="7600" dirty="0"/>
              <a:t>Önerge gerçeği ortaya çıkardı CHP’lilerin </a:t>
            </a:r>
            <a:br>
              <a:rPr lang="tr-TR" sz="7600" dirty="0"/>
            </a:br>
            <a:r>
              <a:rPr lang="tr-TR" sz="7600" dirty="0"/>
              <a:t>1 Mayıs 1977’de Taksim’de </a:t>
            </a:r>
            <a:r>
              <a:rPr lang="tr-TR" sz="7600" u="sng" dirty="0"/>
              <a:t>37 kişinin öldüğü</a:t>
            </a:r>
            <a:r>
              <a:rPr lang="tr-TR" sz="7600" dirty="0"/>
              <a:t> olayların açığa kavuşturulması için verdiği Meclis araştırma önergesinin görüşülmesine ilişkin öneri </a:t>
            </a:r>
            <a:r>
              <a:rPr lang="tr-TR" sz="7600" b="1" dirty="0">
                <a:solidFill>
                  <a:srgbClr val="003300"/>
                </a:solidFill>
              </a:rPr>
              <a:t>AKP oylarıyla reddedildi</a:t>
            </a:r>
            <a:r>
              <a:rPr lang="tr-TR" sz="7600" dirty="0"/>
              <a:t>. CHP’li Kemal Anadol, “Bu önerge turnusol kâğıdıydı.  AKP’nin demokrat olduğuna bizi inandırmaya çalışanlara ithaf olunur” dedi. BDP yeniden görüşme isteyecek.</a:t>
            </a:r>
            <a:r>
              <a:rPr lang="tr-TR" sz="6300" dirty="0"/>
              <a:t> </a:t>
            </a:r>
            <a:r>
              <a:rPr lang="tr-TR" sz="4800" i="1" dirty="0"/>
              <a:t>(</a:t>
            </a:r>
            <a:r>
              <a:rPr lang="tr-TR" sz="5000" b="1" dirty="0">
                <a:solidFill>
                  <a:srgbClr val="800000"/>
                </a:solidFill>
              </a:rPr>
              <a:t>Cumhuriyet </a:t>
            </a:r>
            <a:r>
              <a:rPr lang="tr-TR" sz="4800" i="1" dirty="0"/>
              <a:t>22.04.2010) </a:t>
            </a:r>
            <a:endParaRPr lang="tr-TR" i="1" dirty="0"/>
          </a:p>
        </p:txBody>
      </p:sp>
      <p:sp>
        <p:nvSpPr>
          <p:cNvPr id="4" name="3 Veri Yer Tutucusu"/>
          <p:cNvSpPr>
            <a:spLocks noGrp="1"/>
          </p:cNvSpPr>
          <p:nvPr>
            <p:ph type="dt" sz="half" idx="10"/>
          </p:nvPr>
        </p:nvSpPr>
        <p:spPr>
          <a:xfrm>
            <a:off x="457200" y="6564337"/>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6" name="5 Slayt Numarası Yer Tutucusu"/>
          <p:cNvSpPr>
            <a:spLocks noGrp="1"/>
          </p:cNvSpPr>
          <p:nvPr>
            <p:ph type="sldNum" sz="quarter" idx="12"/>
          </p:nvPr>
        </p:nvSpPr>
        <p:spPr>
          <a:xfrm>
            <a:off x="6553200" y="6564337"/>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2918" y="142876"/>
            <a:ext cx="8686800" cy="571480"/>
          </a:xfrm>
        </p:spPr>
        <p:txBody>
          <a:bodyPr>
            <a:noAutofit/>
          </a:bodyPr>
          <a:lstStyle/>
          <a:p>
            <a:r>
              <a:rPr lang="tr-TR" sz="4800" b="1" dirty="0">
                <a:solidFill>
                  <a:srgbClr val="800000"/>
                </a:solidFill>
              </a:rPr>
              <a:t>AKP ‘karanlıkta kalmasını’ istedi!</a:t>
            </a:r>
            <a:endParaRPr lang="tr-TR" sz="4800" dirty="0">
              <a:solidFill>
                <a:srgbClr val="800000"/>
              </a:solidFill>
            </a:endParaRPr>
          </a:p>
        </p:txBody>
      </p:sp>
      <p:sp>
        <p:nvSpPr>
          <p:cNvPr id="3" name="2 İçerik Yer Tutucusu"/>
          <p:cNvSpPr>
            <a:spLocks noGrp="1"/>
          </p:cNvSpPr>
          <p:nvPr>
            <p:ph idx="1"/>
          </p:nvPr>
        </p:nvSpPr>
        <p:spPr>
          <a:xfrm>
            <a:off x="71406" y="785794"/>
            <a:ext cx="8929718" cy="5786478"/>
          </a:xfrm>
        </p:spPr>
        <p:style>
          <a:lnRef idx="2">
            <a:schemeClr val="accent1"/>
          </a:lnRef>
          <a:fillRef idx="1">
            <a:schemeClr val="lt1"/>
          </a:fillRef>
          <a:effectRef idx="0">
            <a:schemeClr val="accent1"/>
          </a:effectRef>
          <a:fontRef idx="minor">
            <a:schemeClr val="dk1"/>
          </a:fontRef>
        </p:style>
        <p:txBody>
          <a:bodyPr>
            <a:normAutofit fontScale="47500" lnSpcReduction="20000"/>
          </a:bodyPr>
          <a:lstStyle/>
          <a:p>
            <a:pPr marL="173355" indent="-173355">
              <a:buNone/>
            </a:pPr>
            <a:endParaRPr lang="tr-TR" sz="1700" b="1" u="sng" dirty="0">
              <a:solidFill>
                <a:srgbClr val="800000"/>
              </a:solidFill>
            </a:endParaRPr>
          </a:p>
          <a:p>
            <a:pPr marL="173355" indent="-173355"/>
            <a:r>
              <a:rPr lang="tr-TR" sz="6700" b="1" u="sng" spc="300" dirty="0">
                <a:solidFill>
                  <a:srgbClr val="800000"/>
                </a:solidFill>
              </a:rPr>
              <a:t>Kanlı 1 Mayıs olaylarının aydınlatılması için verilen önerge reddedildi !</a:t>
            </a:r>
            <a:endParaRPr lang="tr-TR" sz="6700" b="1" u="sng" spc="300" dirty="0">
              <a:solidFill>
                <a:srgbClr val="800000"/>
              </a:solidFill>
            </a:endParaRPr>
          </a:p>
          <a:p>
            <a:pPr marL="173355" indent="-173355">
              <a:buNone/>
            </a:pPr>
            <a:endParaRPr lang="tr-TR" sz="1900" b="1" u="sng" spc="300" dirty="0">
              <a:solidFill>
                <a:srgbClr val="800000"/>
              </a:solidFill>
            </a:endParaRPr>
          </a:p>
          <a:p>
            <a:pPr marL="173355" indent="-173355">
              <a:lnSpc>
                <a:spcPct val="115000"/>
              </a:lnSpc>
            </a:pPr>
            <a:r>
              <a:rPr lang="tr-TR" sz="6900" dirty="0">
                <a:solidFill>
                  <a:srgbClr val="000066"/>
                </a:solidFill>
              </a:rPr>
              <a:t>Demokratlıkları sözde kaldı.. DİSK Genel Başkanı Çelebi, “Özgürlükçü ve demokratik olmaktan </a:t>
            </a:r>
            <a:br>
              <a:rPr lang="tr-TR" sz="6900" dirty="0">
                <a:solidFill>
                  <a:srgbClr val="000066"/>
                </a:solidFill>
              </a:rPr>
            </a:br>
            <a:r>
              <a:rPr lang="tr-TR" sz="6900" dirty="0">
                <a:solidFill>
                  <a:srgbClr val="000066"/>
                </a:solidFill>
              </a:rPr>
              <a:t>dem vuran, darbecilerle hesaplaştığını iddia eden AKP’nin” karanlık eylemlerin açığa çıkarılmasını istemediğine dikkat çekti. </a:t>
            </a:r>
            <a:r>
              <a:rPr lang="tr-TR" sz="6900" b="1" u="sng" spc="300" dirty="0">
                <a:solidFill>
                  <a:srgbClr val="800000"/>
                </a:solidFill>
              </a:rPr>
              <a:t>1 Mayıs 77 katliamı </a:t>
            </a:r>
            <a:r>
              <a:rPr lang="tr-TR" sz="6900" dirty="0">
                <a:solidFill>
                  <a:srgbClr val="000066"/>
                </a:solidFill>
              </a:rPr>
              <a:t>mağdurlarının avukatı Rasim Öz, </a:t>
            </a:r>
            <a:r>
              <a:rPr lang="tr-TR" sz="6900" dirty="0" err="1">
                <a:solidFill>
                  <a:srgbClr val="000066"/>
                </a:solidFill>
              </a:rPr>
              <a:t>AİHM’ye</a:t>
            </a:r>
            <a:r>
              <a:rPr lang="tr-TR" sz="6900" dirty="0">
                <a:solidFill>
                  <a:srgbClr val="000066"/>
                </a:solidFill>
              </a:rPr>
              <a:t> başvuracağını belirtti. Tekstil Sendikası </a:t>
            </a:r>
            <a:br>
              <a:rPr lang="tr-TR" sz="6900" dirty="0">
                <a:solidFill>
                  <a:srgbClr val="000066"/>
                </a:solidFill>
              </a:rPr>
            </a:br>
            <a:r>
              <a:rPr lang="tr-TR" sz="6900" dirty="0">
                <a:solidFill>
                  <a:srgbClr val="000066"/>
                </a:solidFill>
              </a:rPr>
              <a:t>Genel Başkanı Rıdvan Budak AKP’nin sınıfta kaldığını söyledi</a:t>
            </a:r>
            <a:r>
              <a:rPr lang="tr-TR" sz="6900" dirty="0"/>
              <a:t>.</a:t>
            </a:r>
            <a:r>
              <a:rPr lang="tr-TR" sz="6300" dirty="0"/>
              <a:t> </a:t>
            </a:r>
            <a:r>
              <a:rPr lang="tr-TR" sz="4800" i="1" dirty="0"/>
              <a:t>(</a:t>
            </a:r>
            <a:r>
              <a:rPr lang="tr-TR" sz="5000" b="1" dirty="0">
                <a:solidFill>
                  <a:srgbClr val="800000"/>
                </a:solidFill>
              </a:rPr>
              <a:t>Cumhuriyet </a:t>
            </a:r>
            <a:r>
              <a:rPr lang="tr-TR" sz="4800" i="1" dirty="0"/>
              <a:t>22.04.2010) </a:t>
            </a:r>
            <a:endParaRPr lang="tr-TR" i="1" dirty="0"/>
          </a:p>
        </p:txBody>
      </p:sp>
      <p:sp>
        <p:nvSpPr>
          <p:cNvPr id="4" name="3 Veri Yer Tutucusu"/>
          <p:cNvSpPr>
            <a:spLocks noGrp="1"/>
          </p:cNvSpPr>
          <p:nvPr>
            <p:ph type="dt" sz="half" idx="10"/>
          </p:nvPr>
        </p:nvSpPr>
        <p:spPr>
          <a:xfrm>
            <a:off x="457200" y="6564337"/>
            <a:ext cx="2133600" cy="365125"/>
          </a:xfrm>
        </p:spPr>
        <p:txBody>
          <a:bodyPr/>
          <a:lstStyle/>
          <a:p>
            <a:r>
              <a:rPr lang="tr-TR" sz="1600" smtClean="0">
                <a:solidFill>
                  <a:prstClr val="black"/>
                </a:solidFill>
              </a:rPr>
              <a:t>10/30/2021</a:t>
            </a:r>
            <a:endParaRPr lang="tr-TR" sz="1600">
              <a:solidFill>
                <a:prstClr val="black"/>
              </a:solidFill>
            </a:endParaRPr>
          </a:p>
        </p:txBody>
      </p:sp>
      <p:sp>
        <p:nvSpPr>
          <p:cNvPr id="6" name="5 Slayt Numarası Yer Tutucusu"/>
          <p:cNvSpPr>
            <a:spLocks noGrp="1"/>
          </p:cNvSpPr>
          <p:nvPr>
            <p:ph type="sldNum" sz="quarter" idx="12"/>
          </p:nvPr>
        </p:nvSpPr>
        <p:spPr>
          <a:xfrm>
            <a:off x="6553200" y="6564337"/>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02" name="Title 1"/>
          <p:cNvSpPr>
            <a:spLocks noGrp="1"/>
          </p:cNvSpPr>
          <p:nvPr>
            <p:ph type="ctrTitle"/>
          </p:nvPr>
        </p:nvSpPr>
        <p:spPr>
          <a:xfrm>
            <a:off x="142875" y="214313"/>
            <a:ext cx="6429375" cy="1470025"/>
          </a:xfrm>
          <a:solidFill>
            <a:srgbClr val="FFFF00">
              <a:alpha val="27843"/>
            </a:srgbClr>
          </a:solidFill>
          <a:ln w="38100">
            <a:solidFill>
              <a:srgbClr val="663300"/>
            </a:solidFill>
          </a:ln>
        </p:spPr>
        <p:txBody>
          <a:bodyPr/>
          <a:lstStyle/>
          <a:p>
            <a:pPr eaLnBrk="1" hangingPunct="1"/>
            <a:r>
              <a:rPr lang="tr-TR" sz="3200" b="1">
                <a:solidFill>
                  <a:srgbClr val="003300"/>
                </a:solidFill>
                <a:latin typeface="Arial" panose="020B0604020202020204" pitchFamily="34" charset="0"/>
                <a:cs typeface="Arial" panose="020B0604020202020204" pitchFamily="34" charset="0"/>
              </a:rPr>
              <a:t>Refah Partili Eski Adalet Bakanı Şevket Kazan’dan </a:t>
            </a:r>
            <a:br>
              <a:rPr lang="tr-TR" sz="3200" b="1">
                <a:solidFill>
                  <a:srgbClr val="003300"/>
                </a:solidFill>
                <a:latin typeface="Arial" panose="020B0604020202020204" pitchFamily="34" charset="0"/>
                <a:cs typeface="Arial" panose="020B0604020202020204" pitchFamily="34" charset="0"/>
              </a:rPr>
            </a:br>
            <a:r>
              <a:rPr lang="tr-TR" sz="3200" b="1">
                <a:solidFill>
                  <a:srgbClr val="003300"/>
                </a:solidFill>
                <a:latin typeface="Arial" panose="020B0604020202020204" pitchFamily="34" charset="0"/>
                <a:cs typeface="Arial" panose="020B0604020202020204" pitchFamily="34" charset="0"/>
              </a:rPr>
              <a:t>Başbakan RTE’ye suçlamalar..</a:t>
            </a:r>
            <a:endParaRPr lang="tr-TR" sz="3200" b="1">
              <a:solidFill>
                <a:srgbClr val="0033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2875" y="1857375"/>
            <a:ext cx="6357938" cy="4572000"/>
          </a:xfrm>
          <a:ln w="38100">
            <a:solidFill>
              <a:schemeClr val="tx1"/>
            </a:solidFill>
          </a:ln>
        </p:spPr>
        <p:txBody>
          <a:bodyPr rtlCol="0">
            <a:normAutofit fontScale="85000" lnSpcReduction="20000"/>
          </a:bodyPr>
          <a:lstStyle/>
          <a:p>
            <a:pPr algn="l" eaLnBrk="1" fontAlgn="auto" hangingPunct="1">
              <a:spcAft>
                <a:spcPts val="0"/>
              </a:spcAft>
              <a:defRPr/>
            </a:pPr>
            <a:endParaRPr lang="tr-TR" sz="1300" b="1" dirty="0">
              <a:solidFill>
                <a:srgbClr val="800000"/>
              </a:solidFill>
            </a:endParaRPr>
          </a:p>
          <a:p>
            <a:pPr algn="l" eaLnBrk="1" fontAlgn="auto" hangingPunct="1">
              <a:spcAft>
                <a:spcPts val="0"/>
              </a:spcAft>
              <a:buFont typeface="Arial" panose="020B0604020202020204" pitchFamily="34" charset="0"/>
              <a:buChar char="•"/>
              <a:defRPr/>
            </a:pPr>
            <a:r>
              <a:rPr lang="tr-TR" b="1" dirty="0">
                <a:solidFill>
                  <a:srgbClr val="800000"/>
                </a:solidFill>
              </a:rPr>
              <a:t> </a:t>
            </a:r>
            <a:r>
              <a:rPr lang="tr-TR" sz="4700" b="1" dirty="0">
                <a:solidFill>
                  <a:srgbClr val="800000"/>
                </a:solidFill>
              </a:rPr>
              <a:t>Amerika ile işbirliği yaptı. </a:t>
            </a:r>
            <a:br>
              <a:rPr lang="tr-TR" sz="4700" b="1" dirty="0">
                <a:solidFill>
                  <a:srgbClr val="800000"/>
                </a:solidFill>
              </a:rPr>
            </a:br>
            <a:r>
              <a:rPr lang="tr-TR" sz="4700" b="1" dirty="0">
                <a:solidFill>
                  <a:srgbClr val="800000"/>
                </a:solidFill>
              </a:rPr>
              <a:t>  İşbirlikçi oldu.</a:t>
            </a:r>
            <a:endParaRPr lang="tr-TR" b="1" dirty="0">
              <a:solidFill>
                <a:srgbClr val="800000"/>
              </a:solidFill>
            </a:endParaRPr>
          </a:p>
          <a:p>
            <a:pPr algn="l" eaLnBrk="1" fontAlgn="auto" hangingPunct="1">
              <a:spcAft>
                <a:spcPts val="0"/>
              </a:spcAft>
              <a:buFont typeface="Arial" panose="020B0604020202020204" pitchFamily="34" charset="0"/>
              <a:buChar char="•"/>
              <a:defRPr/>
            </a:pPr>
            <a:r>
              <a:rPr lang="tr-TR" b="1" dirty="0">
                <a:solidFill>
                  <a:srgbClr val="800000"/>
                </a:solidFill>
              </a:rPr>
              <a:t> </a:t>
            </a:r>
            <a:r>
              <a:rPr lang="tr-TR" sz="3800" b="1" dirty="0">
                <a:solidFill>
                  <a:srgbClr val="660066"/>
                </a:solidFill>
              </a:rPr>
              <a:t>O gidip Amerika'nın </a:t>
            </a:r>
            <a:br>
              <a:rPr lang="tr-TR" sz="3800" b="1" dirty="0">
                <a:solidFill>
                  <a:srgbClr val="660066"/>
                </a:solidFill>
              </a:rPr>
            </a:br>
            <a:r>
              <a:rPr lang="tr-TR" sz="3800" b="1" dirty="0">
                <a:solidFill>
                  <a:srgbClr val="660066"/>
                </a:solidFill>
              </a:rPr>
              <a:t>   stratejik müttefiki oldu!</a:t>
            </a:r>
            <a:endParaRPr lang="tr-TR" b="1" dirty="0">
              <a:solidFill>
                <a:srgbClr val="660066"/>
              </a:solidFill>
            </a:endParaRPr>
          </a:p>
          <a:p>
            <a:pPr algn="l" eaLnBrk="1" fontAlgn="auto" hangingPunct="1">
              <a:spcAft>
                <a:spcPts val="0"/>
              </a:spcAft>
              <a:buFont typeface="Arial" panose="020B0604020202020204" pitchFamily="34" charset="0"/>
              <a:buChar char="•"/>
              <a:defRPr/>
            </a:pPr>
            <a:r>
              <a:rPr lang="tr-TR" b="1" dirty="0">
                <a:solidFill>
                  <a:srgbClr val="800000"/>
                </a:solidFill>
              </a:rPr>
              <a:t> </a:t>
            </a:r>
            <a:r>
              <a:rPr lang="tr-TR" sz="3800" b="1" dirty="0">
                <a:solidFill>
                  <a:srgbClr val="660033"/>
                </a:solidFill>
              </a:rPr>
              <a:t>.. bugün Türkiye Amerikanlaşıyor.</a:t>
            </a:r>
            <a:endParaRPr lang="tr-TR" b="1" dirty="0">
              <a:solidFill>
                <a:srgbClr val="660033"/>
              </a:solidFill>
            </a:endParaRPr>
          </a:p>
          <a:p>
            <a:pPr algn="l" eaLnBrk="1" fontAlgn="auto" hangingPunct="1">
              <a:spcAft>
                <a:spcPts val="0"/>
              </a:spcAft>
              <a:buFont typeface="Arial" panose="020B0604020202020204" pitchFamily="34" charset="0"/>
              <a:buChar char="•"/>
              <a:defRPr/>
            </a:pPr>
            <a:r>
              <a:rPr lang="tr-TR" b="1" dirty="0">
                <a:solidFill>
                  <a:srgbClr val="800000"/>
                </a:solidFill>
              </a:rPr>
              <a:t> </a:t>
            </a:r>
            <a:r>
              <a:rPr lang="tr-TR" sz="3800" b="1" i="1" dirty="0">
                <a:solidFill>
                  <a:srgbClr val="000000"/>
                </a:solidFill>
              </a:rPr>
              <a:t>.. benliğimizin gitmesinde de </a:t>
            </a:r>
            <a:br>
              <a:rPr lang="tr-TR" sz="3800" b="1" i="1" dirty="0">
                <a:solidFill>
                  <a:srgbClr val="000000"/>
                </a:solidFill>
              </a:rPr>
            </a:br>
            <a:r>
              <a:rPr lang="tr-TR" sz="3800" b="1" i="1" dirty="0">
                <a:solidFill>
                  <a:srgbClr val="000000"/>
                </a:solidFill>
              </a:rPr>
              <a:t>   AKP'nin çok büyük rolü var. </a:t>
            </a:r>
            <a:endParaRPr lang="tr-TR" sz="3800" b="1" i="1" dirty="0">
              <a:solidFill>
                <a:srgbClr val="000000"/>
              </a:solidFill>
            </a:endParaRPr>
          </a:p>
          <a:p>
            <a:pPr algn="l" eaLnBrk="1" fontAlgn="auto" hangingPunct="1">
              <a:spcAft>
                <a:spcPts val="0"/>
              </a:spcAft>
              <a:buFont typeface="Arial" panose="020B0604020202020204" pitchFamily="34" charset="0"/>
              <a:buChar char="•"/>
              <a:defRPr/>
            </a:pPr>
            <a:r>
              <a:rPr lang="tr-TR" sz="3300" b="1" dirty="0">
                <a:solidFill>
                  <a:srgbClr val="800000"/>
                </a:solidFill>
              </a:rPr>
              <a:t> </a:t>
            </a:r>
            <a:r>
              <a:rPr lang="tr-TR" sz="4200" b="1" i="1" u="sng" dirty="0">
                <a:solidFill>
                  <a:srgbClr val="660033"/>
                </a:solidFill>
              </a:rPr>
              <a:t>AKP, Amerika'ya hizmet ediyor.</a:t>
            </a:r>
            <a:br>
              <a:rPr lang="tr-TR" sz="3800" b="1" dirty="0">
                <a:solidFill>
                  <a:srgbClr val="660033"/>
                </a:solidFill>
              </a:rPr>
            </a:br>
            <a:r>
              <a:rPr lang="tr-TR" sz="1000" b="1" dirty="0">
                <a:solidFill>
                  <a:srgbClr val="660033"/>
                </a:solidFill>
              </a:rPr>
              <a:t> </a:t>
            </a:r>
            <a:br>
              <a:rPr lang="tr-TR" sz="3800" b="1" dirty="0">
                <a:solidFill>
                  <a:srgbClr val="660033"/>
                </a:solidFill>
              </a:rPr>
            </a:br>
            <a:r>
              <a:rPr lang="tr-TR" sz="2800" i="1" dirty="0">
                <a:solidFill>
                  <a:srgbClr val="000066"/>
                </a:solidFill>
              </a:rPr>
              <a:t>VATAN Gazetesi, 24-25.03.08, Mine Şenocaklı</a:t>
            </a:r>
            <a:endParaRPr lang="tr-TR" sz="2800" i="1" dirty="0">
              <a:solidFill>
                <a:srgbClr val="000066"/>
              </a:solidFill>
            </a:endParaRPr>
          </a:p>
        </p:txBody>
      </p:sp>
      <p:pic>
        <p:nvPicPr>
          <p:cNvPr id="153604" name="Picture 2"/>
          <p:cNvPicPr>
            <a:picLocks noChangeAspect="1" noChangeArrowheads="1"/>
          </p:cNvPicPr>
          <p:nvPr/>
        </p:nvPicPr>
        <p:blipFill>
          <a:blip r:embed="rId1" cstate="email"/>
          <a:srcRect/>
          <a:stretch>
            <a:fillRect/>
          </a:stretch>
        </p:blipFill>
        <p:spPr bwMode="auto">
          <a:xfrm>
            <a:off x="6777038" y="644843"/>
            <a:ext cx="2224087" cy="1714500"/>
          </a:xfrm>
          <a:prstGeom prst="rect">
            <a:avLst/>
          </a:prstGeom>
          <a:noFill/>
          <a:ln w="25400">
            <a:solidFill>
              <a:srgbClr val="000066"/>
            </a:solidFill>
            <a:miter lim="800000"/>
            <a:headEnd/>
            <a:tailEnd/>
          </a:ln>
        </p:spPr>
      </p:pic>
      <p:pic>
        <p:nvPicPr>
          <p:cNvPr id="153605" name="Picture 3" descr="D:\mydocuments\Pictures\RTE, 24.05.05.jpg"/>
          <p:cNvPicPr>
            <a:picLocks noChangeAspect="1" noChangeArrowheads="1"/>
          </p:cNvPicPr>
          <p:nvPr/>
        </p:nvPicPr>
        <p:blipFill>
          <a:blip r:embed="rId2" cstate="email"/>
          <a:srcRect r="6492" b="4593"/>
          <a:stretch>
            <a:fillRect/>
          </a:stretch>
        </p:blipFill>
        <p:spPr bwMode="auto">
          <a:xfrm>
            <a:off x="6731635" y="2578735"/>
            <a:ext cx="2204085" cy="3762375"/>
          </a:xfrm>
          <a:prstGeom prst="rect">
            <a:avLst/>
          </a:prstGeom>
          <a:noFill/>
          <a:ln w="63500">
            <a:solidFill>
              <a:srgbClr val="000000"/>
            </a:solid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142875" y="142875"/>
            <a:ext cx="6429375" cy="1470025"/>
          </a:xfrm>
          <a:solidFill>
            <a:srgbClr val="FFFF00">
              <a:alpha val="27843"/>
            </a:srgbClr>
          </a:solidFill>
          <a:ln w="38100">
            <a:solidFill>
              <a:srgbClr val="663300"/>
            </a:solidFill>
          </a:ln>
        </p:spPr>
        <p:txBody>
          <a:bodyPr/>
          <a:lstStyle/>
          <a:p>
            <a:pPr eaLnBrk="1" hangingPunct="1"/>
            <a:r>
              <a:rPr lang="tr-TR" sz="3200" b="1">
                <a:solidFill>
                  <a:srgbClr val="003300"/>
                </a:solidFill>
                <a:latin typeface="Arial" panose="020B0604020202020204" pitchFamily="34" charset="0"/>
                <a:cs typeface="Arial" panose="020B0604020202020204" pitchFamily="34" charset="0"/>
              </a:rPr>
              <a:t>Refah Partili Eski Adalet Bakanı Şevket Kazan’dan </a:t>
            </a:r>
            <a:br>
              <a:rPr lang="tr-TR" sz="3200" b="1">
                <a:solidFill>
                  <a:srgbClr val="003300"/>
                </a:solidFill>
                <a:latin typeface="Arial" panose="020B0604020202020204" pitchFamily="34" charset="0"/>
                <a:cs typeface="Arial" panose="020B0604020202020204" pitchFamily="34" charset="0"/>
              </a:rPr>
            </a:br>
            <a:r>
              <a:rPr lang="tr-TR" sz="3200" b="1">
                <a:solidFill>
                  <a:srgbClr val="003300"/>
                </a:solidFill>
                <a:latin typeface="Arial" panose="020B0604020202020204" pitchFamily="34" charset="0"/>
                <a:cs typeface="Arial" panose="020B0604020202020204" pitchFamily="34" charset="0"/>
              </a:rPr>
              <a:t>Başbakan RTE’ye suçlamalar..</a:t>
            </a:r>
            <a:endParaRPr lang="tr-TR" sz="3200" b="1">
              <a:solidFill>
                <a:srgbClr val="00330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42875" y="1714500"/>
            <a:ext cx="6357938" cy="4857750"/>
          </a:xfrm>
          <a:ln w="38100">
            <a:solidFill>
              <a:schemeClr val="tx1"/>
            </a:solidFill>
          </a:ln>
        </p:spPr>
        <p:txBody>
          <a:bodyPr rtlCol="0">
            <a:noAutofit/>
          </a:bodyPr>
          <a:lstStyle/>
          <a:p>
            <a:pPr algn="l" eaLnBrk="1" fontAlgn="auto" hangingPunct="1">
              <a:spcAft>
                <a:spcPts val="0"/>
              </a:spcAft>
              <a:defRPr/>
            </a:pPr>
            <a:endParaRPr lang="tr-TR" sz="100" b="1" dirty="0">
              <a:solidFill>
                <a:srgbClr val="800000"/>
              </a:solidFill>
            </a:endParaRPr>
          </a:p>
          <a:p>
            <a:pPr algn="l" eaLnBrk="1" fontAlgn="auto" hangingPunct="1">
              <a:spcAft>
                <a:spcPts val="0"/>
              </a:spcAft>
              <a:defRPr/>
            </a:pPr>
            <a:r>
              <a:rPr lang="tr-TR" sz="1800" b="1" dirty="0">
                <a:solidFill>
                  <a:srgbClr val="003300"/>
                </a:solidFill>
              </a:rPr>
              <a:t>Erdoğan'a </a:t>
            </a:r>
            <a:r>
              <a:rPr lang="tr-TR" sz="1800" dirty="0">
                <a:solidFill>
                  <a:srgbClr val="003300"/>
                </a:solidFill>
              </a:rPr>
              <a:t>icazet verildi, gitti Amerika'ya. </a:t>
            </a:r>
            <a:br>
              <a:rPr lang="tr-TR" sz="1800" dirty="0">
                <a:solidFill>
                  <a:srgbClr val="003300"/>
                </a:solidFill>
              </a:rPr>
            </a:br>
            <a:r>
              <a:rPr lang="tr-TR" sz="1800" dirty="0">
                <a:solidFill>
                  <a:srgbClr val="003300"/>
                </a:solidFill>
              </a:rPr>
              <a:t>Amerika, başbakan olmasına karşılık ondan </a:t>
            </a:r>
            <a:r>
              <a:rPr lang="tr-TR" sz="1800" u="sng" dirty="0">
                <a:solidFill>
                  <a:srgbClr val="003300"/>
                </a:solidFill>
              </a:rPr>
              <a:t>5 </a:t>
            </a:r>
            <a:r>
              <a:rPr lang="tr-TR" sz="1800" u="sng" dirty="0">
                <a:solidFill>
                  <a:srgbClr val="003300"/>
                </a:solidFill>
              </a:rPr>
              <a:t>konuda söz aldı </a:t>
            </a:r>
            <a:r>
              <a:rPr lang="tr-TR" sz="1800" dirty="0">
                <a:solidFill>
                  <a:srgbClr val="003300"/>
                </a:solidFill>
              </a:rPr>
              <a:t>: </a:t>
            </a:r>
            <a:endParaRPr lang="tr-TR" sz="1800" dirty="0">
              <a:solidFill>
                <a:srgbClr val="003300"/>
              </a:solidFill>
            </a:endParaRPr>
          </a:p>
          <a:p>
            <a:pPr algn="l" eaLnBrk="1" fontAlgn="auto" hangingPunct="1">
              <a:lnSpc>
                <a:spcPct val="130000"/>
              </a:lnSpc>
              <a:spcBef>
                <a:spcPts val="600"/>
              </a:spcBef>
              <a:spcAft>
                <a:spcPts val="0"/>
              </a:spcAft>
              <a:defRPr/>
            </a:pPr>
            <a:r>
              <a:rPr lang="tr-TR" sz="1800" u="sng" dirty="0">
                <a:solidFill>
                  <a:srgbClr val="800000"/>
                </a:solidFill>
                <a:latin typeface="+mj-lt"/>
              </a:rPr>
              <a:t>1.</a:t>
            </a:r>
            <a:r>
              <a:rPr lang="tr-TR" sz="1800" dirty="0">
                <a:solidFill>
                  <a:srgbClr val="800000"/>
                </a:solidFill>
                <a:latin typeface="+mj-lt"/>
              </a:rPr>
              <a:t> “Bir; 'Ben Irak'ı işgal edeceğim. Sen bana yardım edeceksin. </a:t>
            </a:r>
            <a:endParaRPr lang="tr-TR" sz="1800" dirty="0">
              <a:solidFill>
                <a:srgbClr val="800000"/>
              </a:solidFill>
              <a:latin typeface="+mj-lt"/>
            </a:endParaRPr>
          </a:p>
          <a:p>
            <a:pPr algn="l" eaLnBrk="1" fontAlgn="auto" hangingPunct="1">
              <a:lnSpc>
                <a:spcPct val="130000"/>
              </a:lnSpc>
              <a:spcBef>
                <a:spcPts val="600"/>
              </a:spcBef>
              <a:spcAft>
                <a:spcPts val="0"/>
              </a:spcAft>
              <a:defRPr/>
            </a:pPr>
            <a:r>
              <a:rPr lang="tr-TR" sz="1800" u="sng" dirty="0">
                <a:solidFill>
                  <a:srgbClr val="800000"/>
                </a:solidFill>
                <a:latin typeface="+mj-lt"/>
              </a:rPr>
              <a:t>2.</a:t>
            </a:r>
            <a:r>
              <a:rPr lang="tr-TR" sz="1800" dirty="0">
                <a:solidFill>
                  <a:srgbClr val="800000"/>
                </a:solidFill>
                <a:latin typeface="+mj-lt"/>
              </a:rPr>
              <a:t> </a:t>
            </a:r>
            <a:r>
              <a:rPr lang="tr-TR" sz="2000" dirty="0">
                <a:solidFill>
                  <a:srgbClr val="660033"/>
                </a:solidFill>
                <a:latin typeface="+mj-lt"/>
              </a:rPr>
              <a:t>İki; Annan Planı'nı Kuzey Kıbrıs'a kabul ettireceksin. </a:t>
            </a:r>
            <a:endParaRPr lang="tr-TR" sz="2000" dirty="0">
              <a:solidFill>
                <a:srgbClr val="660033"/>
              </a:solidFill>
              <a:latin typeface="+mj-lt"/>
            </a:endParaRPr>
          </a:p>
          <a:p>
            <a:pPr algn="l" eaLnBrk="1" fontAlgn="auto" hangingPunct="1">
              <a:lnSpc>
                <a:spcPct val="130000"/>
              </a:lnSpc>
              <a:spcBef>
                <a:spcPts val="600"/>
              </a:spcBef>
              <a:spcAft>
                <a:spcPts val="0"/>
              </a:spcAft>
              <a:defRPr/>
            </a:pPr>
            <a:r>
              <a:rPr lang="tr-TR" sz="1800" u="sng" dirty="0">
                <a:solidFill>
                  <a:srgbClr val="800000"/>
                </a:solidFill>
                <a:latin typeface="+mj-lt"/>
              </a:rPr>
              <a:t>3.</a:t>
            </a:r>
            <a:r>
              <a:rPr lang="tr-TR" sz="1800" dirty="0">
                <a:solidFill>
                  <a:srgbClr val="800000"/>
                </a:solidFill>
                <a:latin typeface="+mj-lt"/>
              </a:rPr>
              <a:t> </a:t>
            </a:r>
            <a:r>
              <a:rPr lang="tr-TR" sz="1800" dirty="0">
                <a:solidFill>
                  <a:srgbClr val="000099"/>
                </a:solidFill>
                <a:latin typeface="+mj-lt"/>
              </a:rPr>
              <a:t>Üç, seni Büyük Ortadoğu Projesi'nin eş başkanı yapacağım. </a:t>
            </a:r>
            <a:br>
              <a:rPr lang="tr-TR" sz="1800" dirty="0">
                <a:solidFill>
                  <a:srgbClr val="000099"/>
                </a:solidFill>
                <a:latin typeface="+mj-lt"/>
              </a:rPr>
            </a:br>
            <a:r>
              <a:rPr lang="tr-TR" sz="1800" dirty="0">
                <a:solidFill>
                  <a:srgbClr val="000099"/>
                </a:solidFill>
                <a:latin typeface="+mj-lt"/>
              </a:rPr>
              <a:t>     Burada sana tarihi görevler var, bunları yerine getireceksin. </a:t>
            </a:r>
            <a:endParaRPr lang="tr-TR" sz="1800" dirty="0">
              <a:solidFill>
                <a:srgbClr val="000099"/>
              </a:solidFill>
              <a:latin typeface="+mj-lt"/>
            </a:endParaRPr>
          </a:p>
          <a:p>
            <a:pPr algn="l" eaLnBrk="1" fontAlgn="auto" hangingPunct="1">
              <a:lnSpc>
                <a:spcPct val="130000"/>
              </a:lnSpc>
              <a:spcBef>
                <a:spcPts val="600"/>
              </a:spcBef>
              <a:spcAft>
                <a:spcPts val="0"/>
              </a:spcAft>
              <a:defRPr/>
            </a:pPr>
            <a:r>
              <a:rPr lang="tr-TR" sz="1800" u="sng" dirty="0">
                <a:solidFill>
                  <a:srgbClr val="800000"/>
                </a:solidFill>
                <a:latin typeface="+mj-lt"/>
              </a:rPr>
              <a:t>4.</a:t>
            </a:r>
            <a:r>
              <a:rPr lang="tr-TR" sz="1800" dirty="0">
                <a:solidFill>
                  <a:srgbClr val="800000"/>
                </a:solidFill>
                <a:latin typeface="+mj-lt"/>
              </a:rPr>
              <a:t> </a:t>
            </a:r>
            <a:r>
              <a:rPr lang="tr-TR" sz="2000" dirty="0">
                <a:solidFill>
                  <a:srgbClr val="800000"/>
                </a:solidFill>
                <a:latin typeface="+mj-lt"/>
              </a:rPr>
              <a:t>Dört, IMF ile çalışacaksın. </a:t>
            </a:r>
            <a:endParaRPr lang="tr-TR" sz="2000" dirty="0">
              <a:solidFill>
                <a:srgbClr val="800000"/>
              </a:solidFill>
              <a:latin typeface="+mj-lt"/>
            </a:endParaRPr>
          </a:p>
          <a:p>
            <a:pPr algn="l" eaLnBrk="1" fontAlgn="auto" hangingPunct="1">
              <a:lnSpc>
                <a:spcPct val="130000"/>
              </a:lnSpc>
              <a:spcBef>
                <a:spcPts val="600"/>
              </a:spcBef>
              <a:spcAft>
                <a:spcPts val="0"/>
              </a:spcAft>
              <a:defRPr/>
            </a:pPr>
            <a:r>
              <a:rPr lang="tr-TR" sz="1800" u="sng" dirty="0">
                <a:solidFill>
                  <a:srgbClr val="800000"/>
                </a:solidFill>
                <a:latin typeface="+mj-lt"/>
              </a:rPr>
              <a:t>5.</a:t>
            </a:r>
            <a:r>
              <a:rPr lang="tr-TR" sz="1800" dirty="0">
                <a:solidFill>
                  <a:srgbClr val="800000"/>
                </a:solidFill>
                <a:latin typeface="+mj-lt"/>
              </a:rPr>
              <a:t> Tabii </a:t>
            </a:r>
            <a:r>
              <a:rPr lang="tr-TR" sz="2000" dirty="0">
                <a:solidFill>
                  <a:srgbClr val="000000"/>
                </a:solidFill>
                <a:latin typeface="+mj-lt"/>
              </a:rPr>
              <a:t>AB ile de beraber olacaksın</a:t>
            </a:r>
            <a:r>
              <a:rPr lang="tr-TR" sz="1800" dirty="0">
                <a:solidFill>
                  <a:srgbClr val="800000"/>
                </a:solidFill>
                <a:latin typeface="+mj-lt"/>
              </a:rPr>
              <a:t>." </a:t>
            </a:r>
            <a:endParaRPr lang="tr-TR" sz="1800" dirty="0">
              <a:solidFill>
                <a:srgbClr val="800000"/>
              </a:solidFill>
              <a:latin typeface="+mj-lt"/>
            </a:endParaRPr>
          </a:p>
          <a:p>
            <a:pPr algn="l" eaLnBrk="1" fontAlgn="auto" hangingPunct="1">
              <a:spcAft>
                <a:spcPts val="0"/>
              </a:spcAft>
              <a:defRPr/>
            </a:pPr>
            <a:r>
              <a:rPr lang="tr-TR" sz="2000" dirty="0">
                <a:solidFill>
                  <a:srgbClr val="000000"/>
                </a:solidFill>
              </a:rPr>
              <a:t>Hepsine "Baş üstüne!" dedi Erdoğan. </a:t>
            </a:r>
            <a:endParaRPr lang="tr-TR" sz="2000" dirty="0">
              <a:solidFill>
                <a:srgbClr val="000000"/>
              </a:solidFill>
            </a:endParaRPr>
          </a:p>
          <a:p>
            <a:pPr algn="l" eaLnBrk="1" fontAlgn="auto" hangingPunct="1">
              <a:spcAft>
                <a:spcPts val="0"/>
              </a:spcAft>
              <a:defRPr/>
            </a:pPr>
            <a:r>
              <a:rPr lang="tr-TR" sz="2400" dirty="0">
                <a:solidFill>
                  <a:srgbClr val="000000"/>
                </a:solidFill>
              </a:rPr>
              <a:t>Bunların garantisi alındıktan sonra </a:t>
            </a:r>
            <a:br>
              <a:rPr lang="tr-TR" sz="2400" dirty="0">
                <a:solidFill>
                  <a:srgbClr val="000000"/>
                </a:solidFill>
              </a:rPr>
            </a:br>
            <a:r>
              <a:rPr lang="tr-TR" sz="2400" dirty="0">
                <a:solidFill>
                  <a:srgbClr val="000000"/>
                </a:solidFill>
              </a:rPr>
              <a:t>Erdoğan'ın başına bir güzel </a:t>
            </a:r>
            <a:r>
              <a:rPr lang="tr-TR" sz="2400" u="sng" dirty="0">
                <a:solidFill>
                  <a:srgbClr val="000000"/>
                </a:solidFill>
              </a:rPr>
              <a:t>kipa</a:t>
            </a:r>
            <a:r>
              <a:rPr lang="tr-TR" sz="2400" dirty="0">
                <a:solidFill>
                  <a:srgbClr val="000000"/>
                </a:solidFill>
              </a:rPr>
              <a:t> giydirdiler.</a:t>
            </a:r>
            <a:r>
              <a:rPr lang="tr-TR" sz="900" dirty="0">
                <a:solidFill>
                  <a:srgbClr val="000000"/>
                </a:solidFill>
              </a:rPr>
              <a:t> </a:t>
            </a:r>
            <a:br>
              <a:rPr lang="tr-TR" sz="1400" dirty="0">
                <a:solidFill>
                  <a:srgbClr val="660033"/>
                </a:solidFill>
              </a:rPr>
            </a:br>
            <a:r>
              <a:rPr lang="tr-TR" sz="300" dirty="0">
                <a:solidFill>
                  <a:srgbClr val="660033"/>
                </a:solidFill>
              </a:rPr>
              <a:t> </a:t>
            </a:r>
            <a:br>
              <a:rPr lang="tr-TR" sz="500" dirty="0">
                <a:solidFill>
                  <a:srgbClr val="660033"/>
                </a:solidFill>
              </a:rPr>
            </a:br>
            <a:r>
              <a:rPr lang="tr-TR" sz="2000" i="1" dirty="0">
                <a:solidFill>
                  <a:srgbClr val="000066"/>
                </a:solidFill>
              </a:rPr>
              <a:t>VATAN Gazetesi, 24.03.08, Mine Şenocaklı</a:t>
            </a:r>
            <a:endParaRPr lang="tr-TR" sz="2000" i="1" dirty="0">
              <a:solidFill>
                <a:srgbClr val="000066"/>
              </a:solidFill>
            </a:endParaRPr>
          </a:p>
        </p:txBody>
      </p:sp>
      <p:pic>
        <p:nvPicPr>
          <p:cNvPr id="154628" name="Picture 2" descr="D:\mydocuments\Pictures\RTE, 06.10.06.jpg"/>
          <p:cNvPicPr>
            <a:picLocks noChangeAspect="1" noChangeArrowheads="1"/>
          </p:cNvPicPr>
          <p:nvPr/>
        </p:nvPicPr>
        <p:blipFill>
          <a:blip r:embed="rId1" cstate="email"/>
          <a:srcRect/>
          <a:stretch>
            <a:fillRect/>
          </a:stretch>
        </p:blipFill>
        <p:spPr bwMode="auto">
          <a:xfrm>
            <a:off x="6715125" y="2500313"/>
            <a:ext cx="2222500" cy="4000500"/>
          </a:xfrm>
          <a:prstGeom prst="rect">
            <a:avLst/>
          </a:prstGeom>
          <a:noFill/>
          <a:ln w="63500">
            <a:solidFill>
              <a:srgbClr val="CC0000"/>
            </a:solidFill>
            <a:miter lim="800000"/>
            <a:headEnd/>
            <a:tailEnd/>
          </a:ln>
        </p:spPr>
      </p:pic>
      <p:pic>
        <p:nvPicPr>
          <p:cNvPr id="154629" name="Picture 3"/>
          <p:cNvPicPr>
            <a:picLocks noChangeAspect="1" noChangeArrowheads="1"/>
          </p:cNvPicPr>
          <p:nvPr/>
        </p:nvPicPr>
        <p:blipFill>
          <a:blip r:embed="rId2" cstate="email"/>
          <a:srcRect/>
          <a:stretch>
            <a:fillRect/>
          </a:stretch>
        </p:blipFill>
        <p:spPr bwMode="auto">
          <a:xfrm>
            <a:off x="6715125" y="214313"/>
            <a:ext cx="2357438" cy="2071687"/>
          </a:xfrm>
          <a:prstGeom prst="rect">
            <a:avLst/>
          </a:prstGeom>
          <a:noFill/>
          <a:ln w="38100">
            <a:solidFill>
              <a:srgbClr val="000066"/>
            </a:solid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Title 1"/>
          <p:cNvSpPr>
            <a:spLocks noGrp="1"/>
          </p:cNvSpPr>
          <p:nvPr>
            <p:ph type="ctrTitle"/>
          </p:nvPr>
        </p:nvSpPr>
        <p:spPr>
          <a:xfrm>
            <a:off x="71438" y="142875"/>
            <a:ext cx="6429375" cy="1470025"/>
          </a:xfrm>
          <a:solidFill>
            <a:srgbClr val="FFFF00">
              <a:alpha val="27843"/>
            </a:srgbClr>
          </a:solidFill>
          <a:ln w="38100">
            <a:solidFill>
              <a:srgbClr val="663300"/>
            </a:solidFill>
          </a:ln>
        </p:spPr>
        <p:txBody>
          <a:bodyPr/>
          <a:lstStyle/>
          <a:p>
            <a:pPr eaLnBrk="1" hangingPunct="1"/>
            <a:r>
              <a:rPr lang="tr-TR" sz="3200" b="1">
                <a:solidFill>
                  <a:srgbClr val="003300"/>
                </a:solidFill>
                <a:latin typeface="Arial" panose="020B0604020202020204" pitchFamily="34" charset="0"/>
                <a:cs typeface="Arial" panose="020B0604020202020204" pitchFamily="34" charset="0"/>
              </a:rPr>
              <a:t>Refah Partili Eski Adalet Bakanı Şevket Kazan’dan </a:t>
            </a:r>
            <a:br>
              <a:rPr lang="tr-TR" sz="3200" b="1">
                <a:solidFill>
                  <a:srgbClr val="003300"/>
                </a:solidFill>
                <a:latin typeface="Arial" panose="020B0604020202020204" pitchFamily="34" charset="0"/>
                <a:cs typeface="Arial" panose="020B0604020202020204" pitchFamily="34" charset="0"/>
              </a:rPr>
            </a:br>
            <a:r>
              <a:rPr lang="tr-TR" sz="3200" b="1">
                <a:solidFill>
                  <a:srgbClr val="003300"/>
                </a:solidFill>
                <a:latin typeface="Arial" panose="020B0604020202020204" pitchFamily="34" charset="0"/>
                <a:cs typeface="Arial" panose="020B0604020202020204" pitchFamily="34" charset="0"/>
              </a:rPr>
              <a:t>Başbakan RTE’ye suçlamalar..</a:t>
            </a:r>
            <a:endParaRPr lang="tr-TR" sz="3200" b="1">
              <a:solidFill>
                <a:srgbClr val="003300"/>
              </a:solidFill>
              <a:latin typeface="Arial" panose="020B0604020202020204" pitchFamily="34" charset="0"/>
              <a:cs typeface="Arial" panose="020B0604020202020204" pitchFamily="34" charset="0"/>
            </a:endParaRPr>
          </a:p>
        </p:txBody>
      </p:sp>
      <p:sp>
        <p:nvSpPr>
          <p:cNvPr id="155651" name="Subtitle 2"/>
          <p:cNvSpPr>
            <a:spLocks noGrp="1"/>
          </p:cNvSpPr>
          <p:nvPr>
            <p:ph type="subTitle" idx="1"/>
          </p:nvPr>
        </p:nvSpPr>
        <p:spPr>
          <a:xfrm>
            <a:off x="71438" y="1785938"/>
            <a:ext cx="6429375" cy="4714875"/>
          </a:xfrm>
          <a:ln w="38100">
            <a:solidFill>
              <a:schemeClr val="tx1"/>
            </a:solidFill>
          </a:ln>
        </p:spPr>
        <p:txBody>
          <a:bodyPr/>
          <a:lstStyle/>
          <a:p>
            <a:pPr algn="l" eaLnBrk="1" hangingPunct="1"/>
            <a:endParaRPr lang="tr-TR" sz="100" b="1">
              <a:solidFill>
                <a:srgbClr val="800000"/>
              </a:solidFill>
            </a:endParaRPr>
          </a:p>
          <a:p>
            <a:pPr algn="l" eaLnBrk="1" hangingPunct="1">
              <a:buFont typeface="Arial" panose="020B0604020202020204" pitchFamily="34" charset="0"/>
              <a:buChar char="•"/>
            </a:pPr>
            <a:r>
              <a:rPr lang="tr-TR" sz="3000" b="1">
                <a:solidFill>
                  <a:srgbClr val="800000"/>
                </a:solidFill>
              </a:rPr>
              <a:t> </a:t>
            </a:r>
            <a:r>
              <a:rPr lang="tr-TR" sz="3600" b="1" u="sng">
                <a:solidFill>
                  <a:srgbClr val="800000"/>
                </a:solidFill>
              </a:rPr>
              <a:t>Amerika'ya teslimiyet</a:t>
            </a:r>
            <a:r>
              <a:rPr lang="tr-TR" sz="3600" b="1">
                <a:solidFill>
                  <a:srgbClr val="800000"/>
                </a:solidFill>
              </a:rPr>
              <a:t>, </a:t>
            </a:r>
            <a:br>
              <a:rPr lang="tr-TR" sz="3600" b="1">
                <a:solidFill>
                  <a:srgbClr val="800000"/>
                </a:solidFill>
              </a:rPr>
            </a:br>
            <a:r>
              <a:rPr lang="tr-TR" sz="3600" b="1">
                <a:solidFill>
                  <a:srgbClr val="800000"/>
                </a:solidFill>
              </a:rPr>
              <a:t>  </a:t>
            </a:r>
            <a:r>
              <a:rPr lang="tr-TR" sz="3600" b="1" u="sng">
                <a:solidFill>
                  <a:srgbClr val="800000"/>
                </a:solidFill>
              </a:rPr>
              <a:t>işbirlikçilik</a:t>
            </a:r>
            <a:r>
              <a:rPr lang="tr-TR" sz="3600" b="1">
                <a:solidFill>
                  <a:srgbClr val="800000"/>
                </a:solidFill>
              </a:rPr>
              <a:t> bunları perişan etti. </a:t>
            </a:r>
            <a:endParaRPr lang="tr-TR" sz="3000" b="1">
              <a:solidFill>
                <a:srgbClr val="800000"/>
              </a:solidFill>
            </a:endParaRPr>
          </a:p>
          <a:p>
            <a:pPr algn="l" eaLnBrk="1" hangingPunct="1">
              <a:buFont typeface="Arial" panose="020B0604020202020204" pitchFamily="34" charset="0"/>
              <a:buChar char="•"/>
            </a:pPr>
            <a:r>
              <a:rPr lang="tr-TR" sz="3000" b="1">
                <a:solidFill>
                  <a:srgbClr val="800000"/>
                </a:solidFill>
              </a:rPr>
              <a:t> </a:t>
            </a:r>
            <a:r>
              <a:rPr lang="tr-TR" sz="3000" b="1">
                <a:solidFill>
                  <a:srgbClr val="000066"/>
                </a:solidFill>
              </a:rPr>
              <a:t>Hele hele Türkiye'yi İran'la karşı </a:t>
            </a:r>
            <a:br>
              <a:rPr lang="tr-TR" sz="3000" b="1">
                <a:solidFill>
                  <a:srgbClr val="000066"/>
                </a:solidFill>
              </a:rPr>
            </a:br>
            <a:r>
              <a:rPr lang="tr-TR" sz="3000" b="1">
                <a:solidFill>
                  <a:srgbClr val="000066"/>
                </a:solidFill>
              </a:rPr>
              <a:t>  karşıya getirirlerse büyük felaket olur. </a:t>
            </a:r>
            <a:endParaRPr lang="tr-TR" sz="3000" b="1">
              <a:solidFill>
                <a:srgbClr val="000066"/>
              </a:solidFill>
            </a:endParaRPr>
          </a:p>
          <a:p>
            <a:pPr algn="l" eaLnBrk="1" hangingPunct="1">
              <a:buFont typeface="Arial" panose="020B0604020202020204" pitchFamily="34" charset="0"/>
              <a:buChar char="•"/>
            </a:pPr>
            <a:r>
              <a:rPr lang="tr-TR" sz="3000" b="1">
                <a:solidFill>
                  <a:srgbClr val="800000"/>
                </a:solidFill>
              </a:rPr>
              <a:t> </a:t>
            </a:r>
            <a:r>
              <a:rPr lang="tr-TR" sz="3000" b="1" i="1">
                <a:solidFill>
                  <a:srgbClr val="000000"/>
                </a:solidFill>
              </a:rPr>
              <a:t>Ama bu akılsızlığı yapmazlar </a:t>
            </a:r>
            <a:br>
              <a:rPr lang="tr-TR" sz="3000" b="1" i="1">
                <a:solidFill>
                  <a:srgbClr val="000000"/>
                </a:solidFill>
              </a:rPr>
            </a:br>
            <a:r>
              <a:rPr lang="tr-TR" sz="3000" b="1">
                <a:solidFill>
                  <a:srgbClr val="000000"/>
                </a:solidFill>
              </a:rPr>
              <a:t>  diye düşünüyorum. </a:t>
            </a:r>
            <a:endParaRPr lang="tr-TR" sz="3000" b="1">
              <a:solidFill>
                <a:srgbClr val="000000"/>
              </a:solidFill>
            </a:endParaRPr>
          </a:p>
          <a:p>
            <a:pPr algn="l" eaLnBrk="1" hangingPunct="1">
              <a:buFont typeface="Arial" panose="020B0604020202020204" pitchFamily="34" charset="0"/>
              <a:buChar char="•"/>
            </a:pPr>
            <a:r>
              <a:rPr lang="tr-TR" sz="3000" b="1" i="1">
                <a:solidFill>
                  <a:srgbClr val="800000"/>
                </a:solidFill>
              </a:rPr>
              <a:t> </a:t>
            </a:r>
            <a:r>
              <a:rPr lang="tr-TR" sz="3000" b="1" i="1">
                <a:solidFill>
                  <a:srgbClr val="333300"/>
                </a:solidFill>
              </a:rPr>
              <a:t>Eğer onu da yaparsalar </a:t>
            </a:r>
            <a:br>
              <a:rPr lang="tr-TR" sz="3000" b="1" i="1">
                <a:solidFill>
                  <a:srgbClr val="333300"/>
                </a:solidFill>
              </a:rPr>
            </a:br>
            <a:r>
              <a:rPr lang="tr-TR" sz="3000" b="1" i="1">
                <a:solidFill>
                  <a:srgbClr val="333300"/>
                </a:solidFill>
              </a:rPr>
              <a:t>  her şeye müstehaktırlar. </a:t>
            </a:r>
            <a:br>
              <a:rPr lang="tr-TR" sz="800" b="1">
                <a:solidFill>
                  <a:srgbClr val="800000"/>
                </a:solidFill>
              </a:rPr>
            </a:br>
            <a:r>
              <a:rPr lang="tr-TR" sz="800">
                <a:solidFill>
                  <a:srgbClr val="800000"/>
                </a:solidFill>
              </a:rPr>
              <a:t>     </a:t>
            </a:r>
            <a:r>
              <a:rPr lang="tr-TR" sz="2000" i="1">
                <a:solidFill>
                  <a:srgbClr val="000066"/>
                </a:solidFill>
              </a:rPr>
              <a:t>VATAN Gazetesi, 24.03.08, Mine Şenocaklı</a:t>
            </a:r>
            <a:endParaRPr lang="tr-TR" sz="3600" i="1">
              <a:solidFill>
                <a:srgbClr val="000066"/>
              </a:solidFill>
            </a:endParaRPr>
          </a:p>
        </p:txBody>
      </p:sp>
      <p:pic>
        <p:nvPicPr>
          <p:cNvPr id="155652" name="Picture 2" descr="D:\mydocuments\Pictures\RTE, 06.10.06.jpg"/>
          <p:cNvPicPr>
            <a:picLocks noChangeAspect="1" noChangeArrowheads="1"/>
          </p:cNvPicPr>
          <p:nvPr/>
        </p:nvPicPr>
        <p:blipFill>
          <a:blip r:embed="rId1" cstate="email"/>
          <a:srcRect/>
          <a:stretch>
            <a:fillRect/>
          </a:stretch>
        </p:blipFill>
        <p:spPr bwMode="auto">
          <a:xfrm>
            <a:off x="6715125" y="2428875"/>
            <a:ext cx="2222500" cy="4000500"/>
          </a:xfrm>
          <a:prstGeom prst="rect">
            <a:avLst/>
          </a:prstGeom>
          <a:noFill/>
          <a:ln w="76200">
            <a:solidFill>
              <a:srgbClr val="000000"/>
            </a:solidFill>
            <a:miter lim="800000"/>
            <a:headEnd/>
            <a:tailEnd/>
          </a:ln>
        </p:spPr>
      </p:pic>
      <p:pic>
        <p:nvPicPr>
          <p:cNvPr id="155653" name="Picture 3"/>
          <p:cNvPicPr>
            <a:picLocks noChangeAspect="1" noChangeArrowheads="1"/>
          </p:cNvPicPr>
          <p:nvPr/>
        </p:nvPicPr>
        <p:blipFill>
          <a:blip r:embed="rId2" cstate="email"/>
          <a:srcRect/>
          <a:stretch>
            <a:fillRect/>
          </a:stretch>
        </p:blipFill>
        <p:spPr bwMode="auto">
          <a:xfrm>
            <a:off x="6643688" y="142875"/>
            <a:ext cx="2428875" cy="2071688"/>
          </a:xfrm>
          <a:prstGeom prst="rect">
            <a:avLst/>
          </a:prstGeom>
          <a:noFill/>
          <a:ln w="38100">
            <a:solidFill>
              <a:srgbClr val="660033"/>
            </a:solid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itle 1"/>
          <p:cNvSpPr>
            <a:spLocks noGrp="1"/>
          </p:cNvSpPr>
          <p:nvPr>
            <p:ph type="title"/>
          </p:nvPr>
        </p:nvSpPr>
        <p:spPr>
          <a:xfrm>
            <a:off x="1571625" y="274638"/>
            <a:ext cx="5659438" cy="1143000"/>
          </a:xfrm>
        </p:spPr>
        <p:txBody>
          <a:bodyPr/>
          <a:lstStyle/>
          <a:p>
            <a:r>
              <a:rPr lang="tr-TR" sz="5400" b="1">
                <a:solidFill>
                  <a:srgbClr val="800000"/>
                </a:solidFill>
              </a:rPr>
              <a:t>M. Şevket EYGİ’nin </a:t>
            </a:r>
            <a:br>
              <a:rPr lang="tr-TR" sz="5400" b="1">
                <a:solidFill>
                  <a:srgbClr val="800000"/>
                </a:solidFill>
              </a:rPr>
            </a:br>
            <a:r>
              <a:rPr lang="tr-TR" sz="5400" b="1">
                <a:solidFill>
                  <a:srgbClr val="800000"/>
                </a:solidFill>
              </a:rPr>
              <a:t>acı itirafları-1 </a:t>
            </a:r>
            <a:endParaRPr lang="tr-TR" sz="5400" b="1">
              <a:solidFill>
                <a:srgbClr val="800000"/>
              </a:solidFill>
            </a:endParaRPr>
          </a:p>
        </p:txBody>
      </p:sp>
      <p:sp>
        <p:nvSpPr>
          <p:cNvPr id="116739" name="Content Placeholder 2"/>
          <p:cNvSpPr>
            <a:spLocks noGrp="1"/>
          </p:cNvSpPr>
          <p:nvPr>
            <p:ph idx="1"/>
          </p:nvPr>
        </p:nvSpPr>
        <p:spPr>
          <a:xfrm>
            <a:off x="214313" y="1743646"/>
            <a:ext cx="8715375" cy="4781698"/>
          </a:xfrm>
          <a:ln w="50800">
            <a:solidFill>
              <a:srgbClr val="003300"/>
            </a:solidFill>
          </a:ln>
        </p:spPr>
        <p:txBody>
          <a:bodyPr/>
          <a:lstStyle/>
          <a:p>
            <a:pPr marL="173355" indent="-173355">
              <a:buFont typeface="Arial" panose="020B0604020202020204" pitchFamily="34" charset="0"/>
              <a:buNone/>
            </a:pPr>
            <a:r>
              <a:rPr lang="tr-TR" sz="200" dirty="0"/>
              <a:t> </a:t>
            </a:r>
            <a:endParaRPr lang="tr-TR" sz="200" dirty="0"/>
          </a:p>
          <a:p>
            <a:pPr marL="173355" indent="-173355">
              <a:spcBef>
                <a:spcPts val="0"/>
              </a:spcBef>
            </a:pPr>
            <a:r>
              <a:rPr lang="tr-TR" sz="2500" i="1" dirty="0"/>
              <a:t>“Sevgili din ve iman kardeşlerim! Biz, 1950’lerden bu yana </a:t>
            </a:r>
            <a:br>
              <a:rPr lang="tr-TR" sz="2500" i="1" dirty="0"/>
            </a:br>
            <a:r>
              <a:rPr lang="tr-TR" sz="2500" i="1" dirty="0"/>
              <a:t>40 bin cami binası, bu iş için trilyonlarca dolar harcama yaptık. Bunların mihraplarına geçecek kaliteli imamlar, minberlerine çıkıp hutbe okuyacak kaliteli hatipler, Müslümanları uyaracak kaliteli vaizler yetiştirmeyi düşünmedik. 79 bin camiye hela, imam ve müezzin lojmanı yaptırdık. </a:t>
            </a:r>
            <a:endParaRPr lang="tr-TR" sz="2500" b="1" dirty="0"/>
          </a:p>
          <a:p>
            <a:pPr marL="173355" indent="-173355">
              <a:spcBef>
                <a:spcPts val="0"/>
              </a:spcBef>
            </a:pPr>
            <a:r>
              <a:rPr lang="tr-TR" sz="2500" dirty="0">
                <a:gradFill>
                  <a:gsLst>
                    <a:gs pos="0">
                      <a:srgbClr val="012D86"/>
                    </a:gs>
                    <a:gs pos="100000">
                      <a:srgbClr val="0E2557"/>
                    </a:gs>
                  </a:gsLst>
                  <a:lin scaled="0"/>
                </a:gradFill>
              </a:rPr>
              <a:t>On binlerce camiye kalorifer yaptırdık, pahalı klima cihazları taktık. Camileri hoparlörlerle, ışıldaklarla, vantilatörlerle doldurduk. Evet, son elli yıl içinde bunlara trilyonlar harcadık.”</a:t>
            </a:r>
            <a:endParaRPr lang="tr-TR" sz="2500" b="1" dirty="0">
              <a:gradFill>
                <a:gsLst>
                  <a:gs pos="0">
                    <a:srgbClr val="012D86"/>
                  </a:gs>
                  <a:gs pos="100000">
                    <a:srgbClr val="0E2557"/>
                  </a:gs>
                </a:gsLst>
                <a:lin scaled="0"/>
              </a:gradFill>
            </a:endParaRPr>
          </a:p>
          <a:p>
            <a:pPr marL="173355" indent="-173355">
              <a:spcBef>
                <a:spcPts val="0"/>
              </a:spcBef>
            </a:pPr>
            <a:r>
              <a:rPr lang="tr-TR" sz="2500" i="1" dirty="0"/>
              <a:t>“Ramazanlarda birtakım din cemaatleri 5 yıldızlı lüks otellerde bin kişilik ihtişamlı, israflı, gösterişli, günahlı iftarlar veriyordu. </a:t>
            </a:r>
            <a:br>
              <a:rPr lang="tr-TR" sz="2500" i="1" dirty="0"/>
            </a:br>
            <a:r>
              <a:rPr lang="tr-TR" sz="2500" i="1" dirty="0"/>
              <a:t>O fücur yuvalarında verilen iftarlar dinimize uygun muydu?” </a:t>
            </a:r>
            <a:endParaRPr lang="tr-TR" sz="2500" b="1" dirty="0"/>
          </a:p>
        </p:txBody>
      </p:sp>
      <p:pic>
        <p:nvPicPr>
          <p:cNvPr id="116740" name="Picture 5"/>
          <p:cNvPicPr>
            <a:picLocks noChangeAspect="1" noChangeArrowheads="1"/>
          </p:cNvPicPr>
          <p:nvPr/>
        </p:nvPicPr>
        <p:blipFill>
          <a:blip r:embed="rId1" cstate="email"/>
          <a:srcRect/>
          <a:stretch>
            <a:fillRect/>
          </a:stretch>
        </p:blipFill>
        <p:spPr bwMode="auto">
          <a:xfrm>
            <a:off x="7215188" y="0"/>
            <a:ext cx="1928812" cy="1643063"/>
          </a:xfrm>
          <a:prstGeom prst="rect">
            <a:avLst/>
          </a:prstGeom>
          <a:noFill/>
          <a:ln w="9525">
            <a:noFill/>
            <a:miter lim="800000"/>
            <a:headEnd/>
            <a:tailEnd/>
          </a:ln>
        </p:spPr>
      </p:pic>
      <p:pic>
        <p:nvPicPr>
          <p:cNvPr id="116741" name="Picture 6"/>
          <p:cNvPicPr>
            <a:picLocks noChangeAspect="1" noChangeArrowheads="1"/>
          </p:cNvPicPr>
          <p:nvPr/>
        </p:nvPicPr>
        <p:blipFill>
          <a:blip r:embed="rId2" cstate="email"/>
          <a:srcRect/>
          <a:stretch>
            <a:fillRect/>
          </a:stretch>
        </p:blipFill>
        <p:spPr bwMode="auto">
          <a:xfrm>
            <a:off x="71438" y="15875"/>
            <a:ext cx="1643062" cy="1627188"/>
          </a:xfrm>
          <a:prstGeom prst="rect">
            <a:avLst/>
          </a:prstGeom>
          <a:noFill/>
          <a:ln w="9525">
            <a:no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Title 1"/>
          <p:cNvSpPr>
            <a:spLocks noGrp="1"/>
          </p:cNvSpPr>
          <p:nvPr>
            <p:ph type="title"/>
          </p:nvPr>
        </p:nvSpPr>
        <p:spPr>
          <a:xfrm>
            <a:off x="1643063" y="274638"/>
            <a:ext cx="5588000" cy="1143000"/>
          </a:xfrm>
        </p:spPr>
        <p:txBody>
          <a:bodyPr/>
          <a:lstStyle/>
          <a:p>
            <a:r>
              <a:rPr lang="tr-TR" sz="5400" b="1">
                <a:solidFill>
                  <a:srgbClr val="800000"/>
                </a:solidFill>
              </a:rPr>
              <a:t>M. Şevket EYGİ’nin </a:t>
            </a:r>
            <a:br>
              <a:rPr lang="tr-TR" sz="5400" b="1">
                <a:solidFill>
                  <a:srgbClr val="800000"/>
                </a:solidFill>
              </a:rPr>
            </a:br>
            <a:r>
              <a:rPr lang="tr-TR" sz="5400" b="1">
                <a:solidFill>
                  <a:srgbClr val="800000"/>
                </a:solidFill>
              </a:rPr>
              <a:t>acı itirafları-2</a:t>
            </a:r>
            <a:endParaRPr lang="tr-TR" sz="5400" b="1">
              <a:solidFill>
                <a:srgbClr val="800000"/>
              </a:solidFill>
            </a:endParaRPr>
          </a:p>
        </p:txBody>
      </p:sp>
      <p:sp>
        <p:nvSpPr>
          <p:cNvPr id="117763" name="Content Placeholder 2"/>
          <p:cNvSpPr>
            <a:spLocks noGrp="1"/>
          </p:cNvSpPr>
          <p:nvPr>
            <p:ph idx="1"/>
          </p:nvPr>
        </p:nvSpPr>
        <p:spPr>
          <a:xfrm>
            <a:off x="214313" y="1743646"/>
            <a:ext cx="8715375" cy="4781698"/>
          </a:xfrm>
          <a:ln w="50800">
            <a:solidFill>
              <a:srgbClr val="003300"/>
            </a:solidFill>
          </a:ln>
        </p:spPr>
        <p:txBody>
          <a:bodyPr/>
          <a:lstStyle/>
          <a:p>
            <a:pPr marL="173355" indent="-173355">
              <a:spcBef>
                <a:spcPct val="0"/>
              </a:spcBef>
              <a:buFont typeface="Arial" panose="020B0604020202020204" pitchFamily="34" charset="0"/>
              <a:buNone/>
            </a:pPr>
            <a:endParaRPr lang="tr-TR" sz="400" i="1" dirty="0"/>
          </a:p>
          <a:p>
            <a:pPr marL="173355" indent="-173355">
              <a:spcBef>
                <a:spcPct val="0"/>
              </a:spcBef>
            </a:pPr>
            <a:r>
              <a:rPr lang="tr-TR" sz="2600" i="1" dirty="0"/>
              <a:t>“Zengin olan Müslümanların çoğu ipin ucunu kaçırdı, şaşırdı, dağıttı. Milyon dolarlık lüks meskenler, yüz binlerce dolarlık yazlıklar, lüks limuzinler, israf, sefahat, rezalet gırtlağa çıktı.” </a:t>
            </a:r>
            <a:endParaRPr lang="tr-TR" sz="2600" b="1" dirty="0"/>
          </a:p>
          <a:p>
            <a:pPr marL="173355" indent="-173355">
              <a:spcBef>
                <a:spcPct val="0"/>
              </a:spcBef>
            </a:pPr>
            <a:r>
              <a:rPr lang="tr-TR" sz="2600" i="1" dirty="0"/>
              <a:t>“Biz; bir sürü hizip, fırka, grup, cemaat ve tarikata ayrıldık </a:t>
            </a:r>
            <a:br>
              <a:rPr lang="tr-TR" sz="2600" i="1" dirty="0"/>
            </a:br>
            <a:r>
              <a:rPr lang="tr-TR" sz="2600" i="1" dirty="0"/>
              <a:t>ve birbirimizle çekişip tepişmeye başladık. </a:t>
            </a:r>
            <a:endParaRPr lang="tr-TR" sz="2600" i="1" dirty="0"/>
          </a:p>
          <a:p>
            <a:pPr marL="173355" indent="-173355">
              <a:spcBef>
                <a:spcPct val="0"/>
              </a:spcBef>
            </a:pPr>
            <a:r>
              <a:rPr lang="tr-TR" sz="2600" b="1" i="1" dirty="0">
                <a:solidFill>
                  <a:srgbClr val="006600"/>
                </a:solidFill>
              </a:rPr>
              <a:t>Yığın ve </a:t>
            </a:r>
            <a:r>
              <a:rPr lang="tr-TR" sz="2800" b="1" i="1" u="sng" dirty="0">
                <a:solidFill>
                  <a:srgbClr val="006600"/>
                </a:solidFill>
              </a:rPr>
              <a:t>sürü haline gelen on milyonlarca Müslüman</a:t>
            </a:r>
            <a:r>
              <a:rPr lang="tr-TR" sz="2600" b="1" i="1" dirty="0">
                <a:solidFill>
                  <a:srgbClr val="006600"/>
                </a:solidFill>
              </a:rPr>
              <a:t>, </a:t>
            </a:r>
            <a:br>
              <a:rPr lang="tr-TR" sz="2600" b="1" i="1" dirty="0">
                <a:solidFill>
                  <a:srgbClr val="006600"/>
                </a:solidFill>
              </a:rPr>
            </a:br>
            <a:r>
              <a:rPr lang="tr-TR" sz="2600" b="1" i="1" dirty="0">
                <a:solidFill>
                  <a:srgbClr val="006600"/>
                </a:solidFill>
              </a:rPr>
              <a:t>şu anda vahim bir kırsal kesim ve varoş zihniyeti, </a:t>
            </a:r>
            <a:br>
              <a:rPr lang="tr-TR" sz="2600" b="1" i="1" dirty="0">
                <a:solidFill>
                  <a:srgbClr val="006600"/>
                </a:solidFill>
              </a:rPr>
            </a:br>
            <a:r>
              <a:rPr lang="tr-TR" sz="2600" b="1" i="1" dirty="0">
                <a:solidFill>
                  <a:srgbClr val="006600"/>
                </a:solidFill>
              </a:rPr>
              <a:t>marjinallik, parçalanmışlık içindedir.”</a:t>
            </a:r>
            <a:endParaRPr lang="tr-TR" sz="2600" b="1" dirty="0">
              <a:solidFill>
                <a:srgbClr val="006600"/>
              </a:solidFill>
            </a:endParaRPr>
          </a:p>
          <a:p>
            <a:pPr marL="173355" indent="-173355">
              <a:spcBef>
                <a:spcPct val="0"/>
              </a:spcBef>
            </a:pPr>
            <a:r>
              <a:rPr lang="tr-TR" sz="2600" b="1" i="1" u="sng" dirty="0">
                <a:solidFill>
                  <a:srgbClr val="660033"/>
                </a:solidFill>
              </a:rPr>
              <a:t>“Bizi mahvedenler, militan din düşmanları değil, içimizdeki din sömürücüsü, din rantı yiyen işbirlikçi, hain alçaklardır...”</a:t>
            </a:r>
            <a:br>
              <a:rPr lang="tr-TR" sz="2600" b="1" i="1" u="sng" dirty="0">
                <a:solidFill>
                  <a:srgbClr val="660033"/>
                </a:solidFill>
              </a:rPr>
            </a:br>
            <a:br>
              <a:rPr lang="tr-TR" sz="600" b="1" i="1" u="sng" dirty="0">
                <a:solidFill>
                  <a:srgbClr val="660033"/>
                </a:solidFill>
              </a:rPr>
            </a:br>
            <a:r>
              <a:rPr lang="tr-TR" sz="2600" b="1" dirty="0">
                <a:solidFill>
                  <a:srgbClr val="000066"/>
                </a:solidFill>
              </a:rPr>
              <a:t>ALLAH ile ALDATMAK adlı kitabı, Prof. Dr. Yaşar N. ÖZTÜRK</a:t>
            </a:r>
            <a:endParaRPr lang="tr-TR" sz="2600" b="1" dirty="0">
              <a:solidFill>
                <a:srgbClr val="000066"/>
              </a:solidFill>
            </a:endParaRPr>
          </a:p>
        </p:txBody>
      </p:sp>
      <p:pic>
        <p:nvPicPr>
          <p:cNvPr id="117764" name="Picture 5"/>
          <p:cNvPicPr>
            <a:picLocks noChangeAspect="1" noChangeArrowheads="1"/>
          </p:cNvPicPr>
          <p:nvPr/>
        </p:nvPicPr>
        <p:blipFill>
          <a:blip r:embed="rId1" cstate="email"/>
          <a:srcRect/>
          <a:stretch>
            <a:fillRect/>
          </a:stretch>
        </p:blipFill>
        <p:spPr bwMode="auto">
          <a:xfrm>
            <a:off x="7215188" y="0"/>
            <a:ext cx="1928812" cy="1643063"/>
          </a:xfrm>
          <a:prstGeom prst="rect">
            <a:avLst/>
          </a:prstGeom>
          <a:noFill/>
          <a:ln w="9525">
            <a:noFill/>
            <a:miter lim="800000"/>
            <a:headEnd/>
            <a:tailEnd/>
          </a:ln>
        </p:spPr>
      </p:pic>
      <p:pic>
        <p:nvPicPr>
          <p:cNvPr id="117765" name="Picture 2"/>
          <p:cNvPicPr>
            <a:picLocks noChangeAspect="1" noChangeArrowheads="1"/>
          </p:cNvPicPr>
          <p:nvPr/>
        </p:nvPicPr>
        <p:blipFill>
          <a:blip r:embed="rId2" cstate="email"/>
          <a:srcRect/>
          <a:stretch>
            <a:fillRect/>
          </a:stretch>
        </p:blipFill>
        <p:spPr bwMode="auto">
          <a:xfrm>
            <a:off x="80963" y="0"/>
            <a:ext cx="1639887" cy="1624013"/>
          </a:xfrm>
          <a:prstGeom prst="rect">
            <a:avLst/>
          </a:prstGeom>
          <a:noFill/>
          <a:ln w="9525">
            <a:no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Title 1"/>
          <p:cNvSpPr>
            <a:spLocks noGrp="1"/>
          </p:cNvSpPr>
          <p:nvPr>
            <p:ph type="title"/>
          </p:nvPr>
        </p:nvSpPr>
        <p:spPr>
          <a:xfrm>
            <a:off x="0" y="274638"/>
            <a:ext cx="7231063" cy="1143000"/>
          </a:xfrm>
        </p:spPr>
        <p:txBody>
          <a:bodyPr/>
          <a:lstStyle/>
          <a:p>
            <a:pPr>
              <a:lnSpc>
                <a:spcPct val="90000"/>
              </a:lnSpc>
            </a:pPr>
            <a:r>
              <a:rPr lang="tr-TR" sz="5400" b="1" dirty="0">
                <a:solidFill>
                  <a:srgbClr val="800000"/>
                </a:solidFill>
              </a:rPr>
              <a:t>M. Şevket EYGİ’nin </a:t>
            </a:r>
            <a:br>
              <a:rPr lang="tr-TR" sz="5400" b="1" dirty="0">
                <a:solidFill>
                  <a:srgbClr val="800000"/>
                </a:solidFill>
              </a:rPr>
            </a:br>
            <a:r>
              <a:rPr lang="tr-TR" sz="5400" b="1" dirty="0">
                <a:solidFill>
                  <a:srgbClr val="800000"/>
                </a:solidFill>
              </a:rPr>
              <a:t>acı itirafları-3</a:t>
            </a:r>
            <a:endParaRPr lang="tr-TR" sz="5400" b="1" dirty="0">
              <a:solidFill>
                <a:srgbClr val="800000"/>
              </a:solidFill>
            </a:endParaRPr>
          </a:p>
        </p:txBody>
      </p:sp>
      <p:sp>
        <p:nvSpPr>
          <p:cNvPr id="27651" name="Content Placeholder 2"/>
          <p:cNvSpPr>
            <a:spLocks noGrp="1"/>
          </p:cNvSpPr>
          <p:nvPr>
            <p:ph idx="1"/>
          </p:nvPr>
        </p:nvSpPr>
        <p:spPr>
          <a:xfrm>
            <a:off x="214313" y="1556793"/>
            <a:ext cx="8715375" cy="4968552"/>
          </a:xfrm>
          <a:ln w="50800">
            <a:solidFill>
              <a:srgbClr val="003300"/>
            </a:solidFill>
          </a:ln>
        </p:spPr>
        <p:txBody>
          <a:bodyPr/>
          <a:lstStyle/>
          <a:p>
            <a:pPr marL="173355" indent="-173355">
              <a:lnSpc>
                <a:spcPct val="90000"/>
              </a:lnSpc>
              <a:spcBef>
                <a:spcPts val="0"/>
              </a:spcBef>
              <a:buFont typeface="Arial" panose="020B0604020202020204" pitchFamily="34" charset="0"/>
              <a:buNone/>
              <a:defRPr/>
            </a:pPr>
            <a:endParaRPr lang="tr-TR" sz="400" i="1" dirty="0"/>
          </a:p>
          <a:p>
            <a:pPr marL="268605" indent="-268605">
              <a:lnSpc>
                <a:spcPct val="90000"/>
              </a:lnSpc>
              <a:spcBef>
                <a:spcPts val="0"/>
              </a:spcBef>
              <a:defRPr/>
            </a:pPr>
            <a:r>
              <a:rPr lang="tr-TR" dirty="0"/>
              <a:t>"Bütün gücümüzü Kuran kursu, imam-hatip mektebi, ilahiyat fakültesi açmaya sarf ettik. Hesabı yapılsa, bunlara akıllara durgunluk verecek miktarlar harcadık. Daha bitmedi. </a:t>
            </a:r>
            <a:br>
              <a:rPr lang="tr-TR" dirty="0"/>
            </a:br>
            <a:r>
              <a:rPr lang="tr-TR" dirty="0"/>
              <a:t>Birtakım </a:t>
            </a:r>
            <a:r>
              <a:rPr lang="tr-TR" sz="3400" b="1" i="1" u="sng" dirty="0">
                <a:solidFill>
                  <a:srgbClr val="990033"/>
                </a:solidFill>
              </a:rPr>
              <a:t>din baronları için her yıl </a:t>
            </a:r>
            <a:br>
              <a:rPr lang="tr-TR" sz="3400" b="1" i="1" u="sng" dirty="0">
                <a:solidFill>
                  <a:srgbClr val="990033"/>
                </a:solidFill>
              </a:rPr>
            </a:br>
            <a:r>
              <a:rPr lang="tr-TR" sz="3400" b="1" i="1" u="sng" dirty="0">
                <a:solidFill>
                  <a:srgbClr val="990033"/>
                </a:solidFill>
              </a:rPr>
              <a:t>milyarlarca dolar para topladık</a:t>
            </a:r>
            <a:r>
              <a:rPr lang="tr-TR" dirty="0"/>
              <a:t>. </a:t>
            </a:r>
            <a:br>
              <a:rPr lang="tr-TR" dirty="0"/>
            </a:br>
            <a:r>
              <a:rPr lang="tr-TR" dirty="0">
                <a:solidFill>
                  <a:srgbClr val="003300"/>
                </a:solidFill>
              </a:rPr>
              <a:t>Bu paraların yerli yerince, akıllıca </a:t>
            </a:r>
            <a:br>
              <a:rPr lang="tr-TR" dirty="0">
                <a:solidFill>
                  <a:srgbClr val="003300"/>
                </a:solidFill>
              </a:rPr>
            </a:br>
            <a:r>
              <a:rPr lang="tr-TR" dirty="0">
                <a:solidFill>
                  <a:srgbClr val="003300"/>
                </a:solidFill>
              </a:rPr>
              <a:t>harcanıp harcanmadığını </a:t>
            </a:r>
            <a:br>
              <a:rPr lang="tr-TR" dirty="0">
                <a:solidFill>
                  <a:srgbClr val="003300"/>
                </a:solidFill>
              </a:rPr>
            </a:br>
            <a:r>
              <a:rPr lang="tr-TR" dirty="0">
                <a:solidFill>
                  <a:srgbClr val="003300"/>
                </a:solidFill>
              </a:rPr>
              <a:t>hiç sorgulamadık, kontrol etmedik.“</a:t>
            </a:r>
            <a:endParaRPr lang="tr-TR" dirty="0">
              <a:solidFill>
                <a:srgbClr val="003300"/>
              </a:solidFill>
            </a:endParaRPr>
          </a:p>
          <a:p>
            <a:pPr marL="173355" indent="-173355">
              <a:lnSpc>
                <a:spcPct val="90000"/>
              </a:lnSpc>
              <a:spcBef>
                <a:spcPts val="0"/>
              </a:spcBef>
              <a:buFont typeface="Arial" panose="020B0604020202020204" pitchFamily="34" charset="0"/>
              <a:buNone/>
              <a:defRPr/>
            </a:pPr>
            <a:br>
              <a:rPr lang="tr-TR" sz="600" b="1" i="1" u="sng" dirty="0">
                <a:solidFill>
                  <a:srgbClr val="660033"/>
                </a:solidFill>
              </a:rPr>
            </a:br>
            <a:r>
              <a:rPr lang="tr-TR" sz="2600" b="1" dirty="0">
                <a:solidFill>
                  <a:srgbClr val="000066"/>
                </a:solidFill>
              </a:rPr>
              <a:t>ALLAH ile ALDATMAK adlı kitabı, Prof. Dr. Yaşar N. ÖZTÜRK</a:t>
            </a:r>
            <a:endParaRPr lang="tr-TR" sz="2600" b="1" dirty="0">
              <a:solidFill>
                <a:srgbClr val="000066"/>
              </a:solidFill>
            </a:endParaRPr>
          </a:p>
          <a:p>
            <a:pPr marL="173355" indent="-173355">
              <a:lnSpc>
                <a:spcPct val="90000"/>
              </a:lnSpc>
              <a:spcBef>
                <a:spcPts val="0"/>
              </a:spcBef>
              <a:buFont typeface="Arial" panose="020B0604020202020204" pitchFamily="34" charset="0"/>
              <a:buNone/>
              <a:defRPr/>
            </a:pPr>
            <a:r>
              <a:rPr lang="tr-TR" sz="2400" b="1" i="1" dirty="0">
                <a:solidFill>
                  <a:srgbClr val="000066"/>
                </a:solidFill>
              </a:rPr>
              <a:t>   Hasan Pulur, 29.05.08, Milliyet</a:t>
            </a:r>
            <a:endParaRPr lang="tr-TR" sz="2400" b="1" i="1" dirty="0">
              <a:solidFill>
                <a:srgbClr val="000066"/>
              </a:solidFill>
            </a:endParaRPr>
          </a:p>
        </p:txBody>
      </p:sp>
      <p:pic>
        <p:nvPicPr>
          <p:cNvPr id="118788" name="Picture 5"/>
          <p:cNvPicPr>
            <a:picLocks noChangeAspect="1" noChangeArrowheads="1"/>
          </p:cNvPicPr>
          <p:nvPr/>
        </p:nvPicPr>
        <p:blipFill>
          <a:blip r:embed="rId1" cstate="email"/>
          <a:srcRect/>
          <a:stretch>
            <a:fillRect/>
          </a:stretch>
        </p:blipFill>
        <p:spPr bwMode="auto">
          <a:xfrm>
            <a:off x="7215188" y="0"/>
            <a:ext cx="1928812" cy="1643063"/>
          </a:xfrm>
          <a:prstGeom prst="rect">
            <a:avLst/>
          </a:prstGeom>
          <a:noFill/>
          <a:ln w="9525">
            <a:noFill/>
            <a:miter lim="800000"/>
            <a:headEnd/>
            <a:tailEnd/>
          </a:ln>
        </p:spPr>
      </p:pic>
      <p:pic>
        <p:nvPicPr>
          <p:cNvPr id="118789" name="Picture 2"/>
          <p:cNvPicPr>
            <a:picLocks noChangeAspect="1" noChangeArrowheads="1"/>
          </p:cNvPicPr>
          <p:nvPr/>
        </p:nvPicPr>
        <p:blipFill>
          <a:blip r:embed="rId2" cstate="email"/>
          <a:srcRect/>
          <a:stretch>
            <a:fillRect/>
          </a:stretch>
        </p:blipFill>
        <p:spPr bwMode="auto">
          <a:xfrm>
            <a:off x="6573838" y="2996952"/>
            <a:ext cx="2163762" cy="2571750"/>
          </a:xfrm>
          <a:prstGeom prst="rect">
            <a:avLst/>
          </a:prstGeom>
          <a:noFill/>
          <a:ln w="9525">
            <a:noFill/>
            <a:miter lim="800000"/>
            <a:headEnd/>
            <a:tailEnd/>
          </a:ln>
        </p:spPr>
      </p:pic>
      <p:sp>
        <p:nvSpPr>
          <p:cNvPr id="6"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graphicFrame>
        <p:nvGraphicFramePr>
          <p:cNvPr id="616450" name="Group 2"/>
          <p:cNvGraphicFramePr>
            <a:graphicFrameLocks noGrp="1"/>
          </p:cNvGraphicFramePr>
          <p:nvPr/>
        </p:nvGraphicFramePr>
        <p:xfrm>
          <a:off x="-252413" y="333375"/>
          <a:ext cx="5187951" cy="6126480"/>
        </p:xfrm>
        <a:graphic>
          <a:graphicData uri="http://schemas.openxmlformats.org/drawingml/2006/table">
            <a:tbl>
              <a:tblPr/>
              <a:tblGrid>
                <a:gridCol w="5187951"/>
              </a:tblGrid>
              <a:tr h="26035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tr-TR" sz="5500" b="0" i="1" u="none" strike="noStrike" cap="none" normalizeH="0" baseline="0">
                          <a:ln>
                            <a:noFill/>
                          </a:ln>
                          <a:solidFill>
                            <a:srgbClr val="FFFF00"/>
                          </a:solidFill>
                          <a:effectLst/>
                          <a:latin typeface="Tahoma" panose="020B0604030504040204" pitchFamily="34" charset="0"/>
                        </a:rPr>
                        <a:t>“ </a:t>
                      </a:r>
                      <a:r>
                        <a:rPr kumimoji="0" lang="tr-TR" sz="5500" b="0" i="1" u="none" strike="noStrike" cap="none" normalizeH="0" baseline="0">
                          <a:ln>
                            <a:noFill/>
                          </a:ln>
                          <a:solidFill>
                            <a:srgbClr val="FFFF00"/>
                          </a:solidFill>
                          <a:effectLst/>
                          <a:latin typeface="Tahoma" panose="020B0604030504040204" pitchFamily="34" charset="0"/>
                          <a:ea typeface="Times New Roman" panose="02020603050405020304" pitchFamily="18" charset="0"/>
                          <a:cs typeface="Tahoma" panose="020B0604030504040204" pitchFamily="34" charset="0"/>
                        </a:rPr>
                        <a:t>A</a:t>
                      </a:r>
                      <a:r>
                        <a:rPr kumimoji="0" lang="tr-TR" sz="5500" b="0" i="1" u="none" strike="noStrike" cap="none" normalizeH="0" baseline="0">
                          <a:ln>
                            <a:noFill/>
                          </a:ln>
                          <a:solidFill>
                            <a:srgbClr val="FFFF00"/>
                          </a:solidFill>
                          <a:effectLst/>
                          <a:latin typeface="Tahoma" panose="020B0604030504040204" pitchFamily="34" charset="0"/>
                        </a:rPr>
                        <a:t>şağılı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k kimselerin </a:t>
                      </a:r>
                      <a:r>
                        <a:rPr kumimoji="0" lang="tr-TR" sz="5500" b="0" i="1" u="none" strike="noStrike" cap="none" normalizeH="0" baseline="0">
                          <a:ln>
                            <a:noFill/>
                          </a:ln>
                          <a:solidFill>
                            <a:srgbClr val="FFFF00"/>
                          </a:solidFill>
                          <a:effectLst/>
                          <a:latin typeface="Tahoma" panose="020B0604030504040204" pitchFamily="34" charset="0"/>
                        </a:rPr>
                        <a:t>‘</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parayla</a:t>
                      </a:r>
                      <a:r>
                        <a:rPr kumimoji="0" lang="tr-TR" sz="5500" b="0" i="1" u="none" strike="noStrike" cap="none" normalizeH="0" baseline="0">
                          <a:ln>
                            <a:noFill/>
                          </a:ln>
                          <a:solidFill>
                            <a:srgbClr val="FFFF00"/>
                          </a:solidFill>
                          <a:effectLst/>
                          <a:latin typeface="Tahoma" panose="020B0604030504040204" pitchFamily="34" charset="0"/>
                        </a:rPr>
                        <a:t>’</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 yapt</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rd</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klar</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 bas</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n sava</a:t>
                      </a:r>
                      <a:r>
                        <a:rPr kumimoji="0" lang="tr-TR" sz="5500" b="0" i="1" u="none" strike="noStrike" cap="none" normalizeH="0" baseline="0">
                          <a:ln>
                            <a:noFill/>
                          </a:ln>
                          <a:solidFill>
                            <a:srgbClr val="FFFF00"/>
                          </a:solidFill>
                          <a:effectLst/>
                          <a:latin typeface="Tahoma" panose="020B0604030504040204" pitchFamily="34" charset="0"/>
                        </a:rPr>
                        <a:t>ş</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lar</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 vard</a:t>
                      </a:r>
                      <a:r>
                        <a:rPr kumimoji="0" lang="tr-TR" sz="5500" b="0" i="1" u="none" strike="noStrike" cap="none" normalizeH="0" baseline="0">
                          <a:ln>
                            <a:noFill/>
                          </a:ln>
                          <a:solidFill>
                            <a:srgbClr val="FFFF00"/>
                          </a:solidFill>
                          <a:effectLst/>
                          <a:latin typeface="Tahoma" panose="020B0604030504040204" pitchFamily="34" charset="0"/>
                        </a:rPr>
                        <a:t>ı</a:t>
                      </a:r>
                      <a:r>
                        <a:rPr kumimoji="0" lang="tr-TR" sz="5500" b="0" i="1" u="none" strike="noStrike" cap="none" normalizeH="0" baseline="0">
                          <a:ln>
                            <a:noFill/>
                          </a:ln>
                          <a:solidFill>
                            <a:srgbClr val="FFFF00"/>
                          </a:solidFill>
                          <a:effectLst/>
                          <a:latin typeface="Tahoma" panose="020B0604030504040204" pitchFamily="34" charset="0"/>
                          <a:cs typeface="Times New Roman" panose="02020603050405020304" pitchFamily="18" charset="0"/>
                        </a:rPr>
                        <a:t>r</a:t>
                      </a:r>
                      <a:r>
                        <a:rPr kumimoji="0" lang="tr-TR" sz="5500" b="0" i="1" u="none" strike="noStrike" cap="none" normalizeH="0" baseline="0">
                          <a:ln>
                            <a:noFill/>
                          </a:ln>
                          <a:solidFill>
                            <a:srgbClr val="FFFF00"/>
                          </a:solidFill>
                          <a:effectLst/>
                          <a:latin typeface="Tahoma" panose="020B0604030504040204" pitchFamily="34" charset="0"/>
                        </a:rPr>
                        <a:t>. “</a:t>
                      </a:r>
                      <a:endParaRPr kumimoji="0" lang="tr-TR" sz="5500" b="0" i="1" u="none" strike="noStrike" cap="none" normalizeH="0" baseline="0">
                        <a:ln>
                          <a:noFill/>
                        </a:ln>
                        <a:solidFill>
                          <a:srgbClr val="FFFF00"/>
                        </a:solidFill>
                        <a:effectLst/>
                        <a:latin typeface="Tahoma" panose="020B0604030504040204" pitchFamily="34" charset="0"/>
                      </a:endParaRPr>
                    </a:p>
                    <a:p>
                      <a:pPr marL="0" marR="0" lvl="0" indent="0" algn="ctr" defTabSz="914400" rtl="0" eaLnBrk="1" fontAlgn="base" latinLnBrk="0" hangingPunct="1">
                        <a:lnSpc>
                          <a:spcPct val="100000"/>
                        </a:lnSpc>
                        <a:spcBef>
                          <a:spcPct val="0"/>
                        </a:spcBef>
                        <a:spcAft>
                          <a:spcPct val="0"/>
                        </a:spcAft>
                        <a:buClrTx/>
                        <a:buSzTx/>
                        <a:buFontTx/>
                        <a:buNone/>
                      </a:pPr>
                      <a:r>
                        <a:rPr kumimoji="0" lang="tr-TR" sz="6600" b="0" i="0" u="none" strike="noStrike" cap="none" normalizeH="0" baseline="0">
                          <a:ln>
                            <a:noFill/>
                          </a:ln>
                          <a:solidFill>
                            <a:srgbClr val="FF0000"/>
                          </a:solidFill>
                          <a:effectLst/>
                          <a:latin typeface="Tahoma" panose="020B0604030504040204" pitchFamily="34" charset="0"/>
                        </a:rPr>
                        <a:t>ATATÜRK</a:t>
                      </a:r>
                      <a:endParaRPr kumimoji="0" lang="tr-TR" sz="6600" b="0" i="0" u="none" strike="noStrike" cap="none" normalizeH="0" baseline="0">
                        <a:ln>
                          <a:noFill/>
                        </a:ln>
                        <a:solidFill>
                          <a:srgbClr val="FF0000"/>
                        </a:solidFill>
                        <a:effectLst/>
                        <a:latin typeface="Tahoma" panose="020B0604030504040204" pitchFamily="34"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231428" name="Picture 8" descr="Ata, kalpaklı"/>
          <p:cNvPicPr>
            <a:picLocks noChangeAspect="1" noChangeArrowheads="1"/>
          </p:cNvPicPr>
          <p:nvPr/>
        </p:nvPicPr>
        <p:blipFill>
          <a:blip r:embed="rId1" cstate="email"/>
          <a:srcRect/>
          <a:stretch>
            <a:fillRect/>
          </a:stretch>
        </p:blipFill>
        <p:spPr bwMode="auto">
          <a:xfrm>
            <a:off x="4808538" y="619125"/>
            <a:ext cx="4227512" cy="5689600"/>
          </a:xfrm>
          <a:prstGeom prst="rect">
            <a:avLst/>
          </a:prstGeom>
          <a:noFill/>
          <a:ln w="107950" cmpd="thinThick">
            <a:solidFill>
              <a:srgbClr val="663300"/>
            </a:solidFill>
            <a:miter lim="800000"/>
            <a:headEnd/>
            <a:tailEnd/>
          </a:ln>
        </p:spPr>
      </p:pic>
      <p:sp>
        <p:nvSpPr>
          <p:cNvPr id="9" name="Date Placeholder 8"/>
          <p:cNvSpPr>
            <a:spLocks noGrp="1"/>
          </p:cNvSpPr>
          <p:nvPr>
            <p:ph type="dt" sz="quarter" idx="10"/>
          </p:nvPr>
        </p:nvSpPr>
        <p:spPr>
          <a:xfrm>
            <a:off x="214313" y="6310313"/>
            <a:ext cx="2133600" cy="476250"/>
          </a:xfrm>
        </p:spPr>
        <p:txBody>
          <a:bodyPr/>
          <a:lstStyle/>
          <a:p>
            <a:pPr>
              <a:defRPr/>
            </a:pPr>
            <a:r>
              <a:rPr lang="tr-TR" smtClean="0">
                <a:solidFill>
                  <a:srgbClr val="FFFFFF"/>
                </a:solidFill>
              </a:rPr>
              <a:t>10/30/2021</a:t>
            </a:r>
            <a:endParaRPr lang="tr-TR" dirty="0">
              <a:solidFill>
                <a:srgbClr val="FFFFFF"/>
              </a:solidFill>
            </a:endParaRPr>
          </a:p>
        </p:txBody>
      </p:sp>
      <p:sp>
        <p:nvSpPr>
          <p:cNvPr id="10" name="Slide Number Placeholder 9"/>
          <p:cNvSpPr>
            <a:spLocks noGrp="1"/>
          </p:cNvSpPr>
          <p:nvPr>
            <p:ph type="sldNum" sz="quarter" idx="12"/>
          </p:nvPr>
        </p:nvSpPr>
        <p:spPr>
          <a:xfrm>
            <a:off x="6796088" y="6310313"/>
            <a:ext cx="2133600" cy="476250"/>
          </a:xfrm>
        </p:spPr>
        <p:txBody>
          <a:bodyPr/>
          <a:lstStyle/>
          <a:p>
            <a:pPr>
              <a:defRPr/>
            </a:pPr>
            <a:fld id="{CD3C5F60-4D8F-4684-8D30-867BFB963595}" type="slidenum">
              <a:rPr lang="tr-TR">
                <a:solidFill>
                  <a:srgbClr val="FFFFFF"/>
                </a:solidFill>
              </a:rPr>
            </a:fld>
            <a:endParaRPr lang="tr-TR" dirty="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descr="http://www.cumhuriyet.com.tr/medya.php?mn=45123"/>
          <p:cNvPicPr>
            <a:picLocks noChangeAspect="1" noChangeArrowheads="1"/>
          </p:cNvPicPr>
          <p:nvPr/>
        </p:nvPicPr>
        <p:blipFill>
          <a:blip r:embed="rId1" cstate="email"/>
          <a:srcRect/>
          <a:stretch>
            <a:fillRect/>
          </a:stretch>
        </p:blipFill>
        <p:spPr bwMode="auto">
          <a:xfrm>
            <a:off x="6132174" y="2042845"/>
            <a:ext cx="2904322" cy="2178243"/>
          </a:xfrm>
          <a:prstGeom prst="rect">
            <a:avLst/>
          </a:prstGeom>
          <a:noFill/>
        </p:spPr>
      </p:pic>
      <p:sp>
        <p:nvSpPr>
          <p:cNvPr id="230402" name="Date Placeholder 3"/>
          <p:cNvSpPr>
            <a:spLocks noGrp="1"/>
          </p:cNvSpPr>
          <p:nvPr>
            <p:ph type="dt" sz="quarter" idx="10"/>
          </p:nvPr>
        </p:nvSpPr>
        <p:spPr>
          <a:xfrm>
            <a:off x="785813" y="6543675"/>
            <a:ext cx="1905000" cy="457200"/>
          </a:xfrm>
          <a:noFill/>
        </p:spPr>
        <p:txBody>
          <a:bodyPr/>
          <a:lstStyle/>
          <a:p>
            <a:r>
              <a:rPr lang="tr-TR" smtClean="0">
                <a:solidFill>
                  <a:srgbClr val="000000"/>
                </a:solidFill>
              </a:rPr>
              <a:t>10/30/2021</a:t>
            </a:r>
            <a:endParaRPr lang="tr-TR">
              <a:solidFill>
                <a:srgbClr val="000000"/>
              </a:solidFill>
            </a:endParaRPr>
          </a:p>
        </p:txBody>
      </p:sp>
      <p:sp>
        <p:nvSpPr>
          <p:cNvPr id="230404" name="Slide Number Placeholder 5"/>
          <p:cNvSpPr>
            <a:spLocks noGrp="1"/>
          </p:cNvSpPr>
          <p:nvPr>
            <p:ph type="sldNum" sz="quarter" idx="12"/>
          </p:nvPr>
        </p:nvSpPr>
        <p:spPr>
          <a:xfrm>
            <a:off x="7215188" y="6543675"/>
            <a:ext cx="1905000" cy="457200"/>
          </a:xfrm>
          <a:noFill/>
        </p:spPr>
        <p:txBody>
          <a:bodyPr/>
          <a:lstStyle/>
          <a:p>
            <a:fld id="{0D456DA1-CD24-441C-8D7F-4C87CB24A13A}" type="slidenum">
              <a:rPr lang="tr-TR" smtClean="0">
                <a:solidFill>
                  <a:srgbClr val="000000"/>
                </a:solidFill>
              </a:rPr>
            </a:fld>
            <a:endParaRPr lang="tr-TR">
              <a:solidFill>
                <a:srgbClr val="000000"/>
              </a:solidFill>
            </a:endParaRPr>
          </a:p>
        </p:txBody>
      </p:sp>
      <p:sp>
        <p:nvSpPr>
          <p:cNvPr id="230405" name="Rectangle 2"/>
          <p:cNvSpPr>
            <a:spLocks noGrp="1" noChangeArrowheads="1"/>
          </p:cNvSpPr>
          <p:nvPr>
            <p:ph type="title"/>
          </p:nvPr>
        </p:nvSpPr>
        <p:spPr>
          <a:xfrm>
            <a:off x="1035050" y="72008"/>
            <a:ext cx="8001000" cy="2060848"/>
          </a:xfrm>
          <a:solidFill>
            <a:srgbClr val="FFFF99"/>
          </a:solidFill>
          <a:ln w="120650" cmpd="thickThin">
            <a:solidFill>
              <a:srgbClr val="006666"/>
            </a:solidFill>
          </a:ln>
        </p:spPr>
        <p:txBody>
          <a:bodyPr/>
          <a:lstStyle/>
          <a:p>
            <a:pPr algn="ctr" eaLnBrk="1" hangingPunct="1">
              <a:lnSpc>
                <a:spcPct val="90000"/>
              </a:lnSpc>
            </a:pPr>
            <a:r>
              <a:rPr lang="tr-TR" sz="4000" b="1" dirty="0">
                <a:solidFill>
                  <a:srgbClr val="990000"/>
                </a:solidFill>
                <a:latin typeface="Tahoma" panose="020B0604030504040204" pitchFamily="34" charset="0"/>
              </a:rPr>
              <a:t>“Çanlar kimin için çalıyor?”</a:t>
            </a:r>
            <a:br>
              <a:rPr lang="tr-TR" sz="4000" b="1" dirty="0"/>
            </a:br>
            <a:r>
              <a:rPr lang="tr-TR" sz="4000" b="1" dirty="0">
                <a:latin typeface="Comic Sans MS" panose="030F0702030302020204" pitchFamily="66" charset="0"/>
              </a:rPr>
              <a:t>A y ı r d ı n d a  mıyız?</a:t>
            </a:r>
            <a:br>
              <a:rPr lang="tr-TR" sz="4000" b="1" dirty="0">
                <a:latin typeface="Comic Sans MS" panose="030F0702030302020204" pitchFamily="66" charset="0"/>
              </a:rPr>
            </a:br>
            <a:r>
              <a:rPr lang="tr-TR" sz="4800" b="1" dirty="0">
                <a:solidFill>
                  <a:srgbClr val="003300"/>
                </a:solidFill>
                <a:latin typeface="Calibri" panose="020F0502020204030204" pitchFamily="34" charset="0"/>
              </a:rPr>
              <a:t>Ülkeye sarık mı giydirilecek ??</a:t>
            </a:r>
            <a:endParaRPr lang="tr-TR" sz="4800" b="1" dirty="0">
              <a:solidFill>
                <a:srgbClr val="003300"/>
              </a:solidFill>
              <a:latin typeface="Calibri" panose="020F0502020204030204" pitchFamily="34" charset="0"/>
            </a:endParaRPr>
          </a:p>
        </p:txBody>
      </p:sp>
      <p:pic>
        <p:nvPicPr>
          <p:cNvPr id="230406" name="Picture 3"/>
          <p:cNvPicPr>
            <a:picLocks noGrp="1" noChangeAspect="1" noChangeArrowheads="1"/>
          </p:cNvPicPr>
          <p:nvPr>
            <p:ph type="body" idx="1"/>
          </p:nvPr>
        </p:nvPicPr>
        <p:blipFill>
          <a:blip r:embed="rId2" cstate="email"/>
          <a:srcRect/>
          <a:stretch>
            <a:fillRect/>
          </a:stretch>
        </p:blipFill>
        <p:spPr>
          <a:xfrm>
            <a:off x="1878013" y="2204864"/>
            <a:ext cx="5789612" cy="4367386"/>
          </a:xfr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457200" y="188913"/>
            <a:ext cx="8229600" cy="952500"/>
          </a:xfrm>
          <a:solidFill>
            <a:srgbClr val="FFFF99"/>
          </a:solidFill>
          <a:ln w="57150">
            <a:solidFill>
              <a:srgbClr val="006600"/>
            </a:solidFill>
          </a:ln>
          <a:effectLst>
            <a:outerShdw dist="107763" dir="2700000" algn="ctr" rotWithShape="0">
              <a:schemeClr val="bg2">
                <a:alpha val="50000"/>
              </a:schemeClr>
            </a:outerShdw>
          </a:effectLst>
        </p:spPr>
        <p:txBody>
          <a:bodyPr/>
          <a:lstStyle/>
          <a:p>
            <a:pPr algn="ctr" eaLnBrk="1" hangingPunct="1">
              <a:defRPr/>
            </a:pPr>
            <a:r>
              <a:rPr lang="tr-TR" b="1" dirty="0">
                <a:solidFill>
                  <a:srgbClr val="CC0000"/>
                </a:solidFill>
                <a:effectLst/>
              </a:rPr>
              <a:t>'İkinci Sevr dayatılıyor!'</a:t>
            </a:r>
            <a:endParaRPr lang="tr-TR" b="1" dirty="0">
              <a:solidFill>
                <a:srgbClr val="CC0000"/>
              </a:solidFill>
              <a:effectLst/>
            </a:endParaRPr>
          </a:p>
        </p:txBody>
      </p:sp>
      <p:sp>
        <p:nvSpPr>
          <p:cNvPr id="279555" name="Rectangle 3"/>
          <p:cNvSpPr>
            <a:spLocks noGrp="1" noChangeArrowheads="1"/>
          </p:cNvSpPr>
          <p:nvPr>
            <p:ph type="body" idx="1"/>
          </p:nvPr>
        </p:nvSpPr>
        <p:spPr>
          <a:xfrm>
            <a:off x="98425" y="1412875"/>
            <a:ext cx="8937625" cy="5445125"/>
          </a:xfrm>
        </p:spPr>
        <p:txBody>
          <a:bodyPr/>
          <a:lstStyle/>
          <a:p>
            <a:pPr eaLnBrk="1" hangingPunct="1">
              <a:lnSpc>
                <a:spcPct val="80000"/>
              </a:lnSpc>
            </a:pPr>
            <a:r>
              <a:rPr lang="tr-TR" sz="2000" b="1">
                <a:solidFill>
                  <a:srgbClr val="000099"/>
                </a:solidFill>
                <a:effectLst/>
              </a:rPr>
              <a:t>Eski</a:t>
            </a:r>
            <a:r>
              <a:rPr lang="tr-TR" sz="2000">
                <a:solidFill>
                  <a:srgbClr val="000099"/>
                </a:solidFill>
                <a:effectLst/>
              </a:rPr>
              <a:t> Devlet Bakanı Kamran İnan </a:t>
            </a:r>
            <a:r>
              <a:rPr lang="tr-TR" sz="2000" i="1">
                <a:solidFill>
                  <a:srgbClr val="000099"/>
                </a:solidFill>
                <a:effectLst/>
              </a:rPr>
              <a:t>(</a:t>
            </a:r>
            <a:r>
              <a:rPr lang="tr-TR" sz="2000" b="1" i="1">
                <a:solidFill>
                  <a:srgbClr val="CC0000"/>
                </a:solidFill>
                <a:effectLst/>
              </a:rPr>
              <a:t>Türkiye Gerçeği</a:t>
            </a:r>
            <a:r>
              <a:rPr lang="tr-TR" sz="2000" i="1">
                <a:solidFill>
                  <a:srgbClr val="000099"/>
                </a:solidFill>
                <a:effectLst/>
              </a:rPr>
              <a:t> adlı kitabından..)</a:t>
            </a:r>
            <a:r>
              <a:rPr lang="tr-TR" sz="2000">
                <a:solidFill>
                  <a:srgbClr val="000099"/>
                </a:solidFill>
                <a:effectLst/>
              </a:rPr>
              <a:t>  : </a:t>
            </a:r>
            <a:endParaRPr lang="tr-TR" sz="2000">
              <a:solidFill>
                <a:srgbClr val="000099"/>
              </a:solidFill>
              <a:effectLst/>
            </a:endParaRPr>
          </a:p>
          <a:p>
            <a:pPr eaLnBrk="1" hangingPunct="1">
              <a:lnSpc>
                <a:spcPct val="80000"/>
              </a:lnSpc>
            </a:pPr>
            <a:r>
              <a:rPr lang="tr-TR" sz="2800" b="1" u="sng">
                <a:solidFill>
                  <a:srgbClr val="660066"/>
                </a:solidFill>
                <a:effectLst/>
              </a:rPr>
              <a:t>Çok acı tespitlerim var  :</a:t>
            </a:r>
            <a:r>
              <a:rPr lang="tr-TR" sz="2800" b="1">
                <a:solidFill>
                  <a:srgbClr val="660066"/>
                </a:solidFill>
                <a:effectLst/>
              </a:rPr>
              <a:t> </a:t>
            </a:r>
            <a:endParaRPr lang="tr-TR" sz="2800" b="1">
              <a:solidFill>
                <a:srgbClr val="660066"/>
              </a:solidFill>
              <a:effectLst/>
            </a:endParaRPr>
          </a:p>
          <a:p>
            <a:pPr eaLnBrk="1" hangingPunct="1">
              <a:lnSpc>
                <a:spcPct val="80000"/>
              </a:lnSpc>
            </a:pPr>
            <a:r>
              <a:rPr lang="tr-TR" sz="2800" b="1" u="sng">
                <a:solidFill>
                  <a:srgbClr val="993300"/>
                </a:solidFill>
                <a:effectLst/>
              </a:rPr>
              <a:t>1.</a:t>
            </a:r>
            <a:r>
              <a:rPr lang="tr-TR" sz="2800" b="1">
                <a:solidFill>
                  <a:srgbClr val="660066"/>
                </a:solidFill>
                <a:effectLst/>
              </a:rPr>
              <a:t> Yabancıların en rahat at koşturduğu memleket Türkiye'dir. </a:t>
            </a:r>
            <a:endParaRPr lang="tr-TR" sz="2800" b="1">
              <a:solidFill>
                <a:srgbClr val="660066"/>
              </a:solidFill>
              <a:effectLst/>
            </a:endParaRPr>
          </a:p>
          <a:p>
            <a:pPr eaLnBrk="1" hangingPunct="1">
              <a:lnSpc>
                <a:spcPct val="80000"/>
              </a:lnSpc>
            </a:pPr>
            <a:r>
              <a:rPr lang="tr-TR" sz="2800" b="1" u="sng">
                <a:solidFill>
                  <a:srgbClr val="993300"/>
                </a:solidFill>
                <a:effectLst/>
              </a:rPr>
              <a:t>2.</a:t>
            </a:r>
            <a:r>
              <a:rPr lang="tr-TR" sz="2800" b="1">
                <a:solidFill>
                  <a:srgbClr val="660066"/>
                </a:solidFill>
                <a:effectLst/>
              </a:rPr>
              <a:t> </a:t>
            </a:r>
            <a:r>
              <a:rPr lang="tr-TR" sz="2800" b="1">
                <a:solidFill>
                  <a:srgbClr val="006600"/>
                </a:solidFill>
                <a:effectLst/>
              </a:rPr>
              <a:t>Dışardan uzatılan ellerin en kolay karşı el bulduğu memleketlerden biri Türkiye'dir. </a:t>
            </a:r>
            <a:endParaRPr lang="tr-TR" sz="2800" b="1">
              <a:solidFill>
                <a:srgbClr val="006600"/>
              </a:solidFill>
              <a:effectLst/>
            </a:endParaRPr>
          </a:p>
          <a:p>
            <a:pPr eaLnBrk="1" hangingPunct="1">
              <a:lnSpc>
                <a:spcPct val="80000"/>
              </a:lnSpc>
            </a:pPr>
            <a:r>
              <a:rPr lang="tr-TR" sz="2800" b="1" u="sng">
                <a:solidFill>
                  <a:srgbClr val="993300"/>
                </a:solidFill>
                <a:effectLst/>
              </a:rPr>
              <a:t>3.</a:t>
            </a:r>
            <a:r>
              <a:rPr lang="tr-TR" sz="2800" b="1">
                <a:solidFill>
                  <a:srgbClr val="660066"/>
                </a:solidFill>
                <a:effectLst/>
              </a:rPr>
              <a:t> Kendi içinde en büyük sayıda </a:t>
            </a:r>
            <a:r>
              <a:rPr lang="tr-TR" sz="2800" b="1">
                <a:solidFill>
                  <a:srgbClr val="CC0000"/>
                </a:solidFill>
                <a:effectLst/>
              </a:rPr>
              <a:t>hain</a:t>
            </a:r>
            <a:r>
              <a:rPr lang="tr-TR" sz="2800" b="1">
                <a:solidFill>
                  <a:srgbClr val="660066"/>
                </a:solidFill>
                <a:effectLst/>
              </a:rPr>
              <a:t> yetiştiren memleket Türkiye'dir. </a:t>
            </a:r>
            <a:endParaRPr lang="tr-TR" sz="2800" b="1">
              <a:solidFill>
                <a:srgbClr val="660066"/>
              </a:solidFill>
              <a:effectLst/>
            </a:endParaRPr>
          </a:p>
          <a:p>
            <a:pPr eaLnBrk="1" hangingPunct="1">
              <a:lnSpc>
                <a:spcPct val="80000"/>
              </a:lnSpc>
            </a:pPr>
            <a:r>
              <a:rPr lang="tr-TR" sz="2800" b="1" u="sng">
                <a:solidFill>
                  <a:srgbClr val="993300"/>
                </a:solidFill>
                <a:effectLst/>
              </a:rPr>
              <a:t>4.</a:t>
            </a:r>
            <a:r>
              <a:rPr lang="tr-TR" sz="2800" b="1">
                <a:solidFill>
                  <a:srgbClr val="660066"/>
                </a:solidFill>
                <a:effectLst/>
              </a:rPr>
              <a:t> </a:t>
            </a:r>
            <a:r>
              <a:rPr lang="tr-TR" sz="2800" b="1">
                <a:solidFill>
                  <a:srgbClr val="000000"/>
                </a:solidFill>
                <a:effectLst/>
              </a:rPr>
              <a:t>Avrupa'da 407 Türk derneği, kendi devleti aleyhine faaliyet gösteriyor. Devlet aleyhine faaliyet gösteren insan sayısı 205 bin. Maalesef dış menfaat çevreleri, büyük güçler Türkiye'yi içinden manipüle etmekte </a:t>
            </a:r>
            <a:br>
              <a:rPr lang="tr-TR" sz="2800" b="1">
                <a:solidFill>
                  <a:srgbClr val="000000"/>
                </a:solidFill>
                <a:effectLst/>
              </a:rPr>
            </a:br>
            <a:r>
              <a:rPr lang="tr-TR" sz="2800" b="1">
                <a:solidFill>
                  <a:srgbClr val="000000"/>
                </a:solidFill>
                <a:effectLst/>
              </a:rPr>
              <a:t>fazla zorlanmıyorlar.</a:t>
            </a:r>
            <a:r>
              <a:rPr lang="tr-TR" sz="2800">
                <a:solidFill>
                  <a:srgbClr val="660066"/>
                </a:solidFill>
                <a:effectLst/>
              </a:rPr>
              <a:t> </a:t>
            </a:r>
            <a:r>
              <a:rPr lang="tr-TR" sz="1800" i="1">
                <a:solidFill>
                  <a:srgbClr val="006600"/>
                </a:solidFill>
                <a:effectLst/>
              </a:rPr>
              <a:t>(www.cumhuriyet.com.tr, 14.12.2004)</a:t>
            </a:r>
            <a:endParaRPr lang="tr-TR" sz="1800" i="1">
              <a:solidFill>
                <a:srgbClr val="006600"/>
              </a:solidFill>
              <a:effectLst/>
            </a:endParaRPr>
          </a:p>
        </p:txBody>
      </p:sp>
      <p:sp>
        <p:nvSpPr>
          <p:cNvPr id="2" name="Date Placeholder 1"/>
          <p:cNvSpPr>
            <a:spLocks noGrp="1"/>
          </p:cNvSpPr>
          <p:nvPr>
            <p:ph type="dt" sz="half" idx="10"/>
          </p:nvPr>
        </p:nvSpPr>
        <p:spPr>
          <a:xfrm>
            <a:off x="457200" y="6388735"/>
            <a:ext cx="2133600" cy="476250"/>
          </a:xfrm>
        </p:spPr>
        <p:txBody>
          <a:bodyPr/>
          <a:lstStyle/>
          <a:p>
            <a:pPr>
              <a:defRPr/>
            </a:pPr>
            <a:r>
              <a:rPr lang="tr-TR" smtClean="0">
                <a:solidFill>
                  <a:srgbClr val="000066"/>
                </a:solidFill>
                <a:effectLst/>
              </a:rPr>
              <a:t>10/30/2021</a:t>
            </a:r>
            <a:endParaRPr lang="tr-TR" smtClean="0">
              <a:solidFill>
                <a:srgbClr val="000066"/>
              </a:solidFill>
              <a:effectLst/>
            </a:endParaRPr>
          </a:p>
        </p:txBody>
      </p:sp>
      <p:sp>
        <p:nvSpPr>
          <p:cNvPr id="3" name="Slide Number Placeholder 2"/>
          <p:cNvSpPr>
            <a:spLocks noGrp="1"/>
          </p:cNvSpPr>
          <p:nvPr>
            <p:ph type="sldNum" sz="quarter" idx="12"/>
          </p:nvPr>
        </p:nvSpPr>
        <p:spPr>
          <a:xfrm>
            <a:off x="6553200" y="6388735"/>
            <a:ext cx="2133600" cy="476250"/>
          </a:xfrm>
        </p:spPr>
        <p:txBody>
          <a:bodyPr/>
          <a:lstStyle/>
          <a:p>
            <a:pPr>
              <a:defRPr/>
            </a:pPr>
            <a:fld id="{12A04846-7F13-441E-A312-EC79097C986E}" type="slidenum">
              <a:rPr lang="tr-TR">
                <a:solidFill>
                  <a:srgbClr val="000066"/>
                </a:solidFill>
                <a:effectLst/>
              </a:rPr>
            </a:fld>
            <a:endParaRPr lang="tr-TR">
              <a:solidFill>
                <a:srgbClr val="000066"/>
              </a:solidFill>
              <a:effectLst/>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179388" y="136525"/>
            <a:ext cx="8820150" cy="1132235"/>
          </a:xfrm>
          <a:solidFill>
            <a:srgbClr val="FFFF99"/>
          </a:solidFill>
          <a:ln w="57150">
            <a:solidFill>
              <a:schemeClr val="tx1"/>
            </a:solidFill>
          </a:ln>
        </p:spPr>
        <p:txBody>
          <a:bodyPr/>
          <a:lstStyle/>
          <a:p>
            <a:pPr eaLnBrk="1" hangingPunct="1"/>
            <a:br>
              <a:rPr lang="tr-TR" sz="900" b="1" dirty="0">
                <a:solidFill>
                  <a:srgbClr val="000099"/>
                </a:solidFill>
                <a:latin typeface="Verdana" panose="020B0604030504040204" pitchFamily="34" charset="0"/>
              </a:rPr>
            </a:br>
            <a:r>
              <a:rPr lang="tr-TR" sz="2800" b="1" dirty="0">
                <a:solidFill>
                  <a:srgbClr val="000099"/>
                </a:solidFill>
                <a:latin typeface="Verdana" panose="020B0604030504040204" pitchFamily="34" charset="0"/>
                <a:cs typeface="Times New Roman" panose="02020603050405020304" pitchFamily="18" charset="0"/>
              </a:rPr>
              <a:t>ABD’li tarihçi</a:t>
            </a:r>
            <a:r>
              <a:rPr lang="tr-TR" sz="2800" b="1" dirty="0">
                <a:solidFill>
                  <a:srgbClr val="000099"/>
                </a:solidFill>
                <a:latin typeface="Verdana" panose="020B0604030504040204" pitchFamily="34" charset="0"/>
              </a:rPr>
              <a:t> Prof. Dr. Justin McCarthy </a:t>
            </a:r>
            <a:r>
              <a:rPr lang="tr-TR" sz="2800" b="1" dirty="0">
                <a:solidFill>
                  <a:srgbClr val="000099"/>
                </a:solidFill>
                <a:latin typeface="Verdana" panose="020B0604030504040204" pitchFamily="34" charset="0"/>
                <a:cs typeface="Times New Roman" panose="02020603050405020304" pitchFamily="18" charset="0"/>
              </a:rPr>
              <a:t>:</a:t>
            </a:r>
            <a:r>
              <a:rPr lang="tr-TR" sz="2800" b="1" dirty="0">
                <a:solidFill>
                  <a:srgbClr val="CC0000"/>
                </a:solidFill>
                <a:latin typeface="Verdana" panose="020B0604030504040204" pitchFamily="34" charset="0"/>
                <a:cs typeface="Times New Roman" panose="02020603050405020304" pitchFamily="18" charset="0"/>
              </a:rPr>
              <a:t> </a:t>
            </a:r>
            <a:r>
              <a:rPr lang="tr-TR" b="1" dirty="0">
                <a:solidFill>
                  <a:srgbClr val="CC0000"/>
                </a:solidFill>
                <a:cs typeface="Times New Roman" panose="02020603050405020304" pitchFamily="18" charset="0"/>
              </a:rPr>
              <a:t>Ermeniler soykırıma uğramadı</a:t>
            </a:r>
            <a:r>
              <a:rPr lang="tr-TR" b="1" dirty="0">
                <a:solidFill>
                  <a:srgbClr val="CC0000"/>
                </a:solidFill>
              </a:rPr>
              <a:t>!</a:t>
            </a:r>
            <a:endParaRPr lang="tr-TR" b="1" dirty="0"/>
          </a:p>
        </p:txBody>
      </p:sp>
      <p:graphicFrame>
        <p:nvGraphicFramePr>
          <p:cNvPr id="13314" name="Object 1024"/>
          <p:cNvGraphicFramePr>
            <a:graphicFrameLocks noChangeAspect="1"/>
          </p:cNvGraphicFramePr>
          <p:nvPr/>
        </p:nvGraphicFramePr>
        <p:xfrm>
          <a:off x="5230813" y="1412776"/>
          <a:ext cx="3760787" cy="4525963"/>
        </p:xfrm>
        <a:graphic>
          <a:graphicData uri="http://schemas.openxmlformats.org/presentationml/2006/ole">
            <mc:AlternateContent xmlns:mc="http://schemas.openxmlformats.org/markup-compatibility/2006">
              <mc:Choice xmlns:v="urn:schemas-microsoft-com:vml" Requires="v">
                <p:oleObj spid="_x0000_s2" name="Photo Editor Photo" r:id="rId1" imgW="2105025" imgH="2533650" progId="">
                  <p:embed/>
                </p:oleObj>
              </mc:Choice>
              <mc:Fallback>
                <p:oleObj name="Photo Editor Photo" r:id="rId1" imgW="2105025" imgH="2533650" progId="">
                  <p:embed/>
                  <p:pic>
                    <p:nvPicPr>
                      <p:cNvPr id="0" name="Object 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0813" y="1412776"/>
                        <a:ext cx="376078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Text Box 4"/>
          <p:cNvSpPr txBox="1">
            <a:spLocks noChangeArrowheads="1"/>
          </p:cNvSpPr>
          <p:nvPr/>
        </p:nvSpPr>
        <p:spPr bwMode="auto">
          <a:xfrm>
            <a:off x="228600" y="1412776"/>
            <a:ext cx="4724400" cy="5107940"/>
          </a:xfrm>
          <a:prstGeom prst="rect">
            <a:avLst/>
          </a:prstGeom>
          <a:solidFill>
            <a:srgbClr val="CCFFCC"/>
          </a:solidFill>
          <a:ln w="28575">
            <a:solidFill>
              <a:srgbClr val="FF0000"/>
            </a:solidFill>
            <a:miter lim="800000"/>
          </a:ln>
        </p:spPr>
        <p:txBody>
          <a:bodyPr>
            <a:spAutoFit/>
          </a:bodyPr>
          <a:lstStyle/>
          <a:p>
            <a:pPr algn="ctr" fontAlgn="base">
              <a:spcBef>
                <a:spcPct val="0"/>
              </a:spcBef>
              <a:spcAft>
                <a:spcPct val="0"/>
              </a:spcAft>
            </a:pPr>
            <a:r>
              <a:rPr lang="tr-TR" sz="2200" b="1">
                <a:solidFill>
                  <a:srgbClr val="663300"/>
                </a:solidFill>
              </a:rPr>
              <a:t>Prof. </a:t>
            </a:r>
            <a:r>
              <a:rPr lang="tr-TR" sz="2200" b="1">
                <a:solidFill>
                  <a:srgbClr val="663300"/>
                </a:solidFill>
                <a:cs typeface="Times New Roman" panose="02020603050405020304" pitchFamily="18" charset="0"/>
              </a:rPr>
              <a:t>McCarthy, </a:t>
            </a:r>
            <a:r>
              <a:rPr lang="tr-TR" sz="2200" b="1" u="sng">
                <a:solidFill>
                  <a:srgbClr val="0033CC"/>
                </a:solidFill>
                <a:cs typeface="Times New Roman" panose="02020603050405020304" pitchFamily="18" charset="0"/>
              </a:rPr>
              <a:t>savaş döneminde öldürülen Türklerin sayısının, Ermeniler’den daha fazla olduğunu da belirtti.</a:t>
            </a:r>
            <a:r>
              <a:rPr lang="tr-TR" sz="2200" b="1">
                <a:solidFill>
                  <a:srgbClr val="663300"/>
                </a:solidFill>
                <a:cs typeface="Times New Roman" panose="02020603050405020304" pitchFamily="18" charset="0"/>
              </a:rPr>
              <a:t> </a:t>
            </a:r>
            <a:br>
              <a:rPr lang="tr-TR" sz="2200" b="1">
                <a:solidFill>
                  <a:srgbClr val="663300"/>
                </a:solidFill>
              </a:rPr>
            </a:br>
            <a:r>
              <a:rPr lang="tr-TR" sz="2200" b="1">
                <a:solidFill>
                  <a:srgbClr val="663300"/>
                </a:solidFill>
                <a:cs typeface="Times New Roman" panose="02020603050405020304" pitchFamily="18" charset="0"/>
              </a:rPr>
              <a:t>Meclis Başkanı Bülent Arınç da, iddiaların aydınlatılması için, </a:t>
            </a:r>
            <a:br>
              <a:rPr lang="tr-TR" sz="2200" b="1">
                <a:solidFill>
                  <a:srgbClr val="663300"/>
                </a:solidFill>
              </a:rPr>
            </a:br>
            <a:r>
              <a:rPr lang="tr-TR" sz="2200" b="1">
                <a:solidFill>
                  <a:srgbClr val="663300"/>
                </a:solidFill>
                <a:cs typeface="Times New Roman" panose="02020603050405020304" pitchFamily="18" charset="0"/>
              </a:rPr>
              <a:t>gizli oturumlar dahil</a:t>
            </a:r>
            <a:r>
              <a:rPr lang="tr-TR" sz="2200" b="1">
                <a:solidFill>
                  <a:srgbClr val="663300"/>
                </a:solidFill>
              </a:rPr>
              <a:t>,</a:t>
            </a:r>
            <a:r>
              <a:rPr lang="tr-TR" sz="2200" b="1">
                <a:solidFill>
                  <a:srgbClr val="663300"/>
                </a:solidFill>
                <a:cs typeface="Times New Roman" panose="02020603050405020304" pitchFamily="18" charset="0"/>
              </a:rPr>
              <a:t> </a:t>
            </a:r>
            <a:br>
              <a:rPr lang="tr-TR" sz="2200" b="1">
                <a:solidFill>
                  <a:srgbClr val="663300"/>
                </a:solidFill>
              </a:rPr>
            </a:br>
            <a:r>
              <a:rPr lang="tr-TR" sz="2200" b="1">
                <a:solidFill>
                  <a:srgbClr val="663300"/>
                </a:solidFill>
              </a:rPr>
              <a:t>TBMM</a:t>
            </a:r>
            <a:r>
              <a:rPr lang="tr-TR" sz="2200" b="1">
                <a:solidFill>
                  <a:srgbClr val="663300"/>
                </a:solidFill>
                <a:cs typeface="Times New Roman" panose="02020603050405020304" pitchFamily="18" charset="0"/>
              </a:rPr>
              <a:t> tutanaklarını açmaya </a:t>
            </a:r>
            <a:br>
              <a:rPr lang="tr-TR" sz="2200" b="1">
                <a:solidFill>
                  <a:srgbClr val="663300"/>
                </a:solidFill>
              </a:rPr>
            </a:br>
            <a:r>
              <a:rPr lang="tr-TR" sz="2200" b="1">
                <a:solidFill>
                  <a:srgbClr val="663300"/>
                </a:solidFill>
                <a:cs typeface="Times New Roman" panose="02020603050405020304" pitchFamily="18" charset="0"/>
              </a:rPr>
              <a:t>hazır olduklarını açıkladı.</a:t>
            </a:r>
            <a:endParaRPr lang="tr-TR" sz="2200" b="1">
              <a:solidFill>
                <a:srgbClr val="663300"/>
              </a:solidFill>
              <a:cs typeface="Times New Roman" panose="02020603050405020304" pitchFamily="18" charset="0"/>
            </a:endParaRPr>
          </a:p>
          <a:p>
            <a:pPr algn="ctr" fontAlgn="base">
              <a:spcBef>
                <a:spcPct val="0"/>
              </a:spcBef>
              <a:spcAft>
                <a:spcPct val="0"/>
              </a:spcAft>
            </a:pPr>
            <a:r>
              <a:rPr lang="tr-TR" sz="2200" b="1">
                <a:solidFill>
                  <a:srgbClr val="663300"/>
                </a:solidFill>
                <a:cs typeface="Arial" panose="020B0604020202020204" pitchFamily="34" charset="0"/>
              </a:rPr>
              <a:t>CHP’nin </a:t>
            </a:r>
            <a:r>
              <a:rPr lang="tr-TR" sz="2200" b="1">
                <a:solidFill>
                  <a:srgbClr val="663300"/>
                </a:solidFill>
              </a:rPr>
              <a:t>çağrısı </a:t>
            </a:r>
            <a:r>
              <a:rPr lang="tr-TR" sz="2200" b="1">
                <a:solidFill>
                  <a:srgbClr val="663300"/>
                </a:solidFill>
                <a:cs typeface="Arial" panose="020B0604020202020204" pitchFamily="34" charset="0"/>
              </a:rPr>
              <a:t>üzerine Türkiye’ye gelen ABD’li tarihçi Justin McCarthy, </a:t>
            </a:r>
            <a:endParaRPr lang="tr-TR" sz="2200" b="1">
              <a:solidFill>
                <a:srgbClr val="663300"/>
              </a:solidFill>
              <a:cs typeface="Arial" panose="020B0604020202020204" pitchFamily="34" charset="0"/>
            </a:endParaRPr>
          </a:p>
          <a:p>
            <a:pPr algn="dist" fontAlgn="base">
              <a:spcBef>
                <a:spcPct val="0"/>
              </a:spcBef>
              <a:spcAft>
                <a:spcPct val="0"/>
              </a:spcAft>
            </a:pPr>
            <a:r>
              <a:rPr lang="tr-TR" sz="2200" b="1" u="sng">
                <a:solidFill>
                  <a:srgbClr val="CC3300"/>
                </a:solidFill>
                <a:highlight>
                  <a:srgbClr val="FFFF00"/>
                </a:highlight>
                <a:cs typeface="Arial" panose="020B0604020202020204" pitchFamily="34" charset="0"/>
              </a:rPr>
              <a:t>Ermenilerin soykırıma uğramadıklarını</a:t>
            </a:r>
            <a:r>
              <a:rPr lang="tr-TR" sz="2200" b="1" u="sng">
                <a:solidFill>
                  <a:srgbClr val="CC3300"/>
                </a:solidFill>
                <a:cs typeface="Arial" panose="020B0604020202020204" pitchFamily="34" charset="0"/>
              </a:rPr>
              <a:t> söyledi.</a:t>
            </a:r>
            <a:endParaRPr lang="tr-TR" sz="2200" b="1" u="sng">
              <a:solidFill>
                <a:srgbClr val="CC3300"/>
              </a:solidFill>
            </a:endParaRPr>
          </a:p>
          <a:p>
            <a:pPr algn="ctr" fontAlgn="base">
              <a:spcBef>
                <a:spcPct val="0"/>
              </a:spcBef>
              <a:spcAft>
                <a:spcPct val="0"/>
              </a:spcAft>
            </a:pPr>
            <a:r>
              <a:rPr lang="tr-TR" b="1" i="1">
                <a:solidFill>
                  <a:srgbClr val="663300"/>
                </a:solidFill>
              </a:rPr>
              <a:t>(</a:t>
            </a:r>
            <a:r>
              <a:rPr lang="tr-TR" b="1" i="1">
                <a:solidFill>
                  <a:srgbClr val="663300"/>
                </a:solidFill>
                <a:cs typeface="Times New Roman" panose="02020603050405020304" pitchFamily="18" charset="0"/>
              </a:rPr>
              <a:t>Ankara, </a:t>
            </a:r>
            <a:r>
              <a:rPr lang="tr-TR" b="1" i="1">
                <a:solidFill>
                  <a:srgbClr val="663300"/>
                </a:solidFill>
                <a:cs typeface="Arial" panose="020B0604020202020204" pitchFamily="34" charset="0"/>
              </a:rPr>
              <a:t>NTV-MSNBC,</a:t>
            </a:r>
            <a:r>
              <a:rPr lang="tr-TR" b="1" i="1">
                <a:solidFill>
                  <a:srgbClr val="663300"/>
                </a:solidFill>
                <a:cs typeface="Times New Roman" panose="02020603050405020304" pitchFamily="18" charset="0"/>
              </a:rPr>
              <a:t> 21 Mart 2005</a:t>
            </a:r>
            <a:r>
              <a:rPr lang="tr-TR" b="1" i="1">
                <a:solidFill>
                  <a:srgbClr val="663300"/>
                </a:solidFill>
              </a:rPr>
              <a:t>)</a:t>
            </a:r>
            <a:endParaRPr lang="tr-TR" b="1" i="1">
              <a:solidFill>
                <a:srgbClr val="663300"/>
              </a:solidFill>
            </a:endParaRPr>
          </a:p>
        </p:txBody>
      </p:sp>
      <p:sp>
        <p:nvSpPr>
          <p:cNvPr id="13317" name="Text Box 5"/>
          <p:cNvSpPr txBox="1">
            <a:spLocks noChangeArrowheads="1"/>
          </p:cNvSpPr>
          <p:nvPr/>
        </p:nvSpPr>
        <p:spPr bwMode="auto">
          <a:xfrm>
            <a:off x="5219700" y="5805011"/>
            <a:ext cx="3841750" cy="823912"/>
          </a:xfrm>
          <a:prstGeom prst="rect">
            <a:avLst/>
          </a:prstGeom>
          <a:noFill/>
          <a:ln w="9525">
            <a:noFill/>
            <a:miter lim="800000"/>
          </a:ln>
        </p:spPr>
        <p:txBody>
          <a:bodyPr wrap="none">
            <a:spAutoFit/>
          </a:bodyPr>
          <a:lstStyle/>
          <a:p>
            <a:pPr algn="ctr" fontAlgn="base">
              <a:spcBef>
                <a:spcPct val="0"/>
              </a:spcBef>
              <a:spcAft>
                <a:spcPct val="0"/>
              </a:spcAft>
            </a:pPr>
            <a:r>
              <a:rPr lang="tr-TR" sz="2400" b="1" dirty="0">
                <a:solidFill>
                  <a:srgbClr val="000066"/>
                </a:solidFill>
              </a:rPr>
              <a:t>Prof. Dr. Justin McCarthy</a:t>
            </a:r>
            <a:endParaRPr lang="tr-TR" sz="2400" b="1" dirty="0">
              <a:solidFill>
                <a:srgbClr val="000066"/>
              </a:solidFill>
            </a:endParaRPr>
          </a:p>
          <a:p>
            <a:pPr algn="ctr" fontAlgn="base">
              <a:spcBef>
                <a:spcPct val="0"/>
              </a:spcBef>
              <a:spcAft>
                <a:spcPct val="0"/>
              </a:spcAft>
            </a:pPr>
            <a:endParaRPr lang="tr-TR" sz="800" b="1" i="1" dirty="0">
              <a:solidFill>
                <a:srgbClr val="663300"/>
              </a:solidFill>
            </a:endParaRPr>
          </a:p>
          <a:p>
            <a:pPr algn="ctr" fontAlgn="base">
              <a:spcBef>
                <a:spcPct val="0"/>
              </a:spcBef>
              <a:spcAft>
                <a:spcPct val="0"/>
              </a:spcAft>
            </a:pPr>
            <a:r>
              <a:rPr lang="tr-TR" sz="1600" b="1" i="1" dirty="0">
                <a:solidFill>
                  <a:srgbClr val="663300"/>
                </a:solidFill>
                <a:cs typeface="Times New Roman" panose="02020603050405020304" pitchFamily="18" charset="0"/>
              </a:rPr>
              <a:t>Ankara, </a:t>
            </a:r>
            <a:r>
              <a:rPr lang="tr-TR" sz="1600" b="1" i="1" dirty="0">
                <a:solidFill>
                  <a:srgbClr val="663300"/>
                </a:solidFill>
                <a:cs typeface="Arial" panose="020B0604020202020204" pitchFamily="34" charset="0"/>
              </a:rPr>
              <a:t>NTV-MSNBC,</a:t>
            </a:r>
            <a:r>
              <a:rPr lang="tr-TR" sz="1600" b="1" i="1" dirty="0">
                <a:solidFill>
                  <a:srgbClr val="663300"/>
                </a:solidFill>
                <a:cs typeface="Times New Roman" panose="02020603050405020304" pitchFamily="18" charset="0"/>
              </a:rPr>
              <a:t> 21 Mart 2005</a:t>
            </a:r>
            <a:endParaRPr lang="tr-TR" sz="1600" b="1" i="1" dirty="0">
              <a:solidFill>
                <a:srgbClr val="663300"/>
              </a:solidFill>
            </a:endParaRPr>
          </a:p>
        </p:txBody>
      </p:sp>
      <p:sp>
        <p:nvSpPr>
          <p:cNvPr id="6" name="3 Veri Yer Tutucusu"/>
          <p:cNvSpPr>
            <a:spLocks noGrp="1"/>
          </p:cNvSpPr>
          <p:nvPr>
            <p:ph type="dt" sz="half" idx="10"/>
          </p:nvPr>
        </p:nvSpPr>
        <p:spPr>
          <a:xfrm>
            <a:off x="457200" y="6520259"/>
            <a:ext cx="2133600" cy="365125"/>
          </a:xfrm>
        </p:spPr>
        <p:txBody>
          <a:bodyPr/>
          <a:lstStyle/>
          <a:p>
            <a:r>
              <a:rPr lang="tr-TR" smtClean="0">
                <a:solidFill>
                  <a:prstClr val="black"/>
                </a:solidFill>
              </a:rPr>
              <a:t>10/30/2021</a:t>
            </a:r>
            <a:endParaRPr lang="tr-TR" dirty="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mtClean="0">
                <a:solidFill>
                  <a:prstClr val="black"/>
                </a:solidFill>
              </a:rPr>
            </a:fld>
            <a:endParaRPr lang="tr-TR">
              <a:solidFill>
                <a:prstClr val="black"/>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79388" y="76200"/>
            <a:ext cx="8820150" cy="1120552"/>
          </a:xfrm>
          <a:solidFill>
            <a:srgbClr val="FFFF99"/>
          </a:solidFill>
          <a:ln w="57150">
            <a:solidFill>
              <a:schemeClr val="tx1"/>
            </a:solidFill>
          </a:ln>
        </p:spPr>
        <p:txBody>
          <a:bodyPr/>
          <a:lstStyle/>
          <a:p>
            <a:pPr eaLnBrk="1" hangingPunct="1"/>
            <a:br>
              <a:rPr lang="tr-TR" sz="900" b="1" dirty="0">
                <a:solidFill>
                  <a:srgbClr val="000099"/>
                </a:solidFill>
                <a:latin typeface="Verdana" panose="020B0604030504040204" pitchFamily="34" charset="0"/>
              </a:rPr>
            </a:br>
            <a:r>
              <a:rPr lang="tr-TR" sz="2800" b="1" dirty="0">
                <a:solidFill>
                  <a:srgbClr val="000099"/>
                </a:solidFill>
                <a:latin typeface="Verdana" panose="020B0604030504040204" pitchFamily="34" charset="0"/>
                <a:cs typeface="Times New Roman" panose="02020603050405020304" pitchFamily="18" charset="0"/>
              </a:rPr>
              <a:t>ABD’li tarihçi</a:t>
            </a:r>
            <a:r>
              <a:rPr lang="tr-TR" sz="2800" b="1" dirty="0">
                <a:solidFill>
                  <a:srgbClr val="000099"/>
                </a:solidFill>
                <a:latin typeface="Verdana" panose="020B0604030504040204" pitchFamily="34" charset="0"/>
              </a:rPr>
              <a:t> Prof. Dr. Justin McCarthy </a:t>
            </a:r>
            <a:r>
              <a:rPr lang="tr-TR" sz="2800" b="1" dirty="0">
                <a:solidFill>
                  <a:srgbClr val="000099"/>
                </a:solidFill>
                <a:latin typeface="Verdana" panose="020B0604030504040204" pitchFamily="34" charset="0"/>
                <a:cs typeface="Times New Roman" panose="02020603050405020304" pitchFamily="18" charset="0"/>
              </a:rPr>
              <a:t>:</a:t>
            </a:r>
            <a:r>
              <a:rPr lang="tr-TR" sz="2800" b="1" dirty="0">
                <a:solidFill>
                  <a:srgbClr val="CC0000"/>
                </a:solidFill>
                <a:latin typeface="Verdana" panose="020B0604030504040204" pitchFamily="34" charset="0"/>
                <a:cs typeface="Times New Roman" panose="02020603050405020304" pitchFamily="18" charset="0"/>
              </a:rPr>
              <a:t> </a:t>
            </a:r>
            <a:r>
              <a:rPr lang="tr-TR" b="1" dirty="0">
                <a:solidFill>
                  <a:srgbClr val="CC0000"/>
                </a:solidFill>
                <a:cs typeface="Times New Roman" panose="02020603050405020304" pitchFamily="18" charset="0"/>
              </a:rPr>
              <a:t>Ermeniler soykırıma uğramadı</a:t>
            </a:r>
            <a:r>
              <a:rPr lang="tr-TR" b="1" dirty="0">
                <a:solidFill>
                  <a:srgbClr val="CC0000"/>
                </a:solidFill>
              </a:rPr>
              <a:t>!</a:t>
            </a:r>
            <a:endParaRPr lang="tr-TR" b="1" dirty="0"/>
          </a:p>
        </p:txBody>
      </p:sp>
      <p:graphicFrame>
        <p:nvGraphicFramePr>
          <p:cNvPr id="14338" name="Object 3"/>
          <p:cNvGraphicFramePr>
            <a:graphicFrameLocks noChangeAspect="1"/>
          </p:cNvGraphicFramePr>
          <p:nvPr/>
        </p:nvGraphicFramePr>
        <p:xfrm>
          <a:off x="5410200" y="1268760"/>
          <a:ext cx="3760788" cy="4525963"/>
        </p:xfrm>
        <a:graphic>
          <a:graphicData uri="http://schemas.openxmlformats.org/presentationml/2006/ole">
            <mc:AlternateContent xmlns:mc="http://schemas.openxmlformats.org/markup-compatibility/2006">
              <mc:Choice xmlns:v="urn:schemas-microsoft-com:vml" Requires="v">
                <p:oleObj spid="_x0000_s2" name="Photo Editor Photo" r:id="rId1" imgW="2105025" imgH="2533650" progId="">
                  <p:embed/>
                </p:oleObj>
              </mc:Choice>
              <mc:Fallback>
                <p:oleObj name="Photo Editor Photo" r:id="rId1" imgW="2105025" imgH="2533650" progId="">
                  <p:embed/>
                  <p:pic>
                    <p:nvPicPr>
                      <p:cNvPr id="0" name="Object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68760"/>
                        <a:ext cx="37607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Text Box 4"/>
          <p:cNvSpPr txBox="1">
            <a:spLocks noChangeArrowheads="1"/>
          </p:cNvSpPr>
          <p:nvPr/>
        </p:nvSpPr>
        <p:spPr bwMode="auto">
          <a:xfrm>
            <a:off x="76200" y="1268760"/>
            <a:ext cx="5181600" cy="5262563"/>
          </a:xfrm>
          <a:prstGeom prst="rect">
            <a:avLst/>
          </a:prstGeom>
          <a:solidFill>
            <a:srgbClr val="CCFFCC"/>
          </a:solidFill>
          <a:ln w="28575">
            <a:solidFill>
              <a:srgbClr val="FF0000"/>
            </a:solidFill>
            <a:miter lim="800000"/>
          </a:ln>
        </p:spPr>
        <p:txBody>
          <a:bodyPr>
            <a:spAutoFit/>
          </a:bodyPr>
          <a:lstStyle/>
          <a:p>
            <a:pPr algn="ctr" fontAlgn="base">
              <a:spcBef>
                <a:spcPct val="0"/>
              </a:spcBef>
              <a:spcAft>
                <a:spcPct val="0"/>
              </a:spcAft>
            </a:pPr>
            <a:r>
              <a:rPr lang="tr-TR" sz="3200" b="1" u="sng">
                <a:solidFill>
                  <a:srgbClr val="990000"/>
                </a:solidFill>
                <a:cs typeface="Times New Roman" panose="02020603050405020304" pitchFamily="18" charset="0"/>
              </a:rPr>
              <a:t>SOYKIRIMI YALANLADI</a:t>
            </a:r>
            <a:br>
              <a:rPr lang="tr-TR" b="1" i="1">
                <a:solidFill>
                  <a:srgbClr val="663300"/>
                </a:solidFill>
                <a:latin typeface="Times" pitchFamily="18" charset="0"/>
                <a:cs typeface="Times New Roman" panose="02020603050405020304" pitchFamily="18" charset="0"/>
              </a:rPr>
            </a:br>
            <a:r>
              <a:rPr lang="tr-TR" b="1" i="1">
                <a:solidFill>
                  <a:srgbClr val="663300"/>
                </a:solidFill>
                <a:latin typeface="Times" pitchFamily="18" charset="0"/>
                <a:cs typeface="Times New Roman" panose="02020603050405020304" pitchFamily="18" charset="0"/>
              </a:rPr>
              <a:t>       Lousville Üniversitesi profesörü McCarthy</a:t>
            </a:r>
            <a:r>
              <a:rPr lang="tr-TR" b="1" i="1">
                <a:solidFill>
                  <a:srgbClr val="663300"/>
                </a:solidFill>
                <a:latin typeface="Times New Roman" panose="02020603050405020304" pitchFamily="18" charset="0"/>
              </a:rPr>
              <a:t>,</a:t>
            </a:r>
            <a:r>
              <a:rPr lang="tr-TR" b="1" i="1">
                <a:solidFill>
                  <a:srgbClr val="663300"/>
                </a:solidFill>
                <a:latin typeface="Times" pitchFamily="18" charset="0"/>
                <a:cs typeface="Times New Roman" panose="02020603050405020304" pitchFamily="18" charset="0"/>
              </a:rPr>
              <a:t>  kendisine yöneltilen sorular üzerine  ilk açıklamasını Türkçe yaptı</a:t>
            </a:r>
            <a:r>
              <a:rPr lang="tr-TR" b="1" i="1">
                <a:solidFill>
                  <a:srgbClr val="663300"/>
                </a:solidFill>
                <a:latin typeface="Times New Roman" panose="02020603050405020304" pitchFamily="18" charset="0"/>
              </a:rPr>
              <a:t> :</a:t>
            </a:r>
            <a:r>
              <a:rPr lang="tr-TR" b="1" i="1">
                <a:solidFill>
                  <a:srgbClr val="663300"/>
                </a:solidFill>
                <a:latin typeface="Times" pitchFamily="18" charset="0"/>
                <a:cs typeface="Times New Roman" panose="02020603050405020304" pitchFamily="18" charset="0"/>
              </a:rPr>
              <a:t> </a:t>
            </a:r>
            <a:br>
              <a:rPr lang="tr-TR" b="1" i="1">
                <a:solidFill>
                  <a:srgbClr val="663300"/>
                </a:solidFill>
                <a:latin typeface="Times New Roman" panose="02020603050405020304" pitchFamily="18" charset="0"/>
              </a:rPr>
            </a:br>
            <a:r>
              <a:rPr lang="tr-TR" sz="1600" b="1">
                <a:solidFill>
                  <a:srgbClr val="0033CC"/>
                </a:solidFill>
                <a:latin typeface="Tahoma" panose="020B0604030504040204" pitchFamily="34" charset="0"/>
                <a:cs typeface="Times New Roman" panose="02020603050405020304" pitchFamily="18" charset="0"/>
              </a:rPr>
              <a:t>“Maalesef yanlışlıktan korkuyorum, </a:t>
            </a:r>
            <a:br>
              <a:rPr lang="tr-TR" sz="1600" b="1">
                <a:solidFill>
                  <a:srgbClr val="0033CC"/>
                </a:solidFill>
                <a:latin typeface="Tahoma" panose="020B0604030504040204" pitchFamily="34" charset="0"/>
              </a:rPr>
            </a:br>
            <a:r>
              <a:rPr lang="tr-TR" sz="1600" b="1">
                <a:solidFill>
                  <a:srgbClr val="0033CC"/>
                </a:solidFill>
                <a:latin typeface="Tahoma" panose="020B0604030504040204" pitchFamily="34" charset="0"/>
                <a:cs typeface="Times New Roman" panose="02020603050405020304" pitchFamily="18" charset="0"/>
              </a:rPr>
              <a:t>onun için İngilizce cevap vereceğim” </a:t>
            </a:r>
            <a:br>
              <a:rPr lang="tr-TR" sz="1600" b="1">
                <a:solidFill>
                  <a:srgbClr val="0033CC"/>
                </a:solidFill>
                <a:latin typeface="Tahoma" panose="020B0604030504040204" pitchFamily="34" charset="0"/>
              </a:rPr>
            </a:br>
            <a:r>
              <a:rPr lang="tr-TR" sz="1600" b="1">
                <a:solidFill>
                  <a:srgbClr val="0033CC"/>
                </a:solidFill>
                <a:latin typeface="Tahoma" panose="020B0604030504040204" pitchFamily="34" charset="0"/>
                <a:cs typeface="Times New Roman" panose="02020603050405020304" pitchFamily="18" charset="0"/>
              </a:rPr>
              <a:t>diyen Justin McCarthy, </a:t>
            </a:r>
            <a:br>
              <a:rPr lang="tr-TR" sz="1600" b="1">
                <a:solidFill>
                  <a:srgbClr val="0033CC"/>
                </a:solidFill>
                <a:latin typeface="Tahoma" panose="020B0604030504040204" pitchFamily="34" charset="0"/>
              </a:rPr>
            </a:br>
            <a:r>
              <a:rPr lang="tr-TR" b="1" u="sng">
                <a:solidFill>
                  <a:srgbClr val="0033CC"/>
                </a:solidFill>
                <a:latin typeface="Verdana" panose="020B0604030504040204" pitchFamily="34" charset="0"/>
                <a:cs typeface="Times New Roman" panose="02020603050405020304" pitchFamily="18" charset="0"/>
              </a:rPr>
              <a:t>soykırım iddialarının asılsız olduğunu söyledi</a:t>
            </a:r>
            <a:r>
              <a:rPr lang="tr-TR" b="1">
                <a:solidFill>
                  <a:srgbClr val="0033CC"/>
                </a:solidFill>
                <a:latin typeface="Verdana" panose="020B0604030504040204" pitchFamily="34" charset="0"/>
                <a:cs typeface="Times New Roman" panose="02020603050405020304" pitchFamily="18" charset="0"/>
              </a:rPr>
              <a:t>.</a:t>
            </a:r>
            <a:r>
              <a:rPr lang="tr-TR" b="1">
                <a:solidFill>
                  <a:srgbClr val="0033CC"/>
                </a:solidFill>
                <a:latin typeface="Verdana" panose="020B0604030504040204" pitchFamily="34" charset="0"/>
              </a:rPr>
              <a:t> Prof. </a:t>
            </a:r>
            <a:r>
              <a:rPr lang="tr-TR" b="1">
                <a:solidFill>
                  <a:srgbClr val="0033CC"/>
                </a:solidFill>
                <a:latin typeface="Verdana" panose="020B0604030504040204" pitchFamily="34" charset="0"/>
                <a:cs typeface="Times New Roman" panose="02020603050405020304" pitchFamily="18" charset="0"/>
              </a:rPr>
              <a:t>McCarthy, </a:t>
            </a:r>
            <a:endParaRPr lang="tr-TR" b="1">
              <a:solidFill>
                <a:srgbClr val="0033CC"/>
              </a:solidFill>
              <a:latin typeface="Verdana" panose="020B0604030504040204" pitchFamily="34" charset="0"/>
            </a:endParaRPr>
          </a:p>
          <a:p>
            <a:pPr algn="ctr" fontAlgn="base">
              <a:spcBef>
                <a:spcPct val="0"/>
              </a:spcBef>
              <a:spcAft>
                <a:spcPct val="0"/>
              </a:spcAft>
            </a:pPr>
            <a:r>
              <a:rPr lang="tr-TR" b="1">
                <a:solidFill>
                  <a:srgbClr val="0033CC"/>
                </a:solidFill>
                <a:latin typeface="Verdana" panose="020B0604030504040204" pitchFamily="34" charset="0"/>
                <a:cs typeface="Times New Roman" panose="02020603050405020304" pitchFamily="18" charset="0"/>
              </a:rPr>
              <a:t>“</a:t>
            </a:r>
            <a:r>
              <a:rPr lang="tr-TR" sz="2800" b="1">
                <a:solidFill>
                  <a:srgbClr val="990000"/>
                </a:solidFill>
                <a:highlight>
                  <a:srgbClr val="FFFF00"/>
                </a:highlight>
                <a:latin typeface="Verdana" panose="020B0604030504040204" pitchFamily="34" charset="0"/>
                <a:cs typeface="Times New Roman" panose="02020603050405020304" pitchFamily="18" charset="0"/>
              </a:rPr>
              <a:t>Ermeni soykırımı yoktu.</a:t>
            </a:r>
            <a:r>
              <a:rPr lang="tr-TR" b="1">
                <a:solidFill>
                  <a:srgbClr val="0033CC"/>
                </a:solidFill>
                <a:highlight>
                  <a:srgbClr val="FFFF00"/>
                </a:highlight>
                <a:latin typeface="Verdana" panose="020B0604030504040204" pitchFamily="34" charset="0"/>
                <a:cs typeface="Times New Roman" panose="02020603050405020304" pitchFamily="18" charset="0"/>
              </a:rPr>
              <a:t> </a:t>
            </a:r>
            <a:br>
              <a:rPr lang="tr-TR" b="1">
                <a:solidFill>
                  <a:srgbClr val="0033CC"/>
                </a:solidFill>
                <a:latin typeface="Verdana" panose="020B0604030504040204" pitchFamily="34" charset="0"/>
              </a:rPr>
            </a:br>
            <a:r>
              <a:rPr lang="tr-TR" b="1">
                <a:solidFill>
                  <a:srgbClr val="0033CC"/>
                </a:solidFill>
                <a:latin typeface="Verdana" panose="020B0604030504040204" pitchFamily="34" charset="0"/>
                <a:cs typeface="Times New Roman" panose="02020603050405020304" pitchFamily="18" charset="0"/>
              </a:rPr>
              <a:t>Bir savaş vardı. Bu savaşta Ermeni isyancılar yönetime karşı ayaklandı. Yönetim tepki verdi, Ermeniler öldü. Bazen Türkler tarafından öldürüldüler. Ama Türkler de Ermeniler tarafından öldürüldü. </a:t>
            </a:r>
            <a:r>
              <a:rPr lang="tr-TR" sz="2400" b="1">
                <a:solidFill>
                  <a:srgbClr val="990000"/>
                </a:solidFill>
                <a:highlight>
                  <a:srgbClr val="FFFF00"/>
                </a:highlight>
                <a:latin typeface="Verdana" panose="020B0604030504040204" pitchFamily="34" charset="0"/>
                <a:cs typeface="Times New Roman" panose="02020603050405020304" pitchFamily="18" charset="0"/>
              </a:rPr>
              <a:t>Ermeniler’den çok daha fazla Türk öldü</a:t>
            </a:r>
            <a:r>
              <a:rPr lang="tr-TR" b="1">
                <a:solidFill>
                  <a:srgbClr val="0033CC"/>
                </a:solidFill>
                <a:latin typeface="Verdana" panose="020B0604030504040204" pitchFamily="34" charset="0"/>
              </a:rPr>
              <a:t>.</a:t>
            </a:r>
            <a:r>
              <a:rPr lang="tr-TR" b="1">
                <a:solidFill>
                  <a:srgbClr val="0033CC"/>
                </a:solidFill>
                <a:latin typeface="Verdana" panose="020B0604030504040204" pitchFamily="34" charset="0"/>
                <a:cs typeface="Times New Roman" panose="02020603050405020304" pitchFamily="18" charset="0"/>
              </a:rPr>
              <a:t>”</a:t>
            </a:r>
            <a:r>
              <a:rPr lang="tr-TR" b="1" i="1">
                <a:solidFill>
                  <a:srgbClr val="0033CC"/>
                </a:solidFill>
                <a:latin typeface="Times" pitchFamily="18" charset="0"/>
                <a:cs typeface="Times New Roman" panose="02020603050405020304" pitchFamily="18" charset="0"/>
              </a:rPr>
              <a:t> </a:t>
            </a:r>
            <a:r>
              <a:rPr lang="tr-TR" b="1" i="1">
                <a:solidFill>
                  <a:srgbClr val="663300"/>
                </a:solidFill>
                <a:latin typeface="Times" pitchFamily="18" charset="0"/>
                <a:cs typeface="Times New Roman" panose="02020603050405020304" pitchFamily="18" charset="0"/>
              </a:rPr>
              <a:t>dedi.  </a:t>
            </a:r>
            <a:endParaRPr lang="tr-TR" sz="1600" b="1" i="1">
              <a:solidFill>
                <a:srgbClr val="663300"/>
              </a:solidFill>
            </a:endParaRPr>
          </a:p>
        </p:txBody>
      </p:sp>
      <p:sp>
        <p:nvSpPr>
          <p:cNvPr id="14341" name="Text Box 5"/>
          <p:cNvSpPr txBox="1">
            <a:spLocks noChangeArrowheads="1"/>
          </p:cNvSpPr>
          <p:nvPr/>
        </p:nvSpPr>
        <p:spPr bwMode="auto">
          <a:xfrm>
            <a:off x="5257800" y="5732750"/>
            <a:ext cx="3841750" cy="823912"/>
          </a:xfrm>
          <a:prstGeom prst="rect">
            <a:avLst/>
          </a:prstGeom>
          <a:noFill/>
          <a:ln w="9525">
            <a:noFill/>
            <a:miter lim="800000"/>
          </a:ln>
        </p:spPr>
        <p:txBody>
          <a:bodyPr wrap="none">
            <a:spAutoFit/>
          </a:bodyPr>
          <a:lstStyle/>
          <a:p>
            <a:pPr algn="ctr" fontAlgn="base">
              <a:spcBef>
                <a:spcPct val="0"/>
              </a:spcBef>
              <a:spcAft>
                <a:spcPct val="0"/>
              </a:spcAft>
            </a:pPr>
            <a:r>
              <a:rPr lang="tr-TR" sz="2400" b="1" dirty="0">
                <a:solidFill>
                  <a:srgbClr val="000066"/>
                </a:solidFill>
              </a:rPr>
              <a:t>Prof. Dr. Justin McCarthy</a:t>
            </a:r>
            <a:endParaRPr lang="tr-TR" sz="2400" b="1" dirty="0">
              <a:solidFill>
                <a:srgbClr val="000066"/>
              </a:solidFill>
            </a:endParaRPr>
          </a:p>
          <a:p>
            <a:pPr algn="ctr" fontAlgn="base">
              <a:spcBef>
                <a:spcPct val="0"/>
              </a:spcBef>
              <a:spcAft>
                <a:spcPct val="0"/>
              </a:spcAft>
            </a:pPr>
            <a:endParaRPr lang="tr-TR" sz="800" b="1" i="1" dirty="0">
              <a:solidFill>
                <a:srgbClr val="663300"/>
              </a:solidFill>
            </a:endParaRPr>
          </a:p>
          <a:p>
            <a:pPr algn="ctr" fontAlgn="base">
              <a:spcBef>
                <a:spcPct val="0"/>
              </a:spcBef>
              <a:spcAft>
                <a:spcPct val="0"/>
              </a:spcAft>
            </a:pPr>
            <a:r>
              <a:rPr lang="tr-TR" sz="1600" b="1" i="1" dirty="0">
                <a:solidFill>
                  <a:srgbClr val="663300"/>
                </a:solidFill>
                <a:cs typeface="Times New Roman" panose="02020603050405020304" pitchFamily="18" charset="0"/>
              </a:rPr>
              <a:t>Ankara, </a:t>
            </a:r>
            <a:r>
              <a:rPr lang="tr-TR" sz="1600" b="1" i="1" dirty="0">
                <a:solidFill>
                  <a:srgbClr val="663300"/>
                </a:solidFill>
                <a:cs typeface="Arial" panose="020B0604020202020204" pitchFamily="34" charset="0"/>
              </a:rPr>
              <a:t>NTV-MSNBC,</a:t>
            </a:r>
            <a:r>
              <a:rPr lang="tr-TR" sz="1600" b="1" i="1" dirty="0">
                <a:solidFill>
                  <a:srgbClr val="663300"/>
                </a:solidFill>
                <a:cs typeface="Times New Roman" panose="02020603050405020304" pitchFamily="18" charset="0"/>
              </a:rPr>
              <a:t> 21 Mart 2005</a:t>
            </a:r>
            <a:endParaRPr lang="tr-TR" sz="1600" b="1" i="1" dirty="0">
              <a:solidFill>
                <a:srgbClr val="663300"/>
              </a:solidFill>
            </a:endParaRPr>
          </a:p>
        </p:txBody>
      </p:sp>
      <p:sp>
        <p:nvSpPr>
          <p:cNvPr id="6" name="3 Veri Yer Tutucusu"/>
          <p:cNvSpPr>
            <a:spLocks noGrp="1"/>
          </p:cNvSpPr>
          <p:nvPr>
            <p:ph type="dt" sz="half" idx="10"/>
          </p:nvPr>
        </p:nvSpPr>
        <p:spPr>
          <a:xfrm>
            <a:off x="457200" y="6520259"/>
            <a:ext cx="2133600" cy="365125"/>
          </a:xfrm>
        </p:spPr>
        <p:txBody>
          <a:bodyPr/>
          <a:lstStyle/>
          <a:p>
            <a:r>
              <a:rPr lang="tr-TR" smtClean="0">
                <a:solidFill>
                  <a:prstClr val="black"/>
                </a:solidFill>
              </a:rPr>
              <a:t>10/30/2021</a:t>
            </a:r>
            <a:endParaRPr lang="tr-TR" dirty="0">
              <a:solidFill>
                <a:prstClr val="black"/>
              </a:solidFill>
            </a:endParaRPr>
          </a:p>
        </p:txBody>
      </p:sp>
      <p:sp>
        <p:nvSpPr>
          <p:cNvPr id="8"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mtClean="0">
                <a:solidFill>
                  <a:prstClr val="black"/>
                </a:solidFill>
              </a:rPr>
            </a:fld>
            <a:endParaRPr lang="tr-TR">
              <a:solidFill>
                <a:prstClr val="black"/>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Grp="1" noChangeAspect="1"/>
          </p:cNvGraphicFramePr>
          <p:nvPr>
            <p:ph idx="1"/>
          </p:nvPr>
        </p:nvGraphicFramePr>
        <p:xfrm>
          <a:off x="152400" y="1166495"/>
          <a:ext cx="8839200" cy="5426075"/>
        </p:xfrm>
        <a:graphic>
          <a:graphicData uri="http://schemas.openxmlformats.org/presentationml/2006/ole">
            <mc:AlternateContent xmlns:mc="http://schemas.openxmlformats.org/markup-compatibility/2006">
              <mc:Choice xmlns:v="urn:schemas-microsoft-com:vml" Requires="v">
                <p:oleObj spid="_x0000_s2" name="Photo Editor Photo" r:id="rId1" imgW="8200390" imgH="7620000" progId="">
                  <p:embed/>
                </p:oleObj>
              </mc:Choice>
              <mc:Fallback>
                <p:oleObj name="Photo Editor Photo" r:id="rId1" imgW="8200390" imgH="7620000" progId="">
                  <p:embed/>
                  <p:pic>
                    <p:nvPicPr>
                      <p:cNvPr id="0" name="Object 2"/>
                      <p:cNvPicPr>
                        <a:picLocks noChangeAspect="1" noChangeArrowheads="1"/>
                      </p:cNvPicPr>
                      <p:nvPr/>
                    </p:nvPicPr>
                    <p:blipFill>
                      <a:blip r:embed="rId2"/>
                      <a:srcRect/>
                      <a:stretch>
                        <a:fillRect/>
                      </a:stretch>
                    </p:blipFill>
                    <p:spPr bwMode="auto">
                      <a:xfrm>
                        <a:off x="152400" y="1166495"/>
                        <a:ext cx="8839200" cy="542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7" name="Rectangle 3"/>
          <p:cNvSpPr>
            <a:spLocks noGrp="1" noChangeArrowheads="1"/>
          </p:cNvSpPr>
          <p:nvPr>
            <p:ph type="title"/>
          </p:nvPr>
        </p:nvSpPr>
        <p:spPr>
          <a:xfrm>
            <a:off x="381000" y="30163"/>
            <a:ext cx="8458200" cy="1238597"/>
          </a:xfrm>
          <a:solidFill>
            <a:srgbClr val="FF0000"/>
          </a:solidFill>
          <a:ln w="57150">
            <a:solidFill>
              <a:srgbClr val="FFFF00"/>
            </a:solidFill>
          </a:ln>
        </p:spPr>
        <p:txBody>
          <a:bodyPr/>
          <a:lstStyle/>
          <a:p>
            <a:pPr eaLnBrk="1" hangingPunct="1"/>
            <a:r>
              <a:rPr lang="tr-TR" sz="4000" b="1" dirty="0"/>
              <a:t>İkiyüzlü Emperyalist Batı’nın </a:t>
            </a:r>
            <a:br>
              <a:rPr lang="tr-TR" sz="4000" b="1" dirty="0"/>
            </a:br>
            <a:r>
              <a:rPr lang="tr-TR" sz="4000" b="1" dirty="0"/>
              <a:t>iğrenç psikolojik savaşı sürüyor..</a:t>
            </a:r>
            <a:endParaRPr lang="tr-TR" sz="4000" b="1" dirty="0"/>
          </a:p>
        </p:txBody>
      </p:sp>
      <p:sp>
        <p:nvSpPr>
          <p:cNvPr id="4" name="3 Veri Yer Tutucusu"/>
          <p:cNvSpPr>
            <a:spLocks noGrp="1"/>
          </p:cNvSpPr>
          <p:nvPr>
            <p:ph type="dt" sz="half" idx="10"/>
          </p:nvPr>
        </p:nvSpPr>
        <p:spPr>
          <a:xfrm>
            <a:off x="457200" y="6592520"/>
            <a:ext cx="2133600" cy="365125"/>
          </a:xfrm>
        </p:spPr>
        <p:txBody>
          <a:bodyPr/>
          <a:lstStyle/>
          <a:p>
            <a:r>
              <a:rPr lang="tr-TR" smtClean="0">
                <a:solidFill>
                  <a:prstClr val="black"/>
                </a:solidFill>
              </a:rPr>
              <a:t>10/30/2021</a:t>
            </a:r>
            <a:endParaRPr lang="tr-TR" dirty="0">
              <a:solidFill>
                <a:prstClr val="black"/>
              </a:solidFill>
            </a:endParaRPr>
          </a:p>
        </p:txBody>
      </p:sp>
      <p:sp>
        <p:nvSpPr>
          <p:cNvPr id="6" name="5 Slayt Numarası Yer Tutucusu"/>
          <p:cNvSpPr>
            <a:spLocks noGrp="1"/>
          </p:cNvSpPr>
          <p:nvPr>
            <p:ph type="sldNum" sz="quarter" idx="12"/>
          </p:nvPr>
        </p:nvSpPr>
        <p:spPr>
          <a:xfrm>
            <a:off x="6553200" y="6592520"/>
            <a:ext cx="2133600" cy="365125"/>
          </a:xfrm>
        </p:spPr>
        <p:txBody>
          <a:bodyPr/>
          <a:lstStyle/>
          <a:p>
            <a:fld id="{721B7E8C-6CCB-49AA-BC11-D96515BADB1E}" type="slidenum">
              <a:rPr lang="tr-TR" smtClean="0">
                <a:solidFill>
                  <a:prstClr val="black"/>
                </a:solidFill>
              </a:rPr>
            </a:fld>
            <a:endParaRPr lang="tr-TR">
              <a:solidFill>
                <a:prstClr val="black"/>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4716016" y="116632"/>
            <a:ext cx="4176464" cy="6336704"/>
          </a:xfrm>
          <a:noFill/>
          <a:ln w="57150">
            <a:solidFill>
              <a:srgbClr val="800000"/>
            </a:solidFill>
          </a:ln>
        </p:spPr>
        <p:txBody>
          <a:bodyPr/>
          <a:lstStyle/>
          <a:p>
            <a:pPr algn="ctr" eaLnBrk="1" latinLnBrk="0" hangingPunct="1">
              <a:lnSpc>
                <a:spcPct val="110000"/>
              </a:lnSpc>
            </a:pPr>
            <a:r>
              <a:rPr lang="tr-TR" sz="3000" dirty="0">
                <a:solidFill>
                  <a:srgbClr val="003300"/>
                </a:solidFill>
                <a:latin typeface="Calibri" panose="020F0502020204030204" pitchFamily="34" charset="0"/>
                <a:cs typeface="Calibri" panose="020F0502020204030204" pitchFamily="34" charset="0"/>
              </a:rPr>
              <a:t>1925’ten beri bilinen </a:t>
            </a:r>
            <a:br>
              <a:rPr lang="tr-TR" sz="3000" dirty="0">
                <a:solidFill>
                  <a:srgbClr val="003300"/>
                </a:solidFill>
                <a:latin typeface="Calibri" panose="020F0502020204030204" pitchFamily="34" charset="0"/>
                <a:cs typeface="Calibri" panose="020F0502020204030204" pitchFamily="34" charset="0"/>
              </a:rPr>
            </a:br>
            <a:r>
              <a:rPr lang="tr-TR" sz="3000" dirty="0">
                <a:solidFill>
                  <a:srgbClr val="003300"/>
                </a:solidFill>
                <a:latin typeface="Calibri" panose="020F0502020204030204" pitchFamily="34" charset="0"/>
                <a:cs typeface="Calibri" panose="020F0502020204030204" pitchFamily="34" charset="0"/>
              </a:rPr>
              <a:t>ve Türkçe’ye çevirisi yeni yapılan Ermenistan’ın </a:t>
            </a:r>
            <a:br>
              <a:rPr lang="tr-TR" sz="3000" dirty="0">
                <a:solidFill>
                  <a:srgbClr val="003300"/>
                </a:solidFill>
                <a:latin typeface="Calibri" panose="020F0502020204030204" pitchFamily="34" charset="0"/>
                <a:cs typeface="Calibri" panose="020F0502020204030204" pitchFamily="34" charset="0"/>
              </a:rPr>
            </a:br>
            <a:r>
              <a:rPr lang="tr-TR" sz="3000" dirty="0">
                <a:solidFill>
                  <a:srgbClr val="003300"/>
                </a:solidFill>
                <a:latin typeface="Calibri" panose="020F0502020204030204" pitchFamily="34" charset="0"/>
                <a:cs typeface="Calibri" panose="020F0502020204030204" pitchFamily="34" charset="0"/>
              </a:rPr>
              <a:t>ilk Başbakanı Kaçaznuni’nin kitabı </a:t>
            </a:r>
            <a:br>
              <a:rPr lang="tr-TR" sz="3000" dirty="0">
                <a:solidFill>
                  <a:srgbClr val="003300"/>
                </a:solidFill>
                <a:latin typeface="Calibri" panose="020F0502020204030204" pitchFamily="34" charset="0"/>
                <a:cs typeface="Calibri" panose="020F0502020204030204" pitchFamily="34" charset="0"/>
              </a:rPr>
            </a:br>
            <a:r>
              <a:rPr lang="tr-TR" sz="3000" dirty="0">
                <a:solidFill>
                  <a:srgbClr val="003300"/>
                </a:solidFill>
                <a:latin typeface="Calibri" panose="020F0502020204030204" pitchFamily="34" charset="0"/>
                <a:cs typeface="Calibri" panose="020F0502020204030204" pitchFamily="34" charset="0"/>
              </a:rPr>
              <a:t>bir itirafnamedir. Soykırım yapılmadığını açıklamaktadır. </a:t>
            </a:r>
            <a:br>
              <a:rPr lang="tr-TR" sz="3000" dirty="0">
                <a:solidFill>
                  <a:srgbClr val="003300"/>
                </a:solidFill>
                <a:latin typeface="Calibri" panose="020F0502020204030204" pitchFamily="34" charset="0"/>
                <a:cs typeface="Calibri" panose="020F0502020204030204" pitchFamily="34" charset="0"/>
              </a:rPr>
            </a:br>
            <a:r>
              <a:rPr lang="tr-TR" sz="3000" dirty="0">
                <a:solidFill>
                  <a:srgbClr val="003300"/>
                </a:solidFill>
                <a:latin typeface="Calibri" panose="020F0502020204030204" pitchFamily="34" charset="0"/>
                <a:cs typeface="Calibri" panose="020F0502020204030204" pitchFamily="34" charset="0"/>
              </a:rPr>
              <a:t>Bu kitap Ermenistan’da yasaklanıp, Avrupa kütüphanelerinden toplattırılmıştır..</a:t>
            </a:r>
            <a:endParaRPr lang="tr-TR" sz="2600" dirty="0">
              <a:solidFill>
                <a:srgbClr val="003300"/>
              </a:solidFill>
              <a:latin typeface="Albertus Extra Bold"/>
            </a:endParaRPr>
          </a:p>
        </p:txBody>
      </p:sp>
      <p:pic>
        <p:nvPicPr>
          <p:cNvPr id="370691" name="Picture 4" descr="Ermeni Başbakanı'nın sizde soykırım itirafı, 2005"/>
          <p:cNvPicPr>
            <a:picLocks noChangeAspect="1" noChangeArrowheads="1"/>
          </p:cNvPicPr>
          <p:nvPr/>
        </p:nvPicPr>
        <p:blipFill>
          <a:blip r:embed="rId1" cstate="email"/>
          <a:srcRect/>
          <a:stretch>
            <a:fillRect/>
          </a:stretch>
        </p:blipFill>
        <p:spPr bwMode="auto">
          <a:xfrm>
            <a:off x="179388" y="174625"/>
            <a:ext cx="4316412" cy="6278711"/>
          </a:xfrm>
          <a:prstGeom prst="rect">
            <a:avLst/>
          </a:prstGeom>
          <a:noFill/>
          <a:ln w="76200">
            <a:solidFill>
              <a:srgbClr val="000066"/>
            </a:solidFill>
            <a:miter lim="800000"/>
            <a:headEnd/>
            <a:tailEnd/>
          </a:ln>
        </p:spPr>
      </p:pic>
      <p:sp>
        <p:nvSpPr>
          <p:cNvPr id="4" name="3 Veri Yer Tutucusu"/>
          <p:cNvSpPr>
            <a:spLocks noGrp="1"/>
          </p:cNvSpPr>
          <p:nvPr>
            <p:ph type="dt" sz="half" idx="10"/>
          </p:nvPr>
        </p:nvSpPr>
        <p:spPr>
          <a:xfrm>
            <a:off x="457200" y="6520259"/>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6" name="5 Slayt Numarası Yer Tutucusu"/>
          <p:cNvSpPr>
            <a:spLocks noGrp="1"/>
          </p:cNvSpPr>
          <p:nvPr>
            <p:ph type="sldNum" sz="quarter" idx="12"/>
          </p:nvPr>
        </p:nvSpPr>
        <p:spPr>
          <a:xfrm>
            <a:off x="6553200" y="6520259"/>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3"/>
          <p:cNvSpPr txBox="1">
            <a:spLocks noChangeArrowheads="1"/>
          </p:cNvSpPr>
          <p:nvPr/>
        </p:nvSpPr>
        <p:spPr bwMode="auto">
          <a:xfrm>
            <a:off x="393700" y="258763"/>
            <a:ext cx="4465638" cy="6049962"/>
          </a:xfrm>
          <a:prstGeom prst="rect">
            <a:avLst/>
          </a:prstGeom>
          <a:noFill/>
          <a:ln w="9525">
            <a:noFill/>
            <a:miter lim="800000"/>
          </a:ln>
        </p:spPr>
        <p:txBody>
          <a:bodyPr>
            <a:spAutoFit/>
          </a:bodyPr>
          <a:lstStyle/>
          <a:p>
            <a:pPr algn="ctr" fontAlgn="base">
              <a:spcBef>
                <a:spcPct val="0"/>
              </a:spcBef>
              <a:spcAft>
                <a:spcPct val="0"/>
              </a:spcAft>
            </a:pPr>
            <a:endParaRPr lang="tr-TR" sz="2200">
              <a:solidFill>
                <a:srgbClr val="00FF99"/>
              </a:solidFill>
              <a:latin typeface="Albertus Extra Bold" pitchFamily="34" charset="0"/>
            </a:endParaRPr>
          </a:p>
          <a:p>
            <a:pPr algn="ctr" fontAlgn="base">
              <a:lnSpc>
                <a:spcPct val="120000"/>
              </a:lnSpc>
              <a:spcBef>
                <a:spcPct val="0"/>
              </a:spcBef>
              <a:spcAft>
                <a:spcPct val="0"/>
              </a:spcAft>
            </a:pPr>
            <a:r>
              <a:rPr lang="tr-TR" sz="2200" b="1">
                <a:solidFill>
                  <a:srgbClr val="CC00CC"/>
                </a:solidFill>
                <a:latin typeface="Tahoma" panose="020B0604030504040204" pitchFamily="34" charset="0"/>
              </a:rPr>
              <a:t>“Dünya vatandaşları haset, </a:t>
            </a:r>
            <a:br>
              <a:rPr lang="tr-TR" sz="2200" b="1">
                <a:solidFill>
                  <a:srgbClr val="CC00CC"/>
                </a:solidFill>
                <a:latin typeface="Tahoma" panose="020B0604030504040204" pitchFamily="34" charset="0"/>
              </a:rPr>
            </a:br>
            <a:r>
              <a:rPr lang="tr-TR" sz="2200" b="1">
                <a:solidFill>
                  <a:srgbClr val="CC00CC"/>
                </a:solidFill>
                <a:latin typeface="Tahoma" panose="020B0604030504040204" pitchFamily="34" charset="0"/>
              </a:rPr>
              <a:t>aç gözlülük ve kinden arındırılmış olarak eğitilmelidir.”</a:t>
            </a:r>
            <a:endParaRPr lang="en-US" sz="2200" b="1">
              <a:solidFill>
                <a:srgbClr val="CC00CC"/>
              </a:solidFill>
              <a:latin typeface="Tahoma" panose="020B0604030504040204" pitchFamily="34" charset="0"/>
            </a:endParaRPr>
          </a:p>
          <a:p>
            <a:pPr algn="ctr" fontAlgn="base">
              <a:lnSpc>
                <a:spcPct val="120000"/>
              </a:lnSpc>
              <a:spcBef>
                <a:spcPct val="0"/>
              </a:spcBef>
              <a:spcAft>
                <a:spcPct val="0"/>
              </a:spcAft>
            </a:pPr>
            <a:r>
              <a:rPr lang="tr-TR" sz="2200" b="1">
                <a:solidFill>
                  <a:srgbClr val="00FF99"/>
                </a:solidFill>
                <a:latin typeface="Tahoma" panose="020B0604030504040204" pitchFamily="34" charset="0"/>
              </a:rPr>
              <a:t>“ Herhalde Türk yurttaşı </a:t>
            </a:r>
            <a:br>
              <a:rPr lang="tr-TR" sz="2200" b="1">
                <a:solidFill>
                  <a:srgbClr val="00FF99"/>
                </a:solidFill>
                <a:latin typeface="Tahoma" panose="020B0604030504040204" pitchFamily="34" charset="0"/>
              </a:rPr>
            </a:br>
            <a:r>
              <a:rPr lang="tr-TR" sz="2200" b="1">
                <a:solidFill>
                  <a:srgbClr val="00FF99"/>
                </a:solidFill>
                <a:latin typeface="Tahoma" panose="020B0604030504040204" pitchFamily="34" charset="0"/>
              </a:rPr>
              <a:t>kesin olarak bilmelidir ki; </a:t>
            </a:r>
            <a:br>
              <a:rPr lang="tr-TR" sz="2200" b="1">
                <a:solidFill>
                  <a:srgbClr val="00FF99"/>
                </a:solidFill>
                <a:latin typeface="Tahoma" panose="020B0604030504040204" pitchFamily="34" charset="0"/>
              </a:rPr>
            </a:br>
            <a:r>
              <a:rPr lang="tr-TR" sz="2200" b="1">
                <a:solidFill>
                  <a:srgbClr val="00FF99"/>
                </a:solidFill>
                <a:latin typeface="Tahoma" panose="020B0604030504040204" pitchFamily="34" charset="0"/>
              </a:rPr>
              <a:t>bir ulusun insanlık ve uygarlık dünyasında yükselmesi ve başarılı olması, yalnız ve ancak kendi gücüne dayanarak </a:t>
            </a:r>
            <a:r>
              <a:rPr lang="tr-TR" sz="2200" b="1" i="1">
                <a:solidFill>
                  <a:srgbClr val="FFFFFF"/>
                </a:solidFill>
                <a:latin typeface="Tahoma" panose="020B0604030504040204" pitchFamily="34" charset="0"/>
              </a:rPr>
              <a:t>özgürlük ve bağımsızlığını dokunulmaz bulundurmasıyla  </a:t>
            </a:r>
            <a:r>
              <a:rPr lang="tr-TR" sz="2200" b="1">
                <a:solidFill>
                  <a:srgbClr val="00FF99"/>
                </a:solidFill>
                <a:latin typeface="Tahoma" panose="020B0604030504040204" pitchFamily="34" charset="0"/>
              </a:rPr>
              <a:t>olasıdır. </a:t>
            </a:r>
            <a:r>
              <a:rPr lang="tr-TR" sz="2200" b="1">
                <a:solidFill>
                  <a:srgbClr val="FFC000"/>
                </a:solidFill>
                <a:latin typeface="Tahoma" panose="020B0604030504040204" pitchFamily="34" charset="0"/>
              </a:rPr>
              <a:t>Bunun başka çözümü yoktur.”</a:t>
            </a:r>
            <a:endParaRPr lang="tr-TR" sz="2200" b="1">
              <a:solidFill>
                <a:srgbClr val="FFC000"/>
              </a:solidFill>
              <a:latin typeface="Tahoma" panose="020B0604030504040204" pitchFamily="34" charset="0"/>
            </a:endParaRPr>
          </a:p>
        </p:txBody>
      </p:sp>
      <p:pic>
        <p:nvPicPr>
          <p:cNvPr id="1303558" name="Picture 6" descr="Image"/>
          <p:cNvPicPr>
            <a:picLocks noChangeAspect="1" noChangeArrowheads="1"/>
          </p:cNvPicPr>
          <p:nvPr/>
        </p:nvPicPr>
        <p:blipFill>
          <a:blip r:embed="rId1" cstate="email"/>
          <a:srcRect/>
          <a:stretch>
            <a:fillRect/>
          </a:stretch>
        </p:blipFill>
        <p:spPr bwMode="auto">
          <a:xfrm>
            <a:off x="4852988" y="549275"/>
            <a:ext cx="3895725" cy="5832475"/>
          </a:xfrm>
          <a:prstGeom prst="rect">
            <a:avLst/>
          </a:prstGeom>
          <a:noFill/>
          <a:ln w="57150">
            <a:solidFill>
              <a:srgbClr val="000066"/>
            </a:solidFill>
            <a:miter lim="800000"/>
            <a:headEnd/>
            <a:tailEnd/>
          </a:ln>
          <a:effectLst>
            <a:outerShdw dist="107763" dir="13500000" algn="ctr" rotWithShape="0">
              <a:srgbClr val="808080">
                <a:alpha val="50000"/>
              </a:srgbClr>
            </a:outerShdw>
          </a:effectLst>
        </p:spPr>
      </p:pic>
      <p:sp>
        <p:nvSpPr>
          <p:cNvPr id="4" name="3 Veri Yer Tutucusu"/>
          <p:cNvSpPr txBox="1"/>
          <p:nvPr/>
        </p:nvSpPr>
        <p:spPr>
          <a:xfrm>
            <a:off x="926232" y="6520259"/>
            <a:ext cx="2133600" cy="365125"/>
          </a:xfrm>
          <a:prstGeom prst="rect">
            <a:avLst/>
          </a:prstGeom>
        </p:spPr>
        <p:txBody>
          <a:bodyPr/>
          <a:lstStyle/>
          <a:p>
            <a:pPr>
              <a:defRPr/>
            </a:pPr>
            <a:fld id="{6FBBF016-1E55-4E1A-9AAE-6756E967EFB5}" type="datetime1">
              <a:rPr lang="tr-TR" sz="1600">
                <a:solidFill>
                  <a:srgbClr val="FFFFFF"/>
                </a:solidFill>
                <a:latin typeface="Calibri" panose="020F0502020204030204" pitchFamily="34" charset="0"/>
              </a:rPr>
            </a:fld>
            <a:endParaRPr lang="tr-TR" sz="1600" dirty="0">
              <a:solidFill>
                <a:srgbClr val="FFFFFF"/>
              </a:solidFill>
              <a:latin typeface="Calibri" panose="020F0502020204030204" pitchFamily="34" charset="0"/>
            </a:endParaRPr>
          </a:p>
        </p:txBody>
      </p:sp>
      <p:sp>
        <p:nvSpPr>
          <p:cNvPr id="5" name="4 Altbilgi Yer Tutucusu"/>
          <p:cNvSpPr txBox="1"/>
          <p:nvPr/>
        </p:nvSpPr>
        <p:spPr>
          <a:xfrm>
            <a:off x="3547849" y="6520259"/>
            <a:ext cx="2895600" cy="365125"/>
          </a:xfrm>
          <a:prstGeom prst="rect">
            <a:avLst/>
          </a:prstGeom>
        </p:spPr>
        <p:txBody>
          <a:bodyPr/>
          <a:lstStyle/>
          <a:p>
            <a:pPr>
              <a:defRPr/>
            </a:pPr>
            <a:r>
              <a:rPr lang="tr-TR" sz="1600" dirty="0">
                <a:solidFill>
                  <a:srgbClr val="FFFFFF"/>
                </a:solidFill>
                <a:latin typeface="Calibri" panose="020F0502020204030204" pitchFamily="34" charset="0"/>
              </a:rPr>
              <a:t>Prof. Dr. Ahmet SALTIK</a:t>
            </a:r>
            <a:endParaRPr lang="tr-TR" sz="1600" dirty="0">
              <a:solidFill>
                <a:srgbClr val="FFFFFF"/>
              </a:solidFill>
              <a:latin typeface="Calibri" panose="020F0502020204030204" pitchFamily="34" charset="0"/>
            </a:endParaRPr>
          </a:p>
        </p:txBody>
      </p:sp>
      <p:sp>
        <p:nvSpPr>
          <p:cNvPr id="6" name="5 Slayt Numarası Yer Tutucusu"/>
          <p:cNvSpPr txBox="1"/>
          <p:nvPr/>
        </p:nvSpPr>
        <p:spPr>
          <a:xfrm>
            <a:off x="7884368" y="6520259"/>
            <a:ext cx="2133600" cy="365125"/>
          </a:xfrm>
          <a:prstGeom prst="rect">
            <a:avLst/>
          </a:prstGeom>
        </p:spPr>
        <p:txBody>
          <a:bodyPr/>
          <a:lstStyle/>
          <a:p>
            <a:pPr>
              <a:defRPr/>
            </a:pPr>
            <a:fld id="{721B7E8C-6CCB-49AA-BC11-D96515BADB1E}" type="slidenum">
              <a:rPr lang="tr-TR" sz="1600">
                <a:solidFill>
                  <a:srgbClr val="FFFFFF"/>
                </a:solidFill>
                <a:latin typeface="Calibri" panose="020F0502020204030204" pitchFamily="34" charset="0"/>
              </a:rPr>
            </a:fld>
            <a:endParaRPr lang="tr-TR" sz="1600" dirty="0">
              <a:solidFill>
                <a:srgbClr val="FFFFFF"/>
              </a:solidFill>
              <a:latin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idx="4294967295"/>
          </p:nvPr>
        </p:nvSpPr>
        <p:spPr>
          <a:xfrm>
            <a:off x="142875" y="142875"/>
            <a:ext cx="5857875" cy="6286500"/>
          </a:xfrm>
          <a:solidFill>
            <a:srgbClr val="FFFF00"/>
          </a:solidFill>
          <a:ln w="63500">
            <a:solidFill>
              <a:srgbClr val="003300"/>
            </a:solidFill>
          </a:ln>
        </p:spPr>
        <p:txBody>
          <a:bodyPr/>
          <a:lstStyle/>
          <a:p>
            <a:pPr eaLnBrk="1" hangingPunct="1">
              <a:lnSpc>
                <a:spcPct val="95000"/>
              </a:lnSpc>
            </a:pPr>
            <a:r>
              <a:rPr lang="tr-TR" sz="3200">
                <a:solidFill>
                  <a:srgbClr val="660033"/>
                </a:solidFill>
                <a:latin typeface="Calibri" panose="020F0502020204030204" pitchFamily="34" charset="0"/>
              </a:rPr>
              <a:t>“En azından daha bir yüzyıl boyunca kendimizi ve başkalarını iyinin kötü, kötününse </a:t>
            </a:r>
            <a:br>
              <a:rPr lang="tr-TR" sz="3200">
                <a:solidFill>
                  <a:srgbClr val="660033"/>
                </a:solidFill>
                <a:latin typeface="Calibri" panose="020F0502020204030204" pitchFamily="34" charset="0"/>
              </a:rPr>
            </a:br>
            <a:r>
              <a:rPr lang="tr-TR" sz="3200">
                <a:solidFill>
                  <a:srgbClr val="660033"/>
                </a:solidFill>
                <a:latin typeface="Calibri" panose="020F0502020204030204" pitchFamily="34" charset="0"/>
              </a:rPr>
              <a:t>iyi olduğuna inandırmalıyız. </a:t>
            </a:r>
            <a:br>
              <a:rPr lang="tr-TR" sz="3200">
                <a:solidFill>
                  <a:srgbClr val="660033"/>
                </a:solidFill>
                <a:latin typeface="Calibri" panose="020F0502020204030204" pitchFamily="34" charset="0"/>
              </a:rPr>
            </a:br>
            <a:r>
              <a:rPr lang="tr-TR" sz="3200">
                <a:latin typeface="Calibri" panose="020F0502020204030204" pitchFamily="34" charset="0"/>
              </a:rPr>
              <a:t>Çünkü kötü işe yarar, </a:t>
            </a:r>
            <a:br>
              <a:rPr lang="tr-TR" sz="3200">
                <a:latin typeface="Calibri" panose="020F0502020204030204" pitchFamily="34" charset="0"/>
              </a:rPr>
            </a:br>
            <a:r>
              <a:rPr lang="tr-TR" sz="3200">
                <a:latin typeface="Calibri" panose="020F0502020204030204" pitchFamily="34" charset="0"/>
              </a:rPr>
              <a:t>iyi işe yaramaz. </a:t>
            </a:r>
            <a:br>
              <a:rPr lang="tr-TR" sz="3200">
                <a:latin typeface="Calibri" panose="020F0502020204030204" pitchFamily="34" charset="0"/>
              </a:rPr>
            </a:br>
            <a:r>
              <a:rPr lang="tr-TR" sz="3300" b="1" u="sng">
                <a:solidFill>
                  <a:srgbClr val="800000"/>
                </a:solidFill>
                <a:latin typeface="Calibri" panose="020F0502020204030204" pitchFamily="34" charset="0"/>
              </a:rPr>
              <a:t>Açgözlülük, tefecilik</a:t>
            </a:r>
            <a:r>
              <a:rPr lang="tr-TR" sz="3200" b="1">
                <a:solidFill>
                  <a:srgbClr val="800000"/>
                </a:solidFill>
                <a:latin typeface="Calibri" panose="020F0502020204030204" pitchFamily="34" charset="0"/>
              </a:rPr>
              <a:t> </a:t>
            </a:r>
            <a:br>
              <a:rPr lang="tr-TR" sz="3200">
                <a:latin typeface="Calibri" panose="020F0502020204030204" pitchFamily="34" charset="0"/>
              </a:rPr>
            </a:br>
            <a:r>
              <a:rPr lang="tr-TR" sz="3200">
                <a:solidFill>
                  <a:srgbClr val="000066"/>
                </a:solidFill>
                <a:latin typeface="Calibri" panose="020F0502020204030204" pitchFamily="34" charset="0"/>
              </a:rPr>
              <a:t>ve ihtiyatlılık daha bir süre için </a:t>
            </a:r>
            <a:r>
              <a:rPr lang="tr-TR" sz="3600" b="1" u="sng">
                <a:solidFill>
                  <a:srgbClr val="000066"/>
                </a:solidFill>
                <a:latin typeface="Calibri" panose="020F0502020204030204" pitchFamily="34" charset="0"/>
              </a:rPr>
              <a:t>tanrılarımız</a:t>
            </a:r>
            <a:r>
              <a:rPr lang="tr-TR" sz="3600">
                <a:solidFill>
                  <a:srgbClr val="000066"/>
                </a:solidFill>
                <a:latin typeface="Calibri" panose="020F0502020204030204" pitchFamily="34" charset="0"/>
              </a:rPr>
              <a:t> </a:t>
            </a:r>
            <a:r>
              <a:rPr lang="tr-TR" sz="3200">
                <a:solidFill>
                  <a:srgbClr val="000066"/>
                </a:solidFill>
                <a:latin typeface="Calibri" panose="020F0502020204030204" pitchFamily="34" charset="0"/>
              </a:rPr>
              <a:t>olmaya </a:t>
            </a:r>
            <a:br>
              <a:rPr lang="tr-TR" sz="3200">
                <a:solidFill>
                  <a:srgbClr val="000066"/>
                </a:solidFill>
                <a:latin typeface="Calibri" panose="020F0502020204030204" pitchFamily="34" charset="0"/>
              </a:rPr>
            </a:br>
            <a:r>
              <a:rPr lang="tr-TR" sz="3200">
                <a:solidFill>
                  <a:srgbClr val="000066"/>
                </a:solidFill>
                <a:latin typeface="Calibri" panose="020F0502020204030204" pitchFamily="34" charset="0"/>
              </a:rPr>
              <a:t>devam etmelidir. </a:t>
            </a:r>
            <a:br>
              <a:rPr lang="tr-TR" sz="3200">
                <a:solidFill>
                  <a:srgbClr val="000066"/>
                </a:solidFill>
                <a:latin typeface="Calibri" panose="020F0502020204030204" pitchFamily="34" charset="0"/>
              </a:rPr>
            </a:br>
            <a:r>
              <a:rPr lang="tr-TR" sz="3200">
                <a:latin typeface="Calibri" panose="020F0502020204030204" pitchFamily="34" charset="0"/>
              </a:rPr>
              <a:t>Çünkü ancak onlar bizi ekonomik gereksinimler tunelinden </a:t>
            </a:r>
            <a:br>
              <a:rPr lang="tr-TR" sz="3200">
                <a:latin typeface="Calibri" panose="020F0502020204030204" pitchFamily="34" charset="0"/>
              </a:rPr>
            </a:br>
            <a:r>
              <a:rPr lang="tr-TR" sz="3200">
                <a:latin typeface="Calibri" panose="020F0502020204030204" pitchFamily="34" charset="0"/>
              </a:rPr>
              <a:t>gün ışığına çıkarabilir.”</a:t>
            </a:r>
            <a:endParaRPr lang="tr-TR" sz="3200">
              <a:latin typeface="Calibri" panose="020F0502020204030204" pitchFamily="34" charset="0"/>
            </a:endParaRPr>
          </a:p>
        </p:txBody>
      </p:sp>
      <p:pic>
        <p:nvPicPr>
          <p:cNvPr id="156675" name="Picture 2"/>
          <p:cNvPicPr>
            <a:picLocks noChangeAspect="1" noChangeArrowheads="1"/>
          </p:cNvPicPr>
          <p:nvPr/>
        </p:nvPicPr>
        <p:blipFill>
          <a:blip r:embed="rId1" cstate="email"/>
          <a:srcRect/>
          <a:stretch>
            <a:fillRect/>
          </a:stretch>
        </p:blipFill>
        <p:spPr bwMode="auto">
          <a:xfrm>
            <a:off x="6143625" y="142875"/>
            <a:ext cx="2857500" cy="3763963"/>
          </a:xfrm>
          <a:prstGeom prst="rect">
            <a:avLst/>
          </a:prstGeom>
          <a:noFill/>
          <a:ln w="9525">
            <a:noFill/>
            <a:miter lim="800000"/>
            <a:headEnd/>
            <a:tailEnd/>
          </a:ln>
        </p:spPr>
      </p:pic>
      <p:sp>
        <p:nvSpPr>
          <p:cNvPr id="156676" name="TextBox 3"/>
          <p:cNvSpPr txBox="1">
            <a:spLocks noChangeArrowheads="1"/>
          </p:cNvSpPr>
          <p:nvPr/>
        </p:nvSpPr>
        <p:spPr bwMode="auto">
          <a:xfrm>
            <a:off x="6038851" y="4000818"/>
            <a:ext cx="3191510" cy="953135"/>
          </a:xfrm>
          <a:prstGeom prst="rect">
            <a:avLst/>
          </a:prstGeom>
          <a:noFill/>
          <a:ln w="9525">
            <a:noFill/>
            <a:miter lim="800000"/>
          </a:ln>
        </p:spPr>
        <p:txBody>
          <a:bodyPr wrap="none">
            <a:spAutoFit/>
          </a:bodyPr>
          <a:lstStyle/>
          <a:p>
            <a:pPr algn="ctr" fontAlgn="base">
              <a:spcBef>
                <a:spcPct val="0"/>
              </a:spcBef>
              <a:spcAft>
                <a:spcPct val="0"/>
              </a:spcAft>
            </a:pPr>
            <a:r>
              <a:rPr lang="tr-TR" sz="2800" b="1">
                <a:solidFill>
                  <a:srgbClr val="000066"/>
                </a:solidFill>
                <a:latin typeface="Tahoma" panose="020B0604030504040204" pitchFamily="34" charset="0"/>
                <a:cs typeface="Tahoma" panose="020B0604030504040204" pitchFamily="34" charset="0"/>
              </a:rPr>
              <a:t>Prof. J. Maynard </a:t>
            </a:r>
            <a:br>
              <a:rPr lang="tr-TR" sz="2800" b="1">
                <a:solidFill>
                  <a:srgbClr val="000066"/>
                </a:solidFill>
                <a:latin typeface="Tahoma" panose="020B0604030504040204" pitchFamily="34" charset="0"/>
                <a:cs typeface="Tahoma" panose="020B0604030504040204" pitchFamily="34" charset="0"/>
              </a:rPr>
            </a:br>
            <a:r>
              <a:rPr lang="tr-TR" sz="2800" b="1">
                <a:solidFill>
                  <a:srgbClr val="000066"/>
                </a:solidFill>
                <a:latin typeface="Tahoma" panose="020B0604030504040204" pitchFamily="34" charset="0"/>
                <a:cs typeface="Tahoma" panose="020B0604030504040204" pitchFamily="34" charset="0"/>
              </a:rPr>
              <a:t>KEYNES</a:t>
            </a:r>
            <a:endParaRPr lang="tr-TR" sz="2800" b="1">
              <a:solidFill>
                <a:srgbClr val="000066"/>
              </a:solidFill>
              <a:latin typeface="Tahoma" panose="020B0604030504040204" pitchFamily="34" charset="0"/>
              <a:cs typeface="Tahoma" panose="020B0604030504040204" pitchFamily="34" charset="0"/>
            </a:endParaRPr>
          </a:p>
        </p:txBody>
      </p:sp>
      <p:sp>
        <p:nvSpPr>
          <p:cNvPr id="156677" name="TextBox 4"/>
          <p:cNvSpPr txBox="1">
            <a:spLocks noChangeArrowheads="1"/>
          </p:cNvSpPr>
          <p:nvPr/>
        </p:nvSpPr>
        <p:spPr bwMode="auto">
          <a:xfrm>
            <a:off x="6143625" y="5001260"/>
            <a:ext cx="3014345" cy="1414780"/>
          </a:xfrm>
          <a:prstGeom prst="rect">
            <a:avLst/>
          </a:prstGeom>
          <a:noFill/>
          <a:ln w="9525">
            <a:noFill/>
            <a:miter lim="800000"/>
          </a:ln>
        </p:spPr>
        <p:txBody>
          <a:bodyPr wrap="square">
            <a:spAutoFit/>
          </a:bodyPr>
          <a:lstStyle/>
          <a:p>
            <a:pPr algn="ctr" fontAlgn="base">
              <a:spcBef>
                <a:spcPct val="0"/>
              </a:spcBef>
              <a:spcAft>
                <a:spcPct val="0"/>
              </a:spcAft>
            </a:pPr>
            <a:r>
              <a:rPr lang="tr-TR" sz="2400" b="1">
                <a:solidFill>
                  <a:srgbClr val="800000"/>
                </a:solidFill>
                <a:latin typeface="Tahoma" panose="020B0604030504040204" pitchFamily="34" charset="0"/>
                <a:cs typeface="Tahoma" panose="020B0604030504040204" pitchFamily="34" charset="0"/>
              </a:rPr>
              <a:t>Yeni Din, </a:t>
            </a:r>
            <a:br>
              <a:rPr lang="tr-TR" sz="2400" b="1">
                <a:solidFill>
                  <a:srgbClr val="800000"/>
                </a:solidFill>
                <a:latin typeface="Tahoma" panose="020B0604030504040204" pitchFamily="34" charset="0"/>
                <a:cs typeface="Tahoma" panose="020B0604030504040204" pitchFamily="34" charset="0"/>
              </a:rPr>
            </a:br>
            <a:r>
              <a:rPr lang="tr-TR" sz="2400" b="1">
                <a:solidFill>
                  <a:srgbClr val="800000"/>
                </a:solidFill>
                <a:latin typeface="Tahoma" panose="020B0604030504040204" pitchFamily="34" charset="0"/>
                <a:cs typeface="Tahoma" panose="020B0604030504040204" pitchFamily="34" charset="0"/>
              </a:rPr>
              <a:t>Yeni Tanrı</a:t>
            </a:r>
            <a:endParaRPr lang="tr-TR" sz="2400" b="1">
              <a:solidFill>
                <a:srgbClr val="800000"/>
              </a:solidFill>
              <a:latin typeface="Tahoma" panose="020B0604030504040204" pitchFamily="34" charset="0"/>
              <a:cs typeface="Tahoma" panose="020B0604030504040204" pitchFamily="34" charset="0"/>
            </a:endParaRPr>
          </a:p>
          <a:p>
            <a:pPr algn="ctr" fontAlgn="base">
              <a:spcBef>
                <a:spcPct val="0"/>
              </a:spcBef>
              <a:spcAft>
                <a:spcPct val="0"/>
              </a:spcAft>
            </a:pPr>
            <a:r>
              <a:rPr lang="tr-TR" sz="1900" i="1">
                <a:solidFill>
                  <a:srgbClr val="000000"/>
                </a:solidFill>
                <a:latin typeface="Tahoma" panose="020B0604030504040204" pitchFamily="34" charset="0"/>
                <a:cs typeface="Tahoma" panose="020B0604030504040204" pitchFamily="34" charset="0"/>
              </a:rPr>
              <a:t>Prof. Dr. Alpaslan IŞIKLI</a:t>
            </a:r>
            <a:br>
              <a:rPr lang="tr-TR" sz="1900" i="1">
                <a:solidFill>
                  <a:srgbClr val="000000"/>
                </a:solidFill>
                <a:latin typeface="Tahoma" panose="020B0604030504040204" pitchFamily="34" charset="0"/>
                <a:cs typeface="Tahoma" panose="020B0604030504040204" pitchFamily="34" charset="0"/>
              </a:rPr>
            </a:br>
            <a:r>
              <a:rPr lang="tr-TR" sz="1900">
                <a:solidFill>
                  <a:srgbClr val="000000"/>
                </a:solidFill>
                <a:latin typeface="Tahoma" panose="020B0604030504040204" pitchFamily="34" charset="0"/>
                <a:cs typeface="Tahoma" panose="020B0604030504040204" pitchFamily="34" charset="0"/>
              </a:rPr>
              <a:t>1. Bs. Otopsi yay. syf. 23</a:t>
            </a:r>
            <a:endParaRPr lang="tr-TR" sz="1900">
              <a:solidFill>
                <a:srgbClr val="000000"/>
              </a:solidFill>
              <a:latin typeface="Tahoma" panose="020B0604030504040204" pitchFamily="34" charset="0"/>
              <a:cs typeface="Tahoma" panose="020B0604030504040204" pitchFamily="34" charset="0"/>
            </a:endParaRPr>
          </a:p>
        </p:txBody>
      </p:sp>
      <p:sp>
        <p:nvSpPr>
          <p:cNvPr id="12" name="Date Placeholder 8"/>
          <p:cNvSpPr>
            <a:spLocks noGrp="1"/>
          </p:cNvSpPr>
          <p:nvPr>
            <p:ph type="dt" sz="quarter" idx="10"/>
          </p:nvPr>
        </p:nvSpPr>
        <p:spPr>
          <a:xfrm>
            <a:off x="688032" y="6525344"/>
            <a:ext cx="1905000" cy="457200"/>
          </a:xfrm>
          <a:noFill/>
        </p:spPr>
        <p:txBody>
          <a:bodyPr/>
          <a:lstStyle/>
          <a:p>
            <a:r>
              <a:rPr lang="tr-TR" smtClean="0">
                <a:latin typeface="Arial" panose="020B0604020202020204" pitchFamily="34" charset="0"/>
                <a:ea typeface="MS PGothic" panose="020B0600070205080204" pitchFamily="34" charset="-128"/>
                <a:cs typeface="Arial" panose="020B0604020202020204" pitchFamily="34" charset="0"/>
              </a:rPr>
              <a:t>10/30/2021</a:t>
            </a:r>
            <a:endParaRPr lang="tr-TR">
              <a:latin typeface="Arial" panose="020B0604020202020204" pitchFamily="34" charset="0"/>
              <a:ea typeface="MS PGothic" panose="020B0600070205080204" pitchFamily="34" charset="-128"/>
              <a:cs typeface="Arial" panose="020B0604020202020204" pitchFamily="34" charset="0"/>
            </a:endParaRPr>
          </a:p>
        </p:txBody>
      </p:sp>
      <p:sp>
        <p:nvSpPr>
          <p:cNvPr id="13" name="Slide Number Placeholder 9"/>
          <p:cNvSpPr>
            <a:spLocks noGrp="1"/>
          </p:cNvSpPr>
          <p:nvPr>
            <p:ph type="sldNum" sz="quarter" idx="12"/>
          </p:nvPr>
        </p:nvSpPr>
        <p:spPr>
          <a:xfrm>
            <a:off x="6555432" y="6525344"/>
            <a:ext cx="1905000" cy="457200"/>
          </a:xfrm>
          <a:noFill/>
        </p:spPr>
        <p:txBody>
          <a:bodyPr/>
          <a:lstStyle/>
          <a:p>
            <a:fld id="{074A0386-6D97-45C7-982C-5B98B0E6FF30}" type="slidenum">
              <a:rPr lang="tr-TR" smtClean="0">
                <a:latin typeface="Arial" panose="020B0604020202020204" pitchFamily="34" charset="0"/>
                <a:ea typeface="MS PGothic" panose="020B0600070205080204" pitchFamily="34" charset="-128"/>
                <a:cs typeface="Arial" panose="020B0604020202020204" pitchFamily="34" charset="0"/>
              </a:rPr>
            </a:fld>
            <a:endParaRPr lang="tr-TR">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137160" y="187325"/>
            <a:ext cx="8899525" cy="720725"/>
          </a:xfrm>
        </p:spPr>
        <p:txBody>
          <a:bodyPr/>
          <a:lstStyle/>
          <a:p>
            <a:pPr algn="ctr" eaLnBrk="1" hangingPunct="1"/>
            <a:r>
              <a:rPr lang="tr-TR" sz="5100">
                <a:solidFill>
                  <a:srgbClr val="C00000"/>
                </a:solidFill>
                <a:latin typeface="Verdana" panose="020B0604030504040204" pitchFamily="34" charset="0"/>
              </a:rPr>
              <a:t>AB’nin 10 buyruğı(!?)</a:t>
            </a:r>
            <a:endParaRPr lang="tr-TR" sz="5100">
              <a:solidFill>
                <a:srgbClr val="C00000"/>
              </a:solidFill>
              <a:latin typeface="Verdana" panose="020B0604030504040204" pitchFamily="34" charset="0"/>
            </a:endParaRPr>
          </a:p>
        </p:txBody>
      </p:sp>
      <p:sp>
        <p:nvSpPr>
          <p:cNvPr id="354307" name="Rectangle 3"/>
          <p:cNvSpPr>
            <a:spLocks noGrp="1" noChangeArrowheads="1"/>
          </p:cNvSpPr>
          <p:nvPr>
            <p:ph type="body" idx="1"/>
          </p:nvPr>
        </p:nvSpPr>
        <p:spPr>
          <a:xfrm>
            <a:off x="142875" y="979805"/>
            <a:ext cx="8893175" cy="5518150"/>
          </a:xfrm>
          <a:noFill/>
          <a:ln w="38100">
            <a:solidFill>
              <a:srgbClr val="006600"/>
            </a:solidFill>
          </a:ln>
        </p:spPr>
        <p:txBody>
          <a:bodyPr/>
          <a:lstStyle/>
          <a:p>
            <a:pPr eaLnBrk="1" hangingPunct="1">
              <a:lnSpc>
                <a:spcPct val="80000"/>
              </a:lnSpc>
              <a:buFont typeface="Wingdings" panose="05000000000000000000" pitchFamily="2" charset="2"/>
              <a:buNone/>
            </a:pPr>
            <a:endParaRPr lang="tr-TR" sz="700" b="1" u="sng"/>
          </a:p>
          <a:p>
            <a:pPr eaLnBrk="1" latinLnBrk="0" hangingPunct="1">
              <a:spcBef>
                <a:spcPts val="600"/>
              </a:spcBef>
              <a:spcAft>
                <a:spcPts val="600"/>
              </a:spcAft>
              <a:buFont typeface="Wingdings" panose="05000000000000000000" pitchFamily="2" charset="2"/>
              <a:buAutoNum type="arabicPeriod"/>
            </a:pPr>
            <a:r>
              <a:rPr lang="tr-TR" sz="2300" b="1"/>
              <a:t>Türkiye Kıbrıs'ta işgalcidir. </a:t>
            </a:r>
            <a:br>
              <a:rPr lang="tr-TR" sz="2300" b="1"/>
            </a:br>
            <a:r>
              <a:rPr lang="tr-TR" sz="2300" b="1"/>
              <a:t>Türk Ordusu Kıbrıs'tan çıkarılacaktır. </a:t>
            </a:r>
            <a:br>
              <a:rPr lang="tr-TR" sz="2300" b="1"/>
            </a:br>
            <a:r>
              <a:rPr lang="tr-TR" sz="2300" b="1"/>
              <a:t>AB'ne alınan Rum Yönetimi bütün Kıbrıs'ı temsil edecektir. </a:t>
            </a:r>
            <a:endParaRPr lang="tr-TR" sz="2300" b="1"/>
          </a:p>
          <a:p>
            <a:pPr eaLnBrk="1" latinLnBrk="0" hangingPunct="1">
              <a:spcBef>
                <a:spcPts val="600"/>
              </a:spcBef>
              <a:spcAft>
                <a:spcPts val="600"/>
              </a:spcAft>
              <a:buFont typeface="Wingdings" panose="05000000000000000000" pitchFamily="2" charset="2"/>
              <a:buAutoNum type="arabicPeriod"/>
            </a:pPr>
            <a:r>
              <a:rPr lang="tr-TR" sz="2300" b="1" i="1">
                <a:solidFill>
                  <a:srgbClr val="800000"/>
                </a:solidFill>
              </a:rPr>
              <a:t>Ege sorunu, AB üyesi olan Yunanistan'ın istemlerine </a:t>
            </a:r>
            <a:br>
              <a:rPr lang="tr-TR" sz="2300" b="1" i="1">
                <a:solidFill>
                  <a:srgbClr val="800000"/>
                </a:solidFill>
              </a:rPr>
            </a:br>
            <a:r>
              <a:rPr lang="tr-TR" sz="2300" b="1" i="1">
                <a:solidFill>
                  <a:srgbClr val="800000"/>
                </a:solidFill>
              </a:rPr>
              <a:t>uygun çözülecektir. </a:t>
            </a:r>
            <a:endParaRPr lang="tr-TR" sz="2300" b="1" i="1">
              <a:solidFill>
                <a:srgbClr val="800000"/>
              </a:solidFill>
            </a:endParaRPr>
          </a:p>
          <a:p>
            <a:pPr eaLnBrk="1" latinLnBrk="0" hangingPunct="1">
              <a:spcBef>
                <a:spcPts val="600"/>
              </a:spcBef>
              <a:spcAft>
                <a:spcPts val="600"/>
              </a:spcAft>
              <a:buFont typeface="Wingdings" panose="05000000000000000000" pitchFamily="2" charset="2"/>
              <a:buAutoNum type="arabicPeriod"/>
            </a:pPr>
            <a:r>
              <a:rPr lang="tr-TR" sz="2300" b="1"/>
              <a:t>Türkiye'nin güneydoğusu “özerlik, federasyon vs.” </a:t>
            </a:r>
            <a:br>
              <a:rPr lang="tr-TR" sz="2300" b="1"/>
            </a:br>
            <a:r>
              <a:rPr lang="tr-TR" sz="2300" b="1"/>
              <a:t>adı altında Kürdistan yapılacak ve Türkiye'den ayrılacaktır. </a:t>
            </a:r>
            <a:endParaRPr lang="tr-TR" sz="2300" b="1"/>
          </a:p>
          <a:p>
            <a:pPr eaLnBrk="1" latinLnBrk="0" hangingPunct="1">
              <a:spcBef>
                <a:spcPts val="600"/>
              </a:spcBef>
              <a:spcAft>
                <a:spcPts val="600"/>
              </a:spcAft>
              <a:buFont typeface="Wingdings" panose="05000000000000000000" pitchFamily="2" charset="2"/>
              <a:buAutoNum type="arabicPeriod"/>
            </a:pPr>
            <a:r>
              <a:rPr lang="tr-TR" sz="2300" b="1" i="1">
                <a:solidFill>
                  <a:srgbClr val="800000"/>
                </a:solidFill>
              </a:rPr>
              <a:t>İstanbul'daki Fener Patrikhanesi ''Ekümenik'' olacak, </a:t>
            </a:r>
            <a:br>
              <a:rPr lang="tr-TR" sz="2300" b="1" i="1">
                <a:solidFill>
                  <a:srgbClr val="800000"/>
                </a:solidFill>
              </a:rPr>
            </a:br>
            <a:r>
              <a:rPr lang="tr-TR" sz="2300" b="1" i="1">
                <a:solidFill>
                  <a:srgbClr val="800000"/>
                </a:solidFill>
              </a:rPr>
              <a:t>Dünya Ortodoksluğunun merkezi durumuna getirilecektir. </a:t>
            </a:r>
            <a:endParaRPr lang="tr-TR" sz="2300" b="1" i="1">
              <a:solidFill>
                <a:srgbClr val="800000"/>
              </a:solidFill>
            </a:endParaRPr>
          </a:p>
          <a:p>
            <a:pPr eaLnBrk="1" latinLnBrk="0" hangingPunct="1">
              <a:spcBef>
                <a:spcPts val="600"/>
              </a:spcBef>
              <a:spcAft>
                <a:spcPts val="600"/>
              </a:spcAft>
              <a:buFont typeface="Wingdings" panose="05000000000000000000" pitchFamily="2" charset="2"/>
              <a:buAutoNum type="arabicPeriod"/>
            </a:pPr>
            <a:r>
              <a:rPr lang="tr-TR" sz="2300" b="1"/>
              <a:t>Türkiye, 1915-1923 yılları arasında Ermeni soykırımı yaptığını ve böylece Ulusal Kurtuluş Savaşımızın aslında </a:t>
            </a:r>
            <a:br>
              <a:rPr lang="tr-TR" sz="2300" b="1"/>
            </a:br>
            <a:r>
              <a:rPr lang="tr-TR" sz="2300" b="1"/>
              <a:t>bir soykırım olduğunu, bu nedenle Türkiye Cumhuriyeti'nin soykırımla kurulduğunu kabul edecektir. </a:t>
            </a:r>
            <a:endParaRPr lang="tr-TR" sz="2300" b="1">
              <a:solidFill>
                <a:srgbClr val="990000"/>
              </a:solidFill>
              <a:latin typeface="Tahoma" panose="020B0604030504040204" pitchFamily="34" charset="0"/>
            </a:endParaRPr>
          </a:p>
        </p:txBody>
      </p:sp>
      <p:sp>
        <p:nvSpPr>
          <p:cNvPr id="2" name="Date Placeholder 1"/>
          <p:cNvSpPr>
            <a:spLocks noGrp="1"/>
          </p:cNvSpPr>
          <p:nvPr>
            <p:ph type="dt" sz="half" idx="10"/>
          </p:nvPr>
        </p:nvSpPr>
        <p:spPr>
          <a:xfrm>
            <a:off x="457200" y="6607175"/>
            <a:ext cx="2133600" cy="457200"/>
          </a:xfrm>
        </p:spPr>
        <p:txBody>
          <a:bodyPr/>
          <a:lstStyle/>
          <a:p>
            <a:pPr>
              <a:defRPr/>
            </a:pPr>
            <a:r>
              <a:rPr lang="tr-TR" altLang="en-US" sz="1400" smtClean="0">
                <a:solidFill>
                  <a:srgbClr val="000000"/>
                </a:solidFill>
              </a:rPr>
              <a:t>10/30/2021</a:t>
            </a:r>
            <a:endParaRPr lang="tr-TR" altLang="en-US" sz="1400" smtClean="0">
              <a:solidFill>
                <a:srgbClr val="000000"/>
              </a:solidFill>
            </a:endParaRPr>
          </a:p>
        </p:txBody>
      </p:sp>
      <p:sp>
        <p:nvSpPr>
          <p:cNvPr id="3" name="Slide Number Placeholder 2"/>
          <p:cNvSpPr>
            <a:spLocks noGrp="1"/>
          </p:cNvSpPr>
          <p:nvPr>
            <p:ph type="sldNum" sz="quarter" idx="12"/>
          </p:nvPr>
        </p:nvSpPr>
        <p:spPr>
          <a:xfrm>
            <a:off x="6553200" y="6607175"/>
            <a:ext cx="2133600" cy="457200"/>
          </a:xfrm>
        </p:spPr>
        <p:txBody>
          <a:bodyPr/>
          <a:lstStyle/>
          <a:p>
            <a:pPr>
              <a:defRPr/>
            </a:pPr>
            <a:fld id="{C5EFD104-BA03-4416-AB49-E5F02E380059}" type="slidenum">
              <a:rPr lang="tr-TR" altLang="en-US" sz="1400">
                <a:solidFill>
                  <a:srgbClr val="000000"/>
                </a:solidFill>
              </a:rPr>
            </a:fld>
            <a:endParaRPr lang="tr-TR" altLang="en-US" sz="1400">
              <a:solidFill>
                <a:srgbClr val="0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756920" y="115570"/>
            <a:ext cx="7543800" cy="720725"/>
          </a:xfrm>
        </p:spPr>
        <p:txBody>
          <a:bodyPr/>
          <a:lstStyle/>
          <a:p>
            <a:pPr eaLnBrk="1" hangingPunct="1"/>
            <a:r>
              <a:rPr lang="tr-TR" sz="5100">
                <a:solidFill>
                  <a:srgbClr val="800000"/>
                </a:solidFill>
                <a:latin typeface="Verdana" panose="020B0604030504040204" pitchFamily="34" charset="0"/>
              </a:rPr>
              <a:t>AB’nin 10 Emri (!?)</a:t>
            </a:r>
            <a:endParaRPr lang="tr-TR" sz="5100">
              <a:solidFill>
                <a:srgbClr val="800000"/>
              </a:solidFill>
              <a:latin typeface="Verdana" panose="020B0604030504040204" pitchFamily="34" charset="0"/>
            </a:endParaRPr>
          </a:p>
        </p:txBody>
      </p:sp>
      <p:sp>
        <p:nvSpPr>
          <p:cNvPr id="354307" name="Rectangle 3"/>
          <p:cNvSpPr>
            <a:spLocks noGrp="1" noChangeArrowheads="1"/>
          </p:cNvSpPr>
          <p:nvPr>
            <p:ph type="body" idx="1"/>
          </p:nvPr>
        </p:nvSpPr>
        <p:spPr>
          <a:xfrm>
            <a:off x="142875" y="908050"/>
            <a:ext cx="8893175" cy="5561330"/>
          </a:xfrm>
          <a:noFill/>
          <a:ln w="38100">
            <a:solidFill>
              <a:srgbClr val="006600"/>
            </a:solidFill>
          </a:ln>
        </p:spPr>
        <p:txBody>
          <a:bodyPr/>
          <a:lstStyle/>
          <a:p>
            <a:pPr eaLnBrk="1" hangingPunct="1">
              <a:lnSpc>
                <a:spcPct val="80000"/>
              </a:lnSpc>
              <a:buFont typeface="Wingdings" panose="05000000000000000000" pitchFamily="2" charset="2"/>
              <a:buNone/>
            </a:pPr>
            <a:endParaRPr lang="tr-TR" sz="700" b="1" u="sng"/>
          </a:p>
          <a:p>
            <a:pPr marL="0" indent="0" eaLnBrk="1" hangingPunct="1">
              <a:buFont typeface="Wingdings" panose="05000000000000000000" pitchFamily="2" charset="2"/>
              <a:buNone/>
            </a:pPr>
            <a:r>
              <a:rPr lang="tr-TR" sz="3200" b="1" i="1">
                <a:solidFill>
                  <a:srgbClr val="000066"/>
                </a:solidFill>
              </a:rPr>
              <a:t>6. </a:t>
            </a:r>
            <a:r>
              <a:rPr lang="tr-TR" sz="3200" b="1" i="1">
                <a:solidFill>
                  <a:srgbClr val="C00000"/>
                </a:solidFill>
                <a:highlight>
                  <a:srgbClr val="00FFFF"/>
                </a:highlight>
              </a:rPr>
              <a:t>Lozan Antlaşması geçersizdir!</a:t>
            </a:r>
            <a:endParaRPr lang="tr-TR" sz="3200" b="1" i="1">
              <a:solidFill>
                <a:srgbClr val="000066"/>
              </a:solidFill>
              <a:highlight>
                <a:srgbClr val="00FFFF"/>
              </a:highlight>
            </a:endParaRPr>
          </a:p>
          <a:p>
            <a:pPr marL="0" indent="0" eaLnBrk="1" latinLnBrk="0" hangingPunct="1">
              <a:spcBef>
                <a:spcPts val="600"/>
              </a:spcBef>
              <a:spcAft>
                <a:spcPts val="600"/>
              </a:spcAft>
              <a:buFont typeface="Wingdings" panose="05000000000000000000" pitchFamily="2" charset="2"/>
              <a:buNone/>
            </a:pPr>
            <a:r>
              <a:rPr lang="tr-TR" sz="2400" b="1">
                <a:solidFill>
                  <a:srgbClr val="000066"/>
                </a:solidFill>
              </a:rPr>
              <a:t>7. </a:t>
            </a:r>
            <a:r>
              <a:rPr lang="tr-TR" sz="2400" b="1"/>
              <a:t>Türkiye'nin Müslüman olmayan azınlıklarının dışında, Kürt ve Alevi gibi çeşitli etnik azınlıklar ve dinsel cemaatler olduğu kabul edilecektir. </a:t>
            </a:r>
            <a:endParaRPr lang="tr-TR" sz="2400" b="1"/>
          </a:p>
          <a:p>
            <a:pPr marL="0" indent="0" eaLnBrk="1" latinLnBrk="0" hangingPunct="1">
              <a:spcBef>
                <a:spcPts val="600"/>
              </a:spcBef>
              <a:spcAft>
                <a:spcPts val="600"/>
              </a:spcAft>
              <a:buFont typeface="Wingdings" panose="05000000000000000000" pitchFamily="2" charset="2"/>
              <a:buNone/>
            </a:pPr>
            <a:r>
              <a:rPr lang="tr-TR" sz="2400" b="1" i="1">
                <a:solidFill>
                  <a:srgbClr val="000000"/>
                </a:solidFill>
              </a:rPr>
              <a:t>8. Azınlıklar ve cemaatler etnik-dinsel kimlikleriyle </a:t>
            </a:r>
            <a:br>
              <a:rPr lang="tr-TR" sz="2400" b="1" i="1">
                <a:solidFill>
                  <a:srgbClr val="000000"/>
                </a:solidFill>
              </a:rPr>
            </a:br>
            <a:r>
              <a:rPr lang="tr-TR" sz="2400" b="1" i="1">
                <a:solidFill>
                  <a:srgbClr val="000000"/>
                </a:solidFill>
              </a:rPr>
              <a:t>TBMM’de temsil edilecektir. </a:t>
            </a:r>
            <a:br>
              <a:rPr lang="tr-TR" sz="2400" b="1">
                <a:solidFill>
                  <a:srgbClr val="000066"/>
                </a:solidFill>
              </a:rPr>
            </a:br>
            <a:r>
              <a:rPr lang="tr-TR" sz="2400" b="1">
                <a:solidFill>
                  <a:srgbClr val="000066"/>
                </a:solidFill>
              </a:rPr>
              <a:t>9. </a:t>
            </a:r>
            <a:r>
              <a:rPr lang="tr-TR" sz="2400" b="1"/>
              <a:t>Türkiye'de azınlıklar kendi derneklerini, kendi partilerini, </a:t>
            </a:r>
            <a:br>
              <a:rPr lang="tr-TR" sz="2400" b="1"/>
            </a:br>
            <a:r>
              <a:rPr lang="tr-TR" sz="2400" b="1"/>
              <a:t>kendi okullarını kurabilecektir. </a:t>
            </a:r>
            <a:endParaRPr lang="tr-TR" sz="2400" b="1"/>
          </a:p>
          <a:p>
            <a:pPr marL="0" indent="0" eaLnBrk="1" latinLnBrk="0" hangingPunct="1">
              <a:spcBef>
                <a:spcPts val="600"/>
              </a:spcBef>
              <a:spcAft>
                <a:spcPts val="600"/>
              </a:spcAft>
              <a:buFont typeface="Wingdings" panose="05000000000000000000" pitchFamily="2" charset="2"/>
              <a:buNone/>
            </a:pPr>
            <a:r>
              <a:rPr lang="tr-TR" sz="2600" b="1" i="1">
                <a:solidFill>
                  <a:schemeClr val="tx2">
                    <a:lumMod val="60000"/>
                    <a:lumOff val="40000"/>
                  </a:schemeClr>
                </a:solidFill>
              </a:rPr>
              <a:t>10. Fırat ve Dicle suları uluslararası denetime </a:t>
            </a:r>
            <a:br>
              <a:rPr lang="tr-TR" sz="2600" b="1" i="1">
                <a:solidFill>
                  <a:schemeClr val="tx2">
                    <a:lumMod val="60000"/>
                    <a:lumOff val="40000"/>
                  </a:schemeClr>
                </a:solidFill>
              </a:rPr>
            </a:br>
            <a:r>
              <a:rPr lang="tr-TR" sz="2600" b="1" i="1">
                <a:solidFill>
                  <a:schemeClr val="tx2">
                    <a:lumMod val="60000"/>
                    <a:lumOff val="40000"/>
                  </a:schemeClr>
                </a:solidFill>
              </a:rPr>
              <a:t>teslim edilecektir. </a:t>
            </a:r>
            <a:endParaRPr lang="tr-TR" sz="2600" b="1" i="1">
              <a:solidFill>
                <a:schemeClr val="tx2">
                  <a:lumMod val="60000"/>
                  <a:lumOff val="40000"/>
                </a:schemeClr>
              </a:solidFill>
            </a:endParaRPr>
          </a:p>
          <a:p>
            <a:pPr eaLnBrk="1" hangingPunct="1">
              <a:lnSpc>
                <a:spcPct val="80000"/>
              </a:lnSpc>
              <a:buFont typeface="Wingdings" panose="05000000000000000000" pitchFamily="2" charset="2"/>
              <a:buNone/>
            </a:pPr>
            <a:endParaRPr lang="tr-TR" sz="800" b="1">
              <a:solidFill>
                <a:srgbClr val="000066"/>
              </a:solidFill>
            </a:endParaRPr>
          </a:p>
          <a:p>
            <a:pPr eaLnBrk="1" latinLnBrk="0" hangingPunct="1">
              <a:lnSpc>
                <a:spcPct val="100000"/>
              </a:lnSpc>
              <a:spcBef>
                <a:spcPts val="0"/>
              </a:spcBef>
            </a:pPr>
            <a:r>
              <a:rPr lang="tr-TR" sz="2400" b="1">
                <a:solidFill>
                  <a:srgbClr val="990000"/>
                </a:solidFill>
                <a:latin typeface="Tahoma" panose="020B0604030504040204" pitchFamily="34" charset="0"/>
              </a:rPr>
              <a:t>Bu dayatmalar, “</a:t>
            </a:r>
            <a:r>
              <a:rPr lang="tr-TR" sz="2400" b="1" i="1" u="sng">
                <a:solidFill>
                  <a:srgbClr val="990000"/>
                </a:solidFill>
                <a:highlight>
                  <a:srgbClr val="FFFF00"/>
                </a:highlight>
                <a:latin typeface="Tahoma" panose="020B0604030504040204" pitchFamily="34" charset="0"/>
              </a:rPr>
              <a:t>uyum yasaları</a:t>
            </a:r>
            <a:r>
              <a:rPr lang="tr-TR" sz="2400" b="1">
                <a:solidFill>
                  <a:srgbClr val="990000"/>
                </a:solidFill>
                <a:latin typeface="Tahoma" panose="020B0604030504040204" pitchFamily="34" charset="0"/>
              </a:rPr>
              <a:t>” adı altında </a:t>
            </a:r>
            <a:br>
              <a:rPr lang="tr-TR" sz="2400" b="1">
                <a:solidFill>
                  <a:srgbClr val="990000"/>
                </a:solidFill>
                <a:latin typeface="Tahoma" panose="020B0604030504040204" pitchFamily="34" charset="0"/>
              </a:rPr>
            </a:br>
            <a:r>
              <a:rPr lang="tr-TR" sz="2400" b="1">
                <a:solidFill>
                  <a:srgbClr val="990000"/>
                </a:solidFill>
                <a:latin typeface="Tahoma" panose="020B0604030504040204" pitchFamily="34" charset="0"/>
              </a:rPr>
              <a:t>TBMM'den geçirilmek istenmektedir.</a:t>
            </a:r>
            <a:r>
              <a:rPr lang="tr-TR" sz="2000">
                <a:solidFill>
                  <a:srgbClr val="990000"/>
                </a:solidFill>
                <a:latin typeface="Tahoma" panose="020B0604030504040204" pitchFamily="34" charset="0"/>
              </a:rPr>
              <a:t> </a:t>
            </a:r>
            <a:endParaRPr lang="tr-TR" sz="2000">
              <a:solidFill>
                <a:srgbClr val="990000"/>
              </a:solidFill>
              <a:latin typeface="Tahoma" panose="020B0604030504040204" pitchFamily="34" charset="0"/>
            </a:endParaRPr>
          </a:p>
        </p:txBody>
      </p:sp>
      <p:sp>
        <p:nvSpPr>
          <p:cNvPr id="2" name="Date Placeholder 1"/>
          <p:cNvSpPr>
            <a:spLocks noGrp="1"/>
          </p:cNvSpPr>
          <p:nvPr>
            <p:ph type="dt" sz="half" idx="10"/>
          </p:nvPr>
        </p:nvSpPr>
        <p:spPr>
          <a:xfrm>
            <a:off x="492125" y="6596380"/>
            <a:ext cx="2133600" cy="457200"/>
          </a:xfrm>
        </p:spPr>
        <p:txBody>
          <a:bodyPr/>
          <a:lstStyle/>
          <a:p>
            <a:pPr>
              <a:defRPr/>
            </a:pPr>
            <a:r>
              <a:rPr lang="tr-TR" altLang="en-US" sz="1400" smtClean="0">
                <a:solidFill>
                  <a:srgbClr val="000000"/>
                </a:solidFill>
              </a:rPr>
              <a:t>10/30/2021</a:t>
            </a:r>
            <a:endParaRPr lang="tr-TR" altLang="en-US" sz="1400" smtClean="0">
              <a:solidFill>
                <a:srgbClr val="000000"/>
              </a:solidFill>
            </a:endParaRPr>
          </a:p>
        </p:txBody>
      </p:sp>
      <p:sp>
        <p:nvSpPr>
          <p:cNvPr id="3" name="Slide Number Placeholder 2"/>
          <p:cNvSpPr>
            <a:spLocks noGrp="1"/>
          </p:cNvSpPr>
          <p:nvPr>
            <p:ph type="sldNum" sz="quarter" idx="12"/>
          </p:nvPr>
        </p:nvSpPr>
        <p:spPr>
          <a:xfrm>
            <a:off x="6588125" y="6596380"/>
            <a:ext cx="2133600" cy="457200"/>
          </a:xfrm>
        </p:spPr>
        <p:txBody>
          <a:bodyPr/>
          <a:lstStyle/>
          <a:p>
            <a:pPr>
              <a:defRPr/>
            </a:pPr>
            <a:fld id="{C5EFD104-BA03-4416-AB49-E5F02E380059}" type="slidenum">
              <a:rPr lang="tr-TR" altLang="en-US" sz="1400">
                <a:solidFill>
                  <a:srgbClr val="000000"/>
                </a:solidFill>
              </a:rPr>
            </a:fld>
            <a:endParaRPr lang="tr-TR" altLang="en-US" sz="1400">
              <a:solidFill>
                <a:srgbClr val="0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8875" y="5945188"/>
            <a:ext cx="7000875" cy="769937"/>
          </a:xfrm>
          <a:prstGeom prst="rect">
            <a:avLst/>
          </a:prstGeom>
        </p:spPr>
        <p:txBody>
          <a:bodyPr>
            <a:spAutoFit/>
          </a:bodyPr>
          <a:lstStyle/>
          <a:p>
            <a:pPr algn="ctr" fontAlgn="base">
              <a:spcBef>
                <a:spcPct val="0"/>
              </a:spcBef>
              <a:spcAft>
                <a:spcPct val="0"/>
              </a:spcAft>
              <a:buFont typeface="Wingdings" panose="05000000000000000000" pitchFamily="2" charset="2"/>
              <a:buNone/>
              <a:defRPr/>
            </a:pPr>
            <a:r>
              <a:rPr lang="tr-TR" sz="4400" b="1" i="1" spc="600" dirty="0">
                <a:solidFill>
                  <a:srgbClr val="FFFFFF"/>
                </a:solidFill>
                <a:latin typeface="Calibri" panose="020F0502020204030204" pitchFamily="34" charset="0"/>
              </a:rPr>
              <a:t>Teşekkür ederim...</a:t>
            </a:r>
            <a:endParaRPr lang="tr-TR" sz="4400" b="1" i="1" spc="600" dirty="0">
              <a:solidFill>
                <a:srgbClr val="FFFFFF"/>
              </a:solidFill>
              <a:latin typeface="Calibri" panose="020F0502020204030204" pitchFamily="34" charset="0"/>
            </a:endParaRPr>
          </a:p>
        </p:txBody>
      </p:sp>
      <p:pic>
        <p:nvPicPr>
          <p:cNvPr id="712706" name="Picture 2"/>
          <p:cNvPicPr>
            <a:picLocks noChangeAspect="1" noChangeArrowheads="1"/>
          </p:cNvPicPr>
          <p:nvPr/>
        </p:nvPicPr>
        <p:blipFill>
          <a:blip r:embed="rId1" cstate="email"/>
          <a:srcRect/>
          <a:stretch>
            <a:fillRect/>
          </a:stretch>
        </p:blipFill>
        <p:spPr bwMode="auto">
          <a:xfrm>
            <a:off x="357158" y="188640"/>
            <a:ext cx="8429684" cy="6239616"/>
          </a:xfrm>
          <a:prstGeom prst="rect">
            <a:avLst/>
          </a:prstGeom>
          <a:noFill/>
          <a:ln w="50800">
            <a:solidFill>
              <a:srgbClr val="800000"/>
            </a:solidFill>
            <a:miter lim="800000"/>
            <a:headEnd/>
            <a:tailEnd/>
          </a:ln>
        </p:spPr>
      </p:pic>
      <p:sp>
        <p:nvSpPr>
          <p:cNvPr id="5" name="TextBox 4"/>
          <p:cNvSpPr txBox="1"/>
          <p:nvPr/>
        </p:nvSpPr>
        <p:spPr>
          <a:xfrm>
            <a:off x="71406" y="5786100"/>
            <a:ext cx="8929718" cy="523220"/>
          </a:xfrm>
          <a:prstGeom prst="rect">
            <a:avLst/>
          </a:prstGeom>
          <a:noFill/>
        </p:spPr>
        <p:txBody>
          <a:bodyPr wrap="square" rtlCol="0">
            <a:spAutoFit/>
          </a:bodyPr>
          <a:lstStyle/>
          <a:p>
            <a:pPr algn="ctr" fontAlgn="base">
              <a:spcBef>
                <a:spcPct val="0"/>
              </a:spcBef>
              <a:spcAft>
                <a:spcPct val="0"/>
              </a:spcAft>
            </a:pPr>
            <a:r>
              <a:rPr lang="tr-TR" sz="2800" b="1" i="1" dirty="0">
                <a:solidFill>
                  <a:srgbClr val="000066"/>
                </a:solidFill>
                <a:latin typeface="Calibri" panose="020F0502020204030204" pitchFamily="34" charset="0"/>
                <a:cs typeface="Calibri" panose="020F0502020204030204" pitchFamily="34" charset="0"/>
              </a:rPr>
              <a:t>15 Aralık 2009, Cumhuriyet, Nuri </a:t>
            </a:r>
            <a:r>
              <a:rPr lang="tr-TR" sz="2800" b="1" i="1" dirty="0" err="1">
                <a:solidFill>
                  <a:srgbClr val="000066"/>
                </a:solidFill>
                <a:latin typeface="Calibri" panose="020F0502020204030204" pitchFamily="34" charset="0"/>
                <a:cs typeface="Calibri" panose="020F0502020204030204" pitchFamily="34" charset="0"/>
              </a:rPr>
              <a:t>Kurtcebe</a:t>
            </a:r>
            <a:endParaRPr lang="tr-TR" sz="2400" i="1" dirty="0">
              <a:solidFill>
                <a:srgbClr val="000066"/>
              </a:solidFill>
              <a:latin typeface="Calibri" panose="020F0502020204030204" pitchFamily="34" charset="0"/>
              <a:cs typeface="Calibri" panose="020F0502020204030204" pitchFamily="34" charset="0"/>
            </a:endParaRPr>
          </a:p>
        </p:txBody>
      </p:sp>
      <p:sp>
        <p:nvSpPr>
          <p:cNvPr id="6" name="3 Veri Yer Tutucusu"/>
          <p:cNvSpPr>
            <a:spLocks noGrp="1"/>
          </p:cNvSpPr>
          <p:nvPr>
            <p:ph type="dt" sz="half" idx="10"/>
          </p:nvPr>
        </p:nvSpPr>
        <p:spPr>
          <a:xfrm>
            <a:off x="457200" y="6500834"/>
            <a:ext cx="2133600" cy="365125"/>
          </a:xfrm>
        </p:spPr>
        <p:txBody>
          <a:bodyPr/>
          <a:lstStyle/>
          <a:p>
            <a:r>
              <a:rPr lang="tr-TR" sz="1600" smtClean="0">
                <a:solidFill>
                  <a:prstClr val="black"/>
                </a:solidFill>
                <a:latin typeface="Calibri" panose="020F0502020204030204" pitchFamily="34" charset="0"/>
              </a:rPr>
              <a:t>10/30/2021</a:t>
            </a:r>
            <a:endParaRPr lang="tr-TR" sz="1600" dirty="0">
              <a:solidFill>
                <a:prstClr val="black"/>
              </a:solidFill>
              <a:latin typeface="Calibri" panose="020F0502020204030204" pitchFamily="34" charset="0"/>
            </a:endParaRPr>
          </a:p>
        </p:txBody>
      </p:sp>
      <p:sp>
        <p:nvSpPr>
          <p:cNvPr id="8"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prstClr val="black"/>
                </a:solidFill>
                <a:latin typeface="Calibri" panose="020F0502020204030204" pitchFamily="34" charset="0"/>
              </a:rPr>
            </a:fld>
            <a:endParaRPr lang="tr-TR" sz="1600">
              <a:solidFill>
                <a:prstClr val="black"/>
              </a:solidFill>
              <a:latin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928688"/>
            <a:ext cx="5964238" cy="5643562"/>
          </a:xfrm>
          <a:solidFill>
            <a:srgbClr val="CCFFCC">
              <a:alpha val="50980"/>
            </a:srgbClr>
          </a:solidFill>
          <a:ln w="50800">
            <a:solidFill>
              <a:srgbClr val="800080"/>
            </a:solidFill>
          </a:ln>
        </p:spPr>
        <p:txBody>
          <a:bodyPr/>
          <a:lstStyle/>
          <a:p>
            <a:pPr marL="266700" indent="-266700">
              <a:buFont typeface="Wingdings" panose="05000000000000000000" pitchFamily="2" charset="2"/>
              <a:buNone/>
            </a:pPr>
            <a:endParaRPr lang="tr-TR" sz="100" dirty="0">
              <a:solidFill>
                <a:srgbClr val="000066"/>
              </a:solidFill>
              <a:latin typeface="Calibri" panose="020F0502020204030204" pitchFamily="34" charset="0"/>
            </a:endParaRPr>
          </a:p>
          <a:p>
            <a:pPr marL="266700" indent="-266700"/>
            <a:r>
              <a:rPr lang="tr-TR" dirty="0">
                <a:solidFill>
                  <a:srgbClr val="000066"/>
                </a:solidFill>
                <a:latin typeface="Calibri" panose="020F0502020204030204" pitchFamily="34" charset="0"/>
              </a:rPr>
              <a:t>Dünya tarihinin yeni bir kırılma sürecine girdiği 3. Binyıl başında, </a:t>
            </a:r>
            <a:r>
              <a:rPr lang="tr-TR" b="1" dirty="0">
                <a:solidFill>
                  <a:srgbClr val="800000"/>
                </a:solidFill>
                <a:latin typeface="Calibri" panose="020F0502020204030204" pitchFamily="34" charset="0"/>
              </a:rPr>
              <a:t>küresel emperyalizm</a:t>
            </a:r>
            <a:r>
              <a:rPr lang="tr-TR" dirty="0">
                <a:solidFill>
                  <a:srgbClr val="000066"/>
                </a:solidFill>
                <a:latin typeface="Calibri" panose="020F0502020204030204" pitchFamily="34" charset="0"/>
              </a:rPr>
              <a:t>in azgın saldırısını kırmak için, </a:t>
            </a:r>
            <a:r>
              <a:rPr lang="tr-TR" b="1" dirty="0">
                <a:solidFill>
                  <a:srgbClr val="000066"/>
                </a:solidFill>
                <a:latin typeface="Calibri" panose="020F0502020204030204" pitchFamily="34" charset="0"/>
              </a:rPr>
              <a:t>Avrasya ülkeleri </a:t>
            </a:r>
            <a:r>
              <a:rPr lang="tr-TR" dirty="0">
                <a:solidFill>
                  <a:srgbClr val="000066"/>
                </a:solidFill>
                <a:latin typeface="Calibri" panose="020F0502020204030204" pitchFamily="34" charset="0"/>
              </a:rPr>
              <a:t>birlik oluşturarak, aralarında dostluklar kurarak </a:t>
            </a:r>
            <a:br>
              <a:rPr lang="tr-TR" dirty="0">
                <a:solidFill>
                  <a:srgbClr val="000066"/>
                </a:solidFill>
                <a:latin typeface="Calibri" panose="020F0502020204030204" pitchFamily="34" charset="0"/>
              </a:rPr>
            </a:br>
            <a:r>
              <a:rPr lang="tr-TR" dirty="0">
                <a:solidFill>
                  <a:srgbClr val="000066"/>
                </a:solidFill>
                <a:latin typeface="Calibri" panose="020F0502020204030204" pitchFamily="34" charset="0"/>
              </a:rPr>
              <a:t>Batı emperyalizmine karşı </a:t>
            </a:r>
            <a:br>
              <a:rPr lang="tr-TR" dirty="0">
                <a:solidFill>
                  <a:srgbClr val="000066"/>
                </a:solidFill>
                <a:latin typeface="Calibri" panose="020F0502020204030204" pitchFamily="34" charset="0"/>
              </a:rPr>
            </a:br>
            <a:r>
              <a:rPr lang="tr-TR" dirty="0">
                <a:solidFill>
                  <a:srgbClr val="000066"/>
                </a:solidFill>
                <a:latin typeface="Calibri" panose="020F0502020204030204" pitchFamily="34" charset="0"/>
              </a:rPr>
              <a:t>“</a:t>
            </a:r>
            <a:r>
              <a:rPr lang="tr-TR" sz="3600" b="1" i="1" u="sng" dirty="0">
                <a:solidFill>
                  <a:srgbClr val="003300"/>
                </a:solidFill>
                <a:latin typeface="Calibri" panose="020F0502020204030204" pitchFamily="34" charset="0"/>
              </a:rPr>
              <a:t>direnişi küreselleştirme</a:t>
            </a:r>
            <a:r>
              <a:rPr lang="tr-TR" sz="3600" b="1" i="1" dirty="0">
                <a:solidFill>
                  <a:srgbClr val="003300"/>
                </a:solidFill>
                <a:latin typeface="Calibri" panose="020F0502020204030204" pitchFamily="34" charset="0"/>
              </a:rPr>
              <a:t>”</a:t>
            </a:r>
            <a:r>
              <a:rPr lang="tr-TR" i="1" dirty="0">
                <a:solidFill>
                  <a:srgbClr val="003300"/>
                </a:solidFill>
                <a:latin typeface="Calibri" panose="020F0502020204030204" pitchFamily="34" charset="0"/>
              </a:rPr>
              <a:t>leri</a:t>
            </a:r>
            <a:r>
              <a:rPr lang="tr-TR" sz="2800" dirty="0">
                <a:solidFill>
                  <a:srgbClr val="000066"/>
                </a:solidFill>
                <a:latin typeface="Calibri" panose="020F0502020204030204" pitchFamily="34" charset="0"/>
              </a:rPr>
              <a:t> </a:t>
            </a:r>
            <a:r>
              <a:rPr lang="tr-TR" dirty="0">
                <a:solidFill>
                  <a:srgbClr val="000066"/>
                </a:solidFill>
                <a:latin typeface="Calibri" panose="020F0502020204030204" pitchFamily="34" charset="0"/>
              </a:rPr>
              <a:t>tarihsel bir zorunluluktur. </a:t>
            </a:r>
            <a:br>
              <a:rPr lang="tr-TR" dirty="0">
                <a:solidFill>
                  <a:srgbClr val="000066"/>
                </a:solidFill>
                <a:latin typeface="Calibri" panose="020F0502020204030204" pitchFamily="34" charset="0"/>
              </a:rPr>
            </a:br>
            <a:r>
              <a:rPr lang="tr-TR" dirty="0">
                <a:solidFill>
                  <a:srgbClr val="000066"/>
                </a:solidFill>
                <a:latin typeface="Calibri" panose="020F0502020204030204" pitchFamily="34" charset="0"/>
              </a:rPr>
              <a:t>Türkiye daha fazla gecikmeden, bu süreçte etkin rol üstlenmeli.</a:t>
            </a:r>
            <a:endParaRPr lang="tr-TR" b="1" i="1" dirty="0">
              <a:solidFill>
                <a:srgbClr val="000066"/>
              </a:solidFill>
              <a:latin typeface="Calibri" panose="020F0502020204030204" pitchFamily="34" charset="0"/>
            </a:endParaRPr>
          </a:p>
        </p:txBody>
      </p:sp>
      <p:sp>
        <p:nvSpPr>
          <p:cNvPr id="936964" name="Text Box 4"/>
          <p:cNvSpPr txBox="1">
            <a:spLocks noChangeArrowheads="1"/>
          </p:cNvSpPr>
          <p:nvPr/>
        </p:nvSpPr>
        <p:spPr bwMode="auto">
          <a:xfrm>
            <a:off x="0" y="4763"/>
            <a:ext cx="9144000" cy="923925"/>
          </a:xfrm>
          <a:prstGeom prst="rect">
            <a:avLst/>
          </a:prstGeom>
          <a:noFill/>
          <a:ln w="9525">
            <a:noFill/>
            <a:miter lim="800000"/>
          </a:ln>
        </p:spPr>
        <p:txBody>
          <a:bodyPr>
            <a:spAutoFit/>
          </a:bodyPr>
          <a:lstStyle/>
          <a:p>
            <a:pPr algn="ctr"/>
            <a:r>
              <a:rPr lang="tr-TR" sz="5400" b="1">
                <a:solidFill>
                  <a:srgbClr val="800000"/>
                </a:solidFill>
              </a:rPr>
              <a:t>AVRASYA ile Dayanışma..</a:t>
            </a:r>
            <a:endParaRPr lang="tr-TR" sz="6600" b="1">
              <a:solidFill>
                <a:srgbClr val="800000"/>
              </a:solidFill>
            </a:endParaRPr>
          </a:p>
        </p:txBody>
      </p:sp>
      <p:sp>
        <p:nvSpPr>
          <p:cNvPr id="282628" name="Date Placeholder 3"/>
          <p:cNvSpPr>
            <a:spLocks noGrp="1"/>
          </p:cNvSpPr>
          <p:nvPr>
            <p:ph type="dt" sz="quarter" idx="10"/>
          </p:nvPr>
        </p:nvSpPr>
        <p:spPr>
          <a:xfrm>
            <a:off x="214313" y="6524774"/>
            <a:ext cx="1676400" cy="457200"/>
          </a:xfrm>
          <a:noFill/>
        </p:spPr>
        <p:txBody>
          <a:bodyPr/>
          <a:lstStyle/>
          <a:p>
            <a:r>
              <a:rPr lang="tr-TR" sz="1400" smtClean="0">
                <a:solidFill>
                  <a:prstClr val="black"/>
                </a:solidFill>
              </a:rPr>
              <a:t>10/30/2021</a:t>
            </a:r>
            <a:endParaRPr lang="tr-TR" sz="1400">
              <a:solidFill>
                <a:prstClr val="black"/>
              </a:solidFill>
            </a:endParaRPr>
          </a:p>
        </p:txBody>
      </p:sp>
      <p:sp>
        <p:nvSpPr>
          <p:cNvPr id="282629" name="Slide Number Placeholder 4"/>
          <p:cNvSpPr>
            <a:spLocks noGrp="1"/>
          </p:cNvSpPr>
          <p:nvPr>
            <p:ph type="sldNum" sz="quarter" idx="12"/>
          </p:nvPr>
        </p:nvSpPr>
        <p:spPr>
          <a:xfrm>
            <a:off x="7167563" y="6453336"/>
            <a:ext cx="1905000" cy="457200"/>
          </a:xfrm>
          <a:noFill/>
        </p:spPr>
        <p:txBody>
          <a:bodyPr/>
          <a:lstStyle/>
          <a:p>
            <a:fld id="{389ACABB-881D-472A-8AFB-C5768AF5E38F}" type="slidenum">
              <a:rPr lang="tr-TR" sz="1400" smtClean="0">
                <a:solidFill>
                  <a:prstClr val="black"/>
                </a:solidFill>
              </a:rPr>
            </a:fld>
            <a:endParaRPr lang="tr-TR" sz="1400">
              <a:solidFill>
                <a:prstClr val="black"/>
              </a:solidFill>
            </a:endParaRPr>
          </a:p>
        </p:txBody>
      </p:sp>
      <p:sp>
        <p:nvSpPr>
          <p:cNvPr id="282631" name="TextBox 9"/>
          <p:cNvSpPr txBox="1">
            <a:spLocks noChangeArrowheads="1"/>
          </p:cNvSpPr>
          <p:nvPr/>
        </p:nvSpPr>
        <p:spPr bwMode="auto">
          <a:xfrm>
            <a:off x="6143625" y="836712"/>
            <a:ext cx="3000375" cy="5847755"/>
          </a:xfrm>
          <a:prstGeom prst="rect">
            <a:avLst/>
          </a:prstGeom>
          <a:noFill/>
          <a:ln w="9525">
            <a:noFill/>
            <a:miter lim="800000"/>
          </a:ln>
        </p:spPr>
        <p:txBody>
          <a:bodyPr>
            <a:spAutoFit/>
          </a:bodyPr>
          <a:lstStyle/>
          <a:p>
            <a:pPr algn="ctr"/>
            <a:r>
              <a:rPr lang="tr-TR" sz="2200" i="1" dirty="0">
                <a:solidFill>
                  <a:prstClr val="black"/>
                </a:solidFill>
              </a:rPr>
              <a:t>Ülkenin ve ulusun </a:t>
            </a:r>
            <a:br>
              <a:rPr lang="tr-TR" sz="2200" i="1" dirty="0">
                <a:solidFill>
                  <a:prstClr val="black"/>
                </a:solidFill>
              </a:rPr>
            </a:br>
            <a:r>
              <a:rPr lang="tr-TR" sz="2200" i="1" dirty="0">
                <a:solidFill>
                  <a:prstClr val="black"/>
                </a:solidFill>
              </a:rPr>
              <a:t>yazgısı rastlantılara</a:t>
            </a:r>
            <a:endParaRPr lang="tr-TR" sz="2200" i="1" dirty="0">
              <a:solidFill>
                <a:prstClr val="black"/>
              </a:solidFill>
            </a:endParaRPr>
          </a:p>
          <a:p>
            <a:pPr algn="ctr"/>
            <a:r>
              <a:rPr lang="tr-TR" sz="2200" i="1" dirty="0">
                <a:solidFill>
                  <a:prstClr val="black"/>
                </a:solidFill>
              </a:rPr>
              <a:t>bırakılamaz. </a:t>
            </a:r>
            <a:br>
              <a:rPr lang="tr-TR" sz="2200" i="1" dirty="0">
                <a:solidFill>
                  <a:prstClr val="black"/>
                </a:solidFill>
              </a:rPr>
            </a:br>
            <a:r>
              <a:rPr lang="tr-TR" sz="2200" i="1" dirty="0">
                <a:solidFill>
                  <a:prstClr val="black"/>
                </a:solidFill>
              </a:rPr>
              <a:t>BATInın geleneksel</a:t>
            </a:r>
            <a:endParaRPr lang="tr-TR" sz="2200" i="1" dirty="0">
              <a:solidFill>
                <a:prstClr val="black"/>
              </a:solidFill>
            </a:endParaRPr>
          </a:p>
          <a:p>
            <a:pPr algn="ctr"/>
            <a:r>
              <a:rPr lang="tr-TR" sz="2200" i="1" dirty="0">
                <a:solidFill>
                  <a:prstClr val="black"/>
                </a:solidFill>
              </a:rPr>
              <a:t>düşmanca tutumu</a:t>
            </a:r>
            <a:endParaRPr lang="tr-TR" sz="2200" i="1" dirty="0">
              <a:solidFill>
                <a:prstClr val="black"/>
              </a:solidFill>
            </a:endParaRPr>
          </a:p>
          <a:p>
            <a:pPr algn="ctr"/>
            <a:r>
              <a:rPr lang="tr-TR" sz="2200" i="1" dirty="0">
                <a:solidFill>
                  <a:prstClr val="black"/>
                </a:solidFill>
              </a:rPr>
              <a:t>20. yy. da da </a:t>
            </a:r>
            <a:br>
              <a:rPr lang="tr-TR" sz="2200" i="1" dirty="0">
                <a:solidFill>
                  <a:prstClr val="black"/>
                </a:solidFill>
              </a:rPr>
            </a:br>
            <a:r>
              <a:rPr lang="tr-TR" sz="2200" i="1" dirty="0">
                <a:solidFill>
                  <a:prstClr val="black"/>
                </a:solidFill>
              </a:rPr>
              <a:t>özde değişmemiştir. </a:t>
            </a:r>
            <a:br>
              <a:rPr lang="tr-TR" sz="2200" i="1" dirty="0">
                <a:solidFill>
                  <a:prstClr val="black"/>
                </a:solidFill>
              </a:rPr>
            </a:br>
            <a:r>
              <a:rPr lang="tr-TR" sz="2200" b="1" i="1" dirty="0">
                <a:solidFill>
                  <a:prstClr val="black"/>
                </a:solidFill>
              </a:rPr>
              <a:t>Yüce ATATÜRK</a:t>
            </a:r>
            <a:r>
              <a:rPr lang="tr-TR" sz="2200" i="1" dirty="0">
                <a:solidFill>
                  <a:prstClr val="black"/>
                </a:solidFill>
              </a:rPr>
              <a:t>’ün Söylev’de </a:t>
            </a:r>
            <a:r>
              <a:rPr lang="tr-TR" sz="2200" b="1" i="1" dirty="0">
                <a:solidFill>
                  <a:prstClr val="black"/>
                </a:solidFill>
              </a:rPr>
              <a:t>Sevr</a:t>
            </a:r>
            <a:r>
              <a:rPr lang="tr-TR" sz="2200" i="1" dirty="0">
                <a:solidFill>
                  <a:prstClr val="black"/>
                </a:solidFill>
              </a:rPr>
              <a:t> için söylediği “</a:t>
            </a:r>
            <a:r>
              <a:rPr lang="tr-TR" sz="2200" b="1" i="1" dirty="0">
                <a:solidFill>
                  <a:srgbClr val="800000"/>
                </a:solidFill>
              </a:rPr>
              <a:t>Yüzyıllardır hazırlanan </a:t>
            </a:r>
            <a:br>
              <a:rPr lang="tr-TR" sz="2200" b="1" i="1" dirty="0">
                <a:solidFill>
                  <a:srgbClr val="800000"/>
                </a:solidFill>
              </a:rPr>
            </a:br>
            <a:r>
              <a:rPr lang="tr-TR" sz="2200" b="1" i="1" dirty="0">
                <a:solidFill>
                  <a:srgbClr val="800000"/>
                </a:solidFill>
              </a:rPr>
              <a:t>suikast planı</a:t>
            </a:r>
            <a:r>
              <a:rPr lang="tr-TR" sz="2200" i="1" dirty="0">
                <a:solidFill>
                  <a:prstClr val="black"/>
                </a:solidFill>
              </a:rPr>
              <a:t>” </a:t>
            </a:r>
            <a:br>
              <a:rPr lang="tr-TR" sz="2200" i="1" dirty="0">
                <a:solidFill>
                  <a:prstClr val="black"/>
                </a:solidFill>
              </a:rPr>
            </a:br>
            <a:r>
              <a:rPr lang="tr-TR" sz="2200" i="1" dirty="0">
                <a:solidFill>
                  <a:prstClr val="black"/>
                </a:solidFill>
              </a:rPr>
              <a:t>hâlâ yürürlüktedir! </a:t>
            </a:r>
            <a:br>
              <a:rPr lang="tr-TR" sz="2200" i="1" dirty="0">
                <a:solidFill>
                  <a:prstClr val="black"/>
                </a:solidFill>
              </a:rPr>
            </a:br>
            <a:r>
              <a:rPr lang="tr-TR" sz="2200" i="1" dirty="0">
                <a:solidFill>
                  <a:srgbClr val="000066"/>
                </a:solidFill>
              </a:rPr>
              <a:t>Maalesef emperyalizm ve sömürgecilik </a:t>
            </a:r>
            <a:br>
              <a:rPr lang="tr-TR" sz="2200" i="1" dirty="0">
                <a:solidFill>
                  <a:srgbClr val="000066"/>
                </a:solidFill>
              </a:rPr>
            </a:br>
            <a:r>
              <a:rPr lang="tr-TR" sz="2200" i="1" dirty="0">
                <a:solidFill>
                  <a:srgbClr val="000066"/>
                </a:solidFill>
              </a:rPr>
              <a:t>Bat’nın onmaz </a:t>
            </a:r>
            <a:br>
              <a:rPr lang="tr-TR" sz="2200" i="1" dirty="0">
                <a:solidFill>
                  <a:srgbClr val="000066"/>
                </a:solidFill>
              </a:rPr>
            </a:br>
            <a:r>
              <a:rPr lang="tr-TR" sz="2200" i="1" dirty="0">
                <a:solidFill>
                  <a:srgbClr val="000066"/>
                </a:solidFill>
              </a:rPr>
              <a:t>kalıtsal hastalığıdır!</a:t>
            </a:r>
            <a:endParaRPr lang="tr-TR" sz="2200" i="1" dirty="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2" descr="saltanat"/>
          <p:cNvPicPr>
            <a:picLocks noChangeAspect="1" noChangeArrowheads="1"/>
          </p:cNvPicPr>
          <p:nvPr/>
        </p:nvPicPr>
        <p:blipFill>
          <a:blip r:embed="rId1" cstate="email"/>
          <a:srcRect/>
          <a:stretch>
            <a:fillRect/>
          </a:stretch>
        </p:blipFill>
        <p:spPr bwMode="auto">
          <a:xfrm>
            <a:off x="4724400" y="3276600"/>
            <a:ext cx="3810000" cy="2857500"/>
          </a:xfrm>
          <a:prstGeom prst="rect">
            <a:avLst/>
          </a:prstGeom>
          <a:noFill/>
          <a:ln w="38100">
            <a:solidFill>
              <a:srgbClr val="FFFF00"/>
            </a:solidFill>
            <a:miter lim="800000"/>
            <a:headEnd/>
            <a:tailEnd/>
          </a:ln>
        </p:spPr>
      </p:pic>
      <p:grpSp>
        <p:nvGrpSpPr>
          <p:cNvPr id="2" name="Group 3"/>
          <p:cNvGrpSpPr/>
          <p:nvPr/>
        </p:nvGrpSpPr>
        <p:grpSpPr bwMode="auto">
          <a:xfrm>
            <a:off x="539750" y="609600"/>
            <a:ext cx="3860800" cy="2895600"/>
            <a:chOff x="432" y="384"/>
            <a:chExt cx="2432" cy="1824"/>
          </a:xfrm>
        </p:grpSpPr>
        <p:pic>
          <p:nvPicPr>
            <p:cNvPr id="150536" name="Picture 4" descr="koltuk"/>
            <p:cNvPicPr>
              <a:picLocks noChangeAspect="1" noChangeArrowheads="1"/>
            </p:cNvPicPr>
            <p:nvPr/>
          </p:nvPicPr>
          <p:blipFill>
            <a:blip r:embed="rId2" cstate="email"/>
            <a:srcRect/>
            <a:stretch>
              <a:fillRect/>
            </a:stretch>
          </p:blipFill>
          <p:spPr bwMode="auto">
            <a:xfrm>
              <a:off x="432" y="384"/>
              <a:ext cx="2432" cy="1824"/>
            </a:xfrm>
            <a:prstGeom prst="rect">
              <a:avLst/>
            </a:prstGeom>
            <a:noFill/>
            <a:ln w="38100">
              <a:solidFill>
                <a:srgbClr val="FFFF00"/>
              </a:solidFill>
              <a:miter lim="800000"/>
              <a:headEnd/>
              <a:tailEnd/>
            </a:ln>
          </p:spPr>
        </p:pic>
        <p:sp>
          <p:nvSpPr>
            <p:cNvPr id="521221" name="Text Box 5"/>
            <p:cNvSpPr txBox="1">
              <a:spLocks noChangeArrowheads="1"/>
            </p:cNvSpPr>
            <p:nvPr/>
          </p:nvSpPr>
          <p:spPr bwMode="auto">
            <a:xfrm>
              <a:off x="720" y="384"/>
              <a:ext cx="1604" cy="750"/>
            </a:xfrm>
            <a:prstGeom prst="rect">
              <a:avLst/>
            </a:prstGeom>
            <a:gradFill rotWithShape="0">
              <a:gsLst>
                <a:gs pos="0">
                  <a:srgbClr val="FFFF00">
                    <a:gamma/>
                    <a:shade val="36078"/>
                    <a:invGamma/>
                  </a:srgbClr>
                </a:gs>
                <a:gs pos="50000">
                  <a:srgbClr val="FFFF00"/>
                </a:gs>
                <a:gs pos="100000">
                  <a:srgbClr val="FFFF00">
                    <a:gamma/>
                    <a:shade val="36078"/>
                    <a:invGamma/>
                  </a:srgbClr>
                </a:gs>
              </a:gsLst>
              <a:lin ang="5400000" scaled="1"/>
            </a:gradFill>
            <a:ln w="9525">
              <a:noFill/>
              <a:miter lim="800000"/>
            </a:ln>
            <a:effectLst/>
          </p:spPr>
          <p:txBody>
            <a:bodyPr wrap="none">
              <a:spAutoFit/>
            </a:bodyPr>
            <a:lstStyle/>
            <a:p>
              <a:pPr algn="ctr" eaLnBrk="0" fontAlgn="base" hangingPunct="0">
                <a:spcBef>
                  <a:spcPct val="0"/>
                </a:spcBef>
                <a:spcAft>
                  <a:spcPct val="0"/>
                </a:spcAft>
                <a:defRPr/>
              </a:pPr>
              <a:r>
                <a:rPr lang="tr-TR" sz="3600" b="1" i="1">
                  <a:solidFill>
                    <a:srgbClr val="000000"/>
                  </a:solidFill>
                  <a:effectLst>
                    <a:outerShdw blurRad="38100" dist="38100" dir="2700000" algn="tl">
                      <a:srgbClr val="FFFFFF"/>
                    </a:outerShdw>
                  </a:effectLst>
                  <a:latin typeface="Arial" panose="020B0604020202020204" pitchFamily="34" charset="0"/>
                </a:rPr>
                <a:t>Osmanlı </a:t>
              </a:r>
              <a:endParaRPr lang="tr-TR" sz="3600" b="1" i="1">
                <a:solidFill>
                  <a:srgbClr val="000000"/>
                </a:solidFill>
                <a:effectLst>
                  <a:outerShdw blurRad="38100" dist="38100" dir="2700000" algn="tl">
                    <a:srgbClr val="FFFFFF"/>
                  </a:outerShdw>
                </a:effectLst>
                <a:latin typeface="Arial" panose="020B0604020202020204" pitchFamily="34" charset="0"/>
              </a:endParaRPr>
            </a:p>
            <a:p>
              <a:pPr algn="ctr" eaLnBrk="0" fontAlgn="base" hangingPunct="0">
                <a:spcBef>
                  <a:spcPct val="0"/>
                </a:spcBef>
                <a:spcAft>
                  <a:spcPct val="0"/>
                </a:spcAft>
                <a:defRPr/>
              </a:pPr>
              <a:r>
                <a:rPr lang="tr-TR" sz="3600" b="1" i="1">
                  <a:solidFill>
                    <a:srgbClr val="000000"/>
                  </a:solidFill>
                  <a:effectLst>
                    <a:outerShdw blurRad="38100" dist="38100" dir="2700000" algn="tl">
                      <a:srgbClr val="FFFFFF"/>
                    </a:outerShdw>
                  </a:effectLst>
                  <a:latin typeface="Arial" panose="020B0604020202020204" pitchFamily="34" charset="0"/>
                </a:rPr>
                <a:t>sülalesinin</a:t>
              </a:r>
              <a:endParaRPr lang="tr-TR" sz="3600" b="1" i="1">
                <a:solidFill>
                  <a:srgbClr val="FFFF00"/>
                </a:solidFill>
                <a:effectLst>
                  <a:outerShdw blurRad="38100" dist="38100" dir="2700000" algn="tl">
                    <a:srgbClr val="000000"/>
                  </a:outerShdw>
                </a:effectLst>
                <a:latin typeface="Arial" panose="020B0604020202020204" pitchFamily="34" charset="0"/>
              </a:endParaRPr>
            </a:p>
          </p:txBody>
        </p:sp>
      </p:grpSp>
      <p:sp>
        <p:nvSpPr>
          <p:cNvPr id="521222" name="Text Box 6"/>
          <p:cNvSpPr txBox="1">
            <a:spLocks noChangeArrowheads="1"/>
          </p:cNvSpPr>
          <p:nvPr/>
        </p:nvSpPr>
        <p:spPr bwMode="auto">
          <a:xfrm>
            <a:off x="4562475" y="836613"/>
            <a:ext cx="4213225" cy="2057400"/>
          </a:xfrm>
          <a:prstGeom prst="rect">
            <a:avLst/>
          </a:prstGeom>
          <a:gradFill rotWithShape="0">
            <a:gsLst>
              <a:gs pos="0">
                <a:schemeClr val="tx1"/>
              </a:gs>
              <a:gs pos="50000">
                <a:srgbClr val="FF0000"/>
              </a:gs>
              <a:gs pos="100000">
                <a:schemeClr val="tx1"/>
              </a:gs>
            </a:gsLst>
            <a:lin ang="5400000" scaled="1"/>
          </a:gradFill>
          <a:ln w="73025">
            <a:solidFill>
              <a:srgbClr val="FFFF00"/>
            </a:solidFill>
            <a:miter lim="800000"/>
          </a:ln>
          <a:effectLst/>
        </p:spPr>
        <p:txBody>
          <a:bodyPr wrap="none">
            <a:spAutoFit/>
          </a:bodyPr>
          <a:lstStyle/>
          <a:p>
            <a:pPr algn="ctr" eaLnBrk="0" fontAlgn="base" hangingPunct="0">
              <a:spcBef>
                <a:spcPct val="0"/>
              </a:spcBef>
              <a:spcAft>
                <a:spcPct val="0"/>
              </a:spcAft>
              <a:defRPr/>
            </a:pPr>
            <a:r>
              <a:rPr lang="tr-TR" sz="3100" b="1" i="1">
                <a:solidFill>
                  <a:srgbClr val="FFFF00"/>
                </a:solidFill>
                <a:effectLst>
                  <a:outerShdw blurRad="38100" dist="38100" dir="2700000" algn="tl">
                    <a:srgbClr val="000000"/>
                  </a:outerShdw>
                </a:effectLst>
                <a:latin typeface="Arial" panose="020B0604020202020204" pitchFamily="34" charset="0"/>
              </a:rPr>
              <a:t>Ulusun egemenliğini </a:t>
            </a:r>
            <a:endParaRPr lang="tr-TR" sz="3100" b="1" i="1">
              <a:solidFill>
                <a:srgbClr val="FFFF00"/>
              </a:solidFill>
              <a:effectLst>
                <a:outerShdw blurRad="38100" dist="38100" dir="2700000" algn="tl">
                  <a:srgbClr val="000000"/>
                </a:outerShdw>
              </a:effectLst>
              <a:latin typeface="Arial" panose="020B0604020202020204" pitchFamily="34" charset="0"/>
            </a:endParaRPr>
          </a:p>
          <a:p>
            <a:pPr algn="ctr" eaLnBrk="0" fontAlgn="base" hangingPunct="0">
              <a:spcBef>
                <a:spcPct val="0"/>
              </a:spcBef>
              <a:spcAft>
                <a:spcPct val="0"/>
              </a:spcAft>
              <a:defRPr/>
            </a:pPr>
            <a:r>
              <a:rPr lang="tr-TR" sz="3100" b="1" i="1">
                <a:solidFill>
                  <a:srgbClr val="FFFF00"/>
                </a:solidFill>
                <a:effectLst>
                  <a:outerShdw blurRad="38100" dist="38100" dir="2700000" algn="tl">
                    <a:srgbClr val="000000"/>
                  </a:outerShdw>
                </a:effectLst>
                <a:latin typeface="Arial" panose="020B0604020202020204" pitchFamily="34" charset="0"/>
              </a:rPr>
              <a:t>600 yıl gasp eden </a:t>
            </a:r>
            <a:endParaRPr lang="tr-TR" sz="3100" b="1" i="1">
              <a:solidFill>
                <a:srgbClr val="FFFF00"/>
              </a:solidFill>
              <a:effectLst>
                <a:outerShdw blurRad="38100" dist="38100" dir="2700000" algn="tl">
                  <a:srgbClr val="000000"/>
                </a:outerShdw>
              </a:effectLst>
              <a:latin typeface="Arial" panose="020B0604020202020204" pitchFamily="34" charset="0"/>
            </a:endParaRPr>
          </a:p>
          <a:p>
            <a:pPr algn="ctr" eaLnBrk="0" fontAlgn="base" hangingPunct="0">
              <a:spcBef>
                <a:spcPct val="0"/>
              </a:spcBef>
              <a:spcAft>
                <a:spcPct val="0"/>
              </a:spcAft>
              <a:defRPr/>
            </a:pPr>
            <a:r>
              <a:rPr lang="tr-TR" sz="3100" b="1" i="1">
                <a:solidFill>
                  <a:srgbClr val="FFFF00"/>
                </a:solidFill>
                <a:effectLst>
                  <a:outerShdw blurRad="38100" dist="38100" dir="2700000" algn="tl">
                    <a:srgbClr val="000000"/>
                  </a:outerShdw>
                </a:effectLst>
                <a:latin typeface="Arial" panose="020B0604020202020204" pitchFamily="34" charset="0"/>
              </a:rPr>
              <a:t>hükümranlığına </a:t>
            </a:r>
            <a:endParaRPr lang="tr-TR" sz="3100" b="1" i="1">
              <a:solidFill>
                <a:srgbClr val="FFFF00"/>
              </a:solidFill>
              <a:effectLst>
                <a:outerShdw blurRad="38100" dist="38100" dir="2700000" algn="tl">
                  <a:srgbClr val="000000"/>
                </a:outerShdw>
              </a:effectLst>
              <a:latin typeface="Arial" panose="020B0604020202020204" pitchFamily="34" charset="0"/>
            </a:endParaRPr>
          </a:p>
          <a:p>
            <a:pPr algn="ctr" eaLnBrk="0" fontAlgn="base" hangingPunct="0">
              <a:spcBef>
                <a:spcPct val="0"/>
              </a:spcBef>
              <a:spcAft>
                <a:spcPct val="0"/>
              </a:spcAft>
              <a:defRPr/>
            </a:pPr>
            <a:r>
              <a:rPr lang="tr-TR" sz="3100" b="1" i="1">
                <a:solidFill>
                  <a:srgbClr val="FFFF00"/>
                </a:solidFill>
                <a:effectLst>
                  <a:outerShdw blurRad="38100" dist="38100" dir="2700000" algn="tl">
                    <a:srgbClr val="000000"/>
                  </a:outerShdw>
                </a:effectLst>
                <a:latin typeface="Arial" panose="020B0604020202020204" pitchFamily="34" charset="0"/>
              </a:rPr>
              <a:t>son verilerek</a:t>
            </a:r>
            <a:endParaRPr lang="tr-TR" sz="3100" b="1" i="1">
              <a:solidFill>
                <a:srgbClr val="FFFF00"/>
              </a:solidFill>
              <a:effectLst>
                <a:outerShdw blurRad="38100" dist="38100" dir="2700000" algn="tl">
                  <a:srgbClr val="000000"/>
                </a:outerShdw>
              </a:effectLst>
              <a:latin typeface="Arial" panose="020B0604020202020204" pitchFamily="34" charset="0"/>
            </a:endParaRPr>
          </a:p>
        </p:txBody>
      </p:sp>
      <p:sp>
        <p:nvSpPr>
          <p:cNvPr id="521223" name="Text Box 7"/>
          <p:cNvSpPr txBox="1">
            <a:spLocks noChangeArrowheads="1"/>
          </p:cNvSpPr>
          <p:nvPr/>
        </p:nvSpPr>
        <p:spPr bwMode="auto">
          <a:xfrm>
            <a:off x="1295400" y="4360863"/>
            <a:ext cx="2217738" cy="652462"/>
          </a:xfrm>
          <a:prstGeom prst="rect">
            <a:avLst/>
          </a:prstGeom>
          <a:gradFill rotWithShape="0">
            <a:gsLst>
              <a:gs pos="0">
                <a:schemeClr val="tx1"/>
              </a:gs>
              <a:gs pos="50000">
                <a:srgbClr val="FF0000"/>
              </a:gs>
              <a:gs pos="100000">
                <a:schemeClr val="tx1"/>
              </a:gs>
            </a:gsLst>
            <a:lin ang="5400000" scaled="1"/>
          </a:gradFill>
          <a:ln w="73025">
            <a:solidFill>
              <a:srgbClr val="FFFF00"/>
            </a:solidFill>
            <a:miter lim="800000"/>
          </a:ln>
          <a:effectLst/>
        </p:spPr>
        <p:txBody>
          <a:bodyPr wrap="none">
            <a:spAutoFit/>
          </a:bodyPr>
          <a:lstStyle/>
          <a:p>
            <a:pPr eaLnBrk="0" fontAlgn="base" hangingPunct="0">
              <a:spcBef>
                <a:spcPct val="0"/>
              </a:spcBef>
              <a:spcAft>
                <a:spcPct val="0"/>
              </a:spcAft>
              <a:defRPr/>
            </a:pPr>
            <a:r>
              <a:rPr lang="tr-TR" sz="3200" b="1" i="1">
                <a:solidFill>
                  <a:srgbClr val="FFFF00"/>
                </a:solidFill>
                <a:effectLst>
                  <a:outerShdw blurRad="38100" dist="38100" dir="2700000" algn="tl">
                    <a:srgbClr val="000000"/>
                  </a:outerShdw>
                </a:effectLst>
                <a:latin typeface="Arial" panose="020B0604020202020204" pitchFamily="34" charset="0"/>
              </a:rPr>
              <a:t>Kulluktan,</a:t>
            </a:r>
            <a:endParaRPr lang="tr-TR" sz="3200" b="1" i="1">
              <a:solidFill>
                <a:srgbClr val="FFFF00"/>
              </a:solidFill>
              <a:effectLst>
                <a:outerShdw blurRad="38100" dist="38100" dir="2700000" algn="tl">
                  <a:srgbClr val="000000"/>
                </a:outerShdw>
              </a:effectLst>
              <a:latin typeface="Arial" panose="020B0604020202020204" pitchFamily="34" charset="0"/>
            </a:endParaRPr>
          </a:p>
        </p:txBody>
      </p:sp>
      <p:sp>
        <p:nvSpPr>
          <p:cNvPr id="521224" name="Text Box 8"/>
          <p:cNvSpPr txBox="1">
            <a:spLocks noChangeArrowheads="1"/>
          </p:cNvSpPr>
          <p:nvPr/>
        </p:nvSpPr>
        <p:spPr bwMode="auto">
          <a:xfrm>
            <a:off x="1217613" y="5168900"/>
            <a:ext cx="2374900" cy="1139825"/>
          </a:xfrm>
          <a:prstGeom prst="rect">
            <a:avLst/>
          </a:prstGeom>
          <a:gradFill rotWithShape="0">
            <a:gsLst>
              <a:gs pos="0">
                <a:schemeClr val="tx1"/>
              </a:gs>
              <a:gs pos="50000">
                <a:srgbClr val="FF0000"/>
              </a:gs>
              <a:gs pos="100000">
                <a:schemeClr val="tx1"/>
              </a:gs>
            </a:gsLst>
            <a:lin ang="5400000" scaled="1"/>
          </a:gradFill>
          <a:ln w="73025">
            <a:solidFill>
              <a:srgbClr val="FFFF00"/>
            </a:solidFill>
            <a:miter lim="800000"/>
          </a:ln>
          <a:effectLst/>
        </p:spPr>
        <p:txBody>
          <a:bodyPr wrap="none">
            <a:spAutoFit/>
          </a:bodyPr>
          <a:lstStyle/>
          <a:p>
            <a:pPr eaLnBrk="0" fontAlgn="base" hangingPunct="0">
              <a:spcBef>
                <a:spcPct val="0"/>
              </a:spcBef>
              <a:spcAft>
                <a:spcPct val="0"/>
              </a:spcAft>
              <a:defRPr/>
            </a:pPr>
            <a:r>
              <a:rPr lang="tr-TR" sz="3200" b="1" i="1">
                <a:solidFill>
                  <a:srgbClr val="FFFF00"/>
                </a:solidFill>
                <a:effectLst>
                  <a:outerShdw blurRad="38100" dist="38100" dir="2700000" algn="tl">
                    <a:srgbClr val="000000"/>
                  </a:outerShdw>
                </a:effectLst>
                <a:latin typeface="Arial" panose="020B0604020202020204" pitchFamily="34" charset="0"/>
              </a:rPr>
              <a:t>Tebalıktan </a:t>
            </a:r>
            <a:endParaRPr lang="tr-TR" sz="3200" b="1" i="1">
              <a:solidFill>
                <a:srgbClr val="FFFF00"/>
              </a:solidFill>
              <a:effectLst>
                <a:outerShdw blurRad="38100" dist="38100" dir="2700000" algn="tl">
                  <a:srgbClr val="000000"/>
                </a:outerShdw>
              </a:effectLst>
              <a:latin typeface="Arial" panose="020B0604020202020204" pitchFamily="34" charset="0"/>
            </a:endParaRPr>
          </a:p>
          <a:p>
            <a:pPr eaLnBrk="0" fontAlgn="base" hangingPunct="0">
              <a:spcBef>
                <a:spcPct val="0"/>
              </a:spcBef>
              <a:spcAft>
                <a:spcPct val="0"/>
              </a:spcAft>
              <a:defRPr/>
            </a:pPr>
            <a:r>
              <a:rPr lang="tr-TR" sz="3200" b="1" i="1">
                <a:solidFill>
                  <a:srgbClr val="FFFF00"/>
                </a:solidFill>
                <a:effectLst>
                  <a:outerShdw blurRad="38100" dist="38100" dir="2700000" algn="tl">
                    <a:srgbClr val="000000"/>
                  </a:outerShdw>
                </a:effectLst>
                <a:latin typeface="Arial" panose="020B0604020202020204" pitchFamily="34" charset="0"/>
              </a:rPr>
              <a:t>kurtarıldı..</a:t>
            </a:r>
            <a:endParaRPr lang="tr-TR" sz="3200" b="1" i="1">
              <a:solidFill>
                <a:srgbClr val="FFFF00"/>
              </a:solidFill>
              <a:effectLst>
                <a:outerShdw blurRad="38100" dist="38100" dir="2700000" algn="tl">
                  <a:srgbClr val="000000"/>
                </a:outerShdw>
              </a:effectLst>
              <a:latin typeface="Arial" panose="020B0604020202020204" pitchFamily="34" charset="0"/>
            </a:endParaRPr>
          </a:p>
        </p:txBody>
      </p:sp>
      <p:sp>
        <p:nvSpPr>
          <p:cNvPr id="521225" name="Text Box 9"/>
          <p:cNvSpPr txBox="1">
            <a:spLocks noChangeArrowheads="1"/>
          </p:cNvSpPr>
          <p:nvPr/>
        </p:nvSpPr>
        <p:spPr bwMode="auto">
          <a:xfrm>
            <a:off x="1331913" y="3500438"/>
            <a:ext cx="2197100" cy="652462"/>
          </a:xfrm>
          <a:prstGeom prst="rect">
            <a:avLst/>
          </a:prstGeom>
          <a:gradFill rotWithShape="0">
            <a:gsLst>
              <a:gs pos="0">
                <a:schemeClr val="tx1"/>
              </a:gs>
              <a:gs pos="50000">
                <a:srgbClr val="FF0000"/>
              </a:gs>
              <a:gs pos="100000">
                <a:schemeClr val="tx1"/>
              </a:gs>
            </a:gsLst>
            <a:lin ang="5400000" scaled="1"/>
          </a:gradFill>
          <a:ln w="73025">
            <a:solidFill>
              <a:srgbClr val="FFFF00"/>
            </a:solidFill>
            <a:miter lim="800000"/>
          </a:ln>
          <a:effectLst/>
        </p:spPr>
        <p:txBody>
          <a:bodyPr wrap="none">
            <a:spAutoFit/>
          </a:bodyPr>
          <a:lstStyle/>
          <a:p>
            <a:pPr eaLnBrk="0" fontAlgn="base" hangingPunct="0">
              <a:spcBef>
                <a:spcPct val="0"/>
              </a:spcBef>
              <a:spcAft>
                <a:spcPct val="0"/>
              </a:spcAft>
              <a:defRPr/>
            </a:pPr>
            <a:r>
              <a:rPr lang="tr-TR" sz="3200" b="1" i="1">
                <a:solidFill>
                  <a:srgbClr val="FFFF00"/>
                </a:solidFill>
                <a:effectLst>
                  <a:outerShdw blurRad="38100" dist="38100" dir="2700000" algn="tl">
                    <a:srgbClr val="000000"/>
                  </a:outerShdw>
                </a:effectLst>
                <a:latin typeface="Arial" panose="020B0604020202020204" pitchFamily="34" charset="0"/>
              </a:rPr>
              <a:t>Ulusumuz</a:t>
            </a:r>
            <a:endParaRPr lang="tr-TR" sz="3200" b="1" i="1">
              <a:solidFill>
                <a:srgbClr val="FFFF00"/>
              </a:solidFill>
              <a:effectLst>
                <a:outerShdw blurRad="38100" dist="38100" dir="2700000" algn="tl">
                  <a:srgbClr val="000000"/>
                </a:outerShdw>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1222"/>
                                        </p:tgtEl>
                                        <p:attrNameLst>
                                          <p:attrName>style.visibility</p:attrName>
                                        </p:attrNameLst>
                                      </p:cBhvr>
                                      <p:to>
                                        <p:strVal val="visible"/>
                                      </p:to>
                                    </p:set>
                                    <p:animEffect transition="in" filter="wipe(left)">
                                      <p:cBhvr>
                                        <p:cTn id="7" dur="500"/>
                                        <p:tgtEl>
                                          <p:spTgt spid="5212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21218"/>
                                        </p:tgtEl>
                                        <p:attrNameLst>
                                          <p:attrName>style.visibility</p:attrName>
                                        </p:attrNameLst>
                                      </p:cBhvr>
                                      <p:to>
                                        <p:strVal val="visible"/>
                                      </p:to>
                                    </p:set>
                                    <p:animEffect transition="in" filter="randombar(horizontal)">
                                      <p:cBhvr>
                                        <p:cTn id="12" dur="500"/>
                                        <p:tgtEl>
                                          <p:spTgt spid="521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1225"/>
                                        </p:tgtEl>
                                        <p:attrNameLst>
                                          <p:attrName>style.visibility</p:attrName>
                                        </p:attrNameLst>
                                      </p:cBhvr>
                                      <p:to>
                                        <p:strVal val="visible"/>
                                      </p:to>
                                    </p:set>
                                    <p:animEffect transition="in" filter="wipe(left)">
                                      <p:cBhvr>
                                        <p:cTn id="17" dur="500"/>
                                        <p:tgtEl>
                                          <p:spTgt spid="5212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1223"/>
                                        </p:tgtEl>
                                        <p:attrNameLst>
                                          <p:attrName>style.visibility</p:attrName>
                                        </p:attrNameLst>
                                      </p:cBhvr>
                                      <p:to>
                                        <p:strVal val="visible"/>
                                      </p:to>
                                    </p:set>
                                    <p:animEffect transition="in" filter="wipe(left)">
                                      <p:cBhvr>
                                        <p:cTn id="22" dur="500"/>
                                        <p:tgtEl>
                                          <p:spTgt spid="5212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21224"/>
                                        </p:tgtEl>
                                        <p:attrNameLst>
                                          <p:attrName>style.visibility</p:attrName>
                                        </p:attrNameLst>
                                      </p:cBhvr>
                                      <p:to>
                                        <p:strVal val="visible"/>
                                      </p:to>
                                    </p:set>
                                    <p:animEffect transition="in" filter="wipe(left)">
                                      <p:cBhvr>
                                        <p:cTn id="27" dur="500"/>
                                        <p:tgtEl>
                                          <p:spTgt spid="521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22" grpId="0" animBg="1" autoUpdateAnimBg="0"/>
      <p:bldP spid="521223" grpId="0" animBg="1" autoUpdateAnimBg="0"/>
      <p:bldP spid="521224" grpId="0" animBg="1" autoUpdateAnimBg="0"/>
      <p:bldP spid="521225"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929005"/>
            <a:ext cx="5453380" cy="5643245"/>
          </a:xfrm>
          <a:solidFill>
            <a:srgbClr val="CCFFCC">
              <a:alpha val="50980"/>
            </a:srgbClr>
          </a:solidFill>
          <a:ln w="50800">
            <a:solidFill>
              <a:srgbClr val="800080"/>
            </a:solidFill>
          </a:ln>
        </p:spPr>
        <p:txBody>
          <a:bodyPr/>
          <a:lstStyle/>
          <a:p>
            <a:pPr marL="266700" indent="-266700">
              <a:lnSpc>
                <a:spcPct val="90000"/>
              </a:lnSpc>
              <a:spcBef>
                <a:spcPct val="0"/>
              </a:spcBef>
              <a:buFont typeface="Wingdings" panose="05000000000000000000" pitchFamily="2" charset="2"/>
              <a:buNone/>
            </a:pPr>
            <a:endParaRPr lang="tr-TR" sz="800" dirty="0">
              <a:latin typeface="Calibri" panose="020F0502020204030204" pitchFamily="34" charset="0"/>
            </a:endParaRPr>
          </a:p>
          <a:p>
            <a:pPr marL="266700" indent="-266700" latinLnBrk="0">
              <a:lnSpc>
                <a:spcPct val="90000"/>
              </a:lnSpc>
              <a:spcBef>
                <a:spcPts val="600"/>
              </a:spcBef>
              <a:spcAft>
                <a:spcPts val="600"/>
              </a:spcAft>
            </a:pPr>
            <a:r>
              <a:rPr lang="tr-TR" sz="3000" dirty="0">
                <a:latin typeface="Calibri" panose="020F0502020204030204" pitchFamily="34" charset="0"/>
              </a:rPr>
              <a:t>Avrupalılarca kurulmaya </a:t>
            </a:r>
            <a:br>
              <a:rPr lang="tr-TR" sz="3000" dirty="0">
                <a:latin typeface="Calibri" panose="020F0502020204030204" pitchFamily="34" charset="0"/>
              </a:rPr>
            </a:br>
            <a:r>
              <a:rPr lang="tr-TR" sz="3000" dirty="0">
                <a:latin typeface="Calibri" panose="020F0502020204030204" pitchFamily="34" charset="0"/>
              </a:rPr>
              <a:t>çalışılan </a:t>
            </a:r>
            <a:r>
              <a:rPr lang="tr-TR" sz="3000" b="1" dirty="0">
                <a:solidFill>
                  <a:srgbClr val="C00000"/>
                </a:solidFill>
                <a:latin typeface="Calibri" panose="020F0502020204030204" pitchFamily="34" charset="0"/>
              </a:rPr>
              <a:t>Avrupa Birleşik Devletleri (AET, AT, AB.. süreci)</a:t>
            </a:r>
            <a:r>
              <a:rPr lang="tr-TR" sz="3000" dirty="0">
                <a:latin typeface="Calibri" panose="020F0502020204030204" pitchFamily="34" charset="0"/>
              </a:rPr>
              <a:t>, dünyaya kan kusturan ABD, </a:t>
            </a:r>
            <a:br>
              <a:rPr lang="tr-TR" sz="3000" dirty="0">
                <a:latin typeface="Calibri" panose="020F0502020204030204" pitchFamily="34" charset="0"/>
              </a:rPr>
            </a:br>
            <a:r>
              <a:rPr lang="tr-TR" sz="3000" dirty="0">
                <a:latin typeface="Calibri" panose="020F0502020204030204" pitchFamily="34" charset="0"/>
              </a:rPr>
              <a:t>epey bir zamandır yapılan </a:t>
            </a:r>
            <a:br>
              <a:rPr lang="tr-TR" sz="3000" dirty="0">
                <a:latin typeface="Calibri" panose="020F0502020204030204" pitchFamily="34" charset="0"/>
              </a:rPr>
            </a:br>
            <a:r>
              <a:rPr lang="tr-TR" sz="3000" b="1" dirty="0">
                <a:solidFill>
                  <a:srgbClr val="000066"/>
                </a:solidFill>
                <a:latin typeface="Calibri" panose="020F0502020204030204" pitchFamily="34" charset="0"/>
              </a:rPr>
              <a:t>Afrika Birliği</a:t>
            </a:r>
            <a:r>
              <a:rPr lang="tr-TR" sz="3000" dirty="0">
                <a:latin typeface="Calibri" panose="020F0502020204030204" pitchFamily="34" charset="0"/>
              </a:rPr>
              <a:t> kurma toplantıları, </a:t>
            </a:r>
            <a:br>
              <a:rPr lang="tr-TR" sz="3000" dirty="0">
                <a:latin typeface="Calibri" panose="020F0502020204030204" pitchFamily="34" charset="0"/>
              </a:rPr>
            </a:br>
            <a:r>
              <a:rPr lang="tr-TR" sz="3000" dirty="0">
                <a:latin typeface="Calibri" panose="020F0502020204030204" pitchFamily="34" charset="0"/>
              </a:rPr>
              <a:t>yeni bir güç ve denge ögesi olması için kurulması koşul olan</a:t>
            </a:r>
            <a:br>
              <a:rPr lang="tr-TR" sz="3000" dirty="0">
                <a:latin typeface="Calibri" panose="020F0502020204030204" pitchFamily="34" charset="0"/>
              </a:rPr>
            </a:br>
            <a:r>
              <a:rPr lang="tr-TR" sz="3000" dirty="0">
                <a:latin typeface="Calibri" panose="020F0502020204030204" pitchFamily="34" charset="0"/>
              </a:rPr>
              <a:t>ve geç kalın</a:t>
            </a:r>
            <a:r>
              <a:rPr lang="tr-TR" sz="3000" b="1" u="sng" dirty="0">
                <a:latin typeface="Calibri" panose="020F0502020204030204" pitchFamily="34" charset="0"/>
              </a:rPr>
              <a:t>ma</a:t>
            </a:r>
            <a:r>
              <a:rPr lang="tr-TR" sz="3000" dirty="0">
                <a:latin typeface="Calibri" panose="020F0502020204030204" pitchFamily="34" charset="0"/>
              </a:rPr>
              <a:t>ması gereken </a:t>
            </a:r>
            <a:br>
              <a:rPr lang="tr-TR" sz="3000" dirty="0">
                <a:latin typeface="Calibri" panose="020F0502020204030204" pitchFamily="34" charset="0"/>
              </a:rPr>
            </a:br>
            <a:r>
              <a:rPr lang="tr-TR" sz="3000" dirty="0">
                <a:latin typeface="Calibri" panose="020F0502020204030204" pitchFamily="34" charset="0"/>
              </a:rPr>
              <a:t>bir Birlik, </a:t>
            </a:r>
            <a:r>
              <a:rPr lang="tr-TR" sz="3000" b="1" dirty="0">
                <a:solidFill>
                  <a:srgbClr val="003300"/>
                </a:solidFill>
                <a:latin typeface="Calibri" panose="020F0502020204030204" pitchFamily="34" charset="0"/>
              </a:rPr>
              <a:t>Avrasya Birliği</a:t>
            </a:r>
            <a:r>
              <a:rPr lang="tr-TR" sz="3000" dirty="0">
                <a:latin typeface="Calibri" panose="020F0502020204030204" pitchFamily="34" charset="0"/>
              </a:rPr>
              <a:t>’dir.</a:t>
            </a:r>
            <a:endParaRPr lang="tr-TR" sz="3000" dirty="0">
              <a:latin typeface="Calibri" panose="020F0502020204030204" pitchFamily="34" charset="0"/>
            </a:endParaRPr>
          </a:p>
          <a:p>
            <a:pPr marL="266700" indent="-266700" latinLnBrk="0">
              <a:lnSpc>
                <a:spcPct val="90000"/>
              </a:lnSpc>
              <a:spcBef>
                <a:spcPts val="600"/>
              </a:spcBef>
              <a:spcAft>
                <a:spcPts val="600"/>
              </a:spcAft>
            </a:pPr>
            <a:r>
              <a:rPr lang="tr-TR" sz="3000" b="1" dirty="0">
                <a:solidFill>
                  <a:srgbClr val="663300"/>
                </a:solidFill>
                <a:latin typeface="Calibri" panose="020F0502020204030204" pitchFamily="34" charset="0"/>
              </a:rPr>
              <a:t>BM</a:t>
            </a:r>
            <a:r>
              <a:rPr lang="tr-TR" sz="3000" dirty="0">
                <a:solidFill>
                  <a:srgbClr val="663300"/>
                </a:solidFill>
                <a:latin typeface="Calibri" panose="020F0502020204030204" pitchFamily="34" charset="0"/>
              </a:rPr>
              <a:t>, Batı’ya oyuncak yapılmıştır!</a:t>
            </a:r>
            <a:endParaRPr lang="tr-TR" sz="3000" dirty="0">
              <a:solidFill>
                <a:srgbClr val="663300"/>
              </a:solidFill>
              <a:latin typeface="Calibri" panose="020F0502020204030204" pitchFamily="34" charset="0"/>
            </a:endParaRPr>
          </a:p>
          <a:p>
            <a:pPr marL="266700" indent="-266700" latinLnBrk="0">
              <a:spcBef>
                <a:spcPts val="600"/>
              </a:spcBef>
              <a:spcAft>
                <a:spcPts val="600"/>
              </a:spcAft>
            </a:pPr>
            <a:r>
              <a:rPr lang="tr-TR" sz="3000" b="1" dirty="0">
                <a:solidFill>
                  <a:srgbClr val="000000"/>
                </a:solidFill>
                <a:latin typeface="Calibri" panose="020F0502020204030204" pitchFamily="34" charset="0"/>
              </a:rPr>
              <a:t>NAFTA </a:t>
            </a:r>
            <a:r>
              <a:rPr lang="tr-TR" sz="3000" dirty="0">
                <a:solidFill>
                  <a:srgbClr val="000000"/>
                </a:solidFill>
                <a:latin typeface="Calibri" panose="020F0502020204030204" pitchFamily="34" charset="0"/>
              </a:rPr>
              <a:t>vb. çok tipik örneklerdir..</a:t>
            </a:r>
            <a:endParaRPr lang="tr-TR" sz="3000" dirty="0">
              <a:solidFill>
                <a:srgbClr val="000000"/>
              </a:solidFill>
              <a:latin typeface="Calibri" panose="020F0502020204030204" pitchFamily="34" charset="0"/>
            </a:endParaRPr>
          </a:p>
        </p:txBody>
      </p:sp>
      <p:sp>
        <p:nvSpPr>
          <p:cNvPr id="936964" name="Text Box 4"/>
          <p:cNvSpPr txBox="1">
            <a:spLocks noChangeArrowheads="1"/>
          </p:cNvSpPr>
          <p:nvPr/>
        </p:nvSpPr>
        <p:spPr bwMode="auto">
          <a:xfrm>
            <a:off x="0" y="-66992"/>
            <a:ext cx="9144000" cy="923925"/>
          </a:xfrm>
          <a:prstGeom prst="rect">
            <a:avLst/>
          </a:prstGeom>
          <a:noFill/>
          <a:ln w="9525">
            <a:noFill/>
            <a:miter lim="800000"/>
          </a:ln>
        </p:spPr>
        <p:txBody>
          <a:bodyPr>
            <a:spAutoFit/>
          </a:bodyPr>
          <a:lstStyle/>
          <a:p>
            <a:pPr algn="ctr"/>
            <a:r>
              <a:rPr lang="tr-TR" sz="5400" b="1">
                <a:solidFill>
                  <a:srgbClr val="000000"/>
                </a:solidFill>
              </a:rPr>
              <a:t>AVRASYA ile Dayanışma..</a:t>
            </a:r>
            <a:endParaRPr lang="tr-TR" sz="5400" b="1">
              <a:solidFill>
                <a:srgbClr val="000000"/>
              </a:solidFill>
            </a:endParaRPr>
          </a:p>
        </p:txBody>
      </p:sp>
      <p:sp>
        <p:nvSpPr>
          <p:cNvPr id="283652" name="Date Placeholder 3"/>
          <p:cNvSpPr>
            <a:spLocks noGrp="1"/>
          </p:cNvSpPr>
          <p:nvPr>
            <p:ph type="dt" sz="quarter" idx="10"/>
          </p:nvPr>
        </p:nvSpPr>
        <p:spPr>
          <a:xfrm>
            <a:off x="214313" y="6524774"/>
            <a:ext cx="1676400" cy="457200"/>
          </a:xfrm>
          <a:noFill/>
        </p:spPr>
        <p:txBody>
          <a:bodyPr/>
          <a:lstStyle/>
          <a:p>
            <a:r>
              <a:rPr lang="tr-TR" sz="1400" smtClean="0">
                <a:solidFill>
                  <a:prstClr val="black"/>
                </a:solidFill>
              </a:rPr>
              <a:t>10/30/2021</a:t>
            </a:r>
            <a:endParaRPr lang="tr-TR" sz="1400">
              <a:solidFill>
                <a:prstClr val="black"/>
              </a:solidFill>
            </a:endParaRPr>
          </a:p>
        </p:txBody>
      </p:sp>
      <p:sp>
        <p:nvSpPr>
          <p:cNvPr id="283653" name="Slide Number Placeholder 4"/>
          <p:cNvSpPr>
            <a:spLocks noGrp="1"/>
          </p:cNvSpPr>
          <p:nvPr>
            <p:ph type="sldNum" sz="quarter" idx="12"/>
          </p:nvPr>
        </p:nvSpPr>
        <p:spPr>
          <a:xfrm>
            <a:off x="6952298" y="6525091"/>
            <a:ext cx="1905000" cy="457200"/>
          </a:xfrm>
          <a:noFill/>
        </p:spPr>
        <p:txBody>
          <a:bodyPr/>
          <a:lstStyle/>
          <a:p>
            <a:fld id="{4E8053EF-0918-4396-B55A-4F8B7B280650}" type="slidenum">
              <a:rPr lang="tr-TR" sz="1400" smtClean="0">
                <a:solidFill>
                  <a:prstClr val="black"/>
                </a:solidFill>
              </a:rPr>
            </a:fld>
            <a:endParaRPr lang="tr-TR" sz="1400">
              <a:solidFill>
                <a:prstClr val="black"/>
              </a:solidFill>
            </a:endParaRPr>
          </a:p>
        </p:txBody>
      </p:sp>
      <p:sp>
        <p:nvSpPr>
          <p:cNvPr id="283655" name="TextBox 9"/>
          <p:cNvSpPr txBox="1">
            <a:spLocks noChangeArrowheads="1"/>
          </p:cNvSpPr>
          <p:nvPr/>
        </p:nvSpPr>
        <p:spPr bwMode="auto">
          <a:xfrm>
            <a:off x="5653405" y="810895"/>
            <a:ext cx="3418840" cy="578548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lnSpc>
                <a:spcPct val="110000"/>
              </a:lnSpc>
            </a:pPr>
            <a:r>
              <a:rPr lang="tr-TR" sz="2500" dirty="0">
                <a:solidFill>
                  <a:prstClr val="black"/>
                </a:solidFill>
              </a:rPr>
              <a:t>“.. Batı'ya yaklaştığımızı sandığımız takdirde, </a:t>
            </a:r>
            <a:br>
              <a:rPr lang="tr-TR" sz="2500" dirty="0">
                <a:solidFill>
                  <a:prstClr val="black"/>
                </a:solidFill>
              </a:rPr>
            </a:br>
            <a:r>
              <a:rPr lang="tr-TR" sz="2500" b="1" i="1" u="sng" dirty="0">
                <a:solidFill>
                  <a:srgbClr val="660033"/>
                </a:solidFill>
              </a:rPr>
              <a:t>asıl mayamız olan </a:t>
            </a:r>
            <a:br>
              <a:rPr lang="tr-TR" sz="2500" b="1" i="1" u="sng" dirty="0">
                <a:solidFill>
                  <a:srgbClr val="660033"/>
                </a:solidFill>
              </a:rPr>
            </a:br>
            <a:r>
              <a:rPr lang="tr-TR" sz="2500" b="1" i="1" u="sng" dirty="0">
                <a:solidFill>
                  <a:srgbClr val="660033"/>
                </a:solidFill>
              </a:rPr>
              <a:t>Doğu 'maneviyatı‘</a:t>
            </a:r>
            <a:r>
              <a:rPr lang="tr-TR" sz="2500" dirty="0">
                <a:solidFill>
                  <a:prstClr val="black"/>
                </a:solidFill>
              </a:rPr>
              <a:t> ndan tümüyle soyutlanıyoruz. </a:t>
            </a:r>
            <a:br>
              <a:rPr lang="tr-TR" sz="2500" dirty="0">
                <a:solidFill>
                  <a:prstClr val="black"/>
                </a:solidFill>
              </a:rPr>
            </a:br>
            <a:r>
              <a:rPr lang="tr-TR" sz="2500" dirty="0">
                <a:solidFill>
                  <a:prstClr val="black"/>
                </a:solidFill>
              </a:rPr>
              <a:t>Hiç kuşkusuzdur ki </a:t>
            </a:r>
            <a:br>
              <a:rPr lang="tr-TR" sz="2500" dirty="0">
                <a:solidFill>
                  <a:prstClr val="black"/>
                </a:solidFill>
              </a:rPr>
            </a:br>
            <a:r>
              <a:rPr lang="tr-TR" sz="2500" dirty="0">
                <a:solidFill>
                  <a:prstClr val="black"/>
                </a:solidFill>
              </a:rPr>
              <a:t>bu büyük memleketi, </a:t>
            </a:r>
            <a:br>
              <a:rPr lang="tr-TR" sz="2500" dirty="0">
                <a:solidFill>
                  <a:prstClr val="black"/>
                </a:solidFill>
              </a:rPr>
            </a:br>
            <a:r>
              <a:rPr lang="tr-TR" sz="2500" dirty="0">
                <a:solidFill>
                  <a:prstClr val="black"/>
                </a:solidFill>
              </a:rPr>
              <a:t>bu milleti, çöküntü ve yok olma çıkmazına itmekten başka, bir sonuç beklenemez (bundan)."</a:t>
            </a:r>
            <a:r>
              <a:rPr lang="tr-TR" sz="2400" dirty="0">
                <a:solidFill>
                  <a:prstClr val="black"/>
                </a:solidFill>
              </a:rPr>
              <a:t> </a:t>
            </a:r>
            <a:r>
              <a:rPr lang="tr-TR" sz="2400" i="1" dirty="0">
                <a:solidFill>
                  <a:prstClr val="black"/>
                </a:solidFill>
              </a:rPr>
              <a:t>6.3.1922</a:t>
            </a:r>
            <a:endParaRPr lang="tr-TR" sz="2400" i="1" dirty="0">
              <a:solidFill>
                <a:prstClr val="black"/>
              </a:solidFill>
            </a:endParaRPr>
          </a:p>
          <a:p>
            <a:pPr algn="ctr"/>
            <a:r>
              <a:rPr lang="tr-TR" sz="4000" b="1" i="1" dirty="0">
                <a:solidFill>
                  <a:srgbClr val="000066"/>
                </a:solidFill>
              </a:rPr>
              <a:t>M.K. ATATÜRK</a:t>
            </a:r>
            <a:endParaRPr lang="tr-TR" sz="3600" b="1" i="1" dirty="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animBg="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999808"/>
            <a:ext cx="5964238" cy="5500687"/>
          </a:xfrm>
          <a:solidFill>
            <a:srgbClr val="CCFFCC">
              <a:alpha val="50980"/>
            </a:srgbClr>
          </a:solidFill>
          <a:ln w="50800">
            <a:solidFill>
              <a:srgbClr val="800080"/>
            </a:solidFill>
          </a:ln>
        </p:spPr>
        <p:txBody>
          <a:bodyPr/>
          <a:lstStyle/>
          <a:p>
            <a:pPr marL="0" indent="0" algn="ctr">
              <a:spcBef>
                <a:spcPct val="0"/>
              </a:spcBef>
              <a:buFont typeface="Wingdings" panose="05000000000000000000" pitchFamily="2" charset="2"/>
              <a:buNone/>
            </a:pPr>
            <a:br>
              <a:rPr lang="tr-TR" sz="600">
                <a:latin typeface="Calibri" panose="020F0502020204030204" pitchFamily="34" charset="0"/>
              </a:rPr>
            </a:br>
            <a:r>
              <a:rPr lang="tr-TR" sz="2400">
                <a:latin typeface="Calibri" panose="020F0502020204030204" pitchFamily="34" charset="0"/>
              </a:rPr>
              <a:t>Yapısı hiç değişmeyen, emperyalist geçmişe </a:t>
            </a:r>
            <a:br>
              <a:rPr lang="tr-TR" sz="2400">
                <a:latin typeface="Calibri" panose="020F0502020204030204" pitchFamily="34" charset="0"/>
              </a:rPr>
            </a:br>
            <a:r>
              <a:rPr lang="tr-TR" sz="2400">
                <a:latin typeface="Calibri" panose="020F0502020204030204" pitchFamily="34" charset="0"/>
              </a:rPr>
              <a:t>ve deneyim birikimine sahip, türlü politik oyunlarla her yere yayılan kokuşmuş </a:t>
            </a:r>
            <a:r>
              <a:rPr lang="tr-TR" sz="2400" b="1">
                <a:latin typeface="Calibri" panose="020F0502020204030204" pitchFamily="34" charset="0"/>
              </a:rPr>
              <a:t>Batı</a:t>
            </a:r>
            <a:r>
              <a:rPr lang="tr-TR" sz="2400">
                <a:latin typeface="Calibri" panose="020F0502020204030204" pitchFamily="34" charset="0"/>
              </a:rPr>
              <a:t>'nın, </a:t>
            </a:r>
            <a:br>
              <a:rPr lang="tr-TR" sz="2400">
                <a:latin typeface="Calibri" panose="020F0502020204030204" pitchFamily="34" charset="0"/>
              </a:rPr>
            </a:br>
            <a:r>
              <a:rPr lang="tr-TR" sz="2400">
                <a:latin typeface="Calibri" panose="020F0502020204030204" pitchFamily="34" charset="0"/>
              </a:rPr>
              <a:t>kendi iç dinamikleriyle doğru yolu bulmasını beklemek, eşyanın doğasına aykırıdır. </a:t>
            </a:r>
            <a:br>
              <a:rPr lang="tr-TR" sz="2400">
                <a:latin typeface="Calibri" panose="020F0502020204030204" pitchFamily="34" charset="0"/>
              </a:rPr>
            </a:br>
            <a:r>
              <a:rPr lang="tr-TR" sz="2400">
                <a:solidFill>
                  <a:srgbClr val="000066"/>
                </a:solidFill>
                <a:latin typeface="Calibri" panose="020F0502020204030204" pitchFamily="34" charset="0"/>
              </a:rPr>
              <a:t>Bu yüzden Batı'nın, maddi ve manevi değerlerine göz koyduğu ülkelerce </a:t>
            </a:r>
            <a:br>
              <a:rPr lang="tr-TR" sz="2400">
                <a:solidFill>
                  <a:srgbClr val="000066"/>
                </a:solidFill>
                <a:latin typeface="Calibri" panose="020F0502020204030204" pitchFamily="34" charset="0"/>
              </a:rPr>
            </a:br>
            <a:r>
              <a:rPr lang="tr-TR" sz="2400">
                <a:solidFill>
                  <a:srgbClr val="000066"/>
                </a:solidFill>
                <a:latin typeface="Calibri" panose="020F0502020204030204" pitchFamily="34" charset="0"/>
              </a:rPr>
              <a:t>“</a:t>
            </a:r>
            <a:r>
              <a:rPr lang="tr-TR" sz="2400" b="1" u="sng">
                <a:solidFill>
                  <a:srgbClr val="000066"/>
                </a:solidFill>
                <a:latin typeface="Calibri" panose="020F0502020204030204" pitchFamily="34" charset="0"/>
              </a:rPr>
              <a:t>ortaklaşa</a:t>
            </a:r>
            <a:r>
              <a:rPr lang="tr-TR" sz="2400">
                <a:solidFill>
                  <a:srgbClr val="000066"/>
                </a:solidFill>
                <a:latin typeface="Calibri" panose="020F0502020204030204" pitchFamily="34" charset="0"/>
              </a:rPr>
              <a:t>” durdurulması gerekmektedir. </a:t>
            </a:r>
            <a:br>
              <a:rPr lang="tr-TR" sz="2400">
                <a:solidFill>
                  <a:srgbClr val="000066"/>
                </a:solidFill>
                <a:latin typeface="Calibri" panose="020F0502020204030204" pitchFamily="34" charset="0"/>
              </a:rPr>
            </a:br>
            <a:r>
              <a:rPr lang="tr-TR" sz="2400">
                <a:solidFill>
                  <a:srgbClr val="000066"/>
                </a:solidFill>
                <a:latin typeface="Calibri" panose="020F0502020204030204" pitchFamily="34" charset="0"/>
              </a:rPr>
              <a:t>S</a:t>
            </a:r>
            <a:r>
              <a:rPr lang="tr-TR" sz="2400">
                <a:latin typeface="Calibri" panose="020F0502020204030204" pitchFamily="34" charset="0"/>
              </a:rPr>
              <a:t>ıcak savaşla değil; ülkelerin kendilerine saldırıda kullanılan </a:t>
            </a:r>
            <a:r>
              <a:rPr lang="tr-TR" sz="2600" b="1" i="1" u="sng">
                <a:solidFill>
                  <a:srgbClr val="800000"/>
                </a:solidFill>
                <a:highlight>
                  <a:srgbClr val="FFFF00"/>
                </a:highlight>
                <a:latin typeface="Calibri" panose="020F0502020204030204" pitchFamily="34" charset="0"/>
              </a:rPr>
              <a:t>postmodern silahlarla</a:t>
            </a:r>
            <a:r>
              <a:rPr lang="tr-TR" sz="2400">
                <a:latin typeface="Calibri" panose="020F0502020204030204" pitchFamily="34" charset="0"/>
              </a:rPr>
              <a:t> yürütülen “</a:t>
            </a:r>
            <a:r>
              <a:rPr lang="tr-TR" sz="2600" b="1" i="1">
                <a:solidFill>
                  <a:srgbClr val="660033"/>
                </a:solidFill>
                <a:latin typeface="Calibri" panose="020F0502020204030204" pitchFamily="34" charset="0"/>
              </a:rPr>
              <a:t>karanlık savaş</a:t>
            </a:r>
            <a:r>
              <a:rPr lang="tr-TR" sz="2400">
                <a:latin typeface="Calibri" panose="020F0502020204030204" pitchFamily="34" charset="0"/>
              </a:rPr>
              <a:t>”a (</a:t>
            </a:r>
            <a:r>
              <a:rPr lang="tr-TR" sz="2400" i="1">
                <a:latin typeface="Calibri" panose="020F0502020204030204" pitchFamily="34" charset="0"/>
              </a:rPr>
              <a:t>Y. Büyükanıt</a:t>
            </a:r>
            <a:r>
              <a:rPr lang="tr-TR" sz="2400">
                <a:latin typeface="Calibri" panose="020F0502020204030204" pitchFamily="34" charset="0"/>
              </a:rPr>
              <a:t>) uygun savunma ile olur. Soruna doğru tanı koyan ulusal kadroların iktidara gelmesi, </a:t>
            </a:r>
            <a:br>
              <a:rPr lang="tr-TR" sz="2400">
                <a:latin typeface="Calibri" panose="020F0502020204030204" pitchFamily="34" charset="0"/>
              </a:rPr>
            </a:br>
            <a:r>
              <a:rPr lang="tr-TR" sz="2800" b="1" i="1" u="sng">
                <a:solidFill>
                  <a:srgbClr val="003300"/>
                </a:solidFill>
                <a:latin typeface="Calibri" panose="020F0502020204030204" pitchFamily="34" charset="0"/>
              </a:rPr>
              <a:t>küresel toplumun uyandırılması</a:t>
            </a:r>
            <a:r>
              <a:rPr lang="tr-TR" sz="2400" b="1" i="1">
                <a:solidFill>
                  <a:srgbClr val="003300"/>
                </a:solidFill>
                <a:latin typeface="Calibri" panose="020F0502020204030204" pitchFamily="34" charset="0"/>
              </a:rPr>
              <a:t> </a:t>
            </a:r>
            <a:r>
              <a:rPr lang="tr-TR" sz="2400">
                <a:latin typeface="Calibri" panose="020F0502020204030204" pitchFamily="34" charset="0"/>
              </a:rPr>
              <a:t>gerekir. </a:t>
            </a:r>
            <a:endParaRPr lang="tr-TR" sz="8800" b="1" i="1">
              <a:solidFill>
                <a:srgbClr val="000066"/>
              </a:solidFill>
              <a:latin typeface="Calibri" panose="020F0502020204030204" pitchFamily="34" charset="0"/>
            </a:endParaRPr>
          </a:p>
        </p:txBody>
      </p:sp>
      <p:sp>
        <p:nvSpPr>
          <p:cNvPr id="936964" name="Text Box 4"/>
          <p:cNvSpPr txBox="1">
            <a:spLocks noChangeArrowheads="1"/>
          </p:cNvSpPr>
          <p:nvPr/>
        </p:nvSpPr>
        <p:spPr bwMode="auto">
          <a:xfrm>
            <a:off x="0" y="-99392"/>
            <a:ext cx="9144000" cy="1016000"/>
          </a:xfrm>
          <a:prstGeom prst="rect">
            <a:avLst/>
          </a:prstGeom>
          <a:noFill/>
          <a:ln w="9525">
            <a:noFill/>
            <a:miter lim="800000"/>
          </a:ln>
        </p:spPr>
        <p:txBody>
          <a:bodyPr>
            <a:spAutoFit/>
          </a:bodyPr>
          <a:lstStyle/>
          <a:p>
            <a:pPr algn="ctr"/>
            <a:r>
              <a:rPr lang="tr-TR" sz="6000" b="1" dirty="0">
                <a:solidFill>
                  <a:srgbClr val="800000"/>
                </a:solidFill>
              </a:rPr>
              <a:t>Direnişi Küreselleştirme..</a:t>
            </a:r>
            <a:endParaRPr lang="tr-TR" sz="7200" b="1" dirty="0">
              <a:solidFill>
                <a:srgbClr val="800000"/>
              </a:solidFill>
            </a:endParaRPr>
          </a:p>
        </p:txBody>
      </p:sp>
      <p:sp>
        <p:nvSpPr>
          <p:cNvPr id="284676" name="Date Placeholder 3"/>
          <p:cNvSpPr>
            <a:spLocks noGrp="1"/>
          </p:cNvSpPr>
          <p:nvPr>
            <p:ph type="dt" sz="quarter" idx="10"/>
          </p:nvPr>
        </p:nvSpPr>
        <p:spPr>
          <a:xfrm>
            <a:off x="214313" y="6524774"/>
            <a:ext cx="1676400" cy="457200"/>
          </a:xfrm>
          <a:noFill/>
        </p:spPr>
        <p:txBody>
          <a:bodyPr/>
          <a:lstStyle/>
          <a:p>
            <a:r>
              <a:rPr lang="tr-TR" sz="1400" smtClean="0">
                <a:solidFill>
                  <a:prstClr val="black"/>
                </a:solidFill>
              </a:rPr>
              <a:t>10/30/2021</a:t>
            </a:r>
            <a:endParaRPr lang="tr-TR" sz="1400">
              <a:solidFill>
                <a:prstClr val="black"/>
              </a:solidFill>
            </a:endParaRPr>
          </a:p>
        </p:txBody>
      </p:sp>
      <p:sp>
        <p:nvSpPr>
          <p:cNvPr id="284677" name="Slide Number Placeholder 4"/>
          <p:cNvSpPr>
            <a:spLocks noGrp="1"/>
          </p:cNvSpPr>
          <p:nvPr>
            <p:ph type="sldNum" sz="quarter" idx="12"/>
          </p:nvPr>
        </p:nvSpPr>
        <p:spPr>
          <a:xfrm>
            <a:off x="7167563" y="6453336"/>
            <a:ext cx="1905000" cy="457200"/>
          </a:xfrm>
          <a:noFill/>
        </p:spPr>
        <p:txBody>
          <a:bodyPr/>
          <a:lstStyle/>
          <a:p>
            <a:fld id="{63921ACD-4F64-4D64-A7DB-263F18A6D0F0}" type="slidenum">
              <a:rPr lang="tr-TR" sz="1400" smtClean="0">
                <a:solidFill>
                  <a:prstClr val="black"/>
                </a:solidFill>
              </a:rPr>
            </a:fld>
            <a:endParaRPr lang="tr-TR" sz="1400">
              <a:solidFill>
                <a:prstClr val="black"/>
              </a:solidFill>
            </a:endParaRPr>
          </a:p>
        </p:txBody>
      </p:sp>
      <p:sp>
        <p:nvSpPr>
          <p:cNvPr id="284679" name="TextBox 9"/>
          <p:cNvSpPr txBox="1">
            <a:spLocks noChangeArrowheads="1"/>
          </p:cNvSpPr>
          <p:nvPr/>
        </p:nvSpPr>
        <p:spPr bwMode="auto">
          <a:xfrm>
            <a:off x="6143625" y="764704"/>
            <a:ext cx="3000375" cy="6051550"/>
          </a:xfrm>
          <a:prstGeom prst="rect">
            <a:avLst/>
          </a:prstGeom>
          <a:noFill/>
          <a:ln w="9525">
            <a:noFill/>
            <a:miter lim="800000"/>
          </a:ln>
        </p:spPr>
        <p:txBody>
          <a:bodyPr wrap="square">
            <a:spAutoFit/>
          </a:bodyPr>
          <a:lstStyle/>
          <a:p>
            <a:pPr algn="ctr">
              <a:lnSpc>
                <a:spcPct val="110000"/>
              </a:lnSpc>
            </a:pPr>
            <a:r>
              <a:rPr lang="tr-TR" sz="2300" i="1" dirty="0">
                <a:solidFill>
                  <a:prstClr val="black"/>
                </a:solidFill>
              </a:rPr>
              <a:t>Emperyalizm gücünü, </a:t>
            </a:r>
            <a:br>
              <a:rPr lang="tr-TR" sz="2300" i="1" dirty="0">
                <a:solidFill>
                  <a:prstClr val="black"/>
                </a:solidFill>
              </a:rPr>
            </a:br>
            <a:r>
              <a:rPr lang="tr-TR" sz="2300" i="1" dirty="0">
                <a:solidFill>
                  <a:prstClr val="black"/>
                </a:solidFill>
              </a:rPr>
              <a:t>başlıca ülkelerin </a:t>
            </a:r>
            <a:br>
              <a:rPr lang="tr-TR" sz="2300" i="1" dirty="0">
                <a:solidFill>
                  <a:prstClr val="black"/>
                </a:solidFill>
              </a:rPr>
            </a:br>
            <a:r>
              <a:rPr lang="tr-TR" sz="2300" b="1" i="1" dirty="0">
                <a:solidFill>
                  <a:srgbClr val="C00000"/>
                </a:solidFill>
              </a:rPr>
              <a:t>iç bölünmüşlüğü</a:t>
            </a:r>
            <a:r>
              <a:rPr lang="tr-TR" sz="2300" b="1" i="1" dirty="0">
                <a:solidFill>
                  <a:prstClr val="black"/>
                </a:solidFill>
              </a:rPr>
              <a:t> </a:t>
            </a:r>
            <a:br>
              <a:rPr lang="tr-TR" sz="2300" i="1" dirty="0">
                <a:solidFill>
                  <a:prstClr val="black"/>
                </a:solidFill>
              </a:rPr>
            </a:br>
            <a:r>
              <a:rPr lang="tr-TR" sz="2300" i="1" dirty="0">
                <a:solidFill>
                  <a:prstClr val="black"/>
                </a:solidFill>
              </a:rPr>
              <a:t>ve </a:t>
            </a:r>
            <a:r>
              <a:rPr lang="tr-TR" sz="2300" b="1" i="1" dirty="0">
                <a:solidFill>
                  <a:srgbClr val="C00000"/>
                </a:solidFill>
              </a:rPr>
              <a:t>borçlandırma</a:t>
            </a:r>
            <a:r>
              <a:rPr lang="tr-TR" sz="2300" i="1" dirty="0">
                <a:solidFill>
                  <a:prstClr val="black"/>
                </a:solidFill>
              </a:rPr>
              <a:t>dan almaktadır.</a:t>
            </a:r>
            <a:endParaRPr lang="tr-TR" sz="2300" i="1" dirty="0">
              <a:solidFill>
                <a:prstClr val="black"/>
              </a:solidFill>
            </a:endParaRPr>
          </a:p>
          <a:p>
            <a:pPr algn="ctr">
              <a:lnSpc>
                <a:spcPct val="90000"/>
              </a:lnSpc>
            </a:pPr>
            <a:r>
              <a:rPr lang="tr-TR" sz="2400" b="1" dirty="0">
                <a:solidFill>
                  <a:srgbClr val="000066"/>
                </a:solidFill>
              </a:rPr>
              <a:t>Hastalıklı Batı</a:t>
            </a:r>
            <a:r>
              <a:rPr lang="tr-TR" sz="2400" dirty="0">
                <a:solidFill>
                  <a:srgbClr val="000066"/>
                </a:solidFill>
              </a:rPr>
              <a:t>, gemleyemediği emperyalist hırsı yüzünden küresel ahlak değerlerini de yıkmıştır. İngiliz </a:t>
            </a:r>
            <a:br>
              <a:rPr lang="tr-TR" sz="2400" dirty="0">
                <a:solidFill>
                  <a:srgbClr val="000066"/>
                </a:solidFill>
              </a:rPr>
            </a:br>
            <a:r>
              <a:rPr lang="tr-TR" sz="2400" dirty="0">
                <a:solidFill>
                  <a:srgbClr val="000066"/>
                </a:solidFill>
              </a:rPr>
              <a:t>eski başbakanı </a:t>
            </a:r>
            <a:br>
              <a:rPr lang="tr-TR" sz="2400" dirty="0">
                <a:solidFill>
                  <a:srgbClr val="000066"/>
                </a:solidFill>
              </a:rPr>
            </a:br>
            <a:r>
              <a:rPr lang="tr-TR" sz="2400" dirty="0">
                <a:solidFill>
                  <a:srgbClr val="000066"/>
                </a:solidFill>
              </a:rPr>
              <a:t> Margaret Thatcher, </a:t>
            </a:r>
            <a:r>
              <a:rPr lang="tr-TR" sz="2400" i="1" dirty="0">
                <a:solidFill>
                  <a:srgbClr val="000066"/>
                </a:solidFill>
              </a:rPr>
              <a:t>STATECRAFT</a:t>
            </a:r>
            <a:r>
              <a:rPr lang="tr-TR" sz="2400" dirty="0">
                <a:solidFill>
                  <a:srgbClr val="000066"/>
                </a:solidFill>
              </a:rPr>
              <a:t> adlı kitabında diyor ki : </a:t>
            </a:r>
            <a:br>
              <a:rPr lang="tr-TR" sz="2400" dirty="0">
                <a:solidFill>
                  <a:srgbClr val="000066"/>
                </a:solidFill>
              </a:rPr>
            </a:br>
            <a:r>
              <a:rPr lang="tr-TR" sz="2400" b="1" dirty="0">
                <a:solidFill>
                  <a:srgbClr val="C00000"/>
                </a:solidFill>
              </a:rPr>
              <a:t>“</a:t>
            </a:r>
            <a:r>
              <a:rPr lang="tr-TR" sz="2500" b="1" i="1" dirty="0">
                <a:solidFill>
                  <a:srgbClr val="C00000"/>
                </a:solidFill>
              </a:rPr>
              <a:t>AB</a:t>
            </a:r>
            <a:r>
              <a:rPr lang="tr-TR" sz="2500" dirty="0">
                <a:solidFill>
                  <a:srgbClr val="C00000"/>
                </a:solidFill>
              </a:rPr>
              <a:t> </a:t>
            </a:r>
            <a:r>
              <a:rPr lang="tr-TR" sz="2500" b="1" i="1" dirty="0">
                <a:solidFill>
                  <a:srgbClr val="C00000"/>
                </a:solidFill>
              </a:rPr>
              <a:t>sorunların kaynağıdır!</a:t>
            </a:r>
            <a:r>
              <a:rPr lang="tr-TR" sz="2400" b="1" i="1" dirty="0">
                <a:solidFill>
                  <a:srgbClr val="660033"/>
                </a:solidFill>
              </a:rPr>
              <a:t>”</a:t>
            </a:r>
            <a:endParaRPr lang="tr-TR" sz="8800" b="1" i="1" dirty="0">
              <a:solidFill>
                <a:srgbClr val="6600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animBg="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body" idx="1"/>
          </p:nvPr>
        </p:nvSpPr>
        <p:spPr>
          <a:xfrm>
            <a:off x="107950" y="980728"/>
            <a:ext cx="5964238" cy="5500687"/>
          </a:xfrm>
          <a:solidFill>
            <a:srgbClr val="CCFFCC">
              <a:alpha val="50980"/>
            </a:srgbClr>
          </a:solidFill>
          <a:ln w="50800">
            <a:solidFill>
              <a:srgbClr val="800080"/>
            </a:solidFill>
          </a:ln>
        </p:spPr>
        <p:txBody>
          <a:bodyPr/>
          <a:lstStyle/>
          <a:p>
            <a:pPr marL="0" indent="0">
              <a:lnSpc>
                <a:spcPct val="110000"/>
              </a:lnSpc>
              <a:spcBef>
                <a:spcPct val="0"/>
              </a:spcBef>
            </a:pPr>
            <a:r>
              <a:rPr lang="tr-TR" sz="2400" dirty="0">
                <a:latin typeface="Calibri" panose="020F0502020204030204" pitchFamily="34" charset="0"/>
              </a:rPr>
              <a:t> Batı emperyalizmi tarafından yer üstü ve   </a:t>
            </a:r>
            <a:br>
              <a:rPr lang="tr-TR" sz="2400" dirty="0">
                <a:latin typeface="Calibri" panose="020F0502020204030204" pitchFamily="34" charset="0"/>
              </a:rPr>
            </a:br>
            <a:r>
              <a:rPr lang="tr-TR" sz="2400" dirty="0">
                <a:latin typeface="Calibri" panose="020F0502020204030204" pitchFamily="34" charset="0"/>
              </a:rPr>
              <a:t>    yeraltı varlıklarına göz konulan ülkelerin; </a:t>
            </a:r>
            <a:br>
              <a:rPr lang="tr-TR" sz="2400" dirty="0">
                <a:latin typeface="Calibri" panose="020F0502020204030204" pitchFamily="34" charset="0"/>
              </a:rPr>
            </a:br>
            <a:r>
              <a:rPr lang="tr-TR" sz="2400" dirty="0">
                <a:latin typeface="Calibri" panose="020F0502020204030204" pitchFamily="34" charset="0"/>
              </a:rPr>
              <a:t>    Afrika gibi, ilerde kendileri ile aynı yazgıyı </a:t>
            </a:r>
            <a:br>
              <a:rPr lang="tr-TR" sz="2400" dirty="0">
                <a:latin typeface="Calibri" panose="020F0502020204030204" pitchFamily="34" charset="0"/>
              </a:rPr>
            </a:br>
            <a:r>
              <a:rPr lang="tr-TR" sz="2400" dirty="0">
                <a:latin typeface="Calibri" panose="020F0502020204030204" pitchFamily="34" charset="0"/>
              </a:rPr>
              <a:t>    paylaşabilecekleri içtenlikli ve açık olarak </a:t>
            </a:r>
            <a:br>
              <a:rPr lang="tr-TR" sz="2400" dirty="0">
                <a:latin typeface="Calibri" panose="020F0502020204030204" pitchFamily="34" charset="0"/>
              </a:rPr>
            </a:br>
            <a:r>
              <a:rPr lang="tr-TR" sz="2400" dirty="0">
                <a:latin typeface="Calibri" panose="020F0502020204030204" pitchFamily="34" charset="0"/>
              </a:rPr>
              <a:t>    aktarılarak, bölge ülkeleri ile yeni </a:t>
            </a:r>
            <a:br>
              <a:rPr lang="tr-TR" sz="2400" dirty="0">
                <a:latin typeface="Calibri" panose="020F0502020204030204" pitchFamily="34" charset="0"/>
              </a:rPr>
            </a:br>
            <a:r>
              <a:rPr lang="tr-TR" sz="2400" dirty="0">
                <a:latin typeface="Calibri" panose="020F0502020204030204" pitchFamily="34" charset="0"/>
              </a:rPr>
              <a:t>    </a:t>
            </a:r>
            <a:r>
              <a:rPr lang="tr-TR" sz="2400" b="1" i="1" dirty="0">
                <a:latin typeface="Calibri" panose="020F0502020204030204" pitchFamily="34" charset="0"/>
              </a:rPr>
              <a:t>güç birlikleri ve anlaşmalar </a:t>
            </a:r>
            <a:r>
              <a:rPr lang="tr-TR" sz="2400" dirty="0">
                <a:latin typeface="Calibri" panose="020F0502020204030204" pitchFamily="34" charset="0"/>
              </a:rPr>
              <a:t>yapmaları </a:t>
            </a:r>
            <a:br>
              <a:rPr lang="tr-TR" sz="2400" dirty="0">
                <a:latin typeface="Calibri" panose="020F0502020204030204" pitchFamily="34" charset="0"/>
              </a:rPr>
            </a:br>
            <a:r>
              <a:rPr lang="tr-TR" sz="2400" dirty="0">
                <a:latin typeface="Calibri" panose="020F0502020204030204" pitchFamily="34" charset="0"/>
              </a:rPr>
              <a:t>   zorunludur. </a:t>
            </a:r>
            <a:r>
              <a:rPr lang="tr-TR" sz="2800" b="1" dirty="0">
                <a:solidFill>
                  <a:srgbClr val="003300"/>
                </a:solidFill>
                <a:latin typeface="Calibri" panose="020F0502020204030204" pitchFamily="34" charset="0"/>
              </a:rPr>
              <a:t>Bölünme yok, birleşme var!</a:t>
            </a:r>
            <a:endParaRPr lang="tr-TR" sz="2400" b="1" dirty="0">
              <a:solidFill>
                <a:srgbClr val="003300"/>
              </a:solidFill>
              <a:latin typeface="Calibri" panose="020F0502020204030204" pitchFamily="34" charset="0"/>
            </a:endParaRPr>
          </a:p>
          <a:p>
            <a:pPr marL="0" indent="0">
              <a:lnSpc>
                <a:spcPct val="110000"/>
              </a:lnSpc>
              <a:spcBef>
                <a:spcPct val="0"/>
              </a:spcBef>
            </a:pPr>
            <a:r>
              <a:rPr lang="tr-TR" sz="2800" b="1" dirty="0">
                <a:solidFill>
                  <a:srgbClr val="C00000"/>
                </a:solidFill>
                <a:latin typeface="Calibri" panose="020F0502020204030204" pitchFamily="34" charset="0"/>
              </a:rPr>
              <a:t> D i k k a t ! </a:t>
            </a:r>
            <a:br>
              <a:rPr lang="tr-TR" sz="2400" b="1" dirty="0">
                <a:solidFill>
                  <a:srgbClr val="C00000"/>
                </a:solidFill>
                <a:latin typeface="Calibri" panose="020F0502020204030204" pitchFamily="34" charset="0"/>
              </a:rPr>
            </a:br>
            <a:r>
              <a:rPr lang="tr-TR" sz="2400" b="1" dirty="0">
                <a:latin typeface="Calibri" panose="020F0502020204030204" pitchFamily="34" charset="0"/>
              </a:rPr>
              <a:t>1. </a:t>
            </a:r>
            <a:r>
              <a:rPr lang="tr-TR" sz="2400" dirty="0">
                <a:latin typeface="Calibri" panose="020F0502020204030204" pitchFamily="34" charset="0"/>
              </a:rPr>
              <a:t>Emperyalizm </a:t>
            </a:r>
            <a:r>
              <a:rPr lang="tr-TR" sz="2600" b="1" i="1" u="sng" dirty="0">
                <a:solidFill>
                  <a:srgbClr val="CC0066"/>
                </a:solidFill>
                <a:latin typeface="Calibri" panose="020F0502020204030204" pitchFamily="34" charset="0"/>
              </a:rPr>
              <a:t>ABD ve AB maskesi altında </a:t>
            </a:r>
            <a:br>
              <a:rPr lang="tr-TR" sz="2400" dirty="0">
                <a:latin typeface="Calibri" panose="020F0502020204030204" pitchFamily="34" charset="0"/>
              </a:rPr>
            </a:br>
            <a:r>
              <a:rPr lang="tr-TR" sz="2400" dirty="0">
                <a:latin typeface="Calibri" panose="020F0502020204030204" pitchFamily="34" charset="0"/>
              </a:rPr>
              <a:t>    ne yazık ki Batı’lı 2 kaynaktan gelmektedir! </a:t>
            </a:r>
            <a:r>
              <a:rPr lang="tr-TR" sz="2400" b="1" dirty="0">
                <a:latin typeface="Calibri" panose="020F0502020204030204" pitchFamily="34" charset="0"/>
              </a:rPr>
              <a:t>2.</a:t>
            </a:r>
            <a:r>
              <a:rPr lang="tr-TR" sz="2400" dirty="0">
                <a:latin typeface="Calibri" panose="020F0502020204030204" pitchFamily="34" charset="0"/>
              </a:rPr>
              <a:t> Çağımızda </a:t>
            </a:r>
            <a:r>
              <a:rPr lang="tr-TR" sz="2400" b="1" dirty="0">
                <a:solidFill>
                  <a:srgbClr val="990000"/>
                </a:solidFill>
                <a:latin typeface="Calibri" panose="020F0502020204030204" pitchFamily="34" charset="0"/>
              </a:rPr>
              <a:t>Küreselleşen emperyalizm</a:t>
            </a:r>
            <a:r>
              <a:rPr lang="tr-TR" sz="2400" dirty="0">
                <a:latin typeface="Calibri" panose="020F0502020204030204" pitchFamily="34" charset="0"/>
              </a:rPr>
              <a:t>in ana </a:t>
            </a:r>
            <a:br>
              <a:rPr lang="tr-TR" sz="2400" dirty="0">
                <a:latin typeface="Calibri" panose="020F0502020204030204" pitchFamily="34" charset="0"/>
              </a:rPr>
            </a:br>
            <a:r>
              <a:rPr lang="tr-TR" sz="2400" dirty="0">
                <a:latin typeface="Calibri" panose="020F0502020204030204" pitchFamily="34" charset="0"/>
              </a:rPr>
              <a:t>    hedeflerinin en başında gelen, hiç kuşkusuz, </a:t>
            </a:r>
            <a:br>
              <a:rPr lang="tr-TR" sz="2400" dirty="0">
                <a:latin typeface="Calibri" panose="020F0502020204030204" pitchFamily="34" charset="0"/>
              </a:rPr>
            </a:br>
            <a:r>
              <a:rPr lang="tr-TR" sz="2400" dirty="0">
                <a:latin typeface="Calibri" panose="020F0502020204030204" pitchFamily="34" charset="0"/>
              </a:rPr>
              <a:t>    doğal kaynaklarıyla </a:t>
            </a:r>
            <a:r>
              <a:rPr lang="tr-TR" sz="2400" b="1" dirty="0">
                <a:solidFill>
                  <a:srgbClr val="000066"/>
                </a:solidFill>
                <a:latin typeface="Calibri" panose="020F0502020204030204" pitchFamily="34" charset="0"/>
              </a:rPr>
              <a:t>Avrasya coğrafyası</a:t>
            </a:r>
            <a:r>
              <a:rPr lang="tr-TR" sz="2400" dirty="0">
                <a:latin typeface="Calibri" panose="020F0502020204030204" pitchFamily="34" charset="0"/>
              </a:rPr>
              <a:t>dır. </a:t>
            </a:r>
            <a:endParaRPr lang="tr-TR" sz="49600" b="1" i="1" dirty="0">
              <a:solidFill>
                <a:srgbClr val="000066"/>
              </a:solidFill>
              <a:latin typeface="Calibri" panose="020F0502020204030204" pitchFamily="34" charset="0"/>
            </a:endParaRPr>
          </a:p>
        </p:txBody>
      </p:sp>
      <p:sp>
        <p:nvSpPr>
          <p:cNvPr id="936964" name="Text Box 4"/>
          <p:cNvSpPr txBox="1">
            <a:spLocks noChangeArrowheads="1"/>
          </p:cNvSpPr>
          <p:nvPr/>
        </p:nvSpPr>
        <p:spPr bwMode="auto">
          <a:xfrm>
            <a:off x="0" y="4763"/>
            <a:ext cx="9144000" cy="1016000"/>
          </a:xfrm>
          <a:prstGeom prst="rect">
            <a:avLst/>
          </a:prstGeom>
          <a:noFill/>
          <a:ln w="9525">
            <a:noFill/>
            <a:miter lim="800000"/>
          </a:ln>
        </p:spPr>
        <p:txBody>
          <a:bodyPr>
            <a:spAutoFit/>
          </a:bodyPr>
          <a:lstStyle/>
          <a:p>
            <a:pPr algn="ctr"/>
            <a:r>
              <a:rPr lang="tr-TR" sz="6000" b="1">
                <a:solidFill>
                  <a:srgbClr val="800000"/>
                </a:solidFill>
              </a:rPr>
              <a:t>Direnişi Küreselleştirme..</a:t>
            </a:r>
            <a:endParaRPr lang="tr-TR" sz="7200" b="1">
              <a:solidFill>
                <a:srgbClr val="800000"/>
              </a:solidFill>
            </a:endParaRPr>
          </a:p>
        </p:txBody>
      </p:sp>
      <p:sp>
        <p:nvSpPr>
          <p:cNvPr id="285700" name="Date Placeholder 3"/>
          <p:cNvSpPr>
            <a:spLocks noGrp="1"/>
          </p:cNvSpPr>
          <p:nvPr>
            <p:ph type="dt" sz="quarter" idx="10"/>
          </p:nvPr>
        </p:nvSpPr>
        <p:spPr>
          <a:xfrm>
            <a:off x="179512" y="6452766"/>
            <a:ext cx="1676400" cy="457200"/>
          </a:xfrm>
          <a:noFill/>
        </p:spPr>
        <p:txBody>
          <a:bodyPr/>
          <a:lstStyle/>
          <a:p>
            <a:r>
              <a:rPr lang="tr-TR" sz="1400" smtClean="0">
                <a:solidFill>
                  <a:prstClr val="black"/>
                </a:solidFill>
              </a:rPr>
              <a:t>10/30/2021</a:t>
            </a:r>
            <a:endParaRPr lang="tr-TR" sz="1400">
              <a:solidFill>
                <a:prstClr val="black"/>
              </a:solidFill>
            </a:endParaRPr>
          </a:p>
        </p:txBody>
      </p:sp>
      <p:sp>
        <p:nvSpPr>
          <p:cNvPr id="285701" name="Slide Number Placeholder 4"/>
          <p:cNvSpPr>
            <a:spLocks noGrp="1"/>
          </p:cNvSpPr>
          <p:nvPr>
            <p:ph type="sldNum" sz="quarter" idx="12"/>
          </p:nvPr>
        </p:nvSpPr>
        <p:spPr>
          <a:xfrm>
            <a:off x="7132762" y="6381328"/>
            <a:ext cx="1905000" cy="457200"/>
          </a:xfrm>
          <a:noFill/>
        </p:spPr>
        <p:txBody>
          <a:bodyPr/>
          <a:lstStyle/>
          <a:p>
            <a:fld id="{6E6EE304-6845-4DEC-862C-7445502FD86D}" type="slidenum">
              <a:rPr lang="tr-TR" sz="1400" smtClean="0">
                <a:solidFill>
                  <a:prstClr val="black"/>
                </a:solidFill>
              </a:rPr>
            </a:fld>
            <a:endParaRPr lang="tr-TR" sz="1400">
              <a:solidFill>
                <a:prstClr val="black"/>
              </a:solidFill>
            </a:endParaRPr>
          </a:p>
        </p:txBody>
      </p:sp>
      <p:sp>
        <p:nvSpPr>
          <p:cNvPr id="10" name="TextBox 9"/>
          <p:cNvSpPr txBox="1"/>
          <p:nvPr/>
        </p:nvSpPr>
        <p:spPr>
          <a:xfrm>
            <a:off x="6072188" y="857250"/>
            <a:ext cx="3071812" cy="5699760"/>
          </a:xfrm>
          <a:prstGeom prst="rect">
            <a:avLst/>
          </a:prstGeom>
          <a:noFill/>
        </p:spPr>
        <p:txBody>
          <a:bodyPr>
            <a:spAutoFit/>
          </a:bodyPr>
          <a:lstStyle/>
          <a:p>
            <a:pPr algn="ctr">
              <a:lnSpc>
                <a:spcPct val="110000"/>
              </a:lnSpc>
              <a:defRPr/>
            </a:pPr>
            <a:r>
              <a:rPr lang="tr-TR" sz="2300" b="1" i="1" u="sng" dirty="0">
                <a:solidFill>
                  <a:srgbClr val="000066"/>
                </a:solidFill>
                <a:highlight>
                  <a:srgbClr val="00FFFF"/>
                </a:highlight>
              </a:rPr>
              <a:t>Çare Atatürk’ün yoludur</a:t>
            </a:r>
            <a:r>
              <a:rPr lang="tr-TR" sz="2300" i="1" dirty="0">
                <a:solidFill>
                  <a:srgbClr val="000066"/>
                </a:solidFill>
              </a:rPr>
              <a:t>. </a:t>
            </a:r>
            <a:r>
              <a:rPr lang="tr-TR" sz="2300" i="1" dirty="0">
                <a:solidFill>
                  <a:prstClr val="black"/>
                </a:solidFill>
              </a:rPr>
              <a:t>Yalnız bize değil, tüm insanlığa kurtuluştur. AB-D, </a:t>
            </a:r>
            <a:br>
              <a:rPr lang="tr-TR" sz="2300" i="1" dirty="0">
                <a:solidFill>
                  <a:prstClr val="black"/>
                </a:solidFill>
              </a:rPr>
            </a:br>
            <a:r>
              <a:rPr lang="tr-TR" sz="2300" i="1" dirty="0">
                <a:solidFill>
                  <a:prstClr val="black"/>
                </a:solidFill>
              </a:rPr>
              <a:t>o nedenle </a:t>
            </a:r>
            <a:r>
              <a:rPr lang="tr-TR" sz="2300" b="1" i="1" dirty="0">
                <a:solidFill>
                  <a:prstClr val="black"/>
                </a:solidFill>
              </a:rPr>
              <a:t>KEMALİZM</a:t>
            </a:r>
            <a:r>
              <a:rPr lang="tr-TR" sz="2300" i="1" dirty="0">
                <a:solidFill>
                  <a:prstClr val="black"/>
                </a:solidFill>
              </a:rPr>
              <a:t>’i bırakın demekte..</a:t>
            </a:r>
            <a:endParaRPr lang="tr-TR" sz="2300" i="1" dirty="0">
              <a:solidFill>
                <a:prstClr val="black"/>
              </a:solidFill>
            </a:endParaRPr>
          </a:p>
          <a:p>
            <a:pPr algn="ctr">
              <a:lnSpc>
                <a:spcPct val="95000"/>
              </a:lnSpc>
              <a:defRPr/>
            </a:pPr>
            <a:br>
              <a:rPr lang="tr-TR" sz="800" dirty="0">
                <a:solidFill>
                  <a:prstClr val="black"/>
                </a:solidFill>
              </a:rPr>
            </a:br>
            <a:r>
              <a:rPr lang="tr-TR" sz="2400" b="1" dirty="0">
                <a:solidFill>
                  <a:srgbClr val="000066"/>
                </a:solidFill>
              </a:rPr>
              <a:t>Yüce ATATÜRK</a:t>
            </a:r>
            <a:r>
              <a:rPr lang="tr-TR" sz="2400" dirty="0">
                <a:solidFill>
                  <a:prstClr val="black"/>
                </a:solidFill>
              </a:rPr>
              <a:t>’ün,</a:t>
            </a:r>
            <a:endParaRPr lang="tr-TR" sz="2400" dirty="0">
              <a:solidFill>
                <a:prstClr val="black"/>
              </a:solidFill>
            </a:endParaRPr>
          </a:p>
          <a:p>
            <a:pPr algn="ctr">
              <a:lnSpc>
                <a:spcPct val="95000"/>
              </a:lnSpc>
              <a:defRPr/>
            </a:pPr>
            <a:r>
              <a:rPr lang="tr-TR" sz="2400" b="1" i="1" dirty="0">
                <a:solidFill>
                  <a:srgbClr val="800000"/>
                </a:solidFill>
              </a:rPr>
              <a:t>“Bizi mahvetmek isteyen </a:t>
            </a:r>
            <a:r>
              <a:rPr lang="tr-TR" sz="2400" b="1" i="1" u="sng" dirty="0">
                <a:solidFill>
                  <a:srgbClr val="800000"/>
                </a:solidFill>
              </a:rPr>
              <a:t>emperyalizm</a:t>
            </a:r>
            <a:r>
              <a:rPr lang="tr-TR" sz="2400" b="1" i="1" dirty="0">
                <a:solidFill>
                  <a:srgbClr val="800000"/>
                </a:solidFill>
              </a:rPr>
              <a:t> ve bizi yutmak isteyen </a:t>
            </a:r>
            <a:r>
              <a:rPr lang="tr-TR" sz="2400" b="1" i="1" u="sng" dirty="0">
                <a:solidFill>
                  <a:srgbClr val="800000"/>
                </a:solidFill>
              </a:rPr>
              <a:t>kapitalizm</a:t>
            </a:r>
            <a:r>
              <a:rPr lang="tr-TR" sz="2400" b="1" i="1" dirty="0">
                <a:solidFill>
                  <a:srgbClr val="800000"/>
                </a:solidFill>
              </a:rPr>
              <a:t>le mücadeleyi </a:t>
            </a:r>
            <a:br>
              <a:rPr lang="tr-TR" sz="2400" b="1" i="1" dirty="0">
                <a:solidFill>
                  <a:srgbClr val="800000"/>
                </a:solidFill>
              </a:rPr>
            </a:br>
            <a:r>
              <a:rPr lang="tr-TR" sz="2400" b="1" i="1" u="sng" dirty="0">
                <a:solidFill>
                  <a:srgbClr val="800000"/>
                </a:solidFill>
                <a:highlight>
                  <a:srgbClr val="FFFF00"/>
                </a:highlight>
              </a:rPr>
              <a:t>meslek</a:t>
            </a:r>
            <a:r>
              <a:rPr lang="tr-TR" sz="2400" b="1" i="1" dirty="0">
                <a:solidFill>
                  <a:srgbClr val="800000"/>
                </a:solidFill>
              </a:rPr>
              <a:t> edinmeliyiz</a:t>
            </a:r>
            <a:r>
              <a:rPr lang="tr-TR" sz="2400" b="1" dirty="0">
                <a:solidFill>
                  <a:prstClr val="black"/>
                </a:solidFill>
              </a:rPr>
              <a:t>.” </a:t>
            </a:r>
            <a:br>
              <a:rPr lang="tr-TR" sz="2400" b="1" dirty="0">
                <a:solidFill>
                  <a:prstClr val="black"/>
                </a:solidFill>
              </a:rPr>
            </a:br>
            <a:r>
              <a:rPr lang="tr-TR" sz="2400" dirty="0">
                <a:solidFill>
                  <a:prstClr val="black"/>
                </a:solidFill>
              </a:rPr>
              <a:t>uyarısı ne denli çarpıcıdır..</a:t>
            </a:r>
            <a:endParaRPr lang="tr-TR" sz="8800" b="1" i="1" dirty="0">
              <a:solidFill>
                <a:srgbClr val="00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36964"/>
                                        </p:tgtEl>
                                        <p:attrNameLst>
                                          <p:attrName>style.visibility</p:attrName>
                                        </p:attrNameLst>
                                      </p:cBhvr>
                                      <p:to>
                                        <p:strVal val="visible"/>
                                      </p:to>
                                    </p:set>
                                    <p:animEffect transition="in" filter="diamond(in)">
                                      <p:cBhvr>
                                        <p:cTn id="7" dur="1000"/>
                                        <p:tgtEl>
                                          <p:spTgt spid="93696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36962">
                                            <p:bg/>
                                          </p:spTgt>
                                        </p:tgtEl>
                                        <p:attrNameLst>
                                          <p:attrName>style.visibility</p:attrName>
                                        </p:attrNameLst>
                                      </p:cBhvr>
                                      <p:to>
                                        <p:strVal val="visible"/>
                                      </p:to>
                                    </p:set>
                                    <p:animEffect transition="in" filter="checkerboard(across)">
                                      <p:cBhvr>
                                        <p:cTn id="12" dur="1000"/>
                                        <p:tgtEl>
                                          <p:spTgt spid="93696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2" grpId="0" animBg="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14290"/>
            <a:ext cx="8229600" cy="928694"/>
          </a:xfrm>
        </p:spPr>
        <p:style>
          <a:lnRef idx="2">
            <a:schemeClr val="accent1"/>
          </a:lnRef>
          <a:fillRef idx="1">
            <a:schemeClr val="lt1"/>
          </a:fillRef>
          <a:effectRef idx="0">
            <a:schemeClr val="accent1"/>
          </a:effectRef>
          <a:fontRef idx="minor">
            <a:schemeClr val="dk1"/>
          </a:fontRef>
        </p:style>
        <p:txBody>
          <a:bodyPr>
            <a:normAutofit/>
          </a:bodyPr>
          <a:lstStyle/>
          <a:p>
            <a:r>
              <a:rPr lang="tr-TR" sz="5400" b="1" spc="300" dirty="0">
                <a:solidFill>
                  <a:srgbClr val="660033"/>
                </a:solidFill>
              </a:rPr>
              <a:t>Kurtuluş için : BİRLEŞİN !</a:t>
            </a:r>
            <a:endParaRPr lang="tr-TR" sz="5400" b="1" spc="300" dirty="0">
              <a:solidFill>
                <a:srgbClr val="660033"/>
              </a:solidFill>
            </a:endParaRPr>
          </a:p>
        </p:txBody>
      </p:sp>
      <p:sp>
        <p:nvSpPr>
          <p:cNvPr id="3" name="2 İçerik Yer Tutucusu"/>
          <p:cNvSpPr>
            <a:spLocks noGrp="1"/>
          </p:cNvSpPr>
          <p:nvPr>
            <p:ph idx="1"/>
          </p:nvPr>
        </p:nvSpPr>
        <p:spPr>
          <a:xfrm>
            <a:off x="214282" y="1357298"/>
            <a:ext cx="5286412" cy="5143536"/>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274955" indent="-274955">
              <a:buNone/>
            </a:pPr>
            <a:endParaRPr lang="tr-TR" sz="100" b="1" i="1" dirty="0">
              <a:solidFill>
                <a:srgbClr val="000066"/>
              </a:solidFill>
            </a:endParaRPr>
          </a:p>
          <a:p>
            <a:pPr marL="274955" indent="-274955">
              <a:lnSpc>
                <a:spcPct val="115000"/>
              </a:lnSpc>
              <a:spcBef>
                <a:spcPts val="600"/>
              </a:spcBef>
            </a:pPr>
            <a:r>
              <a:rPr lang="tr-TR" sz="3300" b="1" i="1" dirty="0">
                <a:solidFill>
                  <a:srgbClr val="000066"/>
                </a:solidFill>
              </a:rPr>
              <a:t>“ Kendi kişisel çıkarları için yabancılarla işbirliğine giren ve gücünü halktan almayan </a:t>
            </a:r>
            <a:br>
              <a:rPr lang="tr-TR" sz="3300" b="1" i="1" dirty="0">
                <a:solidFill>
                  <a:srgbClr val="000066"/>
                </a:solidFill>
              </a:rPr>
            </a:br>
            <a:r>
              <a:rPr lang="tr-TR" sz="3300" b="1" i="1" dirty="0">
                <a:solidFill>
                  <a:srgbClr val="000066"/>
                </a:solidFill>
              </a:rPr>
              <a:t>küçük bir azınlığın dışındaki tüm güçler; </a:t>
            </a:r>
            <a:br>
              <a:rPr lang="tr-TR" sz="3300" b="1" i="1" dirty="0">
                <a:solidFill>
                  <a:srgbClr val="000066"/>
                </a:solidFill>
              </a:rPr>
            </a:br>
            <a:r>
              <a:rPr lang="tr-TR" sz="3300" b="1" i="1" dirty="0">
                <a:solidFill>
                  <a:srgbClr val="000066"/>
                </a:solidFill>
              </a:rPr>
              <a:t>aralarındaki etnik, dinsel </a:t>
            </a:r>
            <a:br>
              <a:rPr lang="tr-TR" sz="3300" b="1" i="1" dirty="0">
                <a:solidFill>
                  <a:srgbClr val="000066"/>
                </a:solidFill>
              </a:rPr>
            </a:br>
            <a:r>
              <a:rPr lang="tr-TR" sz="3300" b="1" i="1" dirty="0">
                <a:solidFill>
                  <a:srgbClr val="000066"/>
                </a:solidFill>
              </a:rPr>
              <a:t>ve siyasal ayrımları </a:t>
            </a:r>
            <a:br>
              <a:rPr lang="tr-TR" sz="3300" b="1" i="1" dirty="0">
                <a:solidFill>
                  <a:srgbClr val="000066"/>
                </a:solidFill>
              </a:rPr>
            </a:br>
            <a:r>
              <a:rPr lang="tr-TR" sz="3900" b="1" i="1" dirty="0">
                <a:solidFill>
                  <a:srgbClr val="CC0000"/>
                </a:solidFill>
              </a:rPr>
              <a:t>ER-TE-LE-YE-REK </a:t>
            </a:r>
            <a:br>
              <a:rPr lang="tr-TR" sz="3300" b="1" i="1" dirty="0">
                <a:solidFill>
                  <a:srgbClr val="CC0000"/>
                </a:solidFill>
              </a:rPr>
            </a:br>
            <a:r>
              <a:rPr lang="tr-TR" sz="3300" b="1" i="1" dirty="0">
                <a:solidFill>
                  <a:srgbClr val="000066"/>
                </a:solidFill>
              </a:rPr>
              <a:t>Ulusal Kuruluş Mücadelesi yolunda </a:t>
            </a:r>
            <a:r>
              <a:rPr lang="tr-TR" sz="3500" b="1" i="1" u="sng" dirty="0">
                <a:solidFill>
                  <a:srgbClr val="800000"/>
                </a:solidFill>
              </a:rPr>
              <a:t>bir-leş-</a:t>
            </a:r>
            <a:r>
              <a:rPr lang="tr-TR" sz="3500" b="1" i="1" u="sng" dirty="0" err="1">
                <a:solidFill>
                  <a:srgbClr val="800000"/>
                </a:solidFill>
              </a:rPr>
              <a:t>me</a:t>
            </a:r>
            <a:r>
              <a:rPr lang="tr-TR" sz="3500" b="1" i="1" u="sng" dirty="0">
                <a:solidFill>
                  <a:srgbClr val="800000"/>
                </a:solidFill>
              </a:rPr>
              <a:t>-</a:t>
            </a:r>
            <a:r>
              <a:rPr lang="tr-TR" sz="3500" b="1" i="1" u="sng" dirty="0" err="1">
                <a:solidFill>
                  <a:srgbClr val="800000"/>
                </a:solidFill>
              </a:rPr>
              <a:t>li</a:t>
            </a:r>
            <a:r>
              <a:rPr lang="tr-TR" sz="3500" b="1" i="1" u="sng" dirty="0">
                <a:solidFill>
                  <a:srgbClr val="800000"/>
                </a:solidFill>
              </a:rPr>
              <a:t>-</a:t>
            </a:r>
            <a:r>
              <a:rPr lang="tr-TR" sz="3500" b="1" i="1" u="sng" dirty="0" err="1">
                <a:solidFill>
                  <a:srgbClr val="800000"/>
                </a:solidFill>
              </a:rPr>
              <a:t>dir</a:t>
            </a:r>
            <a:r>
              <a:rPr lang="tr-TR" sz="3300" b="1" i="1" dirty="0">
                <a:solidFill>
                  <a:srgbClr val="000066"/>
                </a:solidFill>
              </a:rPr>
              <a:t>.</a:t>
            </a:r>
            <a:r>
              <a:rPr lang="tr-TR" sz="3300" b="1" dirty="0">
                <a:solidFill>
                  <a:srgbClr val="000066"/>
                </a:solidFill>
              </a:rPr>
              <a:t>“ </a:t>
            </a:r>
            <a:br>
              <a:rPr lang="tr-TR" b="1" i="1" dirty="0"/>
            </a:br>
            <a:r>
              <a:rPr lang="tr-TR" sz="2800" i="1" dirty="0"/>
              <a:t>(1921, İrade-i Milliye )</a:t>
            </a:r>
            <a:r>
              <a:rPr lang="tr-TR" sz="2800" dirty="0"/>
              <a:t> </a:t>
            </a:r>
            <a:endParaRPr lang="tr-TR" sz="2800" dirty="0"/>
          </a:p>
          <a:p>
            <a:pPr marL="274955" indent="-274955"/>
            <a:endParaRPr lang="tr-TR" dirty="0"/>
          </a:p>
        </p:txBody>
      </p:sp>
      <p:sp>
        <p:nvSpPr>
          <p:cNvPr id="4" name="3 Veri Yer Tutucusu"/>
          <p:cNvSpPr>
            <a:spLocks noGrp="1"/>
          </p:cNvSpPr>
          <p:nvPr>
            <p:ph type="dt" sz="half" idx="10"/>
          </p:nvPr>
        </p:nvSpPr>
        <p:spPr>
          <a:xfrm>
            <a:off x="457200" y="6492899"/>
            <a:ext cx="2133600" cy="365125"/>
          </a:xfrm>
        </p:spPr>
        <p:txBody>
          <a:bodyPr/>
          <a:lstStyle/>
          <a:p>
            <a:r>
              <a:rPr lang="tr-TR" sz="1400" smtClean="0">
                <a:solidFill>
                  <a:prstClr val="black"/>
                </a:solidFill>
              </a:rPr>
              <a:t>10/30/2021</a:t>
            </a:r>
            <a:endParaRPr lang="tr-TR" sz="1400">
              <a:solidFill>
                <a:prstClr val="black"/>
              </a:solidFill>
            </a:endParaRPr>
          </a:p>
        </p:txBody>
      </p:sp>
      <p:sp>
        <p:nvSpPr>
          <p:cNvPr id="6" name="5 Slayt Numarası Yer Tutucusu"/>
          <p:cNvSpPr>
            <a:spLocks noGrp="1"/>
          </p:cNvSpPr>
          <p:nvPr>
            <p:ph type="sldNum" sz="quarter" idx="12"/>
          </p:nvPr>
        </p:nvSpPr>
        <p:spPr>
          <a:xfrm>
            <a:off x="6553200" y="6492899"/>
            <a:ext cx="2133600" cy="365125"/>
          </a:xfrm>
        </p:spPr>
        <p:txBody>
          <a:bodyPr/>
          <a:lstStyle/>
          <a:p>
            <a:fld id="{721B7E8C-6CCB-49AA-BC11-D96515BADB1E}" type="slidenum">
              <a:rPr lang="tr-TR" sz="1400">
                <a:solidFill>
                  <a:prstClr val="black"/>
                </a:solidFill>
              </a:rPr>
            </a:fld>
            <a:endParaRPr lang="tr-TR" sz="1400">
              <a:solidFill>
                <a:prstClr val="black"/>
              </a:solidFill>
            </a:endParaRPr>
          </a:p>
        </p:txBody>
      </p:sp>
      <p:pic>
        <p:nvPicPr>
          <p:cNvPr id="1026" name="Picture 2"/>
          <p:cNvPicPr>
            <a:picLocks noChangeAspect="1" noChangeArrowheads="1"/>
          </p:cNvPicPr>
          <p:nvPr/>
        </p:nvPicPr>
        <p:blipFill>
          <a:blip r:embed="rId1" cstate="email"/>
          <a:srcRect/>
          <a:stretch>
            <a:fillRect/>
          </a:stretch>
        </p:blipFill>
        <p:spPr bwMode="auto">
          <a:xfrm>
            <a:off x="5715009" y="1453200"/>
            <a:ext cx="3256990" cy="4904758"/>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79705" y="189230"/>
            <a:ext cx="8713470" cy="1019810"/>
          </a:xfrm>
          <a:solidFill>
            <a:srgbClr val="FFFF99"/>
          </a:solidFill>
          <a:ln w="38100">
            <a:solidFill>
              <a:srgbClr val="000000"/>
            </a:solidFill>
          </a:ln>
        </p:spPr>
        <p:txBody>
          <a:bodyPr/>
          <a:lstStyle/>
          <a:p>
            <a:pPr eaLnBrk="1" hangingPunct="1"/>
            <a:r>
              <a:rPr lang="tr-TR" sz="3700" b="1" dirty="0">
                <a:solidFill>
                  <a:srgbClr val="CC0000"/>
                </a:solidFill>
              </a:rPr>
              <a:t>ULUSAL BİRLİK İLKELERİ</a:t>
            </a:r>
            <a:r>
              <a:rPr lang="tr-TR" sz="4000" b="1" dirty="0">
                <a:solidFill>
                  <a:srgbClr val="CC0000"/>
                </a:solidFill>
              </a:rPr>
              <a:t> </a:t>
            </a:r>
            <a:r>
              <a:rPr lang="tr-TR" sz="2800" b="1" dirty="0">
                <a:solidFill>
                  <a:srgbClr val="006666"/>
                </a:solidFill>
              </a:rPr>
              <a:t>(M. Soysal)</a:t>
            </a:r>
            <a:r>
              <a:rPr lang="tr-TR" sz="4000" b="1" dirty="0">
                <a:solidFill>
                  <a:srgbClr val="CC0000"/>
                </a:solidFill>
              </a:rPr>
              <a:t> </a:t>
            </a:r>
            <a:br>
              <a:rPr lang="tr-TR" sz="4000" b="1" dirty="0">
                <a:solidFill>
                  <a:srgbClr val="CC0000"/>
                </a:solidFill>
              </a:rPr>
            </a:br>
            <a:r>
              <a:rPr lang="tr-TR" sz="2000" b="1" dirty="0"/>
              <a:t>(</a:t>
            </a:r>
            <a:r>
              <a:rPr lang="tr-TR" sz="2000" i="1" dirty="0">
                <a:solidFill>
                  <a:srgbClr val="000066"/>
                </a:solidFill>
                <a:hlinkClick r:id="rId1"/>
              </a:rPr>
              <a:t>http://www.cumhuriyet.com.tr/cumhuriyet/m/c02.html</a:t>
            </a:r>
            <a:r>
              <a:rPr lang="tr-TR" sz="2000" b="1" dirty="0"/>
              <a:t>, </a:t>
            </a:r>
            <a:r>
              <a:rPr lang="tr-TR" sz="1800" dirty="0"/>
              <a:t>31.08.05)</a:t>
            </a:r>
            <a:endParaRPr lang="tr-TR" sz="2000" dirty="0"/>
          </a:p>
        </p:txBody>
      </p:sp>
      <p:sp>
        <p:nvSpPr>
          <p:cNvPr id="295939" name="Text Box 3"/>
          <p:cNvSpPr txBox="1">
            <a:spLocks noChangeArrowheads="1"/>
          </p:cNvSpPr>
          <p:nvPr/>
        </p:nvSpPr>
        <p:spPr bwMode="auto">
          <a:xfrm>
            <a:off x="262890" y="1333183"/>
            <a:ext cx="8618538" cy="5107940"/>
          </a:xfrm>
          <a:prstGeom prst="rect">
            <a:avLst/>
          </a:prstGeom>
          <a:solidFill>
            <a:srgbClr val="99FF99">
              <a:alpha val="23137"/>
            </a:srgbClr>
          </a:solidFill>
          <a:ln w="57150">
            <a:solidFill>
              <a:srgbClr val="663300"/>
            </a:solidFill>
            <a:miter lim="800000"/>
          </a:ln>
        </p:spPr>
        <p:txBody>
          <a:bodyPr wrap="square">
            <a:spAutoFit/>
          </a:bodyPr>
          <a:lstStyle/>
          <a:p>
            <a:pPr fontAlgn="base">
              <a:spcBef>
                <a:spcPct val="0"/>
              </a:spcBef>
              <a:spcAft>
                <a:spcPct val="0"/>
              </a:spcAft>
            </a:pPr>
            <a:endParaRPr lang="tr-TR" sz="1100" b="1" u="sng" dirty="0">
              <a:solidFill>
                <a:srgbClr val="003300"/>
              </a:solidFill>
              <a:latin typeface="Calibri" panose="020F0502020204030204" pitchFamily="34" charset="0"/>
              <a:cs typeface="Calibri" panose="020F0502020204030204" pitchFamily="34" charset="0"/>
            </a:endParaRPr>
          </a:p>
          <a:p>
            <a:pPr fontAlgn="base">
              <a:spcBef>
                <a:spcPct val="0"/>
              </a:spcBef>
              <a:spcAft>
                <a:spcPct val="0"/>
              </a:spcAft>
            </a:pPr>
            <a:r>
              <a:rPr lang="tr-TR" sz="2400" b="1" u="sng" dirty="0">
                <a:solidFill>
                  <a:srgbClr val="003300"/>
                </a:solidFill>
                <a:latin typeface="Calibri" panose="020F0502020204030204" pitchFamily="34" charset="0"/>
                <a:cs typeface="Calibri" panose="020F0502020204030204" pitchFamily="34" charset="0"/>
              </a:rPr>
              <a:t>1.</a:t>
            </a:r>
            <a:r>
              <a:rPr lang="tr-TR" sz="2400" dirty="0">
                <a:solidFill>
                  <a:srgbClr val="003300"/>
                </a:solidFill>
                <a:latin typeface="Calibri" panose="020F0502020204030204" pitchFamily="34" charset="0"/>
                <a:cs typeface="Calibri" panose="020F0502020204030204" pitchFamily="34" charset="0"/>
              </a:rPr>
              <a:t> </a:t>
            </a:r>
            <a:r>
              <a:rPr lang="tr-TR" sz="3600" b="1" dirty="0">
                <a:solidFill>
                  <a:srgbClr val="990000"/>
                </a:solidFill>
                <a:latin typeface="Calibri" panose="020F0502020204030204" pitchFamily="34" charset="0"/>
                <a:cs typeface="Calibri" panose="020F0502020204030204" pitchFamily="34" charset="0"/>
              </a:rPr>
              <a:t>Tam bağımsızlık </a:t>
            </a:r>
            <a:r>
              <a:rPr lang="tr-TR" sz="3200" b="1" i="1" dirty="0">
                <a:solidFill>
                  <a:srgbClr val="990000"/>
                </a:solidFill>
                <a:highlight>
                  <a:srgbClr val="FFFF00"/>
                </a:highlight>
                <a:latin typeface="Calibri" panose="020F0502020204030204" pitchFamily="34" charset="0"/>
                <a:cs typeface="Calibri" panose="020F0502020204030204" pitchFamily="34" charset="0"/>
              </a:rPr>
              <a:t>(Atatürk : istiklal-i tamme!)</a:t>
            </a:r>
            <a:endParaRPr lang="tr-TR" sz="3600" i="1" dirty="0">
              <a:solidFill>
                <a:srgbClr val="990000"/>
              </a:solidFill>
              <a:highlight>
                <a:srgbClr val="FFFF00"/>
              </a:highlight>
              <a:latin typeface="Calibri" panose="020F0502020204030204" pitchFamily="34" charset="0"/>
              <a:cs typeface="Calibri" panose="020F0502020204030204" pitchFamily="34" charset="0"/>
            </a:endParaRPr>
          </a:p>
          <a:p>
            <a:pPr fontAlgn="base">
              <a:spcBef>
                <a:spcPct val="0"/>
              </a:spcBef>
              <a:spcAft>
                <a:spcPct val="0"/>
              </a:spcAft>
            </a:pPr>
            <a:r>
              <a:rPr lang="tr-TR" sz="2400" b="1" u="sng" dirty="0">
                <a:solidFill>
                  <a:srgbClr val="003300"/>
                </a:solidFill>
                <a:latin typeface="Calibri" panose="020F0502020204030204" pitchFamily="34" charset="0"/>
                <a:cs typeface="Calibri" panose="020F0502020204030204" pitchFamily="34" charset="0"/>
              </a:rPr>
              <a:t>2.</a:t>
            </a:r>
            <a:r>
              <a:rPr lang="tr-TR" sz="2400" dirty="0">
                <a:solidFill>
                  <a:srgbClr val="003300"/>
                </a:solidFill>
                <a:latin typeface="Calibri" panose="020F0502020204030204" pitchFamily="34" charset="0"/>
                <a:cs typeface="Calibri" panose="020F0502020204030204" pitchFamily="34" charset="0"/>
              </a:rPr>
              <a:t> </a:t>
            </a:r>
            <a:r>
              <a:rPr lang="tr-TR" sz="2800" b="1" dirty="0">
                <a:solidFill>
                  <a:srgbClr val="000066"/>
                </a:solidFill>
                <a:latin typeface="Calibri" panose="020F0502020204030204" pitchFamily="34" charset="0"/>
                <a:cs typeface="Calibri" panose="020F0502020204030204" pitchFamily="34" charset="0"/>
              </a:rPr>
              <a:t>AB’ye tam üyelik</a:t>
            </a:r>
            <a:r>
              <a:rPr lang="tr-TR" sz="2800" dirty="0">
                <a:solidFill>
                  <a:srgbClr val="000066"/>
                </a:solidFill>
                <a:latin typeface="Calibri" panose="020F0502020204030204" pitchFamily="34" charset="0"/>
                <a:cs typeface="Calibri" panose="020F0502020204030204" pitchFamily="34" charset="0"/>
              </a:rPr>
              <a:t> başvurusunun askıya alınması</a:t>
            </a:r>
            <a:endParaRPr lang="tr-TR" sz="2800" dirty="0">
              <a:solidFill>
                <a:srgbClr val="000066"/>
              </a:solidFill>
              <a:latin typeface="Calibri" panose="020F0502020204030204" pitchFamily="34" charset="0"/>
              <a:cs typeface="Calibri" panose="020F0502020204030204" pitchFamily="34" charset="0"/>
            </a:endParaRPr>
          </a:p>
          <a:p>
            <a:pPr fontAlgn="base">
              <a:spcBef>
                <a:spcPct val="0"/>
              </a:spcBef>
              <a:spcAft>
                <a:spcPct val="0"/>
              </a:spcAft>
            </a:pPr>
            <a:r>
              <a:rPr lang="tr-TR" sz="2400" b="1" u="sng" dirty="0">
                <a:solidFill>
                  <a:srgbClr val="003300"/>
                </a:solidFill>
                <a:latin typeface="Calibri" panose="020F0502020204030204" pitchFamily="34" charset="0"/>
                <a:cs typeface="Calibri" panose="020F0502020204030204" pitchFamily="34" charset="0"/>
              </a:rPr>
              <a:t>3.</a:t>
            </a:r>
            <a:r>
              <a:rPr lang="tr-TR" sz="2400" dirty="0">
                <a:solidFill>
                  <a:srgbClr val="003300"/>
                </a:solidFill>
                <a:latin typeface="Calibri" panose="020F0502020204030204" pitchFamily="34" charset="0"/>
                <a:cs typeface="Calibri" panose="020F0502020204030204" pitchFamily="34" charset="0"/>
              </a:rPr>
              <a:t> </a:t>
            </a:r>
            <a:r>
              <a:rPr lang="tr-TR" sz="3200" b="1" dirty="0">
                <a:solidFill>
                  <a:srgbClr val="660033"/>
                </a:solidFill>
                <a:latin typeface="Calibri" panose="020F0502020204030204" pitchFamily="34" charset="0"/>
                <a:cs typeface="Calibri" panose="020F0502020204030204" pitchFamily="34" charset="0"/>
              </a:rPr>
              <a:t>Planlı ulusal ekonomik kalkınma</a:t>
            </a:r>
            <a:endParaRPr lang="tr-TR" sz="3200" b="1" dirty="0">
              <a:solidFill>
                <a:srgbClr val="660033"/>
              </a:solidFill>
              <a:latin typeface="Calibri" panose="020F0502020204030204" pitchFamily="34" charset="0"/>
              <a:cs typeface="Calibri" panose="020F0502020204030204" pitchFamily="34" charset="0"/>
            </a:endParaRPr>
          </a:p>
          <a:p>
            <a:pPr fontAlgn="base">
              <a:spcBef>
                <a:spcPct val="0"/>
              </a:spcBef>
              <a:spcAft>
                <a:spcPct val="0"/>
              </a:spcAft>
            </a:pPr>
            <a:r>
              <a:rPr lang="tr-TR" sz="2400" b="1" u="sng" dirty="0">
                <a:solidFill>
                  <a:srgbClr val="006600"/>
                </a:solidFill>
                <a:latin typeface="Calibri" panose="020F0502020204030204" pitchFamily="34" charset="0"/>
                <a:cs typeface="Calibri" panose="020F0502020204030204" pitchFamily="34" charset="0"/>
              </a:rPr>
              <a:t>4.</a:t>
            </a:r>
            <a:r>
              <a:rPr lang="tr-TR" sz="2400" dirty="0">
                <a:solidFill>
                  <a:srgbClr val="006600"/>
                </a:solidFill>
                <a:latin typeface="Calibri" panose="020F0502020204030204" pitchFamily="34" charset="0"/>
                <a:cs typeface="Calibri" panose="020F0502020204030204" pitchFamily="34" charset="0"/>
              </a:rPr>
              <a:t> </a:t>
            </a:r>
            <a:r>
              <a:rPr lang="tr-TR" sz="3200" b="1" dirty="0">
                <a:solidFill>
                  <a:srgbClr val="006600"/>
                </a:solidFill>
                <a:latin typeface="Calibri" panose="020F0502020204030204" pitchFamily="34" charset="0"/>
                <a:cs typeface="Calibri" panose="020F0502020204030204" pitchFamily="34" charset="0"/>
              </a:rPr>
              <a:t>Ülke ve halk bölünmezliğine dayalı </a:t>
            </a:r>
            <a:br>
              <a:rPr lang="tr-TR" sz="3200" b="1" dirty="0">
                <a:solidFill>
                  <a:srgbClr val="006600"/>
                </a:solidFill>
                <a:latin typeface="Calibri" panose="020F0502020204030204" pitchFamily="34" charset="0"/>
                <a:cs typeface="Calibri" panose="020F0502020204030204" pitchFamily="34" charset="0"/>
              </a:rPr>
            </a:br>
            <a:r>
              <a:rPr lang="tr-TR" sz="3200" b="1" dirty="0">
                <a:solidFill>
                  <a:srgbClr val="006600"/>
                </a:solidFill>
                <a:latin typeface="Calibri" panose="020F0502020204030204" pitchFamily="34" charset="0"/>
                <a:cs typeface="Calibri" panose="020F0502020204030204" pitchFamily="34" charset="0"/>
              </a:rPr>
              <a:t>   bütünlükçü bir ulus anlayışı</a:t>
            </a:r>
            <a:endParaRPr lang="tr-TR" sz="4000" b="1" dirty="0">
              <a:solidFill>
                <a:srgbClr val="006600"/>
              </a:solidFill>
              <a:latin typeface="Calibri" panose="020F0502020204030204" pitchFamily="34" charset="0"/>
              <a:cs typeface="Calibri" panose="020F0502020204030204" pitchFamily="34" charset="0"/>
            </a:endParaRPr>
          </a:p>
          <a:p>
            <a:pPr fontAlgn="base">
              <a:spcBef>
                <a:spcPct val="0"/>
              </a:spcBef>
              <a:spcAft>
                <a:spcPct val="0"/>
              </a:spcAft>
            </a:pPr>
            <a:r>
              <a:rPr lang="tr-TR" sz="2400" b="1" u="sng" dirty="0">
                <a:solidFill>
                  <a:srgbClr val="003300"/>
                </a:solidFill>
                <a:latin typeface="Calibri" panose="020F0502020204030204" pitchFamily="34" charset="0"/>
                <a:cs typeface="Calibri" panose="020F0502020204030204" pitchFamily="34" charset="0"/>
              </a:rPr>
              <a:t>5.</a:t>
            </a:r>
            <a:r>
              <a:rPr lang="tr-TR" sz="2400" dirty="0">
                <a:solidFill>
                  <a:srgbClr val="003300"/>
                </a:solidFill>
                <a:latin typeface="Calibri" panose="020F0502020204030204" pitchFamily="34" charset="0"/>
                <a:cs typeface="Calibri" panose="020F0502020204030204" pitchFamily="34" charset="0"/>
              </a:rPr>
              <a:t> </a:t>
            </a:r>
            <a:r>
              <a:rPr lang="tr-TR" sz="3200" b="1" dirty="0">
                <a:solidFill>
                  <a:srgbClr val="663300"/>
                </a:solidFill>
                <a:latin typeface="Calibri" panose="020F0502020204030204" pitchFamily="34" charset="0"/>
                <a:cs typeface="Calibri" panose="020F0502020204030204" pitchFamily="34" charset="0"/>
              </a:rPr>
              <a:t>Laikliğin savunulması : Başta eğitim, </a:t>
            </a:r>
            <a:br>
              <a:rPr lang="tr-TR" sz="3200" b="1" dirty="0">
                <a:solidFill>
                  <a:srgbClr val="663300"/>
                </a:solidFill>
                <a:latin typeface="Calibri" panose="020F0502020204030204" pitchFamily="34" charset="0"/>
                <a:cs typeface="Calibri" panose="020F0502020204030204" pitchFamily="34" charset="0"/>
              </a:rPr>
            </a:br>
            <a:r>
              <a:rPr lang="tr-TR" sz="3200" b="1" dirty="0">
                <a:solidFill>
                  <a:srgbClr val="663300"/>
                </a:solidFill>
                <a:latin typeface="Calibri" panose="020F0502020204030204" pitchFamily="34" charset="0"/>
                <a:cs typeface="Calibri" panose="020F0502020204030204" pitchFamily="34" charset="0"/>
              </a:rPr>
              <a:t>   yaşamın her alanında.. Demokrasinin temeli..</a:t>
            </a:r>
            <a:endParaRPr lang="tr-TR" sz="2400" b="1" dirty="0">
              <a:solidFill>
                <a:srgbClr val="663300"/>
              </a:solidFill>
              <a:latin typeface="Calibri" panose="020F0502020204030204" pitchFamily="34" charset="0"/>
              <a:cs typeface="Calibri" panose="020F0502020204030204" pitchFamily="34" charset="0"/>
            </a:endParaRPr>
          </a:p>
          <a:p>
            <a:pPr fontAlgn="base">
              <a:spcBef>
                <a:spcPct val="0"/>
              </a:spcBef>
              <a:spcAft>
                <a:spcPct val="0"/>
              </a:spcAft>
            </a:pPr>
            <a:endParaRPr lang="tr-TR" sz="700" b="1" dirty="0">
              <a:solidFill>
                <a:srgbClr val="663300"/>
              </a:solidFill>
              <a:latin typeface="Calibri" panose="020F0502020204030204" pitchFamily="34" charset="0"/>
              <a:cs typeface="Calibri" panose="020F0502020204030204" pitchFamily="34" charset="0"/>
            </a:endParaRPr>
          </a:p>
          <a:p>
            <a:pPr algn="ctr" fontAlgn="base">
              <a:spcBef>
                <a:spcPct val="0"/>
              </a:spcBef>
              <a:spcAft>
                <a:spcPct val="0"/>
              </a:spcAft>
            </a:pPr>
            <a:r>
              <a:rPr lang="tr-TR" sz="2800" b="1" i="1" dirty="0">
                <a:solidFill>
                  <a:srgbClr val="000000"/>
                </a:solidFill>
                <a:latin typeface="Calibri" panose="020F0502020204030204" pitchFamily="34" charset="0"/>
                <a:cs typeface="Calibri" panose="020F0502020204030204" pitchFamily="34" charset="0"/>
              </a:rPr>
              <a:t>Kocatepe Buluşması'nda da </a:t>
            </a:r>
            <a:r>
              <a:rPr lang="tr-TR" sz="2400" b="1" i="1" dirty="0">
                <a:solidFill>
                  <a:srgbClr val="000000"/>
                </a:solidFill>
                <a:latin typeface="Calibri" panose="020F0502020204030204" pitchFamily="34" charset="0"/>
                <a:cs typeface="Calibri" panose="020F0502020204030204" pitchFamily="34" charset="0"/>
              </a:rPr>
              <a:t>(25-26 Ağustos 2005)</a:t>
            </a:r>
            <a:r>
              <a:rPr lang="tr-TR" sz="2800" b="1" i="1" dirty="0">
                <a:solidFill>
                  <a:srgbClr val="000000"/>
                </a:solidFill>
                <a:latin typeface="Calibri" panose="020F0502020204030204" pitchFamily="34" charset="0"/>
                <a:cs typeface="Calibri" panose="020F0502020204030204" pitchFamily="34" charset="0"/>
              </a:rPr>
              <a:t> </a:t>
            </a:r>
            <a:endParaRPr lang="tr-TR" sz="2800" b="1" i="1" dirty="0">
              <a:solidFill>
                <a:srgbClr val="000000"/>
              </a:solidFill>
              <a:latin typeface="Calibri" panose="020F0502020204030204" pitchFamily="34" charset="0"/>
              <a:cs typeface="Calibri" panose="020F0502020204030204" pitchFamily="34" charset="0"/>
            </a:endParaRPr>
          </a:p>
          <a:p>
            <a:pPr algn="ctr" fontAlgn="base">
              <a:spcBef>
                <a:spcPct val="0"/>
              </a:spcBef>
              <a:spcAft>
                <a:spcPct val="0"/>
              </a:spcAft>
            </a:pPr>
            <a:r>
              <a:rPr lang="tr-TR" sz="2800" b="1" i="1" dirty="0">
                <a:solidFill>
                  <a:srgbClr val="000000"/>
                </a:solidFill>
                <a:latin typeface="Calibri" panose="020F0502020204030204" pitchFamily="34" charset="0"/>
                <a:cs typeface="Calibri" panose="020F0502020204030204" pitchFamily="34" charset="0"/>
              </a:rPr>
              <a:t>vurgulandığı gibi, günün koşulları </a:t>
            </a:r>
            <a:endParaRPr lang="tr-TR" sz="2800" b="1" i="1" dirty="0">
              <a:solidFill>
                <a:srgbClr val="000000"/>
              </a:solidFill>
              <a:latin typeface="Calibri" panose="020F0502020204030204" pitchFamily="34" charset="0"/>
              <a:cs typeface="Calibri" panose="020F0502020204030204" pitchFamily="34" charset="0"/>
            </a:endParaRPr>
          </a:p>
          <a:p>
            <a:pPr algn="ctr" fontAlgn="base">
              <a:spcBef>
                <a:spcPct val="0"/>
              </a:spcBef>
              <a:spcAft>
                <a:spcPct val="0"/>
              </a:spcAft>
            </a:pPr>
            <a:r>
              <a:rPr lang="tr-TR" sz="2800" b="1" i="1" dirty="0">
                <a:solidFill>
                  <a:srgbClr val="000000"/>
                </a:solidFill>
                <a:latin typeface="Calibri" panose="020F0502020204030204" pitchFamily="34" charset="0"/>
                <a:cs typeface="Calibri" panose="020F0502020204030204" pitchFamily="34" charset="0"/>
              </a:rPr>
              <a:t>bu hedeflerde birleşmeyi kaçınılmaz kılmakta..</a:t>
            </a:r>
            <a:endParaRPr lang="tr-TR" sz="2400" b="1" i="1" dirty="0">
              <a:solidFill>
                <a:srgbClr val="000000"/>
              </a:solidFill>
              <a:latin typeface="Calibri" panose="020F0502020204030204" pitchFamily="34" charset="0"/>
              <a:cs typeface="Calibri" panose="020F0502020204030204" pitchFamily="34" charset="0"/>
            </a:endParaRPr>
          </a:p>
        </p:txBody>
      </p:sp>
      <p:sp>
        <p:nvSpPr>
          <p:cNvPr id="2" name="Date Placeholder 1"/>
          <p:cNvSpPr>
            <a:spLocks noGrp="1"/>
          </p:cNvSpPr>
          <p:nvPr>
            <p:ph type="dt" sz="half" idx="10"/>
          </p:nvPr>
        </p:nvSpPr>
        <p:spPr>
          <a:xfrm>
            <a:off x="582295" y="6535420"/>
            <a:ext cx="1905000" cy="457200"/>
          </a:xfrm>
        </p:spPr>
        <p:txBody>
          <a:bodyPr/>
          <a:lstStyle/>
          <a:p>
            <a:pPr>
              <a:defRPr/>
            </a:pPr>
            <a:r>
              <a:rPr lang="tr-TR" smtClean="0">
                <a:solidFill>
                  <a:srgbClr val="000000"/>
                </a:solidFill>
              </a:rPr>
              <a:t>10/30/2021</a:t>
            </a:r>
            <a:endParaRPr lang="tr-TR">
              <a:solidFill>
                <a:srgbClr val="000000"/>
              </a:solidFill>
            </a:endParaRPr>
          </a:p>
        </p:txBody>
      </p:sp>
      <p:sp>
        <p:nvSpPr>
          <p:cNvPr id="3" name="Slide Number Placeholder 2"/>
          <p:cNvSpPr>
            <a:spLocks noGrp="1"/>
          </p:cNvSpPr>
          <p:nvPr>
            <p:ph type="sldNum" sz="quarter" idx="12"/>
          </p:nvPr>
        </p:nvSpPr>
        <p:spPr>
          <a:xfrm>
            <a:off x="6718300" y="6535420"/>
            <a:ext cx="1905000" cy="457200"/>
          </a:xfrm>
        </p:spPr>
        <p:txBody>
          <a:bodyPr/>
          <a:lstStyle/>
          <a:p>
            <a:pPr>
              <a:defRPr/>
            </a:pPr>
            <a:fld id="{98471FC4-7F15-4BC3-ACB0-0B5C3277249B}" type="slidenum">
              <a:rPr lang="tr-TR">
                <a:solidFill>
                  <a:srgbClr val="000000"/>
                </a:solidFill>
              </a:rPr>
            </a:fld>
            <a:endParaRPr lang="tr-TR">
              <a:solidFill>
                <a:srgbClr val="0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725470"/>
          </a:xfrm>
        </p:spPr>
        <p:style>
          <a:lnRef idx="2">
            <a:schemeClr val="accent2"/>
          </a:lnRef>
          <a:fillRef idx="1">
            <a:schemeClr val="lt1"/>
          </a:fillRef>
          <a:effectRef idx="0">
            <a:schemeClr val="accent2"/>
          </a:effectRef>
          <a:fontRef idx="minor">
            <a:schemeClr val="dk1"/>
          </a:fontRef>
        </p:style>
        <p:txBody>
          <a:bodyPr>
            <a:normAutofit fontScale="90000"/>
          </a:bodyPr>
          <a:lstStyle/>
          <a:p>
            <a:r>
              <a:rPr lang="tr-TR" sz="5400" b="1" spc="300" dirty="0">
                <a:solidFill>
                  <a:srgbClr val="660066"/>
                </a:solidFill>
              </a:rPr>
              <a:t>Nasıl Bir Anayasa ??</a:t>
            </a:r>
            <a:endParaRPr lang="tr-TR" sz="5400" b="1" spc="300" dirty="0">
              <a:solidFill>
                <a:srgbClr val="660066"/>
              </a:solidFill>
            </a:endParaRPr>
          </a:p>
        </p:txBody>
      </p:sp>
      <p:sp>
        <p:nvSpPr>
          <p:cNvPr id="3" name="Content Placeholder 2"/>
          <p:cNvSpPr>
            <a:spLocks noGrp="1"/>
          </p:cNvSpPr>
          <p:nvPr>
            <p:ph idx="1"/>
          </p:nvPr>
        </p:nvSpPr>
        <p:spPr>
          <a:xfrm>
            <a:off x="142844" y="1000108"/>
            <a:ext cx="5000660" cy="5500726"/>
          </a:xfrm>
        </p:spPr>
        <p:style>
          <a:lnRef idx="2">
            <a:schemeClr val="accent1"/>
          </a:lnRef>
          <a:fillRef idx="1">
            <a:schemeClr val="lt1"/>
          </a:fillRef>
          <a:effectRef idx="0">
            <a:schemeClr val="accent1"/>
          </a:effectRef>
          <a:fontRef idx="minor">
            <a:schemeClr val="dk1"/>
          </a:fontRef>
        </p:style>
        <p:txBody>
          <a:bodyPr>
            <a:normAutofit fontScale="25000"/>
          </a:bodyPr>
          <a:lstStyle/>
          <a:p>
            <a:pPr marL="0" indent="0">
              <a:lnSpc>
                <a:spcPct val="110000"/>
              </a:lnSpc>
              <a:buFont typeface="Wingdings" panose="05000000000000000000" pitchFamily="2" charset="2"/>
              <a:buNone/>
            </a:pPr>
            <a:endParaRPr lang="tr-TR" sz="400" b="1" dirty="0"/>
          </a:p>
          <a:p>
            <a:pPr marL="0" indent="0" fontAlgn="auto">
              <a:lnSpc>
                <a:spcPct val="105000"/>
              </a:lnSpc>
              <a:spcBef>
                <a:spcPts val="0"/>
              </a:spcBef>
              <a:buFont typeface="Wingdings" panose="05000000000000000000" pitchFamily="2" charset="2"/>
              <a:buNone/>
            </a:pPr>
            <a:endParaRPr lang="tr-TR" sz="3600" b="1" dirty="0"/>
          </a:p>
          <a:p>
            <a:pPr fontAlgn="auto">
              <a:lnSpc>
                <a:spcPct val="105000"/>
              </a:lnSpc>
              <a:spcBef>
                <a:spcPts val="0"/>
              </a:spcBef>
              <a:buFont typeface="Wingdings" panose="05000000000000000000" pitchFamily="2" charset="2"/>
              <a:buChar char="ü"/>
            </a:pPr>
            <a:r>
              <a:rPr lang="tr-TR" sz="8400" b="1" dirty="0"/>
              <a:t>Bağımsız ve güçlü tekil </a:t>
            </a:r>
            <a:r>
              <a:rPr lang="tr-TR" sz="8400" b="1" i="1" dirty="0"/>
              <a:t>(üniter)</a:t>
            </a:r>
            <a:r>
              <a:rPr lang="tr-TR" sz="8400" b="1" dirty="0"/>
              <a:t> devlet,</a:t>
            </a:r>
            <a:endParaRPr lang="tr-TR" sz="8400" b="1" dirty="0"/>
          </a:p>
          <a:p>
            <a:pPr fontAlgn="auto">
              <a:lnSpc>
                <a:spcPct val="105000"/>
              </a:lnSpc>
              <a:spcBef>
                <a:spcPts val="0"/>
              </a:spcBef>
              <a:buFont typeface="Wingdings" panose="05000000000000000000" pitchFamily="2" charset="2"/>
              <a:buChar char="ü"/>
            </a:pPr>
            <a:r>
              <a:rPr lang="tr-TR" sz="8400" b="1" i="1" dirty="0">
                <a:solidFill>
                  <a:srgbClr val="003300"/>
                </a:solidFill>
              </a:rPr>
              <a:t>Etkin demokratik hükümet,</a:t>
            </a:r>
            <a:endParaRPr lang="tr-TR" sz="8400" b="1" i="1" dirty="0">
              <a:solidFill>
                <a:srgbClr val="003300"/>
              </a:solidFill>
            </a:endParaRPr>
          </a:p>
          <a:p>
            <a:pPr fontAlgn="auto">
              <a:lnSpc>
                <a:spcPct val="105000"/>
              </a:lnSpc>
              <a:spcBef>
                <a:spcPts val="0"/>
              </a:spcBef>
              <a:buFont typeface="Wingdings" panose="05000000000000000000" pitchFamily="2" charset="2"/>
              <a:buChar char="ü"/>
            </a:pPr>
            <a:r>
              <a:rPr lang="tr-TR" sz="8400" b="1" dirty="0"/>
              <a:t>Hukukun üstünlüğü ve hızlı adalet,</a:t>
            </a:r>
            <a:endParaRPr lang="tr-TR" sz="8400" b="1" dirty="0"/>
          </a:p>
          <a:p>
            <a:pPr fontAlgn="auto">
              <a:lnSpc>
                <a:spcPct val="105000"/>
              </a:lnSpc>
              <a:spcBef>
                <a:spcPts val="0"/>
              </a:spcBef>
              <a:buFont typeface="Wingdings" panose="05000000000000000000" pitchFamily="2" charset="2"/>
              <a:buChar char="ü"/>
            </a:pPr>
            <a:r>
              <a:rPr lang="tr-TR" sz="8400" b="1" i="1" dirty="0">
                <a:solidFill>
                  <a:srgbClr val="003300"/>
                </a:solidFill>
              </a:rPr>
              <a:t>Örgütlü halk, etkin siyasal katılım</a:t>
            </a:r>
            <a:endParaRPr lang="tr-TR" sz="8400" b="1" i="1" dirty="0">
              <a:solidFill>
                <a:srgbClr val="003300"/>
              </a:solidFill>
            </a:endParaRPr>
          </a:p>
          <a:p>
            <a:pPr fontAlgn="auto">
              <a:lnSpc>
                <a:spcPct val="105000"/>
              </a:lnSpc>
              <a:spcBef>
                <a:spcPts val="0"/>
              </a:spcBef>
              <a:buFont typeface="Wingdings" panose="05000000000000000000" pitchFamily="2" charset="2"/>
              <a:buChar char="ü"/>
            </a:pPr>
            <a:r>
              <a:rPr lang="tr-TR" sz="8400" b="1" dirty="0"/>
              <a:t>Özgür ve eşit yurttaşlık </a:t>
            </a:r>
            <a:r>
              <a:rPr lang="tr-TR" sz="8400" b="1" i="1" dirty="0"/>
              <a:t>(Anaysa m.10)</a:t>
            </a:r>
            <a:r>
              <a:rPr lang="tr-TR" sz="8400" b="1" dirty="0"/>
              <a:t>,</a:t>
            </a:r>
            <a:endParaRPr lang="tr-TR" sz="8400" b="1" dirty="0"/>
          </a:p>
          <a:p>
            <a:pPr fontAlgn="auto">
              <a:lnSpc>
                <a:spcPct val="105000"/>
              </a:lnSpc>
              <a:spcBef>
                <a:spcPts val="0"/>
              </a:spcBef>
              <a:buFont typeface="Wingdings" panose="05000000000000000000" pitchFamily="2" charset="2"/>
              <a:buChar char="ü"/>
            </a:pPr>
            <a:r>
              <a:rPr lang="tr-TR" sz="8400" b="1" i="1" dirty="0">
                <a:solidFill>
                  <a:srgbClr val="003300"/>
                </a:solidFill>
              </a:rPr>
              <a:t>Aydınlanmış ve çağdaş - laik toplum,</a:t>
            </a:r>
            <a:endParaRPr lang="tr-TR" sz="8400" b="1" i="1" dirty="0">
              <a:solidFill>
                <a:srgbClr val="003300"/>
              </a:solidFill>
            </a:endParaRPr>
          </a:p>
          <a:p>
            <a:pPr fontAlgn="auto">
              <a:lnSpc>
                <a:spcPct val="105000"/>
              </a:lnSpc>
              <a:spcBef>
                <a:spcPts val="0"/>
              </a:spcBef>
              <a:buFont typeface="Wingdings" panose="05000000000000000000" pitchFamily="2" charset="2"/>
              <a:buChar char="ü"/>
            </a:pPr>
            <a:r>
              <a:rPr lang="tr-TR" sz="8400" b="1" dirty="0"/>
              <a:t>Planlı ve halkçı bütünsel ekonomi,</a:t>
            </a:r>
            <a:endParaRPr lang="tr-TR" sz="8400" b="1" dirty="0"/>
          </a:p>
          <a:p>
            <a:pPr fontAlgn="auto">
              <a:lnSpc>
                <a:spcPct val="105000"/>
              </a:lnSpc>
              <a:spcBef>
                <a:spcPts val="0"/>
              </a:spcBef>
              <a:buFont typeface="Wingdings" panose="05000000000000000000" pitchFamily="2" charset="2"/>
              <a:buChar char="ü"/>
            </a:pPr>
            <a:r>
              <a:rPr lang="tr-TR" sz="8400" b="1" i="1" dirty="0">
                <a:solidFill>
                  <a:srgbClr val="003300"/>
                </a:solidFill>
              </a:rPr>
              <a:t>Bölgelerarası denge,</a:t>
            </a:r>
            <a:endParaRPr lang="tr-TR" sz="8400" b="1" i="1" dirty="0">
              <a:solidFill>
                <a:srgbClr val="003300"/>
              </a:solidFill>
            </a:endParaRPr>
          </a:p>
          <a:p>
            <a:pPr fontAlgn="auto">
              <a:lnSpc>
                <a:spcPct val="105000"/>
              </a:lnSpc>
              <a:spcBef>
                <a:spcPts val="0"/>
              </a:spcBef>
              <a:buFont typeface="Wingdings" panose="05000000000000000000" pitchFamily="2" charset="2"/>
              <a:buChar char="ü"/>
            </a:pPr>
            <a:r>
              <a:rPr lang="tr-TR" sz="8400" b="1" dirty="0"/>
              <a:t>Üreten ve özyeterlik sağlayan Türkiye!</a:t>
            </a:r>
            <a:endParaRPr lang="tr-TR" sz="8400" b="1" dirty="0"/>
          </a:p>
          <a:p>
            <a:pPr fontAlgn="auto">
              <a:lnSpc>
                <a:spcPct val="105000"/>
              </a:lnSpc>
              <a:spcBef>
                <a:spcPts val="0"/>
              </a:spcBef>
              <a:buFont typeface="Wingdings" panose="05000000000000000000" pitchFamily="2" charset="2"/>
              <a:buChar char="ü"/>
            </a:pPr>
            <a:r>
              <a:rPr lang="tr-TR" sz="8400" b="1" i="1" dirty="0"/>
              <a:t>Yurtta Barış, Dünyada Barış!</a:t>
            </a:r>
            <a:endParaRPr lang="tr-TR" sz="8400" b="1" i="1" dirty="0"/>
          </a:p>
          <a:p>
            <a:pPr fontAlgn="auto">
              <a:lnSpc>
                <a:spcPct val="105000"/>
              </a:lnSpc>
              <a:spcBef>
                <a:spcPts val="0"/>
              </a:spcBef>
              <a:buFont typeface="Wingdings" panose="05000000000000000000" pitchFamily="2" charset="2"/>
              <a:buChar char="ü"/>
            </a:pPr>
            <a:r>
              <a:rPr lang="tr-TR" sz="8400" b="1" dirty="0"/>
              <a:t>Güçler ayrılığı, Parlamenter rejim</a:t>
            </a:r>
            <a:endParaRPr lang="tr-TR" sz="8400" b="1" dirty="0"/>
          </a:p>
          <a:p>
            <a:pPr fontAlgn="auto">
              <a:lnSpc>
                <a:spcPct val="105000"/>
              </a:lnSpc>
              <a:spcBef>
                <a:spcPts val="0"/>
              </a:spcBef>
              <a:buFont typeface="Wingdings" panose="05000000000000000000" pitchFamily="2" charset="2"/>
              <a:buChar char="ü"/>
            </a:pPr>
            <a:r>
              <a:rPr lang="tr-TR" sz="8400" b="1" i="1" dirty="0"/>
              <a:t>Laik, demokratik, insan haklarına dayalı sosyal hukuk devleti</a:t>
            </a:r>
            <a:endParaRPr lang="tr-TR" sz="8400" b="1" i="1" dirty="0"/>
          </a:p>
          <a:p>
            <a:pPr fontAlgn="auto">
              <a:lnSpc>
                <a:spcPct val="105000"/>
              </a:lnSpc>
              <a:spcBef>
                <a:spcPts val="0"/>
              </a:spcBef>
              <a:buFont typeface="Wingdings" panose="05000000000000000000" pitchFamily="2" charset="2"/>
              <a:buChar char="ü"/>
            </a:pPr>
            <a:r>
              <a:rPr lang="tr-TR" sz="8400" b="1" dirty="0"/>
              <a:t>Bilim ve teknoloji üreten Türkiye</a:t>
            </a:r>
            <a:endParaRPr lang="tr-TR" sz="8400" b="1" dirty="0"/>
          </a:p>
          <a:p>
            <a:pPr fontAlgn="auto">
              <a:lnSpc>
                <a:spcPct val="105000"/>
              </a:lnSpc>
              <a:spcBef>
                <a:spcPts val="0"/>
              </a:spcBef>
              <a:buFont typeface="Wingdings" panose="05000000000000000000" pitchFamily="2" charset="2"/>
              <a:buChar char="ü"/>
            </a:pPr>
            <a:r>
              <a:rPr lang="tr-TR" sz="8400" b="1" i="1" dirty="0"/>
              <a:t>Bilişim çağını yakalayan Türkiye</a:t>
            </a:r>
            <a:endParaRPr lang="tr-TR" sz="8400" b="1" i="1" dirty="0"/>
          </a:p>
        </p:txBody>
      </p:sp>
      <p:sp>
        <p:nvSpPr>
          <p:cNvPr id="4" name="Date Placeholder 3"/>
          <p:cNvSpPr>
            <a:spLocks noGrp="1"/>
          </p:cNvSpPr>
          <p:nvPr>
            <p:ph type="dt" sz="half" idx="10"/>
          </p:nvPr>
        </p:nvSpPr>
        <p:spPr>
          <a:xfrm>
            <a:off x="457200" y="6500834"/>
            <a:ext cx="2133600" cy="365125"/>
          </a:xfrm>
        </p:spPr>
        <p:txBody>
          <a:bodyPr/>
          <a:lstStyle/>
          <a:p>
            <a:r>
              <a:rPr lang="tr-TR" sz="1400" smtClean="0">
                <a:solidFill>
                  <a:prstClr val="black"/>
                </a:solidFill>
              </a:rPr>
              <a:t>10/30/2021</a:t>
            </a:r>
            <a:endParaRPr lang="tr-TR" sz="1400">
              <a:solidFill>
                <a:prstClr val="black"/>
              </a:solidFill>
            </a:endParaRPr>
          </a:p>
        </p:txBody>
      </p:sp>
      <p:sp>
        <p:nvSpPr>
          <p:cNvPr id="6" name="Slide Number Placeholder 5"/>
          <p:cNvSpPr>
            <a:spLocks noGrp="1"/>
          </p:cNvSpPr>
          <p:nvPr>
            <p:ph type="sldNum" sz="quarter" idx="12"/>
          </p:nvPr>
        </p:nvSpPr>
        <p:spPr>
          <a:xfrm>
            <a:off x="6553200" y="6500834"/>
            <a:ext cx="2133600" cy="365125"/>
          </a:xfrm>
        </p:spPr>
        <p:txBody>
          <a:bodyPr/>
          <a:lstStyle/>
          <a:p>
            <a:fld id="{721B7E8C-6CCB-49AA-BC11-D96515BADB1E}" type="slidenum">
              <a:rPr lang="tr-TR" sz="1400" smtClean="0">
                <a:solidFill>
                  <a:prstClr val="black"/>
                </a:solidFill>
              </a:rPr>
            </a:fld>
            <a:endParaRPr lang="tr-TR" sz="1400">
              <a:solidFill>
                <a:prstClr val="black"/>
              </a:solidFill>
            </a:endParaRPr>
          </a:p>
        </p:txBody>
      </p:sp>
      <p:sp>
        <p:nvSpPr>
          <p:cNvPr id="7" name="TextBox 6"/>
          <p:cNvSpPr txBox="1"/>
          <p:nvPr/>
        </p:nvSpPr>
        <p:spPr>
          <a:xfrm>
            <a:off x="5250314" y="1052736"/>
            <a:ext cx="3786182" cy="5400675"/>
          </a:xfrm>
          <a:prstGeom prst="rect">
            <a:avLst/>
          </a:prstGeom>
          <a:solidFill>
            <a:srgbClr val="FFFF00">
              <a:alpha val="28000"/>
            </a:srgb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tr-TR" sz="700" dirty="0">
              <a:solidFill>
                <a:srgbClr val="000066"/>
              </a:solidFill>
            </a:endParaRPr>
          </a:p>
          <a:p>
            <a:pPr algn="ctr"/>
            <a:r>
              <a:rPr lang="tr-TR" sz="2100" dirty="0">
                <a:solidFill>
                  <a:srgbClr val="000066"/>
                </a:solidFill>
              </a:rPr>
              <a:t>Hedefleri; Türk Ordusu’nu Cumhuriyet’i savunamaz duruma düşürmek ve bağımsız yargıyı tasfiye etmektir. Bu adımları atan </a:t>
            </a:r>
            <a:r>
              <a:rPr lang="tr-TR" sz="2100" b="1" dirty="0">
                <a:solidFill>
                  <a:srgbClr val="800000"/>
                </a:solidFill>
              </a:rPr>
              <a:t>Recep Tayyip Erdoğan, </a:t>
            </a:r>
            <a:br>
              <a:rPr lang="tr-TR" sz="2100" b="1" dirty="0">
                <a:solidFill>
                  <a:srgbClr val="800000"/>
                </a:solidFill>
              </a:rPr>
            </a:br>
            <a:r>
              <a:rPr lang="tr-TR" sz="2100" b="1" dirty="0">
                <a:solidFill>
                  <a:srgbClr val="800000"/>
                </a:solidFill>
              </a:rPr>
              <a:t>ABD’nin “</a:t>
            </a:r>
            <a:r>
              <a:rPr lang="tr-TR" sz="2100" b="1" i="1" dirty="0">
                <a:solidFill>
                  <a:srgbClr val="800000"/>
                </a:solidFill>
              </a:rPr>
              <a:t>BOP Eşbaşkanı</a:t>
            </a:r>
            <a:r>
              <a:rPr lang="tr-TR" sz="2100" b="1" dirty="0">
                <a:solidFill>
                  <a:srgbClr val="800000"/>
                </a:solidFill>
              </a:rPr>
              <a:t>”</a:t>
            </a:r>
            <a:r>
              <a:rPr lang="tr-TR" sz="2100" dirty="0">
                <a:solidFill>
                  <a:srgbClr val="000066"/>
                </a:solidFill>
              </a:rPr>
              <a:t>dır. Onaylayacak kişi ise </a:t>
            </a:r>
            <a:br>
              <a:rPr lang="tr-TR" sz="2100" dirty="0">
                <a:solidFill>
                  <a:srgbClr val="000066"/>
                </a:solidFill>
              </a:rPr>
            </a:br>
            <a:r>
              <a:rPr lang="tr-TR" sz="2100" dirty="0">
                <a:solidFill>
                  <a:srgbClr val="000066"/>
                </a:solidFill>
              </a:rPr>
              <a:t>ABD Dışişleri Bakanı ile </a:t>
            </a:r>
            <a:br>
              <a:rPr lang="tr-TR" sz="2100" dirty="0">
                <a:solidFill>
                  <a:srgbClr val="000066"/>
                </a:solidFill>
              </a:rPr>
            </a:br>
            <a:r>
              <a:rPr lang="tr-TR" sz="2100" dirty="0">
                <a:solidFill>
                  <a:srgbClr val="000066"/>
                </a:solidFill>
              </a:rPr>
              <a:t>“</a:t>
            </a:r>
            <a:r>
              <a:rPr lang="tr-TR" sz="2100" i="1" dirty="0">
                <a:solidFill>
                  <a:srgbClr val="000066"/>
                </a:solidFill>
              </a:rPr>
              <a:t>2 sayfa 9 maddelik hizmet sözleşmesi</a:t>
            </a:r>
            <a:r>
              <a:rPr lang="tr-TR" sz="2100" dirty="0">
                <a:solidFill>
                  <a:srgbClr val="000066"/>
                </a:solidFill>
              </a:rPr>
              <a:t>” bağıtlayan </a:t>
            </a:r>
            <a:r>
              <a:rPr lang="tr-TR" sz="2100" b="1" dirty="0">
                <a:solidFill>
                  <a:srgbClr val="000066"/>
                </a:solidFill>
              </a:rPr>
              <a:t>Abdullah Gül</a:t>
            </a:r>
            <a:r>
              <a:rPr lang="tr-TR" sz="2100" dirty="0">
                <a:solidFill>
                  <a:srgbClr val="000066"/>
                </a:solidFill>
              </a:rPr>
              <a:t>’dür. Bunların yapacakları Anayasa değişiklikleri </a:t>
            </a:r>
            <a:br>
              <a:rPr lang="tr-TR" sz="2100" dirty="0">
                <a:solidFill>
                  <a:srgbClr val="000066"/>
                </a:solidFill>
              </a:rPr>
            </a:br>
            <a:r>
              <a:rPr lang="tr-TR" sz="2100" dirty="0">
                <a:solidFill>
                  <a:srgbClr val="000066"/>
                </a:solidFill>
              </a:rPr>
              <a:t>ne denli cilalanırsa cilalansın, </a:t>
            </a:r>
            <a:br>
              <a:rPr lang="tr-TR" sz="2100" dirty="0">
                <a:solidFill>
                  <a:srgbClr val="000066"/>
                </a:solidFill>
              </a:rPr>
            </a:br>
            <a:r>
              <a:rPr lang="tr-TR" sz="2300" b="1" u="sng" dirty="0">
                <a:solidFill>
                  <a:srgbClr val="660033"/>
                </a:solidFill>
              </a:rPr>
              <a:t>“</a:t>
            </a:r>
            <a:r>
              <a:rPr lang="tr-TR" sz="2300" b="1" i="1" u="sng" dirty="0">
                <a:solidFill>
                  <a:srgbClr val="660033"/>
                </a:solidFill>
              </a:rPr>
              <a:t>ulus devleti tasfiye</a:t>
            </a:r>
            <a:r>
              <a:rPr lang="tr-TR" sz="2300" b="1" u="sng" dirty="0">
                <a:solidFill>
                  <a:srgbClr val="660033"/>
                </a:solidFill>
              </a:rPr>
              <a:t>” planı</a:t>
            </a:r>
            <a:r>
              <a:rPr lang="tr-TR" sz="2100" dirty="0">
                <a:solidFill>
                  <a:srgbClr val="000066"/>
                </a:solidFill>
              </a:rPr>
              <a:t>dır. Bunu görmemek, </a:t>
            </a:r>
            <a:br>
              <a:rPr lang="tr-TR" sz="2100" dirty="0">
                <a:solidFill>
                  <a:srgbClr val="000066"/>
                </a:solidFill>
              </a:rPr>
            </a:br>
            <a:r>
              <a:rPr lang="tr-TR" sz="2100" dirty="0">
                <a:solidFill>
                  <a:srgbClr val="000066"/>
                </a:solidFill>
              </a:rPr>
              <a:t>“</a:t>
            </a:r>
            <a:r>
              <a:rPr lang="tr-TR" sz="2100" b="1" i="1" dirty="0">
                <a:solidFill>
                  <a:srgbClr val="663300"/>
                </a:solidFill>
              </a:rPr>
              <a:t>demokrasi budalalığı</a:t>
            </a:r>
            <a:r>
              <a:rPr lang="tr-TR" sz="2100" dirty="0">
                <a:solidFill>
                  <a:srgbClr val="000066"/>
                </a:solidFill>
              </a:rPr>
              <a:t>” olur.</a:t>
            </a:r>
            <a:endParaRPr lang="tr-TR" sz="2100" dirty="0">
              <a:solidFill>
                <a:srgbClr val="000066"/>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92075" y="115888"/>
            <a:ext cx="8943975" cy="3744912"/>
          </a:xfrm>
          <a:solidFill>
            <a:srgbClr val="FFFF99"/>
          </a:solidFill>
          <a:ln w="57150">
            <a:solidFill>
              <a:srgbClr val="663300"/>
            </a:solidFill>
          </a:ln>
        </p:spPr>
        <p:txBody>
          <a:bodyPr/>
          <a:lstStyle/>
          <a:p>
            <a:pPr algn="ctr" eaLnBrk="1" hangingPunct="1"/>
            <a:r>
              <a:rPr lang="tr-TR" sz="3400" b="1" dirty="0">
                <a:solidFill>
                  <a:srgbClr val="003300"/>
                </a:solidFill>
              </a:rPr>
              <a:t>“ Bugün ulaştığımız sonuç, </a:t>
            </a:r>
            <a:br>
              <a:rPr lang="tr-TR" sz="3400" b="1" dirty="0">
                <a:solidFill>
                  <a:srgbClr val="003300"/>
                </a:solidFill>
              </a:rPr>
            </a:br>
            <a:r>
              <a:rPr lang="tr-TR" sz="3400" b="1" dirty="0">
                <a:solidFill>
                  <a:srgbClr val="003300"/>
                </a:solidFill>
              </a:rPr>
              <a:t>yüzyıllardan beri çekilen </a:t>
            </a:r>
            <a:br>
              <a:rPr lang="tr-TR" sz="3400" b="1" dirty="0">
                <a:solidFill>
                  <a:srgbClr val="003300"/>
                </a:solidFill>
              </a:rPr>
            </a:br>
            <a:r>
              <a:rPr lang="tr-TR" sz="3400" b="1" dirty="0">
                <a:solidFill>
                  <a:srgbClr val="003300"/>
                </a:solidFill>
              </a:rPr>
              <a:t>ulusal yıkımların yarattığı uyanıklığın </a:t>
            </a:r>
            <a:br>
              <a:rPr lang="tr-TR" sz="3400" b="1" dirty="0">
                <a:solidFill>
                  <a:srgbClr val="003300"/>
                </a:solidFill>
              </a:rPr>
            </a:br>
            <a:r>
              <a:rPr lang="tr-TR" sz="3400" b="1" dirty="0">
                <a:solidFill>
                  <a:srgbClr val="003300"/>
                </a:solidFill>
              </a:rPr>
              <a:t>ve bu sevgili </a:t>
            </a:r>
            <a:r>
              <a:rPr lang="tr-TR" sz="3500" b="1" dirty="0">
                <a:solidFill>
                  <a:srgbClr val="800000"/>
                </a:solidFill>
                <a:latin typeface="Verdana" panose="020B0604030504040204" pitchFamily="34" charset="0"/>
              </a:rPr>
              <a:t>yurdun her köşesini sulayan kanların karşılığıdır</a:t>
            </a:r>
            <a:r>
              <a:rPr lang="tr-TR" sz="3400" b="1" dirty="0">
                <a:solidFill>
                  <a:srgbClr val="003300"/>
                </a:solidFill>
              </a:rPr>
              <a:t>. </a:t>
            </a:r>
            <a:br>
              <a:rPr lang="tr-TR" sz="3400" b="1" dirty="0">
                <a:solidFill>
                  <a:srgbClr val="003300"/>
                </a:solidFill>
              </a:rPr>
            </a:br>
            <a:r>
              <a:rPr lang="tr-TR" sz="3400" b="1" dirty="0">
                <a:solidFill>
                  <a:srgbClr val="003300"/>
                </a:solidFill>
              </a:rPr>
              <a:t>Bu sonucu, </a:t>
            </a:r>
            <a:r>
              <a:rPr lang="tr-TR" sz="3400" b="1" i="1" u="sng" dirty="0">
                <a:solidFill>
                  <a:srgbClr val="003300"/>
                </a:solidFill>
              </a:rPr>
              <a:t>Türk gençliğine kutsal bir armağan olarak bırakıyorum</a:t>
            </a:r>
            <a:r>
              <a:rPr lang="tr-TR" sz="3400" b="1" dirty="0">
                <a:solidFill>
                  <a:srgbClr val="003300"/>
                </a:solidFill>
              </a:rPr>
              <a:t>.”</a:t>
            </a:r>
            <a:endParaRPr lang="tr-TR" sz="3400" b="1" dirty="0">
              <a:solidFill>
                <a:srgbClr val="003300"/>
              </a:solidFill>
            </a:endParaRPr>
          </a:p>
        </p:txBody>
      </p:sp>
      <p:pic>
        <p:nvPicPr>
          <p:cNvPr id="559107" name="Picture 3" descr="Ata ve Bayrak"/>
          <p:cNvPicPr>
            <a:picLocks noGrp="1" noChangeAspect="1" noChangeArrowheads="1"/>
          </p:cNvPicPr>
          <p:nvPr>
            <p:ph type="body" idx="1"/>
          </p:nvPr>
        </p:nvPicPr>
        <p:blipFill>
          <a:blip r:embed="rId1" cstate="email"/>
          <a:srcRect/>
          <a:stretch>
            <a:fillRect/>
          </a:stretch>
        </p:blipFill>
        <p:spPr>
          <a:xfrm>
            <a:off x="323850" y="4004945"/>
            <a:ext cx="4114800" cy="2697163"/>
          </a:xfrm>
          <a:noFill/>
          <a:ln w="76200" cmpd="tri">
            <a:solidFill>
              <a:srgbClr val="000000"/>
            </a:solidFill>
          </a:ln>
        </p:spPr>
      </p:pic>
      <p:pic>
        <p:nvPicPr>
          <p:cNvPr id="559108" name="Picture 4" descr="IMZARENK"/>
          <p:cNvPicPr>
            <a:picLocks noChangeAspect="1" noChangeArrowheads="1"/>
          </p:cNvPicPr>
          <p:nvPr/>
        </p:nvPicPr>
        <p:blipFill>
          <a:blip r:embed="rId2" cstate="email"/>
          <a:srcRect/>
          <a:stretch>
            <a:fillRect/>
          </a:stretch>
        </p:blipFill>
        <p:spPr bwMode="auto">
          <a:xfrm>
            <a:off x="4572000" y="4233863"/>
            <a:ext cx="4422775" cy="2124075"/>
          </a:xfrm>
          <a:prstGeom prst="rect">
            <a:avLst/>
          </a:prstGeom>
          <a:noFill/>
          <a:ln w="9525">
            <a:noFill/>
            <a:miter lim="800000"/>
            <a:headEnd/>
            <a:tailEnd/>
          </a:ln>
        </p:spPr>
      </p:pic>
      <p:sp>
        <p:nvSpPr>
          <p:cNvPr id="6" name="Slide Number Placeholder 5"/>
          <p:cNvSpPr>
            <a:spLocks noGrp="1"/>
          </p:cNvSpPr>
          <p:nvPr>
            <p:ph type="sldNum" sz="quarter" idx="12"/>
          </p:nvPr>
        </p:nvSpPr>
        <p:spPr>
          <a:xfrm>
            <a:off x="6808788" y="6400800"/>
            <a:ext cx="1905000" cy="457200"/>
          </a:xfrm>
        </p:spPr>
        <p:txBody>
          <a:bodyPr/>
          <a:lstStyle/>
          <a:p>
            <a:pPr>
              <a:defRPr/>
            </a:pPr>
            <a:fld id="{8F58989D-8777-4935-912B-FFE93708CB65}" type="slidenum">
              <a:rPr lang="tr-TR">
                <a:solidFill>
                  <a:srgbClr val="000000"/>
                </a:solidFill>
              </a:rPr>
            </a:fld>
            <a:endParaRPr lang="tr-TR" dirty="0">
              <a:solidFill>
                <a:srgbClr val="000000"/>
              </a:solidFill>
            </a:endParaRPr>
          </a:p>
        </p:txBody>
      </p:sp>
      <p:sp>
        <p:nvSpPr>
          <p:cNvPr id="2" name="Date Placeholder 1"/>
          <p:cNvSpPr>
            <a:spLocks noGrp="1"/>
          </p:cNvSpPr>
          <p:nvPr>
            <p:ph type="dt" sz="half" idx="10"/>
          </p:nvPr>
        </p:nvSpPr>
        <p:spPr>
          <a:xfrm>
            <a:off x="4678045" y="6387148"/>
            <a:ext cx="1905000" cy="45720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9106"/>
                                        </p:tgtEl>
                                        <p:attrNameLst>
                                          <p:attrName>style.visibility</p:attrName>
                                        </p:attrNameLst>
                                      </p:cBhvr>
                                      <p:to>
                                        <p:strVal val="visible"/>
                                      </p:to>
                                    </p:set>
                                    <p:animEffect transition="in" filter="checkerboard(across)">
                                      <p:cBhvr>
                                        <p:cTn id="7" dur="1000"/>
                                        <p:tgtEl>
                                          <p:spTgt spid="55910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59107"/>
                                        </p:tgtEl>
                                        <p:attrNameLst>
                                          <p:attrName>style.visibility</p:attrName>
                                        </p:attrNameLst>
                                      </p:cBhvr>
                                      <p:to>
                                        <p:strVal val="visible"/>
                                      </p:to>
                                    </p:set>
                                    <p:animEffect transition="in" filter="plus(in)">
                                      <p:cBhvr>
                                        <p:cTn id="12" dur="1000"/>
                                        <p:tgtEl>
                                          <p:spTgt spid="55910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9108"/>
                                        </p:tgtEl>
                                        <p:attrNameLst>
                                          <p:attrName>style.visibility</p:attrName>
                                        </p:attrNameLst>
                                      </p:cBhvr>
                                      <p:to>
                                        <p:strVal val="visible"/>
                                      </p:to>
                                    </p:set>
                                    <p:anim calcmode="lin" valueType="num">
                                      <p:cBhvr additive="base">
                                        <p:cTn id="17" dur="500" fill="hold"/>
                                        <p:tgtEl>
                                          <p:spTgt spid="559108"/>
                                        </p:tgtEl>
                                        <p:attrNameLst>
                                          <p:attrName>ppt_x</p:attrName>
                                        </p:attrNameLst>
                                      </p:cBhvr>
                                      <p:tavLst>
                                        <p:tav tm="0">
                                          <p:val>
                                            <p:strVal val="#ppt_x"/>
                                          </p:val>
                                        </p:tav>
                                        <p:tav tm="100000">
                                          <p:val>
                                            <p:strVal val="#ppt_x"/>
                                          </p:val>
                                        </p:tav>
                                      </p:tavLst>
                                    </p:anim>
                                    <p:anim calcmode="lin" valueType="num">
                                      <p:cBhvr additive="base">
                                        <p:cTn id="18" dur="500" fill="hold"/>
                                        <p:tgtEl>
                                          <p:spTgt spid="559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3"/>
          <p:cNvSpPr>
            <a:spLocks noGrp="1"/>
          </p:cNvSpPr>
          <p:nvPr>
            <p:ph type="dt" sz="quarter" idx="10"/>
          </p:nvPr>
        </p:nvSpPr>
        <p:spPr>
          <a:xfrm>
            <a:off x="457200" y="6337126"/>
            <a:ext cx="2133600" cy="476250"/>
          </a:xfrm>
        </p:spPr>
        <p:txBody>
          <a:bodyPr/>
          <a:lstStyle/>
          <a:p>
            <a:pPr>
              <a:defRPr/>
            </a:pPr>
            <a:r>
              <a:rPr lang="tr-TR" smtClean="0">
                <a:solidFill>
                  <a:srgbClr val="FFFFFF"/>
                </a:solidFill>
              </a:rPr>
              <a:t>10/30/2021</a:t>
            </a:r>
            <a:endParaRPr lang="tr-TR">
              <a:solidFill>
                <a:srgbClr val="FFFFFF"/>
              </a:solidFill>
            </a:endParaRPr>
          </a:p>
        </p:txBody>
      </p:sp>
      <p:sp>
        <p:nvSpPr>
          <p:cNvPr id="5" name="Slide Number Placeholder 5"/>
          <p:cNvSpPr>
            <a:spLocks noGrp="1"/>
          </p:cNvSpPr>
          <p:nvPr>
            <p:ph type="sldNum" sz="quarter" idx="12"/>
          </p:nvPr>
        </p:nvSpPr>
        <p:spPr>
          <a:xfrm>
            <a:off x="6553200" y="6337126"/>
            <a:ext cx="2133600" cy="476250"/>
          </a:xfrm>
        </p:spPr>
        <p:txBody>
          <a:bodyPr/>
          <a:lstStyle/>
          <a:p>
            <a:pPr>
              <a:defRPr/>
            </a:pPr>
            <a:fld id="{42952C5D-14D2-4C2A-B6AE-013D15904AD3}" type="slidenum">
              <a:rPr lang="tr-TR">
                <a:solidFill>
                  <a:srgbClr val="FFFFFF"/>
                </a:solidFill>
              </a:rPr>
            </a:fld>
            <a:endParaRPr lang="tr-TR">
              <a:solidFill>
                <a:srgbClr val="FFFFFF"/>
              </a:solidFill>
            </a:endParaRPr>
          </a:p>
        </p:txBody>
      </p:sp>
      <p:sp>
        <p:nvSpPr>
          <p:cNvPr id="471042" name="Rectangle 2"/>
          <p:cNvSpPr>
            <a:spLocks noGrp="1" noChangeArrowheads="1"/>
          </p:cNvSpPr>
          <p:nvPr>
            <p:ph type="body" idx="1"/>
          </p:nvPr>
        </p:nvSpPr>
        <p:spPr>
          <a:xfrm>
            <a:off x="250825" y="188913"/>
            <a:ext cx="8686800" cy="6192837"/>
          </a:xfrm>
          <a:ln w="76200">
            <a:solidFill>
              <a:srgbClr val="FF3300"/>
            </a:solidFill>
          </a:ln>
        </p:spPr>
        <p:txBody>
          <a:bodyPr/>
          <a:lstStyle/>
          <a:p>
            <a:pPr algn="ctr" eaLnBrk="1" hangingPunct="1">
              <a:lnSpc>
                <a:spcPct val="90000"/>
              </a:lnSpc>
              <a:buFontTx/>
              <a:buNone/>
              <a:defRPr/>
            </a:pPr>
            <a:endParaRPr lang="tr-TR" sz="1400" b="1" dirty="0">
              <a:solidFill>
                <a:srgbClr val="FFFF00"/>
              </a:solidFill>
            </a:endParaRPr>
          </a:p>
          <a:p>
            <a:pPr algn="ctr" eaLnBrk="1" hangingPunct="1">
              <a:lnSpc>
                <a:spcPct val="90000"/>
              </a:lnSpc>
              <a:buFontTx/>
              <a:buNone/>
              <a:defRPr/>
            </a:pPr>
            <a:r>
              <a:rPr lang="tr-TR" b="1" dirty="0">
                <a:solidFill>
                  <a:srgbClr val="FFFF00"/>
                </a:solidFill>
                <a:latin typeface="Verdana" panose="020B0604030504040204" pitchFamily="34" charset="0"/>
              </a:rPr>
              <a:t>“ Bütün Dünya bilsin ki, </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benim için bir </a:t>
            </a:r>
            <a:r>
              <a:rPr lang="tr-TR" b="1" u="sng" dirty="0">
                <a:solidFill>
                  <a:srgbClr val="FFFF00"/>
                </a:solidFill>
                <a:latin typeface="Verdana" panose="020B0604030504040204" pitchFamily="34" charset="0"/>
              </a:rPr>
              <a:t>taraflılık</a:t>
            </a:r>
            <a:r>
              <a:rPr lang="tr-TR" b="1" dirty="0">
                <a:solidFill>
                  <a:srgbClr val="FFFF00"/>
                </a:solidFill>
                <a:latin typeface="Verdana" panose="020B0604030504040204" pitchFamily="34" charset="0"/>
              </a:rPr>
              <a:t> vardır :</a:t>
            </a:r>
            <a:endParaRPr lang="tr-TR" b="1" u="sng" dirty="0">
              <a:solidFill>
                <a:srgbClr val="FFFF00"/>
              </a:solidFill>
              <a:latin typeface="Verdana" panose="020B0604030504040204" pitchFamily="34" charset="0"/>
            </a:endParaRPr>
          </a:p>
          <a:p>
            <a:pPr algn="ctr" eaLnBrk="1" hangingPunct="1">
              <a:lnSpc>
                <a:spcPct val="90000"/>
              </a:lnSpc>
              <a:buFontTx/>
              <a:buNone/>
              <a:defRPr/>
            </a:pPr>
            <a:r>
              <a:rPr lang="tr-TR" b="1" u="sng" dirty="0">
                <a:solidFill>
                  <a:srgbClr val="FFFF00"/>
                </a:solidFill>
                <a:latin typeface="Verdana" panose="020B0604030504040204" pitchFamily="34" charset="0"/>
              </a:rPr>
              <a:t>Cumhuriyet</a:t>
            </a:r>
            <a:r>
              <a:rPr lang="tr-TR" b="1" dirty="0">
                <a:solidFill>
                  <a:srgbClr val="FFFF00"/>
                </a:solidFill>
                <a:latin typeface="Verdana" panose="020B0604030504040204" pitchFamily="34" charset="0"/>
              </a:rPr>
              <a:t> taraftarlılığı, </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düşünsel ve toplumsal </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sz="4000" b="1" u="sng" dirty="0">
                <a:solidFill>
                  <a:srgbClr val="FF3300"/>
                </a:solidFill>
                <a:latin typeface="Verdana" panose="020B0604030504040204" pitchFamily="34" charset="0"/>
              </a:rPr>
              <a:t>devrim</a:t>
            </a:r>
            <a:r>
              <a:rPr lang="tr-TR" sz="4000" b="1" dirty="0">
                <a:solidFill>
                  <a:srgbClr val="FF3300"/>
                </a:solidFill>
                <a:latin typeface="Verdana" panose="020B0604030504040204" pitchFamily="34" charset="0"/>
              </a:rPr>
              <a:t> </a:t>
            </a:r>
            <a:r>
              <a:rPr lang="tr-TR" sz="4000" b="1" u="sng" dirty="0">
                <a:solidFill>
                  <a:srgbClr val="FF3300"/>
                </a:solidFill>
                <a:latin typeface="Verdana" panose="020B0604030504040204" pitchFamily="34" charset="0"/>
              </a:rPr>
              <a:t>taraftarlığı</a:t>
            </a:r>
            <a:r>
              <a:rPr lang="tr-TR" sz="3600" b="1" dirty="0">
                <a:solidFill>
                  <a:srgbClr val="FFFF00"/>
                </a:solidFill>
                <a:latin typeface="Verdana" panose="020B0604030504040204" pitchFamily="34" charset="0"/>
              </a:rPr>
              <a:t>... </a:t>
            </a:r>
            <a:endParaRPr lang="tr-TR" sz="3600"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Bu noktada, </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yeni Türkiye topluluğunda</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1 bireyi, dışarıda düşünmek</a:t>
            </a:r>
            <a:endParaRPr lang="tr-TR" b="1" dirty="0">
              <a:solidFill>
                <a:srgbClr val="FFFF00"/>
              </a:solidFill>
              <a:latin typeface="Verdana" panose="020B0604030504040204" pitchFamily="34" charset="0"/>
            </a:endParaRPr>
          </a:p>
          <a:p>
            <a:pPr algn="ctr" eaLnBrk="1" hangingPunct="1">
              <a:lnSpc>
                <a:spcPct val="90000"/>
              </a:lnSpc>
              <a:buFontTx/>
              <a:buNone/>
              <a:defRPr/>
            </a:pPr>
            <a:r>
              <a:rPr lang="tr-TR" b="1" dirty="0">
                <a:solidFill>
                  <a:srgbClr val="FFFF00"/>
                </a:solidFill>
                <a:latin typeface="Verdana" panose="020B0604030504040204" pitchFamily="34" charset="0"/>
              </a:rPr>
              <a:t>istemiyorum. ” </a:t>
            </a:r>
            <a:r>
              <a:rPr lang="tr-TR" b="1" dirty="0">
                <a:latin typeface="Verdana" panose="020B0604030504040204" pitchFamily="34" charset="0"/>
              </a:rPr>
              <a:t>(1924)</a:t>
            </a:r>
            <a:endParaRPr lang="tr-TR" b="1" dirty="0">
              <a:latin typeface="Verdana" panose="020B0604030504040204" pitchFamily="34" charset="0"/>
            </a:endParaRPr>
          </a:p>
          <a:p>
            <a:pPr algn="ctr" eaLnBrk="1" hangingPunct="1">
              <a:lnSpc>
                <a:spcPct val="90000"/>
              </a:lnSpc>
              <a:buFontTx/>
              <a:buNone/>
              <a:defRPr/>
            </a:pPr>
            <a:endParaRPr lang="tr-TR" sz="1400" b="1" dirty="0">
              <a:solidFill>
                <a:srgbClr val="FFFF00"/>
              </a:solidFill>
              <a:latin typeface="Verdana" panose="020B0604030504040204" pitchFamily="34" charset="0"/>
            </a:endParaRPr>
          </a:p>
          <a:p>
            <a:pPr algn="ctr" eaLnBrk="1" hangingPunct="1">
              <a:lnSpc>
                <a:spcPct val="90000"/>
              </a:lnSpc>
              <a:buFontTx/>
              <a:buNone/>
              <a:defRPr/>
            </a:pPr>
            <a:r>
              <a:rPr lang="tr-TR" sz="3600" b="1" i="1" dirty="0">
                <a:solidFill>
                  <a:srgbClr val="00FF00"/>
                </a:solidFill>
                <a:latin typeface="Verdana" panose="020B0604030504040204" pitchFamily="34" charset="0"/>
              </a:rPr>
              <a:t>Gazi Mustafa Kemal ATATÜRK</a:t>
            </a:r>
            <a:r>
              <a:rPr lang="tr-TR" dirty="0"/>
              <a:t> </a:t>
            </a:r>
            <a:endParaRPr lang="tr-TR" dirty="0"/>
          </a:p>
          <a:p>
            <a:pPr algn="ctr" eaLnBrk="1" hangingPunct="1">
              <a:lnSpc>
                <a:spcPct val="90000"/>
              </a:lnSpc>
              <a:buFontTx/>
              <a:buNone/>
              <a:defRPr/>
            </a:pPr>
            <a:endParaRPr lang="tr-TR" sz="12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aa1"/>
          <p:cNvPicPr>
            <a:picLocks noChangeAspect="1" noChangeArrowheads="1"/>
          </p:cNvPicPr>
          <p:nvPr/>
        </p:nvPicPr>
        <p:blipFill>
          <a:blip r:embed="rId1" cstate="email"/>
          <a:srcRect/>
          <a:stretch>
            <a:fillRect/>
          </a:stretch>
        </p:blipFill>
        <p:spPr bwMode="auto">
          <a:xfrm>
            <a:off x="4932363" y="457200"/>
            <a:ext cx="3743325" cy="5943600"/>
          </a:xfrm>
          <a:prstGeom prst="rect">
            <a:avLst/>
          </a:prstGeom>
          <a:noFill/>
          <a:ln w="9525">
            <a:noFill/>
            <a:miter lim="800000"/>
            <a:headEnd/>
            <a:tailEnd/>
          </a:ln>
        </p:spPr>
      </p:pic>
      <p:sp>
        <p:nvSpPr>
          <p:cNvPr id="164867" name="Text Box 3"/>
          <p:cNvSpPr txBox="1">
            <a:spLocks noChangeArrowheads="1"/>
          </p:cNvSpPr>
          <p:nvPr/>
        </p:nvSpPr>
        <p:spPr bwMode="auto">
          <a:xfrm>
            <a:off x="393700" y="419100"/>
            <a:ext cx="4465638" cy="6034088"/>
          </a:xfrm>
          <a:prstGeom prst="rect">
            <a:avLst/>
          </a:prstGeom>
          <a:noFill/>
          <a:ln w="9525">
            <a:noFill/>
            <a:miter lim="800000"/>
          </a:ln>
        </p:spPr>
        <p:txBody>
          <a:bodyPr>
            <a:spAutoFit/>
          </a:bodyPr>
          <a:lstStyle/>
          <a:p>
            <a:pPr algn="ctr" fontAlgn="base">
              <a:spcBef>
                <a:spcPct val="0"/>
              </a:spcBef>
              <a:spcAft>
                <a:spcPct val="0"/>
              </a:spcAft>
            </a:pPr>
            <a:endParaRPr lang="tr-TR" sz="600">
              <a:solidFill>
                <a:srgbClr val="FFFF66"/>
              </a:solidFill>
              <a:latin typeface="Albertus Extra Bold" pitchFamily="34" charset="0"/>
            </a:endParaRPr>
          </a:p>
          <a:p>
            <a:pPr algn="ctr" fontAlgn="base">
              <a:spcBef>
                <a:spcPct val="10000"/>
              </a:spcBef>
              <a:spcAft>
                <a:spcPct val="0"/>
              </a:spcAft>
            </a:pPr>
            <a:r>
              <a:rPr lang="tr-TR" sz="2800">
                <a:solidFill>
                  <a:srgbClr val="FFFF66"/>
                </a:solidFill>
                <a:latin typeface="Arial" panose="020B0604020202020204" pitchFamily="34" charset="0"/>
              </a:rPr>
              <a:t>“ Yetişecek çocuklarımıza ve gençlerimize, görecekleri eğitimin derecesi ne olursa olsun, </a:t>
            </a:r>
            <a:r>
              <a:rPr lang="tr-TR" sz="2800" b="1">
                <a:solidFill>
                  <a:srgbClr val="FF6600"/>
                </a:solidFill>
                <a:latin typeface="Arial" panose="020B0604020202020204" pitchFamily="34" charset="0"/>
              </a:rPr>
              <a:t>en önce ve her şeyden önce Türkiye’nin </a:t>
            </a:r>
            <a:r>
              <a:rPr lang="tr-TR" sz="2800" b="1" u="sng">
                <a:solidFill>
                  <a:srgbClr val="FF6600"/>
                </a:solidFill>
                <a:latin typeface="Arial" panose="020B0604020202020204" pitchFamily="34" charset="0"/>
              </a:rPr>
              <a:t>bağımsızlığı</a:t>
            </a:r>
            <a:r>
              <a:rPr lang="tr-TR" sz="2800" b="1">
                <a:solidFill>
                  <a:srgbClr val="FF6600"/>
                </a:solidFill>
                <a:latin typeface="Arial" panose="020B0604020202020204" pitchFamily="34" charset="0"/>
              </a:rPr>
              <a:t>na, </a:t>
            </a:r>
            <a:endParaRPr lang="tr-TR" sz="2800" b="1">
              <a:solidFill>
                <a:srgbClr val="FF6600"/>
              </a:solidFill>
              <a:latin typeface="Arial" panose="020B0604020202020204" pitchFamily="34" charset="0"/>
            </a:endParaRPr>
          </a:p>
          <a:p>
            <a:pPr algn="ctr" fontAlgn="base">
              <a:spcBef>
                <a:spcPct val="10000"/>
              </a:spcBef>
              <a:spcAft>
                <a:spcPct val="0"/>
              </a:spcAft>
            </a:pPr>
            <a:r>
              <a:rPr lang="tr-TR" sz="2800">
                <a:solidFill>
                  <a:srgbClr val="FFFF66"/>
                </a:solidFill>
                <a:latin typeface="Arial" panose="020B0604020202020204" pitchFamily="34" charset="0"/>
              </a:rPr>
              <a:t>kendi benliğine, </a:t>
            </a:r>
            <a:br>
              <a:rPr lang="tr-TR" sz="2800">
                <a:solidFill>
                  <a:srgbClr val="FFFF66"/>
                </a:solidFill>
                <a:latin typeface="Arial" panose="020B0604020202020204" pitchFamily="34" charset="0"/>
              </a:rPr>
            </a:br>
            <a:r>
              <a:rPr lang="tr-TR" sz="2800" b="1">
                <a:solidFill>
                  <a:srgbClr val="00CC00"/>
                </a:solidFill>
                <a:latin typeface="Arial" panose="020B0604020202020204" pitchFamily="34" charset="0"/>
              </a:rPr>
              <a:t>ulusal geleneklerine</a:t>
            </a:r>
            <a:r>
              <a:rPr lang="tr-TR" sz="2800">
                <a:solidFill>
                  <a:srgbClr val="00CC00"/>
                </a:solidFill>
                <a:latin typeface="Arial" panose="020B0604020202020204" pitchFamily="34" charset="0"/>
              </a:rPr>
              <a:t> </a:t>
            </a:r>
            <a:r>
              <a:rPr lang="tr-TR" sz="2800">
                <a:solidFill>
                  <a:srgbClr val="FFFF66"/>
                </a:solidFill>
                <a:latin typeface="Arial" panose="020B0604020202020204" pitchFamily="34" charset="0"/>
              </a:rPr>
              <a:t>düşman olan </a:t>
            </a:r>
            <a:br>
              <a:rPr lang="tr-TR" sz="2800">
                <a:solidFill>
                  <a:srgbClr val="FFFF66"/>
                </a:solidFill>
                <a:latin typeface="Arial" panose="020B0604020202020204" pitchFamily="34" charset="0"/>
              </a:rPr>
            </a:br>
            <a:r>
              <a:rPr lang="tr-TR" sz="2800">
                <a:solidFill>
                  <a:srgbClr val="FFFF66"/>
                </a:solidFill>
                <a:latin typeface="Arial" panose="020B0604020202020204" pitchFamily="34" charset="0"/>
              </a:rPr>
              <a:t>bütün ögelerle </a:t>
            </a:r>
            <a:br>
              <a:rPr lang="tr-TR" sz="2800">
                <a:solidFill>
                  <a:srgbClr val="FFFF66"/>
                </a:solidFill>
                <a:latin typeface="Arial" panose="020B0604020202020204" pitchFamily="34" charset="0"/>
              </a:rPr>
            </a:br>
            <a:r>
              <a:rPr lang="tr-TR" sz="2800">
                <a:solidFill>
                  <a:srgbClr val="FFFF66"/>
                </a:solidFill>
                <a:latin typeface="Arial" panose="020B0604020202020204" pitchFamily="34" charset="0"/>
              </a:rPr>
              <a:t>mücadele etme gereği öğretilmelidir. ” </a:t>
            </a:r>
            <a:r>
              <a:rPr lang="tr-TR" sz="2400" i="1">
                <a:solidFill>
                  <a:srgbClr val="FFFF66"/>
                </a:solidFill>
                <a:latin typeface="Arial" panose="020B0604020202020204" pitchFamily="34" charset="0"/>
              </a:rPr>
              <a:t>(1923)</a:t>
            </a:r>
            <a:endParaRPr lang="tr-TR" sz="4000" i="1">
              <a:solidFill>
                <a:srgbClr val="FFFF66"/>
              </a:solidFill>
              <a:latin typeface="Albertus Extra Bold" pitchFamily="34" charset="0"/>
            </a:endParaRPr>
          </a:p>
          <a:p>
            <a:pPr algn="ctr" fontAlgn="base">
              <a:spcBef>
                <a:spcPct val="0"/>
              </a:spcBef>
              <a:spcAft>
                <a:spcPct val="0"/>
              </a:spcAft>
            </a:pPr>
            <a:r>
              <a:rPr lang="tr-TR" sz="1400">
                <a:solidFill>
                  <a:srgbClr val="FFFF66"/>
                </a:solidFill>
                <a:latin typeface="Arial" panose="020B0604020202020204" pitchFamily="34" charset="0"/>
              </a:rPr>
              <a:t> </a:t>
            </a:r>
            <a:endParaRPr lang="tr-TR" sz="2000">
              <a:solidFill>
                <a:srgbClr val="FFFF66"/>
              </a:solidFill>
              <a:latin typeface="Arial" panose="020B0604020202020204" pitchFamily="34"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5" descr="Ata"/>
          <p:cNvPicPr>
            <a:picLocks noChangeAspect="1" noChangeArrowheads="1"/>
          </p:cNvPicPr>
          <p:nvPr/>
        </p:nvPicPr>
        <p:blipFill>
          <a:blip r:embed="rId1" cstate="email"/>
          <a:srcRect/>
          <a:stretch>
            <a:fillRect/>
          </a:stretch>
        </p:blipFill>
        <p:spPr bwMode="auto">
          <a:xfrm>
            <a:off x="4640263" y="39370"/>
            <a:ext cx="4405312" cy="6742113"/>
          </a:xfrm>
          <a:prstGeom prst="rect">
            <a:avLst/>
          </a:prstGeom>
          <a:noFill/>
          <a:ln w="9525">
            <a:noFill/>
            <a:miter lim="800000"/>
            <a:headEnd/>
            <a:tailEnd/>
          </a:ln>
        </p:spPr>
      </p:pic>
      <p:sp>
        <p:nvSpPr>
          <p:cNvPr id="194565" name="Rectangle 2"/>
          <p:cNvSpPr>
            <a:spLocks noGrp="1" noChangeArrowheads="1"/>
          </p:cNvSpPr>
          <p:nvPr>
            <p:ph type="title"/>
          </p:nvPr>
        </p:nvSpPr>
        <p:spPr>
          <a:xfrm>
            <a:off x="107633" y="142875"/>
            <a:ext cx="4608512" cy="6526213"/>
          </a:xfrm>
          <a:solidFill>
            <a:srgbClr val="FFFF99"/>
          </a:solidFill>
          <a:ln w="28575">
            <a:solidFill>
              <a:srgbClr val="006600"/>
            </a:solidFill>
          </a:ln>
        </p:spPr>
        <p:txBody>
          <a:bodyPr/>
          <a:lstStyle/>
          <a:p>
            <a:pPr eaLnBrk="1" hangingPunct="1">
              <a:lnSpc>
                <a:spcPct val="105000"/>
              </a:lnSpc>
            </a:pPr>
            <a:r>
              <a:rPr lang="tr-TR" sz="3800" dirty="0">
                <a:solidFill>
                  <a:srgbClr val="000066"/>
                </a:solidFill>
              </a:rPr>
              <a:t>“Başarımız, </a:t>
            </a:r>
            <a:br>
              <a:rPr lang="tr-TR" sz="3800" dirty="0">
                <a:solidFill>
                  <a:srgbClr val="000066"/>
                </a:solidFill>
              </a:rPr>
            </a:br>
            <a:r>
              <a:rPr lang="tr-TR" sz="3800" dirty="0">
                <a:solidFill>
                  <a:srgbClr val="000066"/>
                </a:solidFill>
              </a:rPr>
              <a:t>kuşkusuz </a:t>
            </a:r>
            <a:br>
              <a:rPr lang="tr-TR" sz="3800" dirty="0">
                <a:solidFill>
                  <a:srgbClr val="000066"/>
                </a:solidFill>
              </a:rPr>
            </a:br>
            <a:r>
              <a:rPr lang="tr-TR" sz="3800" b="1" i="1" u="sng" dirty="0">
                <a:solidFill>
                  <a:srgbClr val="000066"/>
                </a:solidFill>
              </a:rPr>
              <a:t>birlikte</a:t>
            </a:r>
            <a:r>
              <a:rPr lang="tr-TR" sz="3800" dirty="0">
                <a:solidFill>
                  <a:srgbClr val="000066"/>
                </a:solidFill>
              </a:rPr>
              <a:t> olacaktır. </a:t>
            </a:r>
            <a:br>
              <a:rPr lang="tr-TR" sz="3800" dirty="0">
                <a:solidFill>
                  <a:srgbClr val="000066"/>
                </a:solidFill>
              </a:rPr>
            </a:br>
            <a:r>
              <a:rPr lang="tr-TR" sz="3800" dirty="0">
                <a:solidFill>
                  <a:srgbClr val="000066"/>
                </a:solidFill>
              </a:rPr>
              <a:t>Eğer millet; </a:t>
            </a:r>
            <a:br>
              <a:rPr lang="tr-TR" sz="3800" dirty="0">
                <a:solidFill>
                  <a:srgbClr val="000066"/>
                </a:solidFill>
              </a:rPr>
            </a:br>
            <a:r>
              <a:rPr lang="tr-TR" sz="3800" b="1" i="1" u="sng" dirty="0">
                <a:solidFill>
                  <a:srgbClr val="000066"/>
                </a:solidFill>
              </a:rPr>
              <a:t>ortak amaca</a:t>
            </a:r>
            <a:r>
              <a:rPr lang="tr-TR" sz="3800" b="1" i="1" dirty="0">
                <a:solidFill>
                  <a:srgbClr val="000066"/>
                </a:solidFill>
              </a:rPr>
              <a:t> </a:t>
            </a:r>
            <a:br>
              <a:rPr lang="tr-TR" sz="3800" b="1" i="1" dirty="0">
                <a:solidFill>
                  <a:srgbClr val="000066"/>
                </a:solidFill>
              </a:rPr>
            </a:br>
            <a:r>
              <a:rPr lang="tr-TR" sz="3800" b="1" i="1" u="sng" dirty="0">
                <a:solidFill>
                  <a:srgbClr val="000066"/>
                </a:solidFill>
              </a:rPr>
              <a:t>hep beraber</a:t>
            </a:r>
            <a:r>
              <a:rPr lang="tr-TR" sz="3800" b="1" i="1" dirty="0">
                <a:solidFill>
                  <a:srgbClr val="000066"/>
                </a:solidFill>
              </a:rPr>
              <a:t> </a:t>
            </a:r>
            <a:br>
              <a:rPr lang="tr-TR" sz="3800" dirty="0">
                <a:solidFill>
                  <a:srgbClr val="000066"/>
                </a:solidFill>
              </a:rPr>
            </a:br>
            <a:r>
              <a:rPr lang="tr-TR" sz="3800" dirty="0">
                <a:solidFill>
                  <a:srgbClr val="000066"/>
                </a:solidFill>
              </a:rPr>
              <a:t>çaba göstererek yürürse, mutlaka başaracaktır.”</a:t>
            </a:r>
            <a:br>
              <a:rPr lang="tr-TR" sz="3800" dirty="0">
                <a:solidFill>
                  <a:srgbClr val="000066"/>
                </a:solidFill>
              </a:rPr>
            </a:br>
            <a:r>
              <a:rPr lang="tr-TR" sz="800" dirty="0">
                <a:solidFill>
                  <a:srgbClr val="000066"/>
                </a:solidFill>
              </a:rPr>
              <a:t> </a:t>
            </a:r>
            <a:br>
              <a:rPr lang="tr-TR" sz="3800" dirty="0">
                <a:solidFill>
                  <a:srgbClr val="000066"/>
                </a:solidFill>
              </a:rPr>
            </a:br>
            <a:r>
              <a:rPr lang="tr-TR" sz="3400" b="1" i="1" dirty="0">
                <a:solidFill>
                  <a:srgbClr val="000066"/>
                </a:solidFill>
              </a:rPr>
              <a:t>Gazi MK Atatürk </a:t>
            </a:r>
            <a:r>
              <a:rPr lang="tr-TR" sz="2200" b="1" i="1" dirty="0">
                <a:solidFill>
                  <a:srgbClr val="000066"/>
                </a:solidFill>
              </a:rPr>
              <a:t>(1923) </a:t>
            </a:r>
            <a:endParaRPr lang="tr-TR" sz="2200" b="1" i="1" dirty="0">
              <a:solidFill>
                <a:srgbClr val="000066"/>
              </a:solidFill>
            </a:endParaRPr>
          </a:p>
        </p:txBody>
      </p:sp>
      <p:sp>
        <p:nvSpPr>
          <p:cNvPr id="2" name="Date Placeholder 1"/>
          <p:cNvSpPr>
            <a:spLocks noGrp="1"/>
          </p:cNvSpPr>
          <p:nvPr>
            <p:ph type="dt" sz="half" idx="10"/>
          </p:nvPr>
        </p:nvSpPr>
        <p:spPr>
          <a:xfrm>
            <a:off x="457200" y="6381328"/>
            <a:ext cx="2133600" cy="476250"/>
          </a:xfrm>
        </p:spPr>
        <p:txBody>
          <a:bodyPr/>
          <a:lstStyle/>
          <a:p>
            <a:pPr>
              <a:defRPr/>
            </a:pPr>
            <a:r>
              <a:rPr lang="tr-TR" smtClean="0">
                <a:solidFill>
                  <a:srgbClr val="000000"/>
                </a:solidFill>
              </a:rPr>
              <a:t>10/30/2021</a:t>
            </a:r>
            <a:endParaRPr lang="tr-TR" dirty="0">
              <a:solidFill>
                <a:srgbClr val="000000"/>
              </a:solidFill>
            </a:endParaRPr>
          </a:p>
        </p:txBody>
      </p:sp>
      <p:sp>
        <p:nvSpPr>
          <p:cNvPr id="194563" name="Slide Number Placeholder 5"/>
          <p:cNvSpPr>
            <a:spLocks noGrp="1"/>
          </p:cNvSpPr>
          <p:nvPr>
            <p:ph type="sldNum" sz="quarter" idx="12"/>
          </p:nvPr>
        </p:nvSpPr>
        <p:spPr>
          <a:xfrm>
            <a:off x="2375535" y="6381115"/>
            <a:ext cx="2133600" cy="476250"/>
          </a:xfrm>
          <a:noFill/>
        </p:spPr>
        <p:txBody>
          <a:bodyPr/>
          <a:lstStyle/>
          <a:p>
            <a:fld id="{1BEE6D3A-CD60-4B6E-9331-93F521886F56}" type="slidenum">
              <a:rPr lang="tr-TR" smtClean="0">
                <a:solidFill>
                  <a:srgbClr val="000000"/>
                </a:solidFill>
                <a:latin typeface="Arial" panose="020B0604020202020204" pitchFamily="34" charset="0"/>
              </a:rPr>
            </a:fld>
            <a:endParaRPr lang="tr-TR">
              <a:solidFill>
                <a:srgbClr val="000000"/>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534530" name="Rectangle 2"/>
          <p:cNvSpPr>
            <a:spLocks noGrp="1" noChangeArrowheads="1"/>
          </p:cNvSpPr>
          <p:nvPr>
            <p:ph type="title"/>
          </p:nvPr>
        </p:nvSpPr>
        <p:spPr>
          <a:xfrm>
            <a:off x="0" y="5806123"/>
            <a:ext cx="9144000" cy="1008062"/>
          </a:xfrm>
        </p:spPr>
        <p:txBody>
          <a:bodyPr/>
          <a:lstStyle/>
          <a:p>
            <a:pPr eaLnBrk="1" hangingPunct="1">
              <a:defRPr/>
            </a:pPr>
            <a:r>
              <a:rPr lang="tr-TR" sz="2800" b="1">
                <a:solidFill>
                  <a:srgbClr val="003300"/>
                </a:solidFill>
                <a:effectLst>
                  <a:outerShdw blurRad="38100" dist="38100" dir="2700000" algn="tl">
                    <a:srgbClr val="C0C0C0"/>
                  </a:outerShdw>
                </a:effectLst>
                <a:latin typeface="Verdana" panose="020B0604030504040204" pitchFamily="34" charset="0"/>
              </a:rPr>
              <a:t>Cumhuriyet 6 yaşında; 29 Ekim 1929, Polatlı</a:t>
            </a:r>
            <a:endParaRPr lang="tr-TR" sz="2800" b="1">
              <a:solidFill>
                <a:srgbClr val="003300"/>
              </a:solidFill>
              <a:effectLst>
                <a:outerShdw blurRad="38100" dist="38100" dir="2700000" algn="tl">
                  <a:srgbClr val="C0C0C0"/>
                </a:outerShdw>
              </a:effectLst>
              <a:latin typeface="Verdana" panose="020B0604030504040204" pitchFamily="34" charset="0"/>
            </a:endParaRPr>
          </a:p>
        </p:txBody>
      </p:sp>
      <p:pic>
        <p:nvPicPr>
          <p:cNvPr id="534531" name="Picture 3" descr="Cumhuriyet'i böyle kazandık"/>
          <p:cNvPicPr>
            <a:picLocks noGrp="1" noChangeAspect="1" noChangeArrowheads="1"/>
          </p:cNvPicPr>
          <p:nvPr>
            <p:ph idx="1"/>
          </p:nvPr>
        </p:nvPicPr>
        <p:blipFill>
          <a:blip r:embed="rId1" cstate="email"/>
          <a:srcRect b="1654"/>
          <a:stretch>
            <a:fillRect/>
          </a:stretch>
        </p:blipFill>
        <p:spPr>
          <a:xfrm>
            <a:off x="179705" y="187960"/>
            <a:ext cx="8706485" cy="5777865"/>
          </a:xfrm>
          <a:noFill/>
          <a:ln w="98425">
            <a:solidFill>
              <a:srgbClr val="6600CC"/>
            </a:solidFill>
          </a:ln>
        </p:spPr>
      </p:pic>
      <p:sp>
        <p:nvSpPr>
          <p:cNvPr id="2" name="Date Placeholder 1"/>
          <p:cNvSpPr>
            <a:spLocks noGrp="1"/>
          </p:cNvSpPr>
          <p:nvPr>
            <p:ph type="dt" sz="half" idx="10"/>
          </p:nvPr>
        </p:nvSpPr>
        <p:spPr>
          <a:xfrm>
            <a:off x="457200" y="6316980"/>
            <a:ext cx="2133600" cy="476250"/>
          </a:xfrm>
        </p:spPr>
        <p:txBody>
          <a:bodyPr/>
          <a:lstStyle/>
          <a:p>
            <a:pPr>
              <a:defRPr/>
            </a:pPr>
            <a:r>
              <a:rPr lang="tr-TR" smtClean="0">
                <a:solidFill>
                  <a:srgbClr val="000066"/>
                </a:solidFill>
                <a:effectLst/>
              </a:rPr>
              <a:t>10/30/2021</a:t>
            </a:r>
            <a:endParaRPr lang="tr-TR" smtClean="0">
              <a:solidFill>
                <a:srgbClr val="000066"/>
              </a:solidFill>
              <a:effectLst/>
            </a:endParaRPr>
          </a:p>
        </p:txBody>
      </p:sp>
      <p:sp>
        <p:nvSpPr>
          <p:cNvPr id="3" name="Slide Number Placeholder 2"/>
          <p:cNvSpPr>
            <a:spLocks noGrp="1"/>
          </p:cNvSpPr>
          <p:nvPr>
            <p:ph type="sldNum" sz="quarter" idx="12"/>
          </p:nvPr>
        </p:nvSpPr>
        <p:spPr>
          <a:xfrm>
            <a:off x="6553200" y="6316980"/>
            <a:ext cx="2133600" cy="476250"/>
          </a:xfrm>
        </p:spPr>
        <p:txBody>
          <a:bodyPr/>
          <a:lstStyle/>
          <a:p>
            <a:pPr>
              <a:defRPr/>
            </a:pPr>
            <a:fld id="{8FCCE786-63DB-426E-AF59-595A185B4D90}" type="slidenum">
              <a:rPr lang="tr-TR">
                <a:solidFill>
                  <a:srgbClr val="000066"/>
                </a:solidFill>
                <a:effectLst/>
              </a:rPr>
            </a:fld>
            <a:endParaRPr lang="tr-TR">
              <a:solidFill>
                <a:srgbClr val="000066"/>
              </a:solidFill>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34531"/>
                                        </p:tgtEl>
                                        <p:attrNameLst>
                                          <p:attrName>style.visibility</p:attrName>
                                        </p:attrNameLst>
                                      </p:cBhvr>
                                      <p:to>
                                        <p:strVal val="visible"/>
                                      </p:to>
                                    </p:set>
                                    <p:animEffect transition="in" filter="slide(fromBottom)">
                                      <p:cBhvr>
                                        <p:cTn id="7" dur="1000"/>
                                        <p:tgtEl>
                                          <p:spTgt spid="53453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34530"/>
                                        </p:tgtEl>
                                        <p:attrNameLst>
                                          <p:attrName>style.visibility</p:attrName>
                                        </p:attrNameLst>
                                      </p:cBhvr>
                                      <p:to>
                                        <p:strVal val="visible"/>
                                      </p:to>
                                    </p:set>
                                    <p:animEffect transition="in" filter="plus(in)">
                                      <p:cBhvr>
                                        <p:cTn id="12" dur="1000"/>
                                        <p:tgtEl>
                                          <p:spTgt spid="534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8"/>
          <p:cNvSpPr>
            <a:spLocks noChangeArrowheads="1"/>
          </p:cNvSpPr>
          <p:nvPr/>
        </p:nvSpPr>
        <p:spPr bwMode="auto">
          <a:xfrm>
            <a:off x="539750" y="692150"/>
            <a:ext cx="7993063" cy="5948363"/>
          </a:xfrm>
          <a:prstGeom prst="rect">
            <a:avLst/>
          </a:prstGeom>
          <a:noFill/>
          <a:ln w="9525">
            <a:noFill/>
            <a:miter lim="800000"/>
          </a:ln>
        </p:spPr>
        <p:txBody>
          <a:bodyPr>
            <a:spAutoFit/>
          </a:bodyPr>
          <a:lstStyle/>
          <a:p>
            <a:pPr algn="ctr" fontAlgn="base">
              <a:spcBef>
                <a:spcPct val="20000"/>
              </a:spcBef>
              <a:spcAft>
                <a:spcPct val="0"/>
              </a:spcAft>
            </a:pPr>
            <a:r>
              <a:rPr lang="tr-TR" sz="3600" b="1" dirty="0">
                <a:solidFill>
                  <a:srgbClr val="66FF66"/>
                </a:solidFill>
                <a:latin typeface="Arial" panose="020B0604020202020204" pitchFamily="34" charset="0"/>
              </a:rPr>
              <a:t>“Türk Milleti!</a:t>
            </a:r>
            <a:br>
              <a:rPr lang="tr-TR" sz="3600" b="1" dirty="0">
                <a:solidFill>
                  <a:srgbClr val="66FF66"/>
                </a:solidFill>
                <a:latin typeface="Arial" panose="020B0604020202020204" pitchFamily="34" charset="0"/>
              </a:rPr>
            </a:br>
            <a:r>
              <a:rPr lang="tr-TR" sz="3600" b="1" dirty="0">
                <a:solidFill>
                  <a:srgbClr val="66FF66"/>
                </a:solidFill>
                <a:latin typeface="Arial" panose="020B0604020202020204" pitchFamily="34" charset="0"/>
              </a:rPr>
              <a:t>Ebediyete akıp giden </a:t>
            </a:r>
            <a:br>
              <a:rPr lang="tr-TR" sz="3600" b="1" dirty="0">
                <a:solidFill>
                  <a:srgbClr val="66FF66"/>
                </a:solidFill>
                <a:latin typeface="Arial" panose="020B0604020202020204" pitchFamily="34" charset="0"/>
              </a:rPr>
            </a:br>
            <a:r>
              <a:rPr lang="tr-TR" sz="3600" b="1" dirty="0">
                <a:solidFill>
                  <a:srgbClr val="66FF66"/>
                </a:solidFill>
                <a:latin typeface="Arial" panose="020B0604020202020204" pitchFamily="34" charset="0"/>
              </a:rPr>
              <a:t>her on senede, </a:t>
            </a:r>
            <a:br>
              <a:rPr lang="tr-TR" sz="3600" b="1" dirty="0">
                <a:solidFill>
                  <a:srgbClr val="66FF66"/>
                </a:solidFill>
                <a:latin typeface="Arial" panose="020B0604020202020204" pitchFamily="34" charset="0"/>
              </a:rPr>
            </a:br>
            <a:r>
              <a:rPr lang="tr-TR" sz="3600" b="1" dirty="0">
                <a:solidFill>
                  <a:srgbClr val="66FF66"/>
                </a:solidFill>
                <a:latin typeface="Arial" panose="020B0604020202020204" pitchFamily="34" charset="0"/>
              </a:rPr>
              <a:t>bu büyük millet bayramını </a:t>
            </a:r>
            <a:br>
              <a:rPr lang="tr-TR" sz="3600" b="1" dirty="0">
                <a:solidFill>
                  <a:srgbClr val="66FF66"/>
                </a:solidFill>
                <a:latin typeface="Arial" panose="020B0604020202020204" pitchFamily="34" charset="0"/>
              </a:rPr>
            </a:br>
            <a:r>
              <a:rPr lang="tr-TR" sz="3600" b="1" dirty="0">
                <a:solidFill>
                  <a:srgbClr val="66FF66"/>
                </a:solidFill>
                <a:latin typeface="Arial" panose="020B0604020202020204" pitchFamily="34" charset="0"/>
              </a:rPr>
              <a:t>daha büyük şereflerle, saadetlerle, huzur ve refah içinde kutlamanı gönülden dilerim. </a:t>
            </a:r>
            <a:br>
              <a:rPr lang="tr-TR" sz="3600" b="1" dirty="0">
                <a:solidFill>
                  <a:srgbClr val="66FF66"/>
                </a:solidFill>
                <a:latin typeface="Arial" panose="020B0604020202020204" pitchFamily="34" charset="0"/>
              </a:rPr>
            </a:br>
            <a:r>
              <a:rPr lang="tr-TR" sz="3600" b="1" dirty="0">
                <a:solidFill>
                  <a:srgbClr val="66FF66"/>
                </a:solidFill>
                <a:latin typeface="Arial" panose="020B0604020202020204" pitchFamily="34" charset="0"/>
              </a:rPr>
              <a:t>Ne mutlu Türküm diyene! ” </a:t>
            </a:r>
            <a:br>
              <a:rPr lang="tr-TR" sz="3600" b="1" dirty="0">
                <a:solidFill>
                  <a:srgbClr val="66FF66"/>
                </a:solidFill>
                <a:latin typeface="Arial" panose="020B0604020202020204" pitchFamily="34" charset="0"/>
              </a:rPr>
            </a:br>
            <a:r>
              <a:rPr lang="tr-TR" sz="3200" b="1" dirty="0">
                <a:solidFill>
                  <a:srgbClr val="CC00FF"/>
                </a:solidFill>
                <a:latin typeface="Verdana" panose="020B0604030504040204" pitchFamily="34" charset="0"/>
              </a:rPr>
              <a:t>Gazi Mustafa Kemal ATATÜRK</a:t>
            </a:r>
            <a:br>
              <a:rPr lang="tr-TR" sz="3200" b="1" dirty="0">
                <a:solidFill>
                  <a:srgbClr val="CC00FF"/>
                </a:solidFill>
                <a:latin typeface="Arial" panose="020B0604020202020204" pitchFamily="34" charset="0"/>
              </a:rPr>
            </a:br>
            <a:r>
              <a:rPr lang="tr-TR" sz="3200" b="1" i="1" dirty="0">
                <a:solidFill>
                  <a:srgbClr val="FF9900"/>
                </a:solidFill>
                <a:latin typeface="Arial" panose="020B0604020202020204" pitchFamily="34" charset="0"/>
              </a:rPr>
              <a:t>29 Ekim 1933, 10. Yıl Söylevi</a:t>
            </a:r>
            <a:br>
              <a:rPr lang="tr-TR" sz="3200" b="1" dirty="0">
                <a:solidFill>
                  <a:srgbClr val="FF9900"/>
                </a:solidFill>
                <a:latin typeface="Arial" panose="020B0604020202020204" pitchFamily="34" charset="0"/>
              </a:rPr>
            </a:br>
            <a:endParaRPr lang="tr-TR" sz="3200" b="1" dirty="0">
              <a:solidFill>
                <a:srgbClr val="FF9900"/>
              </a:solidFill>
              <a:latin typeface="Arial" panose="020B0604020202020204" pitchFamily="34"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7" name="Picture 2" descr="TURKFLAG"/>
          <p:cNvPicPr>
            <a:picLocks noChangeAspect="1" noChangeArrowheads="1" noCrop="1"/>
          </p:cNvPicPr>
          <p:nvPr/>
        </p:nvPicPr>
        <p:blipFill>
          <a:blip r:embed="rId1" cstate="email"/>
          <a:srcRect/>
          <a:stretch>
            <a:fillRect/>
          </a:stretch>
        </p:blipFill>
        <p:spPr bwMode="auto">
          <a:xfrm>
            <a:off x="228600" y="1219200"/>
            <a:ext cx="1250950" cy="987425"/>
          </a:xfrm>
          <a:prstGeom prst="rect">
            <a:avLst/>
          </a:prstGeom>
          <a:noFill/>
          <a:ln w="9525">
            <a:noFill/>
            <a:miter lim="800000"/>
            <a:headEnd/>
            <a:tailEnd/>
          </a:ln>
        </p:spPr>
      </p:pic>
      <p:pic>
        <p:nvPicPr>
          <p:cNvPr id="253958" name="Picture 3" descr="TURKFLAG"/>
          <p:cNvPicPr>
            <a:picLocks noChangeAspect="1" noChangeArrowheads="1" noCrop="1"/>
          </p:cNvPicPr>
          <p:nvPr/>
        </p:nvPicPr>
        <p:blipFill>
          <a:blip r:embed="rId1" cstate="email"/>
          <a:srcRect/>
          <a:stretch>
            <a:fillRect/>
          </a:stretch>
        </p:blipFill>
        <p:spPr bwMode="auto">
          <a:xfrm>
            <a:off x="7740650" y="1146175"/>
            <a:ext cx="1250950" cy="987425"/>
          </a:xfrm>
          <a:prstGeom prst="rect">
            <a:avLst/>
          </a:prstGeom>
          <a:noFill/>
          <a:ln w="9525">
            <a:noFill/>
            <a:miter lim="800000"/>
            <a:headEnd/>
            <a:tailEnd/>
          </a:ln>
        </p:spPr>
      </p:pic>
      <p:pic>
        <p:nvPicPr>
          <p:cNvPr id="253959" name="Picture 4" descr="RTORCH"/>
          <p:cNvPicPr>
            <a:picLocks noChangeAspect="1" noChangeArrowheads="1"/>
          </p:cNvPicPr>
          <p:nvPr/>
        </p:nvPicPr>
        <p:blipFill>
          <a:blip r:embed="rId2" cstate="email"/>
          <a:srcRect/>
          <a:stretch>
            <a:fillRect/>
          </a:stretch>
        </p:blipFill>
        <p:spPr bwMode="auto">
          <a:xfrm>
            <a:off x="376238" y="5532438"/>
            <a:ext cx="569912" cy="1052512"/>
          </a:xfrm>
          <a:prstGeom prst="rect">
            <a:avLst/>
          </a:prstGeom>
          <a:noFill/>
          <a:ln w="9525">
            <a:noFill/>
            <a:miter lim="800000"/>
            <a:headEnd/>
            <a:tailEnd/>
          </a:ln>
        </p:spPr>
      </p:pic>
      <p:pic>
        <p:nvPicPr>
          <p:cNvPr id="253960" name="Picture 5" descr="RTORCH"/>
          <p:cNvPicPr>
            <a:picLocks noChangeAspect="1" noChangeArrowheads="1"/>
          </p:cNvPicPr>
          <p:nvPr/>
        </p:nvPicPr>
        <p:blipFill>
          <a:blip r:embed="rId2" cstate="email"/>
          <a:srcRect/>
          <a:stretch>
            <a:fillRect/>
          </a:stretch>
        </p:blipFill>
        <p:spPr bwMode="auto">
          <a:xfrm>
            <a:off x="8345488" y="5597525"/>
            <a:ext cx="569912" cy="1050925"/>
          </a:xfrm>
          <a:prstGeom prst="rect">
            <a:avLst/>
          </a:prstGeom>
          <a:noFill/>
          <a:ln w="9525">
            <a:noFill/>
            <a:miter lim="800000"/>
            <a:headEnd/>
            <a:tailEnd/>
          </a:ln>
        </p:spPr>
      </p:pic>
      <p:pic>
        <p:nvPicPr>
          <p:cNvPr id="253961" name="Picture 6" descr="ATAA6"/>
          <p:cNvPicPr>
            <a:picLocks noChangeAspect="1" noChangeArrowheads="1"/>
          </p:cNvPicPr>
          <p:nvPr/>
        </p:nvPicPr>
        <p:blipFill>
          <a:blip r:embed="rId3" cstate="email"/>
          <a:srcRect/>
          <a:stretch>
            <a:fillRect/>
          </a:stretch>
        </p:blipFill>
        <p:spPr bwMode="auto">
          <a:xfrm>
            <a:off x="2279650" y="2019300"/>
            <a:ext cx="4195763" cy="4229100"/>
          </a:xfrm>
          <a:prstGeom prst="rect">
            <a:avLst/>
          </a:prstGeom>
          <a:noFill/>
          <a:ln w="3175">
            <a:solidFill>
              <a:schemeClr val="tx1"/>
            </a:solidFill>
            <a:miter lim="800000"/>
            <a:headEnd/>
            <a:tailEnd/>
          </a:ln>
        </p:spPr>
      </p:pic>
      <p:pic>
        <p:nvPicPr>
          <p:cNvPr id="253962" name="Picture 7" descr="FL115"/>
          <p:cNvPicPr>
            <a:picLocks noChangeAspect="1" noChangeArrowheads="1"/>
          </p:cNvPicPr>
          <p:nvPr/>
        </p:nvPicPr>
        <p:blipFill>
          <a:blip r:embed="rId4" cstate="email"/>
          <a:srcRect t="-13828"/>
          <a:stretch>
            <a:fillRect/>
          </a:stretch>
        </p:blipFill>
        <p:spPr bwMode="auto">
          <a:xfrm>
            <a:off x="3843338" y="990600"/>
            <a:ext cx="201612" cy="369888"/>
          </a:xfrm>
          <a:prstGeom prst="rect">
            <a:avLst/>
          </a:prstGeom>
          <a:noFill/>
          <a:ln w="9525">
            <a:noFill/>
            <a:miter lim="800000"/>
            <a:headEnd/>
            <a:tailEnd/>
          </a:ln>
        </p:spPr>
      </p:pic>
      <p:pic>
        <p:nvPicPr>
          <p:cNvPr id="253963" name="Picture 8" descr="FL115"/>
          <p:cNvPicPr>
            <a:picLocks noChangeAspect="1" noChangeArrowheads="1"/>
          </p:cNvPicPr>
          <p:nvPr/>
        </p:nvPicPr>
        <p:blipFill>
          <a:blip r:embed="rId4" cstate="email"/>
          <a:srcRect t="-13828"/>
          <a:stretch>
            <a:fillRect/>
          </a:stretch>
        </p:blipFill>
        <p:spPr bwMode="auto">
          <a:xfrm>
            <a:off x="5183188" y="1028700"/>
            <a:ext cx="200025" cy="369888"/>
          </a:xfrm>
          <a:prstGeom prst="rect">
            <a:avLst/>
          </a:prstGeom>
          <a:noFill/>
          <a:ln w="9525">
            <a:noFill/>
            <a:miter lim="800000"/>
            <a:headEnd/>
            <a:tailEnd/>
          </a:ln>
        </p:spPr>
      </p:pic>
      <p:pic>
        <p:nvPicPr>
          <p:cNvPr id="253964" name="Picture 9" descr="FL97"/>
          <p:cNvPicPr>
            <a:picLocks noChangeAspect="1" noChangeArrowheads="1"/>
          </p:cNvPicPr>
          <p:nvPr/>
        </p:nvPicPr>
        <p:blipFill>
          <a:blip r:embed="rId5" cstate="email"/>
          <a:srcRect/>
          <a:stretch>
            <a:fillRect/>
          </a:stretch>
        </p:blipFill>
        <p:spPr bwMode="auto">
          <a:xfrm>
            <a:off x="7656513" y="3902075"/>
            <a:ext cx="266700" cy="242888"/>
          </a:xfrm>
          <a:prstGeom prst="rect">
            <a:avLst/>
          </a:prstGeom>
          <a:noFill/>
          <a:ln w="9525">
            <a:noFill/>
            <a:miter lim="800000"/>
            <a:headEnd/>
            <a:tailEnd/>
          </a:ln>
        </p:spPr>
      </p:pic>
      <p:pic>
        <p:nvPicPr>
          <p:cNvPr id="253965" name="Picture 10" descr="FL104"/>
          <p:cNvPicPr>
            <a:picLocks noChangeAspect="1" noChangeArrowheads="1"/>
          </p:cNvPicPr>
          <p:nvPr/>
        </p:nvPicPr>
        <p:blipFill>
          <a:blip r:embed="rId6" cstate="email"/>
          <a:srcRect/>
          <a:stretch>
            <a:fillRect/>
          </a:stretch>
        </p:blipFill>
        <p:spPr bwMode="auto">
          <a:xfrm>
            <a:off x="4579938" y="1131888"/>
            <a:ext cx="217487" cy="352425"/>
          </a:xfrm>
          <a:prstGeom prst="rect">
            <a:avLst/>
          </a:prstGeom>
          <a:noFill/>
          <a:ln w="9525">
            <a:noFill/>
            <a:miter lim="800000"/>
            <a:headEnd/>
            <a:tailEnd/>
          </a:ln>
        </p:spPr>
      </p:pic>
      <p:pic>
        <p:nvPicPr>
          <p:cNvPr id="253966" name="Picture 11" descr="FL28"/>
          <p:cNvPicPr>
            <a:picLocks noChangeAspect="1" noChangeArrowheads="1"/>
          </p:cNvPicPr>
          <p:nvPr/>
        </p:nvPicPr>
        <p:blipFill>
          <a:blip r:embed="rId7" cstate="email"/>
          <a:srcRect/>
          <a:stretch>
            <a:fillRect/>
          </a:stretch>
        </p:blipFill>
        <p:spPr bwMode="auto">
          <a:xfrm>
            <a:off x="2508250" y="1319213"/>
            <a:ext cx="322263" cy="295275"/>
          </a:xfrm>
          <a:prstGeom prst="rect">
            <a:avLst/>
          </a:prstGeom>
          <a:noFill/>
          <a:ln w="9525">
            <a:noFill/>
            <a:miter lim="800000"/>
            <a:headEnd/>
            <a:tailEnd/>
          </a:ln>
        </p:spPr>
      </p:pic>
      <p:pic>
        <p:nvPicPr>
          <p:cNvPr id="253967" name="Picture 12" descr="FL115"/>
          <p:cNvPicPr>
            <a:picLocks noChangeAspect="1" noChangeArrowheads="1"/>
          </p:cNvPicPr>
          <p:nvPr/>
        </p:nvPicPr>
        <p:blipFill>
          <a:blip r:embed="rId4" cstate="email"/>
          <a:srcRect t="-13828"/>
          <a:stretch>
            <a:fillRect/>
          </a:stretch>
        </p:blipFill>
        <p:spPr bwMode="auto">
          <a:xfrm>
            <a:off x="2709863" y="1257300"/>
            <a:ext cx="200025" cy="349250"/>
          </a:xfrm>
          <a:prstGeom prst="rect">
            <a:avLst/>
          </a:prstGeom>
          <a:noFill/>
          <a:ln w="9525">
            <a:noFill/>
            <a:miter lim="800000"/>
            <a:headEnd/>
            <a:tailEnd/>
          </a:ln>
        </p:spPr>
      </p:pic>
      <p:pic>
        <p:nvPicPr>
          <p:cNvPr id="253968" name="Picture 13" descr="FL97"/>
          <p:cNvPicPr>
            <a:picLocks noChangeAspect="1" noChangeArrowheads="1"/>
          </p:cNvPicPr>
          <p:nvPr/>
        </p:nvPicPr>
        <p:blipFill>
          <a:blip r:embed="rId8" cstate="email"/>
          <a:srcRect/>
          <a:stretch>
            <a:fillRect/>
          </a:stretch>
        </p:blipFill>
        <p:spPr bwMode="auto">
          <a:xfrm>
            <a:off x="2374900" y="1508125"/>
            <a:ext cx="266700" cy="241300"/>
          </a:xfrm>
          <a:prstGeom prst="rect">
            <a:avLst/>
          </a:prstGeom>
          <a:noFill/>
          <a:ln w="9525">
            <a:noFill/>
            <a:miter lim="800000"/>
            <a:headEnd/>
            <a:tailEnd/>
          </a:ln>
        </p:spPr>
      </p:pic>
      <p:pic>
        <p:nvPicPr>
          <p:cNvPr id="253969" name="Picture 14" descr="FL16"/>
          <p:cNvPicPr>
            <a:picLocks noChangeAspect="1" noChangeArrowheads="1"/>
          </p:cNvPicPr>
          <p:nvPr/>
        </p:nvPicPr>
        <p:blipFill>
          <a:blip r:embed="rId9" cstate="email"/>
          <a:srcRect/>
          <a:stretch>
            <a:fillRect/>
          </a:stretch>
        </p:blipFill>
        <p:spPr bwMode="auto">
          <a:xfrm>
            <a:off x="2106613" y="1633538"/>
            <a:ext cx="330200" cy="282575"/>
          </a:xfrm>
          <a:prstGeom prst="rect">
            <a:avLst/>
          </a:prstGeom>
          <a:noFill/>
          <a:ln w="9525">
            <a:noFill/>
            <a:miter lim="800000"/>
            <a:headEnd/>
            <a:tailEnd/>
          </a:ln>
        </p:spPr>
      </p:pic>
      <p:pic>
        <p:nvPicPr>
          <p:cNvPr id="253970" name="Picture 15" descr="FL104"/>
          <p:cNvPicPr>
            <a:picLocks noChangeAspect="1" noChangeArrowheads="1"/>
          </p:cNvPicPr>
          <p:nvPr/>
        </p:nvPicPr>
        <p:blipFill>
          <a:blip r:embed="rId10" cstate="email"/>
          <a:srcRect/>
          <a:stretch>
            <a:fillRect/>
          </a:stretch>
        </p:blipFill>
        <p:spPr bwMode="auto">
          <a:xfrm>
            <a:off x="1973263" y="1697038"/>
            <a:ext cx="214312" cy="350837"/>
          </a:xfrm>
          <a:prstGeom prst="rect">
            <a:avLst/>
          </a:prstGeom>
          <a:noFill/>
          <a:ln w="9525">
            <a:noFill/>
            <a:miter lim="800000"/>
            <a:headEnd/>
            <a:tailEnd/>
          </a:ln>
        </p:spPr>
      </p:pic>
      <p:pic>
        <p:nvPicPr>
          <p:cNvPr id="253971" name="Picture 16" descr="FL23"/>
          <p:cNvPicPr>
            <a:picLocks noChangeAspect="1" noChangeArrowheads="1"/>
          </p:cNvPicPr>
          <p:nvPr/>
        </p:nvPicPr>
        <p:blipFill>
          <a:blip r:embed="rId11" cstate="email"/>
          <a:srcRect/>
          <a:stretch>
            <a:fillRect/>
          </a:stretch>
        </p:blipFill>
        <p:spPr bwMode="auto">
          <a:xfrm>
            <a:off x="6719888" y="2763838"/>
            <a:ext cx="790575" cy="587375"/>
          </a:xfrm>
          <a:prstGeom prst="rect">
            <a:avLst/>
          </a:prstGeom>
          <a:noFill/>
          <a:ln w="9525">
            <a:noFill/>
            <a:miter lim="800000"/>
            <a:headEnd/>
            <a:tailEnd/>
          </a:ln>
        </p:spPr>
      </p:pic>
      <p:pic>
        <p:nvPicPr>
          <p:cNvPr id="253972" name="Picture 17" descr="FL23"/>
          <p:cNvPicPr>
            <a:picLocks noChangeAspect="1" noChangeArrowheads="1"/>
          </p:cNvPicPr>
          <p:nvPr/>
        </p:nvPicPr>
        <p:blipFill>
          <a:blip r:embed="rId11" cstate="email"/>
          <a:srcRect/>
          <a:stretch>
            <a:fillRect/>
          </a:stretch>
        </p:blipFill>
        <p:spPr bwMode="auto">
          <a:xfrm>
            <a:off x="4111625" y="1131888"/>
            <a:ext cx="792163" cy="588962"/>
          </a:xfrm>
          <a:prstGeom prst="rect">
            <a:avLst/>
          </a:prstGeom>
          <a:noFill/>
          <a:ln w="9525">
            <a:noFill/>
            <a:miter lim="800000"/>
            <a:headEnd/>
            <a:tailEnd/>
          </a:ln>
        </p:spPr>
      </p:pic>
      <p:pic>
        <p:nvPicPr>
          <p:cNvPr id="253973" name="Picture 18" descr="FL94"/>
          <p:cNvPicPr>
            <a:picLocks noChangeAspect="1" noChangeArrowheads="1"/>
          </p:cNvPicPr>
          <p:nvPr/>
        </p:nvPicPr>
        <p:blipFill>
          <a:blip r:embed="rId12" cstate="email"/>
          <a:srcRect/>
          <a:stretch>
            <a:fillRect/>
          </a:stretch>
        </p:blipFill>
        <p:spPr bwMode="auto">
          <a:xfrm>
            <a:off x="5783263" y="1446213"/>
            <a:ext cx="709612" cy="762000"/>
          </a:xfrm>
          <a:prstGeom prst="rect">
            <a:avLst/>
          </a:prstGeom>
          <a:noFill/>
          <a:ln w="9525">
            <a:noFill/>
            <a:miter lim="800000"/>
            <a:headEnd/>
            <a:tailEnd/>
          </a:ln>
        </p:spPr>
      </p:pic>
      <p:pic>
        <p:nvPicPr>
          <p:cNvPr id="253974" name="Picture 19" descr="FL94"/>
          <p:cNvPicPr>
            <a:picLocks noChangeAspect="1" noChangeArrowheads="1"/>
          </p:cNvPicPr>
          <p:nvPr/>
        </p:nvPicPr>
        <p:blipFill>
          <a:blip r:embed="rId12" cstate="email"/>
          <a:srcRect/>
          <a:stretch>
            <a:fillRect/>
          </a:stretch>
        </p:blipFill>
        <p:spPr bwMode="auto">
          <a:xfrm>
            <a:off x="5256213" y="1446213"/>
            <a:ext cx="709612" cy="762000"/>
          </a:xfrm>
          <a:prstGeom prst="rect">
            <a:avLst/>
          </a:prstGeom>
          <a:noFill/>
          <a:ln w="9525">
            <a:noFill/>
            <a:miter lim="800000"/>
            <a:headEnd/>
            <a:tailEnd/>
          </a:ln>
        </p:spPr>
      </p:pic>
      <p:pic>
        <p:nvPicPr>
          <p:cNvPr id="253975" name="Picture 20" descr="FL97"/>
          <p:cNvPicPr>
            <a:picLocks noChangeAspect="1" noChangeArrowheads="1"/>
          </p:cNvPicPr>
          <p:nvPr/>
        </p:nvPicPr>
        <p:blipFill>
          <a:blip r:embed="rId13" cstate="email"/>
          <a:srcRect/>
          <a:stretch>
            <a:fillRect/>
          </a:stretch>
        </p:blipFill>
        <p:spPr bwMode="auto">
          <a:xfrm>
            <a:off x="3144838" y="1446213"/>
            <a:ext cx="700087" cy="676275"/>
          </a:xfrm>
          <a:prstGeom prst="rect">
            <a:avLst/>
          </a:prstGeom>
          <a:noFill/>
          <a:ln w="9525">
            <a:noFill/>
            <a:miter lim="800000"/>
            <a:headEnd/>
            <a:tailEnd/>
          </a:ln>
        </p:spPr>
      </p:pic>
      <p:pic>
        <p:nvPicPr>
          <p:cNvPr id="253976" name="Picture 21" descr="FL14"/>
          <p:cNvPicPr>
            <a:picLocks noChangeAspect="1" noChangeArrowheads="1"/>
          </p:cNvPicPr>
          <p:nvPr/>
        </p:nvPicPr>
        <p:blipFill>
          <a:blip r:embed="rId14" cstate="email"/>
          <a:srcRect/>
          <a:stretch>
            <a:fillRect/>
          </a:stretch>
        </p:blipFill>
        <p:spPr bwMode="auto">
          <a:xfrm>
            <a:off x="2616200" y="1504950"/>
            <a:ext cx="790575" cy="695325"/>
          </a:xfrm>
          <a:prstGeom prst="rect">
            <a:avLst/>
          </a:prstGeom>
          <a:noFill/>
          <a:ln w="9525">
            <a:noFill/>
            <a:miter lim="800000"/>
            <a:headEnd/>
            <a:tailEnd/>
          </a:ln>
        </p:spPr>
      </p:pic>
      <p:pic>
        <p:nvPicPr>
          <p:cNvPr id="253977" name="Picture 22" descr="FL104"/>
          <p:cNvPicPr>
            <a:picLocks noChangeAspect="1" noChangeArrowheads="1"/>
          </p:cNvPicPr>
          <p:nvPr/>
        </p:nvPicPr>
        <p:blipFill>
          <a:blip r:embed="rId15" cstate="email"/>
          <a:srcRect/>
          <a:stretch>
            <a:fillRect/>
          </a:stretch>
        </p:blipFill>
        <p:spPr bwMode="auto">
          <a:xfrm>
            <a:off x="3868738" y="5492750"/>
            <a:ext cx="925512" cy="1112838"/>
          </a:xfrm>
          <a:prstGeom prst="rect">
            <a:avLst/>
          </a:prstGeom>
          <a:noFill/>
          <a:ln w="9525">
            <a:noFill/>
            <a:miter lim="800000"/>
            <a:headEnd/>
            <a:tailEnd/>
          </a:ln>
        </p:spPr>
      </p:pic>
      <p:pic>
        <p:nvPicPr>
          <p:cNvPr id="253978" name="Picture 23" descr="FL114"/>
          <p:cNvPicPr>
            <a:picLocks noChangeAspect="1" noChangeArrowheads="1"/>
          </p:cNvPicPr>
          <p:nvPr/>
        </p:nvPicPr>
        <p:blipFill>
          <a:blip r:embed="rId16" cstate="email"/>
          <a:srcRect/>
          <a:stretch>
            <a:fillRect/>
          </a:stretch>
        </p:blipFill>
        <p:spPr bwMode="auto">
          <a:xfrm>
            <a:off x="7104063" y="3440113"/>
            <a:ext cx="700087" cy="676275"/>
          </a:xfrm>
          <a:prstGeom prst="rect">
            <a:avLst/>
          </a:prstGeom>
          <a:noFill/>
          <a:ln w="9525">
            <a:noFill/>
            <a:miter lim="800000"/>
            <a:headEnd/>
            <a:tailEnd/>
          </a:ln>
        </p:spPr>
      </p:pic>
      <p:pic>
        <p:nvPicPr>
          <p:cNvPr id="253979" name="Picture 24" descr="FL10"/>
          <p:cNvPicPr>
            <a:picLocks noChangeAspect="1" noChangeArrowheads="1"/>
          </p:cNvPicPr>
          <p:nvPr/>
        </p:nvPicPr>
        <p:blipFill>
          <a:blip r:embed="rId17" cstate="email"/>
          <a:srcRect/>
          <a:stretch>
            <a:fillRect/>
          </a:stretch>
        </p:blipFill>
        <p:spPr bwMode="auto">
          <a:xfrm>
            <a:off x="1362075" y="2736850"/>
            <a:ext cx="609600" cy="585788"/>
          </a:xfrm>
          <a:prstGeom prst="rect">
            <a:avLst/>
          </a:prstGeom>
          <a:noFill/>
          <a:ln w="9525">
            <a:noFill/>
            <a:miter lim="800000"/>
            <a:headEnd/>
            <a:tailEnd/>
          </a:ln>
        </p:spPr>
      </p:pic>
      <p:pic>
        <p:nvPicPr>
          <p:cNvPr id="253980" name="Picture 25" descr="FL113"/>
          <p:cNvPicPr>
            <a:picLocks noChangeAspect="1" noChangeArrowheads="1"/>
          </p:cNvPicPr>
          <p:nvPr/>
        </p:nvPicPr>
        <p:blipFill>
          <a:blip r:embed="rId18" cstate="email"/>
          <a:srcRect/>
          <a:stretch>
            <a:fillRect/>
          </a:stretch>
        </p:blipFill>
        <p:spPr bwMode="auto">
          <a:xfrm>
            <a:off x="7038975" y="4435475"/>
            <a:ext cx="803275" cy="939800"/>
          </a:xfrm>
          <a:prstGeom prst="rect">
            <a:avLst/>
          </a:prstGeom>
          <a:noFill/>
          <a:ln w="9525">
            <a:noFill/>
            <a:miter lim="800000"/>
            <a:headEnd/>
            <a:tailEnd/>
          </a:ln>
        </p:spPr>
      </p:pic>
      <p:pic>
        <p:nvPicPr>
          <p:cNvPr id="253981" name="Picture 26" descr="FL115"/>
          <p:cNvPicPr>
            <a:picLocks noChangeAspect="1" noChangeArrowheads="1"/>
          </p:cNvPicPr>
          <p:nvPr/>
        </p:nvPicPr>
        <p:blipFill>
          <a:blip r:embed="rId19" cstate="email"/>
          <a:srcRect/>
          <a:stretch>
            <a:fillRect/>
          </a:stretch>
        </p:blipFill>
        <p:spPr bwMode="auto">
          <a:xfrm>
            <a:off x="6642100" y="3557588"/>
            <a:ext cx="701675" cy="658812"/>
          </a:xfrm>
          <a:prstGeom prst="rect">
            <a:avLst/>
          </a:prstGeom>
          <a:noFill/>
          <a:ln w="9525">
            <a:noFill/>
            <a:miter lim="800000"/>
            <a:headEnd/>
            <a:tailEnd/>
          </a:ln>
        </p:spPr>
      </p:pic>
      <p:pic>
        <p:nvPicPr>
          <p:cNvPr id="253982" name="Picture 27" descr="FL14"/>
          <p:cNvPicPr>
            <a:picLocks noChangeAspect="1" noChangeArrowheads="1"/>
          </p:cNvPicPr>
          <p:nvPr/>
        </p:nvPicPr>
        <p:blipFill>
          <a:blip r:embed="rId14" cstate="email"/>
          <a:srcRect/>
          <a:stretch>
            <a:fillRect/>
          </a:stretch>
        </p:blipFill>
        <p:spPr bwMode="auto">
          <a:xfrm>
            <a:off x="6510338" y="5610225"/>
            <a:ext cx="792162" cy="695325"/>
          </a:xfrm>
          <a:prstGeom prst="rect">
            <a:avLst/>
          </a:prstGeom>
          <a:noFill/>
          <a:ln w="9525">
            <a:noFill/>
            <a:miter lim="800000"/>
            <a:headEnd/>
            <a:tailEnd/>
          </a:ln>
        </p:spPr>
      </p:pic>
      <p:pic>
        <p:nvPicPr>
          <p:cNvPr id="253983" name="Picture 28" descr="FL16"/>
          <p:cNvPicPr>
            <a:picLocks noChangeAspect="1" noChangeArrowheads="1"/>
          </p:cNvPicPr>
          <p:nvPr/>
        </p:nvPicPr>
        <p:blipFill>
          <a:blip r:embed="rId20" cstate="email"/>
          <a:srcRect/>
          <a:stretch>
            <a:fillRect/>
          </a:stretch>
        </p:blipFill>
        <p:spPr bwMode="auto">
          <a:xfrm>
            <a:off x="1692275" y="4905375"/>
            <a:ext cx="727075" cy="622300"/>
          </a:xfrm>
          <a:prstGeom prst="rect">
            <a:avLst/>
          </a:prstGeom>
          <a:noFill/>
          <a:ln w="9525">
            <a:noFill/>
            <a:miter lim="800000"/>
            <a:headEnd/>
            <a:tailEnd/>
          </a:ln>
        </p:spPr>
      </p:pic>
      <p:pic>
        <p:nvPicPr>
          <p:cNvPr id="253984" name="Picture 29" descr="FL19"/>
          <p:cNvPicPr>
            <a:picLocks noChangeAspect="1" noChangeArrowheads="1"/>
          </p:cNvPicPr>
          <p:nvPr/>
        </p:nvPicPr>
        <p:blipFill>
          <a:blip r:embed="rId21" cstate="email"/>
          <a:srcRect/>
          <a:stretch>
            <a:fillRect/>
          </a:stretch>
        </p:blipFill>
        <p:spPr bwMode="auto">
          <a:xfrm>
            <a:off x="4794250" y="5843588"/>
            <a:ext cx="790575" cy="628650"/>
          </a:xfrm>
          <a:prstGeom prst="rect">
            <a:avLst/>
          </a:prstGeom>
          <a:noFill/>
          <a:ln w="9525">
            <a:noFill/>
            <a:miter lim="800000"/>
            <a:headEnd/>
            <a:tailEnd/>
          </a:ln>
        </p:spPr>
      </p:pic>
      <p:pic>
        <p:nvPicPr>
          <p:cNvPr id="253985" name="Picture 30" descr="FL22"/>
          <p:cNvPicPr>
            <a:picLocks noChangeAspect="1" noChangeArrowheads="1"/>
          </p:cNvPicPr>
          <p:nvPr/>
        </p:nvPicPr>
        <p:blipFill>
          <a:blip r:embed="rId22" cstate="email"/>
          <a:srcRect/>
          <a:stretch>
            <a:fillRect/>
          </a:stretch>
        </p:blipFill>
        <p:spPr bwMode="auto">
          <a:xfrm>
            <a:off x="1295400" y="4729163"/>
            <a:ext cx="858838" cy="571500"/>
          </a:xfrm>
          <a:prstGeom prst="rect">
            <a:avLst/>
          </a:prstGeom>
          <a:noFill/>
          <a:ln w="9525">
            <a:noFill/>
            <a:miter lim="800000"/>
            <a:headEnd/>
            <a:tailEnd/>
          </a:ln>
        </p:spPr>
      </p:pic>
      <p:pic>
        <p:nvPicPr>
          <p:cNvPr id="253986" name="Picture 31" descr="FL23"/>
          <p:cNvPicPr>
            <a:picLocks noChangeAspect="1" noChangeArrowheads="1"/>
          </p:cNvPicPr>
          <p:nvPr/>
        </p:nvPicPr>
        <p:blipFill>
          <a:blip r:embed="rId11" cstate="email"/>
          <a:srcRect/>
          <a:stretch>
            <a:fillRect/>
          </a:stretch>
        </p:blipFill>
        <p:spPr bwMode="auto">
          <a:xfrm>
            <a:off x="5849938" y="5257800"/>
            <a:ext cx="792162" cy="588963"/>
          </a:xfrm>
          <a:prstGeom prst="rect">
            <a:avLst/>
          </a:prstGeom>
          <a:noFill/>
          <a:ln w="9525">
            <a:noFill/>
            <a:miter lim="800000"/>
            <a:headEnd/>
            <a:tailEnd/>
          </a:ln>
        </p:spPr>
      </p:pic>
      <p:pic>
        <p:nvPicPr>
          <p:cNvPr id="253987" name="Picture 32" descr="FL28"/>
          <p:cNvPicPr>
            <a:picLocks noChangeAspect="1" noChangeArrowheads="1"/>
          </p:cNvPicPr>
          <p:nvPr/>
        </p:nvPicPr>
        <p:blipFill>
          <a:blip r:embed="rId23" cstate="email"/>
          <a:srcRect/>
          <a:stretch>
            <a:fillRect/>
          </a:stretch>
        </p:blipFill>
        <p:spPr bwMode="auto">
          <a:xfrm>
            <a:off x="2220913" y="1504950"/>
            <a:ext cx="717550" cy="644525"/>
          </a:xfrm>
          <a:prstGeom prst="rect">
            <a:avLst/>
          </a:prstGeom>
          <a:noFill/>
          <a:ln w="9525">
            <a:noFill/>
            <a:miter lim="800000"/>
            <a:headEnd/>
            <a:tailEnd/>
          </a:ln>
        </p:spPr>
      </p:pic>
      <p:pic>
        <p:nvPicPr>
          <p:cNvPr id="253988" name="Picture 33" descr="FL5"/>
          <p:cNvPicPr>
            <a:picLocks noChangeAspect="1" noChangeArrowheads="1"/>
          </p:cNvPicPr>
          <p:nvPr/>
        </p:nvPicPr>
        <p:blipFill>
          <a:blip r:embed="rId24" cstate="email"/>
          <a:srcRect/>
          <a:stretch>
            <a:fillRect/>
          </a:stretch>
        </p:blipFill>
        <p:spPr bwMode="auto">
          <a:xfrm>
            <a:off x="1560513" y="3440113"/>
            <a:ext cx="989012" cy="631825"/>
          </a:xfrm>
          <a:prstGeom prst="rect">
            <a:avLst/>
          </a:prstGeom>
          <a:noFill/>
          <a:ln w="9525">
            <a:noFill/>
            <a:miter lim="800000"/>
            <a:headEnd/>
            <a:tailEnd/>
          </a:ln>
        </p:spPr>
      </p:pic>
      <p:pic>
        <p:nvPicPr>
          <p:cNvPr id="253989" name="Picture 34" descr="FL7"/>
          <p:cNvPicPr>
            <a:picLocks noChangeAspect="1" noChangeArrowheads="1"/>
          </p:cNvPicPr>
          <p:nvPr/>
        </p:nvPicPr>
        <p:blipFill>
          <a:blip r:embed="rId25" cstate="email"/>
          <a:srcRect/>
          <a:stretch>
            <a:fillRect/>
          </a:stretch>
        </p:blipFill>
        <p:spPr bwMode="auto">
          <a:xfrm>
            <a:off x="6376988" y="4378325"/>
            <a:ext cx="801687" cy="711200"/>
          </a:xfrm>
          <a:prstGeom prst="rect">
            <a:avLst/>
          </a:prstGeom>
          <a:noFill/>
          <a:ln w="9525">
            <a:noFill/>
            <a:miter lim="800000"/>
            <a:headEnd/>
            <a:tailEnd/>
          </a:ln>
        </p:spPr>
      </p:pic>
      <p:pic>
        <p:nvPicPr>
          <p:cNvPr id="253990" name="Picture 35" descr="FL8"/>
          <p:cNvPicPr>
            <a:picLocks noChangeAspect="1" noChangeArrowheads="1"/>
          </p:cNvPicPr>
          <p:nvPr/>
        </p:nvPicPr>
        <p:blipFill>
          <a:blip r:embed="rId26" cstate="email"/>
          <a:srcRect/>
          <a:stretch>
            <a:fillRect/>
          </a:stretch>
        </p:blipFill>
        <p:spPr bwMode="auto">
          <a:xfrm>
            <a:off x="6575425" y="2443163"/>
            <a:ext cx="563563" cy="528637"/>
          </a:xfrm>
          <a:prstGeom prst="rect">
            <a:avLst/>
          </a:prstGeom>
          <a:noFill/>
          <a:ln w="9525">
            <a:noFill/>
            <a:miter lim="800000"/>
            <a:headEnd/>
            <a:tailEnd/>
          </a:ln>
        </p:spPr>
      </p:pic>
      <p:pic>
        <p:nvPicPr>
          <p:cNvPr id="253991" name="Picture 36" descr="FL89"/>
          <p:cNvPicPr>
            <a:picLocks noChangeAspect="1" noChangeArrowheads="1"/>
          </p:cNvPicPr>
          <p:nvPr/>
        </p:nvPicPr>
        <p:blipFill>
          <a:blip r:embed="rId27" cstate="email"/>
          <a:srcRect/>
          <a:stretch>
            <a:fillRect/>
          </a:stretch>
        </p:blipFill>
        <p:spPr bwMode="auto">
          <a:xfrm>
            <a:off x="5321300" y="5492750"/>
            <a:ext cx="790575" cy="771525"/>
          </a:xfrm>
          <a:prstGeom prst="rect">
            <a:avLst/>
          </a:prstGeom>
          <a:noFill/>
          <a:ln w="9525">
            <a:noFill/>
            <a:miter lim="800000"/>
            <a:headEnd/>
            <a:tailEnd/>
          </a:ln>
        </p:spPr>
      </p:pic>
      <p:pic>
        <p:nvPicPr>
          <p:cNvPr id="253992" name="Picture 37" descr="FL94"/>
          <p:cNvPicPr>
            <a:picLocks noChangeAspect="1" noChangeArrowheads="1"/>
          </p:cNvPicPr>
          <p:nvPr/>
        </p:nvPicPr>
        <p:blipFill>
          <a:blip r:embed="rId12" cstate="email"/>
          <a:srcRect/>
          <a:stretch>
            <a:fillRect/>
          </a:stretch>
        </p:blipFill>
        <p:spPr bwMode="auto">
          <a:xfrm>
            <a:off x="6243638" y="1504950"/>
            <a:ext cx="711200" cy="760413"/>
          </a:xfrm>
          <a:prstGeom prst="rect">
            <a:avLst/>
          </a:prstGeom>
          <a:noFill/>
          <a:ln w="9525">
            <a:noFill/>
            <a:miter lim="800000"/>
            <a:headEnd/>
            <a:tailEnd/>
          </a:ln>
        </p:spPr>
      </p:pic>
      <p:pic>
        <p:nvPicPr>
          <p:cNvPr id="253993" name="Picture 38" descr="FL97"/>
          <p:cNvPicPr>
            <a:picLocks noChangeAspect="1" noChangeArrowheads="1"/>
          </p:cNvPicPr>
          <p:nvPr/>
        </p:nvPicPr>
        <p:blipFill>
          <a:blip r:embed="rId13" cstate="email"/>
          <a:srcRect/>
          <a:stretch>
            <a:fillRect/>
          </a:stretch>
        </p:blipFill>
        <p:spPr bwMode="auto">
          <a:xfrm>
            <a:off x="1560513" y="5140325"/>
            <a:ext cx="703262" cy="676275"/>
          </a:xfrm>
          <a:prstGeom prst="rect">
            <a:avLst/>
          </a:prstGeom>
          <a:noFill/>
          <a:ln w="9525">
            <a:noFill/>
            <a:miter lim="800000"/>
            <a:headEnd/>
            <a:tailEnd/>
          </a:ln>
        </p:spPr>
      </p:pic>
      <p:pic>
        <p:nvPicPr>
          <p:cNvPr id="253994" name="Picture 39" descr="FL98"/>
          <p:cNvPicPr>
            <a:picLocks noChangeAspect="1" noChangeArrowheads="1"/>
          </p:cNvPicPr>
          <p:nvPr/>
        </p:nvPicPr>
        <p:blipFill>
          <a:blip r:embed="rId28" cstate="email"/>
          <a:srcRect/>
          <a:stretch>
            <a:fillRect/>
          </a:stretch>
        </p:blipFill>
        <p:spPr bwMode="auto">
          <a:xfrm>
            <a:off x="6575425" y="4318000"/>
            <a:ext cx="785813" cy="777875"/>
          </a:xfrm>
          <a:prstGeom prst="rect">
            <a:avLst/>
          </a:prstGeom>
          <a:noFill/>
          <a:ln w="9525">
            <a:noFill/>
            <a:miter lim="800000"/>
            <a:headEnd/>
            <a:tailEnd/>
          </a:ln>
        </p:spPr>
      </p:pic>
      <p:pic>
        <p:nvPicPr>
          <p:cNvPr id="253995" name="Picture 40" descr="FL89"/>
          <p:cNvPicPr>
            <a:picLocks noChangeAspect="1" noChangeArrowheads="1"/>
          </p:cNvPicPr>
          <p:nvPr/>
        </p:nvPicPr>
        <p:blipFill>
          <a:blip r:embed="rId29" cstate="email"/>
          <a:srcRect/>
          <a:stretch>
            <a:fillRect/>
          </a:stretch>
        </p:blipFill>
        <p:spPr bwMode="auto">
          <a:xfrm>
            <a:off x="3209925" y="5492750"/>
            <a:ext cx="792163" cy="771525"/>
          </a:xfrm>
          <a:prstGeom prst="rect">
            <a:avLst/>
          </a:prstGeom>
          <a:noFill/>
          <a:ln w="9525">
            <a:noFill/>
            <a:miter lim="800000"/>
            <a:headEnd/>
            <a:tailEnd/>
          </a:ln>
        </p:spPr>
      </p:pic>
      <p:pic>
        <p:nvPicPr>
          <p:cNvPr id="253996" name="Picture 41" descr="FL104"/>
          <p:cNvPicPr>
            <a:picLocks noChangeAspect="1" noChangeArrowheads="1"/>
          </p:cNvPicPr>
          <p:nvPr/>
        </p:nvPicPr>
        <p:blipFill>
          <a:blip r:embed="rId15" cstate="email"/>
          <a:srcRect/>
          <a:stretch>
            <a:fillRect/>
          </a:stretch>
        </p:blipFill>
        <p:spPr bwMode="auto">
          <a:xfrm>
            <a:off x="7113588" y="3790950"/>
            <a:ext cx="923925" cy="1114425"/>
          </a:xfrm>
          <a:prstGeom prst="rect">
            <a:avLst/>
          </a:prstGeom>
          <a:noFill/>
          <a:ln w="9525">
            <a:noFill/>
            <a:miter lim="800000"/>
            <a:headEnd/>
            <a:tailEnd/>
          </a:ln>
        </p:spPr>
      </p:pic>
      <p:pic>
        <p:nvPicPr>
          <p:cNvPr id="253997" name="Picture 42" descr="FL104"/>
          <p:cNvPicPr>
            <a:picLocks noChangeAspect="1" noChangeArrowheads="1"/>
          </p:cNvPicPr>
          <p:nvPr/>
        </p:nvPicPr>
        <p:blipFill>
          <a:blip r:embed="rId15" cstate="email"/>
          <a:srcRect/>
          <a:stretch>
            <a:fillRect/>
          </a:stretch>
        </p:blipFill>
        <p:spPr bwMode="auto">
          <a:xfrm>
            <a:off x="1031875" y="3557588"/>
            <a:ext cx="922338" cy="1112837"/>
          </a:xfrm>
          <a:prstGeom prst="rect">
            <a:avLst/>
          </a:prstGeom>
          <a:noFill/>
          <a:ln w="9525">
            <a:noFill/>
            <a:miter lim="800000"/>
            <a:headEnd/>
            <a:tailEnd/>
          </a:ln>
        </p:spPr>
      </p:pic>
      <p:pic>
        <p:nvPicPr>
          <p:cNvPr id="253998" name="Picture 43" descr="FL104"/>
          <p:cNvPicPr>
            <a:picLocks noChangeAspect="1" noChangeArrowheads="1"/>
          </p:cNvPicPr>
          <p:nvPr/>
        </p:nvPicPr>
        <p:blipFill>
          <a:blip r:embed="rId15" cstate="email"/>
          <a:srcRect/>
          <a:stretch>
            <a:fillRect/>
          </a:stretch>
        </p:blipFill>
        <p:spPr bwMode="auto">
          <a:xfrm>
            <a:off x="2020888" y="5432425"/>
            <a:ext cx="925512" cy="1114425"/>
          </a:xfrm>
          <a:prstGeom prst="rect">
            <a:avLst/>
          </a:prstGeom>
          <a:noFill/>
          <a:ln w="9525">
            <a:noFill/>
            <a:miter lim="800000"/>
            <a:headEnd/>
            <a:tailEnd/>
          </a:ln>
        </p:spPr>
      </p:pic>
      <p:pic>
        <p:nvPicPr>
          <p:cNvPr id="253999" name="Picture 44" descr="FL104"/>
          <p:cNvPicPr>
            <a:picLocks noChangeAspect="1" noChangeArrowheads="1"/>
          </p:cNvPicPr>
          <p:nvPr/>
        </p:nvPicPr>
        <p:blipFill>
          <a:blip r:embed="rId15" cstate="email"/>
          <a:srcRect/>
          <a:stretch>
            <a:fillRect/>
          </a:stretch>
        </p:blipFill>
        <p:spPr bwMode="auto">
          <a:xfrm>
            <a:off x="1362075" y="2149475"/>
            <a:ext cx="923925" cy="1114425"/>
          </a:xfrm>
          <a:prstGeom prst="rect">
            <a:avLst/>
          </a:prstGeom>
          <a:noFill/>
          <a:ln w="9525">
            <a:noFill/>
            <a:miter lim="800000"/>
            <a:headEnd/>
            <a:tailEnd/>
          </a:ln>
        </p:spPr>
      </p:pic>
      <p:pic>
        <p:nvPicPr>
          <p:cNvPr id="254000" name="Picture 45" descr="FL104"/>
          <p:cNvPicPr>
            <a:picLocks noChangeAspect="1" noChangeArrowheads="1"/>
          </p:cNvPicPr>
          <p:nvPr/>
        </p:nvPicPr>
        <p:blipFill>
          <a:blip r:embed="rId15" cstate="email"/>
          <a:srcRect/>
          <a:stretch>
            <a:fillRect/>
          </a:stretch>
        </p:blipFill>
        <p:spPr bwMode="auto">
          <a:xfrm>
            <a:off x="5783263" y="5432425"/>
            <a:ext cx="925512" cy="1114425"/>
          </a:xfrm>
          <a:prstGeom prst="rect">
            <a:avLst/>
          </a:prstGeom>
          <a:noFill/>
          <a:ln w="9525">
            <a:noFill/>
            <a:miter lim="800000"/>
            <a:headEnd/>
            <a:tailEnd/>
          </a:ln>
        </p:spPr>
      </p:pic>
      <p:pic>
        <p:nvPicPr>
          <p:cNvPr id="254001" name="Picture 46" descr="FL98"/>
          <p:cNvPicPr>
            <a:picLocks noChangeAspect="1" noChangeArrowheads="1"/>
          </p:cNvPicPr>
          <p:nvPr/>
        </p:nvPicPr>
        <p:blipFill>
          <a:blip r:embed="rId28" cstate="email"/>
          <a:srcRect/>
          <a:stretch>
            <a:fillRect/>
          </a:stretch>
        </p:blipFill>
        <p:spPr bwMode="auto">
          <a:xfrm>
            <a:off x="7169150" y="2676525"/>
            <a:ext cx="785813" cy="779463"/>
          </a:xfrm>
          <a:prstGeom prst="rect">
            <a:avLst/>
          </a:prstGeom>
          <a:noFill/>
          <a:ln w="9525">
            <a:noFill/>
            <a:miter lim="800000"/>
            <a:headEnd/>
            <a:tailEnd/>
          </a:ln>
        </p:spPr>
      </p:pic>
      <p:pic>
        <p:nvPicPr>
          <p:cNvPr id="254002" name="Picture 47" descr="FL98"/>
          <p:cNvPicPr>
            <a:picLocks noChangeAspect="1" noChangeArrowheads="1"/>
          </p:cNvPicPr>
          <p:nvPr/>
        </p:nvPicPr>
        <p:blipFill>
          <a:blip r:embed="rId28" cstate="email"/>
          <a:srcRect/>
          <a:stretch>
            <a:fillRect/>
          </a:stretch>
        </p:blipFill>
        <p:spPr bwMode="auto">
          <a:xfrm>
            <a:off x="7169150" y="2619375"/>
            <a:ext cx="785813" cy="776288"/>
          </a:xfrm>
          <a:prstGeom prst="rect">
            <a:avLst/>
          </a:prstGeom>
          <a:noFill/>
          <a:ln w="9525">
            <a:noFill/>
            <a:miter lim="800000"/>
            <a:headEnd/>
            <a:tailEnd/>
          </a:ln>
        </p:spPr>
      </p:pic>
      <p:pic>
        <p:nvPicPr>
          <p:cNvPr id="254003" name="Picture 48" descr="FL98"/>
          <p:cNvPicPr>
            <a:picLocks noChangeAspect="1" noChangeArrowheads="1"/>
          </p:cNvPicPr>
          <p:nvPr/>
        </p:nvPicPr>
        <p:blipFill>
          <a:blip r:embed="rId28" cstate="email"/>
          <a:srcRect/>
          <a:stretch>
            <a:fillRect/>
          </a:stretch>
        </p:blipFill>
        <p:spPr bwMode="auto">
          <a:xfrm>
            <a:off x="6311900" y="3028950"/>
            <a:ext cx="785813" cy="777875"/>
          </a:xfrm>
          <a:prstGeom prst="rect">
            <a:avLst/>
          </a:prstGeom>
          <a:noFill/>
          <a:ln w="9525">
            <a:noFill/>
            <a:miter lim="800000"/>
            <a:headEnd/>
            <a:tailEnd/>
          </a:ln>
        </p:spPr>
      </p:pic>
      <p:pic>
        <p:nvPicPr>
          <p:cNvPr id="254004" name="Picture 49" descr="FL98"/>
          <p:cNvPicPr>
            <a:picLocks noChangeAspect="1" noChangeArrowheads="1"/>
          </p:cNvPicPr>
          <p:nvPr/>
        </p:nvPicPr>
        <p:blipFill>
          <a:blip r:embed="rId28" cstate="email"/>
          <a:srcRect/>
          <a:stretch>
            <a:fillRect/>
          </a:stretch>
        </p:blipFill>
        <p:spPr bwMode="auto">
          <a:xfrm>
            <a:off x="1954213" y="2911475"/>
            <a:ext cx="787400" cy="777875"/>
          </a:xfrm>
          <a:prstGeom prst="rect">
            <a:avLst/>
          </a:prstGeom>
          <a:noFill/>
          <a:ln w="9525">
            <a:noFill/>
            <a:miter lim="800000"/>
            <a:headEnd/>
            <a:tailEnd/>
          </a:ln>
        </p:spPr>
      </p:pic>
      <p:pic>
        <p:nvPicPr>
          <p:cNvPr id="254005" name="Picture 50" descr="FL113"/>
          <p:cNvPicPr>
            <a:picLocks noChangeAspect="1" noChangeArrowheads="1"/>
          </p:cNvPicPr>
          <p:nvPr/>
        </p:nvPicPr>
        <p:blipFill>
          <a:blip r:embed="rId18" cstate="email"/>
          <a:srcRect/>
          <a:stretch>
            <a:fillRect/>
          </a:stretch>
        </p:blipFill>
        <p:spPr bwMode="auto">
          <a:xfrm>
            <a:off x="7038975" y="4552950"/>
            <a:ext cx="803275" cy="939800"/>
          </a:xfrm>
          <a:prstGeom prst="rect">
            <a:avLst/>
          </a:prstGeom>
          <a:noFill/>
          <a:ln w="9525">
            <a:noFill/>
            <a:miter lim="800000"/>
            <a:headEnd/>
            <a:tailEnd/>
          </a:ln>
        </p:spPr>
      </p:pic>
      <p:pic>
        <p:nvPicPr>
          <p:cNvPr id="254006" name="Picture 51" descr="FL113"/>
          <p:cNvPicPr>
            <a:picLocks noChangeAspect="1" noChangeArrowheads="1"/>
          </p:cNvPicPr>
          <p:nvPr/>
        </p:nvPicPr>
        <p:blipFill>
          <a:blip r:embed="rId18" cstate="email"/>
          <a:srcRect/>
          <a:stretch>
            <a:fillRect/>
          </a:stretch>
        </p:blipFill>
        <p:spPr bwMode="auto">
          <a:xfrm>
            <a:off x="7038975" y="4611688"/>
            <a:ext cx="803275" cy="938212"/>
          </a:xfrm>
          <a:prstGeom prst="rect">
            <a:avLst/>
          </a:prstGeom>
          <a:noFill/>
          <a:ln w="9525">
            <a:noFill/>
            <a:miter lim="800000"/>
            <a:headEnd/>
            <a:tailEnd/>
          </a:ln>
        </p:spPr>
      </p:pic>
      <p:pic>
        <p:nvPicPr>
          <p:cNvPr id="254007" name="Picture 52" descr="FL113"/>
          <p:cNvPicPr>
            <a:picLocks noChangeAspect="1" noChangeArrowheads="1"/>
          </p:cNvPicPr>
          <p:nvPr/>
        </p:nvPicPr>
        <p:blipFill>
          <a:blip r:embed="rId18" cstate="email"/>
          <a:srcRect/>
          <a:stretch>
            <a:fillRect/>
          </a:stretch>
        </p:blipFill>
        <p:spPr bwMode="auto">
          <a:xfrm>
            <a:off x="6840538" y="3205163"/>
            <a:ext cx="803275" cy="938212"/>
          </a:xfrm>
          <a:prstGeom prst="rect">
            <a:avLst/>
          </a:prstGeom>
          <a:noFill/>
          <a:ln w="9525">
            <a:noFill/>
            <a:miter lim="800000"/>
            <a:headEnd/>
            <a:tailEnd/>
          </a:ln>
        </p:spPr>
      </p:pic>
      <p:pic>
        <p:nvPicPr>
          <p:cNvPr id="254008" name="Picture 53" descr="FL113"/>
          <p:cNvPicPr>
            <a:picLocks noChangeAspect="1" noChangeArrowheads="1"/>
          </p:cNvPicPr>
          <p:nvPr/>
        </p:nvPicPr>
        <p:blipFill>
          <a:blip r:embed="rId18" cstate="email"/>
          <a:srcRect/>
          <a:stretch>
            <a:fillRect/>
          </a:stretch>
        </p:blipFill>
        <p:spPr bwMode="auto">
          <a:xfrm>
            <a:off x="1492250" y="3790950"/>
            <a:ext cx="806450" cy="938213"/>
          </a:xfrm>
          <a:prstGeom prst="rect">
            <a:avLst/>
          </a:prstGeom>
          <a:noFill/>
          <a:ln w="9525">
            <a:noFill/>
            <a:miter lim="800000"/>
            <a:headEnd/>
            <a:tailEnd/>
          </a:ln>
        </p:spPr>
      </p:pic>
      <p:pic>
        <p:nvPicPr>
          <p:cNvPr id="254009" name="Picture 54" descr="FL14"/>
          <p:cNvPicPr>
            <a:picLocks noChangeAspect="1" noChangeArrowheads="1"/>
          </p:cNvPicPr>
          <p:nvPr/>
        </p:nvPicPr>
        <p:blipFill>
          <a:blip r:embed="rId14" cstate="email"/>
          <a:srcRect/>
          <a:stretch>
            <a:fillRect/>
          </a:stretch>
        </p:blipFill>
        <p:spPr bwMode="auto">
          <a:xfrm>
            <a:off x="6642100" y="3849688"/>
            <a:ext cx="792163" cy="696912"/>
          </a:xfrm>
          <a:prstGeom prst="rect">
            <a:avLst/>
          </a:prstGeom>
          <a:noFill/>
          <a:ln w="9525">
            <a:noFill/>
            <a:miter lim="800000"/>
            <a:headEnd/>
            <a:tailEnd/>
          </a:ln>
        </p:spPr>
      </p:pic>
      <p:pic>
        <p:nvPicPr>
          <p:cNvPr id="254010" name="Picture 55" descr="FL14"/>
          <p:cNvPicPr>
            <a:picLocks noChangeAspect="1" noChangeArrowheads="1"/>
          </p:cNvPicPr>
          <p:nvPr/>
        </p:nvPicPr>
        <p:blipFill>
          <a:blip r:embed="rId14" cstate="email"/>
          <a:srcRect/>
          <a:stretch>
            <a:fillRect/>
          </a:stretch>
        </p:blipFill>
        <p:spPr bwMode="auto">
          <a:xfrm>
            <a:off x="6642100" y="4905375"/>
            <a:ext cx="792163" cy="696913"/>
          </a:xfrm>
          <a:prstGeom prst="rect">
            <a:avLst/>
          </a:prstGeom>
          <a:noFill/>
          <a:ln w="9525">
            <a:noFill/>
            <a:miter lim="800000"/>
            <a:headEnd/>
            <a:tailEnd/>
          </a:ln>
        </p:spPr>
      </p:pic>
      <p:pic>
        <p:nvPicPr>
          <p:cNvPr id="254011" name="Picture 56" descr="FL14"/>
          <p:cNvPicPr>
            <a:picLocks noChangeAspect="1" noChangeArrowheads="1"/>
          </p:cNvPicPr>
          <p:nvPr/>
        </p:nvPicPr>
        <p:blipFill>
          <a:blip r:embed="rId14" cstate="email"/>
          <a:srcRect/>
          <a:stretch>
            <a:fillRect/>
          </a:stretch>
        </p:blipFill>
        <p:spPr bwMode="auto">
          <a:xfrm>
            <a:off x="1427163" y="4200525"/>
            <a:ext cx="793750" cy="698500"/>
          </a:xfrm>
          <a:prstGeom prst="rect">
            <a:avLst/>
          </a:prstGeom>
          <a:noFill/>
          <a:ln w="9525">
            <a:noFill/>
            <a:miter lim="800000"/>
            <a:headEnd/>
            <a:tailEnd/>
          </a:ln>
        </p:spPr>
      </p:pic>
      <p:pic>
        <p:nvPicPr>
          <p:cNvPr id="254012" name="Picture 57" descr="FL14"/>
          <p:cNvPicPr>
            <a:picLocks noChangeAspect="1" noChangeArrowheads="1"/>
          </p:cNvPicPr>
          <p:nvPr/>
        </p:nvPicPr>
        <p:blipFill>
          <a:blip r:embed="rId14" cstate="email"/>
          <a:srcRect/>
          <a:stretch>
            <a:fillRect/>
          </a:stretch>
        </p:blipFill>
        <p:spPr bwMode="auto">
          <a:xfrm>
            <a:off x="2020888" y="1914525"/>
            <a:ext cx="793750" cy="696913"/>
          </a:xfrm>
          <a:prstGeom prst="rect">
            <a:avLst/>
          </a:prstGeom>
          <a:noFill/>
          <a:ln w="9525">
            <a:noFill/>
            <a:miter lim="800000"/>
            <a:headEnd/>
            <a:tailEnd/>
          </a:ln>
        </p:spPr>
      </p:pic>
      <p:pic>
        <p:nvPicPr>
          <p:cNvPr id="254013" name="Picture 58" descr="FL94"/>
          <p:cNvPicPr>
            <a:picLocks noChangeAspect="1" noChangeArrowheads="1"/>
          </p:cNvPicPr>
          <p:nvPr/>
        </p:nvPicPr>
        <p:blipFill>
          <a:blip r:embed="rId12" cstate="email"/>
          <a:srcRect/>
          <a:stretch>
            <a:fillRect/>
          </a:stretch>
        </p:blipFill>
        <p:spPr bwMode="auto">
          <a:xfrm>
            <a:off x="1031875" y="2971800"/>
            <a:ext cx="709613" cy="760413"/>
          </a:xfrm>
          <a:prstGeom prst="rect">
            <a:avLst/>
          </a:prstGeom>
          <a:noFill/>
          <a:ln w="9525">
            <a:noFill/>
            <a:miter lim="800000"/>
            <a:headEnd/>
            <a:tailEnd/>
          </a:ln>
        </p:spPr>
      </p:pic>
      <p:pic>
        <p:nvPicPr>
          <p:cNvPr id="254014" name="Picture 59" descr="FL94"/>
          <p:cNvPicPr>
            <a:picLocks noChangeAspect="1" noChangeArrowheads="1"/>
          </p:cNvPicPr>
          <p:nvPr/>
        </p:nvPicPr>
        <p:blipFill>
          <a:blip r:embed="rId12" cstate="email"/>
          <a:srcRect/>
          <a:stretch>
            <a:fillRect/>
          </a:stretch>
        </p:blipFill>
        <p:spPr bwMode="auto">
          <a:xfrm>
            <a:off x="965200" y="4260850"/>
            <a:ext cx="711200" cy="762000"/>
          </a:xfrm>
          <a:prstGeom prst="rect">
            <a:avLst/>
          </a:prstGeom>
          <a:noFill/>
          <a:ln w="9525">
            <a:noFill/>
            <a:miter lim="800000"/>
            <a:headEnd/>
            <a:tailEnd/>
          </a:ln>
        </p:spPr>
      </p:pic>
      <p:pic>
        <p:nvPicPr>
          <p:cNvPr id="254015" name="Picture 60" descr="FL94"/>
          <p:cNvPicPr>
            <a:picLocks noChangeAspect="1" noChangeArrowheads="1"/>
          </p:cNvPicPr>
          <p:nvPr/>
        </p:nvPicPr>
        <p:blipFill>
          <a:blip r:embed="rId12" cstate="email"/>
          <a:srcRect/>
          <a:stretch>
            <a:fillRect/>
          </a:stretch>
        </p:blipFill>
        <p:spPr bwMode="auto">
          <a:xfrm>
            <a:off x="7366000" y="3146425"/>
            <a:ext cx="711200" cy="762000"/>
          </a:xfrm>
          <a:prstGeom prst="rect">
            <a:avLst/>
          </a:prstGeom>
          <a:noFill/>
          <a:ln w="9525">
            <a:noFill/>
            <a:miter lim="800000"/>
            <a:headEnd/>
            <a:tailEnd/>
          </a:ln>
        </p:spPr>
      </p:pic>
      <p:pic>
        <p:nvPicPr>
          <p:cNvPr id="254016" name="Picture 61" descr="FL94"/>
          <p:cNvPicPr>
            <a:picLocks noChangeAspect="1" noChangeArrowheads="1"/>
          </p:cNvPicPr>
          <p:nvPr/>
        </p:nvPicPr>
        <p:blipFill>
          <a:blip r:embed="rId12" cstate="email"/>
          <a:srcRect/>
          <a:stretch>
            <a:fillRect/>
          </a:stretch>
        </p:blipFill>
        <p:spPr bwMode="auto">
          <a:xfrm>
            <a:off x="1230313" y="4964113"/>
            <a:ext cx="708025" cy="762000"/>
          </a:xfrm>
          <a:prstGeom prst="rect">
            <a:avLst/>
          </a:prstGeom>
          <a:noFill/>
          <a:ln w="9525">
            <a:noFill/>
            <a:miter lim="800000"/>
            <a:headEnd/>
            <a:tailEnd/>
          </a:ln>
        </p:spPr>
      </p:pic>
      <p:pic>
        <p:nvPicPr>
          <p:cNvPr id="254017" name="Picture 62" descr="FL7"/>
          <p:cNvPicPr>
            <a:picLocks noChangeAspect="1" noChangeArrowheads="1"/>
          </p:cNvPicPr>
          <p:nvPr/>
        </p:nvPicPr>
        <p:blipFill>
          <a:blip r:embed="rId25" cstate="email"/>
          <a:srcRect/>
          <a:stretch>
            <a:fillRect/>
          </a:stretch>
        </p:blipFill>
        <p:spPr bwMode="auto">
          <a:xfrm>
            <a:off x="3076575" y="1504950"/>
            <a:ext cx="803275" cy="712788"/>
          </a:xfrm>
          <a:prstGeom prst="rect">
            <a:avLst/>
          </a:prstGeom>
          <a:noFill/>
          <a:ln w="9525">
            <a:noFill/>
            <a:miter lim="800000"/>
            <a:headEnd/>
            <a:tailEnd/>
          </a:ln>
        </p:spPr>
      </p:pic>
      <p:pic>
        <p:nvPicPr>
          <p:cNvPr id="254018" name="Picture 63" descr="FL7"/>
          <p:cNvPicPr>
            <a:picLocks noChangeAspect="1" noChangeArrowheads="1"/>
          </p:cNvPicPr>
          <p:nvPr/>
        </p:nvPicPr>
        <p:blipFill>
          <a:blip r:embed="rId25" cstate="email"/>
          <a:srcRect/>
          <a:stretch>
            <a:fillRect/>
          </a:stretch>
        </p:blipFill>
        <p:spPr bwMode="auto">
          <a:xfrm>
            <a:off x="6575425" y="1857375"/>
            <a:ext cx="801688" cy="711200"/>
          </a:xfrm>
          <a:prstGeom prst="rect">
            <a:avLst/>
          </a:prstGeom>
          <a:noFill/>
          <a:ln w="9525">
            <a:noFill/>
            <a:miter lim="800000"/>
            <a:headEnd/>
            <a:tailEnd/>
          </a:ln>
        </p:spPr>
      </p:pic>
      <p:pic>
        <p:nvPicPr>
          <p:cNvPr id="254019" name="Picture 64" descr="FL7"/>
          <p:cNvPicPr>
            <a:picLocks noChangeAspect="1" noChangeArrowheads="1"/>
          </p:cNvPicPr>
          <p:nvPr/>
        </p:nvPicPr>
        <p:blipFill>
          <a:blip r:embed="rId25" cstate="email"/>
          <a:srcRect/>
          <a:stretch>
            <a:fillRect/>
          </a:stretch>
        </p:blipFill>
        <p:spPr bwMode="auto">
          <a:xfrm>
            <a:off x="5584825" y="1504950"/>
            <a:ext cx="803275" cy="712788"/>
          </a:xfrm>
          <a:prstGeom prst="rect">
            <a:avLst/>
          </a:prstGeom>
          <a:noFill/>
          <a:ln w="9525">
            <a:noFill/>
            <a:miter lim="800000"/>
            <a:headEnd/>
            <a:tailEnd/>
          </a:ln>
        </p:spPr>
      </p:pic>
      <p:pic>
        <p:nvPicPr>
          <p:cNvPr id="254020" name="Picture 65" descr="FL7"/>
          <p:cNvPicPr>
            <a:picLocks noChangeAspect="1" noChangeArrowheads="1"/>
          </p:cNvPicPr>
          <p:nvPr/>
        </p:nvPicPr>
        <p:blipFill>
          <a:blip r:embed="rId25" cstate="email"/>
          <a:srcRect/>
          <a:stretch>
            <a:fillRect/>
          </a:stretch>
        </p:blipFill>
        <p:spPr bwMode="auto">
          <a:xfrm>
            <a:off x="1362075" y="3263900"/>
            <a:ext cx="800100" cy="711200"/>
          </a:xfrm>
          <a:prstGeom prst="rect">
            <a:avLst/>
          </a:prstGeom>
          <a:noFill/>
          <a:ln w="9525">
            <a:noFill/>
            <a:miter lim="800000"/>
            <a:headEnd/>
            <a:tailEnd/>
          </a:ln>
        </p:spPr>
      </p:pic>
      <p:pic>
        <p:nvPicPr>
          <p:cNvPr id="254021" name="Picture 66" descr="FL28"/>
          <p:cNvPicPr>
            <a:picLocks noChangeAspect="1" noChangeArrowheads="1"/>
          </p:cNvPicPr>
          <p:nvPr/>
        </p:nvPicPr>
        <p:blipFill>
          <a:blip r:embed="rId23" cstate="email"/>
          <a:srcRect/>
          <a:stretch>
            <a:fillRect/>
          </a:stretch>
        </p:blipFill>
        <p:spPr bwMode="auto">
          <a:xfrm>
            <a:off x="5783263" y="1679575"/>
            <a:ext cx="719137" cy="646113"/>
          </a:xfrm>
          <a:prstGeom prst="rect">
            <a:avLst/>
          </a:prstGeom>
          <a:noFill/>
          <a:ln w="9525">
            <a:noFill/>
            <a:miter lim="800000"/>
            <a:headEnd/>
            <a:tailEnd/>
          </a:ln>
        </p:spPr>
      </p:pic>
      <p:pic>
        <p:nvPicPr>
          <p:cNvPr id="254022" name="Picture 67" descr="FL28"/>
          <p:cNvPicPr>
            <a:picLocks noChangeAspect="1" noChangeArrowheads="1"/>
          </p:cNvPicPr>
          <p:nvPr/>
        </p:nvPicPr>
        <p:blipFill>
          <a:blip r:embed="rId23" cstate="email"/>
          <a:srcRect/>
          <a:stretch>
            <a:fillRect/>
          </a:stretch>
        </p:blipFill>
        <p:spPr bwMode="auto">
          <a:xfrm>
            <a:off x="3935413" y="1504950"/>
            <a:ext cx="717550" cy="644525"/>
          </a:xfrm>
          <a:prstGeom prst="rect">
            <a:avLst/>
          </a:prstGeom>
          <a:noFill/>
          <a:ln w="9525">
            <a:noFill/>
            <a:miter lim="800000"/>
            <a:headEnd/>
            <a:tailEnd/>
          </a:ln>
        </p:spPr>
      </p:pic>
      <p:pic>
        <p:nvPicPr>
          <p:cNvPr id="254023" name="Picture 68" descr="FL28"/>
          <p:cNvPicPr>
            <a:picLocks noChangeAspect="1" noChangeArrowheads="1"/>
          </p:cNvPicPr>
          <p:nvPr/>
        </p:nvPicPr>
        <p:blipFill>
          <a:blip r:embed="rId23" cstate="email"/>
          <a:srcRect/>
          <a:stretch>
            <a:fillRect/>
          </a:stretch>
        </p:blipFill>
        <p:spPr bwMode="auto">
          <a:xfrm>
            <a:off x="6443663" y="3379788"/>
            <a:ext cx="715962" cy="646112"/>
          </a:xfrm>
          <a:prstGeom prst="rect">
            <a:avLst/>
          </a:prstGeom>
          <a:noFill/>
          <a:ln w="9525">
            <a:noFill/>
            <a:miter lim="800000"/>
            <a:headEnd/>
            <a:tailEnd/>
          </a:ln>
        </p:spPr>
      </p:pic>
      <p:pic>
        <p:nvPicPr>
          <p:cNvPr id="254024" name="Picture 69" descr="FL28"/>
          <p:cNvPicPr>
            <a:picLocks noChangeAspect="1" noChangeArrowheads="1"/>
          </p:cNvPicPr>
          <p:nvPr/>
        </p:nvPicPr>
        <p:blipFill>
          <a:blip r:embed="rId23" cstate="email"/>
          <a:srcRect/>
          <a:stretch>
            <a:fillRect/>
          </a:stretch>
        </p:blipFill>
        <p:spPr bwMode="auto">
          <a:xfrm>
            <a:off x="2020888" y="3497263"/>
            <a:ext cx="719137" cy="646112"/>
          </a:xfrm>
          <a:prstGeom prst="rect">
            <a:avLst/>
          </a:prstGeom>
          <a:noFill/>
          <a:ln w="9525">
            <a:noFill/>
            <a:miter lim="800000"/>
            <a:headEnd/>
            <a:tailEnd/>
          </a:ln>
        </p:spPr>
      </p:pic>
      <p:pic>
        <p:nvPicPr>
          <p:cNvPr id="254025" name="Picture 70" descr="FL5"/>
          <p:cNvPicPr>
            <a:picLocks noChangeAspect="1" noChangeArrowheads="1"/>
          </p:cNvPicPr>
          <p:nvPr/>
        </p:nvPicPr>
        <p:blipFill>
          <a:blip r:embed="rId24" cstate="email"/>
          <a:srcRect/>
          <a:stretch>
            <a:fillRect/>
          </a:stretch>
        </p:blipFill>
        <p:spPr bwMode="auto">
          <a:xfrm>
            <a:off x="6775450" y="2265363"/>
            <a:ext cx="989013" cy="633412"/>
          </a:xfrm>
          <a:prstGeom prst="rect">
            <a:avLst/>
          </a:prstGeom>
          <a:noFill/>
          <a:ln w="9525">
            <a:noFill/>
            <a:miter lim="800000"/>
            <a:headEnd/>
            <a:tailEnd/>
          </a:ln>
        </p:spPr>
      </p:pic>
      <p:pic>
        <p:nvPicPr>
          <p:cNvPr id="254026" name="Picture 71" descr="FL5"/>
          <p:cNvPicPr>
            <a:picLocks noChangeAspect="1" noChangeArrowheads="1"/>
          </p:cNvPicPr>
          <p:nvPr/>
        </p:nvPicPr>
        <p:blipFill>
          <a:blip r:embed="rId24" cstate="email"/>
          <a:srcRect/>
          <a:stretch>
            <a:fillRect/>
          </a:stretch>
        </p:blipFill>
        <p:spPr bwMode="auto">
          <a:xfrm>
            <a:off x="6243638" y="5314950"/>
            <a:ext cx="992187" cy="633413"/>
          </a:xfrm>
          <a:prstGeom prst="rect">
            <a:avLst/>
          </a:prstGeom>
          <a:noFill/>
          <a:ln w="9525">
            <a:noFill/>
            <a:miter lim="800000"/>
            <a:headEnd/>
            <a:tailEnd/>
          </a:ln>
        </p:spPr>
      </p:pic>
      <p:pic>
        <p:nvPicPr>
          <p:cNvPr id="254027" name="Picture 72" descr="FL5"/>
          <p:cNvPicPr>
            <a:picLocks noChangeAspect="1" noChangeArrowheads="1"/>
          </p:cNvPicPr>
          <p:nvPr/>
        </p:nvPicPr>
        <p:blipFill>
          <a:blip r:embed="rId24" cstate="email"/>
          <a:srcRect/>
          <a:stretch>
            <a:fillRect/>
          </a:stretch>
        </p:blipFill>
        <p:spPr bwMode="auto">
          <a:xfrm>
            <a:off x="2682875" y="5726113"/>
            <a:ext cx="989013" cy="633412"/>
          </a:xfrm>
          <a:prstGeom prst="rect">
            <a:avLst/>
          </a:prstGeom>
          <a:noFill/>
          <a:ln w="9525">
            <a:noFill/>
            <a:miter lim="800000"/>
            <a:headEnd/>
            <a:tailEnd/>
          </a:ln>
        </p:spPr>
      </p:pic>
      <p:pic>
        <p:nvPicPr>
          <p:cNvPr id="254028" name="Picture 73" descr="FL115"/>
          <p:cNvPicPr>
            <a:picLocks noChangeAspect="1" noChangeArrowheads="1"/>
          </p:cNvPicPr>
          <p:nvPr/>
        </p:nvPicPr>
        <p:blipFill>
          <a:blip r:embed="rId19" cstate="email"/>
          <a:srcRect/>
          <a:stretch>
            <a:fillRect/>
          </a:stretch>
        </p:blipFill>
        <p:spPr bwMode="auto">
          <a:xfrm>
            <a:off x="1822450" y="4143375"/>
            <a:ext cx="704850" cy="658813"/>
          </a:xfrm>
          <a:prstGeom prst="rect">
            <a:avLst/>
          </a:prstGeom>
          <a:noFill/>
          <a:ln w="9525">
            <a:noFill/>
            <a:miter lim="800000"/>
            <a:headEnd/>
            <a:tailEnd/>
          </a:ln>
        </p:spPr>
      </p:pic>
      <p:pic>
        <p:nvPicPr>
          <p:cNvPr id="254029" name="Picture 74" descr="FL115"/>
          <p:cNvPicPr>
            <a:picLocks noChangeAspect="1" noChangeArrowheads="1"/>
          </p:cNvPicPr>
          <p:nvPr/>
        </p:nvPicPr>
        <p:blipFill>
          <a:blip r:embed="rId19" cstate="email"/>
          <a:srcRect/>
          <a:stretch>
            <a:fillRect/>
          </a:stretch>
        </p:blipFill>
        <p:spPr bwMode="auto">
          <a:xfrm>
            <a:off x="2549525" y="2265363"/>
            <a:ext cx="703263" cy="660400"/>
          </a:xfrm>
          <a:prstGeom prst="rect">
            <a:avLst/>
          </a:prstGeom>
          <a:noFill/>
          <a:ln w="9525">
            <a:noFill/>
            <a:miter lim="800000"/>
            <a:headEnd/>
            <a:tailEnd/>
          </a:ln>
        </p:spPr>
      </p:pic>
      <p:pic>
        <p:nvPicPr>
          <p:cNvPr id="254030" name="Picture 75" descr="FL23"/>
          <p:cNvPicPr>
            <a:picLocks noChangeAspect="1" noChangeArrowheads="1"/>
          </p:cNvPicPr>
          <p:nvPr/>
        </p:nvPicPr>
        <p:blipFill>
          <a:blip r:embed="rId11" cstate="email"/>
          <a:srcRect/>
          <a:stretch>
            <a:fillRect/>
          </a:stretch>
        </p:blipFill>
        <p:spPr bwMode="auto">
          <a:xfrm>
            <a:off x="2616200" y="5314950"/>
            <a:ext cx="790575" cy="588963"/>
          </a:xfrm>
          <a:prstGeom prst="rect">
            <a:avLst/>
          </a:prstGeom>
          <a:noFill/>
          <a:ln w="9525">
            <a:noFill/>
            <a:miter lim="800000"/>
            <a:headEnd/>
            <a:tailEnd/>
          </a:ln>
        </p:spPr>
      </p:pic>
      <p:pic>
        <p:nvPicPr>
          <p:cNvPr id="254031" name="Picture 76" descr="FL22"/>
          <p:cNvPicPr>
            <a:picLocks noChangeAspect="1" noChangeArrowheads="1"/>
          </p:cNvPicPr>
          <p:nvPr/>
        </p:nvPicPr>
        <p:blipFill>
          <a:blip r:embed="rId22" cstate="email"/>
          <a:srcRect/>
          <a:stretch>
            <a:fillRect/>
          </a:stretch>
        </p:blipFill>
        <p:spPr bwMode="auto">
          <a:xfrm>
            <a:off x="2286000" y="4905375"/>
            <a:ext cx="858838" cy="571500"/>
          </a:xfrm>
          <a:prstGeom prst="rect">
            <a:avLst/>
          </a:prstGeom>
          <a:noFill/>
          <a:ln w="9525">
            <a:noFill/>
            <a:miter lim="800000"/>
            <a:headEnd/>
            <a:tailEnd/>
          </a:ln>
        </p:spPr>
      </p:pic>
      <p:pic>
        <p:nvPicPr>
          <p:cNvPr id="254032" name="Picture 77" descr="FL22"/>
          <p:cNvPicPr>
            <a:picLocks noChangeAspect="1" noChangeArrowheads="1"/>
          </p:cNvPicPr>
          <p:nvPr/>
        </p:nvPicPr>
        <p:blipFill>
          <a:blip r:embed="rId22" cstate="email"/>
          <a:srcRect/>
          <a:stretch>
            <a:fillRect/>
          </a:stretch>
        </p:blipFill>
        <p:spPr bwMode="auto">
          <a:xfrm>
            <a:off x="5981700" y="4846638"/>
            <a:ext cx="858838" cy="573087"/>
          </a:xfrm>
          <a:prstGeom prst="rect">
            <a:avLst/>
          </a:prstGeom>
          <a:noFill/>
          <a:ln w="9525">
            <a:noFill/>
            <a:miter lim="800000"/>
            <a:headEnd/>
            <a:tailEnd/>
          </a:ln>
        </p:spPr>
      </p:pic>
      <p:pic>
        <p:nvPicPr>
          <p:cNvPr id="254033" name="Picture 78" descr="FL8"/>
          <p:cNvPicPr>
            <a:picLocks noChangeAspect="1" noChangeArrowheads="1"/>
          </p:cNvPicPr>
          <p:nvPr/>
        </p:nvPicPr>
        <p:blipFill>
          <a:blip r:embed="rId26" cstate="email"/>
          <a:srcRect/>
          <a:stretch>
            <a:fillRect/>
          </a:stretch>
        </p:blipFill>
        <p:spPr bwMode="auto">
          <a:xfrm>
            <a:off x="2220913" y="5199063"/>
            <a:ext cx="561975" cy="527050"/>
          </a:xfrm>
          <a:prstGeom prst="rect">
            <a:avLst/>
          </a:prstGeom>
          <a:noFill/>
          <a:ln w="9525">
            <a:noFill/>
            <a:miter lim="800000"/>
            <a:headEnd/>
            <a:tailEnd/>
          </a:ln>
        </p:spPr>
      </p:pic>
      <p:pic>
        <p:nvPicPr>
          <p:cNvPr id="254034" name="Picture 79" descr="FL8"/>
          <p:cNvPicPr>
            <a:picLocks noChangeAspect="1" noChangeArrowheads="1"/>
          </p:cNvPicPr>
          <p:nvPr/>
        </p:nvPicPr>
        <p:blipFill>
          <a:blip r:embed="rId26" cstate="email"/>
          <a:srcRect/>
          <a:stretch>
            <a:fillRect/>
          </a:stretch>
        </p:blipFill>
        <p:spPr bwMode="auto">
          <a:xfrm>
            <a:off x="6311900" y="5081588"/>
            <a:ext cx="563563" cy="528637"/>
          </a:xfrm>
          <a:prstGeom prst="rect">
            <a:avLst/>
          </a:prstGeom>
          <a:noFill/>
          <a:ln w="9525">
            <a:noFill/>
            <a:miter lim="800000"/>
            <a:headEnd/>
            <a:tailEnd/>
          </a:ln>
        </p:spPr>
      </p:pic>
      <p:pic>
        <p:nvPicPr>
          <p:cNvPr id="254035" name="Picture 80" descr="FL94"/>
          <p:cNvPicPr>
            <a:picLocks noChangeAspect="1" noChangeArrowheads="1"/>
          </p:cNvPicPr>
          <p:nvPr/>
        </p:nvPicPr>
        <p:blipFill>
          <a:blip r:embed="rId12" cstate="email"/>
          <a:srcRect/>
          <a:stretch>
            <a:fillRect/>
          </a:stretch>
        </p:blipFill>
        <p:spPr bwMode="auto">
          <a:xfrm>
            <a:off x="2154238" y="4378325"/>
            <a:ext cx="708025" cy="762000"/>
          </a:xfrm>
          <a:prstGeom prst="rect">
            <a:avLst/>
          </a:prstGeom>
          <a:noFill/>
          <a:ln w="9525">
            <a:noFill/>
            <a:miter lim="800000"/>
            <a:headEnd/>
            <a:tailEnd/>
          </a:ln>
        </p:spPr>
      </p:pic>
      <p:pic>
        <p:nvPicPr>
          <p:cNvPr id="254036" name="Picture 81" descr="FL94"/>
          <p:cNvPicPr>
            <a:picLocks noChangeAspect="1" noChangeArrowheads="1"/>
          </p:cNvPicPr>
          <p:nvPr/>
        </p:nvPicPr>
        <p:blipFill>
          <a:blip r:embed="rId12" cstate="email"/>
          <a:srcRect/>
          <a:stretch>
            <a:fillRect/>
          </a:stretch>
        </p:blipFill>
        <p:spPr bwMode="auto">
          <a:xfrm>
            <a:off x="6180138" y="4378325"/>
            <a:ext cx="709612" cy="762000"/>
          </a:xfrm>
          <a:prstGeom prst="rect">
            <a:avLst/>
          </a:prstGeom>
          <a:noFill/>
          <a:ln w="9525">
            <a:noFill/>
            <a:miter lim="800000"/>
            <a:headEnd/>
            <a:tailEnd/>
          </a:ln>
        </p:spPr>
      </p:pic>
      <p:pic>
        <p:nvPicPr>
          <p:cNvPr id="254037" name="Picture 82" descr="FL16"/>
          <p:cNvPicPr>
            <a:picLocks noChangeAspect="1" noChangeArrowheads="1"/>
          </p:cNvPicPr>
          <p:nvPr/>
        </p:nvPicPr>
        <p:blipFill>
          <a:blip r:embed="rId20" cstate="email"/>
          <a:srcRect/>
          <a:stretch>
            <a:fillRect/>
          </a:stretch>
        </p:blipFill>
        <p:spPr bwMode="auto">
          <a:xfrm>
            <a:off x="2220913" y="2676525"/>
            <a:ext cx="725487" cy="622300"/>
          </a:xfrm>
          <a:prstGeom prst="rect">
            <a:avLst/>
          </a:prstGeom>
          <a:noFill/>
          <a:ln w="9525">
            <a:noFill/>
            <a:miter lim="800000"/>
            <a:headEnd/>
            <a:tailEnd/>
          </a:ln>
        </p:spPr>
      </p:pic>
      <p:pic>
        <p:nvPicPr>
          <p:cNvPr id="254038" name="Picture 83" descr="FL16"/>
          <p:cNvPicPr>
            <a:picLocks noChangeAspect="1" noChangeArrowheads="1"/>
          </p:cNvPicPr>
          <p:nvPr/>
        </p:nvPicPr>
        <p:blipFill>
          <a:blip r:embed="rId30" cstate="email"/>
          <a:srcRect/>
          <a:stretch>
            <a:fillRect/>
          </a:stretch>
        </p:blipFill>
        <p:spPr bwMode="auto">
          <a:xfrm>
            <a:off x="6111875" y="2700338"/>
            <a:ext cx="728663" cy="622300"/>
          </a:xfrm>
          <a:prstGeom prst="rect">
            <a:avLst/>
          </a:prstGeom>
          <a:noFill/>
          <a:ln w="9525">
            <a:noFill/>
            <a:miter lim="800000"/>
            <a:headEnd/>
            <a:tailEnd/>
          </a:ln>
        </p:spPr>
      </p:pic>
      <p:pic>
        <p:nvPicPr>
          <p:cNvPr id="254039" name="Picture 84" descr="FL115"/>
          <p:cNvPicPr>
            <a:picLocks noChangeAspect="1" noChangeArrowheads="1"/>
          </p:cNvPicPr>
          <p:nvPr/>
        </p:nvPicPr>
        <p:blipFill>
          <a:blip r:embed="rId19" cstate="email"/>
          <a:srcRect/>
          <a:stretch>
            <a:fillRect/>
          </a:stretch>
        </p:blipFill>
        <p:spPr bwMode="auto">
          <a:xfrm>
            <a:off x="5981700" y="2325688"/>
            <a:ext cx="703263" cy="658812"/>
          </a:xfrm>
          <a:prstGeom prst="rect">
            <a:avLst/>
          </a:prstGeom>
          <a:noFill/>
          <a:ln w="9525">
            <a:noFill/>
            <a:miter lim="800000"/>
            <a:headEnd/>
            <a:tailEnd/>
          </a:ln>
        </p:spPr>
      </p:pic>
      <p:pic>
        <p:nvPicPr>
          <p:cNvPr id="254040" name="Picture 85" descr="FL7"/>
          <p:cNvPicPr>
            <a:picLocks noChangeAspect="1" noChangeArrowheads="1"/>
          </p:cNvPicPr>
          <p:nvPr/>
        </p:nvPicPr>
        <p:blipFill>
          <a:blip r:embed="rId25" cstate="email"/>
          <a:srcRect/>
          <a:stretch>
            <a:fillRect/>
          </a:stretch>
        </p:blipFill>
        <p:spPr bwMode="auto">
          <a:xfrm>
            <a:off x="2682875" y="1973263"/>
            <a:ext cx="800100" cy="711200"/>
          </a:xfrm>
          <a:prstGeom prst="rect">
            <a:avLst/>
          </a:prstGeom>
          <a:noFill/>
          <a:ln w="9525">
            <a:noFill/>
            <a:miter lim="800000"/>
            <a:headEnd/>
            <a:tailEnd/>
          </a:ln>
        </p:spPr>
      </p:pic>
      <p:pic>
        <p:nvPicPr>
          <p:cNvPr id="254041" name="Picture 86" descr="FL7"/>
          <p:cNvPicPr>
            <a:picLocks noChangeAspect="1" noChangeArrowheads="1"/>
          </p:cNvPicPr>
          <p:nvPr/>
        </p:nvPicPr>
        <p:blipFill>
          <a:blip r:embed="rId25" cstate="email"/>
          <a:srcRect/>
          <a:stretch>
            <a:fillRect/>
          </a:stretch>
        </p:blipFill>
        <p:spPr bwMode="auto">
          <a:xfrm>
            <a:off x="5783263" y="1973263"/>
            <a:ext cx="801687" cy="711200"/>
          </a:xfrm>
          <a:prstGeom prst="rect">
            <a:avLst/>
          </a:prstGeom>
          <a:noFill/>
          <a:ln w="9525">
            <a:noFill/>
            <a:miter lim="800000"/>
            <a:headEnd/>
            <a:tailEnd/>
          </a:ln>
        </p:spPr>
      </p:pic>
      <p:pic>
        <p:nvPicPr>
          <p:cNvPr id="254042" name="Picture 87" descr="FL10"/>
          <p:cNvPicPr>
            <a:picLocks noChangeAspect="1" noChangeArrowheads="1"/>
          </p:cNvPicPr>
          <p:nvPr/>
        </p:nvPicPr>
        <p:blipFill>
          <a:blip r:embed="rId17" cstate="email"/>
          <a:srcRect/>
          <a:stretch>
            <a:fillRect/>
          </a:stretch>
        </p:blipFill>
        <p:spPr bwMode="auto">
          <a:xfrm>
            <a:off x="3011488" y="1857375"/>
            <a:ext cx="609600" cy="585788"/>
          </a:xfrm>
          <a:prstGeom prst="rect">
            <a:avLst/>
          </a:prstGeom>
          <a:noFill/>
          <a:ln w="9525">
            <a:noFill/>
            <a:miter lim="800000"/>
            <a:headEnd/>
            <a:tailEnd/>
          </a:ln>
        </p:spPr>
      </p:pic>
      <p:pic>
        <p:nvPicPr>
          <p:cNvPr id="254043" name="Picture 88" descr="FL10"/>
          <p:cNvPicPr>
            <a:picLocks noChangeAspect="1" noChangeArrowheads="1"/>
          </p:cNvPicPr>
          <p:nvPr/>
        </p:nvPicPr>
        <p:blipFill>
          <a:blip r:embed="rId17" cstate="email"/>
          <a:srcRect/>
          <a:stretch>
            <a:fillRect/>
          </a:stretch>
        </p:blipFill>
        <p:spPr bwMode="auto">
          <a:xfrm>
            <a:off x="5519738" y="1797050"/>
            <a:ext cx="608012" cy="585788"/>
          </a:xfrm>
          <a:prstGeom prst="rect">
            <a:avLst/>
          </a:prstGeom>
          <a:noFill/>
          <a:ln w="9525">
            <a:noFill/>
            <a:miter lim="800000"/>
            <a:headEnd/>
            <a:tailEnd/>
          </a:ln>
        </p:spPr>
      </p:pic>
      <p:pic>
        <p:nvPicPr>
          <p:cNvPr id="254044" name="Picture 89" descr="FL5"/>
          <p:cNvPicPr>
            <a:picLocks noChangeAspect="1" noChangeArrowheads="1"/>
          </p:cNvPicPr>
          <p:nvPr/>
        </p:nvPicPr>
        <p:blipFill>
          <a:blip r:embed="rId24" cstate="email"/>
          <a:srcRect/>
          <a:stretch>
            <a:fillRect/>
          </a:stretch>
        </p:blipFill>
        <p:spPr bwMode="auto">
          <a:xfrm>
            <a:off x="3275013" y="1504950"/>
            <a:ext cx="990600" cy="631825"/>
          </a:xfrm>
          <a:prstGeom prst="rect">
            <a:avLst/>
          </a:prstGeom>
          <a:noFill/>
          <a:ln w="9525">
            <a:noFill/>
            <a:miter lim="800000"/>
            <a:headEnd/>
            <a:tailEnd/>
          </a:ln>
        </p:spPr>
      </p:pic>
      <p:pic>
        <p:nvPicPr>
          <p:cNvPr id="254045" name="Picture 90" descr="FL5"/>
          <p:cNvPicPr>
            <a:picLocks noChangeAspect="1" noChangeArrowheads="1"/>
          </p:cNvPicPr>
          <p:nvPr/>
        </p:nvPicPr>
        <p:blipFill>
          <a:blip r:embed="rId24" cstate="email"/>
          <a:srcRect/>
          <a:stretch>
            <a:fillRect/>
          </a:stretch>
        </p:blipFill>
        <p:spPr bwMode="auto">
          <a:xfrm>
            <a:off x="4926013" y="1504950"/>
            <a:ext cx="989012" cy="631825"/>
          </a:xfrm>
          <a:prstGeom prst="rect">
            <a:avLst/>
          </a:prstGeom>
          <a:noFill/>
          <a:ln w="9525">
            <a:noFill/>
            <a:miter lim="800000"/>
            <a:headEnd/>
            <a:tailEnd/>
          </a:ln>
        </p:spPr>
      </p:pic>
      <p:pic>
        <p:nvPicPr>
          <p:cNvPr id="254046" name="Picture 91" descr="FL97"/>
          <p:cNvPicPr>
            <a:picLocks noChangeAspect="1" noChangeArrowheads="1"/>
          </p:cNvPicPr>
          <p:nvPr/>
        </p:nvPicPr>
        <p:blipFill>
          <a:blip r:embed="rId13" cstate="email"/>
          <a:srcRect/>
          <a:stretch>
            <a:fillRect/>
          </a:stretch>
        </p:blipFill>
        <p:spPr bwMode="auto">
          <a:xfrm>
            <a:off x="2220913" y="2208213"/>
            <a:ext cx="701675" cy="676275"/>
          </a:xfrm>
          <a:prstGeom prst="rect">
            <a:avLst/>
          </a:prstGeom>
          <a:noFill/>
          <a:ln w="9525">
            <a:noFill/>
            <a:miter lim="800000"/>
            <a:headEnd/>
            <a:tailEnd/>
          </a:ln>
        </p:spPr>
      </p:pic>
      <p:pic>
        <p:nvPicPr>
          <p:cNvPr id="254047" name="Picture 92" descr="FL97"/>
          <p:cNvPicPr>
            <a:picLocks noChangeAspect="1" noChangeArrowheads="1"/>
          </p:cNvPicPr>
          <p:nvPr/>
        </p:nvPicPr>
        <p:blipFill>
          <a:blip r:embed="rId13" cstate="email"/>
          <a:srcRect/>
          <a:stretch>
            <a:fillRect/>
          </a:stretch>
        </p:blipFill>
        <p:spPr bwMode="auto">
          <a:xfrm>
            <a:off x="6243638" y="2032000"/>
            <a:ext cx="704850" cy="677863"/>
          </a:xfrm>
          <a:prstGeom prst="rect">
            <a:avLst/>
          </a:prstGeom>
          <a:noFill/>
          <a:ln w="9525">
            <a:noFill/>
            <a:miter lim="800000"/>
            <a:headEnd/>
            <a:tailEnd/>
          </a:ln>
        </p:spPr>
      </p:pic>
      <p:pic>
        <p:nvPicPr>
          <p:cNvPr id="254048" name="Picture 93" descr="FL8"/>
          <p:cNvPicPr>
            <a:picLocks noChangeAspect="1" noChangeArrowheads="1"/>
          </p:cNvPicPr>
          <p:nvPr/>
        </p:nvPicPr>
        <p:blipFill>
          <a:blip r:embed="rId26" cstate="email"/>
          <a:srcRect/>
          <a:stretch>
            <a:fillRect/>
          </a:stretch>
        </p:blipFill>
        <p:spPr bwMode="auto">
          <a:xfrm>
            <a:off x="1822450" y="2736850"/>
            <a:ext cx="565150" cy="527050"/>
          </a:xfrm>
          <a:prstGeom prst="rect">
            <a:avLst/>
          </a:prstGeom>
          <a:noFill/>
          <a:ln w="9525">
            <a:noFill/>
            <a:miter lim="800000"/>
            <a:headEnd/>
            <a:tailEnd/>
          </a:ln>
        </p:spPr>
      </p:pic>
      <p:pic>
        <p:nvPicPr>
          <p:cNvPr id="254049" name="Picture 94" descr="FL94"/>
          <p:cNvPicPr>
            <a:picLocks noChangeAspect="1" noChangeArrowheads="1"/>
          </p:cNvPicPr>
          <p:nvPr/>
        </p:nvPicPr>
        <p:blipFill>
          <a:blip r:embed="rId12" cstate="email"/>
          <a:srcRect/>
          <a:stretch>
            <a:fillRect/>
          </a:stretch>
        </p:blipFill>
        <p:spPr bwMode="auto">
          <a:xfrm>
            <a:off x="6905625" y="5375275"/>
            <a:ext cx="709613" cy="760413"/>
          </a:xfrm>
          <a:prstGeom prst="rect">
            <a:avLst/>
          </a:prstGeom>
          <a:noFill/>
          <a:ln w="9525">
            <a:noFill/>
            <a:miter lim="800000"/>
            <a:headEnd/>
            <a:tailEnd/>
          </a:ln>
        </p:spPr>
      </p:pic>
      <p:pic>
        <p:nvPicPr>
          <p:cNvPr id="254050" name="Picture 95" descr="FL94"/>
          <p:cNvPicPr>
            <a:picLocks noChangeAspect="1" noChangeArrowheads="1"/>
          </p:cNvPicPr>
          <p:nvPr/>
        </p:nvPicPr>
        <p:blipFill>
          <a:blip r:embed="rId12" cstate="email"/>
          <a:srcRect/>
          <a:stretch>
            <a:fillRect/>
          </a:stretch>
        </p:blipFill>
        <p:spPr bwMode="auto">
          <a:xfrm>
            <a:off x="7104063" y="5022850"/>
            <a:ext cx="708025" cy="762000"/>
          </a:xfrm>
          <a:prstGeom prst="rect">
            <a:avLst/>
          </a:prstGeom>
          <a:noFill/>
          <a:ln w="9525">
            <a:noFill/>
            <a:miter lim="800000"/>
            <a:headEnd/>
            <a:tailEnd/>
          </a:ln>
        </p:spPr>
      </p:pic>
      <p:pic>
        <p:nvPicPr>
          <p:cNvPr id="254051" name="Picture 96" descr="FL23"/>
          <p:cNvPicPr>
            <a:picLocks noChangeAspect="1" noChangeArrowheads="1"/>
          </p:cNvPicPr>
          <p:nvPr/>
        </p:nvPicPr>
        <p:blipFill>
          <a:blip r:embed="rId11" cstate="email"/>
          <a:srcRect/>
          <a:stretch>
            <a:fillRect/>
          </a:stretch>
        </p:blipFill>
        <p:spPr bwMode="auto">
          <a:xfrm>
            <a:off x="2220913" y="2090738"/>
            <a:ext cx="790575" cy="588962"/>
          </a:xfrm>
          <a:prstGeom prst="rect">
            <a:avLst/>
          </a:prstGeom>
          <a:noFill/>
          <a:ln w="9525">
            <a:noFill/>
            <a:miter lim="800000"/>
            <a:headEnd/>
            <a:tailEnd/>
          </a:ln>
        </p:spPr>
      </p:pic>
      <p:pic>
        <p:nvPicPr>
          <p:cNvPr id="254052" name="Picture 97" descr="FL23"/>
          <p:cNvPicPr>
            <a:picLocks noChangeAspect="1" noChangeArrowheads="1"/>
          </p:cNvPicPr>
          <p:nvPr/>
        </p:nvPicPr>
        <p:blipFill>
          <a:blip r:embed="rId11" cstate="email"/>
          <a:srcRect/>
          <a:stretch>
            <a:fillRect/>
          </a:stretch>
        </p:blipFill>
        <p:spPr bwMode="auto">
          <a:xfrm>
            <a:off x="5849938" y="1739900"/>
            <a:ext cx="792162" cy="588963"/>
          </a:xfrm>
          <a:prstGeom prst="rect">
            <a:avLst/>
          </a:prstGeom>
          <a:noFill/>
          <a:ln w="9525">
            <a:noFill/>
            <a:miter lim="800000"/>
            <a:headEnd/>
            <a:tailEnd/>
          </a:ln>
        </p:spPr>
      </p:pic>
      <p:pic>
        <p:nvPicPr>
          <p:cNvPr id="254053" name="Picture 98" descr="FL16"/>
          <p:cNvPicPr>
            <a:picLocks noChangeAspect="1" noChangeArrowheads="1"/>
          </p:cNvPicPr>
          <p:nvPr/>
        </p:nvPicPr>
        <p:blipFill>
          <a:blip r:embed="rId20" cstate="email"/>
          <a:srcRect/>
          <a:stretch>
            <a:fillRect/>
          </a:stretch>
        </p:blipFill>
        <p:spPr bwMode="auto">
          <a:xfrm>
            <a:off x="3605213" y="1504950"/>
            <a:ext cx="727075" cy="620713"/>
          </a:xfrm>
          <a:prstGeom prst="rect">
            <a:avLst/>
          </a:prstGeom>
          <a:noFill/>
          <a:ln w="9525">
            <a:noFill/>
            <a:miter lim="800000"/>
            <a:headEnd/>
            <a:tailEnd/>
          </a:ln>
        </p:spPr>
      </p:pic>
      <p:pic>
        <p:nvPicPr>
          <p:cNvPr id="254054" name="Picture 99" descr="FL94"/>
          <p:cNvPicPr>
            <a:picLocks noChangeAspect="1" noChangeArrowheads="1"/>
          </p:cNvPicPr>
          <p:nvPr/>
        </p:nvPicPr>
        <p:blipFill>
          <a:blip r:embed="rId12" cstate="email"/>
          <a:srcRect/>
          <a:stretch>
            <a:fillRect/>
          </a:stretch>
        </p:blipFill>
        <p:spPr bwMode="auto">
          <a:xfrm>
            <a:off x="6905625" y="4143375"/>
            <a:ext cx="709613" cy="762000"/>
          </a:xfrm>
          <a:prstGeom prst="rect">
            <a:avLst/>
          </a:prstGeom>
          <a:noFill/>
          <a:ln w="9525">
            <a:noFill/>
            <a:miter lim="800000"/>
            <a:headEnd/>
            <a:tailEnd/>
          </a:ln>
        </p:spPr>
      </p:pic>
      <p:pic>
        <p:nvPicPr>
          <p:cNvPr id="254055" name="Picture 100" descr="FL94"/>
          <p:cNvPicPr>
            <a:picLocks noChangeAspect="1" noChangeArrowheads="1"/>
          </p:cNvPicPr>
          <p:nvPr/>
        </p:nvPicPr>
        <p:blipFill>
          <a:blip r:embed="rId12" cstate="email"/>
          <a:srcRect/>
          <a:stretch>
            <a:fillRect/>
          </a:stretch>
        </p:blipFill>
        <p:spPr bwMode="auto">
          <a:xfrm>
            <a:off x="1625600" y="1857375"/>
            <a:ext cx="708025" cy="762000"/>
          </a:xfrm>
          <a:prstGeom prst="rect">
            <a:avLst/>
          </a:prstGeom>
          <a:noFill/>
          <a:ln w="9525">
            <a:noFill/>
            <a:miter lim="800000"/>
            <a:headEnd/>
            <a:tailEnd/>
          </a:ln>
        </p:spPr>
      </p:pic>
      <p:pic>
        <p:nvPicPr>
          <p:cNvPr id="254056" name="Picture 101" descr="FL115"/>
          <p:cNvPicPr>
            <a:picLocks noChangeAspect="1" noChangeArrowheads="1"/>
          </p:cNvPicPr>
          <p:nvPr/>
        </p:nvPicPr>
        <p:blipFill>
          <a:blip r:embed="rId19" cstate="email"/>
          <a:srcRect/>
          <a:stretch>
            <a:fillRect/>
          </a:stretch>
        </p:blipFill>
        <p:spPr bwMode="auto">
          <a:xfrm>
            <a:off x="4068763" y="1606550"/>
            <a:ext cx="701675" cy="658813"/>
          </a:xfrm>
          <a:prstGeom prst="rect">
            <a:avLst/>
          </a:prstGeom>
          <a:noFill/>
          <a:ln w="9525">
            <a:noFill/>
            <a:miter lim="800000"/>
            <a:headEnd/>
            <a:tailEnd/>
          </a:ln>
        </p:spPr>
      </p:pic>
      <p:pic>
        <p:nvPicPr>
          <p:cNvPr id="254057" name="Picture 102" descr="FLBAR5"/>
          <p:cNvPicPr>
            <a:picLocks noChangeAspect="1" noChangeArrowheads="1"/>
          </p:cNvPicPr>
          <p:nvPr/>
        </p:nvPicPr>
        <p:blipFill>
          <a:blip r:embed="rId31" cstate="email"/>
          <a:srcRect/>
          <a:stretch>
            <a:fillRect/>
          </a:stretch>
        </p:blipFill>
        <p:spPr bwMode="auto">
          <a:xfrm>
            <a:off x="1822450" y="6165304"/>
            <a:ext cx="5745163" cy="693737"/>
          </a:xfrm>
          <a:prstGeom prst="rect">
            <a:avLst/>
          </a:prstGeom>
          <a:noFill/>
          <a:ln w="9525">
            <a:noFill/>
            <a:miter lim="800000"/>
            <a:headEnd/>
            <a:tailEnd/>
          </a:ln>
        </p:spPr>
      </p:pic>
      <p:pic>
        <p:nvPicPr>
          <p:cNvPr id="254058" name="Picture 103" descr="FL94"/>
          <p:cNvPicPr>
            <a:picLocks noChangeAspect="1" noChangeArrowheads="1"/>
          </p:cNvPicPr>
          <p:nvPr/>
        </p:nvPicPr>
        <p:blipFill>
          <a:blip r:embed="rId12" cstate="email"/>
          <a:srcRect/>
          <a:stretch>
            <a:fillRect/>
          </a:stretch>
        </p:blipFill>
        <p:spPr bwMode="auto">
          <a:xfrm>
            <a:off x="1492250" y="5492750"/>
            <a:ext cx="711200" cy="762000"/>
          </a:xfrm>
          <a:prstGeom prst="rect">
            <a:avLst/>
          </a:prstGeom>
          <a:noFill/>
          <a:ln w="9525">
            <a:noFill/>
            <a:miter lim="800000"/>
            <a:headEnd/>
            <a:tailEnd/>
          </a:ln>
        </p:spPr>
      </p:pic>
      <p:pic>
        <p:nvPicPr>
          <p:cNvPr id="254059" name="Picture 104" descr="FL23"/>
          <p:cNvPicPr>
            <a:picLocks noChangeAspect="1" noChangeArrowheads="1"/>
          </p:cNvPicPr>
          <p:nvPr/>
        </p:nvPicPr>
        <p:blipFill>
          <a:blip r:embed="rId11" cstate="email"/>
          <a:srcRect/>
          <a:stretch>
            <a:fillRect/>
          </a:stretch>
        </p:blipFill>
        <p:spPr bwMode="auto">
          <a:xfrm>
            <a:off x="4464050" y="1558925"/>
            <a:ext cx="792163" cy="590550"/>
          </a:xfrm>
          <a:prstGeom prst="rect">
            <a:avLst/>
          </a:prstGeom>
          <a:noFill/>
          <a:ln w="9525">
            <a:noFill/>
            <a:miter lim="800000"/>
            <a:headEnd/>
            <a:tailEnd/>
          </a:ln>
        </p:spPr>
      </p:pic>
      <p:pic>
        <p:nvPicPr>
          <p:cNvPr id="254060" name="Picture 105" descr="FL94"/>
          <p:cNvPicPr>
            <a:picLocks noChangeAspect="1" noChangeArrowheads="1"/>
          </p:cNvPicPr>
          <p:nvPr/>
        </p:nvPicPr>
        <p:blipFill>
          <a:blip r:embed="rId12" cstate="email"/>
          <a:srcRect/>
          <a:stretch>
            <a:fillRect/>
          </a:stretch>
        </p:blipFill>
        <p:spPr bwMode="auto">
          <a:xfrm>
            <a:off x="1492250" y="3028950"/>
            <a:ext cx="711200" cy="762000"/>
          </a:xfrm>
          <a:prstGeom prst="rect">
            <a:avLst/>
          </a:prstGeom>
          <a:noFill/>
          <a:ln w="9525">
            <a:noFill/>
            <a:miter lim="800000"/>
            <a:headEnd/>
            <a:tailEnd/>
          </a:ln>
        </p:spPr>
      </p:pic>
      <p:pic>
        <p:nvPicPr>
          <p:cNvPr id="254061" name="Picture 106" descr="FL5"/>
          <p:cNvPicPr>
            <a:picLocks noChangeAspect="1" noChangeArrowheads="1"/>
          </p:cNvPicPr>
          <p:nvPr/>
        </p:nvPicPr>
        <p:blipFill>
          <a:blip r:embed="rId24" cstate="email"/>
          <a:srcRect/>
          <a:stretch>
            <a:fillRect/>
          </a:stretch>
        </p:blipFill>
        <p:spPr bwMode="auto">
          <a:xfrm>
            <a:off x="6311900" y="3967163"/>
            <a:ext cx="990600" cy="633412"/>
          </a:xfrm>
          <a:prstGeom prst="rect">
            <a:avLst/>
          </a:prstGeom>
          <a:noFill/>
          <a:ln w="9525">
            <a:noFill/>
            <a:miter lim="800000"/>
            <a:headEnd/>
            <a:tailEnd/>
          </a:ln>
        </p:spPr>
      </p:pic>
      <p:pic>
        <p:nvPicPr>
          <p:cNvPr id="254062" name="Picture 107" descr="FL5"/>
          <p:cNvPicPr>
            <a:picLocks noChangeAspect="1" noChangeArrowheads="1"/>
          </p:cNvPicPr>
          <p:nvPr/>
        </p:nvPicPr>
        <p:blipFill>
          <a:blip r:embed="rId24" cstate="email"/>
          <a:srcRect/>
          <a:stretch>
            <a:fillRect/>
          </a:stretch>
        </p:blipFill>
        <p:spPr bwMode="auto">
          <a:xfrm>
            <a:off x="4398963" y="5843588"/>
            <a:ext cx="989012" cy="631825"/>
          </a:xfrm>
          <a:prstGeom prst="rect">
            <a:avLst/>
          </a:prstGeom>
          <a:noFill/>
          <a:ln w="9525">
            <a:noFill/>
            <a:miter lim="800000"/>
            <a:headEnd/>
            <a:tailEnd/>
          </a:ln>
        </p:spPr>
      </p:pic>
      <p:pic>
        <p:nvPicPr>
          <p:cNvPr id="254063" name="Picture 108" descr="FL8"/>
          <p:cNvPicPr>
            <a:picLocks noChangeAspect="1" noChangeArrowheads="1"/>
          </p:cNvPicPr>
          <p:nvPr/>
        </p:nvPicPr>
        <p:blipFill>
          <a:blip r:embed="rId26" cstate="email"/>
          <a:srcRect/>
          <a:stretch>
            <a:fillRect/>
          </a:stretch>
        </p:blipFill>
        <p:spPr bwMode="auto">
          <a:xfrm>
            <a:off x="4860925" y="1504950"/>
            <a:ext cx="561975" cy="527050"/>
          </a:xfrm>
          <a:prstGeom prst="rect">
            <a:avLst/>
          </a:prstGeom>
          <a:noFill/>
          <a:ln w="9525">
            <a:noFill/>
            <a:miter lim="800000"/>
            <a:headEnd/>
            <a:tailEnd/>
          </a:ln>
        </p:spPr>
      </p:pic>
      <p:pic>
        <p:nvPicPr>
          <p:cNvPr id="254064" name="Picture 109" descr="FL97"/>
          <p:cNvPicPr>
            <a:picLocks noChangeAspect="1" noChangeArrowheads="1"/>
          </p:cNvPicPr>
          <p:nvPr/>
        </p:nvPicPr>
        <p:blipFill>
          <a:blip r:embed="rId13" cstate="email"/>
          <a:srcRect/>
          <a:stretch>
            <a:fillRect/>
          </a:stretch>
        </p:blipFill>
        <p:spPr bwMode="auto">
          <a:xfrm>
            <a:off x="2020888" y="3967163"/>
            <a:ext cx="703262" cy="677862"/>
          </a:xfrm>
          <a:prstGeom prst="rect">
            <a:avLst/>
          </a:prstGeom>
          <a:noFill/>
          <a:ln w="9525">
            <a:noFill/>
            <a:miter lim="800000"/>
            <a:headEnd/>
            <a:tailEnd/>
          </a:ln>
        </p:spPr>
      </p:pic>
      <p:pic>
        <p:nvPicPr>
          <p:cNvPr id="254065" name="Picture 110" descr="FL104"/>
          <p:cNvPicPr>
            <a:picLocks noChangeAspect="1" noChangeArrowheads="1"/>
          </p:cNvPicPr>
          <p:nvPr/>
        </p:nvPicPr>
        <p:blipFill>
          <a:blip r:embed="rId6" cstate="email"/>
          <a:srcRect/>
          <a:stretch>
            <a:fillRect/>
          </a:stretch>
        </p:blipFill>
        <p:spPr bwMode="auto">
          <a:xfrm>
            <a:off x="4660900" y="1504950"/>
            <a:ext cx="215900" cy="352425"/>
          </a:xfrm>
          <a:prstGeom prst="rect">
            <a:avLst/>
          </a:prstGeom>
          <a:noFill/>
          <a:ln w="9525">
            <a:noFill/>
            <a:miter lim="800000"/>
            <a:headEnd/>
            <a:tailEnd/>
          </a:ln>
        </p:spPr>
      </p:pic>
      <p:pic>
        <p:nvPicPr>
          <p:cNvPr id="254066" name="Picture 111" descr="FL104"/>
          <p:cNvPicPr>
            <a:picLocks noChangeAspect="1" noChangeArrowheads="1"/>
          </p:cNvPicPr>
          <p:nvPr/>
        </p:nvPicPr>
        <p:blipFill>
          <a:blip r:embed="rId6" cstate="email"/>
          <a:srcRect/>
          <a:stretch>
            <a:fillRect/>
          </a:stretch>
        </p:blipFill>
        <p:spPr bwMode="auto">
          <a:xfrm>
            <a:off x="4132263" y="1504950"/>
            <a:ext cx="217487" cy="352425"/>
          </a:xfrm>
          <a:prstGeom prst="rect">
            <a:avLst/>
          </a:prstGeom>
          <a:noFill/>
          <a:ln w="9525">
            <a:noFill/>
            <a:miter lim="800000"/>
            <a:headEnd/>
            <a:tailEnd/>
          </a:ln>
        </p:spPr>
      </p:pic>
      <p:pic>
        <p:nvPicPr>
          <p:cNvPr id="254067" name="Picture 112" descr="FL16"/>
          <p:cNvPicPr>
            <a:picLocks noChangeAspect="1" noChangeArrowheads="1"/>
          </p:cNvPicPr>
          <p:nvPr/>
        </p:nvPicPr>
        <p:blipFill>
          <a:blip r:embed="rId32" cstate="email"/>
          <a:srcRect/>
          <a:stretch>
            <a:fillRect/>
          </a:stretch>
        </p:blipFill>
        <p:spPr bwMode="auto">
          <a:xfrm>
            <a:off x="4464050" y="1504950"/>
            <a:ext cx="330200" cy="280988"/>
          </a:xfrm>
          <a:prstGeom prst="rect">
            <a:avLst/>
          </a:prstGeom>
          <a:noFill/>
          <a:ln w="9525">
            <a:noFill/>
            <a:miter lim="800000"/>
            <a:headEnd/>
            <a:tailEnd/>
          </a:ln>
        </p:spPr>
      </p:pic>
      <p:pic>
        <p:nvPicPr>
          <p:cNvPr id="254068" name="Picture 113" descr="FL16"/>
          <p:cNvPicPr>
            <a:picLocks noChangeAspect="1" noChangeArrowheads="1"/>
          </p:cNvPicPr>
          <p:nvPr/>
        </p:nvPicPr>
        <p:blipFill>
          <a:blip r:embed="rId33" cstate="email"/>
          <a:srcRect/>
          <a:stretch>
            <a:fillRect/>
          </a:stretch>
        </p:blipFill>
        <p:spPr bwMode="auto">
          <a:xfrm>
            <a:off x="2220913" y="3322638"/>
            <a:ext cx="328612" cy="280987"/>
          </a:xfrm>
          <a:prstGeom prst="rect">
            <a:avLst/>
          </a:prstGeom>
          <a:noFill/>
          <a:ln w="9525">
            <a:noFill/>
            <a:miter lim="800000"/>
            <a:headEnd/>
            <a:tailEnd/>
          </a:ln>
        </p:spPr>
      </p:pic>
      <p:pic>
        <p:nvPicPr>
          <p:cNvPr id="254069" name="Picture 114" descr="FL16"/>
          <p:cNvPicPr>
            <a:picLocks noChangeAspect="1" noChangeArrowheads="1"/>
          </p:cNvPicPr>
          <p:nvPr/>
        </p:nvPicPr>
        <p:blipFill>
          <a:blip r:embed="rId34" cstate="email"/>
          <a:srcRect/>
          <a:stretch>
            <a:fillRect/>
          </a:stretch>
        </p:blipFill>
        <p:spPr bwMode="auto">
          <a:xfrm>
            <a:off x="7631113" y="3675063"/>
            <a:ext cx="330200" cy="280987"/>
          </a:xfrm>
          <a:prstGeom prst="rect">
            <a:avLst/>
          </a:prstGeom>
          <a:noFill/>
          <a:ln w="9525">
            <a:noFill/>
            <a:miter lim="800000"/>
            <a:headEnd/>
            <a:tailEnd/>
          </a:ln>
        </p:spPr>
      </p:pic>
      <p:pic>
        <p:nvPicPr>
          <p:cNvPr id="254070" name="Picture 115" descr="FL104"/>
          <p:cNvPicPr>
            <a:picLocks noChangeAspect="1" noChangeArrowheads="1"/>
          </p:cNvPicPr>
          <p:nvPr/>
        </p:nvPicPr>
        <p:blipFill>
          <a:blip r:embed="rId6" cstate="email"/>
          <a:srcRect/>
          <a:stretch>
            <a:fillRect/>
          </a:stretch>
        </p:blipFill>
        <p:spPr bwMode="auto">
          <a:xfrm>
            <a:off x="2020888" y="4670425"/>
            <a:ext cx="217487" cy="352425"/>
          </a:xfrm>
          <a:prstGeom prst="rect">
            <a:avLst/>
          </a:prstGeom>
          <a:noFill/>
          <a:ln w="9525">
            <a:noFill/>
            <a:miter lim="800000"/>
            <a:headEnd/>
            <a:tailEnd/>
          </a:ln>
        </p:spPr>
      </p:pic>
      <p:pic>
        <p:nvPicPr>
          <p:cNvPr id="254071" name="Picture 116" descr="FL28"/>
          <p:cNvPicPr>
            <a:picLocks noChangeAspect="1" noChangeArrowheads="1"/>
          </p:cNvPicPr>
          <p:nvPr/>
        </p:nvPicPr>
        <p:blipFill>
          <a:blip r:embed="rId35" cstate="email"/>
          <a:srcRect/>
          <a:stretch>
            <a:fillRect/>
          </a:stretch>
        </p:blipFill>
        <p:spPr bwMode="auto">
          <a:xfrm>
            <a:off x="3776663" y="1131888"/>
            <a:ext cx="323850" cy="293687"/>
          </a:xfrm>
          <a:prstGeom prst="rect">
            <a:avLst/>
          </a:prstGeom>
          <a:noFill/>
          <a:ln w="9525">
            <a:noFill/>
            <a:miter lim="800000"/>
            <a:headEnd/>
            <a:tailEnd/>
          </a:ln>
        </p:spPr>
      </p:pic>
      <p:pic>
        <p:nvPicPr>
          <p:cNvPr id="254072" name="Picture 117" descr="FL28"/>
          <p:cNvPicPr>
            <a:picLocks noChangeAspect="1" noChangeArrowheads="1"/>
          </p:cNvPicPr>
          <p:nvPr/>
        </p:nvPicPr>
        <p:blipFill>
          <a:blip r:embed="rId35" cstate="email"/>
          <a:srcRect/>
          <a:stretch>
            <a:fillRect/>
          </a:stretch>
        </p:blipFill>
        <p:spPr bwMode="auto">
          <a:xfrm>
            <a:off x="6575425" y="1797050"/>
            <a:ext cx="322263" cy="293688"/>
          </a:xfrm>
          <a:prstGeom prst="rect">
            <a:avLst/>
          </a:prstGeom>
          <a:noFill/>
          <a:ln w="9525">
            <a:noFill/>
            <a:miter lim="800000"/>
            <a:headEnd/>
            <a:tailEnd/>
          </a:ln>
        </p:spPr>
      </p:pic>
      <p:pic>
        <p:nvPicPr>
          <p:cNvPr id="254073" name="Picture 118" descr="FL28"/>
          <p:cNvPicPr>
            <a:picLocks noChangeAspect="1" noChangeArrowheads="1"/>
          </p:cNvPicPr>
          <p:nvPr/>
        </p:nvPicPr>
        <p:blipFill>
          <a:blip r:embed="rId35" cstate="email"/>
          <a:srcRect/>
          <a:stretch>
            <a:fillRect/>
          </a:stretch>
        </p:blipFill>
        <p:spPr bwMode="auto">
          <a:xfrm>
            <a:off x="6775450" y="1797050"/>
            <a:ext cx="322263" cy="293688"/>
          </a:xfrm>
          <a:prstGeom prst="rect">
            <a:avLst/>
          </a:prstGeom>
          <a:noFill/>
          <a:ln w="9525">
            <a:noFill/>
            <a:miter lim="800000"/>
            <a:headEnd/>
            <a:tailEnd/>
          </a:ln>
        </p:spPr>
      </p:pic>
      <p:pic>
        <p:nvPicPr>
          <p:cNvPr id="254074" name="Picture 119" descr="FL28"/>
          <p:cNvPicPr>
            <a:picLocks noChangeAspect="1" noChangeArrowheads="1"/>
          </p:cNvPicPr>
          <p:nvPr/>
        </p:nvPicPr>
        <p:blipFill>
          <a:blip r:embed="rId35" cstate="email"/>
          <a:srcRect/>
          <a:stretch>
            <a:fillRect/>
          </a:stretch>
        </p:blipFill>
        <p:spPr bwMode="auto">
          <a:xfrm>
            <a:off x="2484438" y="1857375"/>
            <a:ext cx="322262" cy="292100"/>
          </a:xfrm>
          <a:prstGeom prst="rect">
            <a:avLst/>
          </a:prstGeom>
          <a:noFill/>
          <a:ln w="9525">
            <a:noFill/>
            <a:miter lim="800000"/>
            <a:headEnd/>
            <a:tailEnd/>
          </a:ln>
        </p:spPr>
      </p:pic>
      <p:pic>
        <p:nvPicPr>
          <p:cNvPr id="254075" name="Picture 120" descr="FL104"/>
          <p:cNvPicPr>
            <a:picLocks noChangeAspect="1" noChangeArrowheads="1"/>
          </p:cNvPicPr>
          <p:nvPr/>
        </p:nvPicPr>
        <p:blipFill>
          <a:blip r:embed="rId6" cstate="email"/>
          <a:srcRect/>
          <a:stretch>
            <a:fillRect/>
          </a:stretch>
        </p:blipFill>
        <p:spPr bwMode="auto">
          <a:xfrm>
            <a:off x="2286000" y="2500313"/>
            <a:ext cx="215900" cy="354012"/>
          </a:xfrm>
          <a:prstGeom prst="rect">
            <a:avLst/>
          </a:prstGeom>
          <a:noFill/>
          <a:ln w="9525">
            <a:noFill/>
            <a:miter lim="800000"/>
            <a:headEnd/>
            <a:tailEnd/>
          </a:ln>
        </p:spPr>
      </p:pic>
      <p:pic>
        <p:nvPicPr>
          <p:cNvPr id="254076" name="Picture 121" descr="FL16"/>
          <p:cNvPicPr>
            <a:picLocks noChangeAspect="1" noChangeArrowheads="1"/>
          </p:cNvPicPr>
          <p:nvPr/>
        </p:nvPicPr>
        <p:blipFill>
          <a:blip r:embed="rId9" cstate="email"/>
          <a:srcRect/>
          <a:stretch>
            <a:fillRect/>
          </a:stretch>
        </p:blipFill>
        <p:spPr bwMode="auto">
          <a:xfrm>
            <a:off x="2682875" y="2382838"/>
            <a:ext cx="328613" cy="282575"/>
          </a:xfrm>
          <a:prstGeom prst="rect">
            <a:avLst/>
          </a:prstGeom>
          <a:noFill/>
          <a:ln w="9525">
            <a:noFill/>
            <a:miter lim="800000"/>
            <a:headEnd/>
            <a:tailEnd/>
          </a:ln>
        </p:spPr>
      </p:pic>
      <p:pic>
        <p:nvPicPr>
          <p:cNvPr id="254077" name="Picture 122" descr="FL16"/>
          <p:cNvPicPr>
            <a:picLocks noChangeAspect="1" noChangeArrowheads="1"/>
          </p:cNvPicPr>
          <p:nvPr/>
        </p:nvPicPr>
        <p:blipFill>
          <a:blip r:embed="rId36" cstate="email"/>
          <a:srcRect/>
          <a:stretch>
            <a:fillRect/>
          </a:stretch>
        </p:blipFill>
        <p:spPr bwMode="auto">
          <a:xfrm>
            <a:off x="2220913" y="3146425"/>
            <a:ext cx="328612" cy="282575"/>
          </a:xfrm>
          <a:prstGeom prst="rect">
            <a:avLst/>
          </a:prstGeom>
          <a:noFill/>
          <a:ln w="9525">
            <a:noFill/>
            <a:miter lim="800000"/>
            <a:headEnd/>
            <a:tailEnd/>
          </a:ln>
        </p:spPr>
      </p:pic>
      <p:pic>
        <p:nvPicPr>
          <p:cNvPr id="254078" name="Picture 123" descr="FL28"/>
          <p:cNvPicPr>
            <a:picLocks noChangeAspect="1" noChangeArrowheads="1"/>
          </p:cNvPicPr>
          <p:nvPr/>
        </p:nvPicPr>
        <p:blipFill>
          <a:blip r:embed="rId35" cstate="email"/>
          <a:srcRect/>
          <a:stretch>
            <a:fillRect/>
          </a:stretch>
        </p:blipFill>
        <p:spPr bwMode="auto">
          <a:xfrm>
            <a:off x="2220913" y="4729163"/>
            <a:ext cx="320675" cy="293687"/>
          </a:xfrm>
          <a:prstGeom prst="rect">
            <a:avLst/>
          </a:prstGeom>
          <a:noFill/>
          <a:ln w="9525">
            <a:noFill/>
            <a:miter lim="800000"/>
            <a:headEnd/>
            <a:tailEnd/>
          </a:ln>
        </p:spPr>
      </p:pic>
      <p:pic>
        <p:nvPicPr>
          <p:cNvPr id="254079" name="Picture 124" descr="FL104"/>
          <p:cNvPicPr>
            <a:picLocks noChangeAspect="1" noChangeArrowheads="1"/>
          </p:cNvPicPr>
          <p:nvPr/>
        </p:nvPicPr>
        <p:blipFill>
          <a:blip r:embed="rId6" cstate="email"/>
          <a:srcRect/>
          <a:stretch>
            <a:fillRect/>
          </a:stretch>
        </p:blipFill>
        <p:spPr bwMode="auto">
          <a:xfrm>
            <a:off x="7104063" y="2032000"/>
            <a:ext cx="215900" cy="350838"/>
          </a:xfrm>
          <a:prstGeom prst="rect">
            <a:avLst/>
          </a:prstGeom>
          <a:noFill/>
          <a:ln w="9525">
            <a:noFill/>
            <a:miter lim="800000"/>
            <a:headEnd/>
            <a:tailEnd/>
          </a:ln>
        </p:spPr>
      </p:pic>
      <p:pic>
        <p:nvPicPr>
          <p:cNvPr id="254080" name="Picture 125" descr="FL28"/>
          <p:cNvPicPr>
            <a:picLocks noChangeAspect="1" noChangeArrowheads="1"/>
          </p:cNvPicPr>
          <p:nvPr/>
        </p:nvPicPr>
        <p:blipFill>
          <a:blip r:embed="rId35" cstate="email"/>
          <a:srcRect/>
          <a:stretch>
            <a:fillRect/>
          </a:stretch>
        </p:blipFill>
        <p:spPr bwMode="auto">
          <a:xfrm>
            <a:off x="1295400" y="4846638"/>
            <a:ext cx="323850" cy="293687"/>
          </a:xfrm>
          <a:prstGeom prst="rect">
            <a:avLst/>
          </a:prstGeom>
          <a:noFill/>
          <a:ln w="9525">
            <a:noFill/>
            <a:miter lim="800000"/>
            <a:headEnd/>
            <a:tailEnd/>
          </a:ln>
        </p:spPr>
      </p:pic>
      <p:pic>
        <p:nvPicPr>
          <p:cNvPr id="254081" name="Picture 126" descr="FL97"/>
          <p:cNvPicPr>
            <a:picLocks noChangeAspect="1" noChangeArrowheads="1"/>
          </p:cNvPicPr>
          <p:nvPr/>
        </p:nvPicPr>
        <p:blipFill>
          <a:blip r:embed="rId8" cstate="email"/>
          <a:srcRect/>
          <a:stretch>
            <a:fillRect/>
          </a:stretch>
        </p:blipFill>
        <p:spPr bwMode="auto">
          <a:xfrm>
            <a:off x="3843338" y="1319213"/>
            <a:ext cx="268287" cy="241300"/>
          </a:xfrm>
          <a:prstGeom prst="rect">
            <a:avLst/>
          </a:prstGeom>
          <a:noFill/>
          <a:ln w="9525">
            <a:noFill/>
            <a:miter lim="800000"/>
            <a:headEnd/>
            <a:tailEnd/>
          </a:ln>
        </p:spPr>
      </p:pic>
      <p:pic>
        <p:nvPicPr>
          <p:cNvPr id="254082" name="Picture 127" descr="FL28"/>
          <p:cNvPicPr>
            <a:picLocks noChangeAspect="1" noChangeArrowheads="1"/>
          </p:cNvPicPr>
          <p:nvPr/>
        </p:nvPicPr>
        <p:blipFill>
          <a:blip r:embed="rId7" cstate="email"/>
          <a:srcRect/>
          <a:stretch>
            <a:fillRect/>
          </a:stretch>
        </p:blipFill>
        <p:spPr bwMode="auto">
          <a:xfrm>
            <a:off x="4779963" y="1319213"/>
            <a:ext cx="323850" cy="295275"/>
          </a:xfrm>
          <a:prstGeom prst="rect">
            <a:avLst/>
          </a:prstGeom>
          <a:noFill/>
          <a:ln w="9525">
            <a:noFill/>
            <a:miter lim="800000"/>
            <a:headEnd/>
            <a:tailEnd/>
          </a:ln>
        </p:spPr>
      </p:pic>
      <p:pic>
        <p:nvPicPr>
          <p:cNvPr id="254083" name="Picture 128" descr="FL104"/>
          <p:cNvPicPr>
            <a:picLocks noChangeAspect="1" noChangeArrowheads="1"/>
          </p:cNvPicPr>
          <p:nvPr/>
        </p:nvPicPr>
        <p:blipFill>
          <a:blip r:embed="rId37" cstate="email"/>
          <a:srcRect/>
          <a:stretch>
            <a:fillRect/>
          </a:stretch>
        </p:blipFill>
        <p:spPr bwMode="auto">
          <a:xfrm>
            <a:off x="4979988" y="1131888"/>
            <a:ext cx="219075" cy="352425"/>
          </a:xfrm>
          <a:prstGeom prst="rect">
            <a:avLst/>
          </a:prstGeom>
          <a:noFill/>
          <a:ln w="9525">
            <a:noFill/>
            <a:miter lim="800000"/>
            <a:headEnd/>
            <a:tailEnd/>
          </a:ln>
        </p:spPr>
      </p:pic>
      <p:pic>
        <p:nvPicPr>
          <p:cNvPr id="254084" name="Picture 129" descr="FL97"/>
          <p:cNvPicPr>
            <a:picLocks noChangeAspect="1" noChangeArrowheads="1"/>
          </p:cNvPicPr>
          <p:nvPr/>
        </p:nvPicPr>
        <p:blipFill>
          <a:blip r:embed="rId5" cstate="email"/>
          <a:srcRect/>
          <a:stretch>
            <a:fillRect/>
          </a:stretch>
        </p:blipFill>
        <p:spPr bwMode="auto">
          <a:xfrm>
            <a:off x="5114925" y="1382713"/>
            <a:ext cx="268288" cy="242887"/>
          </a:xfrm>
          <a:prstGeom prst="rect">
            <a:avLst/>
          </a:prstGeom>
          <a:noFill/>
          <a:ln w="9525">
            <a:noFill/>
            <a:miter lim="800000"/>
            <a:headEnd/>
            <a:tailEnd/>
          </a:ln>
        </p:spPr>
      </p:pic>
      <p:pic>
        <p:nvPicPr>
          <p:cNvPr id="254085" name="Picture 130" descr="FL94"/>
          <p:cNvPicPr>
            <a:picLocks noChangeAspect="1" noChangeArrowheads="1"/>
          </p:cNvPicPr>
          <p:nvPr/>
        </p:nvPicPr>
        <p:blipFill>
          <a:blip r:embed="rId12" cstate="email"/>
          <a:srcRect/>
          <a:stretch>
            <a:fillRect/>
          </a:stretch>
        </p:blipFill>
        <p:spPr bwMode="auto">
          <a:xfrm>
            <a:off x="5183188" y="1131888"/>
            <a:ext cx="708025" cy="762000"/>
          </a:xfrm>
          <a:prstGeom prst="rect">
            <a:avLst/>
          </a:prstGeom>
          <a:noFill/>
          <a:ln w="9525">
            <a:noFill/>
            <a:miter lim="800000"/>
            <a:headEnd/>
            <a:tailEnd/>
          </a:ln>
        </p:spPr>
      </p:pic>
      <p:pic>
        <p:nvPicPr>
          <p:cNvPr id="254086" name="Picture 131" descr="FL28"/>
          <p:cNvPicPr>
            <a:picLocks noChangeAspect="1" noChangeArrowheads="1"/>
          </p:cNvPicPr>
          <p:nvPr/>
        </p:nvPicPr>
        <p:blipFill>
          <a:blip r:embed="rId7" cstate="email"/>
          <a:srcRect/>
          <a:stretch>
            <a:fillRect/>
          </a:stretch>
        </p:blipFill>
        <p:spPr bwMode="auto">
          <a:xfrm>
            <a:off x="3643313" y="1319213"/>
            <a:ext cx="323850" cy="295275"/>
          </a:xfrm>
          <a:prstGeom prst="rect">
            <a:avLst/>
          </a:prstGeom>
          <a:noFill/>
          <a:ln w="9525">
            <a:noFill/>
            <a:miter lim="800000"/>
            <a:headEnd/>
            <a:tailEnd/>
          </a:ln>
        </p:spPr>
      </p:pic>
      <p:pic>
        <p:nvPicPr>
          <p:cNvPr id="254087" name="Picture 132" descr="FL97"/>
          <p:cNvPicPr>
            <a:picLocks noChangeAspect="1" noChangeArrowheads="1"/>
          </p:cNvPicPr>
          <p:nvPr/>
        </p:nvPicPr>
        <p:blipFill>
          <a:blip r:embed="rId8" cstate="email"/>
          <a:srcRect/>
          <a:stretch>
            <a:fillRect/>
          </a:stretch>
        </p:blipFill>
        <p:spPr bwMode="auto">
          <a:xfrm>
            <a:off x="3043238" y="1446213"/>
            <a:ext cx="266700" cy="241300"/>
          </a:xfrm>
          <a:prstGeom prst="rect">
            <a:avLst/>
          </a:prstGeom>
          <a:noFill/>
          <a:ln w="9525">
            <a:noFill/>
            <a:miter lim="800000"/>
            <a:headEnd/>
            <a:tailEnd/>
          </a:ln>
        </p:spPr>
      </p:pic>
      <p:pic>
        <p:nvPicPr>
          <p:cNvPr id="254088" name="Picture 133" descr="FL16"/>
          <p:cNvPicPr>
            <a:picLocks noChangeAspect="1" noChangeArrowheads="1"/>
          </p:cNvPicPr>
          <p:nvPr/>
        </p:nvPicPr>
        <p:blipFill>
          <a:blip r:embed="rId32" cstate="email"/>
          <a:srcRect/>
          <a:stretch>
            <a:fillRect/>
          </a:stretch>
        </p:blipFill>
        <p:spPr bwMode="auto">
          <a:xfrm>
            <a:off x="3376613" y="1257300"/>
            <a:ext cx="331787" cy="280988"/>
          </a:xfrm>
          <a:prstGeom prst="rect">
            <a:avLst/>
          </a:prstGeom>
          <a:noFill/>
          <a:ln w="9525">
            <a:noFill/>
            <a:miter lim="800000"/>
            <a:headEnd/>
            <a:tailEnd/>
          </a:ln>
        </p:spPr>
      </p:pic>
      <p:pic>
        <p:nvPicPr>
          <p:cNvPr id="254089" name="Picture 134" descr="FL104"/>
          <p:cNvPicPr>
            <a:picLocks noChangeAspect="1" noChangeArrowheads="1"/>
          </p:cNvPicPr>
          <p:nvPr/>
        </p:nvPicPr>
        <p:blipFill>
          <a:blip r:embed="rId6" cstate="email"/>
          <a:srcRect/>
          <a:stretch>
            <a:fillRect/>
          </a:stretch>
        </p:blipFill>
        <p:spPr bwMode="auto">
          <a:xfrm>
            <a:off x="3243263" y="1157288"/>
            <a:ext cx="215900" cy="350837"/>
          </a:xfrm>
          <a:prstGeom prst="rect">
            <a:avLst/>
          </a:prstGeom>
          <a:noFill/>
          <a:ln w="9525">
            <a:noFill/>
            <a:miter lim="800000"/>
            <a:headEnd/>
            <a:tailEnd/>
          </a:ln>
        </p:spPr>
      </p:pic>
      <p:pic>
        <p:nvPicPr>
          <p:cNvPr id="254090" name="Picture 135" descr="FL115"/>
          <p:cNvPicPr>
            <a:picLocks noChangeAspect="1" noChangeArrowheads="1"/>
          </p:cNvPicPr>
          <p:nvPr/>
        </p:nvPicPr>
        <p:blipFill>
          <a:blip r:embed="rId4" cstate="email"/>
          <a:srcRect t="-13828"/>
          <a:stretch>
            <a:fillRect/>
          </a:stretch>
        </p:blipFill>
        <p:spPr bwMode="auto">
          <a:xfrm>
            <a:off x="3978275" y="1131888"/>
            <a:ext cx="201613" cy="349250"/>
          </a:xfrm>
          <a:prstGeom prst="rect">
            <a:avLst/>
          </a:prstGeom>
          <a:noFill/>
          <a:ln w="9525">
            <a:noFill/>
            <a:miter lim="800000"/>
            <a:headEnd/>
            <a:tailEnd/>
          </a:ln>
        </p:spPr>
      </p:pic>
      <p:pic>
        <p:nvPicPr>
          <p:cNvPr id="254091" name="Picture 136" descr="FL97"/>
          <p:cNvPicPr>
            <a:picLocks noChangeAspect="1" noChangeArrowheads="1"/>
          </p:cNvPicPr>
          <p:nvPr/>
        </p:nvPicPr>
        <p:blipFill>
          <a:blip r:embed="rId8" cstate="email"/>
          <a:srcRect/>
          <a:stretch>
            <a:fillRect/>
          </a:stretch>
        </p:blipFill>
        <p:spPr bwMode="auto">
          <a:xfrm>
            <a:off x="4779963" y="1131888"/>
            <a:ext cx="268287" cy="241300"/>
          </a:xfrm>
          <a:prstGeom prst="rect">
            <a:avLst/>
          </a:prstGeom>
          <a:noFill/>
          <a:ln w="9525">
            <a:noFill/>
            <a:miter lim="800000"/>
            <a:headEnd/>
            <a:tailEnd/>
          </a:ln>
        </p:spPr>
      </p:pic>
      <p:pic>
        <p:nvPicPr>
          <p:cNvPr id="254092" name="Picture 137" descr="FL115"/>
          <p:cNvPicPr>
            <a:picLocks noChangeAspect="1" noChangeArrowheads="1"/>
          </p:cNvPicPr>
          <p:nvPr/>
        </p:nvPicPr>
        <p:blipFill>
          <a:blip r:embed="rId4" cstate="email"/>
          <a:srcRect t="-13828"/>
          <a:stretch>
            <a:fillRect/>
          </a:stretch>
        </p:blipFill>
        <p:spPr bwMode="auto">
          <a:xfrm>
            <a:off x="3109913" y="1131888"/>
            <a:ext cx="200025" cy="349250"/>
          </a:xfrm>
          <a:prstGeom prst="rect">
            <a:avLst/>
          </a:prstGeom>
          <a:noFill/>
          <a:ln w="9525">
            <a:noFill/>
            <a:miter lim="800000"/>
            <a:headEnd/>
            <a:tailEnd/>
          </a:ln>
        </p:spPr>
      </p:pic>
      <p:pic>
        <p:nvPicPr>
          <p:cNvPr id="254093" name="Picture 138" descr="FL28"/>
          <p:cNvPicPr>
            <a:picLocks noChangeAspect="1" noChangeArrowheads="1"/>
          </p:cNvPicPr>
          <p:nvPr/>
        </p:nvPicPr>
        <p:blipFill>
          <a:blip r:embed="rId35" cstate="email"/>
          <a:srcRect/>
          <a:stretch>
            <a:fillRect/>
          </a:stretch>
        </p:blipFill>
        <p:spPr bwMode="auto">
          <a:xfrm>
            <a:off x="2909888" y="1277938"/>
            <a:ext cx="322262" cy="292100"/>
          </a:xfrm>
          <a:prstGeom prst="rect">
            <a:avLst/>
          </a:prstGeom>
          <a:noFill/>
          <a:ln w="9525">
            <a:noFill/>
            <a:miter lim="800000"/>
            <a:headEnd/>
            <a:tailEnd/>
          </a:ln>
        </p:spPr>
      </p:pic>
      <p:pic>
        <p:nvPicPr>
          <p:cNvPr id="254094" name="Picture 139" descr="FL115"/>
          <p:cNvPicPr>
            <a:picLocks noChangeAspect="1" noChangeArrowheads="1"/>
          </p:cNvPicPr>
          <p:nvPr/>
        </p:nvPicPr>
        <p:blipFill>
          <a:blip r:embed="rId4" cstate="email"/>
          <a:srcRect t="-13828"/>
          <a:stretch>
            <a:fillRect/>
          </a:stretch>
        </p:blipFill>
        <p:spPr bwMode="auto">
          <a:xfrm>
            <a:off x="3711575" y="1131888"/>
            <a:ext cx="200025" cy="349250"/>
          </a:xfrm>
          <a:prstGeom prst="rect">
            <a:avLst/>
          </a:prstGeom>
          <a:noFill/>
          <a:ln w="9525">
            <a:noFill/>
            <a:miter lim="800000"/>
            <a:headEnd/>
            <a:tailEnd/>
          </a:ln>
        </p:spPr>
      </p:pic>
      <p:pic>
        <p:nvPicPr>
          <p:cNvPr id="254095" name="Picture 140" descr="FL16"/>
          <p:cNvPicPr>
            <a:picLocks noChangeAspect="1" noChangeArrowheads="1"/>
          </p:cNvPicPr>
          <p:nvPr/>
        </p:nvPicPr>
        <p:blipFill>
          <a:blip r:embed="rId9" cstate="email"/>
          <a:srcRect/>
          <a:stretch>
            <a:fillRect/>
          </a:stretch>
        </p:blipFill>
        <p:spPr bwMode="auto">
          <a:xfrm>
            <a:off x="5783263" y="1319213"/>
            <a:ext cx="330200" cy="282575"/>
          </a:xfrm>
          <a:prstGeom prst="rect">
            <a:avLst/>
          </a:prstGeom>
          <a:noFill/>
          <a:ln w="9525">
            <a:noFill/>
            <a:miter lim="800000"/>
            <a:headEnd/>
            <a:tailEnd/>
          </a:ln>
        </p:spPr>
      </p:pic>
      <p:pic>
        <p:nvPicPr>
          <p:cNvPr id="254096" name="Picture 141" descr="FL97"/>
          <p:cNvPicPr>
            <a:picLocks noChangeAspect="1" noChangeArrowheads="1"/>
          </p:cNvPicPr>
          <p:nvPr/>
        </p:nvPicPr>
        <p:blipFill>
          <a:blip r:embed="rId5" cstate="email"/>
          <a:srcRect/>
          <a:stretch>
            <a:fillRect/>
          </a:stretch>
        </p:blipFill>
        <p:spPr bwMode="auto">
          <a:xfrm>
            <a:off x="6186488" y="1382713"/>
            <a:ext cx="265112" cy="242887"/>
          </a:xfrm>
          <a:prstGeom prst="rect">
            <a:avLst/>
          </a:prstGeom>
          <a:noFill/>
          <a:ln w="9525">
            <a:noFill/>
            <a:miter lim="800000"/>
            <a:headEnd/>
            <a:tailEnd/>
          </a:ln>
        </p:spPr>
      </p:pic>
      <p:pic>
        <p:nvPicPr>
          <p:cNvPr id="254097" name="Picture 142" descr="FL115"/>
          <p:cNvPicPr>
            <a:picLocks noChangeAspect="1" noChangeArrowheads="1"/>
          </p:cNvPicPr>
          <p:nvPr/>
        </p:nvPicPr>
        <p:blipFill>
          <a:blip r:embed="rId4" cstate="email"/>
          <a:srcRect t="-13828"/>
          <a:stretch>
            <a:fillRect/>
          </a:stretch>
        </p:blipFill>
        <p:spPr bwMode="auto">
          <a:xfrm>
            <a:off x="5716588" y="1131888"/>
            <a:ext cx="201612" cy="349250"/>
          </a:xfrm>
          <a:prstGeom prst="rect">
            <a:avLst/>
          </a:prstGeom>
          <a:noFill/>
          <a:ln w="9525">
            <a:noFill/>
            <a:miter lim="800000"/>
            <a:headEnd/>
            <a:tailEnd/>
          </a:ln>
        </p:spPr>
      </p:pic>
      <p:pic>
        <p:nvPicPr>
          <p:cNvPr id="254098" name="Picture 143" descr="FL28"/>
          <p:cNvPicPr>
            <a:picLocks noChangeAspect="1" noChangeArrowheads="1"/>
          </p:cNvPicPr>
          <p:nvPr/>
        </p:nvPicPr>
        <p:blipFill>
          <a:blip r:embed="rId35" cstate="email"/>
          <a:srcRect/>
          <a:stretch>
            <a:fillRect/>
          </a:stretch>
        </p:blipFill>
        <p:spPr bwMode="auto">
          <a:xfrm>
            <a:off x="5984875" y="1214438"/>
            <a:ext cx="323850" cy="293687"/>
          </a:xfrm>
          <a:prstGeom prst="rect">
            <a:avLst/>
          </a:prstGeom>
          <a:noFill/>
          <a:ln w="9525">
            <a:noFill/>
            <a:miter lim="800000"/>
            <a:headEnd/>
            <a:tailEnd/>
          </a:ln>
        </p:spPr>
      </p:pic>
      <p:pic>
        <p:nvPicPr>
          <p:cNvPr id="254099" name="Picture 144" descr="FL97"/>
          <p:cNvPicPr>
            <a:picLocks noChangeAspect="1" noChangeArrowheads="1"/>
          </p:cNvPicPr>
          <p:nvPr/>
        </p:nvPicPr>
        <p:blipFill>
          <a:blip r:embed="rId8" cstate="email"/>
          <a:srcRect/>
          <a:stretch>
            <a:fillRect/>
          </a:stretch>
        </p:blipFill>
        <p:spPr bwMode="auto">
          <a:xfrm>
            <a:off x="3576638" y="1131888"/>
            <a:ext cx="266700" cy="241300"/>
          </a:xfrm>
          <a:prstGeom prst="rect">
            <a:avLst/>
          </a:prstGeom>
          <a:noFill/>
          <a:ln w="9525">
            <a:noFill/>
            <a:miter lim="800000"/>
            <a:headEnd/>
            <a:tailEnd/>
          </a:ln>
        </p:spPr>
      </p:pic>
      <p:pic>
        <p:nvPicPr>
          <p:cNvPr id="254100" name="Picture 145" descr="FL115"/>
          <p:cNvPicPr>
            <a:picLocks noChangeAspect="1" noChangeArrowheads="1"/>
          </p:cNvPicPr>
          <p:nvPr/>
        </p:nvPicPr>
        <p:blipFill>
          <a:blip r:embed="rId4" cstate="email"/>
          <a:srcRect t="-13828"/>
          <a:stretch>
            <a:fillRect/>
          </a:stretch>
        </p:blipFill>
        <p:spPr bwMode="auto">
          <a:xfrm>
            <a:off x="3843338" y="1131888"/>
            <a:ext cx="201612" cy="349250"/>
          </a:xfrm>
          <a:prstGeom prst="rect">
            <a:avLst/>
          </a:prstGeom>
          <a:noFill/>
          <a:ln w="9525">
            <a:noFill/>
            <a:miter lim="800000"/>
            <a:headEnd/>
            <a:tailEnd/>
          </a:ln>
        </p:spPr>
      </p:pic>
      <p:pic>
        <p:nvPicPr>
          <p:cNvPr id="254101" name="Picture 146" descr="FL97"/>
          <p:cNvPicPr>
            <a:picLocks noChangeAspect="1" noChangeArrowheads="1"/>
          </p:cNvPicPr>
          <p:nvPr/>
        </p:nvPicPr>
        <p:blipFill>
          <a:blip r:embed="rId8" cstate="email"/>
          <a:srcRect/>
          <a:stretch>
            <a:fillRect/>
          </a:stretch>
        </p:blipFill>
        <p:spPr bwMode="auto">
          <a:xfrm>
            <a:off x="3978275" y="1131888"/>
            <a:ext cx="266700" cy="241300"/>
          </a:xfrm>
          <a:prstGeom prst="rect">
            <a:avLst/>
          </a:prstGeom>
          <a:noFill/>
          <a:ln w="9525">
            <a:noFill/>
            <a:miter lim="800000"/>
            <a:headEnd/>
            <a:tailEnd/>
          </a:ln>
        </p:spPr>
      </p:pic>
      <p:pic>
        <p:nvPicPr>
          <p:cNvPr id="254102" name="Picture 147" descr="FL115"/>
          <p:cNvPicPr>
            <a:picLocks noChangeAspect="1" noChangeArrowheads="1"/>
          </p:cNvPicPr>
          <p:nvPr/>
        </p:nvPicPr>
        <p:blipFill>
          <a:blip r:embed="rId4" cstate="email"/>
          <a:srcRect t="-13828"/>
          <a:stretch>
            <a:fillRect/>
          </a:stretch>
        </p:blipFill>
        <p:spPr bwMode="auto">
          <a:xfrm>
            <a:off x="6118225" y="4960938"/>
            <a:ext cx="201613" cy="349250"/>
          </a:xfrm>
          <a:prstGeom prst="rect">
            <a:avLst/>
          </a:prstGeom>
          <a:noFill/>
          <a:ln w="9525">
            <a:noFill/>
            <a:miter lim="800000"/>
            <a:headEnd/>
            <a:tailEnd/>
          </a:ln>
        </p:spPr>
      </p:pic>
      <p:pic>
        <p:nvPicPr>
          <p:cNvPr id="254103" name="Picture 148" descr="FL97"/>
          <p:cNvPicPr>
            <a:picLocks noChangeAspect="1" noChangeArrowheads="1"/>
          </p:cNvPicPr>
          <p:nvPr/>
        </p:nvPicPr>
        <p:blipFill>
          <a:blip r:embed="rId8" cstate="email"/>
          <a:srcRect/>
          <a:stretch>
            <a:fillRect/>
          </a:stretch>
        </p:blipFill>
        <p:spPr bwMode="auto">
          <a:xfrm>
            <a:off x="6519863" y="3894138"/>
            <a:ext cx="266700" cy="241300"/>
          </a:xfrm>
          <a:prstGeom prst="rect">
            <a:avLst/>
          </a:prstGeom>
          <a:noFill/>
          <a:ln w="9525">
            <a:noFill/>
            <a:miter lim="800000"/>
            <a:headEnd/>
            <a:tailEnd/>
          </a:ln>
        </p:spPr>
      </p:pic>
      <p:pic>
        <p:nvPicPr>
          <p:cNvPr id="254104" name="Picture 149" descr="FL97"/>
          <p:cNvPicPr>
            <a:picLocks noChangeAspect="1" noChangeArrowheads="1"/>
          </p:cNvPicPr>
          <p:nvPr/>
        </p:nvPicPr>
        <p:blipFill>
          <a:blip r:embed="rId5" cstate="email"/>
          <a:srcRect/>
          <a:stretch>
            <a:fillRect/>
          </a:stretch>
        </p:blipFill>
        <p:spPr bwMode="auto">
          <a:xfrm>
            <a:off x="5248275" y="1947863"/>
            <a:ext cx="268288" cy="242887"/>
          </a:xfrm>
          <a:prstGeom prst="rect">
            <a:avLst/>
          </a:prstGeom>
          <a:noFill/>
          <a:ln w="9525">
            <a:noFill/>
            <a:miter lim="800000"/>
            <a:headEnd/>
            <a:tailEnd/>
          </a:ln>
        </p:spPr>
      </p:pic>
      <p:pic>
        <p:nvPicPr>
          <p:cNvPr id="254105" name="Picture 150" descr="FL16"/>
          <p:cNvPicPr>
            <a:picLocks noChangeAspect="1" noChangeArrowheads="1"/>
          </p:cNvPicPr>
          <p:nvPr/>
        </p:nvPicPr>
        <p:blipFill>
          <a:blip r:embed="rId32" cstate="email"/>
          <a:srcRect/>
          <a:stretch>
            <a:fillRect/>
          </a:stretch>
        </p:blipFill>
        <p:spPr bwMode="auto">
          <a:xfrm>
            <a:off x="4044950" y="1885950"/>
            <a:ext cx="331788" cy="280988"/>
          </a:xfrm>
          <a:prstGeom prst="rect">
            <a:avLst/>
          </a:prstGeom>
          <a:noFill/>
          <a:ln w="9525">
            <a:noFill/>
            <a:miter lim="800000"/>
            <a:headEnd/>
            <a:tailEnd/>
          </a:ln>
        </p:spPr>
      </p:pic>
      <p:pic>
        <p:nvPicPr>
          <p:cNvPr id="254106" name="Picture 151" descr="FL115"/>
          <p:cNvPicPr>
            <a:picLocks noChangeAspect="1" noChangeArrowheads="1"/>
          </p:cNvPicPr>
          <p:nvPr/>
        </p:nvPicPr>
        <p:blipFill>
          <a:blip r:embed="rId4" cstate="email"/>
          <a:srcRect t="-13828"/>
          <a:stretch>
            <a:fillRect/>
          </a:stretch>
        </p:blipFill>
        <p:spPr bwMode="auto">
          <a:xfrm>
            <a:off x="3576638" y="1885950"/>
            <a:ext cx="200025" cy="347663"/>
          </a:xfrm>
          <a:prstGeom prst="rect">
            <a:avLst/>
          </a:prstGeom>
          <a:noFill/>
          <a:ln w="9525">
            <a:noFill/>
            <a:miter lim="800000"/>
            <a:headEnd/>
            <a:tailEnd/>
          </a:ln>
        </p:spPr>
      </p:pic>
      <p:pic>
        <p:nvPicPr>
          <p:cNvPr id="254107" name="Picture 152" descr="FL16"/>
          <p:cNvPicPr>
            <a:picLocks noChangeAspect="1" noChangeArrowheads="1"/>
          </p:cNvPicPr>
          <p:nvPr/>
        </p:nvPicPr>
        <p:blipFill>
          <a:blip r:embed="rId36" cstate="email"/>
          <a:srcRect/>
          <a:stretch>
            <a:fillRect/>
          </a:stretch>
        </p:blipFill>
        <p:spPr bwMode="auto">
          <a:xfrm>
            <a:off x="6386513" y="4019550"/>
            <a:ext cx="328612" cy="284163"/>
          </a:xfrm>
          <a:prstGeom prst="rect">
            <a:avLst/>
          </a:prstGeom>
          <a:noFill/>
          <a:ln w="9525">
            <a:noFill/>
            <a:miter lim="800000"/>
            <a:headEnd/>
            <a:tailEnd/>
          </a:ln>
        </p:spPr>
      </p:pic>
      <p:pic>
        <p:nvPicPr>
          <p:cNvPr id="254108" name="Picture 153" descr="FL94"/>
          <p:cNvPicPr>
            <a:picLocks noChangeAspect="1" noChangeArrowheads="1"/>
          </p:cNvPicPr>
          <p:nvPr/>
        </p:nvPicPr>
        <p:blipFill>
          <a:blip r:embed="rId12" cstate="email"/>
          <a:srcRect/>
          <a:stretch>
            <a:fillRect/>
          </a:stretch>
        </p:blipFill>
        <p:spPr bwMode="auto">
          <a:xfrm>
            <a:off x="6276975" y="3505200"/>
            <a:ext cx="708025" cy="762000"/>
          </a:xfrm>
          <a:prstGeom prst="rect">
            <a:avLst/>
          </a:prstGeom>
          <a:noFill/>
          <a:ln w="9525">
            <a:noFill/>
            <a:miter lim="800000"/>
            <a:headEnd/>
            <a:tailEnd/>
          </a:ln>
        </p:spPr>
      </p:pic>
      <p:sp>
        <p:nvSpPr>
          <p:cNvPr id="254109" name="Text Box 154"/>
          <p:cNvSpPr txBox="1">
            <a:spLocks noChangeArrowheads="1"/>
          </p:cNvSpPr>
          <p:nvPr/>
        </p:nvSpPr>
        <p:spPr bwMode="auto">
          <a:xfrm>
            <a:off x="0" y="-6350"/>
            <a:ext cx="9144000" cy="946150"/>
          </a:xfrm>
          <a:prstGeom prst="rect">
            <a:avLst/>
          </a:prstGeom>
          <a:solidFill>
            <a:srgbClr val="000080"/>
          </a:solidFill>
          <a:ln w="9525">
            <a:noFill/>
            <a:miter lim="800000"/>
          </a:ln>
        </p:spPr>
        <p:txBody>
          <a:bodyPr>
            <a:spAutoFit/>
          </a:bodyPr>
          <a:lstStyle/>
          <a:p>
            <a:pPr algn="ctr" fontAlgn="base">
              <a:spcBef>
                <a:spcPct val="0"/>
              </a:spcBef>
              <a:spcAft>
                <a:spcPct val="0"/>
              </a:spcAft>
            </a:pPr>
            <a:endParaRPr lang="tr-TR" sz="1600" b="1">
              <a:solidFill>
                <a:srgbClr val="FFFF66"/>
              </a:solidFill>
              <a:latin typeface="Verdana" panose="020B0604030504040204" pitchFamily="34" charset="0"/>
            </a:endParaRPr>
          </a:p>
          <a:p>
            <a:pPr algn="ctr" fontAlgn="base">
              <a:spcBef>
                <a:spcPct val="0"/>
              </a:spcBef>
              <a:spcAft>
                <a:spcPct val="0"/>
              </a:spcAft>
            </a:pPr>
            <a:r>
              <a:rPr lang="tr-TR" sz="2400" b="1">
                <a:solidFill>
                  <a:srgbClr val="FFFF66"/>
                </a:solidFill>
                <a:latin typeface="Verdana" panose="020B0604030504040204" pitchFamily="34" charset="0"/>
              </a:rPr>
              <a:t>SENİ ANLIYORUZ; TÜM İNSANLIĞA ANLATACAĞIZ..</a:t>
            </a:r>
            <a:endParaRPr lang="tr-TR" sz="2400" b="1">
              <a:solidFill>
                <a:srgbClr val="FFFF66"/>
              </a:solidFill>
              <a:latin typeface="Verdana" panose="020B0604030504040204" pitchFamily="34" charset="0"/>
            </a:endParaRPr>
          </a:p>
          <a:p>
            <a:pPr algn="ctr" fontAlgn="base">
              <a:spcBef>
                <a:spcPct val="0"/>
              </a:spcBef>
              <a:spcAft>
                <a:spcPct val="0"/>
              </a:spcAft>
            </a:pPr>
            <a:endParaRPr lang="tr-TR" sz="1600" b="1">
              <a:solidFill>
                <a:srgbClr val="FFFF66"/>
              </a:solidFill>
              <a:latin typeface="Verdana" panose="020B0604030504040204" pitchFamily="34" charset="0"/>
            </a:endParaRPr>
          </a:p>
        </p:txBody>
      </p:sp>
      <p:sp>
        <p:nvSpPr>
          <p:cNvPr id="158" name="3 Veri Yer Tutucusu"/>
          <p:cNvSpPr>
            <a:spLocks noGrp="1"/>
          </p:cNvSpPr>
          <p:nvPr>
            <p:ph type="dt" sz="half" idx="10"/>
          </p:nvPr>
        </p:nvSpPr>
        <p:spPr>
          <a:xfrm>
            <a:off x="710208" y="6500834"/>
            <a:ext cx="2133600" cy="365125"/>
          </a:xfrm>
        </p:spPr>
        <p:txBody>
          <a:bodyPr/>
          <a:lstStyle/>
          <a:p>
            <a:r>
              <a:rPr lang="tr-TR" sz="1600" smtClean="0">
                <a:solidFill>
                  <a:prstClr val="black"/>
                </a:solidFill>
              </a:rPr>
              <a:t>10/30/2021</a:t>
            </a:r>
            <a:endParaRPr lang="tr-TR" sz="1600" dirty="0">
              <a:solidFill>
                <a:prstClr val="black"/>
              </a:solidFill>
            </a:endParaRPr>
          </a:p>
        </p:txBody>
      </p:sp>
      <p:sp>
        <p:nvSpPr>
          <p:cNvPr id="160" name="5 Slayt Numarası Yer Tutucusu"/>
          <p:cNvSpPr>
            <a:spLocks noGrp="1"/>
          </p:cNvSpPr>
          <p:nvPr>
            <p:ph type="sldNum" sz="quarter" idx="12"/>
          </p:nvPr>
        </p:nvSpPr>
        <p:spPr>
          <a:xfrm>
            <a:off x="6372200" y="6500834"/>
            <a:ext cx="2133600" cy="365125"/>
          </a:xfrm>
        </p:spPr>
        <p:txBody>
          <a:bodyPr/>
          <a:lstStyle/>
          <a:p>
            <a:fld id="{721B7E8C-6CCB-49AA-BC11-D96515BADB1E}" type="slidenum">
              <a:rPr lang="tr-TR" sz="1600" smtClean="0">
                <a:solidFill>
                  <a:prstClr val="black"/>
                </a:solidFill>
              </a:rPr>
            </a:fld>
            <a:endParaRPr lang="tr-TR" sz="1600">
              <a:solidFill>
                <a:prstClr val="black"/>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44450"/>
            <a:ext cx="9144000" cy="2062163"/>
          </a:xfrm>
          <a:prstGeom prst="rect">
            <a:avLst/>
          </a:prstGeom>
          <a:solidFill>
            <a:srgbClr val="FFFF00"/>
          </a:solidFill>
          <a:ln w="38100">
            <a:solidFill>
              <a:srgbClr val="800080"/>
            </a:solidFill>
            <a:miter lim="800000"/>
          </a:ln>
        </p:spPr>
        <p:txBody>
          <a:bodyPr>
            <a:spAutoFit/>
          </a:bodyPr>
          <a:lstStyle/>
          <a:p>
            <a:pPr algn="ctr" fontAlgn="base">
              <a:spcBef>
                <a:spcPct val="0"/>
              </a:spcBef>
              <a:spcAft>
                <a:spcPct val="0"/>
              </a:spcAft>
            </a:pPr>
            <a:r>
              <a:rPr lang="tr-TR" sz="2800" b="1">
                <a:solidFill>
                  <a:srgbClr val="800000"/>
                </a:solidFill>
                <a:latin typeface="Arial" panose="020B0604020202020204" pitchFamily="34" charset="0"/>
              </a:rPr>
              <a:t>“ Benim ölümlü bedenim elbet bir gün toprak olacak, </a:t>
            </a:r>
            <a:br>
              <a:rPr lang="tr-TR" sz="2800" b="1">
                <a:solidFill>
                  <a:srgbClr val="800000"/>
                </a:solidFill>
                <a:latin typeface="Arial" panose="020B0604020202020204" pitchFamily="34" charset="0"/>
              </a:rPr>
            </a:br>
            <a:r>
              <a:rPr lang="tr-TR" sz="2800" b="1">
                <a:solidFill>
                  <a:srgbClr val="800000"/>
                </a:solidFill>
                <a:latin typeface="Arial" panose="020B0604020202020204" pitchFamily="34" charset="0"/>
              </a:rPr>
              <a:t>fakat Türkiye Cumhuriyeti sonsuza dek </a:t>
            </a:r>
            <a:br>
              <a:rPr lang="tr-TR" sz="2800" b="1">
                <a:solidFill>
                  <a:srgbClr val="800000"/>
                </a:solidFill>
                <a:latin typeface="Arial" panose="020B0604020202020204" pitchFamily="34" charset="0"/>
              </a:rPr>
            </a:br>
            <a:r>
              <a:rPr lang="tr-TR" sz="2800" b="1">
                <a:solidFill>
                  <a:srgbClr val="010199"/>
                </a:solidFill>
                <a:latin typeface="Arial" panose="020B0604020202020204" pitchFamily="34" charset="0"/>
              </a:rPr>
              <a:t>-</a:t>
            </a:r>
            <a:r>
              <a:rPr lang="tr-TR" sz="2800" b="1" i="1">
                <a:solidFill>
                  <a:srgbClr val="010199"/>
                </a:solidFill>
                <a:latin typeface="Verdana" panose="020B0604030504040204" pitchFamily="34" charset="0"/>
              </a:rPr>
              <a:t>özgür ve tam bağımsız</a:t>
            </a:r>
            <a:r>
              <a:rPr lang="tr-TR" sz="2800" b="1">
                <a:solidFill>
                  <a:srgbClr val="010199"/>
                </a:solidFill>
                <a:latin typeface="Arial" panose="020B0604020202020204" pitchFamily="34" charset="0"/>
              </a:rPr>
              <a:t>-</a:t>
            </a:r>
            <a:r>
              <a:rPr lang="tr-TR" sz="2800" b="1">
                <a:solidFill>
                  <a:srgbClr val="FF0000"/>
                </a:solidFill>
                <a:latin typeface="Arial" panose="020B0604020202020204" pitchFamily="34" charset="0"/>
              </a:rPr>
              <a:t> </a:t>
            </a:r>
            <a:r>
              <a:rPr lang="tr-TR" sz="2800" b="1">
                <a:solidFill>
                  <a:srgbClr val="800000"/>
                </a:solidFill>
                <a:latin typeface="Arial" panose="020B0604020202020204" pitchFamily="34" charset="0"/>
              </a:rPr>
              <a:t>yaşayacaktır.. ” </a:t>
            </a:r>
            <a:br>
              <a:rPr lang="tr-TR" sz="2800" b="1">
                <a:solidFill>
                  <a:srgbClr val="FFFFFF"/>
                </a:solidFill>
                <a:latin typeface="Arial" panose="020B0604020202020204" pitchFamily="34" charset="0"/>
              </a:rPr>
            </a:br>
            <a:r>
              <a:rPr lang="tr-TR" sz="3600" b="1">
                <a:solidFill>
                  <a:srgbClr val="003300"/>
                </a:solidFill>
                <a:latin typeface="Arial" panose="020B0604020202020204" pitchFamily="34" charset="0"/>
              </a:rPr>
              <a:t>Gazi Mustafa Kemal </a:t>
            </a:r>
            <a:r>
              <a:rPr lang="tr-TR" sz="4400" b="1">
                <a:solidFill>
                  <a:srgbClr val="003300"/>
                </a:solidFill>
                <a:latin typeface="Arial" panose="020B0604020202020204" pitchFamily="34" charset="0"/>
              </a:rPr>
              <a:t>ATATÜRK</a:t>
            </a:r>
            <a:endParaRPr lang="tr-TR" sz="3200" b="1">
              <a:solidFill>
                <a:srgbClr val="003300"/>
              </a:solidFill>
              <a:latin typeface="Arial" panose="020B0604020202020204" pitchFamily="34" charset="0"/>
            </a:endParaRPr>
          </a:p>
        </p:txBody>
      </p:sp>
      <p:pic>
        <p:nvPicPr>
          <p:cNvPr id="164867" name="Picture 3" descr="ay-yildiz"/>
          <p:cNvPicPr>
            <a:picLocks noChangeAspect="1" noChangeArrowheads="1"/>
          </p:cNvPicPr>
          <p:nvPr/>
        </p:nvPicPr>
        <p:blipFill>
          <a:blip r:embed="rId1" cstate="email"/>
          <a:srcRect/>
          <a:stretch>
            <a:fillRect/>
          </a:stretch>
        </p:blipFill>
        <p:spPr bwMode="auto">
          <a:xfrm>
            <a:off x="0" y="2071688"/>
            <a:ext cx="9144000" cy="4786312"/>
          </a:xfrm>
          <a:prstGeom prst="rect">
            <a:avLst/>
          </a:prstGeom>
          <a:noFill/>
          <a:ln w="9525">
            <a:noFill/>
            <a:miter lim="800000"/>
            <a:headEnd/>
            <a:tailEnd/>
          </a:ln>
        </p:spPr>
      </p:pic>
      <p:sp>
        <p:nvSpPr>
          <p:cNvPr id="4" name="Date Placeholder 3"/>
          <p:cNvSpPr>
            <a:spLocks noGrp="1"/>
          </p:cNvSpPr>
          <p:nvPr>
            <p:ph type="dt" sz="quarter" idx="10"/>
          </p:nvPr>
        </p:nvSpPr>
        <p:spPr/>
        <p:txBody>
          <a:bodyPr/>
          <a:lstStyle/>
          <a:p>
            <a:pPr>
              <a:defRPr/>
            </a:pPr>
            <a:r>
              <a:rPr lang="tr-TR" smtClean="0">
                <a:solidFill>
                  <a:srgbClr val="FFFFFF"/>
                </a:solidFill>
              </a:rPr>
              <a:t>10/30/2021</a:t>
            </a:r>
            <a:endParaRPr lang="tr-TR">
              <a:solidFill>
                <a:srgbClr val="FFFFFF"/>
              </a:solidFill>
            </a:endParaRPr>
          </a:p>
        </p:txBody>
      </p:sp>
      <p:sp>
        <p:nvSpPr>
          <p:cNvPr id="5" name="Slide Number Placeholder 4"/>
          <p:cNvSpPr>
            <a:spLocks noGrp="1"/>
          </p:cNvSpPr>
          <p:nvPr>
            <p:ph type="sldNum" sz="quarter" idx="12"/>
          </p:nvPr>
        </p:nvSpPr>
        <p:spPr/>
        <p:txBody>
          <a:bodyPr/>
          <a:lstStyle/>
          <a:p>
            <a:pPr>
              <a:defRPr/>
            </a:pPr>
            <a:fld id="{AF6EB1D7-A342-4B94-AF79-5E69B03C8DDC}" type="slidenum">
              <a:rPr lang="tr-TR" smtClean="0">
                <a:solidFill>
                  <a:srgbClr val="FFFFFF"/>
                </a:solidFill>
              </a:rPr>
            </a:fld>
            <a:endParaRPr lang="tr-TR">
              <a:solidFill>
                <a:srgbClr val="FFFFFF"/>
              </a:solidFill>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Grp="1" noChangeAspect="1"/>
          </p:cNvGraphicFramePr>
          <p:nvPr>
            <p:ph idx="1"/>
          </p:nvPr>
        </p:nvGraphicFramePr>
        <p:xfrm>
          <a:off x="139824" y="1235075"/>
          <a:ext cx="8896672" cy="5218261"/>
        </p:xfrm>
        <a:graphic>
          <a:graphicData uri="http://schemas.openxmlformats.org/presentationml/2006/ole">
            <mc:AlternateContent xmlns:mc="http://schemas.openxmlformats.org/markup-compatibility/2006">
              <mc:Choice xmlns:v="urn:schemas-microsoft-com:vml" Requires="v">
                <p:oleObj spid="_x0000_s2" name="Photo Editor Photo" r:id="rId1" imgW="8229600" imgH="5791200" progId="">
                  <p:embed/>
                </p:oleObj>
              </mc:Choice>
              <mc:Fallback>
                <p:oleObj name="Photo Editor Photo" r:id="rId1" imgW="8229600" imgH="5791200" progId="">
                  <p:embed/>
                  <p:pic>
                    <p:nvPicPr>
                      <p:cNvPr id="0" name="Object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24" y="1235075"/>
                        <a:ext cx="8896672" cy="52182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1" name="Rectangle 3"/>
          <p:cNvSpPr>
            <a:spLocks noGrp="1" noChangeArrowheads="1"/>
          </p:cNvSpPr>
          <p:nvPr>
            <p:ph type="title"/>
          </p:nvPr>
        </p:nvSpPr>
        <p:spPr>
          <a:xfrm>
            <a:off x="304800" y="30163"/>
            <a:ext cx="8458200" cy="1417637"/>
          </a:xfrm>
          <a:solidFill>
            <a:srgbClr val="FF0000"/>
          </a:solidFill>
          <a:ln w="57150">
            <a:solidFill>
              <a:srgbClr val="FFFF00"/>
            </a:solidFill>
          </a:ln>
        </p:spPr>
        <p:txBody>
          <a:bodyPr/>
          <a:lstStyle/>
          <a:p>
            <a:pPr eaLnBrk="1" hangingPunct="1"/>
            <a:r>
              <a:rPr lang="tr-TR" sz="2800" b="1">
                <a:latin typeface="Comic Sans MS" panose="030F0702030302020204" pitchFamily="66" charset="0"/>
              </a:rPr>
              <a:t>“Bir memlekette namuslular en az namussuzlar kadar cesaret sahibi değiller ise, </a:t>
            </a:r>
            <a:br>
              <a:rPr lang="tr-TR" sz="2800" b="1">
                <a:latin typeface="Comic Sans MS" panose="030F0702030302020204" pitchFamily="66" charset="0"/>
              </a:rPr>
            </a:br>
            <a:r>
              <a:rPr lang="tr-TR" sz="2800" b="1">
                <a:latin typeface="Comic Sans MS" panose="030F0702030302020204" pitchFamily="66" charset="0"/>
              </a:rPr>
              <a:t>memleketin kurtulma ümidi yoktur.”</a:t>
            </a:r>
            <a:endParaRPr lang="tr-TR" sz="2800" b="1">
              <a:latin typeface="Comic Sans MS" panose="030F0702030302020204" pitchFamily="66" charset="0"/>
            </a:endParaRPr>
          </a:p>
        </p:txBody>
      </p:sp>
      <p:sp>
        <p:nvSpPr>
          <p:cNvPr id="4" name="3 Veri Yer Tutucusu"/>
          <p:cNvSpPr>
            <a:spLocks noGrp="1"/>
          </p:cNvSpPr>
          <p:nvPr>
            <p:ph type="dt" sz="half" idx="10"/>
          </p:nvPr>
        </p:nvSpPr>
        <p:spPr>
          <a:xfrm>
            <a:off x="457200" y="6500834"/>
            <a:ext cx="2133600" cy="365125"/>
          </a:xfrm>
        </p:spPr>
        <p:txBody>
          <a:bodyPr/>
          <a:lstStyle/>
          <a:p>
            <a:r>
              <a:rPr lang="tr-TR" smtClean="0">
                <a:solidFill>
                  <a:prstClr val="black"/>
                </a:solidFill>
              </a:rPr>
              <a:t>10/30/2021</a:t>
            </a:r>
            <a:endParaRPr lang="tr-TR" dirty="0">
              <a:solidFill>
                <a:prstClr val="black"/>
              </a:solidFill>
            </a:endParaRPr>
          </a:p>
        </p:txBody>
      </p:sp>
      <p:sp>
        <p:nvSpPr>
          <p:cNvPr id="6"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mtClean="0">
                <a:solidFill>
                  <a:prstClr val="black"/>
                </a:solidFill>
              </a:rPr>
            </a:fld>
            <a:endParaRPr lang="tr-TR">
              <a:solidFill>
                <a:prstClr val="black"/>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Grp="1" noChangeArrowheads="1"/>
          </p:cNvSpPr>
          <p:nvPr>
            <p:ph type="body" sz="half" idx="1"/>
          </p:nvPr>
        </p:nvSpPr>
        <p:spPr>
          <a:xfrm>
            <a:off x="179705" y="290195"/>
            <a:ext cx="4421505" cy="6221730"/>
          </a:xfrm>
          <a:solidFill>
            <a:srgbClr val="FFFF99"/>
          </a:solidFill>
          <a:ln w="120650" cmpd="thickThin">
            <a:solidFill>
              <a:srgbClr val="003300"/>
            </a:solidFill>
          </a:ln>
        </p:spPr>
        <p:txBody>
          <a:bodyPr/>
          <a:lstStyle/>
          <a:p>
            <a:pPr marL="0" indent="0" algn="ctr" eaLnBrk="1" hangingPunct="1">
              <a:buFont typeface="Wingdings" panose="05000000000000000000" pitchFamily="2" charset="2"/>
              <a:buNone/>
            </a:pPr>
            <a:endParaRPr lang="tr-TR" sz="500" b="1" dirty="0"/>
          </a:p>
          <a:p>
            <a:pPr marL="0" indent="0" algn="ctr" eaLnBrk="1" hangingPunct="1">
              <a:lnSpc>
                <a:spcPct val="105000"/>
              </a:lnSpc>
              <a:buFont typeface="Wingdings" panose="05000000000000000000" pitchFamily="2" charset="2"/>
              <a:buNone/>
            </a:pPr>
            <a:r>
              <a:rPr lang="tr-TR" sz="3300" b="1" dirty="0"/>
              <a:t>“ Vatan kesinlikle esenliğe kavuşacak, ulus kesinlikle mutlu olacaktır. </a:t>
            </a:r>
            <a:r>
              <a:rPr lang="tr-TR" sz="3300" b="1" dirty="0">
                <a:solidFill>
                  <a:srgbClr val="000066"/>
                </a:solidFill>
              </a:rPr>
              <a:t>Çünkü kendi esenliğini, kendi mutluluğunu ülkenin ve ulusun esenliği için feda edebilecek vatan evlatları çoktur.</a:t>
            </a:r>
            <a:r>
              <a:rPr lang="tr-TR" sz="3300" b="1" dirty="0"/>
              <a:t>”</a:t>
            </a:r>
            <a:endParaRPr lang="en-AU" sz="3300" b="1" i="1" dirty="0"/>
          </a:p>
        </p:txBody>
      </p:sp>
      <p:pic>
        <p:nvPicPr>
          <p:cNvPr id="141315" name="Picture 3" descr="80"/>
          <p:cNvPicPr>
            <a:picLocks noGrp="1" noChangeAspect="1" noChangeArrowheads="1"/>
          </p:cNvPicPr>
          <p:nvPr>
            <p:ph sz="half" idx="2"/>
          </p:nvPr>
        </p:nvPicPr>
        <p:blipFill>
          <a:blip r:embed="rId1" cstate="email"/>
          <a:srcRect/>
          <a:stretch>
            <a:fillRect/>
          </a:stretch>
        </p:blipFill>
        <p:spPr>
          <a:xfrm>
            <a:off x="4929758" y="404664"/>
            <a:ext cx="3890714" cy="5832648"/>
          </a:xfrm>
          <a:noFill/>
          <a:ln w="158750" cmpd="thickThin">
            <a:solidFill>
              <a:srgbClr val="000066"/>
            </a:solidFill>
          </a:ln>
        </p:spPr>
      </p:pic>
      <p:sp>
        <p:nvSpPr>
          <p:cNvPr id="7" name="3 Veri Yer Tutucusu"/>
          <p:cNvSpPr>
            <a:spLocks noGrp="1"/>
          </p:cNvSpPr>
          <p:nvPr>
            <p:ph type="dt" sz="half" idx="10"/>
          </p:nvPr>
        </p:nvSpPr>
        <p:spPr>
          <a:xfrm>
            <a:off x="457200" y="6500834"/>
            <a:ext cx="2133600" cy="365125"/>
          </a:xfrm>
        </p:spPr>
        <p:txBody>
          <a:bodyPr/>
          <a:lstStyle/>
          <a:p>
            <a:r>
              <a:rPr lang="tr-TR" smtClean="0">
                <a:solidFill>
                  <a:prstClr val="black"/>
                </a:solidFill>
              </a:rPr>
              <a:t>10/30/2021</a:t>
            </a:r>
            <a:endParaRPr lang="tr-TR" dirty="0">
              <a:solidFill>
                <a:prstClr val="black"/>
              </a:solidFill>
            </a:endParaRPr>
          </a:p>
        </p:txBody>
      </p:sp>
      <p:sp>
        <p:nvSpPr>
          <p:cNvPr id="9"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mtClean="0">
                <a:solidFill>
                  <a:prstClr val="black"/>
                </a:solidFill>
              </a:rPr>
            </a:fld>
            <a:endParaRPr lang="tr-TR">
              <a:solidFill>
                <a:prstClr val="black"/>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ECFF"/>
        </a:solidFill>
        <a:effectLst/>
      </p:bgPr>
    </p:bg>
    <p:spTree>
      <p:nvGrpSpPr>
        <p:cNvPr id="1" name=""/>
        <p:cNvGrpSpPr/>
        <p:nvPr/>
      </p:nvGrpSpPr>
      <p:grpSpPr>
        <a:xfrm>
          <a:off x="0" y="0"/>
          <a:ext cx="0" cy="0"/>
          <a:chOff x="0" y="0"/>
          <a:chExt cx="0" cy="0"/>
        </a:xfrm>
      </p:grpSpPr>
      <p:pic>
        <p:nvPicPr>
          <p:cNvPr id="518146" name="Picture 2" descr="ata ve tr"/>
          <p:cNvPicPr>
            <a:picLocks noChangeAspect="1" noChangeArrowheads="1"/>
          </p:cNvPicPr>
          <p:nvPr/>
        </p:nvPicPr>
        <p:blipFill>
          <a:blip r:embed="rId1" cstate="email"/>
          <a:srcRect l="5579" t="6110" r="5968"/>
          <a:stretch>
            <a:fillRect/>
          </a:stretch>
        </p:blipFill>
        <p:spPr bwMode="auto">
          <a:xfrm>
            <a:off x="214313" y="0"/>
            <a:ext cx="8215312" cy="6000750"/>
          </a:xfrm>
          <a:prstGeom prst="rect">
            <a:avLst/>
          </a:prstGeom>
          <a:noFill/>
          <a:ln w="9525">
            <a:noFill/>
            <a:miter lim="800000"/>
            <a:headEnd/>
            <a:tailEnd/>
          </a:ln>
        </p:spPr>
      </p:pic>
      <p:sp>
        <p:nvSpPr>
          <p:cNvPr id="518147" name="Text Box 3"/>
          <p:cNvSpPr txBox="1">
            <a:spLocks noChangeArrowheads="1"/>
          </p:cNvSpPr>
          <p:nvPr/>
        </p:nvSpPr>
        <p:spPr bwMode="auto">
          <a:xfrm>
            <a:off x="130175" y="5715000"/>
            <a:ext cx="8905875" cy="731838"/>
          </a:xfrm>
          <a:prstGeom prst="rect">
            <a:avLst/>
          </a:prstGeom>
          <a:noFill/>
          <a:ln w="9525">
            <a:noFill/>
            <a:miter lim="800000"/>
          </a:ln>
          <a:effectLst/>
        </p:spPr>
        <p:txBody>
          <a:bodyPr wrap="none">
            <a:spAutoFit/>
          </a:bodyPr>
          <a:lstStyle/>
          <a:p>
            <a:pPr fontAlgn="base">
              <a:spcBef>
                <a:spcPct val="0"/>
              </a:spcBef>
              <a:spcAft>
                <a:spcPct val="0"/>
              </a:spcAft>
              <a:defRPr/>
            </a:pPr>
            <a:r>
              <a:rPr lang="tr-TR" sz="4200" b="1" i="1" dirty="0">
                <a:solidFill>
                  <a:srgbClr val="003300"/>
                </a:solidFill>
                <a:latin typeface="Verdana" panose="020B0604030504040204" pitchFamily="34" charset="0"/>
                <a:cs typeface="Arial" panose="020B0604020202020204" pitchFamily="34" charset="0"/>
              </a:rPr>
              <a:t>1923......  S O N S U Z L U K...</a:t>
            </a:r>
            <a:endParaRPr lang="tr-TR" sz="4200" b="1" i="1" dirty="0">
              <a:solidFill>
                <a:srgbClr val="003300"/>
              </a:solidFill>
              <a:latin typeface="Verdana" panose="020B0604030504040204" pitchFamily="34" charset="0"/>
              <a:cs typeface="Arial" panose="020B0604020202020204" pitchFamily="34" charset="0"/>
            </a:endParaRPr>
          </a:p>
        </p:txBody>
      </p:sp>
      <p:sp>
        <p:nvSpPr>
          <p:cNvPr id="518148" name="Text Box 4"/>
          <p:cNvSpPr txBox="1">
            <a:spLocks noChangeArrowheads="1"/>
          </p:cNvSpPr>
          <p:nvPr/>
        </p:nvSpPr>
        <p:spPr bwMode="auto">
          <a:xfrm>
            <a:off x="6286500" y="179388"/>
            <a:ext cx="2786063" cy="2308225"/>
          </a:xfrm>
          <a:prstGeom prst="rect">
            <a:avLst/>
          </a:prstGeom>
          <a:noFill/>
          <a:ln w="9525">
            <a:noFill/>
            <a:miter lim="800000"/>
          </a:ln>
          <a:effectLst/>
        </p:spPr>
        <p:txBody>
          <a:bodyPr>
            <a:spAutoFit/>
          </a:bodyPr>
          <a:lstStyle/>
          <a:p>
            <a:pPr algn="ctr" fontAlgn="base">
              <a:spcBef>
                <a:spcPct val="0"/>
              </a:spcBef>
              <a:spcAft>
                <a:spcPct val="0"/>
              </a:spcAft>
              <a:defRPr/>
            </a:pPr>
            <a:r>
              <a:rPr lang="tr-TR" sz="3600" b="1" i="1" dirty="0">
                <a:solidFill>
                  <a:srgbClr val="000066"/>
                </a:solidFill>
                <a:latin typeface="Arial" panose="020B0604020202020204" pitchFamily="34" charset="0"/>
                <a:cs typeface="Arial" panose="020B0604020202020204" pitchFamily="34" charset="0"/>
              </a:rPr>
              <a:t>Türkiye </a:t>
            </a:r>
            <a:endParaRPr lang="tr-TR" sz="3600" b="1" i="1" dirty="0">
              <a:solidFill>
                <a:srgbClr val="000066"/>
              </a:solidFill>
              <a:latin typeface="Arial" panose="020B0604020202020204" pitchFamily="34" charset="0"/>
              <a:cs typeface="Arial" panose="020B0604020202020204" pitchFamily="34" charset="0"/>
            </a:endParaRPr>
          </a:p>
          <a:p>
            <a:pPr algn="ctr" fontAlgn="base">
              <a:spcBef>
                <a:spcPct val="0"/>
              </a:spcBef>
              <a:spcAft>
                <a:spcPct val="0"/>
              </a:spcAft>
              <a:defRPr/>
            </a:pPr>
            <a:r>
              <a:rPr lang="tr-TR" sz="3600" b="1" i="1" dirty="0">
                <a:solidFill>
                  <a:srgbClr val="000066"/>
                </a:solidFill>
                <a:latin typeface="Arial" panose="020B0604020202020204" pitchFamily="34" charset="0"/>
                <a:cs typeface="Arial" panose="020B0604020202020204" pitchFamily="34" charset="0"/>
              </a:rPr>
              <a:t>Atatürk’tür,</a:t>
            </a:r>
            <a:endParaRPr lang="tr-TR" sz="3600" b="1" i="1" dirty="0">
              <a:solidFill>
                <a:srgbClr val="000066"/>
              </a:solidFill>
              <a:latin typeface="Arial" panose="020B0604020202020204" pitchFamily="34" charset="0"/>
              <a:cs typeface="Arial" panose="020B0604020202020204" pitchFamily="34" charset="0"/>
            </a:endParaRPr>
          </a:p>
          <a:p>
            <a:pPr algn="ctr" fontAlgn="base">
              <a:spcBef>
                <a:spcPct val="0"/>
              </a:spcBef>
              <a:spcAft>
                <a:spcPct val="0"/>
              </a:spcAft>
              <a:defRPr/>
            </a:pPr>
            <a:r>
              <a:rPr lang="tr-TR" sz="3600" b="1" i="1" dirty="0">
                <a:solidFill>
                  <a:srgbClr val="800000"/>
                </a:solidFill>
                <a:latin typeface="Arial" panose="020B0604020202020204" pitchFamily="34" charset="0"/>
                <a:cs typeface="Arial" panose="020B0604020202020204" pitchFamily="34" charset="0"/>
              </a:rPr>
              <a:t>Atatürk </a:t>
            </a:r>
            <a:endParaRPr lang="tr-TR" sz="3600" b="1" i="1" dirty="0">
              <a:solidFill>
                <a:srgbClr val="800000"/>
              </a:solidFill>
              <a:latin typeface="Arial" panose="020B0604020202020204" pitchFamily="34" charset="0"/>
              <a:cs typeface="Arial" panose="020B0604020202020204" pitchFamily="34" charset="0"/>
            </a:endParaRPr>
          </a:p>
          <a:p>
            <a:pPr algn="ctr" fontAlgn="base">
              <a:spcBef>
                <a:spcPct val="0"/>
              </a:spcBef>
              <a:spcAft>
                <a:spcPct val="0"/>
              </a:spcAft>
              <a:defRPr/>
            </a:pPr>
            <a:r>
              <a:rPr lang="tr-TR" sz="3600" b="1" i="1" dirty="0">
                <a:solidFill>
                  <a:srgbClr val="800000"/>
                </a:solidFill>
                <a:latin typeface="Arial" panose="020B0604020202020204" pitchFamily="34" charset="0"/>
                <a:cs typeface="Arial" panose="020B0604020202020204" pitchFamily="34" charset="0"/>
              </a:rPr>
              <a:t>Türkiye’dir!</a:t>
            </a:r>
            <a:endParaRPr lang="tr-TR" sz="3600" b="1" i="1" dirty="0">
              <a:solidFill>
                <a:srgbClr val="800000"/>
              </a:solidFill>
              <a:latin typeface="Arial" panose="020B0604020202020204" pitchFamily="34" charset="0"/>
              <a:cs typeface="Arial" panose="020B0604020202020204" pitchFamily="34" charset="0"/>
            </a:endParaRPr>
          </a:p>
        </p:txBody>
      </p:sp>
      <p:sp>
        <p:nvSpPr>
          <p:cNvPr id="392197" name="Date Placeholder 4"/>
          <p:cNvSpPr>
            <a:spLocks noGrp="1"/>
          </p:cNvSpPr>
          <p:nvPr>
            <p:ph type="dt" sz="quarter" idx="10"/>
          </p:nvPr>
        </p:nvSpPr>
        <p:spPr>
          <a:xfrm>
            <a:off x="71438" y="6381750"/>
            <a:ext cx="2133600" cy="476250"/>
          </a:xfrm>
          <a:noFill/>
        </p:spPr>
        <p:txBody>
          <a:bodyPr/>
          <a:lstStyle/>
          <a:p>
            <a:r>
              <a:rPr lang="tr-TR" smtClean="0">
                <a:solidFill>
                  <a:srgbClr val="000000"/>
                </a:solidFill>
                <a:effectLst/>
              </a:rPr>
              <a:t>10/30/2021</a:t>
            </a:r>
            <a:endParaRPr lang="tr-TR" dirty="0">
              <a:solidFill>
                <a:srgbClr val="000000"/>
              </a:solidFill>
              <a:effectLst/>
            </a:endParaRPr>
          </a:p>
        </p:txBody>
      </p:sp>
      <p:sp>
        <p:nvSpPr>
          <p:cNvPr id="392198" name="Slide Number Placeholder 5"/>
          <p:cNvSpPr>
            <a:spLocks noGrp="1"/>
          </p:cNvSpPr>
          <p:nvPr>
            <p:ph type="sldNum" sz="quarter" idx="12"/>
          </p:nvPr>
        </p:nvSpPr>
        <p:spPr>
          <a:xfrm>
            <a:off x="6723380" y="6381750"/>
            <a:ext cx="2133600" cy="476250"/>
          </a:xfrm>
          <a:noFill/>
        </p:spPr>
        <p:txBody>
          <a:bodyPr/>
          <a:lstStyle/>
          <a:p>
            <a:fld id="{9AC7E8FD-4808-4B46-A4FB-E4298313B02B}" type="slidenum">
              <a:rPr lang="tr-TR" smtClean="0">
                <a:solidFill>
                  <a:srgbClr val="000000"/>
                </a:solidFill>
                <a:effectLst/>
              </a:rPr>
            </a:fld>
            <a:endParaRPr lang="tr-TR">
              <a:solidFill>
                <a:srgbClr val="000000"/>
              </a:solidFill>
              <a:effectLs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18146"/>
                                        </p:tgtEl>
                                        <p:attrNameLst>
                                          <p:attrName>style.visibility</p:attrName>
                                        </p:attrNameLst>
                                      </p:cBhvr>
                                      <p:to>
                                        <p:strVal val="visible"/>
                                      </p:to>
                                    </p:set>
                                    <p:animEffect transition="in" filter="strips(downLeft)">
                                      <p:cBhvr>
                                        <p:cTn id="7" dur="1000"/>
                                        <p:tgtEl>
                                          <p:spTgt spid="518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1" cstate="email"/>
          <a:srcRect/>
          <a:stretch>
            <a:fillRect/>
          </a:stretch>
        </p:blipFill>
        <p:spPr bwMode="auto">
          <a:xfrm>
            <a:off x="3059113" y="1828800"/>
            <a:ext cx="3276600" cy="3124200"/>
          </a:xfrm>
          <a:prstGeom prst="rect">
            <a:avLst/>
          </a:prstGeom>
          <a:noFill/>
          <a:ln w="9525">
            <a:noFill/>
            <a:miter lim="800000"/>
            <a:headEnd/>
            <a:tailEnd/>
          </a:ln>
        </p:spPr>
      </p:pic>
      <p:sp>
        <p:nvSpPr>
          <p:cNvPr id="163843" name="WordArt 3"/>
          <p:cNvSpPr>
            <a:spLocks noChangeArrowheads="1" noChangeShapeType="1" noTextEdit="1"/>
          </p:cNvSpPr>
          <p:nvPr/>
        </p:nvSpPr>
        <p:spPr bwMode="auto">
          <a:xfrm>
            <a:off x="1327150" y="1447800"/>
            <a:ext cx="6629400" cy="5105400"/>
          </a:xfrm>
          <a:prstGeom prst="rect">
            <a:avLst/>
          </a:prstGeom>
        </p:spPr>
        <p:txBody>
          <a:bodyPr wrap="none" fromWordArt="1">
            <a:prstTxWarp prst="textArchDownPour">
              <a:avLst>
                <a:gd name="adj1" fmla="val 0"/>
                <a:gd name="adj2" fmla="val 50000"/>
              </a:avLst>
            </a:prstTxWarp>
          </a:bodyPr>
          <a:lstStyle/>
          <a:p>
            <a:pPr algn="ctr" fontAlgn="base">
              <a:spcBef>
                <a:spcPct val="0"/>
              </a:spcBef>
              <a:spcAft>
                <a:spcPct val="0"/>
              </a:spcAft>
            </a:pPr>
            <a:r>
              <a:rPr lang="tr-TR"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rPr>
              <a:t>Gülümseyin</a:t>
            </a:r>
            <a:endParaRPr lang="tr-TR"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endParaRPr>
          </a:p>
        </p:txBody>
      </p:sp>
      <p:sp>
        <p:nvSpPr>
          <p:cNvPr id="306180" name="Rectangle 4"/>
          <p:cNvSpPr>
            <a:spLocks noGrp="1" noChangeArrowheads="1"/>
          </p:cNvSpPr>
          <p:nvPr>
            <p:ph type="title"/>
          </p:nvPr>
        </p:nvSpPr>
        <p:spPr/>
        <p:txBody>
          <a:bodyPr/>
          <a:lstStyle/>
          <a:p>
            <a:pPr eaLnBrk="1" hangingPunct="1">
              <a:defRPr/>
            </a:pPr>
            <a:endParaRPr lang="tr-TR"/>
          </a:p>
        </p:txBody>
      </p:sp>
      <p:sp>
        <p:nvSpPr>
          <p:cNvPr id="163845" name="WordArt 5"/>
          <p:cNvSpPr>
            <a:spLocks noChangeArrowheads="1" noChangeShapeType="1" noTextEdit="1"/>
          </p:cNvSpPr>
          <p:nvPr/>
        </p:nvSpPr>
        <p:spPr bwMode="auto">
          <a:xfrm>
            <a:off x="1905000" y="609600"/>
            <a:ext cx="5638800" cy="1143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tr-TR"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rPr>
              <a:t>YAŞAMA</a:t>
            </a:r>
            <a:endParaRPr lang="tr-TR" sz="3600"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cs typeface="Arial" panose="020B0604020202020204" pitchFamily="34" charset="0"/>
            </a:endParaRPr>
          </a:p>
        </p:txBody>
      </p:sp>
      <p:sp>
        <p:nvSpPr>
          <p:cNvPr id="6" name="3 Veri Yer Tutucusu"/>
          <p:cNvSpPr>
            <a:spLocks noGrp="1"/>
          </p:cNvSpPr>
          <p:nvPr>
            <p:ph type="dt" sz="half" idx="10"/>
          </p:nvPr>
        </p:nvSpPr>
        <p:spPr>
          <a:xfrm>
            <a:off x="-108520" y="6500834"/>
            <a:ext cx="2133600" cy="365125"/>
          </a:xfrm>
        </p:spPr>
        <p:txBody>
          <a:bodyPr/>
          <a:lstStyle/>
          <a:p>
            <a:r>
              <a:rPr lang="tr-TR" sz="1600" smtClean="0">
                <a:solidFill>
                  <a:schemeClr val="tx1"/>
                </a:solidFill>
                <a:latin typeface="Calibri" panose="020F0502020204030204" pitchFamily="34" charset="0"/>
              </a:rPr>
              <a:t>10/30/2021</a:t>
            </a:r>
            <a:endParaRPr lang="tr-TR" sz="1600" dirty="0">
              <a:solidFill>
                <a:schemeClr val="tx1"/>
              </a:solidFill>
              <a:latin typeface="Calibri" panose="020F0502020204030204" pitchFamily="34" charset="0"/>
            </a:endParaRPr>
          </a:p>
        </p:txBody>
      </p:sp>
      <p:sp>
        <p:nvSpPr>
          <p:cNvPr id="8" name="5 Slayt Numarası Yer Tutucusu"/>
          <p:cNvSpPr>
            <a:spLocks noGrp="1"/>
          </p:cNvSpPr>
          <p:nvPr>
            <p:ph type="sldNum" sz="quarter" idx="12"/>
          </p:nvPr>
        </p:nvSpPr>
        <p:spPr>
          <a:xfrm>
            <a:off x="6553200" y="6500834"/>
            <a:ext cx="2133600" cy="365125"/>
          </a:xfrm>
        </p:spPr>
        <p:txBody>
          <a:bodyPr/>
          <a:lstStyle/>
          <a:p>
            <a:fld id="{721B7E8C-6CCB-49AA-BC11-D96515BADB1E}" type="slidenum">
              <a:rPr lang="tr-TR" sz="1600" smtClean="0">
                <a:solidFill>
                  <a:schemeClr val="tx1"/>
                </a:solidFill>
                <a:latin typeface="Calibri" panose="020F0502020204030204" pitchFamily="34" charset="0"/>
              </a:rPr>
            </a:fld>
            <a:endParaRPr lang="tr-TR" sz="1600">
              <a:solidFill>
                <a:schemeClr val="tx1"/>
              </a:solidFill>
              <a:latin typeface="Calibri" panose="020F0502020204030204"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381000" y="374650"/>
            <a:ext cx="8382000" cy="6026150"/>
            <a:chOff x="240" y="236"/>
            <a:chExt cx="5280" cy="3796"/>
          </a:xfrm>
        </p:grpSpPr>
        <p:pic>
          <p:nvPicPr>
            <p:cNvPr id="308227" name="Picture 3"/>
            <p:cNvPicPr>
              <a:picLocks noChangeAspect="1" noChangeArrowheads="1"/>
            </p:cNvPicPr>
            <p:nvPr/>
          </p:nvPicPr>
          <p:blipFill>
            <a:blip r:embed="rId1" cstate="email"/>
            <a:srcRect l="1019" t="1158" r="1167" b="2960"/>
            <a:stretch>
              <a:fillRect/>
            </a:stretch>
          </p:blipFill>
          <p:spPr bwMode="auto">
            <a:xfrm>
              <a:off x="240" y="236"/>
              <a:ext cx="5280" cy="2884"/>
            </a:xfrm>
            <a:prstGeom prst="rect">
              <a:avLst/>
            </a:prstGeom>
            <a:noFill/>
            <a:ln w="9525">
              <a:noFill/>
              <a:miter lim="800000"/>
              <a:headEnd/>
              <a:tailEnd/>
            </a:ln>
          </p:spPr>
        </p:pic>
        <p:sp>
          <p:nvSpPr>
            <p:cNvPr id="524292" name="Rectangle 4"/>
            <p:cNvSpPr>
              <a:spLocks noChangeArrowheads="1"/>
            </p:cNvSpPr>
            <p:nvPr/>
          </p:nvSpPr>
          <p:spPr bwMode="auto">
            <a:xfrm>
              <a:off x="240" y="3120"/>
              <a:ext cx="5280" cy="912"/>
            </a:xfrm>
            <a:prstGeom prst="rect">
              <a:avLst/>
            </a:prstGeom>
            <a:solidFill>
              <a:srgbClr val="FF0000"/>
            </a:solidFill>
            <a:ln w="9525">
              <a:solidFill>
                <a:srgbClr val="000000"/>
              </a:solidFill>
              <a:miter lim="800000"/>
            </a:ln>
            <a:effectLst/>
          </p:spPr>
          <p:txBody>
            <a:bodyPr wrap="none" anchor="ctr"/>
            <a:lstStyle/>
            <a:p>
              <a:pPr algn="ctr" eaLnBrk="0" fontAlgn="base" hangingPunct="0">
                <a:spcBef>
                  <a:spcPct val="0"/>
                </a:spcBef>
                <a:spcAft>
                  <a:spcPct val="0"/>
                </a:spcAft>
                <a:defRPr/>
              </a:pPr>
              <a:r>
                <a:rPr lang="tr-TR" sz="5400" b="1" i="1">
                  <a:solidFill>
                    <a:srgbClr val="FFFFFF"/>
                  </a:solidFill>
                  <a:effectLst>
                    <a:outerShdw blurRad="38100" dist="38100" dir="2700000" algn="tl">
                      <a:srgbClr val="000000"/>
                    </a:outerShdw>
                  </a:effectLst>
                  <a:latin typeface="Arial" panose="020B0604020202020204" pitchFamily="34" charset="0"/>
                </a:rPr>
                <a:t>Türkiye Cumhuriyeti</a:t>
              </a:r>
              <a:endParaRPr lang="tr-TR" sz="5400" b="1" i="1">
                <a:solidFill>
                  <a:srgbClr val="FFFFFF"/>
                </a:solidFill>
                <a:effectLst>
                  <a:outerShdw blurRad="38100" dist="38100" dir="2700000" algn="tl">
                    <a:srgbClr val="000000"/>
                  </a:outerShdw>
                </a:effectLst>
                <a:latin typeface="Arial" panose="020B0604020202020204" pitchFamily="34" charset="0"/>
              </a:endParaRPr>
            </a:p>
            <a:p>
              <a:pPr algn="ctr" eaLnBrk="0" fontAlgn="base" hangingPunct="0">
                <a:spcBef>
                  <a:spcPct val="0"/>
                </a:spcBef>
                <a:spcAft>
                  <a:spcPct val="0"/>
                </a:spcAft>
                <a:defRPr/>
              </a:pPr>
              <a:r>
                <a:rPr lang="tr-TR" sz="5400" b="1" i="1">
                  <a:solidFill>
                    <a:srgbClr val="FFFF00"/>
                  </a:solidFill>
                  <a:effectLst>
                    <a:outerShdw blurRad="38100" dist="38100" dir="2700000" algn="tl">
                      <a:srgbClr val="000000"/>
                    </a:outerShdw>
                  </a:effectLst>
                  <a:latin typeface="Arial" panose="020B0604020202020204" pitchFamily="34" charset="0"/>
                </a:rPr>
                <a:t>1923</a:t>
              </a:r>
              <a:r>
                <a:rPr lang="tr-TR" sz="54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→2023→..3023’e...</a:t>
              </a:r>
              <a:endParaRPr lang="tr-TR" sz="5400" b="1" i="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06363"/>
            <a:ext cx="8686800" cy="1500187"/>
          </a:xfrm>
          <a:ln w="63500"/>
        </p:spPr>
        <p:style>
          <a:lnRef idx="2">
            <a:schemeClr val="accent1"/>
          </a:lnRef>
          <a:fillRef idx="1">
            <a:schemeClr val="lt1"/>
          </a:fillRef>
          <a:effectRef idx="0">
            <a:schemeClr val="accent1"/>
          </a:effectRef>
          <a:fontRef idx="minor">
            <a:schemeClr val="dk1"/>
          </a:fontRef>
        </p:style>
        <p:txBody>
          <a:bodyPr>
            <a:normAutofit/>
          </a:bodyPr>
          <a:lstStyle/>
          <a:p>
            <a:pPr>
              <a:defRPr/>
            </a:pPr>
            <a:r>
              <a:rPr lang="tr-TR" sz="3600" b="1" i="1" spc="600" dirty="0">
                <a:solidFill>
                  <a:srgbClr val="003300"/>
                </a:solidFill>
                <a:latin typeface="Arial" panose="020B0604020202020204"/>
                <a:ea typeface="Calibri" panose="020F0502020204030204"/>
                <a:cs typeface="Times New Roman" panose="02020603050405020304"/>
              </a:rPr>
              <a:t>Bu toplantıya emek verenlere şükranla..</a:t>
            </a:r>
            <a:endParaRPr lang="tr-TR" sz="3600" i="1" spc="600" dirty="0">
              <a:solidFill>
                <a:srgbClr val="003300"/>
              </a:solidFill>
            </a:endParaRPr>
          </a:p>
        </p:txBody>
      </p:sp>
      <p:sp>
        <p:nvSpPr>
          <p:cNvPr id="3" name="Content Placeholder 2"/>
          <p:cNvSpPr>
            <a:spLocks noGrp="1"/>
          </p:cNvSpPr>
          <p:nvPr>
            <p:ph idx="1"/>
          </p:nvPr>
        </p:nvSpPr>
        <p:spPr>
          <a:xfrm>
            <a:off x="190500" y="1714500"/>
            <a:ext cx="8686800" cy="4822825"/>
          </a:xfrm>
        </p:spPr>
        <p:style>
          <a:lnRef idx="2">
            <a:schemeClr val="accent2"/>
          </a:lnRef>
          <a:fillRef idx="1">
            <a:schemeClr val="lt1"/>
          </a:fillRef>
          <a:effectRef idx="0">
            <a:schemeClr val="accent2"/>
          </a:effectRef>
          <a:fontRef idx="minor">
            <a:schemeClr val="dk1"/>
          </a:fontRef>
        </p:style>
        <p:txBody>
          <a:bodyPr>
            <a:noAutofit/>
          </a:bodyPr>
          <a:lstStyle/>
          <a:p>
            <a:pPr>
              <a:buFont typeface="Arial" panose="020B0604020202020204" pitchFamily="34" charset="0"/>
              <a:buNone/>
              <a:defRPr/>
            </a:pPr>
            <a:endParaRPr lang="tr-TR" sz="2800" i="1" dirty="0"/>
          </a:p>
        </p:txBody>
      </p:sp>
      <p:sp>
        <p:nvSpPr>
          <p:cNvPr id="300036" name="Date Placeholder 3"/>
          <p:cNvSpPr>
            <a:spLocks noGrp="1"/>
          </p:cNvSpPr>
          <p:nvPr>
            <p:ph type="dt" sz="quarter" idx="10"/>
          </p:nvPr>
        </p:nvSpPr>
        <p:spPr bwMode="auto">
          <a:xfrm>
            <a:off x="285750" y="6546850"/>
            <a:ext cx="2133600" cy="365125"/>
          </a:xfrm>
          <a:noFill/>
          <a:ln>
            <a:miter lim="800000"/>
          </a:ln>
        </p:spPr>
        <p:txBody>
          <a:bodyPr wrap="square" numCol="1" anchorCtr="0" compatLnSpc="1"/>
          <a:lstStyle/>
          <a:p>
            <a:pPr fontAlgn="base">
              <a:spcBef>
                <a:spcPct val="0"/>
              </a:spcBef>
              <a:spcAft>
                <a:spcPct val="0"/>
              </a:spcAft>
            </a:pPr>
            <a:r>
              <a:rPr lang="tr-TR" sz="1600" smtClean="0">
                <a:solidFill>
                  <a:srgbClr val="000000"/>
                </a:solidFill>
              </a:rPr>
              <a:t>10/30/2021</a:t>
            </a:r>
            <a:endParaRPr lang="tr-TR" sz="1600">
              <a:solidFill>
                <a:srgbClr val="000000"/>
              </a:solidFill>
            </a:endParaRPr>
          </a:p>
        </p:txBody>
      </p:sp>
      <p:sp>
        <p:nvSpPr>
          <p:cNvPr id="300038" name="Slide Number Placeholder 5"/>
          <p:cNvSpPr>
            <a:spLocks noGrp="1"/>
          </p:cNvSpPr>
          <p:nvPr>
            <p:ph type="sldNum" sz="quarter" idx="12"/>
          </p:nvPr>
        </p:nvSpPr>
        <p:spPr bwMode="auto">
          <a:xfrm>
            <a:off x="6724650" y="6537325"/>
            <a:ext cx="2133600" cy="365125"/>
          </a:xfrm>
          <a:noFill/>
          <a:ln>
            <a:miter lim="800000"/>
          </a:ln>
        </p:spPr>
        <p:txBody>
          <a:bodyPr wrap="square" numCol="1" anchorCtr="0" compatLnSpc="1"/>
          <a:lstStyle/>
          <a:p>
            <a:pPr fontAlgn="base">
              <a:spcBef>
                <a:spcPct val="0"/>
              </a:spcBef>
              <a:spcAft>
                <a:spcPct val="0"/>
              </a:spcAft>
            </a:pPr>
            <a:fld id="{8F790BBA-1E08-4A65-8AA6-674969598031}" type="slidenum">
              <a:rPr lang="tr-TR" sz="1600" smtClean="0">
                <a:solidFill>
                  <a:srgbClr val="000000"/>
                </a:solidFill>
              </a:rPr>
            </a:fld>
            <a:endParaRPr lang="tr-TR" sz="1600">
              <a:solidFill>
                <a:srgbClr val="000000"/>
              </a:solidFill>
            </a:endParaRPr>
          </a:p>
        </p:txBody>
      </p:sp>
      <p:pic>
        <p:nvPicPr>
          <p:cNvPr id="20482" name="Picture 2" descr="J:\wcc@WCC-PC\#C\S-250 A. SALTIK\Tdocs\Pictures\gul_buketi.jpg"/>
          <p:cNvPicPr>
            <a:picLocks noChangeAspect="1" noChangeArrowheads="1"/>
          </p:cNvPicPr>
          <p:nvPr/>
        </p:nvPicPr>
        <p:blipFill>
          <a:blip r:embed="rId1" cstate="email"/>
          <a:srcRect/>
          <a:stretch>
            <a:fillRect/>
          </a:stretch>
        </p:blipFill>
        <p:spPr bwMode="auto">
          <a:xfrm>
            <a:off x="312738" y="1820863"/>
            <a:ext cx="8450262" cy="46624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heckerboard(across)">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69851" y="5301461"/>
            <a:ext cx="5294238" cy="129266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base">
              <a:spcBef>
                <a:spcPct val="0"/>
              </a:spcBef>
              <a:spcAft>
                <a:spcPct val="0"/>
              </a:spcAft>
            </a:pPr>
            <a:r>
              <a:rPr lang="tr-TR" sz="2600" b="1" dirty="0">
                <a:gradFill>
                  <a:gsLst>
                    <a:gs pos="0">
                      <a:srgbClr val="7B32B2"/>
                    </a:gs>
                    <a:gs pos="100000">
                      <a:srgbClr val="401A5D"/>
                    </a:gs>
                  </a:gsLst>
                  <a:lin scaled="0"/>
                </a:gradFill>
                <a:latin typeface="Calibri" panose="020F0502020204030204" pitchFamily="34" charset="0"/>
                <a:cs typeface="Calibri" panose="020F0502020204030204" pitchFamily="34" charset="0"/>
              </a:rPr>
              <a:t>Prof. Dr. Ahmet SALTIK MD, MSc, BSc</a:t>
            </a:r>
            <a:endParaRPr lang="tr-TR" sz="2600" b="1" dirty="0">
              <a:gradFill>
                <a:gsLst>
                  <a:gs pos="0">
                    <a:srgbClr val="7B32B2"/>
                  </a:gs>
                  <a:gs pos="100000">
                    <a:srgbClr val="401A5D"/>
                  </a:gs>
                </a:gsLst>
                <a:lin scaled="0"/>
              </a:gradFill>
              <a:latin typeface="Calibri" panose="020F0502020204030204" pitchFamily="34" charset="0"/>
              <a:cs typeface="Calibri" panose="020F0502020204030204" pitchFamily="34" charset="0"/>
            </a:endParaRPr>
          </a:p>
          <a:p>
            <a:pPr algn="ctr" fontAlgn="base">
              <a:spcBef>
                <a:spcPct val="0"/>
              </a:spcBef>
              <a:spcAft>
                <a:spcPct val="0"/>
              </a:spcAft>
            </a:pPr>
            <a:r>
              <a:rPr lang="tr-TR" sz="2600" b="1" i="1" dirty="0">
                <a:gradFill>
                  <a:gsLst>
                    <a:gs pos="0">
                      <a:srgbClr val="7B32B2"/>
                    </a:gs>
                    <a:gs pos="100000">
                      <a:srgbClr val="401A5D"/>
                    </a:gs>
                  </a:gsLst>
                  <a:lin scaled="0"/>
                </a:gradFill>
                <a:latin typeface="Calibri" panose="020F0502020204030204" pitchFamily="34" charset="0"/>
                <a:cs typeface="Calibri" panose="020F0502020204030204" pitchFamily="34" charset="0"/>
              </a:rPr>
              <a:t>Atılım Üniv.  Tıp Fak.</a:t>
            </a:r>
            <a:endParaRPr lang="tr-TR" sz="2600" b="1" i="1" dirty="0">
              <a:gradFill>
                <a:gsLst>
                  <a:gs pos="0">
                    <a:srgbClr val="7B32B2"/>
                  </a:gs>
                  <a:gs pos="100000">
                    <a:srgbClr val="401A5D"/>
                  </a:gs>
                </a:gsLst>
                <a:lin scaled="0"/>
              </a:gradFill>
              <a:latin typeface="Calibri" panose="020F0502020204030204" pitchFamily="34" charset="0"/>
              <a:cs typeface="Calibri" panose="020F0502020204030204" pitchFamily="34" charset="0"/>
            </a:endParaRPr>
          </a:p>
          <a:p>
            <a:pPr algn="ctr" fontAlgn="base">
              <a:spcBef>
                <a:spcPct val="0"/>
              </a:spcBef>
              <a:spcAft>
                <a:spcPct val="0"/>
              </a:spcAft>
            </a:pPr>
            <a:r>
              <a:rPr lang="tr-TR" sz="2600" b="1" dirty="0">
                <a:gradFill>
                  <a:gsLst>
                    <a:gs pos="0">
                      <a:srgbClr val="7B32B2"/>
                    </a:gs>
                    <a:gs pos="100000">
                      <a:srgbClr val="401A5D"/>
                    </a:gs>
                  </a:gsLst>
                  <a:lin scaled="0"/>
                </a:gradFill>
                <a:latin typeface="Calibri" panose="020F0502020204030204" pitchFamily="34" charset="0"/>
                <a:cs typeface="Calibri" panose="020F0502020204030204" pitchFamily="34" charset="0"/>
              </a:rPr>
              <a:t>ADD Gn. Mrk. Bilim Kurulu Bşk. Yrd.</a:t>
            </a:r>
            <a:endParaRPr lang="tr-TR" sz="2600" b="1" dirty="0">
              <a:gradFill>
                <a:gsLst>
                  <a:gs pos="0">
                    <a:srgbClr val="7B32B2"/>
                  </a:gs>
                  <a:gs pos="100000">
                    <a:srgbClr val="401A5D"/>
                  </a:gs>
                </a:gsLst>
                <a:lin scaled="0"/>
              </a:gradFill>
              <a:latin typeface="Calibri" panose="020F0502020204030204" pitchFamily="34" charset="0"/>
              <a:cs typeface="Calibri" panose="020F0502020204030204" pitchFamily="34" charset="0"/>
            </a:endParaRPr>
          </a:p>
        </p:txBody>
      </p:sp>
      <p:sp>
        <p:nvSpPr>
          <p:cNvPr id="167939" name="Text Box 3"/>
          <p:cNvSpPr txBox="1">
            <a:spLocks noChangeArrowheads="1"/>
          </p:cNvSpPr>
          <p:nvPr/>
        </p:nvSpPr>
        <p:spPr bwMode="auto">
          <a:xfrm>
            <a:off x="5501004" y="5646582"/>
            <a:ext cx="3535239" cy="950517"/>
          </a:xfrm>
          <a:prstGeom prst="rect">
            <a:avLst/>
          </a:prstGeom>
          <a:solidFill>
            <a:srgbClr val="FFFF99"/>
          </a:solidFill>
          <a:ln w="9525">
            <a:noFill/>
            <a:miter lim="800000"/>
          </a:ln>
        </p:spPr>
        <p:txBody>
          <a:bodyPr wrap="square">
            <a:spAutoFit/>
          </a:bodyPr>
          <a:lstStyle/>
          <a:p>
            <a:pPr algn="r" fontAlgn="base">
              <a:lnSpc>
                <a:spcPct val="110000"/>
              </a:lnSpc>
              <a:spcBef>
                <a:spcPct val="0"/>
              </a:spcBef>
              <a:spcAft>
                <a:spcPct val="0"/>
              </a:spcAft>
            </a:pPr>
            <a:r>
              <a:rPr lang="tr-TR" sz="2600" b="1" i="1" dirty="0">
                <a:solidFill>
                  <a:srgbClr val="000066"/>
                </a:solidFill>
                <a:latin typeface="Calibri" panose="020F0502020204030204" pitchFamily="34" charset="0"/>
                <a:cs typeface="Calibri" panose="020F0502020204030204" pitchFamily="34" charset="0"/>
              </a:rPr>
              <a:t>www.ahmetsaltik.net</a:t>
            </a:r>
            <a:endParaRPr lang="tr-TR" sz="2600" b="1" i="1" dirty="0">
              <a:solidFill>
                <a:srgbClr val="000066"/>
              </a:solidFill>
              <a:latin typeface="Calibri" panose="020F0502020204030204" pitchFamily="34" charset="0"/>
              <a:cs typeface="Calibri" panose="020F0502020204030204" pitchFamily="34" charset="0"/>
            </a:endParaRPr>
          </a:p>
          <a:p>
            <a:pPr algn="r" fontAlgn="base">
              <a:lnSpc>
                <a:spcPct val="110000"/>
              </a:lnSpc>
              <a:spcBef>
                <a:spcPct val="0"/>
              </a:spcBef>
              <a:spcAft>
                <a:spcPct val="0"/>
              </a:spcAft>
            </a:pPr>
            <a:r>
              <a:rPr lang="tr-TR" sz="2600" b="1" i="1" dirty="0">
                <a:solidFill>
                  <a:srgbClr val="000066"/>
                </a:solidFill>
                <a:latin typeface="Calibri" panose="020F0502020204030204" pitchFamily="34" charset="0"/>
                <a:cs typeface="Calibri" panose="020F0502020204030204" pitchFamily="34" charset="0"/>
              </a:rPr>
              <a:t>profsaltik@gmail.com</a:t>
            </a:r>
            <a:endParaRPr lang="tr-TR" sz="2600" b="1" i="1" dirty="0">
              <a:solidFill>
                <a:srgbClr val="000066"/>
              </a:solidFill>
              <a:latin typeface="Calibri" panose="020F0502020204030204" pitchFamily="34" charset="0"/>
              <a:cs typeface="Calibri" panose="020F0502020204030204" pitchFamily="34" charset="0"/>
            </a:endParaRPr>
          </a:p>
        </p:txBody>
      </p:sp>
      <p:sp>
        <p:nvSpPr>
          <p:cNvPr id="167940" name="Rectangle 4"/>
          <p:cNvSpPr>
            <a:spLocks noGrp="1" noChangeArrowheads="1"/>
          </p:cNvSpPr>
          <p:nvPr>
            <p:ph type="title" idx="4294967295"/>
          </p:nvPr>
        </p:nvSpPr>
        <p:spPr>
          <a:xfrm>
            <a:off x="-142875" y="-142875"/>
            <a:ext cx="9286875" cy="1143000"/>
          </a:xfrm>
        </p:spPr>
        <p:txBody>
          <a:bodyPr anchor="ctr"/>
          <a:lstStyle/>
          <a:p>
            <a:pPr algn="ctr" eaLnBrk="1" hangingPunct="1"/>
            <a:r>
              <a:rPr lang="tr-TR" b="1" i="1">
                <a:solidFill>
                  <a:srgbClr val="000066"/>
                </a:solidFill>
                <a:latin typeface="Comic Sans MS" panose="030F0702030302020204" pitchFamily="66" charset="0"/>
              </a:rPr>
              <a:t>Derin şükran ve vefa borçluyuz.</a:t>
            </a:r>
            <a:endParaRPr lang="tr-TR" sz="4800" b="1" i="1">
              <a:solidFill>
                <a:srgbClr val="000066"/>
              </a:solidFill>
              <a:latin typeface="Comic Sans MS" panose="030F0702030302020204" pitchFamily="66" charset="0"/>
            </a:endParaRPr>
          </a:p>
        </p:txBody>
      </p:sp>
      <p:pic>
        <p:nvPicPr>
          <p:cNvPr id="167941" name="Picture 5" descr="download?mid=1_367857_AIbPjkQAAEtfRZOcQAXDl3XckFE&amp;pid=2&amp;fid=Inbox&amp;inline=1"/>
          <p:cNvPicPr>
            <a:picLocks noChangeAspect="1" noChangeArrowheads="1" noCrop="1"/>
          </p:cNvPicPr>
          <p:nvPr/>
        </p:nvPicPr>
        <p:blipFill>
          <a:blip r:embed="rId1" cstate="email"/>
          <a:srcRect/>
          <a:stretch>
            <a:fillRect/>
          </a:stretch>
        </p:blipFill>
        <p:spPr bwMode="auto">
          <a:xfrm>
            <a:off x="472440" y="285750"/>
            <a:ext cx="4385310" cy="4976495"/>
          </a:xfrm>
          <a:prstGeom prst="rect">
            <a:avLst/>
          </a:prstGeom>
          <a:noFill/>
          <a:ln w="9525">
            <a:noFill/>
            <a:miter lim="800000"/>
            <a:headEnd/>
            <a:tailEnd/>
          </a:ln>
        </p:spPr>
      </p:pic>
      <p:pic>
        <p:nvPicPr>
          <p:cNvPr id="9" name="Picture 3" descr="A06"/>
          <p:cNvPicPr>
            <a:picLocks noChangeAspect="1" noChangeArrowheads="1"/>
          </p:cNvPicPr>
          <p:nvPr/>
        </p:nvPicPr>
        <p:blipFill>
          <a:blip r:embed="rId2" cstate="email"/>
          <a:srcRect/>
          <a:stretch>
            <a:fillRect/>
          </a:stretch>
        </p:blipFill>
        <p:spPr bwMode="auto">
          <a:xfrm>
            <a:off x="5508104" y="980728"/>
            <a:ext cx="3456384" cy="4608512"/>
          </a:xfrm>
          <a:prstGeom prst="rect">
            <a:avLst/>
          </a:prstGeom>
          <a:noFill/>
          <a:ln w="50800">
            <a:solidFill>
              <a:srgbClr val="00FFFF"/>
            </a:solidFill>
            <a:miter lim="800000"/>
            <a:headEnd/>
            <a:tailEnd/>
          </a:ln>
        </p:spPr>
      </p:pic>
      <p:sp>
        <p:nvSpPr>
          <p:cNvPr id="14" name="Slide Number Placeholder 13"/>
          <p:cNvSpPr>
            <a:spLocks noGrp="1"/>
          </p:cNvSpPr>
          <p:nvPr>
            <p:ph type="sldNum" sz="quarter" idx="12"/>
          </p:nvPr>
        </p:nvSpPr>
        <p:spPr>
          <a:xfrm>
            <a:off x="6707684" y="6428184"/>
            <a:ext cx="1905000" cy="457200"/>
          </a:xfrm>
        </p:spPr>
        <p:txBody>
          <a:bodyPr/>
          <a:lstStyle/>
          <a:p>
            <a:pPr>
              <a:defRPr/>
            </a:pPr>
            <a:fld id="{189688D7-86EB-4200-A4B2-77B91FE6CCD2}" type="slidenum">
              <a:rPr lang="tr-TR" smtClean="0">
                <a:solidFill>
                  <a:srgbClr val="000000"/>
                </a:solidFill>
              </a:rPr>
            </a:fld>
            <a:endParaRPr lang="tr-TR">
              <a:solidFill>
                <a:srgbClr val="000000"/>
              </a:solidFill>
            </a:endParaRPr>
          </a:p>
        </p:txBody>
      </p:sp>
      <p:sp>
        <p:nvSpPr>
          <p:cNvPr id="2" name="Date Placeholder 1"/>
          <p:cNvSpPr>
            <a:spLocks noGrp="1"/>
          </p:cNvSpPr>
          <p:nvPr>
            <p:ph type="dt" sz="half" idx="10"/>
          </p:nvPr>
        </p:nvSpPr>
        <p:spPr>
          <a:xfrm>
            <a:off x="1162050" y="6458903"/>
            <a:ext cx="1905000" cy="457200"/>
          </a:xfrm>
        </p:spPr>
        <p:txBody>
          <a:bodyPr/>
          <a:lstStyle/>
          <a:p>
            <a:pPr>
              <a:defRPr/>
            </a:pPr>
            <a:r>
              <a:rPr lang="tr-TR" smtClean="0">
                <a:solidFill>
                  <a:srgbClr val="000000"/>
                </a:solidFill>
              </a:rPr>
              <a:t>10/30/2021</a:t>
            </a:r>
            <a:endParaRPr lang="tr-TR">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Dağ Zirvesi">
  <a:themeElements>
    <a:clrScheme name="Dağ Zirvesi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Dağ Zirves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ağ Zirvesi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Dağ Zirvesi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Dağ Zirvesi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Dağ Zirvesi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Dağ Zirvesi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Dağ Zirvesi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Dağ Zirvesi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Dağ Zirvesi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Dağ Zirvesi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Karışımlar">
  <a:themeElements>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KÜRESELLEŞ(TİRİL)EN DÜNYADA HALK SAĞLIĞI DİSİPLİNİN YERİ, MALATYA, 12.06.2002">
  <a:themeElements>
    <a:clrScheme name="1_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1_KÜRESELLEŞ(TİRİL)EN DÜNYADA HALK SAĞLIĞI DİSİPLİNİN YERİ, MALATYA, 12.06.2002">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KÜRESELLEŞ(TİRİL)EN DÜNYADA HALK SAĞLIĞI DİSİPLİNİN YERİ, MALATYA, 12.06.2002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1_KÜRESELLEŞ(TİRİL)EN DÜNYADA HALK SAĞLIĞI DİSİPLİNİN YERİ, MALATYA, 12.06.2002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1_KÜRESELLEŞ(TİRİL)EN DÜNYADA HALK SAĞLIĞI DİSİPLİNİN YERİ, MALATYA, 12.06.2002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KÜRESELLEŞ(TİRİL)EN DÜNYADA HALK SAĞLIĞI DİSİPLİNİN YERİ, MALATYA, 12.06.2002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Global">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zgara Silinme Efekti">
  <a:themeElements>
    <a:clrScheme name="Izgara Silinme Efekti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Izgara Silinme Efekt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Izgara Silinme Efekti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Izgara Silinme Efekti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Izgara Silinme Efekti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Izgara Silinme Efekti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Izgara Silinme Efekti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zgara Silinme Efekti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Izgara Silinme Efekti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Izgara Silinme Efekti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zgara Silinme Efekti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5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6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Karışımlar">
  <a:themeElements>
    <a:clrScheme name="2_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Uçuş">
  <a:themeElements>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Uçuş">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Uçuş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Uçuş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Uçuş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Uçuş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_Karışımlar">
  <a:themeElements>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5000" b="1" i="0" u="none" strike="noStrike" cap="none" normalizeH="0" baseline="0" smtClean="0">
            <a:ln>
              <a:noFill/>
            </a:ln>
            <a:solidFill>
              <a:schemeClr val="accent2"/>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spPr>
      <a:bodyPr vert="horz" wrap="non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5000" b="1" i="0" u="none" strike="noStrike" cap="none" normalizeH="0" baseline="0" smtClean="0">
            <a:ln>
              <a:noFill/>
            </a:ln>
            <a:solidFill>
              <a:schemeClr val="accent2"/>
            </a:solidFill>
            <a:effectLst/>
            <a:latin typeface="Arial" panose="020B0604020202020204" pitchFamily="34" charset="0"/>
          </a:defRPr>
        </a:defPPr>
      </a:lstStyle>
    </a:lnDef>
  </a:objectDefaults>
  <a:extraClrSchemeLst>
    <a:extraClrScheme>
      <a:clrScheme name="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7_Ocean">
  <a:themeElements>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2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2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2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2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2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2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3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tr-TR"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tr-TR"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Tema1">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Yörünge">
  <a:themeElements>
    <a:clrScheme name="Yörünge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fontScheme name="Yörün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Yörünge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Yörünge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Yörünge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Yörünge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Yörünge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Yörünge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Yörünge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Yörünge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Yörünge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4_Default Design">
  <a:themeElements>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8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33_Varsayılan Tasarım">
  <a:themeElements>
    <a:clrScheme name="33_Varsayılan Tasarı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3_Varsayılan Tasarım">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33_Varsayılan Tasarı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3_Varsayılan Tasarı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3_Varsayılan Tasarım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3_Varsayılan Tasarım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3_Varsayılan Tasarım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3_Varsayılan Tasarım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3_Varsayılan Tasarım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_Uçuş">
  <a:themeElements>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Uçuş">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Uçuş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Uçuş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Uçuş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Uçuş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_Türk kadını">
  <a:themeElements>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ürk kadını">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ürk kadını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ürk kadını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ürk kadını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ürk kadını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ürk kadını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ürk kadını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ürk kadını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ürk kadını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ürk kadını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ürk kadını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ürk kadını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Türk kadını">
  <a:themeElements>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ürk kadını">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ürk kadını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ürk kadını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ürk kadını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ürk kadını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ürk kadını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ürk kadını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ürk kadını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ürk kadını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ürk kadını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ürk kadını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ürk kadını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3_Türk kadını">
  <a:themeElements>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ürk kadını">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ürk kadını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ürk kadını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ürk kadını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ürk kadını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ürk kadını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ürk kadını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ürk kadını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ürk kadını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ürk kadını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ürk kadını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ürk kadını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4_Türk kadını">
  <a:themeElements>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ürk kadını">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tr-TR" sz="1800" b="0" i="0" u="sng"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ürk kadını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ürk kadını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ürk kadını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ürk kadını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ürk kadını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ürk kadını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ürk kadını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ürk kadını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ürk kadını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ürk kadını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ürk kadını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2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3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Dörtte Bir">
  <a:themeElements>
    <a:clrScheme name="Dörtte Bir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Dörtte Bi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örtte Bir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Dörtte Bir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Dörtte Bir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Dörtte Bir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Dörtte Bir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Dörtte Bir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Dörtte Bir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Dörtte Bir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Dörtte Bir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4_Boyalı Kalemler">
  <a:themeElements>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Boyalı Kalemler">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Boyalı Kalemler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Boyalı Kalemler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Boyalı Kalemler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Boyalı Kalemler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Boyalı Kalemler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Boyalı Kalemler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oyalı Kalemler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Boyalı Kalemler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2_Varsayılan Tasarım">
  <a:themeElements>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Karışımlar">
  <a:themeElements>
    <a:clrScheme name="2_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Karışımla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Karışımlar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Karışımlar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Karışımlar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Karışımlar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Karışımlar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Karışımlar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_Varsayılan Tasarım">
  <a:themeElements>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Varsayılan Tasarı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Varsayılan Tasarı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Varsayılan Tasarı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Varsayılan Tasarı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Varsayılan Tasarı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Varsayılan Tasarı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Varsayılan Tasarı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Varsayılan Tasarı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Varsayılan Tasarı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Varsayılan Tasarı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Varsayılan Tasarı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Varsayılan Tasarı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Varsayılan Tasarı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Türk kadını">
  <a:themeElements>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ürk kadını">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Türk kadını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ürk kadını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ürk kadını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ürk kadını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ürk kadını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ürk kadını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ürk kadını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ürk kadını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ürk kadını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ürk kadını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ürk kadını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ürk kadını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cean">
  <a:themeElements>
    <a:clrScheme name="3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3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3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3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3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3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3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3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3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3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ravat">
  <a:themeElements>
    <a:clrScheme name="Krava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Krava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Kravat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Kravat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Krava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ravat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Kravat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Kravat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33907</Words>
  <Application>WPS Presentation</Application>
  <PresentationFormat>On-screen Show (4:3)</PresentationFormat>
  <Paragraphs>994</Paragraphs>
  <Slides>101</Slides>
  <Notes>25</Notes>
  <HiddenSlides>1</HiddenSlides>
  <MMClips>0</MMClips>
  <ScaleCrop>false</ScaleCrop>
  <HeadingPairs>
    <vt:vector size="8" baseType="variant">
      <vt:variant>
        <vt:lpstr>已用的字体</vt:lpstr>
      </vt:variant>
      <vt:variant>
        <vt:i4>25</vt:i4>
      </vt:variant>
      <vt:variant>
        <vt:lpstr>主题</vt:lpstr>
      </vt:variant>
      <vt:variant>
        <vt:i4>68</vt:i4>
      </vt:variant>
      <vt:variant>
        <vt:lpstr>嵌入 OLE 服务器</vt:lpstr>
      </vt:variant>
      <vt:variant>
        <vt:i4>0</vt:i4>
      </vt:variant>
      <vt:variant>
        <vt:lpstr>幻灯片标题</vt:lpstr>
      </vt:variant>
      <vt:variant>
        <vt:i4>101</vt:i4>
      </vt:variant>
    </vt:vector>
  </HeadingPairs>
  <TitlesOfParts>
    <vt:vector size="194" baseType="lpstr">
      <vt:lpstr>Arial</vt:lpstr>
      <vt:lpstr>SimSun</vt:lpstr>
      <vt:lpstr>Wingdings</vt:lpstr>
      <vt:lpstr>Century Schoolbook</vt:lpstr>
      <vt:lpstr>Times New Roman</vt:lpstr>
      <vt:lpstr>Tahoma</vt:lpstr>
      <vt:lpstr>Calibri</vt:lpstr>
      <vt:lpstr>Impact</vt:lpstr>
      <vt:lpstr>Verdana</vt:lpstr>
      <vt:lpstr>MS PGothic</vt:lpstr>
      <vt:lpstr>Comic Sans MS</vt:lpstr>
      <vt:lpstr>Arial Black</vt:lpstr>
      <vt:lpstr>Calibri</vt:lpstr>
      <vt:lpstr>Times New Roman</vt:lpstr>
      <vt:lpstr>Arial Narrow</vt:lpstr>
      <vt:lpstr>Microsoft YaHei</vt:lpstr>
      <vt:lpstr>Arial Unicode MS</vt:lpstr>
      <vt:lpstr>Albertus Extra Bold</vt:lpstr>
      <vt:lpstr>Berlin Sans FB</vt:lpstr>
      <vt:lpstr>Albertus Extra Bold</vt:lpstr>
      <vt:lpstr>Segoe Print</vt:lpstr>
      <vt:lpstr>Albertus</vt:lpstr>
      <vt:lpstr>Times</vt:lpstr>
      <vt:lpstr>Arial</vt:lpstr>
      <vt:lpstr>Calibri Light</vt:lpstr>
      <vt:lpstr>Default Design</vt:lpstr>
      <vt:lpstr>Izgara Silinme Efekti</vt:lpstr>
      <vt:lpstr>2_Default Design</vt:lpstr>
      <vt:lpstr>Yörünge</vt:lpstr>
      <vt:lpstr>1_Default Design</vt:lpstr>
      <vt:lpstr>2_Karışımlar</vt:lpstr>
      <vt:lpstr>3_Ocean</vt:lpstr>
      <vt:lpstr>9_Office Theme</vt:lpstr>
      <vt:lpstr>Kravat</vt:lpstr>
      <vt:lpstr>Dağ Zirvesi</vt:lpstr>
      <vt:lpstr>4_Ocean</vt:lpstr>
      <vt:lpstr>12_Office Theme</vt:lpstr>
      <vt:lpstr>3_Default Design</vt:lpstr>
      <vt:lpstr>4_Default Design</vt:lpstr>
      <vt:lpstr>2_Ocean</vt:lpstr>
      <vt:lpstr>Karışımlar</vt:lpstr>
      <vt:lpstr>1_KÜRESELLEŞ(TİRİL)EN DÜNYADA HALK SAĞLIĞI DİSİPLİNİN YERİ, MALATYA, 12.06.2002</vt:lpstr>
      <vt:lpstr>Global</vt:lpstr>
      <vt:lpstr>8_Default Design</vt:lpstr>
      <vt:lpstr>9_Default Design</vt:lpstr>
      <vt:lpstr>5_Ocean</vt:lpstr>
      <vt:lpstr>6_Ocean</vt:lpstr>
      <vt:lpstr>10_Default Design</vt:lpstr>
      <vt:lpstr>11_Default Design</vt:lpstr>
      <vt:lpstr>3_Karışımlar</vt:lpstr>
      <vt:lpstr>12_Default Design</vt:lpstr>
      <vt:lpstr>Uçuş</vt:lpstr>
      <vt:lpstr>1_Office Theme</vt:lpstr>
      <vt:lpstr>22_Office Theme</vt:lpstr>
      <vt:lpstr>23_Office Theme</vt:lpstr>
      <vt:lpstr>4_Karışımlar</vt:lpstr>
      <vt:lpstr>7_Ocean</vt:lpstr>
      <vt:lpstr>20_Office Theme</vt:lpstr>
      <vt:lpstr>3_Blends</vt:lpstr>
      <vt:lpstr>15_Office Theme</vt:lpstr>
      <vt:lpstr>Tema1</vt:lpstr>
      <vt:lpstr>3_Office Theme</vt:lpstr>
      <vt:lpstr>4_Office Theme</vt:lpstr>
      <vt:lpstr>5_Office Theme</vt:lpstr>
      <vt:lpstr>13_Default Design</vt:lpstr>
      <vt:lpstr>11_Office Theme</vt:lpstr>
      <vt:lpstr>1_Ofis Teması</vt:lpstr>
      <vt:lpstr>14_Default Design</vt:lpstr>
      <vt:lpstr>33_Varsayılan Tasarım</vt:lpstr>
      <vt:lpstr>21_Office Theme</vt:lpstr>
      <vt:lpstr>1_Uçuş</vt:lpstr>
      <vt:lpstr>1_Türk kadını</vt:lpstr>
      <vt:lpstr>2_Türk kadını</vt:lpstr>
      <vt:lpstr>1_Ocean</vt:lpstr>
      <vt:lpstr>3_Türk kadını</vt:lpstr>
      <vt:lpstr>4_Türk kadını</vt:lpstr>
      <vt:lpstr>1_Boyalı Kalemler</vt:lpstr>
      <vt:lpstr>2_Boyalı Kalemler</vt:lpstr>
      <vt:lpstr>3_Boyalı Kalemler</vt:lpstr>
      <vt:lpstr>15_Default Design</vt:lpstr>
      <vt:lpstr>Dörtte Bir</vt:lpstr>
      <vt:lpstr>Network</vt:lpstr>
      <vt:lpstr>4_Boyalı Kalemler</vt:lpstr>
      <vt:lpstr>2_Varsayılan Tasarım</vt:lpstr>
      <vt:lpstr>17_Default Design</vt:lpstr>
      <vt:lpstr>1_Varsayılan Tasarım</vt:lpstr>
      <vt:lpstr>18_Default Design</vt:lpstr>
      <vt:lpstr>19_Default Design</vt:lpstr>
      <vt:lpstr>20_Default Design</vt:lpstr>
      <vt:lpstr>21_Default Design</vt:lpstr>
      <vt:lpstr>23_Default Design</vt:lpstr>
      <vt:lpstr>Türk kadını</vt:lpstr>
      <vt:lpstr>6_Office Theme</vt:lpstr>
      <vt:lpstr>PowerPoint 演示文稿</vt:lpstr>
      <vt:lpstr>PowerPoint 演示文稿</vt:lpstr>
      <vt:lpstr>CUMHURİYET’imiz 98 Yaşında : Geleceğe Nasıl Taşımalı ??</vt:lpstr>
      <vt:lpstr>PowerPoint 演示文稿</vt:lpstr>
      <vt:lpstr>PowerPoint 演示文稿</vt:lpstr>
      <vt:lpstr>PowerPoint 演示文稿</vt:lpstr>
      <vt:lpstr>'İkinci Sevr dayatılıyor!'</vt:lpstr>
      <vt:lpstr>PowerPoint 演示文稿</vt:lpstr>
      <vt:lpstr>Cumhuriyet 6 yaşında; 29 Ekim 1929, Polatlı</vt:lpstr>
      <vt:lpstr>PowerPoint 演示文稿</vt:lpstr>
      <vt:lpstr>Türkiye Cumhuriyeti, Osmanlı Borçlarını Öderken  Atatürk Döneminde Bütçesinden Ayırdığı Yıllık Pay.</vt:lpstr>
      <vt:lpstr>PowerPoint 演示文稿</vt:lpstr>
      <vt:lpstr>Türkiye ve Dünyada Sanayi Üretim İndeksleri (1929 = 100).</vt:lpstr>
      <vt:lpstr>Atatürk döneminde, temel ekonomik ulusal göstergelerde şaşırtan büyüme!</vt:lpstr>
      <vt:lpstr>PowerPoint 演示文稿</vt:lpstr>
      <vt:lpstr>Ülke ve Ulus zor günlerde..</vt:lpstr>
      <vt:lpstr>Avrupa Parlamentosu’nun  21 Mayıs 2008 dayatmaları</vt:lpstr>
      <vt:lpstr>PowerPoint 演示文稿</vt:lpstr>
      <vt:lpstr>Ülkeleri parçalama planı..</vt:lpstr>
      <vt:lpstr>ABD, Türkiye’yi bölme niyetinde! E. Alb. Ralph Peters, Haziran 2006 www.armedforcesjournal.com/2006/06/1833899 </vt:lpstr>
      <vt:lpstr>PowerPoint 演示文稿</vt:lpstr>
      <vt:lpstr> </vt:lpstr>
      <vt:lpstr>PowerPoint 演示文稿</vt:lpstr>
      <vt:lpstr>PowerPoint 演示文稿</vt:lpstr>
      <vt:lpstr>Ülke parçalanırsa..</vt:lpstr>
      <vt:lpstr>AKP, Saydam Olmayan  Y e ş i l  S e r m a y e  Kullanıyor! </vt:lpstr>
      <vt:lpstr>PowerPoint 演示文稿</vt:lpstr>
      <vt:lpstr>Başbakan Erdoğan Çorum mitinginde (17.8.10) :    ''Millet olarak Çorum'la, Çorum'un yiğitliğiyle, mertliğiyle,  gözü pekliğiyle  her zaman gurur duyduk, nasıl ki Çorum  bu topraklardan yetişmiş Ebu Suud Efendi'yle, İskilipli Atıf  Hoca'yla gurur duyuyorsa, bizler de Çorum'la gurur duyuyoruz.”  Peki kim bu gurur kaynakları ? (Prof.Dr.D.Ali Ercan’dan, 28.8.10)</vt:lpstr>
      <vt:lpstr>Başbakan Erdoğan Çorum mitinginde (17.8.10) :    ''Millet olarak Çorum'la, Çorum'un yiğitliğiyle, mertliğiyle,  gözü pekliğiyle  her zaman gurur duyduk, nasıl ki Çorum  bu topraklardan yetişmiş Ebu Suud Efendi'yle, İskilipli Atıf  Hoca'yla gurur duyuyorsa, bizler de Çorum'la gurur duyuyoruz.”  Peki kim bu gurur kaynakları ? (Prof.Dr.D. Ali Ercan’dan, 28.8.10)</vt:lpstr>
      <vt:lpstr>PowerPoint 演示文稿</vt:lpstr>
      <vt:lpstr>PowerPoint 演示文稿</vt:lpstr>
      <vt:lpstr>Türkiye Cumhuriyeti 83 yaşında; tarikatlar güya meydan  okuyor.. (!) Ama Atatürk aydınlanması onları da ışıtacak.. 06.05.06, Cumhuriyet</vt:lpstr>
      <vt:lpstr>Arkadaşlar, efendiler ve ey Millet, iyi biliniz ki; Türkiye Cumhuriyeti şeyhler, dervişler,  müritler, mensuplar memleketi olamaz.  En doğru, en hakiki tarikat, medeniyet tarikatıdır.</vt:lpstr>
      <vt:lpstr>PowerPoint 演示文稿</vt:lpstr>
      <vt:lpstr>A İ H M,  türbanlı kimlik davasını kabul etmedi!</vt:lpstr>
      <vt:lpstr>AİHM, türbanlı kimlik davasını kabul etmedi!</vt:lpstr>
      <vt:lpstr>AİHM Kararları Bağlayıcı !</vt:lpstr>
      <vt:lpstr>Cumhurbaşkanı Sezer :  Konu kapanmıştır..</vt:lpstr>
      <vt:lpstr>PowerPoint 演示文稿</vt:lpstr>
      <vt:lpstr>PowerPoint 演示文稿</vt:lpstr>
      <vt:lpstr>PowerPoint 演示文稿</vt:lpstr>
      <vt:lpstr>Mudanya müftüsünün zırvası..</vt:lpstr>
      <vt:lpstr>9. Cumhurbaşkanı  Süleyman Demirel :</vt:lpstr>
      <vt:lpstr>Mermi yapan kadınlarımız..</vt:lpstr>
      <vt:lpstr>Tanrı Havva’yı böyle mi yarattı??</vt:lpstr>
      <vt:lpstr>PowerPoint 演示文稿</vt:lpstr>
      <vt:lpstr>PowerPoint 演示文稿</vt:lpstr>
      <vt:lpstr>PowerPoint 演示文稿</vt:lpstr>
      <vt:lpstr>PowerPoint 演示文稿</vt:lpstr>
      <vt:lpstr>Prof. Bernard Lewis’in saptamaları :</vt:lpstr>
      <vt:lpstr>Prof. Bernard Lewis’in saptamaları :</vt:lpstr>
      <vt:lpstr>RTE doğru söylemiyor !  Başbakan Erdoğan'ın, önünde diz çökerek fotoğraf çektirdiği Gulbeddin Hikmetyar'ın  o dönemde başbakan olduğu ve resmi davetli olarak Türkiye'ye geldiği yönündeki açıklaması gerçeği yansıtmıyor. Erdoğan'ın da yer aldığı fotoğraf 1986 yılında çekilirken, G. Hikmetyar  1990 yılında başbakan olmuştu. Ayrıca Erdoğan'ın çağrılısıydı, resmi davetli değil.   29.12.05, Cumhuriyet</vt:lpstr>
      <vt:lpstr>PowerPoint 演示文稿</vt:lpstr>
      <vt:lpstr>PowerPoint 演示文稿</vt:lpstr>
      <vt:lpstr>PowerPoint 演示文稿</vt:lpstr>
      <vt:lpstr>Dr. Necip Hablemitoğlu’nun öngörüleri :</vt:lpstr>
      <vt:lpstr>Dr. Necip Hablemitoğlu’nun öngörüleri :</vt:lpstr>
      <vt:lpstr>PowerPoint 演示文稿</vt:lpstr>
      <vt:lpstr>Türkiye AKP’den Nasıl Kurtulur?</vt:lpstr>
      <vt:lpstr>AKP ‘karanlıkta kalmasını’ istedi!</vt:lpstr>
      <vt:lpstr>AKP ‘karanlıkta kalmasını’ istedi!</vt:lpstr>
      <vt:lpstr>Refah Partili Eski Adalet Bakanı Şevket Kazan’dan  Başbakan RTE’ye suçlamalar..</vt:lpstr>
      <vt:lpstr>Refah Partili Eski Adalet Bakanı Şevket Kazan’dan  Başbakan RTE’ye suçlamalar..</vt:lpstr>
      <vt:lpstr>Refah Partili Eski Adalet Bakanı Şevket Kazan’dan  Başbakan RTE’ye suçlamalar..</vt:lpstr>
      <vt:lpstr>M. Şevket EYGİ’nin  acı itirafları-1 </vt:lpstr>
      <vt:lpstr>M. Şevket EYGİ’nin  acı itirafları-2</vt:lpstr>
      <vt:lpstr>M. Şevket EYGİ’nin  acı itirafları-3</vt:lpstr>
      <vt:lpstr>PowerPoint 演示文稿</vt:lpstr>
      <vt:lpstr>“Çanlar kimin için çalıyor?” A y ı r d ı n d a  mıyız? Ülkeye sarık mı giydirilecek ??</vt:lpstr>
      <vt:lpstr> ABD’li tarihçi Prof. Dr. Justin McCarthy : Ermeniler soykırıma uğramadı!</vt:lpstr>
      <vt:lpstr> ABD’li tarihçi Prof. Dr. Justin McCarthy : Ermeniler soykırıma uğramadı!</vt:lpstr>
      <vt:lpstr>İkiyüzlü Emperyalist Batı’nın  iğrenç psikolojik savaşı sürüyor..</vt:lpstr>
      <vt:lpstr>1925’ten beri bilinen  ve Türkçe’ye çevirisi yeni yapılan Ermenistan’ın  ilk Başbakanı Kaçaznuni’nin kitabı  bir itirafnamedir. Soykırım yapılmadığını açıklamaktadır.  Bu kitap Ermenistan’da yasaklanıp, Avrupa kütüphanelerinden toplattırılmıştır..</vt:lpstr>
      <vt:lpstr>PowerPoint 演示文稿</vt:lpstr>
      <vt:lpstr>“En azından daha bir yüzyıl boyunca kendimizi ve başkalarını iyinin kötü, kötününse  iyi olduğuna inandırmalıyız.  Çünkü kötü işe yarar,  iyi işe yaramaz.  Açgözlülük, tefecilik  ve ihtiyatlılık daha bir süre için tanrılarımız olmaya  devam etmelidir.  Çünkü ancak onlar bizi ekonomik gereksinimler tunelinden  gün ışığına çıkarabilir.”</vt:lpstr>
      <vt:lpstr>AB’nin 10 Emri (!?)</vt:lpstr>
      <vt:lpstr>AB’nin 10 Emri (!?)</vt:lpstr>
      <vt:lpstr>PowerPoint 演示文稿</vt:lpstr>
      <vt:lpstr>PowerPoint 演示文稿</vt:lpstr>
      <vt:lpstr>PowerPoint 演示文稿</vt:lpstr>
      <vt:lpstr>PowerPoint 演示文稿</vt:lpstr>
      <vt:lpstr>PowerPoint 演示文稿</vt:lpstr>
      <vt:lpstr>Kurtuluş için : BİRLEŞİN !</vt:lpstr>
      <vt:lpstr>ULUSAL BİRLİK İLKELERİ (M. Soysal)  (http://www.cumhuriyet.com.tr/cumhuriyet/m/c02.html, 31.08.05)</vt:lpstr>
      <vt:lpstr>Nasıl Bir Anayasa ??</vt:lpstr>
      <vt:lpstr>“ Bugün ulaştığımız sonuç,  yüzyıllardan beri çekilen  ulusal yıkımların yarattığı uyanıklığın  ve bu sevgili yurdun her köşesini sulayan kanların karşılığıdır.  Bu sonucu, Türk gençliğine kutsal bir armağan olarak bırakıyorum.”</vt:lpstr>
      <vt:lpstr>PowerPoint 演示文稿</vt:lpstr>
      <vt:lpstr>PowerPoint 演示文稿</vt:lpstr>
      <vt:lpstr>“Başarımız,  kuşkusuz  birlikte olacaktır.  Eğer millet;  ortak amaca  hep beraber  çaba göstererek yürürse, mutlaka başaracaktır.”   Gazi MK Atatürk (1923) </vt:lpstr>
      <vt:lpstr>PowerPoint 演示文稿</vt:lpstr>
      <vt:lpstr>PowerPoint 演示文稿</vt:lpstr>
      <vt:lpstr>PowerPoint 演示文稿</vt:lpstr>
      <vt:lpstr>“Bir memlekette namuslular en az namussuzlar kadar cesaret sahibi değiller ise,  memleketin kurtulma ümidi yoktur.”</vt:lpstr>
      <vt:lpstr>PowerPoint 演示文稿</vt:lpstr>
      <vt:lpstr>PowerPoint 演示文稿</vt:lpstr>
      <vt:lpstr>PowerPoint 演示文稿</vt:lpstr>
      <vt:lpstr>PowerPoint 演示文稿</vt:lpstr>
      <vt:lpstr>Bu toplantıya emek verenlere şükranla..</vt:lpstr>
      <vt:lpstr>Derin şükran ve vefa borçluyuz.</vt:lpstr>
      <vt:lpstr>PowerPoint 演示文稿</vt:lpstr>
      <vt:lpstr>Cumhuriyet erdemdir..  YAŞASIN CUMHURİYET! YAŞASIN CUMHURİYET! YAŞASIN CUMHURİYET!  YAŞATACAĞIZ! YAŞATACAĞIZ! YAŞATACAĞIZ!  Sonsuza dek; onurla, şanla, şerefle; andımızdır!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Prof.Dr.Ahmet SALTIK</dc:creator>
  <cp:lastModifiedBy>asus</cp:lastModifiedBy>
  <cp:revision>98</cp:revision>
  <dcterms:created xsi:type="dcterms:W3CDTF">2010-10-28T21:16:00Z</dcterms:created>
  <dcterms:modified xsi:type="dcterms:W3CDTF">2021-10-29T22:40:02Z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6FB46A8C2497413CAB5073C69556910E</vt:lpwstr>
  </property>
  <property fmtid="{D5CDD505-2E9C-101B-9397-08002B2CF9AE}" pid="3" name="KSOProductBuildVer">
    <vt:lpwstr>1033-11.2.0.10308</vt:lpwstr>
  </property>
</Properties>
</file>