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31T15:47:21.30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1503 284,'-2'-1,"1"0,-1 0,0 1,0-1,0 1,0 0,0-1,0 1,0 0,0 0,0 0,-4 1,-25-3,-95-67,114 64,-20-9,-1 1,-1 1,1 2,-2 2,0 0,-65-3,43 10,0 3,1 3,-1 2,-72 18,99-16,1 0,0 2,0 2,1 0,1 2,1 0,0 2,0 1,-35 34,24-16,2 1,2 2,-41 61,46-58,0 0,-29 59,49-85,2 0,0 1,0 0,2 0,0 0,1 1,-1 26,2 13,2 1,4-1,1 1,20 81,-8-70,28 70,-31-106,1 0,1-1,2-1,24 31,-32-45,0 1,-1 0,-1 0,0 1,5 20,-5-13,1-1,14 24,13 21,32 52,-12-31,-21-32,47 58,-67-98,1-2,0 0,1-1,1 0,1-2,0 0,23 13,-14-12,0-2,1-1,1-1,0-1,0-2,1-1,0-1,0-2,46 1,190 21,-137-9,102 11,-54-4,275 1,-413-26,-1-1,74-15,-92 11,0 0,0-2,-1 0,0-1,0-1,31-21,-21 10,171-130,-164 115,-2-2,57-83,-13 17,90-125,-127 171,-25 34,0-1,-2-1,-1 0,-1-1,-1 0,-2-1,0 0,-2-1,-1 0,-2 0,0 0,-2-1,-2 0,-2-48,-4-23,3 34,-15-97,13 143,-1-1,-1 1,-1 0,-1 1,0 0,-2 0,0 0,-21-27,-38-47,-114-118,157 185,-2 2,0 1,-2 1,-1 2,0 0,-1 3,-1 0,-58-20,-31-5,37 12,-153-36,-97-14,30 5,238 67,0 3,0 2,-1 4,-73 8,98-2,-67 17,69-12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31T15:47:22.0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72C0-C8C0-4910-AB0A-659C18DF5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F8DA0-24AB-4D8F-B5D5-F173AA8F6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1F1AE-422C-4851-B8A0-96D7DA34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BCAA-3054-4808-B64C-DA76E4A9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B22CC-6AD3-43D4-8CA6-3E9AB7DE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30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BDF2-107E-4CA9-A353-4AE6722F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DA908-D289-4294-BC01-A9E2FE0D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3D751-9341-40D1-857A-3C8AAB11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9A650-576D-4AA6-976E-C6965179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F1885-0119-4AE1-9ED9-08A2B26F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76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C92DA-A187-435D-8BE2-FC932D193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333E0-F54B-4E64-933F-6088E016A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D106-6F56-4432-BF92-CEC9CED2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85811-E73B-46FD-B095-7254ED82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A8B9A-B00F-4537-BDDB-50158F74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10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A36D-503C-4950-9B51-C2C8FF81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F6D0-0233-40B1-B2EB-CD070D0A9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DC796-8144-4DAA-BE23-DDA0B4FD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02C0-EB7D-446F-9226-B50CD9B0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5239F-B8DB-4AB0-ABE0-1473592D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178C-085F-4773-A543-420C8A39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A12D9-BDA8-48A8-B963-54528FB0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DE551-A1D6-473A-8FA2-645CD91F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7C9C4-AA37-4377-BE42-E41B3194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89030-C1A7-45EE-9CE8-2E2F7AEE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FE0D-EDD7-4313-8535-7F051CE4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90315-B242-4CD0-83CF-34408849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05288-6D02-4B33-B317-95CCF10E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36A64-713B-4603-8D7F-22061F7D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AD658-2460-4032-A4D5-8AC6C60A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D5AC4-0CC6-47BE-8055-72ACC98E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23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66CE-E518-4CE8-8963-0CF6492D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164F9-48C0-4473-A99C-FC8CE4FD7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3504E-4CD3-482B-B1DC-837E29468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BD503-87A2-4540-BC6C-5BAE33B50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AFAE4-B52D-4F22-B248-6260B69C2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0CBB7-8CEC-47AF-80B2-D46C3648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4CED7F-2F11-4B4C-B02D-CD9E37AE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4A1CE-8CE3-4BC9-8632-4606ED76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67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0E7-70C0-41F4-A58D-EB9CD0B5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912E1-1D72-4B2C-BCF3-878F6796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7B053-9974-448A-B7E0-BCD4D617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8370-4503-4411-AAFE-731275B9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85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E253E-51C6-4F31-A334-A3B3411E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875E1-1B89-48D1-8717-749F2084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9DD7E-CDAF-4F1B-98AB-9BC870FE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21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83F7-8193-48A8-9719-B21A8A26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F884D-ABB2-411C-B105-6C63E77B3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772BF-7A8B-4526-8DAF-5C9975A51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04B60-EDB8-4C80-99B3-865394D1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43391-F1D1-455F-8E03-F4B437D6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EE782-C52F-40C9-B926-7B1FD308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23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7D6E-9011-439A-B58E-86DD51D2B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9A20EA-0937-4037-A47C-E3469A031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A5497-DFD4-42B7-A0D4-B77093E42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DE609-5D20-4B38-861B-68D439BA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4D01D-46C1-4FF0-8171-53918DEB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8CEE6-1C57-4F49-BAA7-A6E057BA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56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F4F732-969C-4F0A-ABBD-6EF1D3A3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7A84E-89CF-45ED-9782-44F56BFA0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DFEA-D5D3-4D08-B5B5-2733ABE55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E9C6-D4DA-4CB7-A879-56FE59639E0A}" type="datetimeFigureOut">
              <a:rPr lang="tr-TR" smtClean="0"/>
              <a:t>31.07.2021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3DC37-BE60-43D3-A32B-8B0ACC990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82094-EFB8-4EBA-A5E7-8A2D671B0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EF8F-2E62-40FB-BA2A-93F374ED7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14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ahmet.saltik.net/" TargetMode="External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hyperlink" Target="https://ourworldindata.org/covid-c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BACB03-D720-4DDC-8153-E1A0A976C3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3212" y="279480"/>
            <a:ext cx="8982266" cy="6299039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83B59C8-9A2F-47BC-AE59-9B51B2328EF3}"/>
              </a:ext>
            </a:extLst>
          </p:cNvPr>
          <p:cNvSpPr txBox="1"/>
          <p:nvPr/>
        </p:nvSpPr>
        <p:spPr>
          <a:xfrm rot="16200000">
            <a:off x="8844131" y="1762699"/>
            <a:ext cx="230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hlinkClick r:id="rId3"/>
              </a:rPr>
              <a:t>www.ahmet.saltik.net</a:t>
            </a:r>
            <a:r>
              <a:rPr lang="tr-TR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3634CE-4E4E-4491-AE3A-C8219B64DAD5}"/>
              </a:ext>
            </a:extLst>
          </p:cNvPr>
          <p:cNvSpPr txBox="1"/>
          <p:nvPr/>
        </p:nvSpPr>
        <p:spPr>
          <a:xfrm>
            <a:off x="2244687" y="900495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hlinkClick r:id="rId4"/>
              </a:rPr>
              <a:t>https://ourworldindata.org/covid-cases</a:t>
            </a:r>
            <a:r>
              <a:rPr lang="tr-TR" dirty="0"/>
              <a:t> 31.07.2021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223BFCC-2C4E-4D8F-A120-0D95C27DD2D3}"/>
                  </a:ext>
                </a:extLst>
              </p14:cNvPr>
              <p14:cNvContentPartPr/>
              <p14:nvPr/>
            </p14:nvContentPartPr>
            <p14:xfrm>
              <a:off x="8988263" y="4205221"/>
              <a:ext cx="1271880" cy="9738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223BFCC-2C4E-4D8F-A120-0D95C27DD2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79623" y="4196581"/>
                <a:ext cx="1289520" cy="9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8017CA1-3CF2-4659-A6BB-F3466597E019}"/>
                  </a:ext>
                </a:extLst>
              </p14:cNvPr>
              <p14:cNvContentPartPr/>
              <p14:nvPr/>
            </p14:nvContentPartPr>
            <p14:xfrm>
              <a:off x="11501423" y="3932701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8017CA1-3CF2-4659-A6BB-F3466597E0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92423" y="392406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81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SALTIK</dc:creator>
  <cp:lastModifiedBy>AHMET SALTIK</cp:lastModifiedBy>
  <cp:revision>1</cp:revision>
  <dcterms:created xsi:type="dcterms:W3CDTF">2021-07-31T15:41:25Z</dcterms:created>
  <dcterms:modified xsi:type="dcterms:W3CDTF">2021-07-31T15:49:33Z</dcterms:modified>
</cp:coreProperties>
</file>