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2.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3.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4.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5.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6.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7.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8.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29.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7" r:id="rId3"/>
    <p:sldMasterId id="2147483709" r:id="rId4"/>
    <p:sldMasterId id="2147483855" r:id="rId5"/>
    <p:sldMasterId id="2147483868" r:id="rId6"/>
    <p:sldMasterId id="2147483882" r:id="rId7"/>
    <p:sldMasterId id="2147486216" r:id="rId8"/>
    <p:sldMasterId id="2147486229" r:id="rId9"/>
    <p:sldMasterId id="2147489923" r:id="rId10"/>
    <p:sldMasterId id="2147489948" r:id="rId11"/>
    <p:sldMasterId id="2147489972" r:id="rId12"/>
    <p:sldMasterId id="2147490023" r:id="rId13"/>
    <p:sldMasterId id="2147490035" r:id="rId14"/>
    <p:sldMasterId id="2147490047" r:id="rId15"/>
    <p:sldMasterId id="2147490059" r:id="rId16"/>
    <p:sldMasterId id="2147490071" r:id="rId17"/>
    <p:sldMasterId id="2147490110" r:id="rId18"/>
    <p:sldMasterId id="2147490122" r:id="rId19"/>
    <p:sldMasterId id="2147490134" r:id="rId20"/>
    <p:sldMasterId id="2147490147" r:id="rId21"/>
    <p:sldMasterId id="2147490165" r:id="rId22"/>
    <p:sldMasterId id="2147490177" r:id="rId23"/>
    <p:sldMasterId id="2147490189" r:id="rId24"/>
    <p:sldMasterId id="2147490201" r:id="rId25"/>
    <p:sldMasterId id="2147490214" r:id="rId26"/>
    <p:sldMasterId id="2147490227" r:id="rId27"/>
    <p:sldMasterId id="2147490239" r:id="rId28"/>
    <p:sldMasterId id="2147490252" r:id="rId29"/>
    <p:sldMasterId id="2147490265" r:id="rId30"/>
  </p:sldMasterIdLst>
  <p:notesMasterIdLst>
    <p:notesMasterId r:id="rId121"/>
  </p:notesMasterIdLst>
  <p:handoutMasterIdLst>
    <p:handoutMasterId r:id="rId122"/>
  </p:handoutMasterIdLst>
  <p:sldIdLst>
    <p:sldId id="658" r:id="rId31"/>
    <p:sldId id="259" r:id="rId32"/>
    <p:sldId id="260" r:id="rId33"/>
    <p:sldId id="340" r:id="rId34"/>
    <p:sldId id="667" r:id="rId35"/>
    <p:sldId id="659" r:id="rId36"/>
    <p:sldId id="655" r:id="rId37"/>
    <p:sldId id="476" r:id="rId38"/>
    <p:sldId id="285" r:id="rId39"/>
    <p:sldId id="437" r:id="rId40"/>
    <p:sldId id="261" r:id="rId41"/>
    <p:sldId id="477" r:id="rId42"/>
    <p:sldId id="471" r:id="rId43"/>
    <p:sldId id="309" r:id="rId44"/>
    <p:sldId id="666" r:id="rId45"/>
    <p:sldId id="440" r:id="rId46"/>
    <p:sldId id="442" r:id="rId47"/>
    <p:sldId id="262" r:id="rId48"/>
    <p:sldId id="264" r:id="rId49"/>
    <p:sldId id="265" r:id="rId50"/>
    <p:sldId id="267" r:id="rId51"/>
    <p:sldId id="446" r:id="rId52"/>
    <p:sldId id="478" r:id="rId53"/>
    <p:sldId id="268" r:id="rId54"/>
    <p:sldId id="479" r:id="rId55"/>
    <p:sldId id="481" r:id="rId56"/>
    <p:sldId id="503" r:id="rId57"/>
    <p:sldId id="482" r:id="rId58"/>
    <p:sldId id="483" r:id="rId59"/>
    <p:sldId id="484" r:id="rId60"/>
    <p:sldId id="485" r:id="rId61"/>
    <p:sldId id="486" r:id="rId62"/>
    <p:sldId id="430" r:id="rId63"/>
    <p:sldId id="431" r:id="rId64"/>
    <p:sldId id="504" r:id="rId65"/>
    <p:sldId id="341" r:id="rId66"/>
    <p:sldId id="382" r:id="rId67"/>
    <p:sldId id="384" r:id="rId68"/>
    <p:sldId id="346" r:id="rId69"/>
    <p:sldId id="385" r:id="rId70"/>
    <p:sldId id="426" r:id="rId71"/>
    <p:sldId id="427" r:id="rId72"/>
    <p:sldId id="467" r:id="rId73"/>
    <p:sldId id="662" r:id="rId74"/>
    <p:sldId id="339" r:id="rId75"/>
    <p:sldId id="505" r:id="rId76"/>
    <p:sldId id="660" r:id="rId77"/>
    <p:sldId id="663" r:id="rId78"/>
    <p:sldId id="661" r:id="rId79"/>
    <p:sldId id="491" r:id="rId80"/>
    <p:sldId id="664" r:id="rId81"/>
    <p:sldId id="492" r:id="rId82"/>
    <p:sldId id="493" r:id="rId83"/>
    <p:sldId id="494" r:id="rId84"/>
    <p:sldId id="495" r:id="rId85"/>
    <p:sldId id="496" r:id="rId86"/>
    <p:sldId id="499" r:id="rId87"/>
    <p:sldId id="500" r:id="rId88"/>
    <p:sldId id="501" r:id="rId89"/>
    <p:sldId id="472" r:id="rId90"/>
    <p:sldId id="424" r:id="rId91"/>
    <p:sldId id="398" r:id="rId92"/>
    <p:sldId id="273" r:id="rId93"/>
    <p:sldId id="274" r:id="rId94"/>
    <p:sldId id="275" r:id="rId95"/>
    <p:sldId id="276" r:id="rId96"/>
    <p:sldId id="277" r:id="rId97"/>
    <p:sldId id="350" r:id="rId98"/>
    <p:sldId id="369" r:id="rId99"/>
    <p:sldId id="278" r:id="rId100"/>
    <p:sldId id="281" r:id="rId101"/>
    <p:sldId id="380" r:id="rId102"/>
    <p:sldId id="432" r:id="rId103"/>
    <p:sldId id="433" r:id="rId104"/>
    <p:sldId id="284" r:id="rId105"/>
    <p:sldId id="387" r:id="rId106"/>
    <p:sldId id="388" r:id="rId107"/>
    <p:sldId id="381" r:id="rId108"/>
    <p:sldId id="389" r:id="rId109"/>
    <p:sldId id="326" r:id="rId110"/>
    <p:sldId id="328" r:id="rId111"/>
    <p:sldId id="436" r:id="rId112"/>
    <p:sldId id="506" r:id="rId113"/>
    <p:sldId id="473" r:id="rId114"/>
    <p:sldId id="510" r:id="rId115"/>
    <p:sldId id="509" r:id="rId116"/>
    <p:sldId id="336" r:id="rId117"/>
    <p:sldId id="665" r:id="rId118"/>
    <p:sldId id="656" r:id="rId119"/>
    <p:sldId id="337" r:id="rId12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800080"/>
    <a:srgbClr val="0000CC"/>
    <a:srgbClr val="000099"/>
    <a:srgbClr val="006600"/>
    <a:srgbClr val="990033"/>
    <a:srgbClr val="000066"/>
    <a:srgbClr val="660033"/>
    <a:srgbClr val="99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25" autoAdjust="0"/>
  </p:normalViewPr>
  <p:slideViewPr>
    <p:cSldViewPr>
      <p:cViewPr varScale="1">
        <p:scale>
          <a:sx n="63" d="100"/>
          <a:sy n="63" d="100"/>
        </p:scale>
        <p:origin x="1306" y="53"/>
      </p:cViewPr>
      <p:guideLst>
        <p:guide orient="horz" pos="2160"/>
        <p:guide pos="2880"/>
      </p:guideLst>
    </p:cSldViewPr>
  </p:slideViewPr>
  <p:notesTextViewPr>
    <p:cViewPr>
      <p:scale>
        <a:sx n="125" d="100"/>
        <a:sy n="125" d="100"/>
      </p:scale>
      <p:origin x="0" y="0"/>
    </p:cViewPr>
  </p:notesTextViewPr>
  <p:sorterViewPr>
    <p:cViewPr>
      <p:scale>
        <a:sx n="125" d="100"/>
        <a:sy n="125" d="100"/>
      </p:scale>
      <p:origin x="0" y="-466"/>
    </p:cViewPr>
  </p:sorterViewPr>
  <p:notesViewPr>
    <p:cSldViewPr>
      <p:cViewPr varScale="1">
        <p:scale>
          <a:sx n="50" d="100"/>
          <a:sy n="50" d="100"/>
        </p:scale>
        <p:origin x="-257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7.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102" Type="http://schemas.openxmlformats.org/officeDocument/2006/relationships/slide" Target="slides/slide72.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13" Type="http://schemas.openxmlformats.org/officeDocument/2006/relationships/slide" Target="slides/slide83.xml"/><Relationship Id="rId118" Type="http://schemas.openxmlformats.org/officeDocument/2006/relationships/slide" Target="slides/slide88.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slide" Target="slides/slide78.xml"/><Relationship Id="rId116" Type="http://schemas.openxmlformats.org/officeDocument/2006/relationships/slide" Target="slides/slide86.xml"/><Relationship Id="rId124"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slide" Target="slides/slide84.xml"/><Relationship Id="rId119"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slide" Target="slides/slide90.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2CFD42C-4F14-493D-ACF6-711354D1593C}" type="datetimeFigureOut">
              <a:rPr lang="tr-TR"/>
              <a:pPr>
                <a:defRPr/>
              </a:pPr>
              <a:t>20.05.2019</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6130781-1BA3-48FC-B01B-00239916D8F6}" type="slidenum">
              <a:rPr lang="tr-TR"/>
              <a:pPr>
                <a:defRPr/>
              </a:pPr>
              <a:t>‹#›</a:t>
            </a:fld>
            <a:endParaRPr lang="tr-TR"/>
          </a:p>
        </p:txBody>
      </p:sp>
    </p:spTree>
    <p:extLst>
      <p:ext uri="{BB962C8B-B14F-4D97-AF65-F5344CB8AC3E}">
        <p14:creationId xmlns:p14="http://schemas.microsoft.com/office/powerpoint/2010/main" val="147809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963A848-4ECD-4330-BCDA-5BE202936DE8}" type="datetimeFigureOut">
              <a:rPr lang="tr-TR"/>
              <a:pPr>
                <a:defRPr/>
              </a:pPr>
              <a:t>20.05.2019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67B6B3F-FE5C-4BBE-A424-1A79277DE624}" type="slidenum">
              <a:rPr lang="tr-TR"/>
              <a:pPr>
                <a:defRPr/>
              </a:pPr>
              <a:t>‹#›</a:t>
            </a:fld>
            <a:endParaRPr lang="tr-TR"/>
          </a:p>
        </p:txBody>
      </p:sp>
    </p:spTree>
    <p:extLst>
      <p:ext uri="{BB962C8B-B14F-4D97-AF65-F5344CB8AC3E}">
        <p14:creationId xmlns:p14="http://schemas.microsoft.com/office/powerpoint/2010/main" val="2819868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p:spPr>
      </p:sp>
      <p:sp>
        <p:nvSpPr>
          <p:cNvPr id="248835"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tr-TR" dirty="0"/>
              <a:t>Dünya’da ilk nüfus sayımının </a:t>
            </a:r>
            <a:r>
              <a:rPr lang="tr-TR" i="1" dirty="0"/>
              <a:t>(</a:t>
            </a:r>
            <a:r>
              <a:rPr lang="tr-TR" i="1" dirty="0" err="1"/>
              <a:t>Census</a:t>
            </a:r>
            <a:r>
              <a:rPr lang="tr-TR" i="1" dirty="0"/>
              <a:t>, </a:t>
            </a:r>
            <a:r>
              <a:rPr lang="tr-TR" i="1" dirty="0" err="1"/>
              <a:t>Lustrum</a:t>
            </a:r>
            <a:r>
              <a:rPr lang="tr-TR" i="1" dirty="0"/>
              <a:t>)</a:t>
            </a:r>
            <a:r>
              <a:rPr lang="tr-TR" dirty="0"/>
              <a:t> İmparator </a:t>
            </a:r>
            <a:r>
              <a:rPr lang="tr-TR" dirty="0" err="1"/>
              <a:t>Augustus</a:t>
            </a:r>
            <a:r>
              <a:rPr lang="tr-TR" dirty="0"/>
              <a:t> döneminde Roma’da yapıldığı söylenebilir. </a:t>
            </a:r>
            <a:br>
              <a:rPr lang="tr-TR" dirty="0"/>
            </a:br>
            <a:r>
              <a:rPr lang="tr-TR" dirty="0" err="1"/>
              <a:t>Monumentum</a:t>
            </a:r>
            <a:r>
              <a:rPr lang="tr-TR" dirty="0"/>
              <a:t> </a:t>
            </a:r>
            <a:r>
              <a:rPr lang="tr-TR" dirty="0" err="1"/>
              <a:t>Ancyranum’da</a:t>
            </a:r>
            <a:r>
              <a:rPr lang="tr-TR" dirty="0"/>
              <a:t> (Ankara Anıtı) da yazılı olduğu üzere; İÖ 28’de yapılan sayımda </a:t>
            </a:r>
            <a:r>
              <a:rPr lang="tr-TR" dirty="0" err="1"/>
              <a:t>Augustus</a:t>
            </a:r>
            <a:r>
              <a:rPr lang="tr-TR" dirty="0"/>
              <a:t>, </a:t>
            </a:r>
            <a:br>
              <a:rPr lang="tr-TR" dirty="0"/>
            </a:br>
            <a:r>
              <a:rPr lang="tr-TR" dirty="0"/>
              <a:t>4 063 000 </a:t>
            </a:r>
            <a:r>
              <a:rPr lang="tr-TR" dirty="0" err="1"/>
              <a:t>Roma’lı</a:t>
            </a:r>
            <a:r>
              <a:rPr lang="tr-TR" dirty="0"/>
              <a:t> yurttaş sayıldığını kaydetmektedir. Bundan 14 yıl sonra İÖ 14’te ise </a:t>
            </a:r>
            <a:br>
              <a:rPr lang="tr-TR" dirty="0"/>
            </a:br>
            <a:r>
              <a:rPr lang="tr-TR" dirty="0"/>
              <a:t>nüfus 4 233 000 ve 3. sayımda (İÖ 8) 4 937 000’dir.</a:t>
            </a:r>
            <a:br>
              <a:rPr lang="tr-TR" dirty="0"/>
            </a:br>
            <a:r>
              <a:rPr lang="tr-TR" i="1" dirty="0"/>
              <a:t>(Kaynak: </a:t>
            </a:r>
            <a:r>
              <a:rPr lang="tr-TR" i="1" dirty="0" err="1"/>
              <a:t>Augustus</a:t>
            </a:r>
            <a:r>
              <a:rPr lang="tr-TR" i="1" dirty="0"/>
              <a:t>. Ankara Anıtı. Cumhuriyet Gazetesi Dünya Klasikleri Dizisi 68, </a:t>
            </a:r>
            <a:r>
              <a:rPr lang="tr-TR" i="1" dirty="0" err="1"/>
              <a:t>syf</a:t>
            </a:r>
            <a:r>
              <a:rPr lang="tr-TR" i="1" dirty="0"/>
              <a:t>. 19, 1999)</a:t>
            </a:r>
          </a:p>
        </p:txBody>
      </p:sp>
      <p:sp>
        <p:nvSpPr>
          <p:cNvPr id="4" name="Slide Number Placeholder 3"/>
          <p:cNvSpPr>
            <a:spLocks noGrp="1"/>
          </p:cNvSpPr>
          <p:nvPr>
            <p:ph type="sldNum" sz="quarter" idx="5"/>
          </p:nvPr>
        </p:nvSpPr>
        <p:spPr/>
        <p:txBody>
          <a:bodyPr/>
          <a:lstStyle/>
          <a:p>
            <a:pPr>
              <a:defRPr/>
            </a:pPr>
            <a:fld id="{44216296-CC65-4A2A-A108-B2066EBB4F2A}" type="slidenum">
              <a:rPr lang="tr-TR" smtClean="0"/>
              <a:pPr>
                <a:defRPr/>
              </a:pPr>
              <a:t>1</a:t>
            </a:fld>
            <a:endParaRPr lang="tr-TR"/>
          </a:p>
        </p:txBody>
      </p:sp>
    </p:spTree>
    <p:extLst>
      <p:ext uri="{BB962C8B-B14F-4D97-AF65-F5344CB8AC3E}">
        <p14:creationId xmlns:p14="http://schemas.microsoft.com/office/powerpoint/2010/main" val="271320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lgn="ctr"/>
            <a:r>
              <a:rPr lang="tr-TR" sz="1200" kern="1200" dirty="0">
                <a:solidFill>
                  <a:schemeClr val="tx1"/>
                </a:solidFill>
                <a:effectLst/>
                <a:latin typeface="+mn-lt"/>
                <a:ea typeface="+mn-ea"/>
                <a:cs typeface="+mn-cs"/>
              </a:rPr>
              <a:t>Burada en ürkünç (vahim) olanı nüfusun 7 milyon eksik gösterilmesi ve buna bağlı olarak da seçmen sayısının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54 milyon yerine 50 milyon kadar alınmasıdır. Bundan dolayı 12Êylül</a:t>
            </a:r>
            <a:r>
              <a:rPr lang="tr-TR" sz="1200" kern="1200" baseline="0" dirty="0">
                <a:solidFill>
                  <a:schemeClr val="tx1"/>
                </a:solidFill>
                <a:effectLst/>
                <a:latin typeface="+mn-lt"/>
                <a:ea typeface="+mn-ea"/>
                <a:cs typeface="+mn-cs"/>
              </a:rPr>
              <a:t> 2010 Anayasa </a:t>
            </a:r>
            <a:r>
              <a:rPr lang="tr-TR" sz="1200" kern="1200" dirty="0">
                <a:solidFill>
                  <a:schemeClr val="tx1"/>
                </a:solidFill>
                <a:effectLst/>
                <a:latin typeface="+mn-lt"/>
                <a:ea typeface="+mn-ea"/>
                <a:cs typeface="+mn-cs"/>
              </a:rPr>
              <a:t>Referandumunda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gerçekte %71’lik katılım oranı olduğu halde, katılım %77 olarak gösterildi!</a:t>
            </a:r>
          </a:p>
          <a:p>
            <a:pPr algn="ct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Seçmen yaşı alt sınırının 20 olduğu 2002 seçiminde Seçmen sayısı 41,4 milyon, yaş sınırının 18 olduğu 2007 seçiminde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42,8 milyon olarak verilmişti. Üstelik yaş sınırı 2 yıl daha aşağıya çekildiği halde </a:t>
            </a:r>
            <a:r>
              <a:rPr lang="tr-TR" sz="1200" b="1" kern="1200" dirty="0">
                <a:solidFill>
                  <a:schemeClr val="tx1"/>
                </a:solidFill>
                <a:effectLst/>
                <a:latin typeface="+mn-lt"/>
                <a:ea typeface="+mn-ea"/>
                <a:cs typeface="+mn-cs"/>
              </a:rPr>
              <a:t>5 yıldaki seçmen artış sayısı 1,3 milyon;</a:t>
            </a:r>
            <a:r>
              <a:rPr lang="tr-TR" sz="1200" kern="1200" dirty="0">
                <a:solidFill>
                  <a:schemeClr val="tx1"/>
                </a:solidFill>
                <a:effectLst/>
                <a:latin typeface="+mn-lt"/>
                <a:ea typeface="+mn-ea"/>
                <a:cs typeface="+mn-cs"/>
              </a:rPr>
              <a:t>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öte yandan </a:t>
            </a:r>
            <a:r>
              <a:rPr lang="tr-TR" sz="1200" b="1" kern="1200" dirty="0">
                <a:solidFill>
                  <a:schemeClr val="tx1"/>
                </a:solidFill>
                <a:effectLst/>
                <a:latin typeface="+mn-lt"/>
                <a:ea typeface="+mn-ea"/>
                <a:cs typeface="+mn-cs"/>
              </a:rPr>
              <a:t>2 yıl sonra</a:t>
            </a:r>
            <a:r>
              <a:rPr lang="tr-TR" sz="1200" kern="1200" dirty="0">
                <a:solidFill>
                  <a:schemeClr val="tx1"/>
                </a:solidFill>
                <a:effectLst/>
                <a:latin typeface="+mn-lt"/>
                <a:ea typeface="+mn-ea"/>
                <a:cs typeface="+mn-cs"/>
              </a:rPr>
              <a:t>ki yerel seçimlerde seçmen sayısı </a:t>
            </a:r>
            <a:r>
              <a:rPr lang="tr-TR" sz="1200" b="1" kern="1200" dirty="0">
                <a:solidFill>
                  <a:schemeClr val="tx1"/>
                </a:solidFill>
                <a:effectLst/>
                <a:latin typeface="+mn-lt"/>
                <a:ea typeface="+mn-ea"/>
                <a:cs typeface="+mn-cs"/>
              </a:rPr>
              <a:t>5,5 milyon</a:t>
            </a:r>
            <a:r>
              <a:rPr lang="tr-TR" sz="1200" kern="1200" dirty="0">
                <a:solidFill>
                  <a:schemeClr val="tx1"/>
                </a:solidFill>
                <a:effectLst/>
                <a:latin typeface="+mn-lt"/>
                <a:ea typeface="+mn-ea"/>
                <a:cs typeface="+mn-cs"/>
              </a:rPr>
              <a:t> artışla 48,3 milyon olarak ilan edilmişti. </a:t>
            </a:r>
            <a:br>
              <a:rPr lang="tr-TR" sz="1200" kern="1200" dirty="0">
                <a:solidFill>
                  <a:schemeClr val="tx1"/>
                </a:solidFill>
                <a:effectLst/>
                <a:latin typeface="+mn-lt"/>
                <a:ea typeface="+mn-ea"/>
                <a:cs typeface="+mn-cs"/>
              </a:rPr>
            </a:b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Bütün bunlar en azından demografik istatistikler konusunda ciddiyetsizlik ve bilgisizlik işaretleridir.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Medeni ülkelerde bu tür skandallara neden olan Kurum başkanları derhal istifa ederler.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Bizde TÜİK ve YSK başkanları olayı gönül rahatlığı ve pişkinlikle karşıladılar.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Nüfusu %10 düşük göstererek örneğin kişi başına gelir rakamını %10 büyütmeyi işe yarar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bir politika olarak düşünenler olabilir, ama Avrupa Birliği’ne üye olabilmek uğruna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istatistik rakamlar kullanarak </a:t>
            </a:r>
            <a:r>
              <a:rPr lang="tr-TR" sz="1200" i="1" kern="1200" dirty="0">
                <a:solidFill>
                  <a:schemeClr val="tx1"/>
                </a:solidFill>
                <a:effectLst/>
                <a:latin typeface="+mn-lt"/>
                <a:ea typeface="+mn-ea"/>
                <a:cs typeface="+mn-cs"/>
              </a:rPr>
              <a:t>"nüfusu ve nüfus artış hızı küçük bir ülke görünümü vermek"</a:t>
            </a:r>
            <a:r>
              <a:rPr lang="tr-TR" sz="1200" kern="1200" dirty="0">
                <a:solidFill>
                  <a:schemeClr val="tx1"/>
                </a:solidFill>
                <a:effectLst/>
                <a:latin typeface="+mn-lt"/>
                <a:ea typeface="+mn-ea"/>
                <a:cs typeface="+mn-cs"/>
              </a:rPr>
              <a:t> çabaları pek başarılı olmaz.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Çünkü basit örneğini yukarda gösterdiğim türden analizleri muhakkak ki Avrupalı uzmanlar da yapıyorlardır.</a:t>
            </a:r>
            <a:endParaRPr lang="tr-TR" dirty="0"/>
          </a:p>
        </p:txBody>
      </p:sp>
      <p:sp>
        <p:nvSpPr>
          <p:cNvPr id="4" name="Slide Number Placeholder 3"/>
          <p:cNvSpPr>
            <a:spLocks noGrp="1"/>
          </p:cNvSpPr>
          <p:nvPr>
            <p:ph type="sldNum" sz="quarter" idx="5"/>
          </p:nvPr>
        </p:nvSpPr>
        <p:spPr/>
        <p:txBody>
          <a:bodyPr/>
          <a:lstStyle/>
          <a:p>
            <a:pPr>
              <a:defRPr/>
            </a:pPr>
            <a:fld id="{ACAEB403-6B23-4A64-9311-BCD493A056C8}" type="slidenum">
              <a:rPr lang="tr-TR" smtClean="0"/>
              <a:pPr>
                <a:defRPr/>
              </a:pPr>
              <a:t>34</a:t>
            </a:fld>
            <a:endParaRPr lang="tr-TR"/>
          </a:p>
        </p:txBody>
      </p:sp>
    </p:spTree>
    <p:extLst>
      <p:ext uri="{BB962C8B-B14F-4D97-AF65-F5344CB8AC3E}">
        <p14:creationId xmlns:p14="http://schemas.microsoft.com/office/powerpoint/2010/main" val="45456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87E78C21-012B-476E-8486-F95DC80BFE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C16CDD-D0DB-49C2-8BB8-72EA7A59B332}" type="slidenum">
              <a:rPr kumimoji="0" lang="tr-TR"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1315" name="Rectangle 2">
            <a:extLst>
              <a:ext uri="{FF2B5EF4-FFF2-40B4-BE49-F238E27FC236}">
                <a16:creationId xmlns:a16="http://schemas.microsoft.com/office/drawing/2014/main" id="{56EEDC69-05E8-4602-87A7-59D7FEA12A68}"/>
              </a:ext>
            </a:extLst>
          </p:cNvPr>
          <p:cNvSpPr>
            <a:spLocks noGrp="1" noRot="1" noChangeAspect="1" noChangeArrowheads="1" noTextEdit="1"/>
          </p:cNvSpPr>
          <p:nvPr>
            <p:ph type="sldImg"/>
          </p:nvPr>
        </p:nvSpPr>
        <p:spPr>
          <a:xfrm>
            <a:off x="1150938" y="692150"/>
            <a:ext cx="4556125" cy="3416300"/>
          </a:xfrm>
          <a:ln w="12700"/>
        </p:spPr>
      </p:sp>
      <p:sp>
        <p:nvSpPr>
          <p:cNvPr id="141316" name="Rectangle 3">
            <a:extLst>
              <a:ext uri="{FF2B5EF4-FFF2-40B4-BE49-F238E27FC236}">
                <a16:creationId xmlns:a16="http://schemas.microsoft.com/office/drawing/2014/main" id="{EB8DE671-1937-486A-A2D1-91CF2AD8196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762000" eaLnBrk="1" hangingPunct="1"/>
            <a:endParaRPr lang="tr-TR" altLang="tr-TR"/>
          </a:p>
        </p:txBody>
      </p:sp>
    </p:spTree>
    <p:extLst>
      <p:ext uri="{BB962C8B-B14F-4D97-AF65-F5344CB8AC3E}">
        <p14:creationId xmlns:p14="http://schemas.microsoft.com/office/powerpoint/2010/main" val="325215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7"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tr-TR" b="1" i="1" u="sng"/>
              <a:t>The addition of 80 million people each year</a:t>
            </a:r>
            <a:r>
              <a:rPr lang="tr-TR"/>
              <a:t>  to an already overcrowded globe is exacerbating the problems of pollution, desertification, underemployment, epidemics, and famine. Because of their own internal problems and priorities, the industrialized countries devote insufficient resources to deal effectively with the poorer areas of the world, which, at least from an economic point of view, are becoming further marginalized. </a:t>
            </a:r>
            <a:br>
              <a:rPr lang="tr-TR"/>
            </a:br>
            <a:r>
              <a:rPr lang="tr-TR"/>
              <a:t>(</a:t>
            </a:r>
            <a:r>
              <a:rPr lang="tr-TR" i="1"/>
              <a:t>Source: The World Factbook, 2008</a:t>
            </a:r>
            <a:r>
              <a:rPr lang="tr-TR"/>
              <a:t> )</a:t>
            </a:r>
          </a:p>
        </p:txBody>
      </p:sp>
      <p:sp>
        <p:nvSpPr>
          <p:cNvPr id="4" name="Slide Number Placeholder 3"/>
          <p:cNvSpPr>
            <a:spLocks noGrp="1"/>
          </p:cNvSpPr>
          <p:nvPr>
            <p:ph type="sldNum" sz="quarter" idx="5"/>
          </p:nvPr>
        </p:nvSpPr>
        <p:spPr/>
        <p:txBody>
          <a:bodyPr/>
          <a:lstStyle/>
          <a:p>
            <a:pPr>
              <a:defRPr/>
            </a:pPr>
            <a:fld id="{87C11931-B750-48A5-89D5-6D1BE885BE33}" type="slidenum">
              <a:rPr lang="tr-TR" smtClean="0"/>
              <a:pPr>
                <a:defRPr/>
              </a:pPr>
              <a:t>39</a:t>
            </a:fld>
            <a:endParaRPr lang="tr-TR"/>
          </a:p>
        </p:txBody>
      </p:sp>
    </p:spTree>
    <p:extLst>
      <p:ext uri="{BB962C8B-B14F-4D97-AF65-F5344CB8AC3E}">
        <p14:creationId xmlns:p14="http://schemas.microsoft.com/office/powerpoint/2010/main" val="300878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tr-TR" b="1"/>
              <a:t>TÜİK 2008 Yoksulluk Raporu’na göre : Hane halkı büyüklüğüne göre yoksulluk artıyor !</a:t>
            </a:r>
            <a:br>
              <a:rPr lang="tr-TR"/>
            </a:br>
            <a:r>
              <a:rPr lang="tr-TR"/>
              <a:t>2008 yılında hane halkı büyüklüğü 3 veya 4 kişi olan hanelerde bulunan kişilerin yoksulluk oranı %8,5 olurken, </a:t>
            </a:r>
            <a:br>
              <a:rPr lang="tr-TR"/>
            </a:br>
            <a:r>
              <a:rPr lang="tr-TR"/>
              <a:t>7 ve daha fazla olan hanelerde kişilerin yoksulluk oranı %38,2. Yedi ve daha çok kişiden oluşan hanelerden </a:t>
            </a:r>
            <a:br>
              <a:rPr lang="tr-TR"/>
            </a:br>
            <a:r>
              <a:rPr lang="tr-TR"/>
              <a:t>kentsel yerlerde oturanlar için yoksulluk riski %27 iken, kırsal yerlerde bu oran 2 katı, %54 olarak belirlendi. </a:t>
            </a:r>
          </a:p>
        </p:txBody>
      </p:sp>
      <p:sp>
        <p:nvSpPr>
          <p:cNvPr id="4" name="Slide Number Placeholder 3"/>
          <p:cNvSpPr>
            <a:spLocks noGrp="1"/>
          </p:cNvSpPr>
          <p:nvPr>
            <p:ph type="sldNum" sz="quarter" idx="5"/>
          </p:nvPr>
        </p:nvSpPr>
        <p:spPr/>
        <p:txBody>
          <a:bodyPr/>
          <a:lstStyle/>
          <a:p>
            <a:pPr>
              <a:defRPr/>
            </a:pPr>
            <a:fld id="{40AAA14B-51F1-4030-B970-42154C66BEF5}" type="slidenum">
              <a:rPr lang="tr-TR" smtClean="0"/>
              <a:pPr>
                <a:defRPr/>
              </a:pPr>
              <a:t>40</a:t>
            </a:fld>
            <a:endParaRPr lang="tr-TR"/>
          </a:p>
        </p:txBody>
      </p:sp>
    </p:spTree>
    <p:extLst>
      <p:ext uri="{BB962C8B-B14F-4D97-AF65-F5344CB8AC3E}">
        <p14:creationId xmlns:p14="http://schemas.microsoft.com/office/powerpoint/2010/main" val="1738320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xfrm>
            <a:off x="1143000" y="685800"/>
            <a:ext cx="4572000" cy="3429000"/>
          </a:xfrm>
          <a:ln/>
        </p:spPr>
      </p:sp>
      <p:sp>
        <p:nvSpPr>
          <p:cNvPr id="230403" name="Notes Placeholder 2"/>
          <p:cNvSpPr>
            <a:spLocks noGrp="1"/>
          </p:cNvSpPr>
          <p:nvPr>
            <p:ph type="body" idx="1"/>
          </p:nvPr>
        </p:nvSpPr>
        <p:spPr>
          <a:noFill/>
          <a:ln/>
        </p:spPr>
        <p:txBody>
          <a:bodyPr/>
          <a:lstStyle/>
          <a:p>
            <a:pPr algn="ctr"/>
            <a:r>
              <a:rPr lang="tr-TR" dirty="0"/>
              <a:t>Başbakan RT. Erdoğan’ın Şubat 2002’den bu yana (henüz Başbakan değilken) aile planlamasının karşıtı sözleri olmuştur. </a:t>
            </a:r>
            <a:br>
              <a:rPr lang="tr-TR" dirty="0"/>
            </a:br>
            <a:r>
              <a:rPr lang="tr-TR" dirty="0"/>
              <a:t>Şubat 2002’de Denizli’de “..aman haa, Allah ne verdiyse..” diyebilmiştir. </a:t>
            </a:r>
            <a:br>
              <a:rPr lang="tr-TR" dirty="0"/>
            </a:br>
            <a:r>
              <a:rPr lang="tr-TR" dirty="0"/>
              <a:t>Bu davranış, Sağlık Bakanlığı’nın Aile Planlaması hizmetleri verme girişimini olumsuz etkiler, </a:t>
            </a:r>
            <a:br>
              <a:rPr lang="tr-TR" dirty="0"/>
            </a:br>
            <a:r>
              <a:rPr lang="tr-TR" dirty="0"/>
              <a:t>dolayısıyla Anayasa’nın 41. maddesine aykırı olur. Ülkemizde her yıl 200 bin dolayında düşük olmaktadır ve </a:t>
            </a:r>
            <a:br>
              <a:rPr lang="tr-TR" dirty="0"/>
            </a:br>
            <a:r>
              <a:rPr lang="tr-TR" dirty="0"/>
              <a:t>bunların çok büyük bir bölümü istenmeyen gebeliktir.  Açıktır ki, özellikle Doğu-Güneydoğu’da Aile Planlaması hizmet açığı vardır. </a:t>
            </a:r>
            <a:br>
              <a:rPr lang="tr-TR" dirty="0"/>
            </a:br>
            <a:r>
              <a:rPr lang="tr-TR" dirty="0"/>
              <a:t>Ülke nüfusu hala % 1,7 gibi yüksek bir hızla (AB’nin yaklaşık 4 katı!) ve son derece gereksiz artmakta, kalkınmaya ket vurmaktadır. </a:t>
            </a:r>
            <a:br>
              <a:rPr lang="tr-TR" dirty="0"/>
            </a:br>
            <a:r>
              <a:rPr lang="tr-TR" dirty="0"/>
              <a:t>Etkin ve yaygın aile planlaması hizmeti sunumu ülkemiz için stratejik önem taşımaktadır, kimse engellememelidir..</a:t>
            </a:r>
            <a:br>
              <a:rPr lang="tr-TR" dirty="0"/>
            </a:br>
            <a:r>
              <a:rPr lang="tr-TR" dirty="0"/>
              <a:t>Başbakan RT Erdoğan’ın 2012-13’te «en</a:t>
            </a:r>
            <a:r>
              <a:rPr lang="tr-TR" baseline="0" dirty="0"/>
              <a:t> az 3 çcocuk» söylemini daha da artırması bilim dışı, ülke çıkarlarına aykırı ve kaygı vericidir.</a:t>
            </a:r>
            <a:endParaRPr lang="tr-TR" dirty="0"/>
          </a:p>
        </p:txBody>
      </p:sp>
      <p:sp>
        <p:nvSpPr>
          <p:cNvPr id="21094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8AAB8-244E-4137-AB6F-ACB4086574D2}" type="slidenum">
              <a:rPr kumimoji="0" lang="tr-T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tr-T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1802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effectLst/>
                <a:latin typeface="Times New Roman" pitchFamily="18" charset="0"/>
                <a:ea typeface="+mn-ea"/>
                <a:cs typeface="+mn-cs"/>
              </a:rPr>
              <a:t>Merkezi Nüfus İdaresi Sistemi'nin (MERNİS) 2001 yılında çevrim-içi (on-line) uygulamasına geçmesiyle doğum istatistikleri </a:t>
            </a:r>
            <a:br>
              <a:rPr lang="tr-TR" sz="1200" kern="1200" dirty="0">
                <a:solidFill>
                  <a:schemeClr val="tx1"/>
                </a:solidFill>
                <a:effectLst/>
                <a:latin typeface="Times New Roman" pitchFamily="18" charset="0"/>
                <a:ea typeface="+mn-ea"/>
                <a:cs typeface="+mn-cs"/>
              </a:rPr>
            </a:br>
            <a:r>
              <a:rPr lang="tr-TR" sz="1200" kern="1200" dirty="0">
                <a:solidFill>
                  <a:schemeClr val="tx1"/>
                </a:solidFill>
                <a:effectLst/>
                <a:latin typeface="Times New Roman" pitchFamily="18" charset="0"/>
                <a:ea typeface="+mn-ea"/>
                <a:cs typeface="+mn-cs"/>
              </a:rPr>
              <a:t>bu veri tabanından üretilmeye başlanmıştır. Doğum verisi, idari kayıtlara gecikmeli yansıyan yeni kayıtlardan dolayı </a:t>
            </a:r>
            <a:br>
              <a:rPr lang="tr-TR" sz="1200" kern="1200" dirty="0">
                <a:solidFill>
                  <a:schemeClr val="tx1"/>
                </a:solidFill>
                <a:effectLst/>
                <a:latin typeface="Times New Roman" pitchFamily="18" charset="0"/>
                <a:ea typeface="+mn-ea"/>
                <a:cs typeface="+mn-cs"/>
              </a:rPr>
            </a:br>
            <a:r>
              <a:rPr lang="tr-TR" sz="1200" kern="1200" dirty="0">
                <a:solidFill>
                  <a:schemeClr val="tx1"/>
                </a:solidFill>
                <a:effectLst/>
                <a:latin typeface="Times New Roman" pitchFamily="18" charset="0"/>
                <a:ea typeface="+mn-ea"/>
                <a:cs typeface="+mn-cs"/>
              </a:rPr>
              <a:t>5 yıl geriye dönük olarak güncellenmektedir. Bu haber bülteninde (</a:t>
            </a:r>
            <a:r>
              <a:rPr lang="tr-TR" sz="1200" b="1" kern="1200" dirty="0">
                <a:solidFill>
                  <a:schemeClr val="tx1"/>
                </a:solidFill>
                <a:effectLst/>
                <a:latin typeface="Times New Roman" pitchFamily="18" charset="0"/>
                <a:ea typeface="+mn-ea"/>
                <a:cs typeface="+mn-cs"/>
              </a:rPr>
              <a:t>Doğum İstatistikleri, 2016)</a:t>
            </a:r>
            <a:r>
              <a:rPr lang="tr-TR" sz="1200" kern="1200" dirty="0">
                <a:solidFill>
                  <a:schemeClr val="tx1"/>
                </a:solidFill>
                <a:effectLst/>
                <a:latin typeface="Times New Roman" pitchFamily="18" charset="0"/>
                <a:ea typeface="+mn-ea"/>
                <a:cs typeface="+mn-cs"/>
              </a:rPr>
              <a:t>, 2011-2015 yıllarına ilişkin </a:t>
            </a:r>
            <a:br>
              <a:rPr lang="tr-TR" sz="1200" kern="1200" dirty="0">
                <a:solidFill>
                  <a:schemeClr val="tx1"/>
                </a:solidFill>
                <a:effectLst/>
                <a:latin typeface="Times New Roman" pitchFamily="18" charset="0"/>
                <a:ea typeface="+mn-ea"/>
                <a:cs typeface="+mn-cs"/>
              </a:rPr>
            </a:br>
            <a:r>
              <a:rPr lang="tr-TR" sz="1200" kern="1200" dirty="0">
                <a:solidFill>
                  <a:schemeClr val="tx1"/>
                </a:solidFill>
                <a:effectLst/>
                <a:latin typeface="Times New Roman" pitchFamily="18" charset="0"/>
                <a:ea typeface="+mn-ea"/>
                <a:cs typeface="+mn-cs"/>
              </a:rPr>
              <a:t>doğum istatistiklerinin 31 Mart 2017 tarihi itibariyle güncellenmiş verileri ile aynı tarih itibariyle 2016 yılı doğum istatistikleri verilmiştir.</a:t>
            </a:r>
            <a:endParaRPr lang="tr-TR" dirty="0"/>
          </a:p>
        </p:txBody>
      </p:sp>
      <p:sp>
        <p:nvSpPr>
          <p:cNvPr id="4" name="Slide Number Placeholder 3"/>
          <p:cNvSpPr>
            <a:spLocks noGrp="1"/>
          </p:cNvSpPr>
          <p:nvPr>
            <p:ph type="sldNum" sz="quarter" idx="10"/>
          </p:nvPr>
        </p:nvSpPr>
        <p:spPr/>
        <p:txBody>
          <a:bodyPr/>
          <a:lstStyle/>
          <a:p>
            <a:pPr>
              <a:defRPr/>
            </a:pPr>
            <a:fld id="{1E6E034A-9B72-4355-B8A6-75F3B224002A}" type="slidenum">
              <a:rPr lang="tr-TR" smtClean="0">
                <a:solidFill>
                  <a:prstClr val="black"/>
                </a:solidFill>
              </a:rPr>
              <a:pPr>
                <a:defRPr/>
              </a:pPr>
              <a:t>47</a:t>
            </a:fld>
            <a:endParaRPr lang="tr-TR">
              <a:solidFill>
                <a:prstClr val="black"/>
              </a:solidFill>
            </a:endParaRPr>
          </a:p>
        </p:txBody>
      </p:sp>
    </p:spTree>
    <p:extLst>
      <p:ext uri="{BB962C8B-B14F-4D97-AF65-F5344CB8AC3E}">
        <p14:creationId xmlns:p14="http://schemas.microsoft.com/office/powerpoint/2010/main" val="235581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xfrm>
            <a:off x="852488" y="744538"/>
            <a:ext cx="4964112" cy="3722687"/>
          </a:xfrm>
          <a:ln/>
        </p:spPr>
      </p:sp>
      <p:sp>
        <p:nvSpPr>
          <p:cNvPr id="351235" name="Notes Placeholder 2"/>
          <p:cNvSpPr>
            <a:spLocks noGrp="1"/>
          </p:cNvSpPr>
          <p:nvPr>
            <p:ph type="body" idx="1"/>
          </p:nvPr>
        </p:nvSpPr>
        <p:spPr>
          <a:noFill/>
          <a:ln w="9525"/>
        </p:spPr>
        <p:txBody>
          <a:bodyPr/>
          <a:lstStyle/>
          <a:p>
            <a:endParaRPr lang="tr-TR" dirty="0"/>
          </a:p>
        </p:txBody>
      </p:sp>
      <p:sp>
        <p:nvSpPr>
          <p:cNvPr id="3512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04B481-1A5A-4E09-B605-D901620DD800}" type="slidenum">
              <a:rPr kumimoji="0" lang="en-AU"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AU"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418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a:ln/>
        </p:spPr>
      </p:sp>
      <p:sp>
        <p:nvSpPr>
          <p:cNvPr id="60419" name="2 Not Yer Tutucusu"/>
          <p:cNvSpPr>
            <a:spLocks noGrp="1"/>
          </p:cNvSpPr>
          <p:nvPr>
            <p:ph type="body" idx="1"/>
          </p:nvPr>
        </p:nvSpPr>
        <p:spPr>
          <a:noFill/>
          <a:ln/>
        </p:spPr>
        <p:txBody>
          <a:bodyPr/>
          <a:lstStyle/>
          <a:p>
            <a:endParaRPr lang="tr-TR" dirty="0">
              <a:latin typeface="Arial" charset="0"/>
            </a:endParaRPr>
          </a:p>
        </p:txBody>
      </p:sp>
      <p:sp>
        <p:nvSpPr>
          <p:cNvPr id="60420" name="3 Slayt Numarası Yer Tutucusu"/>
          <p:cNvSpPr>
            <a:spLocks noGrp="1"/>
          </p:cNvSpPr>
          <p:nvPr>
            <p:ph type="sldNum" sz="quarter" idx="5"/>
          </p:nvPr>
        </p:nvSpPr>
        <p:spPr>
          <a:noFill/>
        </p:spPr>
        <p:txBody>
          <a:bodyPr/>
          <a:lstStyle/>
          <a:p>
            <a:fld id="{66249287-DA9E-4E8B-B1A3-35D4625AD0BD}" type="slidenum">
              <a:rPr lang="en-AU" smtClean="0">
                <a:solidFill>
                  <a:prstClr val="black"/>
                </a:solidFill>
              </a:rPr>
              <a:pPr/>
              <a:t>60</a:t>
            </a:fld>
            <a:endParaRPr lang="en-AU">
              <a:solidFill>
                <a:prstClr val="black"/>
              </a:solidFill>
            </a:endParaRPr>
          </a:p>
        </p:txBody>
      </p:sp>
    </p:spTree>
    <p:extLst>
      <p:ext uri="{BB962C8B-B14F-4D97-AF65-F5344CB8AC3E}">
        <p14:creationId xmlns:p14="http://schemas.microsoft.com/office/powerpoint/2010/main" val="724357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a:noFill/>
          <a:ln/>
        </p:spPr>
        <p:txBody>
          <a:bodyPr/>
          <a:lstStyle/>
          <a:p>
            <a:pPr algn="ctr"/>
            <a:endParaRPr lang="tr-TR" dirty="0">
              <a:latin typeface="Arial" pitchFamily="34" charset="0"/>
            </a:endParaRPr>
          </a:p>
        </p:txBody>
      </p:sp>
      <p:sp>
        <p:nvSpPr>
          <p:cNvPr id="46182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B9589-34C0-4602-A11A-73A3D704F954}" type="slidenum">
              <a:rPr kumimoji="0" lang="tr-TR"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tr-TR"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46369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en-US"/>
              <a:t>* 1 billion in 1804   * 2 billion in 1927</a:t>
            </a:r>
            <a:r>
              <a:rPr lang="tr-TR"/>
              <a:t> </a:t>
            </a:r>
            <a:r>
              <a:rPr lang="en-US"/>
              <a:t>(123 years later)  * 3 billion in 1960</a:t>
            </a:r>
            <a:r>
              <a:rPr lang="tr-TR"/>
              <a:t> </a:t>
            </a:r>
            <a:r>
              <a:rPr lang="en-US"/>
              <a:t>(33 years later)  </a:t>
            </a:r>
            <a:br>
              <a:rPr lang="tr-TR"/>
            </a:br>
            <a:r>
              <a:rPr lang="en-US"/>
              <a:t>* 4 billion in 1974</a:t>
            </a:r>
            <a:r>
              <a:rPr lang="tr-TR"/>
              <a:t> </a:t>
            </a:r>
            <a:r>
              <a:rPr lang="en-US"/>
              <a:t>(14 years later)  * 5 billion in 1987</a:t>
            </a:r>
            <a:r>
              <a:rPr lang="tr-TR"/>
              <a:t> </a:t>
            </a:r>
            <a:r>
              <a:rPr lang="en-US"/>
              <a:t>(13 years later)  * 6 billion in 1999</a:t>
            </a:r>
            <a:r>
              <a:rPr lang="tr-TR"/>
              <a:t> </a:t>
            </a:r>
            <a:r>
              <a:rPr lang="en-US"/>
              <a:t>(12 years later) </a:t>
            </a:r>
            <a:endParaRPr lang="tr-TR"/>
          </a:p>
          <a:p>
            <a:pPr algn="ctr"/>
            <a:r>
              <a:rPr lang="tr-TR"/>
              <a:t>The addition of 80 million people each year to an already overcrowded globe is </a:t>
            </a:r>
            <a:br>
              <a:rPr lang="tr-TR"/>
            </a:br>
            <a:r>
              <a:rPr lang="tr-TR"/>
              <a:t>exacerbating the problems of pollution, desertification, underemployment, epidemics, and famine. </a:t>
            </a:r>
          </a:p>
        </p:txBody>
      </p:sp>
      <p:sp>
        <p:nvSpPr>
          <p:cNvPr id="4" name="Slide Number Placeholder 3"/>
          <p:cNvSpPr>
            <a:spLocks noGrp="1"/>
          </p:cNvSpPr>
          <p:nvPr>
            <p:ph type="sldNum" sz="quarter" idx="5"/>
          </p:nvPr>
        </p:nvSpPr>
        <p:spPr/>
        <p:txBody>
          <a:bodyPr/>
          <a:lstStyle/>
          <a:p>
            <a:pPr>
              <a:defRPr/>
            </a:pPr>
            <a:fld id="{34AA162C-D55C-40DE-AC00-F9E053BA35AF}" type="slidenum">
              <a:rPr lang="tr-TR" smtClean="0"/>
              <a:pPr>
                <a:defRPr/>
              </a:pPr>
              <a:t>73</a:t>
            </a:fld>
            <a:endParaRPr lang="tr-TR"/>
          </a:p>
        </p:txBody>
      </p:sp>
    </p:spTree>
    <p:extLst>
      <p:ext uri="{BB962C8B-B14F-4D97-AF65-F5344CB8AC3E}">
        <p14:creationId xmlns:p14="http://schemas.microsoft.com/office/powerpoint/2010/main" val="102228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67B6B3F-FE5C-4BBE-A424-1A79277DE624}" type="slidenum">
              <a:rPr lang="tr-TR" smtClean="0"/>
              <a:pPr>
                <a:defRPr/>
              </a:pPr>
              <a:t>4</a:t>
            </a:fld>
            <a:endParaRPr lang="tr-TR"/>
          </a:p>
        </p:txBody>
      </p:sp>
    </p:spTree>
    <p:extLst>
      <p:ext uri="{BB962C8B-B14F-4D97-AF65-F5344CB8AC3E}">
        <p14:creationId xmlns:p14="http://schemas.microsoft.com/office/powerpoint/2010/main" val="1947732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en-US"/>
              <a:t>* 1 billion in 1804   * 2 billion in 1927</a:t>
            </a:r>
            <a:r>
              <a:rPr lang="tr-TR"/>
              <a:t> </a:t>
            </a:r>
            <a:r>
              <a:rPr lang="en-US"/>
              <a:t>(123 years later)  * 3 billion in 1960</a:t>
            </a:r>
            <a:r>
              <a:rPr lang="tr-TR"/>
              <a:t> </a:t>
            </a:r>
            <a:r>
              <a:rPr lang="en-US"/>
              <a:t>(33 years later)  </a:t>
            </a:r>
            <a:br>
              <a:rPr lang="tr-TR"/>
            </a:br>
            <a:r>
              <a:rPr lang="en-US"/>
              <a:t>* 4 billion in 1974</a:t>
            </a:r>
            <a:r>
              <a:rPr lang="tr-TR"/>
              <a:t> </a:t>
            </a:r>
            <a:r>
              <a:rPr lang="en-US"/>
              <a:t>(14 years later)  * 5 billion in 1987</a:t>
            </a:r>
            <a:r>
              <a:rPr lang="tr-TR"/>
              <a:t> </a:t>
            </a:r>
            <a:r>
              <a:rPr lang="en-US"/>
              <a:t>(13 years later)  * 6 billion in 1999</a:t>
            </a:r>
            <a:r>
              <a:rPr lang="tr-TR"/>
              <a:t> </a:t>
            </a:r>
            <a:r>
              <a:rPr lang="en-US"/>
              <a:t>(12 years later) </a:t>
            </a:r>
            <a:endParaRPr lang="tr-TR"/>
          </a:p>
          <a:p>
            <a:pPr algn="ctr"/>
            <a:r>
              <a:rPr lang="tr-TR"/>
              <a:t>The addition of 80 million people each year to an already overcrowded globe is </a:t>
            </a:r>
            <a:br>
              <a:rPr lang="tr-TR"/>
            </a:br>
            <a:r>
              <a:rPr lang="tr-TR"/>
              <a:t>exacerbating the problems of pollution, desertification, underemployment, epidemics, and famine. </a:t>
            </a:r>
          </a:p>
        </p:txBody>
      </p:sp>
      <p:sp>
        <p:nvSpPr>
          <p:cNvPr id="4" name="Slide Number Placeholder 3"/>
          <p:cNvSpPr>
            <a:spLocks noGrp="1"/>
          </p:cNvSpPr>
          <p:nvPr>
            <p:ph type="sldNum" sz="quarter" idx="5"/>
          </p:nvPr>
        </p:nvSpPr>
        <p:spPr/>
        <p:txBody>
          <a:bodyPr/>
          <a:lstStyle/>
          <a:p>
            <a:pPr>
              <a:defRPr/>
            </a:pPr>
            <a:fld id="{34AA162C-D55C-40DE-AC00-F9E053BA35AF}" type="slidenum">
              <a:rPr lang="tr-TR" smtClean="0"/>
              <a:pPr>
                <a:defRPr/>
              </a:pPr>
              <a:t>74</a:t>
            </a:fld>
            <a:endParaRPr lang="tr-TR"/>
          </a:p>
        </p:txBody>
      </p:sp>
    </p:spTree>
    <p:extLst>
      <p:ext uri="{BB962C8B-B14F-4D97-AF65-F5344CB8AC3E}">
        <p14:creationId xmlns:p14="http://schemas.microsoft.com/office/powerpoint/2010/main" val="1756729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890588" y="733425"/>
            <a:ext cx="4887912" cy="3665538"/>
          </a:xfrm>
          <a:ln/>
        </p:spPr>
      </p:sp>
      <p:sp>
        <p:nvSpPr>
          <p:cNvPr id="139267" name="Notes Placeholder 2"/>
          <p:cNvSpPr>
            <a:spLocks noGrp="1"/>
          </p:cNvSpPr>
          <p:nvPr>
            <p:ph type="body" idx="1"/>
          </p:nvPr>
        </p:nvSpPr>
        <p:spPr>
          <a:noFill/>
          <a:ln w="9525"/>
        </p:spPr>
        <p:txBody>
          <a:bodyPr/>
          <a:lstStyle/>
          <a:p>
            <a:pPr algn="ctr"/>
            <a:r>
              <a:rPr lang="tr-TR" dirty="0"/>
              <a:t>Dünya nüfusuna </a:t>
            </a:r>
            <a:r>
              <a:rPr lang="tr-TR" b="1" u="sng" dirty="0"/>
              <a:t>her gün</a:t>
            </a:r>
            <a:r>
              <a:rPr lang="tr-TR" dirty="0"/>
              <a:t> 200 000 yeni insan katılıyor.. Her yıl bir Türkiye nüfusu (yaklaşık 75 milyon) Dünya nüfusuna ekleniyor!</a:t>
            </a:r>
            <a:endParaRPr lang="tr-TR" b="1" u="sng" dirty="0"/>
          </a:p>
        </p:txBody>
      </p:sp>
      <p:sp>
        <p:nvSpPr>
          <p:cNvPr id="13926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99F995-C3D8-482B-A316-74B61C0CA26E}" type="slidenum">
              <a:rPr kumimoji="0" lang="tr-TR"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tr-TR"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8528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pPr algn="ctr"/>
            <a:r>
              <a:rPr lang="tr-TR" dirty="0"/>
              <a:t>BM Gıda ve Tarım Örgütü’nün </a:t>
            </a:r>
            <a:r>
              <a:rPr lang="tr-TR" i="1" dirty="0"/>
              <a:t>(</a:t>
            </a:r>
            <a:r>
              <a:rPr lang="tr-TR" i="1" dirty="0" err="1"/>
              <a:t>FAO:Food</a:t>
            </a:r>
            <a:r>
              <a:rPr lang="tr-TR" i="1" dirty="0"/>
              <a:t> &amp; </a:t>
            </a:r>
            <a:r>
              <a:rPr lang="tr-TR" i="1" dirty="0" err="1"/>
              <a:t>Agricultural</a:t>
            </a:r>
            <a:r>
              <a:rPr lang="tr-TR" i="1" dirty="0"/>
              <a:t> </a:t>
            </a:r>
            <a:r>
              <a:rPr lang="tr-TR" i="1" dirty="0" err="1"/>
              <a:t>Organisation</a:t>
            </a:r>
            <a:r>
              <a:rPr lang="tr-TR" i="1" dirty="0"/>
              <a:t>)</a:t>
            </a:r>
            <a:r>
              <a:rPr lang="tr-TR" dirty="0"/>
              <a:t>  web sitesinde yer verdiği </a:t>
            </a:r>
            <a:r>
              <a:rPr lang="tr-TR" b="1" dirty="0"/>
              <a:t>AÇLIK HARİTASI</a:t>
            </a:r>
            <a:r>
              <a:rPr lang="tr-TR" dirty="0"/>
              <a:t>, </a:t>
            </a:r>
            <a:br>
              <a:rPr lang="tr-TR" dirty="0"/>
            </a:br>
            <a:r>
              <a:rPr lang="tr-TR" dirty="0" err="1"/>
              <a:t>Küreselleş</a:t>
            </a:r>
            <a:r>
              <a:rPr lang="tr-TR" b="1" u="sng" dirty="0" err="1"/>
              <a:t>TİR</a:t>
            </a:r>
            <a:r>
              <a:rPr lang="tr-TR" dirty="0" err="1"/>
              <a:t>mecilerin</a:t>
            </a:r>
            <a:r>
              <a:rPr lang="tr-TR" dirty="0"/>
              <a:t> (=Yeni Emperyalistlerin) insanların zihnine kurdukları retorik (sözel) tuzaklarla yalan düzeninin </a:t>
            </a:r>
            <a:br>
              <a:rPr lang="tr-TR" dirty="0"/>
            </a:br>
            <a:r>
              <a:rPr lang="tr-TR" dirty="0"/>
              <a:t>daha fazla sürdürülmesi olanaksız. </a:t>
            </a:r>
            <a:r>
              <a:rPr lang="tr-TR" dirty="0" err="1"/>
              <a:t>Küreselleş</a:t>
            </a:r>
            <a:r>
              <a:rPr lang="tr-TR" b="1" dirty="0" err="1"/>
              <a:t>TİR</a:t>
            </a:r>
            <a:r>
              <a:rPr lang="tr-TR" dirty="0" err="1"/>
              <a:t>me</a:t>
            </a:r>
            <a:r>
              <a:rPr lang="tr-TR" dirty="0"/>
              <a:t> açlık, işsizlik, yoksulluk, eşitsizlik, savaşlar.. getirdi.</a:t>
            </a:r>
          </a:p>
        </p:txBody>
      </p:sp>
      <p:sp>
        <p:nvSpPr>
          <p:cNvPr id="22016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B0D301-B8DE-46FC-8B34-2645928F7FBA}" type="slidenum">
              <a:rPr kumimoji="0" lang="tr-TR"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tr-TR"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582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kumimoji="1" lang="tr-TR" sz="1200" b="1" kern="1200" dirty="0">
                <a:solidFill>
                  <a:schemeClr val="tx1"/>
                </a:solidFill>
                <a:effectLst/>
                <a:latin typeface="Arial" charset="0"/>
                <a:ea typeface="+mn-ea"/>
                <a:cs typeface="+mn-cs"/>
              </a:rPr>
              <a:t>Yoksulluk:</a:t>
            </a:r>
            <a:r>
              <a:rPr kumimoji="1" lang="tr-TR" sz="1200" kern="1200" dirty="0">
                <a:solidFill>
                  <a:schemeClr val="tx1"/>
                </a:solidFill>
                <a:effectLst/>
                <a:latin typeface="Arial" charset="0"/>
                <a:ea typeface="+mn-ea"/>
                <a:cs typeface="+mn-cs"/>
              </a:rPr>
              <a:t> İnsanların </a:t>
            </a:r>
            <a:r>
              <a:rPr kumimoji="1" lang="tr-TR" sz="1200" b="1" i="1" u="sng" kern="1200" dirty="0">
                <a:solidFill>
                  <a:schemeClr val="tx1"/>
                </a:solidFill>
                <a:effectLst/>
                <a:latin typeface="Arial" charset="0"/>
                <a:ea typeface="+mn-ea"/>
                <a:cs typeface="+mn-cs"/>
              </a:rPr>
              <a:t>temel gereksinimlerini karşılayamama</a:t>
            </a:r>
            <a:r>
              <a:rPr kumimoji="1" lang="tr-TR" sz="1200" kern="1200" dirty="0">
                <a:solidFill>
                  <a:schemeClr val="tx1"/>
                </a:solidFill>
                <a:effectLst/>
                <a:latin typeface="Arial" charset="0"/>
                <a:ea typeface="+mn-ea"/>
                <a:cs typeface="+mn-cs"/>
              </a:rPr>
              <a:t> durumudur. </a:t>
            </a:r>
            <a:br>
              <a:rPr kumimoji="1" lang="tr-TR" sz="1200" kern="1200" dirty="0">
                <a:solidFill>
                  <a:schemeClr val="tx1"/>
                </a:solidFill>
                <a:effectLst/>
                <a:latin typeface="Arial" charset="0"/>
                <a:ea typeface="+mn-ea"/>
                <a:cs typeface="+mn-cs"/>
              </a:rPr>
            </a:br>
            <a:r>
              <a:rPr kumimoji="1" lang="tr-TR" sz="1200" kern="1200" dirty="0">
                <a:solidFill>
                  <a:schemeClr val="tx1"/>
                </a:solidFill>
                <a:effectLst/>
                <a:latin typeface="Arial" charset="0"/>
                <a:ea typeface="+mn-ea"/>
                <a:cs typeface="+mn-cs"/>
              </a:rPr>
              <a:t>Yoksulluğu dar ve geniş anlamda olmak üzere 2 türlü tanımlamak olanaklıdır. </a:t>
            </a:r>
            <a:br>
              <a:rPr kumimoji="1" lang="tr-TR" sz="1200" kern="1200" dirty="0">
                <a:solidFill>
                  <a:schemeClr val="tx1"/>
                </a:solidFill>
                <a:effectLst/>
                <a:latin typeface="Arial" charset="0"/>
                <a:ea typeface="+mn-ea"/>
                <a:cs typeface="+mn-cs"/>
              </a:rPr>
            </a:br>
            <a:r>
              <a:rPr kumimoji="1" lang="tr-TR" sz="1200" b="1" i="1" kern="1200" dirty="0">
                <a:solidFill>
                  <a:schemeClr val="tx1"/>
                </a:solidFill>
                <a:effectLst/>
                <a:latin typeface="Arial" charset="0"/>
                <a:ea typeface="+mn-ea"/>
                <a:cs typeface="+mn-cs"/>
              </a:rPr>
              <a:t>Dar anlamda yoksulluk, açlıktan ölme ve barınacak yeri olmama durumu</a:t>
            </a:r>
            <a:r>
              <a:rPr kumimoji="1" lang="tr-TR" sz="1200" kern="1200" dirty="0">
                <a:solidFill>
                  <a:schemeClr val="tx1"/>
                </a:solidFill>
                <a:effectLst/>
                <a:latin typeface="Arial" charset="0"/>
                <a:ea typeface="+mn-ea"/>
                <a:cs typeface="+mn-cs"/>
              </a:rPr>
              <a:t> iken, </a:t>
            </a:r>
            <a:br>
              <a:rPr kumimoji="1" lang="tr-TR" sz="1200" kern="1200" dirty="0">
                <a:solidFill>
                  <a:schemeClr val="tx1"/>
                </a:solidFill>
                <a:effectLst/>
                <a:latin typeface="Arial" charset="0"/>
                <a:ea typeface="+mn-ea"/>
                <a:cs typeface="+mn-cs"/>
              </a:rPr>
            </a:br>
            <a:r>
              <a:rPr kumimoji="1" lang="tr-TR" sz="1200" kern="1200" dirty="0">
                <a:solidFill>
                  <a:schemeClr val="tx1"/>
                </a:solidFill>
                <a:effectLst/>
                <a:latin typeface="Arial" charset="0"/>
                <a:ea typeface="+mn-ea"/>
                <a:cs typeface="+mn-cs"/>
              </a:rPr>
              <a:t>geniş anlamda yoksulluk, gıda, giyim ve barınma gibi olanakları yaşamlarını </a:t>
            </a:r>
            <a:br>
              <a:rPr kumimoji="1" lang="tr-TR" sz="1200" kern="1200" dirty="0">
                <a:solidFill>
                  <a:schemeClr val="tx1"/>
                </a:solidFill>
                <a:effectLst/>
                <a:latin typeface="Arial" charset="0"/>
                <a:ea typeface="+mn-ea"/>
                <a:cs typeface="+mn-cs"/>
              </a:rPr>
            </a:br>
            <a:r>
              <a:rPr kumimoji="1" lang="tr-TR" sz="1200" kern="1200" dirty="0">
                <a:solidFill>
                  <a:schemeClr val="tx1"/>
                </a:solidFill>
                <a:effectLst/>
                <a:latin typeface="Arial" charset="0"/>
                <a:ea typeface="+mn-ea"/>
                <a:cs typeface="+mn-cs"/>
              </a:rPr>
              <a:t>sürdürmeye yettiği halde toplumun genel düzeyinin gerisinde kalmayı anlatır.</a:t>
            </a:r>
            <a:br>
              <a:rPr kumimoji="1" lang="tr-TR" sz="1200" kern="1200" dirty="0">
                <a:solidFill>
                  <a:schemeClr val="tx1"/>
                </a:solidFill>
                <a:effectLst/>
                <a:latin typeface="Arial" charset="0"/>
                <a:ea typeface="+mn-ea"/>
                <a:cs typeface="+mn-cs"/>
              </a:rPr>
            </a:br>
            <a:r>
              <a:rPr kumimoji="1" lang="tr-TR" sz="1200" i="1" kern="1200" dirty="0">
                <a:solidFill>
                  <a:schemeClr val="tx1"/>
                </a:solidFill>
                <a:effectLst/>
                <a:latin typeface="Arial" charset="0"/>
                <a:ea typeface="+mn-ea"/>
                <a:cs typeface="+mn-cs"/>
              </a:rPr>
              <a:t>(www.tuik.gov.tr/</a:t>
            </a:r>
            <a:r>
              <a:rPr kumimoji="1" lang="tr-TR" sz="1200" i="1" kern="1200" dirty="0" err="1">
                <a:solidFill>
                  <a:schemeClr val="tx1"/>
                </a:solidFill>
                <a:effectLst/>
                <a:latin typeface="Arial" charset="0"/>
                <a:ea typeface="+mn-ea"/>
                <a:cs typeface="+mn-cs"/>
              </a:rPr>
              <a:t>MetaVeri.do?tb_id</a:t>
            </a:r>
            <a:r>
              <a:rPr kumimoji="1" lang="tr-TR" sz="1200" i="1" kern="1200" dirty="0">
                <a:solidFill>
                  <a:schemeClr val="tx1"/>
                </a:solidFill>
                <a:effectLst/>
                <a:latin typeface="Arial" charset="0"/>
                <a:ea typeface="+mn-ea"/>
                <a:cs typeface="+mn-cs"/>
              </a:rPr>
              <a:t>=23&amp;ust_id=7, 15.1.11)</a:t>
            </a:r>
            <a:endParaRPr lang="tr-TR" i="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CC24A4-96EA-4615-A238-9A6BC1EFDADE}" type="slidenum">
              <a:rPr kumimoji="0" lang="en-AU" sz="12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AU" sz="12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23276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r>
              <a:rPr lang="tr-TR" sz="1200" kern="1200" dirty="0">
                <a:solidFill>
                  <a:schemeClr val="tx1"/>
                </a:solidFill>
                <a:effectLst/>
                <a:latin typeface="+mn-lt"/>
                <a:ea typeface="+mn-ea"/>
                <a:cs typeface="+mn-cs"/>
              </a:rPr>
              <a:t>Türkiye’nin ilk nüfus sayımında (1927)</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okuryazar oranı oldukça düşüktü.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Kadınlarda %4, erkeklerde %13, genel nüfusun okuryazarlık oranı %8.16 idi.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Güneydoğu illerimizin kimi köylerinde ise % 1 bile değildi. </a:t>
            </a:r>
            <a:br>
              <a:rPr lang="tr-TR" sz="1200" kern="1200" dirty="0">
                <a:solidFill>
                  <a:schemeClr val="tx1"/>
                </a:solidFill>
                <a:effectLst/>
                <a:latin typeface="+mn-lt"/>
                <a:ea typeface="+mn-ea"/>
                <a:cs typeface="+mn-cs"/>
              </a:rPr>
            </a:br>
            <a:r>
              <a:rPr lang="tr-TR" sz="1200" kern="1200" dirty="0">
                <a:solidFill>
                  <a:schemeClr val="tx1"/>
                </a:solidFill>
                <a:effectLst/>
                <a:latin typeface="+mn-lt"/>
                <a:ea typeface="+mn-ea"/>
                <a:cs typeface="+mn-cs"/>
              </a:rPr>
              <a:t>Bu ayıp ve utanma payı kuşkusuz ki, Cumhuriyet yönetimi öncesine aitti. </a:t>
            </a:r>
            <a:br>
              <a:rPr lang="tr-TR" sz="1200" kern="1200" dirty="0">
                <a:solidFill>
                  <a:schemeClr val="tx1"/>
                </a:solidFill>
                <a:effectLst/>
                <a:latin typeface="+mn-lt"/>
                <a:ea typeface="+mn-ea"/>
                <a:cs typeface="+mn-cs"/>
              </a:rPr>
            </a:br>
            <a:r>
              <a:rPr lang="tr-TR" sz="1200" kern="1200">
                <a:solidFill>
                  <a:schemeClr val="tx1"/>
                </a:solidFill>
                <a:effectLst/>
                <a:latin typeface="+mn-lt"/>
                <a:ea typeface="+mn-ea"/>
                <a:cs typeface="+mn-cs"/>
              </a:rPr>
              <a:t>Ancak </a:t>
            </a:r>
            <a:r>
              <a:rPr lang="tr-TR" sz="1200" kern="1200" dirty="0">
                <a:solidFill>
                  <a:schemeClr val="tx1"/>
                </a:solidFill>
                <a:effectLst/>
                <a:latin typeface="+mn-lt"/>
                <a:ea typeface="+mn-ea"/>
                <a:cs typeface="+mn-cs"/>
              </a:rPr>
              <a:t>bu ayıbın </a:t>
            </a:r>
            <a:r>
              <a:rPr lang="tr-TR" sz="1200" kern="1200">
                <a:solidFill>
                  <a:schemeClr val="tx1"/>
                </a:solidFill>
                <a:effectLst/>
                <a:latin typeface="+mn-lt"/>
                <a:ea typeface="+mn-ea"/>
                <a:cs typeface="+mn-cs"/>
              </a:rPr>
              <a:t>giderilmesi ulusal bir görevdir.</a:t>
            </a:r>
            <a:endParaRPr lang="tr-TR" dirty="0"/>
          </a:p>
        </p:txBody>
      </p:sp>
      <p:sp>
        <p:nvSpPr>
          <p:cNvPr id="4" name="Slayt Numarası Yer Tutucusu 3"/>
          <p:cNvSpPr>
            <a:spLocks noGrp="1"/>
          </p:cNvSpPr>
          <p:nvPr>
            <p:ph type="sldNum" sz="quarter" idx="10"/>
          </p:nvPr>
        </p:nvSpPr>
        <p:spPr/>
        <p:txBody>
          <a:bodyPr/>
          <a:lstStyle/>
          <a:p>
            <a:pPr>
              <a:defRPr/>
            </a:pPr>
            <a:fld id="{B67B6B3F-FE5C-4BBE-A424-1A79277DE624}" type="slidenum">
              <a:rPr lang="tr-TR" smtClean="0"/>
              <a:pPr>
                <a:defRPr/>
              </a:pPr>
              <a:t>10</a:t>
            </a:fld>
            <a:endParaRPr lang="tr-TR"/>
          </a:p>
        </p:txBody>
      </p:sp>
    </p:spTree>
    <p:extLst>
      <p:ext uri="{BB962C8B-B14F-4D97-AF65-F5344CB8AC3E}">
        <p14:creationId xmlns:p14="http://schemas.microsoft.com/office/powerpoint/2010/main" val="125368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B67B6B3F-FE5C-4BBE-A424-1A79277DE624}" type="slidenum">
              <a:rPr lang="tr-TR" smtClean="0"/>
              <a:pPr>
                <a:defRPr/>
              </a:pPr>
              <a:t>13</a:t>
            </a:fld>
            <a:endParaRPr lang="tr-TR"/>
          </a:p>
        </p:txBody>
      </p:sp>
    </p:spTree>
    <p:extLst>
      <p:ext uri="{BB962C8B-B14F-4D97-AF65-F5344CB8AC3E}">
        <p14:creationId xmlns:p14="http://schemas.microsoft.com/office/powerpoint/2010/main" val="68603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tr-TR" b="1" u="sng"/>
              <a:t>TÜİK 2008 Yoksulluk Araştırması 		:</a:t>
            </a:r>
            <a:br>
              <a:rPr lang="tr-TR"/>
            </a:br>
            <a:r>
              <a:rPr lang="tr-TR"/>
              <a:t>İlköğretime başlamamış olan 6 yaşından küçük çocukların yoksulluk riski %22,5’tir. </a:t>
            </a:r>
            <a:br>
              <a:rPr lang="tr-TR"/>
            </a:br>
            <a:r>
              <a:rPr lang="tr-TR"/>
              <a:t>En yüksek yoksulluk riskine sahip </a:t>
            </a:r>
            <a:r>
              <a:rPr lang="tr-TR" b="1"/>
              <a:t>tarım sektöründe</a:t>
            </a:r>
            <a:r>
              <a:rPr lang="tr-TR"/>
              <a:t> çalışanlarda yoksulluk oranı %38’dir. </a:t>
            </a:r>
            <a:br>
              <a:rPr lang="tr-TR"/>
            </a:br>
            <a:r>
              <a:rPr lang="tr-TR"/>
              <a:t>Okur-yazar olmayanlarda yoksulluk %39,6 iken, ilkokul mezunlarında bu oran %13,4, </a:t>
            </a:r>
            <a:br>
              <a:rPr lang="tr-TR"/>
            </a:br>
            <a:r>
              <a:rPr lang="tr-TR"/>
              <a:t>lise ve dengi meslek okulları mezunlarında %5,6, yüksekokul, fakülte ve üstü mezuniyete sahip kişilerde %0,7’dir. </a:t>
            </a:r>
          </a:p>
        </p:txBody>
      </p:sp>
      <p:sp>
        <p:nvSpPr>
          <p:cNvPr id="4" name="Slide Number Placeholder 3"/>
          <p:cNvSpPr>
            <a:spLocks noGrp="1"/>
          </p:cNvSpPr>
          <p:nvPr>
            <p:ph type="sldNum" sz="quarter" idx="5"/>
          </p:nvPr>
        </p:nvSpPr>
        <p:spPr/>
        <p:txBody>
          <a:bodyPr/>
          <a:lstStyle/>
          <a:p>
            <a:pPr>
              <a:defRPr/>
            </a:pPr>
            <a:fld id="{A856A02C-1D59-4476-8636-C8AA34DB7F29}" type="slidenum">
              <a:rPr lang="tr-TR" smtClean="0"/>
              <a:pPr>
                <a:defRPr/>
              </a:pPr>
              <a:t>21</a:t>
            </a:fld>
            <a:endParaRPr lang="tr-TR"/>
          </a:p>
        </p:txBody>
      </p:sp>
    </p:spTree>
    <p:extLst>
      <p:ext uri="{BB962C8B-B14F-4D97-AF65-F5344CB8AC3E}">
        <p14:creationId xmlns:p14="http://schemas.microsoft.com/office/powerpoint/2010/main" val="269120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tr-TR" b="1" u="sng"/>
              <a:t>TÜİK 2008 Yoksulluk Araştırması 		:</a:t>
            </a:r>
            <a:br>
              <a:rPr lang="tr-TR"/>
            </a:br>
            <a:r>
              <a:rPr lang="tr-TR"/>
              <a:t>Hane halkı türüne göre çocuklu çekirdek ailede bulunan kişilerin yoksulluk oranı %15,4 iken, </a:t>
            </a:r>
            <a:br>
              <a:rPr lang="tr-TR"/>
            </a:br>
            <a:r>
              <a:rPr lang="tr-TR"/>
              <a:t>çocuksuz çekirdek ailelerdeki bireylerde bu oran %8,8'e düşüyor. Ataerkil veya geniş ailelerdeki kişiler için </a:t>
            </a:r>
            <a:br>
              <a:rPr lang="tr-TR"/>
            </a:br>
            <a:r>
              <a:rPr lang="tr-TR"/>
              <a:t>yoksulluk oranı ise % 21,8 olarak kestirildi. Kentsel yerlerde çocuklu çekirdek ailede yaşayan kişilerin </a:t>
            </a:r>
            <a:br>
              <a:rPr lang="tr-TR"/>
            </a:br>
            <a:r>
              <a:rPr lang="tr-TR"/>
              <a:t>yoksulluk riski %9,1 iken, kırsal yerlerde bu oran %33,8 oldu. </a:t>
            </a:r>
          </a:p>
        </p:txBody>
      </p:sp>
      <p:sp>
        <p:nvSpPr>
          <p:cNvPr id="4" name="Slide Number Placeholder 3"/>
          <p:cNvSpPr>
            <a:spLocks noGrp="1"/>
          </p:cNvSpPr>
          <p:nvPr>
            <p:ph type="sldNum" sz="quarter" idx="5"/>
          </p:nvPr>
        </p:nvSpPr>
        <p:spPr/>
        <p:txBody>
          <a:bodyPr/>
          <a:lstStyle/>
          <a:p>
            <a:pPr>
              <a:defRPr/>
            </a:pPr>
            <a:fld id="{ACAEB403-6B23-4A64-9311-BCD493A056C8}" type="slidenum">
              <a:rPr lang="tr-TR" smtClean="0"/>
              <a:pPr>
                <a:defRPr/>
              </a:pPr>
              <a:t>24</a:t>
            </a:fld>
            <a:endParaRPr lang="tr-TR"/>
          </a:p>
        </p:txBody>
      </p:sp>
    </p:spTree>
    <p:extLst>
      <p:ext uri="{BB962C8B-B14F-4D97-AF65-F5344CB8AC3E}">
        <p14:creationId xmlns:p14="http://schemas.microsoft.com/office/powerpoint/2010/main" val="251089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tr-TR" b="1" u="sng"/>
              <a:t>TÜİK 2008 Yoksulluk Araştırması 		:</a:t>
            </a:r>
            <a:br>
              <a:rPr lang="tr-TR"/>
            </a:br>
            <a:r>
              <a:rPr lang="tr-TR"/>
              <a:t>Hane halkı türüne göre çocuklu çekirdek ailede bulunan kişilerin yoksulluk oranı %15,4 iken, </a:t>
            </a:r>
            <a:br>
              <a:rPr lang="tr-TR"/>
            </a:br>
            <a:r>
              <a:rPr lang="tr-TR"/>
              <a:t>çocuksuz çekirdek ailelerdeki bireylerde bu oran %8,8'e düşüyor. Ataerkil veya geniş ailelerdeki kişiler için </a:t>
            </a:r>
            <a:br>
              <a:rPr lang="tr-TR"/>
            </a:br>
            <a:r>
              <a:rPr lang="tr-TR"/>
              <a:t>yoksulluk oranı ise % 21,8 olarak kestirildi. Kentsel yerlerde çocuklu çekirdek ailede yaşayan kişilerin </a:t>
            </a:r>
            <a:br>
              <a:rPr lang="tr-TR"/>
            </a:br>
            <a:r>
              <a:rPr lang="tr-TR"/>
              <a:t>yoksulluk riski %9,1 iken, kırsal yerlerde bu oran %33,8 oldu. </a:t>
            </a:r>
          </a:p>
        </p:txBody>
      </p:sp>
      <p:sp>
        <p:nvSpPr>
          <p:cNvPr id="4" name="Slide Number Placeholder 3"/>
          <p:cNvSpPr>
            <a:spLocks noGrp="1"/>
          </p:cNvSpPr>
          <p:nvPr>
            <p:ph type="sldNum" sz="quarter" idx="5"/>
          </p:nvPr>
        </p:nvSpPr>
        <p:spPr/>
        <p:txBody>
          <a:bodyPr/>
          <a:lstStyle/>
          <a:p>
            <a:pPr>
              <a:defRPr/>
            </a:pPr>
            <a:fld id="{ACAEB403-6B23-4A64-9311-BCD493A056C8}" type="slidenum">
              <a:rPr lang="tr-TR" smtClean="0"/>
              <a:pPr>
                <a:defRPr/>
              </a:pPr>
              <a:t>33</a:t>
            </a:fld>
            <a:endParaRPr lang="tr-TR"/>
          </a:p>
        </p:txBody>
      </p:sp>
    </p:spTree>
    <p:extLst>
      <p:ext uri="{BB962C8B-B14F-4D97-AF65-F5344CB8AC3E}">
        <p14:creationId xmlns:p14="http://schemas.microsoft.com/office/powerpoint/2010/main" val="198437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A5A410C5-B35B-4966-A49D-E2E957EF2D40}" type="datetime1">
              <a:rPr lang="tr-TR" smtClean="0"/>
              <a:pPr>
                <a:defRPr/>
              </a:pPr>
              <a:t>20.05.2019</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6" name="Slide Number Placeholder 5"/>
          <p:cNvSpPr>
            <a:spLocks noGrp="1"/>
          </p:cNvSpPr>
          <p:nvPr>
            <p:ph type="sldNum" sz="quarter" idx="12"/>
          </p:nvPr>
        </p:nvSpPr>
        <p:spPr/>
        <p:txBody>
          <a:bodyPr/>
          <a:lstStyle>
            <a:lvl1pPr>
              <a:defRPr/>
            </a:lvl1pPr>
          </a:lstStyle>
          <a:p>
            <a:pPr>
              <a:defRPr/>
            </a:pPr>
            <a:fld id="{1A3942CF-454A-4F21-9FAD-8D7C6648277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7235ADF5-94F4-482E-B80F-D8F1CD67FDBB}" type="datetime1">
              <a:rPr lang="tr-TR" smtClean="0"/>
              <a:pPr>
                <a:defRPr/>
              </a:pPr>
              <a:t>20.05.2019</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6" name="Slide Number Placeholder 5"/>
          <p:cNvSpPr>
            <a:spLocks noGrp="1"/>
          </p:cNvSpPr>
          <p:nvPr>
            <p:ph type="sldNum" sz="quarter" idx="12"/>
          </p:nvPr>
        </p:nvSpPr>
        <p:spPr/>
        <p:txBody>
          <a:bodyPr/>
          <a:lstStyle>
            <a:lvl1pPr>
              <a:defRPr/>
            </a:lvl1pPr>
          </a:lstStyle>
          <a:p>
            <a:pPr>
              <a:defRPr/>
            </a:pPr>
            <a:fld id="{90983671-61E8-479C-A67E-E0770E8B0B55}" type="slidenum">
              <a:rPr lang="tr-TR"/>
              <a:pPr>
                <a:defRPr/>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828801"/>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828801"/>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93D1B5CD-B819-482F-AC50-81ACF0D4E041}"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6BADE6F8-0264-4FFC-B5B6-8F103E8DA95E}" type="slidenum">
              <a:rPr lang="tr-TR"/>
              <a:pPr>
                <a:defRPr/>
              </a:pPr>
              <a:t>‹#›</a:t>
            </a:fld>
            <a:endParaRPr lang="tr-T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C9593BAA-5EAA-45DB-A395-EC3FBE545B81}" type="datetime1">
              <a:rPr lang="tr-TR" smtClean="0"/>
              <a:pPr>
                <a:defRPr/>
              </a:pPr>
              <a:t>20.05.2019</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9" name="Rectangle 6"/>
          <p:cNvSpPr>
            <a:spLocks noGrp="1" noChangeArrowheads="1"/>
          </p:cNvSpPr>
          <p:nvPr>
            <p:ph type="sldNum" sz="quarter" idx="12"/>
          </p:nvPr>
        </p:nvSpPr>
        <p:spPr>
          <a:ln/>
        </p:spPr>
        <p:txBody>
          <a:bodyPr/>
          <a:lstStyle>
            <a:lvl1pPr>
              <a:defRPr/>
            </a:lvl1pPr>
          </a:lstStyle>
          <a:p>
            <a:pPr>
              <a:defRPr/>
            </a:pPr>
            <a:fld id="{F0B458BB-0FB5-4BF9-87A8-5B377255A318}" type="slidenum">
              <a:rPr lang="tr-TR"/>
              <a:pPr>
                <a:defRPr/>
              </a:pPr>
              <a:t>‹#›</a:t>
            </a:fld>
            <a:endParaRPr lang="tr-T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5CAB11DF-6D21-4D08-952B-05141A5B74B9}" type="datetime1">
              <a:rPr lang="tr-TR" smtClean="0"/>
              <a:pPr>
                <a:defRPr/>
              </a:pPr>
              <a:t>20.05.2019</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6"/>
          <p:cNvSpPr>
            <a:spLocks noGrp="1" noChangeArrowheads="1"/>
          </p:cNvSpPr>
          <p:nvPr>
            <p:ph type="sldNum" sz="quarter" idx="12"/>
          </p:nvPr>
        </p:nvSpPr>
        <p:spPr>
          <a:ln/>
        </p:spPr>
        <p:txBody>
          <a:bodyPr/>
          <a:lstStyle>
            <a:lvl1pPr>
              <a:defRPr/>
            </a:lvl1pPr>
          </a:lstStyle>
          <a:p>
            <a:pPr>
              <a:defRPr/>
            </a:pPr>
            <a:fld id="{73AB1309-03B5-4C9D-8A5D-0E8957CB4E51}" type="slidenum">
              <a:rPr lang="tr-TR"/>
              <a:pPr>
                <a:defRPr/>
              </a:pPr>
              <a:t>‹#›</a:t>
            </a:fld>
            <a:endParaRPr lang="tr-T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177EA34-2BA8-4A2F-ABA2-60C5D689887F}" type="datetime1">
              <a:rPr lang="tr-TR" smtClean="0"/>
              <a:pPr>
                <a:defRPr/>
              </a:pPr>
              <a:t>20.05.2019</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4" name="Rectangle 6"/>
          <p:cNvSpPr>
            <a:spLocks noGrp="1" noChangeArrowheads="1"/>
          </p:cNvSpPr>
          <p:nvPr>
            <p:ph type="sldNum" sz="quarter" idx="12"/>
          </p:nvPr>
        </p:nvSpPr>
        <p:spPr>
          <a:ln/>
        </p:spPr>
        <p:txBody>
          <a:bodyPr/>
          <a:lstStyle>
            <a:lvl1pPr>
              <a:defRPr/>
            </a:lvl1pPr>
          </a:lstStyle>
          <a:p>
            <a:pPr>
              <a:defRPr/>
            </a:pPr>
            <a:fld id="{04CB540B-2D81-4A26-9216-EA110B4E2CD2}" type="slidenum">
              <a:rPr lang="tr-TR"/>
              <a:pPr>
                <a:defRPr/>
              </a:pPr>
              <a:t>‹#›</a:t>
            </a:fld>
            <a:endParaRPr lang="tr-T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40C9C8-C1A1-4A10-B78C-DB62BD179110}"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B86CC0E2-BF59-4771-A3E9-F44CE58B9FC3}" type="slidenum">
              <a:rPr lang="tr-TR"/>
              <a:pPr>
                <a:defRPr/>
              </a:pPr>
              <a:t>‹#›</a:t>
            </a:fld>
            <a:endParaRPr lang="tr-T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93C10B-48C8-454F-B51B-2A679665AD99}"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AF38815F-8B67-460A-B69A-DCCD5C333467}" type="slidenum">
              <a:rPr lang="tr-TR"/>
              <a:pPr>
                <a:defRPr/>
              </a:pPr>
              <a:t>‹#›</a:t>
            </a:fld>
            <a:endParaRPr lang="tr-T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C100549B-AB01-4510-B0F4-2623098F697E}"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477C1B02-6D02-4CB7-9326-35A58344113B}" type="slidenum">
              <a:rPr lang="tr-TR"/>
              <a:pPr>
                <a:defRPr/>
              </a:pPr>
              <a:t>‹#›</a:t>
            </a:fld>
            <a:endParaRPr lang="tr-T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2"/>
            <a:ext cx="2057400" cy="5597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533402"/>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857AD3F4-1215-47B5-AF16-8AB86A226276}"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B1D976A3-983A-4B6F-89F5-749E66A84B5E}" type="slidenum">
              <a:rPr lang="tr-TR"/>
              <a:pPr>
                <a:defRPr/>
              </a:pPr>
              <a:t>‹#›</a:t>
            </a:fld>
            <a:endParaRPr lang="tr-T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2"/>
            <a:ext cx="822960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07D41621-4460-4E82-A1D6-9B7BB8905F4A}" type="datetime1">
              <a:rPr lang="tr-TR" smtClean="0"/>
              <a:pPr>
                <a:defRPr/>
              </a:pPr>
              <a:t>20.05.2019</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6"/>
          <p:cNvSpPr>
            <a:spLocks noGrp="1" noChangeArrowheads="1"/>
          </p:cNvSpPr>
          <p:nvPr>
            <p:ph type="sldNum" sz="quarter" idx="12"/>
          </p:nvPr>
        </p:nvSpPr>
        <p:spPr>
          <a:ln/>
        </p:spPr>
        <p:txBody>
          <a:bodyPr/>
          <a:lstStyle>
            <a:lvl1pPr>
              <a:defRPr/>
            </a:lvl1pPr>
          </a:lstStyle>
          <a:p>
            <a:pPr>
              <a:defRPr/>
            </a:pPr>
            <a:fld id="{20574C9A-04AD-4F34-8DDD-CBA19C253D27}" type="slidenum">
              <a:rPr lang="tr-TR"/>
              <a:pPr>
                <a:defRPr/>
              </a:pPr>
              <a:t>‹#›</a:t>
            </a:fld>
            <a:endParaRPr lang="tr-T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B75B72B6-EEA4-4609-B4FF-5D034D10746D}" type="datetime1">
              <a:rPr lang="tr-TR" smtClean="0">
                <a:solidFill>
                  <a:srgbClr val="000000"/>
                </a:solidFill>
              </a:rPr>
              <a:pPr>
                <a:defRPr/>
              </a:pPr>
              <a:t>20.05.2019</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5A7973BD-D12D-4BB9-A935-9946BC1BF24F}"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7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478B32CD-96AC-4912-9667-1DCA8CA9C8C9}" type="datetime1">
              <a:rPr lang="tr-TR" smtClean="0"/>
              <a:pPr>
                <a:defRPr/>
              </a:pPr>
              <a:t>20.05.2019</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6" name="Slide Number Placeholder 5"/>
          <p:cNvSpPr>
            <a:spLocks noGrp="1"/>
          </p:cNvSpPr>
          <p:nvPr>
            <p:ph type="sldNum" sz="quarter" idx="12"/>
          </p:nvPr>
        </p:nvSpPr>
        <p:spPr/>
        <p:txBody>
          <a:bodyPr/>
          <a:lstStyle>
            <a:lvl1pPr>
              <a:defRPr/>
            </a:lvl1pPr>
          </a:lstStyle>
          <a:p>
            <a:pPr>
              <a:defRPr/>
            </a:pPr>
            <a:fld id="{F9E6BE44-00AB-46C6-8404-FBE2EA4C9DCF}" type="slidenum">
              <a:rPr lang="tr-TR"/>
              <a:pPr>
                <a:defRPr/>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7FB6A64-EE80-49C0-9D0A-74A9040578CA}" type="datetime1">
              <a:rPr lang="tr-TR" smtClean="0">
                <a:solidFill>
                  <a:srgbClr val="000000"/>
                </a:solidFill>
              </a:rPr>
              <a:pPr>
                <a:defRPr/>
              </a:pPr>
              <a:t>20.05.2019</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4FCDD0B1-21ED-416D-BDAF-48C0CB9C350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03CF8D73-B232-405D-B408-554B398A44AB}" type="datetime1">
              <a:rPr lang="tr-TR" smtClean="0">
                <a:solidFill>
                  <a:srgbClr val="000000"/>
                </a:solidFill>
              </a:rPr>
              <a:pPr>
                <a:defRPr/>
              </a:pPr>
              <a:t>20.05.2019</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40A6AE1F-43B8-4332-AA46-63AF73152594}"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81A39A39-E984-479E-A657-676F0A7B4EB4}" type="datetime1">
              <a:rPr lang="tr-TR" smtClean="0">
                <a:solidFill>
                  <a:srgbClr val="000000"/>
                </a:solidFill>
              </a:rPr>
              <a:pPr>
                <a:defRPr/>
              </a:pPr>
              <a:t>20.05.2019</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B1ECC62D-4CAC-414D-AB90-5DAD4BEC0E93}"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65666DB2-AFC5-46DB-9700-2DF4F6616858}" type="datetime1">
              <a:rPr lang="tr-TR" smtClean="0">
                <a:solidFill>
                  <a:srgbClr val="000000"/>
                </a:solidFill>
              </a:rPr>
              <a:pPr>
                <a:defRPr/>
              </a:pPr>
              <a:t>20.05.2019</a:t>
            </a:fld>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9" name="Rectangle 6"/>
          <p:cNvSpPr>
            <a:spLocks noGrp="1" noChangeArrowheads="1"/>
          </p:cNvSpPr>
          <p:nvPr>
            <p:ph type="sldNum" sz="quarter" idx="12"/>
          </p:nvPr>
        </p:nvSpPr>
        <p:spPr>
          <a:ln/>
        </p:spPr>
        <p:txBody>
          <a:bodyPr/>
          <a:lstStyle>
            <a:lvl1pPr>
              <a:defRPr/>
            </a:lvl1pPr>
          </a:lstStyle>
          <a:p>
            <a:pPr>
              <a:defRPr/>
            </a:pPr>
            <a:fld id="{2F001C03-F2C0-4652-9497-5EAB4EFBDDE9}"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D1EE3B7C-A73D-4837-B186-0564902219D3}" type="datetime1">
              <a:rPr lang="tr-TR" smtClean="0">
                <a:solidFill>
                  <a:srgbClr val="000000"/>
                </a:solidFill>
              </a:rPr>
              <a:pPr>
                <a:defRPr/>
              </a:pPr>
              <a:t>20.05.2019</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5" name="Rectangle 6"/>
          <p:cNvSpPr>
            <a:spLocks noGrp="1" noChangeArrowheads="1"/>
          </p:cNvSpPr>
          <p:nvPr>
            <p:ph type="sldNum" sz="quarter" idx="12"/>
          </p:nvPr>
        </p:nvSpPr>
        <p:spPr>
          <a:ln/>
        </p:spPr>
        <p:txBody>
          <a:bodyPr/>
          <a:lstStyle>
            <a:lvl1pPr>
              <a:defRPr/>
            </a:lvl1pPr>
          </a:lstStyle>
          <a:p>
            <a:pPr>
              <a:defRPr/>
            </a:pPr>
            <a:fld id="{B8247CA3-1DC9-4710-939D-6A873851B537}"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28F642E-9D4F-4F37-8B53-60C3BD9BD8CF}" type="datetime1">
              <a:rPr lang="tr-TR" smtClean="0">
                <a:solidFill>
                  <a:srgbClr val="000000"/>
                </a:solidFill>
              </a:rPr>
              <a:pPr>
                <a:defRPr/>
              </a:pPr>
              <a:t>20.05.2019</a:t>
            </a:fld>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4" name="Rectangle 6"/>
          <p:cNvSpPr>
            <a:spLocks noGrp="1" noChangeArrowheads="1"/>
          </p:cNvSpPr>
          <p:nvPr>
            <p:ph type="sldNum" sz="quarter" idx="12"/>
          </p:nvPr>
        </p:nvSpPr>
        <p:spPr>
          <a:ln/>
        </p:spPr>
        <p:txBody>
          <a:bodyPr/>
          <a:lstStyle>
            <a:lvl1pPr>
              <a:defRPr/>
            </a:lvl1pPr>
          </a:lstStyle>
          <a:p>
            <a:pPr>
              <a:defRPr/>
            </a:pPr>
            <a:fld id="{F36ABF17-D01C-40DE-BD21-6C84FD6EB192}"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EE35F8F6-5AE8-401E-A274-97C84380C730}" type="datetime1">
              <a:rPr lang="tr-TR" smtClean="0">
                <a:solidFill>
                  <a:srgbClr val="000000"/>
                </a:solidFill>
              </a:rPr>
              <a:pPr>
                <a:defRPr/>
              </a:pPr>
              <a:t>20.05.2019</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E2947B91-9C1D-4D61-9C4B-27A703A3D1C2}"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33DBB843-5790-4EDB-BA0F-34C6EC2A88A2}" type="datetime1">
              <a:rPr lang="tr-TR" smtClean="0">
                <a:solidFill>
                  <a:srgbClr val="000000"/>
                </a:solidFill>
              </a:rPr>
              <a:pPr>
                <a:defRPr/>
              </a:pPr>
              <a:t>20.05.2019</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9CB33C17-6D3D-4157-BED3-830B4673317C}"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9955645-51DF-4FB3-A236-886AF7F10F7F}" type="datetime1">
              <a:rPr lang="tr-TR" smtClean="0">
                <a:solidFill>
                  <a:srgbClr val="000000"/>
                </a:solidFill>
              </a:rPr>
              <a:pPr>
                <a:defRPr/>
              </a:pPr>
              <a:t>20.05.2019</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8427D474-5621-4456-B44B-A4FDEDA1D50A}"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54C7179-3747-4916-8612-B199E23713E9}" type="datetime1">
              <a:rPr lang="tr-TR" smtClean="0">
                <a:solidFill>
                  <a:srgbClr val="000000"/>
                </a:solidFill>
              </a:rPr>
              <a:pPr>
                <a:defRPr/>
              </a:pPr>
              <a:t>20.05.2019</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2E07C146-AF83-4908-84D1-2A673B61B68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grpSp>
      <p:sp>
        <p:nvSpPr>
          <p:cNvPr id="11276"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112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D5C146FF-E764-4A59-AA44-D4574DE99FB8}" type="datetime1">
              <a:rPr lang="tr-TR" smtClean="0"/>
              <a:pPr>
                <a:defRPr/>
              </a:pPr>
              <a:t>20.05.2019</a:t>
            </a:fld>
            <a:endParaRPr lang="tr-T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tr-TR"/>
              <a:t>www.ahmetsaltik.net    Prof. A. Saltık</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7F2F4BB-3C0A-4BD6-828A-CF3A4E6BFAEC}" type="slidenum">
              <a:rPr lang="tr-TR"/>
              <a:pPr>
                <a:defRPr/>
              </a:pPr>
              <a:t>‹#›</a:t>
            </a:fld>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a:defRPr/>
            </a:pPr>
            <a:fld id="{A987088D-0A03-4487-89CF-A0BF9525874F}" type="datetime1">
              <a:rPr lang="tr-TR" smtClean="0">
                <a:solidFill>
                  <a:srgbClr val="000000"/>
                </a:solidFill>
              </a:rPr>
              <a:pPr>
                <a:defRPr/>
              </a:pPr>
              <a:t>20.05.2019</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a:solidFill>
                  <a:srgbClr val="000000"/>
                </a:solidFill>
              </a:rPr>
              <a:t>www.ahmetsaltik.net    Prof. A. Saltık</a:t>
            </a:r>
          </a:p>
        </p:txBody>
      </p:sp>
      <p:sp>
        <p:nvSpPr>
          <p:cNvPr id="5" name="Rectangle 6"/>
          <p:cNvSpPr>
            <a:spLocks noGrp="1" noChangeArrowheads="1"/>
          </p:cNvSpPr>
          <p:nvPr>
            <p:ph type="sldNum" sz="quarter" idx="12"/>
          </p:nvPr>
        </p:nvSpPr>
        <p:spPr>
          <a:ln/>
        </p:spPr>
        <p:txBody>
          <a:bodyPr/>
          <a:lstStyle>
            <a:lvl1pPr>
              <a:defRPr/>
            </a:lvl1pPr>
          </a:lstStyle>
          <a:p>
            <a:pPr>
              <a:defRPr/>
            </a:pPr>
            <a:fld id="{6A979B70-EACE-47BC-991C-55C76E5D5110}" type="slidenum">
              <a:rPr lang="tr-TR">
                <a:solidFill>
                  <a:srgbClr val="000000"/>
                </a:solidFill>
              </a:rPr>
              <a:pPr>
                <a:defRPr/>
              </a:pPr>
              <a:t>‹#›</a:t>
            </a:fld>
            <a:endParaRPr lang="tr-TR">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F659579-1AB6-4AC4-BC6A-96D4EA6EC1D3}"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5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52445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42A4D1A-9018-48A6-9B6A-92E29B5AC218}"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5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614614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B83D73C-CE7B-4525-BC99-307D6B1FC424}"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5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93899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B207C3FA-E296-4A6F-B053-D567717B49D7}" type="datetime1">
              <a:rPr lang="tr-TR" smtClean="0">
                <a:solidFill>
                  <a:prstClr val="black">
                    <a:tint val="75000"/>
                  </a:prstClr>
                </a:solidFill>
              </a:rPr>
              <a:pPr/>
              <a:t>20.05.2019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7" name="6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207912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C7015125-300C-4766-8D99-6C86299D698F}" type="datetime1">
              <a:rPr lang="tr-TR" smtClean="0">
                <a:solidFill>
                  <a:prstClr val="black">
                    <a:tint val="75000"/>
                  </a:prstClr>
                </a:solidFill>
              </a:rPr>
              <a:pPr/>
              <a:t>20.05.2019</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9" name="8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09333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5209C93C-E2B4-4561-BB44-850797024DA7}" type="datetime1">
              <a:rPr lang="tr-TR" smtClean="0">
                <a:solidFill>
                  <a:prstClr val="black">
                    <a:tint val="75000"/>
                  </a:prstClr>
                </a:solidFill>
              </a:rPr>
              <a:pPr/>
              <a:t>20.05.2019</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5" name="4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87940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3B86971-85AE-4C81-AF71-40C3271CCA57}" type="datetime1">
              <a:rPr lang="tr-TR" smtClean="0">
                <a:solidFill>
                  <a:prstClr val="black">
                    <a:tint val="75000"/>
                  </a:prstClr>
                </a:solidFill>
              </a:rPr>
              <a:pPr/>
              <a:t>20.05.2019</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4" name="3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705809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3A14CF6-F258-47C5-B335-64065888E17F}" type="datetime1">
              <a:rPr lang="tr-TR" smtClean="0">
                <a:solidFill>
                  <a:prstClr val="black">
                    <a:tint val="75000"/>
                  </a:prstClr>
                </a:solidFill>
              </a:rPr>
              <a:pPr/>
              <a:t>20.05.2019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7" name="6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643567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32930B47-06CE-43B5-A962-38114B39B2AA}" type="datetime1">
              <a:rPr lang="tr-TR" smtClean="0">
                <a:solidFill>
                  <a:prstClr val="black">
                    <a:tint val="75000"/>
                  </a:prstClr>
                </a:solidFill>
              </a:rPr>
              <a:pPr/>
              <a:t>20.05.2019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7" name="6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385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073004FB-D30B-4A63-935E-7AA895C6D48D}" type="datetime1">
              <a:rPr lang="tr-TR" smtClean="0"/>
              <a:pPr>
                <a:defRPr/>
              </a:pPr>
              <a:t>20.05.2019</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13"/>
          <p:cNvSpPr>
            <a:spLocks noGrp="1" noChangeArrowheads="1"/>
          </p:cNvSpPr>
          <p:nvPr>
            <p:ph type="sldNum" sz="quarter" idx="12"/>
          </p:nvPr>
        </p:nvSpPr>
        <p:spPr>
          <a:ln/>
        </p:spPr>
        <p:txBody>
          <a:bodyPr/>
          <a:lstStyle>
            <a:lvl1pPr>
              <a:defRPr/>
            </a:lvl1pPr>
          </a:lstStyle>
          <a:p>
            <a:pPr>
              <a:defRPr/>
            </a:pPr>
            <a:fld id="{6DD3D05A-FEBC-40BF-87F3-A4B66D27CA60}" type="slidenum">
              <a:rPr lang="tr-TR"/>
              <a:pPr>
                <a:defRPr/>
              </a:pPr>
              <a:t>‹#›</a:t>
            </a:fld>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98BF44D-0F39-4F91-96BF-72C79BB52AD9}"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5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08643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A0C910E-D95D-4447-98E0-76635C0ACC67}"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5 Slayt Numarası Yer Tutucusu"/>
          <p:cNvSpPr>
            <a:spLocks noGrp="1"/>
          </p:cNvSpPr>
          <p:nvPr>
            <p:ph type="sldNum" sz="quarter" idx="12"/>
          </p:nvPr>
        </p:nvSpPr>
        <p:spPr/>
        <p:txBody>
          <a:bodyPr/>
          <a:lstStyle/>
          <a:p>
            <a:fld id="{81F7FC5E-87A7-44DD-A0B8-C5203900C59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45020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14FFF1E-2B37-470A-9AE9-DA136E4725C1}" type="datetime1">
              <a:rPr lang="tr-TR" smtClean="0">
                <a:solidFill>
                  <a:prstClr val="black">
                    <a:tint val="75000"/>
                  </a:prstClr>
                </a:solidFill>
              </a:rPr>
              <a:pPr/>
              <a:t>20.05.2019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Slayt Numarası Yer Tutucusu 5"/>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570137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2D60192-1BC2-4658-8D1D-CC95A60D0B7B}" type="datetime1">
              <a:rPr lang="tr-TR" smtClean="0">
                <a:solidFill>
                  <a:prstClr val="black">
                    <a:tint val="75000"/>
                  </a:prstClr>
                </a:solidFill>
              </a:rPr>
              <a:pPr/>
              <a:t>20.05.2019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Slayt Numarası Yer Tutucusu 5"/>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48681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3AC6F86-D690-4146-B624-CCF0C2378B45}" type="datetime1">
              <a:rPr lang="tr-TR" smtClean="0">
                <a:solidFill>
                  <a:prstClr val="black">
                    <a:tint val="75000"/>
                  </a:prstClr>
                </a:solidFill>
              </a:rPr>
              <a:pPr/>
              <a:t>20.05.2019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Slayt Numarası Yer Tutucusu 5"/>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022747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326987B-8BFE-495F-8B57-E778A8D8902D}" type="datetime1">
              <a:rPr lang="tr-TR" smtClean="0">
                <a:solidFill>
                  <a:prstClr val="black">
                    <a:tint val="75000"/>
                  </a:prstClr>
                </a:solidFill>
              </a:rPr>
              <a:pPr/>
              <a:t>20.05.2019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7" name="Slayt Numarası Yer Tutucusu 6"/>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12122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DE04F37-E33A-483A-8B9D-154DC6911A80}" type="datetime1">
              <a:rPr lang="tr-TR" smtClean="0">
                <a:solidFill>
                  <a:prstClr val="black">
                    <a:tint val="75000"/>
                  </a:prstClr>
                </a:solidFill>
              </a:rPr>
              <a:pPr/>
              <a:t>20.05.2019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9" name="Slayt Numarası Yer Tutucusu 8"/>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41680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9DFEB0F-BEEB-468E-B866-BC8FC34DDA53}" type="datetime1">
              <a:rPr lang="tr-TR" smtClean="0">
                <a:solidFill>
                  <a:prstClr val="black">
                    <a:tint val="75000"/>
                  </a:prstClr>
                </a:solidFill>
              </a:rPr>
              <a:pPr/>
              <a:t>20.05.2019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5" name="Slayt Numarası Yer Tutucusu 4"/>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80641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B4A4279-FC4F-4D02-8E27-EB56EF61C60B}" type="datetime1">
              <a:rPr lang="tr-TR" smtClean="0">
                <a:solidFill>
                  <a:prstClr val="black">
                    <a:tint val="75000"/>
                  </a:prstClr>
                </a:solidFill>
              </a:rPr>
              <a:pPr/>
              <a:t>20.05.2019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4" name="Slayt Numarası Yer Tutucusu 3"/>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31210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B304BFD-AC74-419E-ACF8-32E1B8AAE7C6}" type="datetime1">
              <a:rPr lang="tr-TR" smtClean="0">
                <a:solidFill>
                  <a:prstClr val="black">
                    <a:tint val="75000"/>
                  </a:prstClr>
                </a:solidFill>
              </a:rPr>
              <a:pPr/>
              <a:t>20.05.2019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7" name="Slayt Numarası Yer Tutucusu 6"/>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583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E2137C1B-924B-420C-AC37-BEA34542BFCA}" type="datetime1">
              <a:rPr lang="tr-TR" smtClean="0"/>
              <a:pPr>
                <a:defRPr/>
              </a:pPr>
              <a:t>20.05.2019</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13"/>
          <p:cNvSpPr>
            <a:spLocks noGrp="1" noChangeArrowheads="1"/>
          </p:cNvSpPr>
          <p:nvPr>
            <p:ph type="sldNum" sz="quarter" idx="12"/>
          </p:nvPr>
        </p:nvSpPr>
        <p:spPr>
          <a:ln/>
        </p:spPr>
        <p:txBody>
          <a:bodyPr/>
          <a:lstStyle>
            <a:lvl1pPr>
              <a:defRPr/>
            </a:lvl1pPr>
          </a:lstStyle>
          <a:p>
            <a:pPr>
              <a:defRPr/>
            </a:pPr>
            <a:fld id="{D5EBD8BD-85BE-4F27-B05C-3766992B0323}" type="slidenum">
              <a:rPr lang="tr-TR"/>
              <a:pPr>
                <a:defRPr/>
              </a:pPr>
              <a:t>‹#›</a:t>
            </a:fld>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1E48A5D-67F7-4B23-8C5E-CE1A5A228B36}" type="datetime1">
              <a:rPr lang="tr-TR" smtClean="0">
                <a:solidFill>
                  <a:prstClr val="black">
                    <a:tint val="75000"/>
                  </a:prstClr>
                </a:solidFill>
              </a:rPr>
              <a:pPr/>
              <a:t>20.05.2019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7" name="Slayt Numarası Yer Tutucusu 6"/>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259164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564B356-E820-4E9C-A612-9F7D8C05B6BC}" type="datetime1">
              <a:rPr lang="tr-TR" smtClean="0">
                <a:solidFill>
                  <a:prstClr val="black">
                    <a:tint val="75000"/>
                  </a:prstClr>
                </a:solidFill>
              </a:rPr>
              <a:pPr/>
              <a:t>20.05.2019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Slayt Numarası Yer Tutucusu 5"/>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27480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7BF361B-5969-4AAA-84FD-056192BA31AE}" type="datetime1">
              <a:rPr lang="tr-TR" smtClean="0">
                <a:solidFill>
                  <a:prstClr val="black">
                    <a:tint val="75000"/>
                  </a:prstClr>
                </a:solidFill>
              </a:rPr>
              <a:pPr/>
              <a:t>20.05.2019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www.ahmetsaltik.net    Prof. A. Saltık</a:t>
            </a:r>
          </a:p>
        </p:txBody>
      </p:sp>
      <p:sp>
        <p:nvSpPr>
          <p:cNvPr id="6" name="Slayt Numarası Yer Tutucusu 5"/>
          <p:cNvSpPr>
            <a:spLocks noGrp="1"/>
          </p:cNvSpPr>
          <p:nvPr>
            <p:ph type="sldNum" sz="quarter" idx="12"/>
          </p:nvPr>
        </p:nvSpPr>
        <p:spPr/>
        <p:txBody>
          <a:bodyPr/>
          <a:lstStyle/>
          <a:p>
            <a:fld id="{83D442CE-3414-4D2C-9C81-83D8FE564CB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809328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E02F1A17-9D9E-485C-80D2-FB437E115827}"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634B6CC9-856E-4BC3-8B7A-954B8E9425B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2550673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DEF4C6A3-0A4E-44DE-A33A-04A28970E698}"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4548A6BA-6A48-41BD-AFC7-6762AAB64F6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8791523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692"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462E2F-FFC6-4364-9242-2593F349EB9E}"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B15043BA-5A43-4EBF-8E8B-5BB2DD04EA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642310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4"/>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4"/>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p:cNvSpPr>
            <a:spLocks noGrp="1"/>
          </p:cNvSpPr>
          <p:nvPr>
            <p:ph type="dt" sz="half" idx="10"/>
          </p:nvPr>
        </p:nvSpPr>
        <p:spPr/>
        <p:txBody>
          <a:bodyPr/>
          <a:lstStyle>
            <a:lvl1pPr>
              <a:defRPr/>
            </a:lvl1pPr>
          </a:lstStyle>
          <a:p>
            <a:pPr>
              <a:defRPr/>
            </a:pPr>
            <a:fld id="{F6405F96-EBBB-4326-9F36-FE4CADECE158}" type="datetime1">
              <a:rPr lang="tr-TR" smtClean="0">
                <a:solidFill>
                  <a:prstClr val="black">
                    <a:tint val="75000"/>
                  </a:prstClr>
                </a:solidFill>
              </a:rPr>
              <a:pPr>
                <a:defRPr/>
              </a:pPr>
              <a:t>20.05.2019</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7" name="Slide Number Placeholder 5"/>
          <p:cNvSpPr>
            <a:spLocks noGrp="1"/>
          </p:cNvSpPr>
          <p:nvPr>
            <p:ph type="sldNum" sz="quarter" idx="12"/>
          </p:nvPr>
        </p:nvSpPr>
        <p:spPr/>
        <p:txBody>
          <a:bodyPr/>
          <a:lstStyle>
            <a:lvl1pPr>
              <a:defRPr/>
            </a:lvl1pPr>
          </a:lstStyle>
          <a:p>
            <a:pPr>
              <a:defRPr/>
            </a:pPr>
            <a:fld id="{8AEFDC8C-31AD-4E05-AF32-4DB96F89D3B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268484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p:cNvSpPr>
            <a:spLocks noGrp="1"/>
          </p:cNvSpPr>
          <p:nvPr>
            <p:ph type="dt" sz="half" idx="10"/>
          </p:nvPr>
        </p:nvSpPr>
        <p:spPr/>
        <p:txBody>
          <a:bodyPr/>
          <a:lstStyle>
            <a:lvl1pPr>
              <a:defRPr/>
            </a:lvl1pPr>
          </a:lstStyle>
          <a:p>
            <a:pPr>
              <a:defRPr/>
            </a:pPr>
            <a:fld id="{46A27FE8-AF42-47A1-BF2B-D12EB731A4F0}" type="datetime1">
              <a:rPr lang="tr-TR" smtClean="0">
                <a:solidFill>
                  <a:prstClr val="black">
                    <a:tint val="75000"/>
                  </a:prstClr>
                </a:solidFill>
              </a:rPr>
              <a:pPr>
                <a:defRPr/>
              </a:pPr>
              <a:t>20.05.2019</a:t>
            </a:fld>
            <a:endParaRPr lang="tr-T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9" name="Slide Number Placeholder 5"/>
          <p:cNvSpPr>
            <a:spLocks noGrp="1"/>
          </p:cNvSpPr>
          <p:nvPr>
            <p:ph type="sldNum" sz="quarter" idx="12"/>
          </p:nvPr>
        </p:nvSpPr>
        <p:spPr/>
        <p:txBody>
          <a:bodyPr/>
          <a:lstStyle>
            <a:lvl1pPr>
              <a:defRPr/>
            </a:lvl1pPr>
          </a:lstStyle>
          <a:p>
            <a:pPr>
              <a:defRPr/>
            </a:pPr>
            <a:fld id="{F53603B5-D0C3-4C33-8C52-D10AF87A40A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488100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E81A954D-A909-4C0A-BF0C-F7E475C44430}" type="datetime1">
              <a:rPr lang="tr-TR" smtClean="0">
                <a:solidFill>
                  <a:prstClr val="black">
                    <a:tint val="75000"/>
                  </a:prstClr>
                </a:solidFill>
              </a:rPr>
              <a:pPr>
                <a:defRPr/>
              </a:pPr>
              <a:t>20.05.2019</a:t>
            </a:fld>
            <a:endParaRPr lang="tr-T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5" name="Slide Number Placeholder 5"/>
          <p:cNvSpPr>
            <a:spLocks noGrp="1"/>
          </p:cNvSpPr>
          <p:nvPr>
            <p:ph type="sldNum" sz="quarter" idx="12"/>
          </p:nvPr>
        </p:nvSpPr>
        <p:spPr/>
        <p:txBody>
          <a:bodyPr/>
          <a:lstStyle>
            <a:lvl1pPr>
              <a:defRPr/>
            </a:lvl1pPr>
          </a:lstStyle>
          <a:p>
            <a:pPr>
              <a:defRPr/>
            </a:pPr>
            <a:fld id="{94BACC07-58F0-4CD3-8261-1F149C73366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485525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22D017-B17A-4209-804D-6388FBFE47BD}" type="datetime1">
              <a:rPr lang="tr-TR" smtClean="0">
                <a:solidFill>
                  <a:prstClr val="black">
                    <a:tint val="75000"/>
                  </a:prstClr>
                </a:solidFill>
              </a:rPr>
              <a:pPr>
                <a:defRPr/>
              </a:pPr>
              <a:t>20.05.2019</a:t>
            </a:fld>
            <a:endParaRPr lang="tr-T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4" name="Slide Number Placeholder 5"/>
          <p:cNvSpPr>
            <a:spLocks noGrp="1"/>
          </p:cNvSpPr>
          <p:nvPr>
            <p:ph type="sldNum" sz="quarter" idx="12"/>
          </p:nvPr>
        </p:nvSpPr>
        <p:spPr/>
        <p:txBody>
          <a:bodyPr/>
          <a:lstStyle>
            <a:lvl1pPr>
              <a:defRPr/>
            </a:lvl1pPr>
          </a:lstStyle>
          <a:p>
            <a:pPr>
              <a:defRPr/>
            </a:pPr>
            <a:fld id="{9DEFBF51-B380-4217-8F64-126374C654B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04428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38476162-9712-4FDD-832D-F5B679A8571A}" type="datetime1">
              <a:rPr lang="tr-TR" smtClean="0"/>
              <a:pPr>
                <a:defRPr/>
              </a:pPr>
              <a:t>20.05.2019</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13"/>
          <p:cNvSpPr>
            <a:spLocks noGrp="1" noChangeArrowheads="1"/>
          </p:cNvSpPr>
          <p:nvPr>
            <p:ph type="sldNum" sz="quarter" idx="12"/>
          </p:nvPr>
        </p:nvSpPr>
        <p:spPr>
          <a:ln/>
        </p:spPr>
        <p:txBody>
          <a:bodyPr/>
          <a:lstStyle>
            <a:lvl1pPr>
              <a:defRPr/>
            </a:lvl1pPr>
          </a:lstStyle>
          <a:p>
            <a:pPr>
              <a:defRPr/>
            </a:pPr>
            <a:fld id="{F08A8F88-01A0-4FCB-B5F9-EAE8CC7ABF6B}" type="slidenum">
              <a:rPr lang="tr-TR"/>
              <a:pPr>
                <a:defRPr/>
              </a:pPr>
              <a:t>‹#›</a:t>
            </a:fld>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a:t>Click to edit Master title style</a:t>
            </a:r>
            <a:endParaRPr lang="tr-TR"/>
          </a:p>
        </p:txBody>
      </p:sp>
      <p:sp>
        <p:nvSpPr>
          <p:cNvPr id="3" name="Content Placeholder 2"/>
          <p:cNvSpPr>
            <a:spLocks noGrp="1"/>
          </p:cNvSpPr>
          <p:nvPr>
            <p:ph idx="1"/>
          </p:nvPr>
        </p:nvSpPr>
        <p:spPr>
          <a:xfrm>
            <a:off x="3575051" y="273054"/>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A08B3D-C26D-4270-9FE9-7608EEB4FB56}" type="datetime1">
              <a:rPr lang="tr-TR" smtClean="0">
                <a:solidFill>
                  <a:prstClr val="black">
                    <a:tint val="75000"/>
                  </a:prstClr>
                </a:solidFill>
              </a:rPr>
              <a:pPr>
                <a:defRPr/>
              </a:pPr>
              <a:t>20.05.2019</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7" name="Slide Number Placeholder 5"/>
          <p:cNvSpPr>
            <a:spLocks noGrp="1"/>
          </p:cNvSpPr>
          <p:nvPr>
            <p:ph type="sldNum" sz="quarter" idx="12"/>
          </p:nvPr>
        </p:nvSpPr>
        <p:spPr/>
        <p:txBody>
          <a:bodyPr/>
          <a:lstStyle>
            <a:lvl1pPr>
              <a:defRPr/>
            </a:lvl1pPr>
          </a:lstStyle>
          <a:p>
            <a:pPr>
              <a:defRPr/>
            </a:pPr>
            <a:fld id="{E205B8BB-F9E8-4D34-BF60-7DDA899F63F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33016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01C47E-20BA-49F3-8669-FA21880845E7}" type="datetime1">
              <a:rPr lang="tr-TR" smtClean="0">
                <a:solidFill>
                  <a:prstClr val="black">
                    <a:tint val="75000"/>
                  </a:prstClr>
                </a:solidFill>
              </a:rPr>
              <a:pPr>
                <a:defRPr/>
              </a:pPr>
              <a:t>20.05.2019</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7" name="Slide Number Placeholder 5"/>
          <p:cNvSpPr>
            <a:spLocks noGrp="1"/>
          </p:cNvSpPr>
          <p:nvPr>
            <p:ph type="sldNum" sz="quarter" idx="12"/>
          </p:nvPr>
        </p:nvSpPr>
        <p:spPr/>
        <p:txBody>
          <a:bodyPr/>
          <a:lstStyle>
            <a:lvl1pPr>
              <a:defRPr/>
            </a:lvl1pPr>
          </a:lstStyle>
          <a:p>
            <a:pPr>
              <a:defRPr/>
            </a:pPr>
            <a:fld id="{6C8F5242-2F3E-4074-8298-D9018FEECD5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7624432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ABAE2053-98E3-4F90-9ADF-8DAAC23DDE5F}"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435515D3-834E-4B14-8C98-C6CA4D3C2D2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780619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76B0DC9D-87A0-4455-88E3-86E740A59EA5}"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F77B3366-E814-4969-B0F9-208FE303B4D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2839267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685800" y="2501900"/>
            <a:ext cx="7772400" cy="1143000"/>
          </a:xfrm>
          <a:effectLst>
            <a:outerShdw dist="35921" dir="2700000" algn="ctr" rotWithShape="0">
              <a:schemeClr val="tx1"/>
            </a:outerShdw>
          </a:effectLst>
        </p:spPr>
        <p:txBody>
          <a:bodyPr/>
          <a:lstStyle>
            <a:lvl1pPr algn="ctr">
              <a:defRPr sz="3600"/>
            </a:lvl1pPr>
          </a:lstStyle>
          <a:p>
            <a:r>
              <a:rPr lang="en-US"/>
              <a:t>Click to edit Master title style</a:t>
            </a:r>
          </a:p>
        </p:txBody>
      </p:sp>
      <p:sp>
        <p:nvSpPr>
          <p:cNvPr id="328707" name="Rectangle 3"/>
          <p:cNvSpPr>
            <a:spLocks noGrp="1" noChangeArrowheads="1"/>
          </p:cNvSpPr>
          <p:nvPr>
            <p:ph type="subTitle" idx="1"/>
          </p:nvPr>
        </p:nvSpPr>
        <p:spPr>
          <a:xfrm>
            <a:off x="1155701" y="3962400"/>
            <a:ext cx="6832600" cy="2260600"/>
          </a:xfrm>
          <a:effectLst>
            <a:outerShdw dist="35921" dir="2700000" algn="ctr" rotWithShape="0">
              <a:schemeClr val="tx1"/>
            </a:outerShdw>
          </a:effectLst>
        </p:spPr>
        <p:txBody>
          <a:bodyPr/>
          <a:lstStyle>
            <a:lvl1pPr marL="0" indent="0" algn="ctr">
              <a:buFontTx/>
              <a:buNone/>
              <a:defRPr i="1"/>
            </a:lvl1pPr>
          </a:lstStyle>
          <a:p>
            <a:r>
              <a:rPr lang="en-US"/>
              <a:t>Click to edit Master subtitle style</a:t>
            </a:r>
          </a:p>
        </p:txBody>
      </p:sp>
    </p:spTree>
    <p:extLst>
      <p:ext uri="{BB962C8B-B14F-4D97-AF65-F5344CB8AC3E}">
        <p14:creationId xmlns:p14="http://schemas.microsoft.com/office/powerpoint/2010/main" val="3006659249"/>
      </p:ext>
    </p:extLst>
  </p:cSld>
  <p:clrMapOvr>
    <a:masterClrMapping/>
  </p:clrMapOvr>
  <p:transition>
    <p:randomBa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61D37F7-1D35-49F4-9E90-CF7201CDA885}"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10E92C9-6D89-490E-96CE-CD4A0FB13035}"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46684532"/>
      </p:ext>
    </p:extLst>
  </p:cSld>
  <p:clrMapOvr>
    <a:masterClrMapping/>
  </p:clrMapOvr>
  <p:transition>
    <p:randomBa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1AA799D-71F8-4F11-BFBC-FFB6F59BC1AF}"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35C50C8-15A2-41D4-8317-4C138CE9A78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32135084"/>
      </p:ext>
    </p:extLst>
  </p:cSld>
  <p:clrMapOvr>
    <a:masterClrMapping/>
  </p:clrMapOvr>
  <p:transition>
    <p:randomBa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DA9133E-D60B-4287-B104-8A0C8FC00257}"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681CA8E-158B-43FC-94D2-89784094499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0435464"/>
      </p:ext>
    </p:extLst>
  </p:cSld>
  <p:clrMapOvr>
    <a:masterClrMapping/>
  </p:clrMapOvr>
  <p:transition>
    <p:randomBa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DFA734C-991C-4237-86CF-597B3D7CB034}"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E2A34E-5A81-4B57-A9F0-2CCE9672CAB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782667"/>
      </p:ext>
    </p:extLst>
  </p:cSld>
  <p:clrMapOvr>
    <a:masterClrMapping/>
  </p:clrMapOvr>
  <p:transition>
    <p:randomBa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A5B80BA-296B-436F-9A3B-DCA083DE0B35}"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E2B20A1-6180-4A3B-8411-6C2F50682AA8}"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88949172"/>
      </p:ext>
    </p:extLst>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971BF225-83F3-4C72-A853-BE1189883D59}" type="datetime1">
              <a:rPr lang="tr-TR" smtClean="0"/>
              <a:pPr>
                <a:defRPr/>
              </a:pPr>
              <a:t>20.05.2019</a:t>
            </a:fld>
            <a:endParaRPr lang="tr-TR"/>
          </a:p>
        </p:txBody>
      </p:sp>
      <p:sp>
        <p:nvSpPr>
          <p:cNvPr id="8"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9" name="Rectangle 13"/>
          <p:cNvSpPr>
            <a:spLocks noGrp="1" noChangeArrowheads="1"/>
          </p:cNvSpPr>
          <p:nvPr>
            <p:ph type="sldNum" sz="quarter" idx="12"/>
          </p:nvPr>
        </p:nvSpPr>
        <p:spPr>
          <a:ln/>
        </p:spPr>
        <p:txBody>
          <a:bodyPr/>
          <a:lstStyle>
            <a:lvl1pPr>
              <a:defRPr/>
            </a:lvl1pPr>
          </a:lstStyle>
          <a:p>
            <a:pPr>
              <a:defRPr/>
            </a:pPr>
            <a:fld id="{BCBD839C-AF1B-4A8E-8C68-FD9A94F0F248}" type="slidenum">
              <a:rPr lang="tr-TR"/>
              <a:pPr>
                <a:defRPr/>
              </a:pPr>
              <a:t>‹#›</a:t>
            </a:fld>
            <a:endParaRPr lang="tr-T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035317C-1DEC-4253-8484-AA7DAF1C662B}"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3C658D-0C61-4C31-8CF4-9631925793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737093"/>
      </p:ext>
    </p:extLst>
  </p:cSld>
  <p:clrMapOvr>
    <a:masterClrMapping/>
  </p:clrMapOvr>
  <p:transition>
    <p:randomBa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1DEC247-F66A-4801-938F-3BFF392FBE84}"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6BDF483-B436-4486-B1B4-7F14978EBE0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41949845"/>
      </p:ext>
    </p:extLst>
  </p:cSld>
  <p:clrMapOvr>
    <a:masterClrMapping/>
  </p:clrMapOvr>
  <p:transition>
    <p:randomBa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9CEAED7-DF99-47A0-9671-7C25E918514F}"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CD16409-A445-48BB-A623-A7745FD53894}"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54055107"/>
      </p:ext>
    </p:extLst>
  </p:cSld>
  <p:clrMapOvr>
    <a:masterClrMapping/>
  </p:clrMapOvr>
  <p:transition>
    <p:randomBa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4A80632-5AAE-40B5-B6C4-70C785402544}"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CD57340-99AC-4C36-892E-FDBCCA2CCA10}"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1070002"/>
      </p:ext>
    </p:extLst>
  </p:cSld>
  <p:clrMapOvr>
    <a:masterClrMapping/>
  </p:clrMapOvr>
  <p:transition>
    <p:randomBa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6511"/>
            <a:ext cx="2057400" cy="6132513"/>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223838" y="-36511"/>
            <a:ext cx="6024562" cy="6132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15E5FE1-8352-491A-8BEF-008F665F74C6}"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250928E-1F6E-4DCF-B214-EFE079DEEBE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42913956"/>
      </p:ext>
    </p:extLst>
  </p:cSld>
  <p:clrMapOvr>
    <a:masterClrMapping/>
  </p:clrMapOvr>
  <p:transition>
    <p:randomBa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97D004-5FBF-4F75-A242-74C6C7859498}"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6CB1D8-3D60-419D-B926-FC46908B9BD5}"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0072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DD83D2-369A-4767-9782-9E5DCE0ECF13}"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5348E8-9CD4-4250-922D-6568DE90B52B}"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38978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65BFF0-8BBA-4B98-AAD5-5BFCEAC6C255}"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9773F5-C660-4F20-B1F2-55F7D758107F}"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35648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DF8B17-476C-41AD-B41C-D5D6FBEB8EC3}"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7"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317A76-C030-4143-BEE9-2C22F86336CD}"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40257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A654D7-6B1B-40FB-B44E-33BCF3D48B9E}"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9"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DA32E8-4F3F-4901-BAE2-C41546172469}"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354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2D301FC6-55FF-4CF9-AB51-850D50C621B2}" type="datetime1">
              <a:rPr lang="tr-TR" smtClean="0"/>
              <a:pPr>
                <a:defRPr/>
              </a:pPr>
              <a:t>20.05.2019</a:t>
            </a:fld>
            <a:endParaRPr lang="tr-TR"/>
          </a:p>
        </p:txBody>
      </p:sp>
      <p:sp>
        <p:nvSpPr>
          <p:cNvPr id="4"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13"/>
          <p:cNvSpPr>
            <a:spLocks noGrp="1" noChangeArrowheads="1"/>
          </p:cNvSpPr>
          <p:nvPr>
            <p:ph type="sldNum" sz="quarter" idx="12"/>
          </p:nvPr>
        </p:nvSpPr>
        <p:spPr>
          <a:ln/>
        </p:spPr>
        <p:txBody>
          <a:bodyPr/>
          <a:lstStyle>
            <a:lvl1pPr>
              <a:defRPr/>
            </a:lvl1pPr>
          </a:lstStyle>
          <a:p>
            <a:pPr>
              <a:defRPr/>
            </a:pPr>
            <a:fld id="{BC93C75D-4E39-461D-B367-EF060A1B1BD3}" type="slidenum">
              <a:rPr lang="tr-TR"/>
              <a:pPr>
                <a:defRPr/>
              </a:pPr>
              <a:t>‹#›</a:t>
            </a:fld>
            <a:endParaRPr lang="tr-T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11A7F-9579-4831-9177-E704F0834B08}"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5"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E7EAEE-83D8-43BC-9217-60EDF50396FE}"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67437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A5C48F-A69E-4327-A49B-0F17C1951772}"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4"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3C4D73-AF16-4486-8259-DDDB6CEBF41F}"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0184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C33A86-3254-4320-895E-BDC7B7585057}"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7"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3774D9-1BF5-44C5-B50D-A42C7CAD1324}"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12556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0BA7F4-FA05-406E-A733-618975C1CF61}"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7"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DBEBC4-FCC4-41F6-B58D-42BDA30B7E9C}"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18439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14FFEB-C242-4265-A312-EC107D6DB621}"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72FEE4-EE0E-4B69-A8F3-C470FD4CEFD9}"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81147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BDFDF1-569D-4D84-8DE3-41546D446FCA}"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6" name="5 Slayt Numarası Yer Tutucusu"/>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E05477-31A2-4F5F-A5D4-1E50DD6115E0}"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10753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7"/>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FFEDDA46-48C2-4D6A-82D3-175189204637}"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69414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BAA1D7D-2058-47DD-98CD-D098C41BB666}"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0783925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2"/>
            <a:ext cx="7772400" cy="1362075"/>
          </a:xfrm>
        </p:spPr>
        <p:txBody>
          <a:bodyPr anchor="t"/>
          <a:lstStyle>
            <a:lvl1pPr algn="l">
              <a:defRPr sz="3692"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FBB48C9C-AFEF-48CE-AAEC-1828CB0DD8D3}"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352390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139E2DA-3C5A-4759-84A1-BF94F974BFC7}" type="datetime1">
              <a:rPr lang="tr-TR" smtClean="0">
                <a:solidFill>
                  <a:prstClr val="black">
                    <a:tint val="75000"/>
                  </a:prstClr>
                </a:solidFill>
              </a:rPr>
              <a:pPr/>
              <a:t>20.05.2019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202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1A9ACBDE-6F9A-49D7-A79D-BBA5EF353FCB}" type="datetime1">
              <a:rPr lang="tr-TR" smtClean="0"/>
              <a:pPr>
                <a:defRPr/>
              </a:pPr>
              <a:t>20.05.2019</a:t>
            </a:fld>
            <a:endParaRPr lang="tr-TR"/>
          </a:p>
        </p:txBody>
      </p:sp>
      <p:sp>
        <p:nvSpPr>
          <p:cNvPr id="3"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4" name="Rectangle 13"/>
          <p:cNvSpPr>
            <a:spLocks noGrp="1" noChangeArrowheads="1"/>
          </p:cNvSpPr>
          <p:nvPr>
            <p:ph type="sldNum" sz="quarter" idx="12"/>
          </p:nvPr>
        </p:nvSpPr>
        <p:spPr>
          <a:ln/>
        </p:spPr>
        <p:txBody>
          <a:bodyPr/>
          <a:lstStyle>
            <a:lvl1pPr>
              <a:defRPr/>
            </a:lvl1pPr>
          </a:lstStyle>
          <a:p>
            <a:pPr>
              <a:defRPr/>
            </a:pPr>
            <a:fld id="{52CC95F5-A108-4B6C-8CF9-E52004844C34}" type="slidenum">
              <a:rPr lang="tr-TR"/>
              <a:pPr>
                <a:defRPr/>
              </a:pPr>
              <a:t>‹#›</a:t>
            </a:fld>
            <a:endParaRPr lang="tr-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tr-TR"/>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79F53554-00A6-4ABF-9DD9-FE5AA642DBF4}" type="datetime1">
              <a:rPr lang="tr-TR" smtClean="0">
                <a:solidFill>
                  <a:prstClr val="black">
                    <a:tint val="75000"/>
                  </a:prstClr>
                </a:solidFill>
              </a:rPr>
              <a:pPr/>
              <a:t>20.05.2019</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9" name="8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347498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C4E2D167-7BDF-46B0-8BEE-561DBF7916E7}" type="datetime1">
              <a:rPr lang="tr-TR" smtClean="0">
                <a:solidFill>
                  <a:prstClr val="black">
                    <a:tint val="75000"/>
                  </a:prstClr>
                </a:solidFill>
              </a:rPr>
              <a:pPr/>
              <a:t>20.05.2019</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5" name="4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29237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02AD66D-297F-47CF-9569-06C92A1B38C9}" type="datetime1">
              <a:rPr lang="tr-TR" smtClean="0">
                <a:solidFill>
                  <a:prstClr val="black">
                    <a:tint val="75000"/>
                  </a:prstClr>
                </a:solidFill>
              </a:rPr>
              <a:pPr/>
              <a:t>20.05.2019</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4" name="3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270523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1846" b="1"/>
            </a:lvl1pPr>
          </a:lstStyle>
          <a:p>
            <a:r>
              <a:rPr lang="tr-TR"/>
              <a:t>Asıl başlık stili için tıklatın</a:t>
            </a:r>
          </a:p>
        </p:txBody>
      </p:sp>
      <p:sp>
        <p:nvSpPr>
          <p:cNvPr id="3" name="2 İçerik Yer Tutucusu"/>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860B0A5-A729-40FA-9210-26334C7D4755}" type="datetime1">
              <a:rPr lang="tr-TR" smtClean="0">
                <a:solidFill>
                  <a:prstClr val="black">
                    <a:tint val="75000"/>
                  </a:prstClr>
                </a:solidFill>
              </a:rPr>
              <a:pPr/>
              <a:t>20.05.2019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52162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1846"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348D42C8-F056-4B16-9564-0BAB471053B7}" type="datetime1">
              <a:rPr lang="tr-TR" smtClean="0">
                <a:solidFill>
                  <a:prstClr val="black">
                    <a:tint val="75000"/>
                  </a:prstClr>
                </a:solidFill>
              </a:rPr>
              <a:pPr/>
              <a:t>20.05.2019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64844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049D50C-D5CA-4485-9981-AEFEFECC1312}"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35366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0"/>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40"/>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1884F3D-681D-4359-B99C-569BC143B458}" type="datetime1">
              <a:rPr lang="tr-TR" smtClean="0">
                <a:solidFill>
                  <a:prstClr val="black">
                    <a:tint val="75000"/>
                  </a:prstClr>
                </a:solidFill>
              </a: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05581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5"/>
          <p:cNvGrpSpPr>
            <a:grpSpLocks/>
          </p:cNvGrpSpPr>
          <p:nvPr/>
        </p:nvGrpSpPr>
        <p:grpSpPr bwMode="auto">
          <a:xfrm>
            <a:off x="0" y="5"/>
            <a:ext cx="9092712" cy="6856413"/>
            <a:chOff x="0" y="0"/>
            <a:chExt cx="5728" cy="4319"/>
          </a:xfrm>
        </p:grpSpPr>
        <p:grpSp>
          <p:nvGrpSpPr>
            <p:cNvPr id="5" name="Group 21"/>
            <p:cNvGrpSpPr>
              <a:grpSpLocks/>
            </p:cNvGrpSpPr>
            <p:nvPr userDrawn="1"/>
          </p:nvGrpSpPr>
          <p:grpSpPr bwMode="auto">
            <a:xfrm>
              <a:off x="962" y="1947"/>
              <a:ext cx="4766" cy="119"/>
              <a:chOff x="993" y="1028"/>
              <a:chExt cx="4766" cy="119"/>
            </a:xfrm>
          </p:grpSpPr>
          <p:sp>
            <p:nvSpPr>
              <p:cNvPr id="13" name="Rectangle 10"/>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p>
                <a:pPr>
                  <a:defRPr/>
                </a:pPr>
                <a:endParaRPr lang="tr-TR"/>
              </a:p>
            </p:txBody>
          </p:sp>
          <p:sp>
            <p:nvSpPr>
              <p:cNvPr id="14" name="Line 11"/>
              <p:cNvSpPr>
                <a:spLocks noChangeShapeType="1"/>
              </p:cNvSpPr>
              <p:nvPr userDrawn="1"/>
            </p:nvSpPr>
            <p:spPr bwMode="ltGray">
              <a:xfrm>
                <a:off x="998" y="1145"/>
                <a:ext cx="4761" cy="0"/>
              </a:xfrm>
              <a:prstGeom prst="line">
                <a:avLst/>
              </a:prstGeom>
              <a:noFill/>
              <a:ln w="12700">
                <a:solidFill>
                  <a:srgbClr val="996633"/>
                </a:solidFill>
                <a:round/>
                <a:headEnd type="none" w="sm" len="sm"/>
                <a:tailEnd type="none" w="sm" len="sm"/>
              </a:ln>
              <a:effectLst/>
            </p:spPr>
            <p:txBody>
              <a:bodyPr/>
              <a:lstStyle/>
              <a:p>
                <a:pPr>
                  <a:defRPr/>
                </a:pPr>
                <a:endParaRPr lang="tr-TR"/>
              </a:p>
            </p:txBody>
          </p:sp>
          <p:sp>
            <p:nvSpPr>
              <p:cNvPr id="15" name="Line 12"/>
              <p:cNvSpPr>
                <a:spLocks noChangeShapeType="1"/>
              </p:cNvSpPr>
              <p:nvPr userDrawn="1"/>
            </p:nvSpPr>
            <p:spPr bwMode="ltGray">
              <a:xfrm>
                <a:off x="998" y="1121"/>
                <a:ext cx="4761" cy="0"/>
              </a:xfrm>
              <a:prstGeom prst="line">
                <a:avLst/>
              </a:prstGeom>
              <a:noFill/>
              <a:ln w="12700">
                <a:solidFill>
                  <a:srgbClr val="996633"/>
                </a:solidFill>
                <a:round/>
                <a:headEnd type="none" w="sm" len="sm"/>
                <a:tailEnd type="none" w="sm" len="sm"/>
              </a:ln>
              <a:effectLst/>
            </p:spPr>
            <p:txBody>
              <a:bodyPr/>
              <a:lstStyle/>
              <a:p>
                <a:pPr>
                  <a:defRPr/>
                </a:pPr>
                <a:endParaRPr lang="tr-TR"/>
              </a:p>
            </p:txBody>
          </p:sp>
          <p:sp>
            <p:nvSpPr>
              <p:cNvPr id="16" name="Line 13"/>
              <p:cNvSpPr>
                <a:spLocks noChangeShapeType="1"/>
              </p:cNvSpPr>
              <p:nvPr userDrawn="1"/>
            </p:nvSpPr>
            <p:spPr bwMode="ltGray">
              <a:xfrm>
                <a:off x="998" y="1091"/>
                <a:ext cx="4761" cy="0"/>
              </a:xfrm>
              <a:prstGeom prst="line">
                <a:avLst/>
              </a:prstGeom>
              <a:noFill/>
              <a:ln w="12700">
                <a:solidFill>
                  <a:srgbClr val="996633"/>
                </a:solidFill>
                <a:round/>
                <a:headEnd type="none" w="sm" len="sm"/>
                <a:tailEnd type="none" w="sm" len="sm"/>
              </a:ln>
              <a:effectLst/>
            </p:spPr>
            <p:txBody>
              <a:bodyPr/>
              <a:lstStyle/>
              <a:p>
                <a:pPr>
                  <a:defRPr/>
                </a:pPr>
                <a:endParaRPr lang="tr-TR"/>
              </a:p>
            </p:txBody>
          </p:sp>
          <p:sp>
            <p:nvSpPr>
              <p:cNvPr id="17" name="Line 14"/>
              <p:cNvSpPr>
                <a:spLocks noChangeShapeType="1"/>
              </p:cNvSpPr>
              <p:nvPr userDrawn="1"/>
            </p:nvSpPr>
            <p:spPr bwMode="ltGray">
              <a:xfrm>
                <a:off x="998" y="1057"/>
                <a:ext cx="4761" cy="0"/>
              </a:xfrm>
              <a:prstGeom prst="line">
                <a:avLst/>
              </a:prstGeom>
              <a:noFill/>
              <a:ln w="12700">
                <a:solidFill>
                  <a:srgbClr val="996633"/>
                </a:solidFill>
                <a:round/>
                <a:headEnd type="none" w="sm" len="sm"/>
                <a:tailEnd type="none" w="sm" len="sm"/>
              </a:ln>
              <a:effectLst/>
            </p:spPr>
            <p:txBody>
              <a:bodyPr/>
              <a:lstStyle/>
              <a:p>
                <a:pPr>
                  <a:defRPr/>
                </a:pPr>
                <a:endParaRPr lang="tr-TR"/>
              </a:p>
            </p:txBody>
          </p:sp>
          <p:sp>
            <p:nvSpPr>
              <p:cNvPr id="18" name="Freeform 15"/>
              <p:cNvSpPr>
                <a:spLocks/>
              </p:cNvSpPr>
              <p:nvPr userDrawn="1"/>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a:defRPr/>
                </a:pPr>
                <a:endParaRPr lang="tr-TR"/>
              </a:p>
            </p:txBody>
          </p:sp>
        </p:grpSp>
        <p:grpSp>
          <p:nvGrpSpPr>
            <p:cNvPr id="6" name="Group 23"/>
            <p:cNvGrpSpPr>
              <a:grpSpLocks/>
            </p:cNvGrpSpPr>
            <p:nvPr userDrawn="1"/>
          </p:nvGrpSpPr>
          <p:grpSpPr bwMode="auto">
            <a:xfrm>
              <a:off x="0" y="0"/>
              <a:ext cx="928" cy="4319"/>
              <a:chOff x="0" y="0"/>
              <a:chExt cx="928" cy="4319"/>
            </a:xfrm>
          </p:grpSpPr>
          <p:sp>
            <p:nvSpPr>
              <p:cNvPr id="7" name="Rectangle 4"/>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p>
                <a:pPr>
                  <a:defRPr/>
                </a:pPr>
                <a:endParaRPr lang="tr-TR"/>
              </a:p>
            </p:txBody>
          </p:sp>
          <p:grpSp>
            <p:nvGrpSpPr>
              <p:cNvPr id="8" name="Group 22"/>
              <p:cNvGrpSpPr>
                <a:grpSpLocks/>
              </p:cNvGrpSpPr>
              <p:nvPr userDrawn="1"/>
            </p:nvGrpSpPr>
            <p:grpSpPr bwMode="auto">
              <a:xfrm>
                <a:off x="0" y="41"/>
                <a:ext cx="928" cy="4035"/>
                <a:chOff x="0" y="41"/>
                <a:chExt cx="928" cy="4035"/>
              </a:xfrm>
            </p:grpSpPr>
            <p:pic>
              <p:nvPicPr>
                <p:cNvPr id="9" name="Picture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ltGray">
                <a:xfrm>
                  <a:off x="0" y="1014"/>
                  <a:ext cx="920"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6"/>
                <p:cNvSpPr>
                  <a:spLocks/>
                </p:cNvSpPr>
                <p:nvPr/>
              </p:nvSpPr>
              <p:spPr bwMode="ltGray">
                <a:xfrm>
                  <a:off x="38" y="41"/>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a:p>
              </p:txBody>
            </p:sp>
            <p:sp>
              <p:nvSpPr>
                <p:cNvPr id="11" name="Freeform 7"/>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a:p>
              </p:txBody>
            </p:sp>
            <p:sp>
              <p:nvSpPr>
                <p:cNvPr id="12" name="Freeform 8"/>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a:p>
              </p:txBody>
            </p:sp>
          </p:grpSp>
        </p:grpSp>
      </p:grpSp>
      <p:sp>
        <p:nvSpPr>
          <p:cNvPr id="16400" name="Rectangle 16"/>
          <p:cNvSpPr>
            <a:spLocks noGrp="1" noChangeArrowheads="1"/>
          </p:cNvSpPr>
          <p:nvPr>
            <p:ph type="ctrTitle"/>
          </p:nvPr>
        </p:nvSpPr>
        <p:spPr>
          <a:xfrm>
            <a:off x="1652954" y="1806575"/>
            <a:ext cx="7391400" cy="1143000"/>
          </a:xfrm>
        </p:spPr>
        <p:txBody>
          <a:bodyPr/>
          <a:lstStyle>
            <a:lvl1pPr>
              <a:defRPr/>
            </a:lvl1pPr>
          </a:lstStyle>
          <a:p>
            <a:r>
              <a:rPr lang="tr-TR"/>
              <a:t>Click to edit Master title style</a:t>
            </a:r>
          </a:p>
        </p:txBody>
      </p:sp>
      <p:sp>
        <p:nvSpPr>
          <p:cNvPr id="16401" name="Rectangle 17"/>
          <p:cNvSpPr>
            <a:spLocks noGrp="1" noChangeArrowheads="1"/>
          </p:cNvSpPr>
          <p:nvPr>
            <p:ph type="subTitle" idx="1"/>
          </p:nvPr>
        </p:nvSpPr>
        <p:spPr>
          <a:xfrm>
            <a:off x="2590800" y="3559175"/>
            <a:ext cx="6400800" cy="1752600"/>
          </a:xfrm>
        </p:spPr>
        <p:txBody>
          <a:bodyPr/>
          <a:lstStyle>
            <a:lvl1pPr marL="0" indent="0">
              <a:buFont typeface="Wingdings" pitchFamily="2" charset="2"/>
              <a:buNone/>
              <a:defRPr/>
            </a:lvl1pPr>
          </a:lstStyle>
          <a:p>
            <a:r>
              <a:rPr lang="tr-TR"/>
              <a:t>Click to edit Master subtitle style</a:t>
            </a:r>
          </a:p>
        </p:txBody>
      </p:sp>
      <p:sp>
        <p:nvSpPr>
          <p:cNvPr id="19" name="Rectangle 35"/>
          <p:cNvSpPr>
            <a:spLocks noGrp="1" noChangeArrowheads="1"/>
          </p:cNvSpPr>
          <p:nvPr>
            <p:ph type="dt" sz="half" idx="10"/>
          </p:nvPr>
        </p:nvSpPr>
        <p:spPr>
          <a:xfrm>
            <a:off x="1524000" y="6350000"/>
            <a:ext cx="1724758" cy="457200"/>
          </a:xfrm>
        </p:spPr>
        <p:txBody>
          <a:bodyPr anchor="b"/>
          <a:lstStyle>
            <a:lvl1pPr>
              <a:defRPr/>
            </a:lvl1pPr>
          </a:lstStyle>
          <a:p>
            <a:pPr>
              <a:defRPr/>
            </a:pPr>
            <a:fld id="{C2EF6ECD-A4ED-4A95-9C3B-CFF2CD9EC0C6}" type="datetime1">
              <a:rPr lang="tr-TR" smtClean="0"/>
              <a:pPr>
                <a:defRPr/>
              </a:pPr>
              <a:t>20.05.2019</a:t>
            </a:fld>
            <a:endParaRPr lang="tr-TR"/>
          </a:p>
        </p:txBody>
      </p:sp>
      <p:sp>
        <p:nvSpPr>
          <p:cNvPr id="20" name="Rectangle 36"/>
          <p:cNvSpPr>
            <a:spLocks noGrp="1" noChangeArrowheads="1"/>
          </p:cNvSpPr>
          <p:nvPr>
            <p:ph type="ftr" sz="quarter" idx="11"/>
          </p:nvPr>
        </p:nvSpPr>
        <p:spPr>
          <a:xfrm>
            <a:off x="3642949" y="6350000"/>
            <a:ext cx="3449515" cy="457200"/>
          </a:xfrm>
        </p:spPr>
        <p:txBody>
          <a:bodyPr anchor="b"/>
          <a:lstStyle>
            <a:lvl1pPr>
              <a:defRPr/>
            </a:lvl1pPr>
          </a:lstStyle>
          <a:p>
            <a:pPr>
              <a:defRPr/>
            </a:pPr>
            <a:r>
              <a:rPr lang="tr-TR"/>
              <a:t>www.ahmetsaltik.net</a:t>
            </a:r>
          </a:p>
        </p:txBody>
      </p:sp>
      <p:sp>
        <p:nvSpPr>
          <p:cNvPr id="21" name="Rectangle 37"/>
          <p:cNvSpPr>
            <a:spLocks noGrp="1" noChangeArrowheads="1"/>
          </p:cNvSpPr>
          <p:nvPr>
            <p:ph type="sldNum" sz="quarter" idx="12"/>
          </p:nvPr>
        </p:nvSpPr>
        <p:spPr>
          <a:xfrm>
            <a:off x="7391400" y="6350000"/>
            <a:ext cx="1724758" cy="457200"/>
          </a:xfrm>
        </p:spPr>
        <p:txBody>
          <a:bodyPr anchor="b"/>
          <a:lstStyle>
            <a:lvl1pPr>
              <a:defRPr/>
            </a:lvl1pPr>
          </a:lstStyle>
          <a:p>
            <a:pPr>
              <a:defRPr/>
            </a:pPr>
            <a:fld id="{10DE5668-31A9-436F-B586-567C2477A474}" type="slidenum">
              <a:rPr lang="tr-TR"/>
              <a:pPr>
                <a:defRPr/>
              </a:pPr>
              <a:t>‹#›</a:t>
            </a:fld>
            <a:endParaRPr lang="tr-TR"/>
          </a:p>
        </p:txBody>
      </p:sp>
    </p:spTree>
    <p:extLst>
      <p:ext uri="{BB962C8B-B14F-4D97-AF65-F5344CB8AC3E}">
        <p14:creationId xmlns:p14="http://schemas.microsoft.com/office/powerpoint/2010/main" val="18099351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8"/>
          <p:cNvSpPr>
            <a:spLocks noGrp="1" noChangeArrowheads="1"/>
          </p:cNvSpPr>
          <p:nvPr>
            <p:ph type="dt" sz="half" idx="10"/>
          </p:nvPr>
        </p:nvSpPr>
        <p:spPr>
          <a:ln/>
        </p:spPr>
        <p:txBody>
          <a:bodyPr/>
          <a:lstStyle>
            <a:lvl1pPr>
              <a:defRPr/>
            </a:lvl1pPr>
          </a:lstStyle>
          <a:p>
            <a:pPr>
              <a:defRPr/>
            </a:pPr>
            <a:fld id="{1D7221BE-B0FE-412F-AD70-9154112AB6B0}" type="datetime1">
              <a:rPr lang="tr-TR" smtClean="0"/>
              <a:pPr>
                <a:defRPr/>
              </a:pPr>
              <a:t>20.05.2019</a:t>
            </a:fld>
            <a:endParaRPr lang="tr-TR"/>
          </a:p>
        </p:txBody>
      </p:sp>
      <p:sp>
        <p:nvSpPr>
          <p:cNvPr id="5"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CFD59741-735D-40D1-8637-2A2CE0F36B7E}" type="slidenum">
              <a:rPr lang="tr-TR"/>
              <a:pPr>
                <a:defRPr/>
              </a:pPr>
              <a:t>‹#›</a:t>
            </a:fld>
            <a:endParaRPr lang="tr-TR"/>
          </a:p>
        </p:txBody>
      </p:sp>
    </p:spTree>
    <p:extLst>
      <p:ext uri="{BB962C8B-B14F-4D97-AF65-F5344CB8AC3E}">
        <p14:creationId xmlns:p14="http://schemas.microsoft.com/office/powerpoint/2010/main" val="25568413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5"/>
            <a:ext cx="7772400" cy="1362075"/>
          </a:xfrm>
        </p:spPr>
        <p:txBody>
          <a:bodyPr anchor="t"/>
          <a:lstStyle>
            <a:lvl1pPr algn="l">
              <a:defRPr sz="3692"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fld id="{B0DC7932-84FB-4F0B-B414-3E5DD8632C66}" type="datetime1">
              <a:rPr lang="tr-TR" smtClean="0"/>
              <a:pPr>
                <a:defRPr/>
              </a:pPr>
              <a:t>20.05.2019</a:t>
            </a:fld>
            <a:endParaRPr lang="tr-TR"/>
          </a:p>
        </p:txBody>
      </p:sp>
      <p:sp>
        <p:nvSpPr>
          <p:cNvPr id="5"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3B1C3375-A1A6-41B9-B9DA-464E15D0C8FB}" type="slidenum">
              <a:rPr lang="tr-TR"/>
              <a:pPr>
                <a:defRPr/>
              </a:pPr>
              <a:t>‹#›</a:t>
            </a:fld>
            <a:endParaRPr lang="tr-TR"/>
          </a:p>
        </p:txBody>
      </p:sp>
    </p:spTree>
    <p:extLst>
      <p:ext uri="{BB962C8B-B14F-4D97-AF65-F5344CB8AC3E}">
        <p14:creationId xmlns:p14="http://schemas.microsoft.com/office/powerpoint/2010/main" val="33125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1"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30EA22F3-8A09-490F-9A8C-D11E23030874}" type="datetime1">
              <a:rPr lang="tr-TR" smtClean="0"/>
              <a:pPr>
                <a:defRPr/>
              </a:pPr>
              <a:t>20.05.2019</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13"/>
          <p:cNvSpPr>
            <a:spLocks noGrp="1" noChangeArrowheads="1"/>
          </p:cNvSpPr>
          <p:nvPr>
            <p:ph type="sldNum" sz="quarter" idx="12"/>
          </p:nvPr>
        </p:nvSpPr>
        <p:spPr>
          <a:ln/>
        </p:spPr>
        <p:txBody>
          <a:bodyPr/>
          <a:lstStyle>
            <a:lvl1pPr>
              <a:defRPr/>
            </a:lvl1pPr>
          </a:lstStyle>
          <a:p>
            <a:pPr>
              <a:defRPr/>
            </a:pPr>
            <a:fld id="{404797B1-28DA-4A93-AE09-B3AB38432113}" type="slidenum">
              <a:rPr lang="tr-TR"/>
              <a:pPr>
                <a:defRPr/>
              </a:pPr>
              <a:t>‹#›</a:t>
            </a:fld>
            <a:endParaRPr lang="tr-T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480039" y="1981200"/>
            <a:ext cx="374259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363308" y="1981200"/>
            <a:ext cx="374259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18"/>
          <p:cNvSpPr>
            <a:spLocks noGrp="1" noChangeArrowheads="1"/>
          </p:cNvSpPr>
          <p:nvPr>
            <p:ph type="dt" sz="half" idx="10"/>
          </p:nvPr>
        </p:nvSpPr>
        <p:spPr>
          <a:ln/>
        </p:spPr>
        <p:txBody>
          <a:bodyPr/>
          <a:lstStyle>
            <a:lvl1pPr>
              <a:defRPr/>
            </a:lvl1pPr>
          </a:lstStyle>
          <a:p>
            <a:pPr>
              <a:defRPr/>
            </a:pPr>
            <a:fld id="{1B563F67-E91F-4176-B84C-76BCB76FA8F0}" type="datetime1">
              <a:rPr lang="tr-TR" smtClean="0"/>
              <a:pPr>
                <a:defRPr/>
              </a:pPr>
              <a:t>20.05.2019</a:t>
            </a:fld>
            <a:endParaRPr lang="tr-TR"/>
          </a:p>
        </p:txBody>
      </p:sp>
      <p:sp>
        <p:nvSpPr>
          <p:cNvPr id="6"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7" name="Rectangle 20"/>
          <p:cNvSpPr>
            <a:spLocks noGrp="1" noChangeArrowheads="1"/>
          </p:cNvSpPr>
          <p:nvPr>
            <p:ph type="sldNum" sz="quarter" idx="12"/>
          </p:nvPr>
        </p:nvSpPr>
        <p:spPr>
          <a:ln/>
        </p:spPr>
        <p:txBody>
          <a:bodyPr/>
          <a:lstStyle>
            <a:lvl1pPr>
              <a:defRPr/>
            </a:lvl1pPr>
          </a:lstStyle>
          <a:p>
            <a:pPr>
              <a:defRPr/>
            </a:pPr>
            <a:fld id="{4AE01E84-15B3-4C6F-989B-50697A17778E}" type="slidenum">
              <a:rPr lang="tr-TR"/>
              <a:pPr>
                <a:defRPr/>
              </a:pPr>
              <a:t>‹#›</a:t>
            </a:fld>
            <a:endParaRPr lang="tr-TR"/>
          </a:p>
        </p:txBody>
      </p:sp>
    </p:spTree>
    <p:extLst>
      <p:ext uri="{BB962C8B-B14F-4D97-AF65-F5344CB8AC3E}">
        <p14:creationId xmlns:p14="http://schemas.microsoft.com/office/powerpoint/2010/main" val="28974312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2"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272"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18"/>
          <p:cNvSpPr>
            <a:spLocks noGrp="1" noChangeArrowheads="1"/>
          </p:cNvSpPr>
          <p:nvPr>
            <p:ph type="dt" sz="half" idx="10"/>
          </p:nvPr>
        </p:nvSpPr>
        <p:spPr>
          <a:ln/>
        </p:spPr>
        <p:txBody>
          <a:bodyPr/>
          <a:lstStyle>
            <a:lvl1pPr>
              <a:defRPr/>
            </a:lvl1pPr>
          </a:lstStyle>
          <a:p>
            <a:pPr>
              <a:defRPr/>
            </a:pPr>
            <a:fld id="{BD17BA96-D367-496C-87E8-41D0DB38A9D9}" type="datetime1">
              <a:rPr lang="tr-TR" smtClean="0"/>
              <a:pPr>
                <a:defRPr/>
              </a:pPr>
              <a:t>20.05.2019</a:t>
            </a:fld>
            <a:endParaRPr lang="tr-TR"/>
          </a:p>
        </p:txBody>
      </p:sp>
      <p:sp>
        <p:nvSpPr>
          <p:cNvPr id="8"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9" name="Rectangle 20"/>
          <p:cNvSpPr>
            <a:spLocks noGrp="1" noChangeArrowheads="1"/>
          </p:cNvSpPr>
          <p:nvPr>
            <p:ph type="sldNum" sz="quarter" idx="12"/>
          </p:nvPr>
        </p:nvSpPr>
        <p:spPr>
          <a:ln/>
        </p:spPr>
        <p:txBody>
          <a:bodyPr/>
          <a:lstStyle>
            <a:lvl1pPr>
              <a:defRPr/>
            </a:lvl1pPr>
          </a:lstStyle>
          <a:p>
            <a:pPr>
              <a:defRPr/>
            </a:pPr>
            <a:fld id="{34C9FBBC-D546-49C5-B694-0B4ABCCBCC8E}" type="slidenum">
              <a:rPr lang="tr-TR"/>
              <a:pPr>
                <a:defRPr/>
              </a:pPr>
              <a:t>‹#›</a:t>
            </a:fld>
            <a:endParaRPr lang="tr-TR"/>
          </a:p>
        </p:txBody>
      </p:sp>
    </p:spTree>
    <p:extLst>
      <p:ext uri="{BB962C8B-B14F-4D97-AF65-F5344CB8AC3E}">
        <p14:creationId xmlns:p14="http://schemas.microsoft.com/office/powerpoint/2010/main" val="2347250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18"/>
          <p:cNvSpPr>
            <a:spLocks noGrp="1" noChangeArrowheads="1"/>
          </p:cNvSpPr>
          <p:nvPr>
            <p:ph type="dt" sz="half" idx="10"/>
          </p:nvPr>
        </p:nvSpPr>
        <p:spPr>
          <a:ln/>
        </p:spPr>
        <p:txBody>
          <a:bodyPr/>
          <a:lstStyle>
            <a:lvl1pPr>
              <a:defRPr/>
            </a:lvl1pPr>
          </a:lstStyle>
          <a:p>
            <a:pPr>
              <a:defRPr/>
            </a:pPr>
            <a:fld id="{9141FF29-0184-4368-A69B-4D89F75B779F}" type="datetime1">
              <a:rPr lang="tr-TR" smtClean="0"/>
              <a:pPr>
                <a:defRPr/>
              </a:pPr>
              <a:t>20.05.2019</a:t>
            </a:fld>
            <a:endParaRPr lang="tr-TR"/>
          </a:p>
        </p:txBody>
      </p:sp>
      <p:sp>
        <p:nvSpPr>
          <p:cNvPr id="4"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5" name="Rectangle 20"/>
          <p:cNvSpPr>
            <a:spLocks noGrp="1" noChangeArrowheads="1"/>
          </p:cNvSpPr>
          <p:nvPr>
            <p:ph type="sldNum" sz="quarter" idx="12"/>
          </p:nvPr>
        </p:nvSpPr>
        <p:spPr>
          <a:ln/>
        </p:spPr>
        <p:txBody>
          <a:bodyPr/>
          <a:lstStyle>
            <a:lvl1pPr>
              <a:defRPr/>
            </a:lvl1pPr>
          </a:lstStyle>
          <a:p>
            <a:pPr>
              <a:defRPr/>
            </a:pPr>
            <a:fld id="{5673C1B8-90D4-4A65-A40C-95EEE3E64650}" type="slidenum">
              <a:rPr lang="tr-TR"/>
              <a:pPr>
                <a:defRPr/>
              </a:pPr>
              <a:t>‹#›</a:t>
            </a:fld>
            <a:endParaRPr lang="tr-TR"/>
          </a:p>
        </p:txBody>
      </p:sp>
    </p:spTree>
    <p:extLst>
      <p:ext uri="{BB962C8B-B14F-4D97-AF65-F5344CB8AC3E}">
        <p14:creationId xmlns:p14="http://schemas.microsoft.com/office/powerpoint/2010/main" val="8103774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fld id="{27CF3392-84F3-45B2-8CF9-1FE45D612A97}" type="datetime1">
              <a:rPr lang="tr-TR" smtClean="0"/>
              <a:pPr>
                <a:defRPr/>
              </a:pPr>
              <a:t>20.05.2019</a:t>
            </a:fld>
            <a:endParaRPr lang="tr-TR"/>
          </a:p>
        </p:txBody>
      </p:sp>
      <p:sp>
        <p:nvSpPr>
          <p:cNvPr id="3"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4" name="Rectangle 20"/>
          <p:cNvSpPr>
            <a:spLocks noGrp="1" noChangeArrowheads="1"/>
          </p:cNvSpPr>
          <p:nvPr>
            <p:ph type="sldNum" sz="quarter" idx="12"/>
          </p:nvPr>
        </p:nvSpPr>
        <p:spPr>
          <a:ln/>
        </p:spPr>
        <p:txBody>
          <a:bodyPr/>
          <a:lstStyle>
            <a:lvl1pPr>
              <a:defRPr/>
            </a:lvl1pPr>
          </a:lstStyle>
          <a:p>
            <a:pPr>
              <a:defRPr/>
            </a:pPr>
            <a:fld id="{0762E125-7689-4DA0-A3F9-EF9A62A4816D}" type="slidenum">
              <a:rPr lang="tr-TR"/>
              <a:pPr>
                <a:defRPr/>
              </a:pPr>
              <a:t>‹#›</a:t>
            </a:fld>
            <a:endParaRPr lang="tr-TR"/>
          </a:p>
        </p:txBody>
      </p:sp>
    </p:spTree>
    <p:extLst>
      <p:ext uri="{BB962C8B-B14F-4D97-AF65-F5344CB8AC3E}">
        <p14:creationId xmlns:p14="http://schemas.microsoft.com/office/powerpoint/2010/main" val="28642226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35" cy="1162050"/>
          </a:xfrm>
        </p:spPr>
        <p:txBody>
          <a:bodyPr anchor="b"/>
          <a:lstStyle>
            <a:lvl1pPr algn="l">
              <a:defRPr sz="1846" b="1"/>
            </a:lvl1pPr>
          </a:lstStyle>
          <a:p>
            <a:r>
              <a:rPr lang="en-US"/>
              <a:t>Click to edit Master title style</a:t>
            </a:r>
            <a:endParaRPr lang="tr-TR"/>
          </a:p>
        </p:txBody>
      </p:sp>
      <p:sp>
        <p:nvSpPr>
          <p:cNvPr id="3" name="Content Placeholder 2"/>
          <p:cNvSpPr>
            <a:spLocks noGrp="1"/>
          </p:cNvSpPr>
          <p:nvPr>
            <p:ph idx="1"/>
          </p:nvPr>
        </p:nvSpPr>
        <p:spPr>
          <a:xfrm>
            <a:off x="3575538" y="273055"/>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2" y="1435103"/>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8D66411B-3224-4ABB-B2C9-990DDC4D4EF9}" type="datetime1">
              <a:rPr lang="tr-TR" smtClean="0"/>
              <a:pPr>
                <a:defRPr/>
              </a:pPr>
              <a:t>20.05.2019</a:t>
            </a:fld>
            <a:endParaRPr lang="tr-TR"/>
          </a:p>
        </p:txBody>
      </p:sp>
      <p:sp>
        <p:nvSpPr>
          <p:cNvPr id="6"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7" name="Rectangle 20"/>
          <p:cNvSpPr>
            <a:spLocks noGrp="1" noChangeArrowheads="1"/>
          </p:cNvSpPr>
          <p:nvPr>
            <p:ph type="sldNum" sz="quarter" idx="12"/>
          </p:nvPr>
        </p:nvSpPr>
        <p:spPr>
          <a:ln/>
        </p:spPr>
        <p:txBody>
          <a:bodyPr/>
          <a:lstStyle>
            <a:lvl1pPr>
              <a:defRPr/>
            </a:lvl1pPr>
          </a:lstStyle>
          <a:p>
            <a:pPr>
              <a:defRPr/>
            </a:pPr>
            <a:fld id="{EF60ED72-5F2B-4645-960D-0756C8F0EB77}" type="slidenum">
              <a:rPr lang="tr-TR"/>
              <a:pPr>
                <a:defRPr/>
              </a:pPr>
              <a:t>‹#›</a:t>
            </a:fld>
            <a:endParaRPr lang="tr-TR"/>
          </a:p>
        </p:txBody>
      </p:sp>
    </p:spTree>
    <p:extLst>
      <p:ext uri="{BB962C8B-B14F-4D97-AF65-F5344CB8AC3E}">
        <p14:creationId xmlns:p14="http://schemas.microsoft.com/office/powerpoint/2010/main" val="16056452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tr-TR"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37F4DF5D-2B0D-4CAE-BAEE-10CD9A7AA372}" type="datetime1">
              <a:rPr lang="tr-TR" smtClean="0"/>
              <a:pPr>
                <a:defRPr/>
              </a:pPr>
              <a:t>20.05.2019</a:t>
            </a:fld>
            <a:endParaRPr lang="tr-TR"/>
          </a:p>
        </p:txBody>
      </p:sp>
      <p:sp>
        <p:nvSpPr>
          <p:cNvPr id="6"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7" name="Rectangle 20"/>
          <p:cNvSpPr>
            <a:spLocks noGrp="1" noChangeArrowheads="1"/>
          </p:cNvSpPr>
          <p:nvPr>
            <p:ph type="sldNum" sz="quarter" idx="12"/>
          </p:nvPr>
        </p:nvSpPr>
        <p:spPr>
          <a:ln/>
        </p:spPr>
        <p:txBody>
          <a:bodyPr/>
          <a:lstStyle>
            <a:lvl1pPr>
              <a:defRPr/>
            </a:lvl1pPr>
          </a:lstStyle>
          <a:p>
            <a:pPr>
              <a:defRPr/>
            </a:pPr>
            <a:fld id="{927EEBBB-46D5-4CDF-A180-928E1FE60B77}" type="slidenum">
              <a:rPr lang="tr-TR"/>
              <a:pPr>
                <a:defRPr/>
              </a:pPr>
              <a:t>‹#›</a:t>
            </a:fld>
            <a:endParaRPr lang="tr-TR"/>
          </a:p>
        </p:txBody>
      </p:sp>
    </p:spTree>
    <p:extLst>
      <p:ext uri="{BB962C8B-B14F-4D97-AF65-F5344CB8AC3E}">
        <p14:creationId xmlns:p14="http://schemas.microsoft.com/office/powerpoint/2010/main" val="105963812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8"/>
          <p:cNvSpPr>
            <a:spLocks noGrp="1" noChangeArrowheads="1"/>
          </p:cNvSpPr>
          <p:nvPr>
            <p:ph type="dt" sz="half" idx="10"/>
          </p:nvPr>
        </p:nvSpPr>
        <p:spPr>
          <a:ln/>
        </p:spPr>
        <p:txBody>
          <a:bodyPr/>
          <a:lstStyle>
            <a:lvl1pPr>
              <a:defRPr/>
            </a:lvl1pPr>
          </a:lstStyle>
          <a:p>
            <a:pPr>
              <a:defRPr/>
            </a:pPr>
            <a:fld id="{BB1FA09D-F6CE-481C-A19B-61B36EBC18D8}" type="datetime1">
              <a:rPr lang="tr-TR" smtClean="0"/>
              <a:pPr>
                <a:defRPr/>
              </a:pPr>
              <a:t>20.05.2019</a:t>
            </a:fld>
            <a:endParaRPr lang="tr-TR"/>
          </a:p>
        </p:txBody>
      </p:sp>
      <p:sp>
        <p:nvSpPr>
          <p:cNvPr id="5"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272481E8-DD33-4C64-BFCD-05702BF3B402}" type="slidenum">
              <a:rPr lang="tr-TR"/>
              <a:pPr>
                <a:defRPr/>
              </a:pPr>
              <a:t>‹#›</a:t>
            </a:fld>
            <a:endParaRPr lang="tr-TR"/>
          </a:p>
        </p:txBody>
      </p:sp>
    </p:spTree>
    <p:extLst>
      <p:ext uri="{BB962C8B-B14F-4D97-AF65-F5344CB8AC3E}">
        <p14:creationId xmlns:p14="http://schemas.microsoft.com/office/powerpoint/2010/main" val="37786630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438" y="304800"/>
            <a:ext cx="1906465" cy="57912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480041" y="304800"/>
            <a:ext cx="557872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8"/>
          <p:cNvSpPr>
            <a:spLocks noGrp="1" noChangeArrowheads="1"/>
          </p:cNvSpPr>
          <p:nvPr>
            <p:ph type="dt" sz="half" idx="10"/>
          </p:nvPr>
        </p:nvSpPr>
        <p:spPr>
          <a:ln/>
        </p:spPr>
        <p:txBody>
          <a:bodyPr/>
          <a:lstStyle>
            <a:lvl1pPr>
              <a:defRPr/>
            </a:lvl1pPr>
          </a:lstStyle>
          <a:p>
            <a:pPr>
              <a:defRPr/>
            </a:pPr>
            <a:fld id="{061537F1-6B47-460A-9D4E-3143CC31FED2}" type="datetime1">
              <a:rPr lang="tr-TR" smtClean="0"/>
              <a:pPr>
                <a:defRPr/>
              </a:pPr>
              <a:t>20.05.2019</a:t>
            </a:fld>
            <a:endParaRPr lang="tr-TR"/>
          </a:p>
        </p:txBody>
      </p:sp>
      <p:sp>
        <p:nvSpPr>
          <p:cNvPr id="5"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AFB8D8E6-9E41-4A7F-8F07-D03D462C17E0}" type="slidenum">
              <a:rPr lang="tr-TR"/>
              <a:pPr>
                <a:defRPr/>
              </a:pPr>
              <a:t>‹#›</a:t>
            </a:fld>
            <a:endParaRPr lang="tr-TR"/>
          </a:p>
        </p:txBody>
      </p:sp>
    </p:spTree>
    <p:extLst>
      <p:ext uri="{BB962C8B-B14F-4D97-AF65-F5344CB8AC3E}">
        <p14:creationId xmlns:p14="http://schemas.microsoft.com/office/powerpoint/2010/main" val="372790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8399" y="304800"/>
            <a:ext cx="7564315"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1480038" y="1981200"/>
            <a:ext cx="7625862" cy="4114800"/>
          </a:xfrm>
        </p:spPr>
        <p:txBody>
          <a:bodyPr/>
          <a:lstStyle/>
          <a:p>
            <a:pPr lvl="0"/>
            <a:endParaRPr lang="tr-TR" noProof="0"/>
          </a:p>
        </p:txBody>
      </p:sp>
      <p:sp>
        <p:nvSpPr>
          <p:cNvPr id="4" name="Rectangle 18"/>
          <p:cNvSpPr>
            <a:spLocks noGrp="1" noChangeArrowheads="1"/>
          </p:cNvSpPr>
          <p:nvPr>
            <p:ph type="dt" sz="half" idx="10"/>
          </p:nvPr>
        </p:nvSpPr>
        <p:spPr>
          <a:ln/>
        </p:spPr>
        <p:txBody>
          <a:bodyPr/>
          <a:lstStyle>
            <a:lvl1pPr>
              <a:defRPr/>
            </a:lvl1pPr>
          </a:lstStyle>
          <a:p>
            <a:pPr>
              <a:defRPr/>
            </a:pPr>
            <a:fld id="{CEF50E23-4AB7-4AB2-B193-5BF428843D4D}" type="datetime1">
              <a:rPr lang="tr-TR" smtClean="0"/>
              <a:pPr>
                <a:defRPr/>
              </a:pPr>
              <a:t>20.05.2019</a:t>
            </a:fld>
            <a:endParaRPr lang="tr-TR"/>
          </a:p>
        </p:txBody>
      </p:sp>
      <p:sp>
        <p:nvSpPr>
          <p:cNvPr id="5" name="Rectangle 19"/>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6808B91B-6DB1-44FC-B750-246C2EB8F573}" type="slidenum">
              <a:rPr lang="tr-TR"/>
              <a:pPr>
                <a:defRPr/>
              </a:pPr>
              <a:t>‹#›</a:t>
            </a:fld>
            <a:endParaRPr lang="tr-TR"/>
          </a:p>
        </p:txBody>
      </p:sp>
    </p:spTree>
    <p:extLst>
      <p:ext uri="{BB962C8B-B14F-4D97-AF65-F5344CB8AC3E}">
        <p14:creationId xmlns:p14="http://schemas.microsoft.com/office/powerpoint/2010/main" val="22637627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FEA18E5C-E1D5-45CC-8CA4-709E32485A26}"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A96545AD-36C1-41D1-83AD-61C657CA48B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4244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5DCC888D-ED62-4183-B218-9D233D7162D6}" type="datetime1">
              <a:rPr lang="tr-TR" smtClean="0"/>
              <a:pPr>
                <a:defRPr/>
              </a:pPr>
              <a:t>20.05.2019</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6" name="Slide Number Placeholder 5"/>
          <p:cNvSpPr>
            <a:spLocks noGrp="1"/>
          </p:cNvSpPr>
          <p:nvPr>
            <p:ph type="sldNum" sz="quarter" idx="12"/>
          </p:nvPr>
        </p:nvSpPr>
        <p:spPr/>
        <p:txBody>
          <a:bodyPr/>
          <a:lstStyle>
            <a:lvl1pPr>
              <a:defRPr/>
            </a:lvl1pPr>
          </a:lstStyle>
          <a:p>
            <a:pPr>
              <a:defRPr/>
            </a:pPr>
            <a:fld id="{AF922392-5C7F-4578-93DB-CDC6D106A234}"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2B4DD84E-E794-4707-B16F-1339EBCFB650}" type="datetime1">
              <a:rPr lang="tr-TR" smtClean="0"/>
              <a:pPr>
                <a:defRPr/>
              </a:pPr>
              <a:t>20.05.2019</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13"/>
          <p:cNvSpPr>
            <a:spLocks noGrp="1" noChangeArrowheads="1"/>
          </p:cNvSpPr>
          <p:nvPr>
            <p:ph type="sldNum" sz="quarter" idx="12"/>
          </p:nvPr>
        </p:nvSpPr>
        <p:spPr>
          <a:ln/>
        </p:spPr>
        <p:txBody>
          <a:bodyPr/>
          <a:lstStyle>
            <a:lvl1pPr>
              <a:defRPr/>
            </a:lvl1pPr>
          </a:lstStyle>
          <a:p>
            <a:pPr>
              <a:defRPr/>
            </a:pPr>
            <a:fld id="{6A7485B3-0F7F-42AD-906B-50DD8BE8F603}" type="slidenum">
              <a:rPr lang="tr-TR"/>
              <a:pPr>
                <a:defRPr/>
              </a:pPr>
              <a:t>‹#›</a:t>
            </a:fld>
            <a:endParaRPr lang="tr-T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C138FA95-BC83-4C30-9D5A-0B76F7DBC8CD}"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5101FFA0-C7B3-4B40-B60F-E3886F844E5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449822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692"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5F92E19-CA76-43AA-990F-12C5F7D3CC6D}"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9EAAE58B-E5D7-47FC-89B4-983860D8278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1124816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p:cNvSpPr>
            <a:spLocks noGrp="1"/>
          </p:cNvSpPr>
          <p:nvPr>
            <p:ph type="dt" sz="half" idx="10"/>
          </p:nvPr>
        </p:nvSpPr>
        <p:spPr/>
        <p:txBody>
          <a:bodyPr/>
          <a:lstStyle>
            <a:lvl1pPr>
              <a:defRPr/>
            </a:lvl1pPr>
          </a:lstStyle>
          <a:p>
            <a:pPr>
              <a:defRPr/>
            </a:pPr>
            <a:fld id="{8C4036C2-694A-44E7-9B31-0A4712F4B9B4}" type="datetime1">
              <a:rPr lang="tr-TR" smtClean="0">
                <a:solidFill>
                  <a:prstClr val="black">
                    <a:tint val="75000"/>
                  </a:prstClr>
                </a:solidFill>
              </a:rPr>
              <a:pPr>
                <a:defRPr/>
              </a:pPr>
              <a:t>20.05.2019</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7" name="Slide Number Placeholder 5"/>
          <p:cNvSpPr>
            <a:spLocks noGrp="1"/>
          </p:cNvSpPr>
          <p:nvPr>
            <p:ph type="sldNum" sz="quarter" idx="12"/>
          </p:nvPr>
        </p:nvSpPr>
        <p:spPr/>
        <p:txBody>
          <a:bodyPr/>
          <a:lstStyle>
            <a:lvl1pPr>
              <a:defRPr/>
            </a:lvl1pPr>
          </a:lstStyle>
          <a:p>
            <a:pPr>
              <a:defRPr/>
            </a:pPr>
            <a:fld id="{560B127C-DFBE-415E-89F0-1F7C08C653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369947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p:cNvSpPr>
            <a:spLocks noGrp="1"/>
          </p:cNvSpPr>
          <p:nvPr>
            <p:ph type="dt" sz="half" idx="10"/>
          </p:nvPr>
        </p:nvSpPr>
        <p:spPr/>
        <p:txBody>
          <a:bodyPr/>
          <a:lstStyle>
            <a:lvl1pPr>
              <a:defRPr/>
            </a:lvl1pPr>
          </a:lstStyle>
          <a:p>
            <a:pPr>
              <a:defRPr/>
            </a:pPr>
            <a:fld id="{54AB3FE2-943E-4C3F-86A9-7EF9B28EE3CB}" type="datetime1">
              <a:rPr lang="tr-TR" smtClean="0">
                <a:solidFill>
                  <a:prstClr val="black">
                    <a:tint val="75000"/>
                  </a:prstClr>
                </a:solidFill>
              </a:rPr>
              <a:pPr>
                <a:defRPr/>
              </a:pPr>
              <a:t>20.05.2019</a:t>
            </a:fld>
            <a:endParaRPr lang="tr-T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9" name="Slide Number Placeholder 5"/>
          <p:cNvSpPr>
            <a:spLocks noGrp="1"/>
          </p:cNvSpPr>
          <p:nvPr>
            <p:ph type="sldNum" sz="quarter" idx="12"/>
          </p:nvPr>
        </p:nvSpPr>
        <p:spPr/>
        <p:txBody>
          <a:bodyPr/>
          <a:lstStyle>
            <a:lvl1pPr>
              <a:defRPr/>
            </a:lvl1pPr>
          </a:lstStyle>
          <a:p>
            <a:pPr>
              <a:defRPr/>
            </a:pPr>
            <a:fld id="{478E31CD-FE6C-4DF4-A6FD-E5943C17ED3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428853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014D0717-AD20-4556-A36B-9F2964C56D04}" type="datetime1">
              <a:rPr lang="tr-TR" smtClean="0">
                <a:solidFill>
                  <a:prstClr val="black">
                    <a:tint val="75000"/>
                  </a:prstClr>
                </a:solidFill>
              </a:rPr>
              <a:pPr>
                <a:defRPr/>
              </a:pPr>
              <a:t>20.05.2019</a:t>
            </a:fld>
            <a:endParaRPr lang="tr-T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5" name="Slide Number Placeholder 5"/>
          <p:cNvSpPr>
            <a:spLocks noGrp="1"/>
          </p:cNvSpPr>
          <p:nvPr>
            <p:ph type="sldNum" sz="quarter" idx="12"/>
          </p:nvPr>
        </p:nvSpPr>
        <p:spPr/>
        <p:txBody>
          <a:bodyPr/>
          <a:lstStyle>
            <a:lvl1pPr>
              <a:defRPr/>
            </a:lvl1pPr>
          </a:lstStyle>
          <a:p>
            <a:pPr>
              <a:defRPr/>
            </a:pPr>
            <a:fld id="{B0EAC87B-EA71-4EFB-B58A-11187B536B5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7135476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6E3D88-49BA-4BE9-A8E0-4754FF0F3FF4}" type="datetime1">
              <a:rPr lang="tr-TR" smtClean="0">
                <a:solidFill>
                  <a:prstClr val="black">
                    <a:tint val="75000"/>
                  </a:prstClr>
                </a:solidFill>
              </a:rPr>
              <a:pPr>
                <a:defRPr/>
              </a:pPr>
              <a:t>20.05.2019</a:t>
            </a:fld>
            <a:endParaRPr lang="tr-T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4" name="Slide Number Placeholder 5"/>
          <p:cNvSpPr>
            <a:spLocks noGrp="1"/>
          </p:cNvSpPr>
          <p:nvPr>
            <p:ph type="sldNum" sz="quarter" idx="12"/>
          </p:nvPr>
        </p:nvSpPr>
        <p:spPr/>
        <p:txBody>
          <a:bodyPr/>
          <a:lstStyle>
            <a:lvl1pPr>
              <a:defRPr/>
            </a:lvl1pPr>
          </a:lstStyle>
          <a:p>
            <a:pPr>
              <a:defRPr/>
            </a:pPr>
            <a:fld id="{876B9933-C80C-4966-8622-FD7684E4544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6576703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a:t>Click to edit Master title style</a:t>
            </a:r>
            <a:endParaRPr lang="tr-TR"/>
          </a:p>
        </p:txBody>
      </p:sp>
      <p:sp>
        <p:nvSpPr>
          <p:cNvPr id="3" name="Content Placeholder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592EDB-64BE-49F3-B11B-B28F7C74E14B}" type="datetime1">
              <a:rPr lang="tr-TR" smtClean="0">
                <a:solidFill>
                  <a:prstClr val="black">
                    <a:tint val="75000"/>
                  </a:prstClr>
                </a:solidFill>
              </a:rPr>
              <a:pPr>
                <a:defRPr/>
              </a:pPr>
              <a:t>20.05.2019</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7" name="Slide Number Placeholder 5"/>
          <p:cNvSpPr>
            <a:spLocks noGrp="1"/>
          </p:cNvSpPr>
          <p:nvPr>
            <p:ph type="sldNum" sz="quarter" idx="12"/>
          </p:nvPr>
        </p:nvSpPr>
        <p:spPr/>
        <p:txBody>
          <a:bodyPr/>
          <a:lstStyle>
            <a:lvl1pPr>
              <a:defRPr/>
            </a:lvl1pPr>
          </a:lstStyle>
          <a:p>
            <a:pPr>
              <a:defRPr/>
            </a:pPr>
            <a:fld id="{70B92360-60CE-4B78-92B3-3C8DCF53546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941709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353A47-403B-46B3-81A4-4EFAC9D42266}" type="datetime1">
              <a:rPr lang="tr-TR" smtClean="0">
                <a:solidFill>
                  <a:prstClr val="black">
                    <a:tint val="75000"/>
                  </a:prstClr>
                </a:solidFill>
              </a:rPr>
              <a:pPr>
                <a:defRPr/>
              </a:pPr>
              <a:t>20.05.2019</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7" name="Slide Number Placeholder 5"/>
          <p:cNvSpPr>
            <a:spLocks noGrp="1"/>
          </p:cNvSpPr>
          <p:nvPr>
            <p:ph type="sldNum" sz="quarter" idx="12"/>
          </p:nvPr>
        </p:nvSpPr>
        <p:spPr/>
        <p:txBody>
          <a:bodyPr/>
          <a:lstStyle>
            <a:lvl1pPr>
              <a:defRPr/>
            </a:lvl1pPr>
          </a:lstStyle>
          <a:p>
            <a:pPr>
              <a:defRPr/>
            </a:pPr>
            <a:fld id="{013A20A8-1611-4D16-A645-CF2C2DFC0D4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2741936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B3463759-1042-40B7-9BF7-819789C30877}"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5B30C88F-DA54-4DC6-A467-3AEE88D859B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315152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A8DB9FAA-53CF-4FF6-BD70-04A4E2BA7364}"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12"/>
          </p:nvPr>
        </p:nvSpPr>
        <p:spPr/>
        <p:txBody>
          <a:bodyPr/>
          <a:lstStyle>
            <a:lvl1pPr>
              <a:defRPr/>
            </a:lvl1pPr>
          </a:lstStyle>
          <a:p>
            <a:pPr>
              <a:defRPr/>
            </a:pPr>
            <a:fld id="{0275C78E-CEE1-4685-9E2C-376FB43D332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80841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3F6CF9E0-4CD9-4A6C-BACE-B5FEB0926C06}" type="datetime1">
              <a:rPr lang="tr-TR" smtClean="0"/>
              <a:pPr>
                <a:defRPr/>
              </a:pPr>
              <a:t>20.05.2019</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13"/>
          <p:cNvSpPr>
            <a:spLocks noGrp="1" noChangeArrowheads="1"/>
          </p:cNvSpPr>
          <p:nvPr>
            <p:ph type="sldNum" sz="quarter" idx="12"/>
          </p:nvPr>
        </p:nvSpPr>
        <p:spPr>
          <a:ln/>
        </p:spPr>
        <p:txBody>
          <a:bodyPr/>
          <a:lstStyle>
            <a:lvl1pPr>
              <a:defRPr/>
            </a:lvl1pPr>
          </a:lstStyle>
          <a:p>
            <a:pPr>
              <a:defRPr/>
            </a:pPr>
            <a:fld id="{EB161DE2-D22F-4E9D-9F4E-7CE2E643CF8F}" type="slidenum">
              <a:rPr lang="tr-TR"/>
              <a:pPr>
                <a:defRPr/>
              </a:pPr>
              <a:t>‹#›</a:t>
            </a:fld>
            <a:endParaRPr lang="tr-T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30" y="2438405"/>
            <a:ext cx="9146931" cy="1063625"/>
            <a:chOff x="-2" y="1536"/>
            <a:chExt cx="5762" cy="670"/>
          </a:xfrm>
        </p:grpSpPr>
        <p:grpSp>
          <p:nvGrpSpPr>
            <p:cNvPr id="5" name="Group 3"/>
            <p:cNvGrpSpPr>
              <a:grpSpLocks/>
            </p:cNvGrpSpPr>
            <p:nvPr/>
          </p:nvGrpSpPr>
          <p:grpSpPr bwMode="auto">
            <a:xfrm flipH="1">
              <a:off x="-2" y="1562"/>
              <a:ext cx="5762" cy="639"/>
              <a:chOff x="-2" y="1562"/>
              <a:chExt cx="5762" cy="639"/>
            </a:xfrm>
          </p:grpSpPr>
          <p:sp>
            <p:nvSpPr>
              <p:cNvPr id="8"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tr-TR"/>
              </a:p>
            </p:txBody>
          </p:sp>
          <p:sp>
            <p:nvSpPr>
              <p:cNvPr id="9" name="Freeform 5"/>
              <p:cNvSpPr>
                <a:spLocks/>
              </p:cNvSpPr>
              <p:nvPr/>
            </p:nvSpPr>
            <p:spPr bwMode="ltGray">
              <a:xfrm rot="-5400000">
                <a:off x="1323" y="1673"/>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tr-TR"/>
              </a:p>
            </p:txBody>
          </p:sp>
          <p:sp>
            <p:nvSpPr>
              <p:cNvPr id="10" name="Freeform 6"/>
              <p:cNvSpPr>
                <a:spLocks/>
              </p:cNvSpPr>
              <p:nvPr/>
            </p:nvSpPr>
            <p:spPr bwMode="ltGray">
              <a:xfrm rot="-5400000">
                <a:off x="982" y="1669"/>
                <a:ext cx="624" cy="426"/>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tr-TR"/>
              </a:p>
            </p:txBody>
          </p:sp>
          <p:sp>
            <p:nvSpPr>
              <p:cNvPr id="11" name="Freeform 7"/>
              <p:cNvSpPr>
                <a:spLocks/>
              </p:cNvSpPr>
              <p:nvPr/>
            </p:nvSpPr>
            <p:spPr bwMode="ltGray">
              <a:xfrm rot="-5400000">
                <a:off x="-57"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tr-T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tr-T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tr-TR"/>
              </a:p>
            </p:txBody>
          </p:sp>
          <p:sp>
            <p:nvSpPr>
              <p:cNvPr id="14" name="Freeform 10"/>
              <p:cNvSpPr>
                <a:spLocks/>
              </p:cNvSpPr>
              <p:nvPr/>
            </p:nvSpPr>
            <p:spPr bwMode="ltGray">
              <a:xfrm rot="-5400000">
                <a:off x="156" y="1726"/>
                <a:ext cx="632" cy="318"/>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tr-TR"/>
              </a:p>
            </p:txBody>
          </p:sp>
          <p:sp>
            <p:nvSpPr>
              <p:cNvPr id="15" name="Freeform 11"/>
              <p:cNvSpPr>
                <a:spLocks/>
              </p:cNvSpPr>
              <p:nvPr/>
            </p:nvSpPr>
            <p:spPr bwMode="ltGray">
              <a:xfrm rot="-5400000">
                <a:off x="3209" y="1668"/>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tr-T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tr-TR"/>
              </a:p>
            </p:txBody>
          </p:sp>
          <p:sp>
            <p:nvSpPr>
              <p:cNvPr id="17" name="Freeform 13"/>
              <p:cNvSpPr>
                <a:spLocks/>
              </p:cNvSpPr>
              <p:nvPr/>
            </p:nvSpPr>
            <p:spPr bwMode="ltGray">
              <a:xfrm rot="-5400000">
                <a:off x="1829" y="175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tr-T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tr-TR"/>
              </a:p>
            </p:txBody>
          </p:sp>
          <p:sp>
            <p:nvSpPr>
              <p:cNvPr id="19" name="Freeform 15"/>
              <p:cNvSpPr>
                <a:spLocks/>
              </p:cNvSpPr>
              <p:nvPr/>
            </p:nvSpPr>
            <p:spPr bwMode="ltGray">
              <a:xfrm rot="-5400000">
                <a:off x="2327" y="1698"/>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tr-T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tr-TR"/>
              </a:p>
            </p:txBody>
          </p:sp>
          <p:sp>
            <p:nvSpPr>
              <p:cNvPr id="21" name="Freeform 17"/>
              <p:cNvSpPr>
                <a:spLocks/>
              </p:cNvSpPr>
              <p:nvPr/>
            </p:nvSpPr>
            <p:spPr bwMode="ltGray">
              <a:xfrm rot="-5400000">
                <a:off x="4074" y="1673"/>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tr-T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tr-TR"/>
              </a:p>
            </p:txBody>
          </p:sp>
          <p:sp>
            <p:nvSpPr>
              <p:cNvPr id="23" name="Freeform 19"/>
              <p:cNvSpPr>
                <a:spLocks/>
              </p:cNvSpPr>
              <p:nvPr/>
            </p:nvSpPr>
            <p:spPr bwMode="ltGray">
              <a:xfrm rot="-5400000">
                <a:off x="4584" y="1747"/>
                <a:ext cx="624" cy="258"/>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tr-T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tr-TR"/>
              </a:p>
            </p:txBody>
          </p:sp>
          <p:sp>
            <p:nvSpPr>
              <p:cNvPr id="25" name="Freeform 21"/>
              <p:cNvSpPr>
                <a:spLocks/>
              </p:cNvSpPr>
              <p:nvPr/>
            </p:nvSpPr>
            <p:spPr bwMode="ltGray">
              <a:xfrm rot="-5400000">
                <a:off x="5084" y="1698"/>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tr-T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tr-T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tr-T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tr-TR"/>
            </a:p>
          </p:txBody>
        </p:sp>
      </p:grpSp>
      <p:sp>
        <p:nvSpPr>
          <p:cNvPr id="157721" name="Rectangle 25"/>
          <p:cNvSpPr>
            <a:spLocks noGrp="1" noChangeArrowheads="1"/>
          </p:cNvSpPr>
          <p:nvPr>
            <p:ph type="ctrTitle"/>
          </p:nvPr>
        </p:nvSpPr>
        <p:spPr>
          <a:xfrm>
            <a:off x="1173774" y="346673"/>
            <a:ext cx="7772400" cy="2137765"/>
          </a:xfrm>
        </p:spPr>
        <p:txBody>
          <a:bodyPr anchor="b">
            <a:spAutoFit/>
          </a:bodyPr>
          <a:lstStyle>
            <a:lvl1pPr>
              <a:defRPr sz="6646"/>
            </a:lvl1pPr>
          </a:lstStyle>
          <a:p>
            <a:r>
              <a:rPr lang="tr-TR"/>
              <a:t>Asıl başlık stili için tıklatın</a:t>
            </a:r>
          </a:p>
        </p:txBody>
      </p:sp>
      <p:sp>
        <p:nvSpPr>
          <p:cNvPr id="157722" name="Rectangle 26"/>
          <p:cNvSpPr>
            <a:spLocks noGrp="1" noChangeArrowheads="1"/>
          </p:cNvSpPr>
          <p:nvPr>
            <p:ph type="subTitle" idx="1"/>
          </p:nvPr>
        </p:nvSpPr>
        <p:spPr>
          <a:xfrm>
            <a:off x="1166446" y="3886200"/>
            <a:ext cx="6400800" cy="1752600"/>
          </a:xfrm>
        </p:spPr>
        <p:txBody>
          <a:bodyPr/>
          <a:lstStyle>
            <a:lvl1pPr marL="0" indent="0">
              <a:buFont typeface="Wingdings" pitchFamily="2" charset="2"/>
              <a:buNone/>
              <a:defRPr sz="3692"/>
            </a:lvl1pPr>
          </a:lstStyle>
          <a:p>
            <a:r>
              <a:rPr lang="tr-TR"/>
              <a:t>Asıl alt başlık stilini düzenlemek için tıklatın</a:t>
            </a:r>
          </a:p>
        </p:txBody>
      </p:sp>
      <p:sp>
        <p:nvSpPr>
          <p:cNvPr id="27" name="Rectangle 27"/>
          <p:cNvSpPr>
            <a:spLocks noGrp="1" noChangeArrowheads="1"/>
          </p:cNvSpPr>
          <p:nvPr>
            <p:ph type="dt" sz="half" idx="10"/>
          </p:nvPr>
        </p:nvSpPr>
        <p:spPr>
          <a:xfrm>
            <a:off x="1166446" y="6248400"/>
            <a:ext cx="1905000" cy="457200"/>
          </a:xfrm>
        </p:spPr>
        <p:txBody>
          <a:bodyPr/>
          <a:lstStyle>
            <a:lvl1pPr>
              <a:defRPr>
                <a:solidFill>
                  <a:srgbClr val="000000"/>
                </a:solidFill>
              </a:defRPr>
            </a:lvl1pPr>
          </a:lstStyle>
          <a:p>
            <a:pPr>
              <a:defRPr/>
            </a:pPr>
            <a:fld id="{51CEBEC6-BC0A-40F1-ABB6-A3794575CE0B}" type="datetime1">
              <a:rPr lang="tr-TR" smtClean="0"/>
              <a:pPr>
                <a:defRPr/>
              </a:pPr>
              <a:t>20.05.2019</a:t>
            </a:fld>
            <a:endParaRPr lang="tr-TR"/>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r>
              <a:rPr lang="tr-TR"/>
              <a:t>www.ahmetsaltik.net</a:t>
            </a:r>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64CA8A9C-1876-4278-9503-1EE9717FC43D}" type="slidenum">
              <a:rPr lang="tr-TR"/>
              <a:pPr>
                <a:defRPr/>
              </a:pPr>
              <a:t>‹#›</a:t>
            </a:fld>
            <a:endParaRPr lang="tr-TR"/>
          </a:p>
        </p:txBody>
      </p:sp>
    </p:spTree>
    <p:extLst>
      <p:ext uri="{BB962C8B-B14F-4D97-AF65-F5344CB8AC3E}">
        <p14:creationId xmlns:p14="http://schemas.microsoft.com/office/powerpoint/2010/main" val="22599580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fld id="{67C88D6F-39B5-4667-BB5A-DF5A352863C5}" type="datetime1">
              <a:rPr lang="tr-TR" smtClean="0"/>
              <a:pPr>
                <a:defRPr/>
              </a:pPr>
              <a:t>20.05.2019</a:t>
            </a:fld>
            <a:endParaRPr lang="tr-TR"/>
          </a:p>
        </p:txBody>
      </p:sp>
      <p:sp>
        <p:nvSpPr>
          <p:cNvPr id="5"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6" name="Rectangle 29"/>
          <p:cNvSpPr>
            <a:spLocks noGrp="1" noChangeArrowheads="1"/>
          </p:cNvSpPr>
          <p:nvPr>
            <p:ph type="sldNum" sz="quarter" idx="12"/>
          </p:nvPr>
        </p:nvSpPr>
        <p:spPr>
          <a:ln/>
        </p:spPr>
        <p:txBody>
          <a:bodyPr/>
          <a:lstStyle>
            <a:lvl1pPr>
              <a:defRPr/>
            </a:lvl1pPr>
          </a:lstStyle>
          <a:p>
            <a:pPr>
              <a:defRPr/>
            </a:pPr>
            <a:fld id="{DE7AE8A3-CB2A-4CC8-A7D2-2189C7215DD6}" type="slidenum">
              <a:rPr lang="tr-TR"/>
              <a:pPr>
                <a:defRPr/>
              </a:pPr>
              <a:t>‹#›</a:t>
            </a:fld>
            <a:endParaRPr lang="tr-TR"/>
          </a:p>
        </p:txBody>
      </p:sp>
    </p:spTree>
    <p:extLst>
      <p:ext uri="{BB962C8B-B14F-4D97-AF65-F5344CB8AC3E}">
        <p14:creationId xmlns:p14="http://schemas.microsoft.com/office/powerpoint/2010/main" val="2806950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5"/>
            <a:ext cx="7772400" cy="1362075"/>
          </a:xfrm>
        </p:spPr>
        <p:txBody>
          <a:bodyPr anchor="t"/>
          <a:lstStyle>
            <a:lvl1pPr algn="l">
              <a:defRPr sz="3692"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fld id="{28D00509-2916-43EC-ADEF-F6B92FBBC481}" type="datetime1">
              <a:rPr lang="tr-TR" smtClean="0"/>
              <a:pPr>
                <a:defRPr/>
              </a:pPr>
              <a:t>20.05.2019</a:t>
            </a:fld>
            <a:endParaRPr lang="tr-TR"/>
          </a:p>
        </p:txBody>
      </p:sp>
      <p:sp>
        <p:nvSpPr>
          <p:cNvPr id="5"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6" name="Rectangle 29"/>
          <p:cNvSpPr>
            <a:spLocks noGrp="1" noChangeArrowheads="1"/>
          </p:cNvSpPr>
          <p:nvPr>
            <p:ph type="sldNum" sz="quarter" idx="12"/>
          </p:nvPr>
        </p:nvSpPr>
        <p:spPr>
          <a:ln/>
        </p:spPr>
        <p:txBody>
          <a:bodyPr/>
          <a:lstStyle>
            <a:lvl1pPr>
              <a:defRPr/>
            </a:lvl1pPr>
          </a:lstStyle>
          <a:p>
            <a:pPr>
              <a:defRPr/>
            </a:pPr>
            <a:fld id="{31D10177-5E38-4AF0-9E40-A41EDBCC06BD}" type="slidenum">
              <a:rPr lang="tr-TR"/>
              <a:pPr>
                <a:defRPr/>
              </a:pPr>
              <a:t>‹#›</a:t>
            </a:fld>
            <a:endParaRPr lang="tr-TR"/>
          </a:p>
        </p:txBody>
      </p:sp>
    </p:spTree>
    <p:extLst>
      <p:ext uri="{BB962C8B-B14F-4D97-AF65-F5344CB8AC3E}">
        <p14:creationId xmlns:p14="http://schemas.microsoft.com/office/powerpoint/2010/main" val="13822682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173773" y="1981200"/>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130314" y="1981200"/>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27"/>
          <p:cNvSpPr>
            <a:spLocks noGrp="1" noChangeArrowheads="1"/>
          </p:cNvSpPr>
          <p:nvPr>
            <p:ph type="dt" sz="half" idx="10"/>
          </p:nvPr>
        </p:nvSpPr>
        <p:spPr>
          <a:ln/>
        </p:spPr>
        <p:txBody>
          <a:bodyPr/>
          <a:lstStyle>
            <a:lvl1pPr>
              <a:defRPr/>
            </a:lvl1pPr>
          </a:lstStyle>
          <a:p>
            <a:pPr>
              <a:defRPr/>
            </a:pPr>
            <a:fld id="{413BB76F-09AC-4FDA-B550-FA55ACB5CE11}" type="datetime1">
              <a:rPr lang="tr-TR" smtClean="0"/>
              <a:pPr>
                <a:defRPr/>
              </a:pPr>
              <a:t>20.05.2019</a:t>
            </a:fld>
            <a:endParaRPr lang="tr-TR"/>
          </a:p>
        </p:txBody>
      </p:sp>
      <p:sp>
        <p:nvSpPr>
          <p:cNvPr id="6"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7" name="Rectangle 29"/>
          <p:cNvSpPr>
            <a:spLocks noGrp="1" noChangeArrowheads="1"/>
          </p:cNvSpPr>
          <p:nvPr>
            <p:ph type="sldNum" sz="quarter" idx="12"/>
          </p:nvPr>
        </p:nvSpPr>
        <p:spPr>
          <a:ln/>
        </p:spPr>
        <p:txBody>
          <a:bodyPr/>
          <a:lstStyle>
            <a:lvl1pPr>
              <a:defRPr/>
            </a:lvl1pPr>
          </a:lstStyle>
          <a:p>
            <a:pPr>
              <a:defRPr/>
            </a:pPr>
            <a:fld id="{16935AA7-3192-4B86-9A18-F5186B064957}" type="slidenum">
              <a:rPr lang="tr-TR"/>
              <a:pPr>
                <a:defRPr/>
              </a:pPr>
              <a:t>‹#›</a:t>
            </a:fld>
            <a:endParaRPr lang="tr-TR"/>
          </a:p>
        </p:txBody>
      </p:sp>
    </p:spTree>
    <p:extLst>
      <p:ext uri="{BB962C8B-B14F-4D97-AF65-F5344CB8AC3E}">
        <p14:creationId xmlns:p14="http://schemas.microsoft.com/office/powerpoint/2010/main" val="217925103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2"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272"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27"/>
          <p:cNvSpPr>
            <a:spLocks noGrp="1" noChangeArrowheads="1"/>
          </p:cNvSpPr>
          <p:nvPr>
            <p:ph type="dt" sz="half" idx="10"/>
          </p:nvPr>
        </p:nvSpPr>
        <p:spPr>
          <a:ln/>
        </p:spPr>
        <p:txBody>
          <a:bodyPr/>
          <a:lstStyle>
            <a:lvl1pPr>
              <a:defRPr/>
            </a:lvl1pPr>
          </a:lstStyle>
          <a:p>
            <a:pPr>
              <a:defRPr/>
            </a:pPr>
            <a:fld id="{2C1C8293-DB78-4044-A294-4C8C122AD4B7}" type="datetime1">
              <a:rPr lang="tr-TR" smtClean="0"/>
              <a:pPr>
                <a:defRPr/>
              </a:pPr>
              <a:t>20.05.2019</a:t>
            </a:fld>
            <a:endParaRPr lang="tr-TR"/>
          </a:p>
        </p:txBody>
      </p:sp>
      <p:sp>
        <p:nvSpPr>
          <p:cNvPr id="8"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9" name="Rectangle 29"/>
          <p:cNvSpPr>
            <a:spLocks noGrp="1" noChangeArrowheads="1"/>
          </p:cNvSpPr>
          <p:nvPr>
            <p:ph type="sldNum" sz="quarter" idx="12"/>
          </p:nvPr>
        </p:nvSpPr>
        <p:spPr>
          <a:ln/>
        </p:spPr>
        <p:txBody>
          <a:bodyPr/>
          <a:lstStyle>
            <a:lvl1pPr>
              <a:defRPr/>
            </a:lvl1pPr>
          </a:lstStyle>
          <a:p>
            <a:pPr>
              <a:defRPr/>
            </a:pPr>
            <a:fld id="{9013AC63-F93B-43D1-AC8F-08DC4435716E}" type="slidenum">
              <a:rPr lang="tr-TR"/>
              <a:pPr>
                <a:defRPr/>
              </a:pPr>
              <a:t>‹#›</a:t>
            </a:fld>
            <a:endParaRPr lang="tr-TR"/>
          </a:p>
        </p:txBody>
      </p:sp>
    </p:spTree>
    <p:extLst>
      <p:ext uri="{BB962C8B-B14F-4D97-AF65-F5344CB8AC3E}">
        <p14:creationId xmlns:p14="http://schemas.microsoft.com/office/powerpoint/2010/main" val="1219662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27"/>
          <p:cNvSpPr>
            <a:spLocks noGrp="1" noChangeArrowheads="1"/>
          </p:cNvSpPr>
          <p:nvPr>
            <p:ph type="dt" sz="half" idx="10"/>
          </p:nvPr>
        </p:nvSpPr>
        <p:spPr>
          <a:ln/>
        </p:spPr>
        <p:txBody>
          <a:bodyPr/>
          <a:lstStyle>
            <a:lvl1pPr>
              <a:defRPr/>
            </a:lvl1pPr>
          </a:lstStyle>
          <a:p>
            <a:pPr>
              <a:defRPr/>
            </a:pPr>
            <a:fld id="{2BB63891-1C1F-4A67-AC4C-D343EF540FF1}" type="datetime1">
              <a:rPr lang="tr-TR" smtClean="0"/>
              <a:pPr>
                <a:defRPr/>
              </a:pPr>
              <a:t>20.05.2019</a:t>
            </a:fld>
            <a:endParaRPr lang="tr-TR"/>
          </a:p>
        </p:txBody>
      </p:sp>
      <p:sp>
        <p:nvSpPr>
          <p:cNvPr id="4"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5" name="Rectangle 29"/>
          <p:cNvSpPr>
            <a:spLocks noGrp="1" noChangeArrowheads="1"/>
          </p:cNvSpPr>
          <p:nvPr>
            <p:ph type="sldNum" sz="quarter" idx="12"/>
          </p:nvPr>
        </p:nvSpPr>
        <p:spPr>
          <a:ln/>
        </p:spPr>
        <p:txBody>
          <a:bodyPr/>
          <a:lstStyle>
            <a:lvl1pPr>
              <a:defRPr/>
            </a:lvl1pPr>
          </a:lstStyle>
          <a:p>
            <a:pPr>
              <a:defRPr/>
            </a:pPr>
            <a:fld id="{C4ED9277-A407-4726-90E1-B2A978775B5D}" type="slidenum">
              <a:rPr lang="tr-TR"/>
              <a:pPr>
                <a:defRPr/>
              </a:pPr>
              <a:t>‹#›</a:t>
            </a:fld>
            <a:endParaRPr lang="tr-TR"/>
          </a:p>
        </p:txBody>
      </p:sp>
    </p:spTree>
    <p:extLst>
      <p:ext uri="{BB962C8B-B14F-4D97-AF65-F5344CB8AC3E}">
        <p14:creationId xmlns:p14="http://schemas.microsoft.com/office/powerpoint/2010/main" val="111908576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1EEA4520-CA0A-415E-BB9B-3E83763600E8}" type="datetime1">
              <a:rPr lang="tr-TR" smtClean="0"/>
              <a:pPr>
                <a:defRPr/>
              </a:pPr>
              <a:t>20.05.2019</a:t>
            </a:fld>
            <a:endParaRPr lang="tr-TR"/>
          </a:p>
        </p:txBody>
      </p:sp>
      <p:sp>
        <p:nvSpPr>
          <p:cNvPr id="3"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4" name="Rectangle 29"/>
          <p:cNvSpPr>
            <a:spLocks noGrp="1" noChangeArrowheads="1"/>
          </p:cNvSpPr>
          <p:nvPr>
            <p:ph type="sldNum" sz="quarter" idx="12"/>
          </p:nvPr>
        </p:nvSpPr>
        <p:spPr>
          <a:ln/>
        </p:spPr>
        <p:txBody>
          <a:bodyPr/>
          <a:lstStyle>
            <a:lvl1pPr>
              <a:defRPr/>
            </a:lvl1pPr>
          </a:lstStyle>
          <a:p>
            <a:pPr>
              <a:defRPr/>
            </a:pPr>
            <a:fld id="{5EBC8FDD-7997-45FB-A3CA-23F95CC59052}" type="slidenum">
              <a:rPr lang="tr-TR"/>
              <a:pPr>
                <a:defRPr/>
              </a:pPr>
              <a:t>‹#›</a:t>
            </a:fld>
            <a:endParaRPr lang="tr-TR"/>
          </a:p>
        </p:txBody>
      </p:sp>
    </p:spTree>
    <p:extLst>
      <p:ext uri="{BB962C8B-B14F-4D97-AF65-F5344CB8AC3E}">
        <p14:creationId xmlns:p14="http://schemas.microsoft.com/office/powerpoint/2010/main" val="31274965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35" cy="1162050"/>
          </a:xfrm>
        </p:spPr>
        <p:txBody>
          <a:bodyPr anchor="b"/>
          <a:lstStyle>
            <a:lvl1pPr algn="l">
              <a:defRPr sz="1846" b="1"/>
            </a:lvl1pPr>
          </a:lstStyle>
          <a:p>
            <a:r>
              <a:rPr lang="en-US"/>
              <a:t>Click to edit Master title style</a:t>
            </a:r>
            <a:endParaRPr lang="tr-TR"/>
          </a:p>
        </p:txBody>
      </p:sp>
      <p:sp>
        <p:nvSpPr>
          <p:cNvPr id="3" name="Content Placeholder 2"/>
          <p:cNvSpPr>
            <a:spLocks noGrp="1"/>
          </p:cNvSpPr>
          <p:nvPr>
            <p:ph idx="1"/>
          </p:nvPr>
        </p:nvSpPr>
        <p:spPr>
          <a:xfrm>
            <a:off x="3575538" y="273055"/>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2" y="1435103"/>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fld id="{A32CF5E3-B832-4271-8E32-4B8E51F9D06E}" type="datetime1">
              <a:rPr lang="tr-TR" smtClean="0"/>
              <a:pPr>
                <a:defRPr/>
              </a:pPr>
              <a:t>20.05.2019</a:t>
            </a:fld>
            <a:endParaRPr lang="tr-TR"/>
          </a:p>
        </p:txBody>
      </p:sp>
      <p:sp>
        <p:nvSpPr>
          <p:cNvPr id="6"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7" name="Rectangle 29"/>
          <p:cNvSpPr>
            <a:spLocks noGrp="1" noChangeArrowheads="1"/>
          </p:cNvSpPr>
          <p:nvPr>
            <p:ph type="sldNum" sz="quarter" idx="12"/>
          </p:nvPr>
        </p:nvSpPr>
        <p:spPr>
          <a:ln/>
        </p:spPr>
        <p:txBody>
          <a:bodyPr/>
          <a:lstStyle>
            <a:lvl1pPr>
              <a:defRPr/>
            </a:lvl1pPr>
          </a:lstStyle>
          <a:p>
            <a:pPr>
              <a:defRPr/>
            </a:pPr>
            <a:fld id="{C51AC658-AA2A-4DE7-8DD7-3B4315D40029}" type="slidenum">
              <a:rPr lang="tr-TR"/>
              <a:pPr>
                <a:defRPr/>
              </a:pPr>
              <a:t>‹#›</a:t>
            </a:fld>
            <a:endParaRPr lang="tr-TR"/>
          </a:p>
        </p:txBody>
      </p:sp>
    </p:spTree>
    <p:extLst>
      <p:ext uri="{BB962C8B-B14F-4D97-AF65-F5344CB8AC3E}">
        <p14:creationId xmlns:p14="http://schemas.microsoft.com/office/powerpoint/2010/main" val="17050965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tr-TR"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fld id="{DBEC1373-791A-4BFD-A658-C29D52F239A1}" type="datetime1">
              <a:rPr lang="tr-TR" smtClean="0"/>
              <a:pPr>
                <a:defRPr/>
              </a:pPr>
              <a:t>20.05.2019</a:t>
            </a:fld>
            <a:endParaRPr lang="tr-TR"/>
          </a:p>
        </p:txBody>
      </p:sp>
      <p:sp>
        <p:nvSpPr>
          <p:cNvPr id="6"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7" name="Rectangle 29"/>
          <p:cNvSpPr>
            <a:spLocks noGrp="1" noChangeArrowheads="1"/>
          </p:cNvSpPr>
          <p:nvPr>
            <p:ph type="sldNum" sz="quarter" idx="12"/>
          </p:nvPr>
        </p:nvSpPr>
        <p:spPr>
          <a:ln/>
        </p:spPr>
        <p:txBody>
          <a:bodyPr/>
          <a:lstStyle>
            <a:lvl1pPr>
              <a:defRPr/>
            </a:lvl1pPr>
          </a:lstStyle>
          <a:p>
            <a:pPr>
              <a:defRPr/>
            </a:pPr>
            <a:fld id="{75C826F5-80EE-48EF-9863-37792F63315B}" type="slidenum">
              <a:rPr lang="tr-TR"/>
              <a:pPr>
                <a:defRPr/>
              </a:pPr>
              <a:t>‹#›</a:t>
            </a:fld>
            <a:endParaRPr lang="tr-TR"/>
          </a:p>
        </p:txBody>
      </p:sp>
    </p:spTree>
    <p:extLst>
      <p:ext uri="{BB962C8B-B14F-4D97-AF65-F5344CB8AC3E}">
        <p14:creationId xmlns:p14="http://schemas.microsoft.com/office/powerpoint/2010/main" val="293053003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fld id="{D9C1B2DE-A5B3-497F-9632-F2BD1A39D7C0}" type="datetime1">
              <a:rPr lang="tr-TR" smtClean="0"/>
              <a:pPr>
                <a:defRPr/>
              </a:pPr>
              <a:t>20.05.2019</a:t>
            </a:fld>
            <a:endParaRPr lang="tr-TR"/>
          </a:p>
        </p:txBody>
      </p:sp>
      <p:sp>
        <p:nvSpPr>
          <p:cNvPr id="5"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6" name="Rectangle 29"/>
          <p:cNvSpPr>
            <a:spLocks noGrp="1" noChangeArrowheads="1"/>
          </p:cNvSpPr>
          <p:nvPr>
            <p:ph type="sldNum" sz="quarter" idx="12"/>
          </p:nvPr>
        </p:nvSpPr>
        <p:spPr>
          <a:ln/>
        </p:spPr>
        <p:txBody>
          <a:bodyPr/>
          <a:lstStyle>
            <a:lvl1pPr>
              <a:defRPr/>
            </a:lvl1pPr>
          </a:lstStyle>
          <a:p>
            <a:pPr>
              <a:defRPr/>
            </a:pPr>
            <a:fld id="{218AAC96-B031-44AD-8CB6-C83D73129301}" type="slidenum">
              <a:rPr lang="tr-TR"/>
              <a:pPr>
                <a:defRPr/>
              </a:pPr>
              <a:t>‹#›</a:t>
            </a:fld>
            <a:endParaRPr lang="tr-TR"/>
          </a:p>
        </p:txBody>
      </p:sp>
    </p:spTree>
    <p:extLst>
      <p:ext uri="{BB962C8B-B14F-4D97-AF65-F5344CB8AC3E}">
        <p14:creationId xmlns:p14="http://schemas.microsoft.com/office/powerpoint/2010/main" val="2163161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5" y="214313"/>
            <a:ext cx="1951038" cy="59182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150942"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24E94E71-31BE-4E9A-87BA-E0FB3EA627B3}" type="datetime1">
              <a:rPr lang="tr-TR" smtClean="0"/>
              <a:pPr>
                <a:defRPr/>
              </a:pPr>
              <a:t>20.05.2019</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13"/>
          <p:cNvSpPr>
            <a:spLocks noGrp="1" noChangeArrowheads="1"/>
          </p:cNvSpPr>
          <p:nvPr>
            <p:ph type="sldNum" sz="quarter" idx="12"/>
          </p:nvPr>
        </p:nvSpPr>
        <p:spPr>
          <a:ln/>
        </p:spPr>
        <p:txBody>
          <a:bodyPr/>
          <a:lstStyle>
            <a:lvl1pPr>
              <a:defRPr/>
            </a:lvl1pPr>
          </a:lstStyle>
          <a:p>
            <a:pPr>
              <a:defRPr/>
            </a:pPr>
            <a:fld id="{8B036AD9-DCCA-4CFD-942A-4840BD00672C}" type="slidenum">
              <a:rPr lang="tr-TR"/>
              <a:pPr>
                <a:defRPr/>
              </a:pPr>
              <a:t>‹#›</a:t>
            </a:fld>
            <a:endParaRPr lang="tr-T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3076" y="457200"/>
            <a:ext cx="1943100" cy="56388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173776" y="457200"/>
            <a:ext cx="568862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fld id="{0AA3353C-1477-421E-8E80-7062DB16FD5D}" type="datetime1">
              <a:rPr lang="tr-TR" smtClean="0"/>
              <a:pPr>
                <a:defRPr/>
              </a:pPr>
              <a:t>20.05.2019</a:t>
            </a:fld>
            <a:endParaRPr lang="tr-TR"/>
          </a:p>
        </p:txBody>
      </p:sp>
      <p:sp>
        <p:nvSpPr>
          <p:cNvPr id="5" name="Rectangle 28"/>
          <p:cNvSpPr>
            <a:spLocks noGrp="1" noChangeArrowheads="1"/>
          </p:cNvSpPr>
          <p:nvPr>
            <p:ph type="ftr" sz="quarter" idx="11"/>
          </p:nvPr>
        </p:nvSpPr>
        <p:spPr>
          <a:ln/>
        </p:spPr>
        <p:txBody>
          <a:bodyPr/>
          <a:lstStyle>
            <a:lvl1pPr>
              <a:defRPr/>
            </a:lvl1pPr>
          </a:lstStyle>
          <a:p>
            <a:pPr>
              <a:defRPr/>
            </a:pPr>
            <a:r>
              <a:rPr lang="tr-TR"/>
              <a:t>www.ahmetsaltik.net</a:t>
            </a:r>
          </a:p>
        </p:txBody>
      </p:sp>
      <p:sp>
        <p:nvSpPr>
          <p:cNvPr id="6" name="Rectangle 29"/>
          <p:cNvSpPr>
            <a:spLocks noGrp="1" noChangeArrowheads="1"/>
          </p:cNvSpPr>
          <p:nvPr>
            <p:ph type="sldNum" sz="quarter" idx="12"/>
          </p:nvPr>
        </p:nvSpPr>
        <p:spPr>
          <a:ln/>
        </p:spPr>
        <p:txBody>
          <a:bodyPr/>
          <a:lstStyle>
            <a:lvl1pPr>
              <a:defRPr/>
            </a:lvl1pPr>
          </a:lstStyle>
          <a:p>
            <a:pPr>
              <a:defRPr/>
            </a:pPr>
            <a:fld id="{17269D36-86CD-4B45-ABC7-7D87F193E7B6}" type="slidenum">
              <a:rPr lang="tr-TR"/>
              <a:pPr>
                <a:defRPr/>
              </a:pPr>
              <a:t>‹#›</a:t>
            </a:fld>
            <a:endParaRPr lang="tr-TR"/>
          </a:p>
        </p:txBody>
      </p:sp>
    </p:spTree>
    <p:extLst>
      <p:ext uri="{BB962C8B-B14F-4D97-AF65-F5344CB8AC3E}">
        <p14:creationId xmlns:p14="http://schemas.microsoft.com/office/powerpoint/2010/main" val="18431636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323848" y="-1900238"/>
            <a:ext cx="9144001" cy="6877051"/>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tr-TR"/>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tr-TR"/>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8"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tr-TR"/>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tr-TR"/>
                </a:p>
              </p:txBody>
            </p:sp>
            <p:sp>
              <p:nvSpPr>
                <p:cNvPr id="40" name="Freeform 9"/>
                <p:cNvSpPr>
                  <a:spLocks/>
                </p:cNvSpPr>
                <p:nvPr userDrawn="1"/>
              </p:nvSpPr>
              <p:spPr bwMode="ltGray">
                <a:xfrm>
                  <a:off x="2910" y="908"/>
                  <a:ext cx="30"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tr-TR"/>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tr-TR"/>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tr-TR"/>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tr-TR"/>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tr-TR"/>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tr-TR"/>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tr-TR"/>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tr-TR"/>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tr-TR"/>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tr-TR"/>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tr-TR"/>
                </a:p>
              </p:txBody>
            </p:sp>
            <p:sp>
              <p:nvSpPr>
                <p:cNvPr id="53" name="Freeform 22"/>
                <p:cNvSpPr>
                  <a:spLocks/>
                </p:cNvSpPr>
                <p:nvPr userDrawn="1"/>
              </p:nvSpPr>
              <p:spPr bwMode="ltGray">
                <a:xfrm>
                  <a:off x="2984" y="732"/>
                  <a:ext cx="18"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tr-TR"/>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tr-TR"/>
                </a:p>
              </p:txBody>
            </p:sp>
            <p:sp>
              <p:nvSpPr>
                <p:cNvPr id="55" name="Freeform 24"/>
                <p:cNvSpPr>
                  <a:spLocks/>
                </p:cNvSpPr>
                <p:nvPr userDrawn="1"/>
              </p:nvSpPr>
              <p:spPr bwMode="ltGray">
                <a:xfrm>
                  <a:off x="2766" y="610"/>
                  <a:ext cx="18"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tr-TR"/>
                </a:p>
              </p:txBody>
            </p:sp>
            <p:sp>
              <p:nvSpPr>
                <p:cNvPr id="56" name="Freeform 25"/>
                <p:cNvSpPr>
                  <a:spLocks/>
                </p:cNvSpPr>
                <p:nvPr userDrawn="1"/>
              </p:nvSpPr>
              <p:spPr bwMode="ltGray">
                <a:xfrm>
                  <a:off x="2600" y="712"/>
                  <a:ext cx="18"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tr-TR"/>
                </a:p>
              </p:txBody>
            </p:sp>
            <p:sp>
              <p:nvSpPr>
                <p:cNvPr id="57" name="Freeform 26"/>
                <p:cNvSpPr>
                  <a:spLocks/>
                </p:cNvSpPr>
                <p:nvPr userDrawn="1"/>
              </p:nvSpPr>
              <p:spPr bwMode="ltGray">
                <a:xfrm>
                  <a:off x="2418" y="680"/>
                  <a:ext cx="78"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tr-TR"/>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tr-TR"/>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tr-TR"/>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tr-TR"/>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tr-TR"/>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tr-TR"/>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tr-TR"/>
                </a:p>
              </p:txBody>
            </p:sp>
            <p:sp>
              <p:nvSpPr>
                <p:cNvPr id="65" name="Freeform 34"/>
                <p:cNvSpPr>
                  <a:spLocks/>
                </p:cNvSpPr>
                <p:nvPr userDrawn="1"/>
              </p:nvSpPr>
              <p:spPr bwMode="ltGray">
                <a:xfrm>
                  <a:off x="4686" y="394"/>
                  <a:ext cx="174"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tr-TR"/>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tr-TR"/>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tr-TR"/>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tr-TR"/>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tr-TR"/>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tr-TR"/>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tr-TR"/>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tr-TR"/>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tr-TR"/>
                </a:p>
              </p:txBody>
            </p:sp>
            <p:sp>
              <p:nvSpPr>
                <p:cNvPr id="74" name="Freeform 43"/>
                <p:cNvSpPr>
                  <a:spLocks/>
                </p:cNvSpPr>
                <p:nvPr userDrawn="1"/>
              </p:nvSpPr>
              <p:spPr bwMode="ltGray">
                <a:xfrm>
                  <a:off x="2730" y="-9"/>
                  <a:ext cx="43"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tr-TR"/>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tr-TR"/>
                </a:p>
              </p:txBody>
            </p:sp>
            <p:sp>
              <p:nvSpPr>
                <p:cNvPr id="76" name="Freeform 45"/>
                <p:cNvSpPr>
                  <a:spLocks/>
                </p:cNvSpPr>
                <p:nvPr userDrawn="1"/>
              </p:nvSpPr>
              <p:spPr bwMode="ltGray">
                <a:xfrm>
                  <a:off x="2553" y="182"/>
                  <a:ext cx="186"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tr-TR"/>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tr-TR"/>
                </a:p>
              </p:txBody>
            </p:sp>
            <p:sp>
              <p:nvSpPr>
                <p:cNvPr id="78" name="Freeform 47"/>
                <p:cNvSpPr>
                  <a:spLocks/>
                </p:cNvSpPr>
                <p:nvPr userDrawn="1"/>
              </p:nvSpPr>
              <p:spPr bwMode="ltGray">
                <a:xfrm>
                  <a:off x="1627" y="353"/>
                  <a:ext cx="810"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tr-TR"/>
                </a:p>
              </p:txBody>
            </p:sp>
            <p:sp>
              <p:nvSpPr>
                <p:cNvPr id="79" name="Freeform 48"/>
                <p:cNvSpPr>
                  <a:spLocks/>
                </p:cNvSpPr>
                <p:nvPr userDrawn="1"/>
              </p:nvSpPr>
              <p:spPr bwMode="ltGray">
                <a:xfrm>
                  <a:off x="1770" y="671"/>
                  <a:ext cx="42"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tr-TR"/>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81" name="Freeform 50"/>
                <p:cNvSpPr>
                  <a:spLocks/>
                </p:cNvSpPr>
                <p:nvPr userDrawn="1"/>
              </p:nvSpPr>
              <p:spPr bwMode="ltGray">
                <a:xfrm>
                  <a:off x="2514" y="402"/>
                  <a:ext cx="18"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tr-TR"/>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tr-TR"/>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tr-TR"/>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tr-TR"/>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tr-TR"/>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tr-TR"/>
                </a:p>
              </p:txBody>
            </p:sp>
            <p:sp>
              <p:nvSpPr>
                <p:cNvPr id="87" name="Freeform 56"/>
                <p:cNvSpPr>
                  <a:spLocks/>
                </p:cNvSpPr>
                <p:nvPr userDrawn="1"/>
              </p:nvSpPr>
              <p:spPr bwMode="ltGray">
                <a:xfrm>
                  <a:off x="1161" y="50"/>
                  <a:ext cx="690"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tr-TR"/>
                </a:p>
              </p:txBody>
            </p:sp>
            <p:sp>
              <p:nvSpPr>
                <p:cNvPr id="88" name="Freeform 57"/>
                <p:cNvSpPr>
                  <a:spLocks/>
                </p:cNvSpPr>
                <p:nvPr userDrawn="1"/>
              </p:nvSpPr>
              <p:spPr bwMode="ltGray">
                <a:xfrm>
                  <a:off x="690"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tr-TR"/>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tr-TR"/>
                </a:p>
              </p:txBody>
            </p:sp>
            <p:sp>
              <p:nvSpPr>
                <p:cNvPr id="91" name="Freeform 60"/>
                <p:cNvSpPr>
                  <a:spLocks/>
                </p:cNvSpPr>
                <p:nvPr userDrawn="1"/>
              </p:nvSpPr>
              <p:spPr bwMode="ltGray">
                <a:xfrm>
                  <a:off x="1081" y="226"/>
                  <a:ext cx="78"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tr-TR"/>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tr-TR"/>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tr-TR"/>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tr-TR"/>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tr-TR"/>
                </a:p>
              </p:txBody>
            </p:sp>
          </p:grpSp>
          <p:grpSp>
            <p:nvGrpSpPr>
              <p:cNvPr id="11"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tr-TR"/>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tr-TR"/>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tr-TR"/>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tr-TR"/>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tr-TR"/>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tr-TR"/>
                </a:p>
              </p:txBody>
            </p:sp>
            <p:sp>
              <p:nvSpPr>
                <p:cNvPr id="18" name="Line 82"/>
                <p:cNvSpPr>
                  <a:spLocks noChangeShapeType="1"/>
                </p:cNvSpPr>
                <p:nvPr/>
              </p:nvSpPr>
              <p:spPr bwMode="ltGray">
                <a:xfrm flipH="1">
                  <a:off x="1912" y="332"/>
                  <a:ext cx="66" cy="0"/>
                </a:xfrm>
                <a:prstGeom prst="line">
                  <a:avLst/>
                </a:prstGeom>
                <a:noFill/>
                <a:ln w="9525">
                  <a:solidFill>
                    <a:schemeClr val="hlink"/>
                  </a:solidFill>
                  <a:round/>
                  <a:headEnd/>
                  <a:tailEnd/>
                </a:ln>
                <a:effectLst/>
              </p:spPr>
              <p:txBody>
                <a:bodyPr wrap="none" anchor="ctr"/>
                <a:lstStyle/>
                <a:p>
                  <a:pPr>
                    <a:defRPr/>
                  </a:pPr>
                  <a:endParaRPr lang="tr-TR"/>
                </a:p>
              </p:txBody>
            </p:sp>
            <p:sp>
              <p:nvSpPr>
                <p:cNvPr id="19" name="Line 83"/>
                <p:cNvSpPr>
                  <a:spLocks noChangeShapeType="1"/>
                </p:cNvSpPr>
                <p:nvPr/>
              </p:nvSpPr>
              <p:spPr bwMode="ltGray">
                <a:xfrm>
                  <a:off x="1779" y="332"/>
                  <a:ext cx="60" cy="0"/>
                </a:xfrm>
                <a:prstGeom prst="line">
                  <a:avLst/>
                </a:prstGeom>
                <a:noFill/>
                <a:ln w="9525">
                  <a:solidFill>
                    <a:schemeClr val="hlink"/>
                  </a:solidFill>
                  <a:round/>
                  <a:headEnd/>
                  <a:tailEnd/>
                </a:ln>
                <a:effectLst/>
              </p:spPr>
              <p:txBody>
                <a:bodyPr wrap="none" anchor="ctr"/>
                <a:lstStyle/>
                <a:p>
                  <a:pPr>
                    <a:defRPr/>
                  </a:pPr>
                  <a:endParaRPr lang="tr-TR"/>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tr-TR"/>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tr-TR"/>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tr-TR"/>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tr-TR"/>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tr-TR"/>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tr-TR"/>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tr-TR"/>
                </a:p>
              </p:txBody>
            </p:sp>
          </p:grpSp>
        </p:grpSp>
        <p:pic>
          <p:nvPicPr>
            <p:cNvPr id="7" name="Picture 91" descr="earth"/>
            <p:cNvPicPr>
              <a:picLocks noChangeAspect="1" noChangeArrowheads="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gray">
            <a:xfrm>
              <a:off x="336" y="1566"/>
              <a:ext cx="69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72"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122973"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533400" y="6324600"/>
            <a:ext cx="1905000" cy="457200"/>
          </a:xfrm>
        </p:spPr>
        <p:txBody>
          <a:bodyPr/>
          <a:lstStyle>
            <a:lvl1pPr>
              <a:defRPr/>
            </a:lvl1pPr>
          </a:lstStyle>
          <a:p>
            <a:pPr>
              <a:defRPr/>
            </a:pPr>
            <a:fld id="{92D6F2A3-EF98-4F7B-8F6C-9B24CE541722}" type="datetime1">
              <a:rPr lang="tr-TR" smtClean="0"/>
              <a:pPr>
                <a:defRPr/>
              </a:pPr>
              <a:t>20.05.2019</a:t>
            </a:fld>
            <a:endParaRPr lang="en-US"/>
          </a:p>
        </p:txBody>
      </p:sp>
      <p:sp>
        <p:nvSpPr>
          <p:cNvPr id="95" name="Rectangle 95"/>
          <p:cNvSpPr>
            <a:spLocks noGrp="1" noChangeArrowheads="1"/>
          </p:cNvSpPr>
          <p:nvPr>
            <p:ph type="ftr" sz="quarter" idx="11"/>
          </p:nvPr>
        </p:nvSpPr>
        <p:spPr>
          <a:xfrm>
            <a:off x="3200400" y="6324600"/>
            <a:ext cx="2895600" cy="457200"/>
          </a:xfrm>
        </p:spPr>
        <p:txBody>
          <a:bodyPr/>
          <a:lstStyle>
            <a:lvl1pPr>
              <a:defRPr/>
            </a:lvl1pPr>
          </a:lstStyle>
          <a:p>
            <a:pPr>
              <a:defRPr/>
            </a:pPr>
            <a:r>
              <a:rPr lang="en-US"/>
              <a:t>www.ahmetsaltik.net</a:t>
            </a:r>
          </a:p>
        </p:txBody>
      </p:sp>
      <p:sp>
        <p:nvSpPr>
          <p:cNvPr id="96" name="Rectangle 96"/>
          <p:cNvSpPr>
            <a:spLocks noGrp="1" noChangeArrowheads="1"/>
          </p:cNvSpPr>
          <p:nvPr>
            <p:ph type="sldNum" sz="quarter" idx="12"/>
          </p:nvPr>
        </p:nvSpPr>
        <p:spPr>
          <a:xfrm>
            <a:off x="6858000" y="6324600"/>
            <a:ext cx="1905000" cy="457200"/>
          </a:xfrm>
        </p:spPr>
        <p:txBody>
          <a:bodyPr/>
          <a:lstStyle>
            <a:lvl1pPr>
              <a:defRPr/>
            </a:lvl1pPr>
          </a:lstStyle>
          <a:p>
            <a:pPr>
              <a:defRPr/>
            </a:pPr>
            <a:fld id="{577CB80F-9EAF-4D3C-B206-94266737A74A}" type="slidenum">
              <a:rPr lang="en-US"/>
              <a:pPr>
                <a:defRPr/>
              </a:pPr>
              <a:t>‹#›</a:t>
            </a:fld>
            <a:endParaRPr lang="en-US"/>
          </a:p>
        </p:txBody>
      </p:sp>
    </p:spTree>
    <p:extLst>
      <p:ext uri="{BB962C8B-B14F-4D97-AF65-F5344CB8AC3E}">
        <p14:creationId xmlns:p14="http://schemas.microsoft.com/office/powerpoint/2010/main" val="37506406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CACBE17-E93E-4C09-850D-808366F68B9B}" type="datetime1">
              <a:rPr lang="tr-TR" smtClean="0"/>
              <a:pPr>
                <a:defRPr/>
              </a:pPr>
              <a:t>20.05.2019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6" name="Rectangle 6"/>
          <p:cNvSpPr>
            <a:spLocks noGrp="1" noChangeArrowheads="1"/>
          </p:cNvSpPr>
          <p:nvPr>
            <p:ph type="sldNum" sz="quarter" idx="12"/>
          </p:nvPr>
        </p:nvSpPr>
        <p:spPr>
          <a:ln/>
        </p:spPr>
        <p:txBody>
          <a:bodyPr/>
          <a:lstStyle>
            <a:lvl1pPr>
              <a:defRPr/>
            </a:lvl1pPr>
          </a:lstStyle>
          <a:p>
            <a:pPr>
              <a:defRPr/>
            </a:pPr>
            <a:fld id="{3B741C4F-0229-4E4B-9D32-F66BDF43F2C4}" type="slidenum">
              <a:rPr lang="en-US"/>
              <a:pPr>
                <a:defRPr/>
              </a:pPr>
              <a:t>‹#›</a:t>
            </a:fld>
            <a:endParaRPr lang="en-US"/>
          </a:p>
        </p:txBody>
      </p:sp>
    </p:spTree>
    <p:extLst>
      <p:ext uri="{BB962C8B-B14F-4D97-AF65-F5344CB8AC3E}">
        <p14:creationId xmlns:p14="http://schemas.microsoft.com/office/powerpoint/2010/main" val="411328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5"/>
            <a:ext cx="7772400" cy="1362075"/>
          </a:xfrm>
        </p:spPr>
        <p:txBody>
          <a:bodyPr anchor="t"/>
          <a:lstStyle>
            <a:lvl1pPr algn="l">
              <a:defRPr sz="3692"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16E8142-4071-44CB-A416-7A69DA54FF36}" type="datetime1">
              <a:rPr lang="tr-TR" smtClean="0"/>
              <a:pPr>
                <a:defRPr/>
              </a:pPr>
              <a:t>20.05.2019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6" name="Rectangle 6"/>
          <p:cNvSpPr>
            <a:spLocks noGrp="1" noChangeArrowheads="1"/>
          </p:cNvSpPr>
          <p:nvPr>
            <p:ph type="sldNum" sz="quarter" idx="12"/>
          </p:nvPr>
        </p:nvSpPr>
        <p:spPr>
          <a:ln/>
        </p:spPr>
        <p:txBody>
          <a:bodyPr/>
          <a:lstStyle>
            <a:lvl1pPr>
              <a:defRPr/>
            </a:lvl1pPr>
          </a:lstStyle>
          <a:p>
            <a:pPr>
              <a:defRPr/>
            </a:pPr>
            <a:fld id="{BAA8E54E-0951-4D8E-BE12-31A073C713E3}" type="slidenum">
              <a:rPr lang="en-US"/>
              <a:pPr>
                <a:defRPr/>
              </a:pPr>
              <a:t>‹#›</a:t>
            </a:fld>
            <a:endParaRPr lang="en-US"/>
          </a:p>
        </p:txBody>
      </p:sp>
    </p:spTree>
    <p:extLst>
      <p:ext uri="{BB962C8B-B14F-4D97-AF65-F5344CB8AC3E}">
        <p14:creationId xmlns:p14="http://schemas.microsoft.com/office/powerpoint/2010/main" val="82326919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5802" y="2147888"/>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2338" y="2147888"/>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BA0854B8-98CC-4F4F-81AA-8515DD78AE7A}" type="datetime1">
              <a:rPr lang="tr-TR" smtClean="0"/>
              <a:pPr>
                <a:defRPr/>
              </a:pPr>
              <a:t>20.05.2019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7" name="Rectangle 6"/>
          <p:cNvSpPr>
            <a:spLocks noGrp="1" noChangeArrowheads="1"/>
          </p:cNvSpPr>
          <p:nvPr>
            <p:ph type="sldNum" sz="quarter" idx="12"/>
          </p:nvPr>
        </p:nvSpPr>
        <p:spPr>
          <a:ln/>
        </p:spPr>
        <p:txBody>
          <a:bodyPr/>
          <a:lstStyle>
            <a:lvl1pPr>
              <a:defRPr/>
            </a:lvl1pPr>
          </a:lstStyle>
          <a:p>
            <a:pPr>
              <a:defRPr/>
            </a:pPr>
            <a:fld id="{DCEFAC27-5888-4893-AC99-5D45CC6A906B}" type="slidenum">
              <a:rPr lang="en-US"/>
              <a:pPr>
                <a:defRPr/>
              </a:pPr>
              <a:t>‹#›</a:t>
            </a:fld>
            <a:endParaRPr lang="en-US"/>
          </a:p>
        </p:txBody>
      </p:sp>
    </p:spTree>
    <p:extLst>
      <p:ext uri="{BB962C8B-B14F-4D97-AF65-F5344CB8AC3E}">
        <p14:creationId xmlns:p14="http://schemas.microsoft.com/office/powerpoint/2010/main" val="4885396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2"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272"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50835BAD-5180-41B9-9BCA-F71D45B0B339}" type="datetime1">
              <a:rPr lang="tr-TR" smtClean="0"/>
              <a:pPr>
                <a:defRPr/>
              </a:pPr>
              <a:t>20.05.2019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9" name="Rectangle 6"/>
          <p:cNvSpPr>
            <a:spLocks noGrp="1" noChangeArrowheads="1"/>
          </p:cNvSpPr>
          <p:nvPr>
            <p:ph type="sldNum" sz="quarter" idx="12"/>
          </p:nvPr>
        </p:nvSpPr>
        <p:spPr>
          <a:ln/>
        </p:spPr>
        <p:txBody>
          <a:bodyPr/>
          <a:lstStyle>
            <a:lvl1pPr>
              <a:defRPr/>
            </a:lvl1pPr>
          </a:lstStyle>
          <a:p>
            <a:pPr>
              <a:defRPr/>
            </a:pPr>
            <a:fld id="{60B541D1-6559-41AC-9FCE-9C031DA58CF1}" type="slidenum">
              <a:rPr lang="en-US"/>
              <a:pPr>
                <a:defRPr/>
              </a:pPr>
              <a:t>‹#›</a:t>
            </a:fld>
            <a:endParaRPr lang="en-US"/>
          </a:p>
        </p:txBody>
      </p:sp>
    </p:spTree>
    <p:extLst>
      <p:ext uri="{BB962C8B-B14F-4D97-AF65-F5344CB8AC3E}">
        <p14:creationId xmlns:p14="http://schemas.microsoft.com/office/powerpoint/2010/main" val="91144456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A0943EF5-8A3E-43AF-8E86-0A37A1FBE73C}" type="datetime1">
              <a:rPr lang="tr-TR" smtClean="0"/>
              <a:pPr>
                <a:defRPr/>
              </a:pPr>
              <a:t>20.05.2019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5" name="Rectangle 6"/>
          <p:cNvSpPr>
            <a:spLocks noGrp="1" noChangeArrowheads="1"/>
          </p:cNvSpPr>
          <p:nvPr>
            <p:ph type="sldNum" sz="quarter" idx="12"/>
          </p:nvPr>
        </p:nvSpPr>
        <p:spPr>
          <a:ln/>
        </p:spPr>
        <p:txBody>
          <a:bodyPr/>
          <a:lstStyle>
            <a:lvl1pPr>
              <a:defRPr/>
            </a:lvl1pPr>
          </a:lstStyle>
          <a:p>
            <a:pPr>
              <a:defRPr/>
            </a:pPr>
            <a:fld id="{3A33E917-F91C-4F6A-AD0E-D03F6C3E10DE}" type="slidenum">
              <a:rPr lang="en-US"/>
              <a:pPr>
                <a:defRPr/>
              </a:pPr>
              <a:t>‹#›</a:t>
            </a:fld>
            <a:endParaRPr lang="en-US"/>
          </a:p>
        </p:txBody>
      </p:sp>
    </p:spTree>
    <p:extLst>
      <p:ext uri="{BB962C8B-B14F-4D97-AF65-F5344CB8AC3E}">
        <p14:creationId xmlns:p14="http://schemas.microsoft.com/office/powerpoint/2010/main" val="41426751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68AD7D-4C0E-41A2-A7A3-E11F9B7C6F6E}" type="datetime1">
              <a:rPr lang="tr-TR" smtClean="0"/>
              <a:pPr>
                <a:defRPr/>
              </a:pPr>
              <a:t>20.05.2019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4" name="Rectangle 6"/>
          <p:cNvSpPr>
            <a:spLocks noGrp="1" noChangeArrowheads="1"/>
          </p:cNvSpPr>
          <p:nvPr>
            <p:ph type="sldNum" sz="quarter" idx="12"/>
          </p:nvPr>
        </p:nvSpPr>
        <p:spPr>
          <a:ln/>
        </p:spPr>
        <p:txBody>
          <a:bodyPr/>
          <a:lstStyle>
            <a:lvl1pPr>
              <a:defRPr/>
            </a:lvl1pPr>
          </a:lstStyle>
          <a:p>
            <a:pPr>
              <a:defRPr/>
            </a:pPr>
            <a:fld id="{63B2D3F9-4A48-4CE3-887B-B5330FB36568}" type="slidenum">
              <a:rPr lang="en-US"/>
              <a:pPr>
                <a:defRPr/>
              </a:pPr>
              <a:t>‹#›</a:t>
            </a:fld>
            <a:endParaRPr lang="en-US"/>
          </a:p>
        </p:txBody>
      </p:sp>
    </p:spTree>
    <p:extLst>
      <p:ext uri="{BB962C8B-B14F-4D97-AF65-F5344CB8AC3E}">
        <p14:creationId xmlns:p14="http://schemas.microsoft.com/office/powerpoint/2010/main" val="24988762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35" cy="1162050"/>
          </a:xfrm>
        </p:spPr>
        <p:txBody>
          <a:bodyPr anchor="b"/>
          <a:lstStyle>
            <a:lvl1pPr algn="l">
              <a:defRPr sz="1846" b="1"/>
            </a:lvl1pPr>
          </a:lstStyle>
          <a:p>
            <a:r>
              <a:rPr lang="en-US"/>
              <a:t>Click to edit Master title style</a:t>
            </a:r>
            <a:endParaRPr lang="tr-TR"/>
          </a:p>
        </p:txBody>
      </p:sp>
      <p:sp>
        <p:nvSpPr>
          <p:cNvPr id="3" name="Content Placeholder 2"/>
          <p:cNvSpPr>
            <a:spLocks noGrp="1"/>
          </p:cNvSpPr>
          <p:nvPr>
            <p:ph idx="1"/>
          </p:nvPr>
        </p:nvSpPr>
        <p:spPr>
          <a:xfrm>
            <a:off x="3575538" y="273055"/>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2" y="1435103"/>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A2AEF3B-86B9-4CF2-8E8B-4711F55139B7}" type="datetime1">
              <a:rPr lang="tr-TR" smtClean="0"/>
              <a:pPr>
                <a:defRPr/>
              </a:pPr>
              <a:t>20.05.2019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7" name="Rectangle 6"/>
          <p:cNvSpPr>
            <a:spLocks noGrp="1" noChangeArrowheads="1"/>
          </p:cNvSpPr>
          <p:nvPr>
            <p:ph type="sldNum" sz="quarter" idx="12"/>
          </p:nvPr>
        </p:nvSpPr>
        <p:spPr>
          <a:ln/>
        </p:spPr>
        <p:txBody>
          <a:bodyPr/>
          <a:lstStyle>
            <a:lvl1pPr>
              <a:defRPr/>
            </a:lvl1pPr>
          </a:lstStyle>
          <a:p>
            <a:pPr>
              <a:defRPr/>
            </a:pPr>
            <a:fld id="{5A0CD241-3C21-416D-BC86-A5D774721D0A}" type="slidenum">
              <a:rPr lang="en-US"/>
              <a:pPr>
                <a:defRPr/>
              </a:pPr>
              <a:t>‹#›</a:t>
            </a:fld>
            <a:endParaRPr lang="en-US"/>
          </a:p>
        </p:txBody>
      </p:sp>
    </p:spTree>
    <p:extLst>
      <p:ext uri="{BB962C8B-B14F-4D97-AF65-F5344CB8AC3E}">
        <p14:creationId xmlns:p14="http://schemas.microsoft.com/office/powerpoint/2010/main" val="9576772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tr-TR"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B544996-D320-4193-8972-3C3D9C048E72}" type="datetime1">
              <a:rPr lang="tr-TR" smtClean="0"/>
              <a:pPr>
                <a:defRPr/>
              </a:pPr>
              <a:t>20.05.2019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7" name="Rectangle 6"/>
          <p:cNvSpPr>
            <a:spLocks noGrp="1" noChangeArrowheads="1"/>
          </p:cNvSpPr>
          <p:nvPr>
            <p:ph type="sldNum" sz="quarter" idx="12"/>
          </p:nvPr>
        </p:nvSpPr>
        <p:spPr>
          <a:ln/>
        </p:spPr>
        <p:txBody>
          <a:bodyPr/>
          <a:lstStyle>
            <a:lvl1pPr>
              <a:defRPr/>
            </a:lvl1pPr>
          </a:lstStyle>
          <a:p>
            <a:pPr>
              <a:defRPr/>
            </a:pPr>
            <a:fld id="{9F16EAC8-72D7-431A-817E-1E52028D2BDD}" type="slidenum">
              <a:rPr lang="en-US"/>
              <a:pPr>
                <a:defRPr/>
              </a:pPr>
              <a:t>‹#›</a:t>
            </a:fld>
            <a:endParaRPr lang="en-US"/>
          </a:p>
        </p:txBody>
      </p:sp>
    </p:spTree>
    <p:extLst>
      <p:ext uri="{BB962C8B-B14F-4D97-AF65-F5344CB8AC3E}">
        <p14:creationId xmlns:p14="http://schemas.microsoft.com/office/powerpoint/2010/main" val="2476721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1BEE6F48-F5C5-497D-BEE3-EEDCA6E713D8}" type="datetime1">
              <a:rPr lang="tr-TR" smtClean="0"/>
              <a:pPr>
                <a:defRPr/>
              </a:pPr>
              <a:t>20.05.2019</a:t>
            </a:fld>
            <a:endParaRPr lang="tr-TR"/>
          </a:p>
        </p:txBody>
      </p:sp>
      <p:sp>
        <p:nvSpPr>
          <p:cNvPr id="4" name="Rectangle 12"/>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13"/>
          <p:cNvSpPr>
            <a:spLocks noGrp="1" noChangeArrowheads="1"/>
          </p:cNvSpPr>
          <p:nvPr>
            <p:ph type="sldNum" sz="quarter" idx="12"/>
          </p:nvPr>
        </p:nvSpPr>
        <p:spPr>
          <a:ln/>
        </p:spPr>
        <p:txBody>
          <a:bodyPr/>
          <a:lstStyle>
            <a:lvl1pPr>
              <a:defRPr/>
            </a:lvl1pPr>
          </a:lstStyle>
          <a:p>
            <a:pPr>
              <a:defRPr/>
            </a:pPr>
            <a:fld id="{BD6EECD8-A415-4DCB-AA41-56F9E9E6A2B7}" type="slidenum">
              <a:rPr lang="tr-TR"/>
              <a:pPr>
                <a:defRPr/>
              </a:pPr>
              <a:t>‹#›</a:t>
            </a:fld>
            <a:endParaRPr lang="tr-T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7C37D338-1880-40B9-B869-FA8F7AC99A84}" type="datetime1">
              <a:rPr lang="tr-TR" smtClean="0"/>
              <a:pPr>
                <a:defRPr/>
              </a:pPr>
              <a:t>20.05.2019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6" name="Rectangle 6"/>
          <p:cNvSpPr>
            <a:spLocks noGrp="1" noChangeArrowheads="1"/>
          </p:cNvSpPr>
          <p:nvPr>
            <p:ph type="sldNum" sz="quarter" idx="12"/>
          </p:nvPr>
        </p:nvSpPr>
        <p:spPr>
          <a:ln/>
        </p:spPr>
        <p:txBody>
          <a:bodyPr/>
          <a:lstStyle>
            <a:lvl1pPr>
              <a:defRPr/>
            </a:lvl1pPr>
          </a:lstStyle>
          <a:p>
            <a:pPr>
              <a:defRPr/>
            </a:pPr>
            <a:fld id="{3C371777-5F3E-4E52-8EC6-94690718B323}" type="slidenum">
              <a:rPr lang="en-US"/>
              <a:pPr>
                <a:defRPr/>
              </a:pPr>
              <a:t>‹#›</a:t>
            </a:fld>
            <a:endParaRPr lang="en-US"/>
          </a:p>
        </p:txBody>
      </p:sp>
    </p:spTree>
    <p:extLst>
      <p:ext uri="{BB962C8B-B14F-4D97-AF65-F5344CB8AC3E}">
        <p14:creationId xmlns:p14="http://schemas.microsoft.com/office/powerpoint/2010/main" val="24856454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199" y="930280"/>
            <a:ext cx="2053003" cy="5332413"/>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246187" y="930280"/>
            <a:ext cx="6018335" cy="5332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CA958385-BE56-4221-8443-3BC507A78437}" type="datetime1">
              <a:rPr lang="tr-TR" smtClean="0"/>
              <a:pPr>
                <a:defRPr/>
              </a:pPr>
              <a:t>20.05.2019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6" name="Rectangle 6"/>
          <p:cNvSpPr>
            <a:spLocks noGrp="1" noChangeArrowheads="1"/>
          </p:cNvSpPr>
          <p:nvPr>
            <p:ph type="sldNum" sz="quarter" idx="12"/>
          </p:nvPr>
        </p:nvSpPr>
        <p:spPr>
          <a:ln/>
        </p:spPr>
        <p:txBody>
          <a:bodyPr/>
          <a:lstStyle>
            <a:lvl1pPr>
              <a:defRPr/>
            </a:lvl1pPr>
          </a:lstStyle>
          <a:p>
            <a:pPr>
              <a:defRPr/>
            </a:pPr>
            <a:fld id="{0F010BE4-CCBB-483C-9AEE-0DC229C7ED7D}" type="slidenum">
              <a:rPr lang="en-US"/>
              <a:pPr>
                <a:defRPr/>
              </a:pPr>
              <a:t>‹#›</a:t>
            </a:fld>
            <a:endParaRPr lang="en-US"/>
          </a:p>
        </p:txBody>
      </p:sp>
    </p:spTree>
    <p:extLst>
      <p:ext uri="{BB962C8B-B14F-4D97-AF65-F5344CB8AC3E}">
        <p14:creationId xmlns:p14="http://schemas.microsoft.com/office/powerpoint/2010/main" val="23330222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185" y="930275"/>
            <a:ext cx="7772400"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685802" y="2147888"/>
            <a:ext cx="381586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2338" y="2147888"/>
            <a:ext cx="381586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385E5157-DE49-4710-A2E1-E720150D9AF3}" type="datetime1">
              <a:rPr lang="tr-TR" smtClean="0"/>
              <a:pPr>
                <a:defRPr/>
              </a:pPr>
              <a:t>20.05.2019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www.ahmetsaltik.net</a:t>
            </a:r>
          </a:p>
        </p:txBody>
      </p:sp>
      <p:sp>
        <p:nvSpPr>
          <p:cNvPr id="7" name="Rectangle 6"/>
          <p:cNvSpPr>
            <a:spLocks noGrp="1" noChangeArrowheads="1"/>
          </p:cNvSpPr>
          <p:nvPr>
            <p:ph type="sldNum" sz="quarter" idx="12"/>
          </p:nvPr>
        </p:nvSpPr>
        <p:spPr>
          <a:ln/>
        </p:spPr>
        <p:txBody>
          <a:bodyPr/>
          <a:lstStyle>
            <a:lvl1pPr>
              <a:defRPr/>
            </a:lvl1pPr>
          </a:lstStyle>
          <a:p>
            <a:pPr>
              <a:defRPr/>
            </a:pPr>
            <a:fld id="{1C5EA3A7-25BE-4C02-BC3D-562B410ADE98}" type="slidenum">
              <a:rPr lang="en-US"/>
              <a:pPr>
                <a:defRPr/>
              </a:pPr>
              <a:t>‹#›</a:t>
            </a:fld>
            <a:endParaRPr lang="en-US"/>
          </a:p>
        </p:txBody>
      </p:sp>
    </p:spTree>
    <p:extLst>
      <p:ext uri="{BB962C8B-B14F-4D97-AF65-F5344CB8AC3E}">
        <p14:creationId xmlns:p14="http://schemas.microsoft.com/office/powerpoint/2010/main" val="34989627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tr-TR"/>
          </a:p>
        </p:txBody>
      </p:sp>
      <p:sp>
        <p:nvSpPr>
          <p:cNvPr id="4" name="Rectangle 4">
            <a:extLst>
              <a:ext uri="{FF2B5EF4-FFF2-40B4-BE49-F238E27FC236}">
                <a16:creationId xmlns:a16="http://schemas.microsoft.com/office/drawing/2014/main" id="{2505B039-AC96-4C40-8BC0-5216CBA4F3AF}"/>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18EE771B-FC5A-4420-AF94-842F8755C5E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60F1E3E9-5EE8-4656-A301-CB7714D7438C}"/>
              </a:ext>
            </a:extLst>
          </p:cNvPr>
          <p:cNvSpPr>
            <a:spLocks noGrp="1" noChangeArrowheads="1"/>
          </p:cNvSpPr>
          <p:nvPr>
            <p:ph type="sldNum" sz="quarter" idx="12"/>
          </p:nvPr>
        </p:nvSpPr>
        <p:spPr>
          <a:ln/>
        </p:spPr>
        <p:txBody>
          <a:bodyPr/>
          <a:lstStyle>
            <a:lvl1pPr>
              <a:defRPr/>
            </a:lvl1pPr>
          </a:lstStyle>
          <a:p>
            <a:fld id="{2D5216D4-6AB9-4E78-A82A-A8B7A39652EF}" type="slidenum">
              <a:rPr lang="tr-TR" altLang="tr-TR"/>
              <a:pPr/>
              <a:t>‹#›</a:t>
            </a:fld>
            <a:endParaRPr lang="tr-TR" altLang="tr-TR"/>
          </a:p>
        </p:txBody>
      </p:sp>
    </p:spTree>
    <p:extLst>
      <p:ext uri="{BB962C8B-B14F-4D97-AF65-F5344CB8AC3E}">
        <p14:creationId xmlns:p14="http://schemas.microsoft.com/office/powerpoint/2010/main" val="2863466194"/>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5B23E36F-2F67-4D1A-BE55-DEFFAD097A1C}"/>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70B8763C-6BC6-452D-A143-39C05BB6BB5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AD60159C-46B6-417C-B13D-A5428FB9D655}"/>
              </a:ext>
            </a:extLst>
          </p:cNvPr>
          <p:cNvSpPr>
            <a:spLocks noGrp="1" noChangeArrowheads="1"/>
          </p:cNvSpPr>
          <p:nvPr>
            <p:ph type="sldNum" sz="quarter" idx="12"/>
          </p:nvPr>
        </p:nvSpPr>
        <p:spPr>
          <a:ln/>
        </p:spPr>
        <p:txBody>
          <a:bodyPr/>
          <a:lstStyle>
            <a:lvl1pPr>
              <a:defRPr/>
            </a:lvl1pPr>
          </a:lstStyle>
          <a:p>
            <a:fld id="{3B7E4F8A-C42C-4AA7-A6A1-8AA4C5AE3F62}" type="slidenum">
              <a:rPr lang="tr-TR" altLang="tr-TR"/>
              <a:pPr/>
              <a:t>‹#›</a:t>
            </a:fld>
            <a:endParaRPr lang="tr-TR" altLang="tr-TR"/>
          </a:p>
        </p:txBody>
      </p:sp>
    </p:spTree>
    <p:extLst>
      <p:ext uri="{BB962C8B-B14F-4D97-AF65-F5344CB8AC3E}">
        <p14:creationId xmlns:p14="http://schemas.microsoft.com/office/powerpoint/2010/main" val="711394759"/>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CD2884-E05A-4D8E-819C-1ECF501BF874}"/>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80DB1C60-BD7D-4B8B-A0BC-E00BC18A8D4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4BC1482D-20EE-4D1A-BBB9-A1756A53F824}"/>
              </a:ext>
            </a:extLst>
          </p:cNvPr>
          <p:cNvSpPr>
            <a:spLocks noGrp="1" noChangeArrowheads="1"/>
          </p:cNvSpPr>
          <p:nvPr>
            <p:ph type="sldNum" sz="quarter" idx="12"/>
          </p:nvPr>
        </p:nvSpPr>
        <p:spPr>
          <a:ln/>
        </p:spPr>
        <p:txBody>
          <a:bodyPr/>
          <a:lstStyle>
            <a:lvl1pPr>
              <a:defRPr/>
            </a:lvl1pPr>
          </a:lstStyle>
          <a:p>
            <a:fld id="{9222FE34-6E7B-4F19-8A19-66E5A0A2CE70}" type="slidenum">
              <a:rPr lang="tr-TR" altLang="tr-TR"/>
              <a:pPr/>
              <a:t>‹#›</a:t>
            </a:fld>
            <a:endParaRPr lang="tr-TR" altLang="tr-TR"/>
          </a:p>
        </p:txBody>
      </p:sp>
    </p:spTree>
    <p:extLst>
      <p:ext uri="{BB962C8B-B14F-4D97-AF65-F5344CB8AC3E}">
        <p14:creationId xmlns:p14="http://schemas.microsoft.com/office/powerpoint/2010/main" val="1094541561"/>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a:extLst>
              <a:ext uri="{FF2B5EF4-FFF2-40B4-BE49-F238E27FC236}">
                <a16:creationId xmlns:a16="http://schemas.microsoft.com/office/drawing/2014/main" id="{74500934-EAD6-4B1F-9643-690D04DA3CBB}"/>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C5856A10-D7C2-4CEB-B4C1-182573E93B0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2CBC803C-4A0B-4A24-A447-100D267E5265}"/>
              </a:ext>
            </a:extLst>
          </p:cNvPr>
          <p:cNvSpPr>
            <a:spLocks noGrp="1" noChangeArrowheads="1"/>
          </p:cNvSpPr>
          <p:nvPr>
            <p:ph type="sldNum" sz="quarter" idx="12"/>
          </p:nvPr>
        </p:nvSpPr>
        <p:spPr>
          <a:ln/>
        </p:spPr>
        <p:txBody>
          <a:bodyPr/>
          <a:lstStyle>
            <a:lvl1pPr>
              <a:defRPr/>
            </a:lvl1pPr>
          </a:lstStyle>
          <a:p>
            <a:fld id="{34D0142D-A378-45FB-B420-74E916B5111F}" type="slidenum">
              <a:rPr lang="tr-TR" altLang="tr-TR"/>
              <a:pPr/>
              <a:t>‹#›</a:t>
            </a:fld>
            <a:endParaRPr lang="tr-TR" altLang="tr-TR"/>
          </a:p>
        </p:txBody>
      </p:sp>
    </p:spTree>
    <p:extLst>
      <p:ext uri="{BB962C8B-B14F-4D97-AF65-F5344CB8AC3E}">
        <p14:creationId xmlns:p14="http://schemas.microsoft.com/office/powerpoint/2010/main" val="778862810"/>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a:extLst>
              <a:ext uri="{FF2B5EF4-FFF2-40B4-BE49-F238E27FC236}">
                <a16:creationId xmlns:a16="http://schemas.microsoft.com/office/drawing/2014/main" id="{BA27175A-98B2-4E05-8E76-ADBAA1A1682B}"/>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id="{AEFC3468-BB9C-4E7E-B44F-C0727BEE202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4B4F21EF-3CA2-4813-A38F-53B1430DE110}"/>
              </a:ext>
            </a:extLst>
          </p:cNvPr>
          <p:cNvSpPr>
            <a:spLocks noGrp="1" noChangeArrowheads="1"/>
          </p:cNvSpPr>
          <p:nvPr>
            <p:ph type="sldNum" sz="quarter" idx="12"/>
          </p:nvPr>
        </p:nvSpPr>
        <p:spPr>
          <a:ln/>
        </p:spPr>
        <p:txBody>
          <a:bodyPr/>
          <a:lstStyle>
            <a:lvl1pPr>
              <a:defRPr/>
            </a:lvl1pPr>
          </a:lstStyle>
          <a:p>
            <a:fld id="{80A99293-637C-4F35-8302-247378C52B95}" type="slidenum">
              <a:rPr lang="tr-TR" altLang="tr-TR"/>
              <a:pPr/>
              <a:t>‹#›</a:t>
            </a:fld>
            <a:endParaRPr lang="tr-TR" altLang="tr-TR"/>
          </a:p>
        </p:txBody>
      </p:sp>
    </p:spTree>
    <p:extLst>
      <p:ext uri="{BB962C8B-B14F-4D97-AF65-F5344CB8AC3E}">
        <p14:creationId xmlns:p14="http://schemas.microsoft.com/office/powerpoint/2010/main" val="229557047"/>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a:extLst>
              <a:ext uri="{FF2B5EF4-FFF2-40B4-BE49-F238E27FC236}">
                <a16:creationId xmlns:a16="http://schemas.microsoft.com/office/drawing/2014/main" id="{4959DA22-D46B-4660-BB59-855F818D18FA}"/>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5">
            <a:extLst>
              <a:ext uri="{FF2B5EF4-FFF2-40B4-BE49-F238E27FC236}">
                <a16:creationId xmlns:a16="http://schemas.microsoft.com/office/drawing/2014/main" id="{21835712-E609-430F-9CC3-541FB7F543C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EECA0AAF-FE5B-49D3-87BA-C0CC67BCA80D}"/>
              </a:ext>
            </a:extLst>
          </p:cNvPr>
          <p:cNvSpPr>
            <a:spLocks noGrp="1" noChangeArrowheads="1"/>
          </p:cNvSpPr>
          <p:nvPr>
            <p:ph type="sldNum" sz="quarter" idx="12"/>
          </p:nvPr>
        </p:nvSpPr>
        <p:spPr>
          <a:ln/>
        </p:spPr>
        <p:txBody>
          <a:bodyPr/>
          <a:lstStyle>
            <a:lvl1pPr>
              <a:defRPr/>
            </a:lvl1pPr>
          </a:lstStyle>
          <a:p>
            <a:fld id="{883F99D6-F7D1-4CAF-9B42-EC637D1267C9}" type="slidenum">
              <a:rPr lang="tr-TR" altLang="tr-TR"/>
              <a:pPr/>
              <a:t>‹#›</a:t>
            </a:fld>
            <a:endParaRPr lang="tr-TR" altLang="tr-TR"/>
          </a:p>
        </p:txBody>
      </p:sp>
    </p:spTree>
    <p:extLst>
      <p:ext uri="{BB962C8B-B14F-4D97-AF65-F5344CB8AC3E}">
        <p14:creationId xmlns:p14="http://schemas.microsoft.com/office/powerpoint/2010/main" val="3078926539"/>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4A92DA-5823-4F46-89B4-46083911C665}"/>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5">
            <a:extLst>
              <a:ext uri="{FF2B5EF4-FFF2-40B4-BE49-F238E27FC236}">
                <a16:creationId xmlns:a16="http://schemas.microsoft.com/office/drawing/2014/main" id="{FD09B927-31F8-4C27-9757-665D447E445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a16="http://schemas.microsoft.com/office/drawing/2014/main" id="{901C8378-A716-4AEC-8C70-9863A7A65D8F}"/>
              </a:ext>
            </a:extLst>
          </p:cNvPr>
          <p:cNvSpPr>
            <a:spLocks noGrp="1" noChangeArrowheads="1"/>
          </p:cNvSpPr>
          <p:nvPr>
            <p:ph type="sldNum" sz="quarter" idx="12"/>
          </p:nvPr>
        </p:nvSpPr>
        <p:spPr>
          <a:ln/>
        </p:spPr>
        <p:txBody>
          <a:bodyPr/>
          <a:lstStyle>
            <a:lvl1pPr>
              <a:defRPr/>
            </a:lvl1pPr>
          </a:lstStyle>
          <a:p>
            <a:fld id="{A26C2990-768A-4A52-83BC-40DE4FEF6CC4}" type="slidenum">
              <a:rPr lang="tr-TR" altLang="tr-TR"/>
              <a:pPr/>
              <a:t>‹#›</a:t>
            </a:fld>
            <a:endParaRPr lang="tr-TR" altLang="tr-TR"/>
          </a:p>
        </p:txBody>
      </p:sp>
    </p:spTree>
    <p:extLst>
      <p:ext uri="{BB962C8B-B14F-4D97-AF65-F5344CB8AC3E}">
        <p14:creationId xmlns:p14="http://schemas.microsoft.com/office/powerpoint/2010/main" val="10772347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58"/>
              <a:chOff x="-3" y="1562"/>
              <a:chExt cx="5763" cy="658"/>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1" name="Freeform 7"/>
              <p:cNvSpPr>
                <a:spLocks/>
              </p:cNvSpPr>
              <p:nvPr/>
            </p:nvSpPr>
            <p:spPr bwMode="ltGray">
              <a:xfrm rot="-5400000">
                <a:off x="-58" y="177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4" name="Freeform 10"/>
              <p:cNvSpPr>
                <a:spLocks/>
              </p:cNvSpPr>
              <p:nvPr/>
            </p:nvSpPr>
            <p:spPr bwMode="ltGray">
              <a:xfrm rot="-5400000">
                <a:off x="154" y="174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 name="Freeform 11"/>
              <p:cNvSpPr>
                <a:spLocks/>
              </p:cNvSpPr>
              <p:nvPr/>
            </p:nvSpPr>
            <p:spPr bwMode="ltGray">
              <a:xfrm rot="-5400000">
                <a:off x="3192"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7" name="Freeform 13"/>
              <p:cNvSpPr>
                <a:spLocks/>
              </p:cNvSpPr>
              <p:nvPr/>
            </p:nvSpPr>
            <p:spPr bwMode="ltGray">
              <a:xfrm rot="-5400000">
                <a:off x="1828" y="176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21" name="Freeform 17"/>
              <p:cNvSpPr>
                <a:spLocks/>
              </p:cNvSpPr>
              <p:nvPr/>
            </p:nvSpPr>
            <p:spPr bwMode="ltGray">
              <a:xfrm rot="-5400000">
                <a:off x="4058"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23" name="Freeform 19"/>
              <p:cNvSpPr>
                <a:spLocks/>
              </p:cNvSpPr>
              <p:nvPr/>
            </p:nvSpPr>
            <p:spPr bwMode="ltGray">
              <a:xfrm rot="-5400000">
                <a:off x="4564" y="175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25" name="Freeform 21"/>
              <p:cNvSpPr>
                <a:spLocks/>
              </p:cNvSpPr>
              <p:nvPr/>
            </p:nvSpPr>
            <p:spPr bwMode="ltGray">
              <a:xfrm rot="-5400000">
                <a:off x="5064"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fontAlgn="auto">
                <a:spcBef>
                  <a:spcPts val="0"/>
                </a:spcBef>
                <a:spcAft>
                  <a:spcPts val="0"/>
                </a:spcAft>
                <a:defRPr/>
              </a:pPr>
              <a:endParaRPr lang="tr-TR">
                <a:latin typeface="+mn-lt"/>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grpSp>
      <p:sp>
        <p:nvSpPr>
          <p:cNvPr id="157721" name="Rectangle 25"/>
          <p:cNvSpPr>
            <a:spLocks noGrp="1" noChangeArrowheads="1"/>
          </p:cNvSpPr>
          <p:nvPr>
            <p:ph type="ctrTitle"/>
          </p:nvPr>
        </p:nvSpPr>
        <p:spPr>
          <a:xfrm>
            <a:off x="1173774" y="198438"/>
            <a:ext cx="7772400" cy="2286000"/>
          </a:xfrm>
        </p:spPr>
        <p:txBody>
          <a:bodyPr anchor="b">
            <a:spAutoFit/>
          </a:bodyPr>
          <a:lstStyle>
            <a:lvl1pPr>
              <a:defRPr sz="7200"/>
            </a:lvl1pPr>
          </a:lstStyle>
          <a:p>
            <a:r>
              <a:rPr lang="tr-TR"/>
              <a:t>Asıl başlık stili için tıklatın</a:t>
            </a:r>
          </a:p>
        </p:txBody>
      </p:sp>
      <p:sp>
        <p:nvSpPr>
          <p:cNvPr id="157722" name="Rectangle 26"/>
          <p:cNvSpPr>
            <a:spLocks noGrp="1" noChangeArrowheads="1"/>
          </p:cNvSpPr>
          <p:nvPr>
            <p:ph type="subTitle" idx="1"/>
          </p:nvPr>
        </p:nvSpPr>
        <p:spPr>
          <a:xfrm>
            <a:off x="1166446" y="3886200"/>
            <a:ext cx="6400800" cy="1752600"/>
          </a:xfrm>
        </p:spPr>
        <p:txBody>
          <a:bodyPr/>
          <a:lstStyle>
            <a:lvl1pPr marL="0" indent="0">
              <a:buFont typeface="Wingdings" pitchFamily="2" charset="2"/>
              <a:buNone/>
              <a:defRPr sz="4000"/>
            </a:lvl1pPr>
          </a:lstStyle>
          <a:p>
            <a:r>
              <a:rPr lang="tr-TR"/>
              <a:t>Asıl alt başlık stilini düzenlemek için tıklatın</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fld id="{AC68FF52-8CFD-4B92-81A1-FFADC6F674A1}" type="datetime1">
              <a:rPr lang="tr-TR" smtClean="0"/>
              <a:pPr>
                <a:defRPr/>
              </a:pPr>
              <a:t>20.05.2019</a:t>
            </a:fld>
            <a:endParaRPr lang="tr-TR"/>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r>
              <a:rPr lang="tr-TR"/>
              <a:t>www.ahmetsaltik.net    Prof. A. Saltık</a:t>
            </a:r>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024C75A4-2FAC-4C5C-9F76-307E7BB217F8}" type="slidenum">
              <a:rPr lang="tr-TR"/>
              <a:pPr>
                <a:defRPr/>
              </a:pPr>
              <a:t>‹#›</a:t>
            </a:fld>
            <a:endParaRPr lang="tr-T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AF0249-7D0D-407E-92AE-C87C9EE6394E}"/>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E5C08C75-6AE5-496F-8AE1-A43C8744457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5B7E10D3-FB7D-4C6A-916B-CAC719EA3587}"/>
              </a:ext>
            </a:extLst>
          </p:cNvPr>
          <p:cNvSpPr>
            <a:spLocks noGrp="1" noChangeArrowheads="1"/>
          </p:cNvSpPr>
          <p:nvPr>
            <p:ph type="sldNum" sz="quarter" idx="12"/>
          </p:nvPr>
        </p:nvSpPr>
        <p:spPr>
          <a:ln/>
        </p:spPr>
        <p:txBody>
          <a:bodyPr/>
          <a:lstStyle>
            <a:lvl1pPr>
              <a:defRPr/>
            </a:lvl1pPr>
          </a:lstStyle>
          <a:p>
            <a:fld id="{1E1F83C8-972E-47EB-8593-AB9DF490464A}" type="slidenum">
              <a:rPr lang="tr-TR" altLang="tr-TR"/>
              <a:pPr/>
              <a:t>‹#›</a:t>
            </a:fld>
            <a:endParaRPr lang="tr-TR" altLang="tr-TR"/>
          </a:p>
        </p:txBody>
      </p:sp>
    </p:spTree>
    <p:extLst>
      <p:ext uri="{BB962C8B-B14F-4D97-AF65-F5344CB8AC3E}">
        <p14:creationId xmlns:p14="http://schemas.microsoft.com/office/powerpoint/2010/main" val="407946669"/>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F22F7D-FAAD-491B-9907-DBC30E6F6FA5}"/>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F31C586C-DB95-4DD3-A416-80F1CD23B31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D3885E00-3594-4E36-8A1A-6E1A986FD505}"/>
              </a:ext>
            </a:extLst>
          </p:cNvPr>
          <p:cNvSpPr>
            <a:spLocks noGrp="1" noChangeArrowheads="1"/>
          </p:cNvSpPr>
          <p:nvPr>
            <p:ph type="sldNum" sz="quarter" idx="12"/>
          </p:nvPr>
        </p:nvSpPr>
        <p:spPr>
          <a:ln/>
        </p:spPr>
        <p:txBody>
          <a:bodyPr/>
          <a:lstStyle>
            <a:lvl1pPr>
              <a:defRPr/>
            </a:lvl1pPr>
          </a:lstStyle>
          <a:p>
            <a:fld id="{D8FB117C-9E4D-48CB-8034-61FD31302CF1}" type="slidenum">
              <a:rPr lang="tr-TR" altLang="tr-TR"/>
              <a:pPr/>
              <a:t>‹#›</a:t>
            </a:fld>
            <a:endParaRPr lang="tr-TR" altLang="tr-TR"/>
          </a:p>
        </p:txBody>
      </p:sp>
    </p:spTree>
    <p:extLst>
      <p:ext uri="{BB962C8B-B14F-4D97-AF65-F5344CB8AC3E}">
        <p14:creationId xmlns:p14="http://schemas.microsoft.com/office/powerpoint/2010/main" val="1461695047"/>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80EEDEC3-A73B-4827-8816-B4D508066B07}"/>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CC16A7BC-6222-4CAA-AD83-90ADCDCCA84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C11342D7-84AA-4374-B4AA-CFF808C04172}"/>
              </a:ext>
            </a:extLst>
          </p:cNvPr>
          <p:cNvSpPr>
            <a:spLocks noGrp="1" noChangeArrowheads="1"/>
          </p:cNvSpPr>
          <p:nvPr>
            <p:ph type="sldNum" sz="quarter" idx="12"/>
          </p:nvPr>
        </p:nvSpPr>
        <p:spPr>
          <a:ln/>
        </p:spPr>
        <p:txBody>
          <a:bodyPr/>
          <a:lstStyle>
            <a:lvl1pPr>
              <a:defRPr/>
            </a:lvl1pPr>
          </a:lstStyle>
          <a:p>
            <a:fld id="{68C5494D-071E-4E9D-BC61-232F6D9C84FC}" type="slidenum">
              <a:rPr lang="tr-TR" altLang="tr-TR"/>
              <a:pPr/>
              <a:t>‹#›</a:t>
            </a:fld>
            <a:endParaRPr lang="tr-TR" altLang="tr-TR"/>
          </a:p>
        </p:txBody>
      </p:sp>
    </p:spTree>
    <p:extLst>
      <p:ext uri="{BB962C8B-B14F-4D97-AF65-F5344CB8AC3E}">
        <p14:creationId xmlns:p14="http://schemas.microsoft.com/office/powerpoint/2010/main" val="815393885"/>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91568864-F966-47E0-8D3B-A59A6AF522CD}"/>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9E9F9150-5895-4599-B83D-80C9472D2B5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8CEA426F-93B6-406C-A8ED-C96FE0D54204}"/>
              </a:ext>
            </a:extLst>
          </p:cNvPr>
          <p:cNvSpPr>
            <a:spLocks noGrp="1" noChangeArrowheads="1"/>
          </p:cNvSpPr>
          <p:nvPr>
            <p:ph type="sldNum" sz="quarter" idx="12"/>
          </p:nvPr>
        </p:nvSpPr>
        <p:spPr>
          <a:ln/>
        </p:spPr>
        <p:txBody>
          <a:bodyPr/>
          <a:lstStyle>
            <a:lvl1pPr>
              <a:defRPr/>
            </a:lvl1pPr>
          </a:lstStyle>
          <a:p>
            <a:fld id="{30D6BDDB-B42A-42AF-ABEF-2C988D4B8CB2}" type="slidenum">
              <a:rPr lang="tr-TR" altLang="tr-TR"/>
              <a:pPr/>
              <a:t>‹#›</a:t>
            </a:fld>
            <a:endParaRPr lang="tr-TR" altLang="tr-TR"/>
          </a:p>
        </p:txBody>
      </p:sp>
    </p:spTree>
    <p:extLst>
      <p:ext uri="{BB962C8B-B14F-4D97-AF65-F5344CB8AC3E}">
        <p14:creationId xmlns:p14="http://schemas.microsoft.com/office/powerpoint/2010/main" val="4126944117"/>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Chart Placeholder 2"/>
          <p:cNvSpPr>
            <a:spLocks noGrp="1"/>
          </p:cNvSpPr>
          <p:nvPr>
            <p:ph type="chart" idx="1"/>
          </p:nvPr>
        </p:nvSpPr>
        <p:spPr>
          <a:xfrm>
            <a:off x="457200" y="1600200"/>
            <a:ext cx="8229600" cy="4525963"/>
          </a:xfrm>
        </p:spPr>
        <p:txBody>
          <a:bodyPr/>
          <a:lstStyle/>
          <a:p>
            <a:pPr lvl="0"/>
            <a:endParaRPr lang="tr-TR" noProof="0"/>
          </a:p>
        </p:txBody>
      </p:sp>
      <p:sp>
        <p:nvSpPr>
          <p:cNvPr id="4" name="Rectangle 4">
            <a:extLst>
              <a:ext uri="{FF2B5EF4-FFF2-40B4-BE49-F238E27FC236}">
                <a16:creationId xmlns:a16="http://schemas.microsoft.com/office/drawing/2014/main" id="{EF5FA485-A23D-42FC-B7BB-451BA12ED2B6}"/>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822DF589-D808-4770-85B0-28B64CA7C20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64E0F7DF-B2C6-4D04-A177-B7CA3E4E6EC9}"/>
              </a:ext>
            </a:extLst>
          </p:cNvPr>
          <p:cNvSpPr>
            <a:spLocks noGrp="1" noChangeArrowheads="1"/>
          </p:cNvSpPr>
          <p:nvPr>
            <p:ph type="sldNum" sz="quarter" idx="12"/>
          </p:nvPr>
        </p:nvSpPr>
        <p:spPr>
          <a:ln/>
        </p:spPr>
        <p:txBody>
          <a:bodyPr/>
          <a:lstStyle>
            <a:lvl1pPr>
              <a:defRPr/>
            </a:lvl1pPr>
          </a:lstStyle>
          <a:p>
            <a:fld id="{138D784A-752D-4BD4-8956-07F00409B794}" type="slidenum">
              <a:rPr lang="tr-TR" altLang="tr-TR"/>
              <a:pPr/>
              <a:t>‹#›</a:t>
            </a:fld>
            <a:endParaRPr lang="tr-TR" altLang="tr-TR"/>
          </a:p>
        </p:txBody>
      </p:sp>
    </p:spTree>
    <p:extLst>
      <p:ext uri="{BB962C8B-B14F-4D97-AF65-F5344CB8AC3E}">
        <p14:creationId xmlns:p14="http://schemas.microsoft.com/office/powerpoint/2010/main" val="2388676429"/>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lipArt Placeholder 3"/>
          <p:cNvSpPr>
            <a:spLocks noGrp="1"/>
          </p:cNvSpPr>
          <p:nvPr>
            <p:ph type="clipArt" sz="half" idx="2"/>
          </p:nvPr>
        </p:nvSpPr>
        <p:spPr>
          <a:xfrm>
            <a:off x="4648200" y="1600200"/>
            <a:ext cx="4038600" cy="4525963"/>
          </a:xfrm>
        </p:spPr>
        <p:txBody>
          <a:bodyPr/>
          <a:lstStyle/>
          <a:p>
            <a:pPr lvl="0"/>
            <a:endParaRPr lang="tr-TR" noProof="0"/>
          </a:p>
        </p:txBody>
      </p:sp>
      <p:sp>
        <p:nvSpPr>
          <p:cNvPr id="5" name="Rectangle 4">
            <a:extLst>
              <a:ext uri="{FF2B5EF4-FFF2-40B4-BE49-F238E27FC236}">
                <a16:creationId xmlns:a16="http://schemas.microsoft.com/office/drawing/2014/main" id="{2B3591CF-1618-4E67-BD2F-F6591194B0D3}"/>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C1E337E4-FC96-49A8-A0E6-9491A4BFA5D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B8B0F846-6AF7-42CB-85E7-136A12CF3919}"/>
              </a:ext>
            </a:extLst>
          </p:cNvPr>
          <p:cNvSpPr>
            <a:spLocks noGrp="1" noChangeArrowheads="1"/>
          </p:cNvSpPr>
          <p:nvPr>
            <p:ph type="sldNum" sz="quarter" idx="12"/>
          </p:nvPr>
        </p:nvSpPr>
        <p:spPr>
          <a:ln/>
        </p:spPr>
        <p:txBody>
          <a:bodyPr/>
          <a:lstStyle>
            <a:lvl1pPr>
              <a:defRPr/>
            </a:lvl1pPr>
          </a:lstStyle>
          <a:p>
            <a:fld id="{5CC564E6-855C-4002-9EB9-77FAF67FE1FB}" type="slidenum">
              <a:rPr lang="tr-TR" altLang="tr-TR"/>
              <a:pPr/>
              <a:t>‹#›</a:t>
            </a:fld>
            <a:endParaRPr lang="tr-TR" altLang="tr-TR"/>
          </a:p>
        </p:txBody>
      </p:sp>
    </p:spTree>
    <p:extLst>
      <p:ext uri="{BB962C8B-B14F-4D97-AF65-F5344CB8AC3E}">
        <p14:creationId xmlns:p14="http://schemas.microsoft.com/office/powerpoint/2010/main" val="1113473803"/>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a:extLst>
              <a:ext uri="{FF2B5EF4-FFF2-40B4-BE49-F238E27FC236}">
                <a16:creationId xmlns:a16="http://schemas.microsoft.com/office/drawing/2014/main" id="{0E542CD7-8242-423B-99A9-4CAE43215264}"/>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78F5741C-C089-4F2C-9DA6-BA4C4CF8AE8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84E5F10C-2261-47E0-89FF-E0979A970287}"/>
              </a:ext>
            </a:extLst>
          </p:cNvPr>
          <p:cNvSpPr>
            <a:spLocks noGrp="1" noChangeArrowheads="1"/>
          </p:cNvSpPr>
          <p:nvPr>
            <p:ph type="sldNum" sz="quarter" idx="12"/>
          </p:nvPr>
        </p:nvSpPr>
        <p:spPr>
          <a:ln/>
        </p:spPr>
        <p:txBody>
          <a:bodyPr/>
          <a:lstStyle>
            <a:lvl1pPr>
              <a:defRPr/>
            </a:lvl1pPr>
          </a:lstStyle>
          <a:p>
            <a:fld id="{5A923B26-80D5-4034-865E-3D84C5172181}" type="slidenum">
              <a:rPr lang="tr-TR" altLang="tr-TR"/>
              <a:pPr/>
              <a:t>‹#›</a:t>
            </a:fld>
            <a:endParaRPr lang="tr-TR" altLang="tr-TR"/>
          </a:p>
        </p:txBody>
      </p:sp>
    </p:spTree>
    <p:extLst>
      <p:ext uri="{BB962C8B-B14F-4D97-AF65-F5344CB8AC3E}">
        <p14:creationId xmlns:p14="http://schemas.microsoft.com/office/powerpoint/2010/main" val="961982389"/>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a:lstStyle/>
          <a:p>
            <a:pPr lvl="0"/>
            <a:endParaRPr lang="tr-TR" noProof="0"/>
          </a:p>
        </p:txBody>
      </p:sp>
      <p:sp>
        <p:nvSpPr>
          <p:cNvPr id="4" name="Rectangle 4">
            <a:extLst>
              <a:ext uri="{FF2B5EF4-FFF2-40B4-BE49-F238E27FC236}">
                <a16:creationId xmlns:a16="http://schemas.microsoft.com/office/drawing/2014/main" id="{D6D42DB9-6212-4D0A-9817-34DBDFBE8D7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055C8527-4ACF-4F89-BDE7-B7C487E8D9F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EFB88C6D-13B8-4EB6-BD2D-FEB87383CFDD}"/>
              </a:ext>
            </a:extLst>
          </p:cNvPr>
          <p:cNvSpPr>
            <a:spLocks noGrp="1" noChangeArrowheads="1"/>
          </p:cNvSpPr>
          <p:nvPr>
            <p:ph type="sldNum" sz="quarter" idx="12"/>
          </p:nvPr>
        </p:nvSpPr>
        <p:spPr>
          <a:ln/>
        </p:spPr>
        <p:txBody>
          <a:bodyPr/>
          <a:lstStyle>
            <a:lvl1pPr>
              <a:defRPr/>
            </a:lvl1pPr>
          </a:lstStyle>
          <a:p>
            <a:fld id="{71F60773-78B6-488F-8EEE-D86D9821AAB9}" type="slidenum">
              <a:rPr lang="tr-TR" altLang="tr-TR"/>
              <a:pPr/>
              <a:t>‹#›</a:t>
            </a:fld>
            <a:endParaRPr lang="tr-TR" altLang="tr-TR"/>
          </a:p>
        </p:txBody>
      </p:sp>
    </p:spTree>
    <p:extLst>
      <p:ext uri="{BB962C8B-B14F-4D97-AF65-F5344CB8AC3E}">
        <p14:creationId xmlns:p14="http://schemas.microsoft.com/office/powerpoint/2010/main" val="2583467767"/>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3" name="Date Placeholder 2">
            <a:extLst>
              <a:ext uri="{FF2B5EF4-FFF2-40B4-BE49-F238E27FC236}">
                <a16:creationId xmlns:a16="http://schemas.microsoft.com/office/drawing/2014/main" id="{451B911C-DF3E-4592-B3ED-E7C7564E0B6F}"/>
              </a:ext>
            </a:extLst>
          </p:cNvPr>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A9BBAF03-E4B9-4C19-B291-305B9D22455A}"/>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EB9F314-41AE-4AB9-9D6D-28020F327D89}"/>
              </a:ext>
            </a:extLst>
          </p:cNvPr>
          <p:cNvSpPr>
            <a:spLocks noGrp="1"/>
          </p:cNvSpPr>
          <p:nvPr>
            <p:ph type="sldNum" sz="quarter" idx="12"/>
          </p:nvPr>
        </p:nvSpPr>
        <p:spPr>
          <a:xfrm>
            <a:off x="6553200" y="6248400"/>
            <a:ext cx="2133600" cy="457200"/>
          </a:xfrm>
        </p:spPr>
        <p:txBody>
          <a:bodyPr/>
          <a:lstStyle>
            <a:lvl1pPr>
              <a:defRPr/>
            </a:lvl1pPr>
          </a:lstStyle>
          <a:p>
            <a:fld id="{1DAD9A9F-6491-4C33-A3BD-32118B495D6C}" type="slidenum">
              <a:rPr lang="en-US" altLang="tr-TR"/>
              <a:pPr/>
              <a:t>‹#›</a:t>
            </a:fld>
            <a:endParaRPr lang="en-US" altLang="tr-TR"/>
          </a:p>
        </p:txBody>
      </p:sp>
    </p:spTree>
    <p:extLst>
      <p:ext uri="{BB962C8B-B14F-4D97-AF65-F5344CB8AC3E}">
        <p14:creationId xmlns:p14="http://schemas.microsoft.com/office/powerpoint/2010/main" val="21994995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endParaRPr lang="tr-TR"/>
          </a:p>
        </p:txBody>
      </p:sp>
      <p:sp>
        <p:nvSpPr>
          <p:cNvPr id="3" name="ClipArt Placeholder 2"/>
          <p:cNvSpPr>
            <a:spLocks noGrp="1"/>
          </p:cNvSpPr>
          <p:nvPr>
            <p:ph type="clipArt" sz="half" idx="1"/>
          </p:nvPr>
        </p:nvSpPr>
        <p:spPr>
          <a:xfrm>
            <a:off x="1524000" y="1905000"/>
            <a:ext cx="3429000" cy="4114800"/>
          </a:xfrm>
        </p:spPr>
        <p:txBody>
          <a:bodyPr/>
          <a:lstStyle/>
          <a:p>
            <a:pPr lvl="0"/>
            <a:endParaRPr lang="tr-TR" noProof="0"/>
          </a:p>
        </p:txBody>
      </p:sp>
      <p:sp>
        <p:nvSpPr>
          <p:cNvPr id="4" name="Text Placeholder 3"/>
          <p:cNvSpPr>
            <a:spLocks noGrp="1"/>
          </p:cNvSpPr>
          <p:nvPr>
            <p:ph type="body" sz="half" idx="2"/>
          </p:nvPr>
        </p:nvSpPr>
        <p:spPr>
          <a:xfrm>
            <a:off x="51054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6E407CB0-E07D-4146-B01B-DB4A4660E8E9}"/>
              </a:ext>
            </a:extLst>
          </p:cNvPr>
          <p:cNvSpPr>
            <a:spLocks noGrp="1"/>
          </p:cNvSpPr>
          <p:nvPr>
            <p:ph type="dt" sz="half" idx="10"/>
          </p:nvPr>
        </p:nvSpPr>
        <p:spPr>
          <a:xfrm>
            <a:off x="66294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A615F63-7AB5-4F72-AB5C-3B3722E582C7}"/>
              </a:ext>
            </a:extLst>
          </p:cNvPr>
          <p:cNvSpPr>
            <a:spLocks noGrp="1"/>
          </p:cNvSpPr>
          <p:nvPr>
            <p:ph type="ftr" sz="quarter" idx="11"/>
          </p:nvPr>
        </p:nvSpPr>
        <p:spPr>
          <a:xfrm>
            <a:off x="32766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05E617B-37C3-4A81-BD0D-3939F15EA79C}"/>
              </a:ext>
            </a:extLst>
          </p:cNvPr>
          <p:cNvSpPr>
            <a:spLocks noGrp="1"/>
          </p:cNvSpPr>
          <p:nvPr>
            <p:ph type="sldNum" sz="quarter" idx="12"/>
          </p:nvPr>
        </p:nvSpPr>
        <p:spPr>
          <a:xfrm>
            <a:off x="1524000" y="6248400"/>
            <a:ext cx="1295400" cy="457200"/>
          </a:xfrm>
        </p:spPr>
        <p:txBody>
          <a:bodyPr/>
          <a:lstStyle>
            <a:lvl1pPr>
              <a:defRPr/>
            </a:lvl1pPr>
          </a:lstStyle>
          <a:p>
            <a:fld id="{689150B4-D7C5-44DE-81B2-B077868FA7C3}" type="slidenum">
              <a:rPr lang="en-US" altLang="tr-TR"/>
              <a:pPr/>
              <a:t>‹#›</a:t>
            </a:fld>
            <a:endParaRPr lang="en-US" altLang="tr-TR"/>
          </a:p>
        </p:txBody>
      </p:sp>
    </p:spTree>
    <p:extLst>
      <p:ext uri="{BB962C8B-B14F-4D97-AF65-F5344CB8AC3E}">
        <p14:creationId xmlns:p14="http://schemas.microsoft.com/office/powerpoint/2010/main" val="1387086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fld id="{CB88E98D-1001-4882-921A-60D2AE8DA49E}" type="datetime1">
              <a:rPr lang="tr-TR" smtClean="0"/>
              <a:pPr>
                <a:defRPr/>
              </a:pPr>
              <a:t>20.05.2019</a:t>
            </a:fld>
            <a:endParaRPr lang="tr-TR"/>
          </a:p>
        </p:txBody>
      </p:sp>
      <p:sp>
        <p:nvSpPr>
          <p:cNvPr id="5"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29"/>
          <p:cNvSpPr>
            <a:spLocks noGrp="1" noChangeArrowheads="1"/>
          </p:cNvSpPr>
          <p:nvPr>
            <p:ph type="sldNum" sz="quarter" idx="12"/>
          </p:nvPr>
        </p:nvSpPr>
        <p:spPr>
          <a:ln/>
        </p:spPr>
        <p:txBody>
          <a:bodyPr/>
          <a:lstStyle>
            <a:lvl1pPr>
              <a:defRPr/>
            </a:lvl1pPr>
          </a:lstStyle>
          <a:p>
            <a:pPr>
              <a:defRPr/>
            </a:pPr>
            <a:fld id="{8FBEDEB4-C0AC-4D85-AFAF-699D9BBBD331}" type="slidenum">
              <a:rPr lang="tr-TR"/>
              <a:pPr>
                <a:defRPr/>
              </a:pPr>
              <a:t>‹#›</a:t>
            </a:fld>
            <a:endParaRPr lang="tr-T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105583818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379151904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147736306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298860843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360717065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201074455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272243365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146645514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30602515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1285724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5"/>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fld id="{52C53E41-C08D-4E52-BB41-BF4662D0DD50}" type="datetime1">
              <a:rPr lang="tr-TR" smtClean="0"/>
              <a:pPr>
                <a:defRPr/>
              </a:pPr>
              <a:t>20.05.2019</a:t>
            </a:fld>
            <a:endParaRPr lang="tr-TR"/>
          </a:p>
        </p:txBody>
      </p:sp>
      <p:sp>
        <p:nvSpPr>
          <p:cNvPr id="5"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29"/>
          <p:cNvSpPr>
            <a:spLocks noGrp="1" noChangeArrowheads="1"/>
          </p:cNvSpPr>
          <p:nvPr>
            <p:ph type="sldNum" sz="quarter" idx="12"/>
          </p:nvPr>
        </p:nvSpPr>
        <p:spPr>
          <a:ln/>
        </p:spPr>
        <p:txBody>
          <a:bodyPr/>
          <a:lstStyle>
            <a:lvl1pPr>
              <a:defRPr/>
            </a:lvl1pPr>
          </a:lstStyle>
          <a:p>
            <a:pPr>
              <a:defRPr/>
            </a:pPr>
            <a:fld id="{9417E446-A508-4378-BD8A-3D505A7BE96E}" type="slidenum">
              <a:rPr lang="tr-TR"/>
              <a:pPr>
                <a:defRPr/>
              </a:pPr>
              <a:t>‹#›</a:t>
            </a:fld>
            <a:endParaRPr lang="tr-T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DC9FDDA-A61D-4DD4-B045-B3F407203985}" type="datetimeFigureOut">
              <a:rPr lang="tr-TR" smtClean="0"/>
              <a:pPr/>
              <a:t>20.05.2019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8FDB2B6-6982-489A-BA30-9B2815F1169A}" type="slidenum">
              <a:rPr lang="tr-TR" smtClean="0"/>
              <a:pPr/>
              <a:t>‹#›</a:t>
            </a:fld>
            <a:endParaRPr lang="tr-TR"/>
          </a:p>
        </p:txBody>
      </p:sp>
    </p:spTree>
    <p:extLst>
      <p:ext uri="{BB962C8B-B14F-4D97-AF65-F5344CB8AC3E}">
        <p14:creationId xmlns:p14="http://schemas.microsoft.com/office/powerpoint/2010/main" val="251557952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D8CFC3B-3564-4B7C-BB9C-69904D1FEB90}"/>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2853DFB7-3D90-4B3A-BBAE-FEA690AEBC8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98878EB-AE44-4466-90CA-D965EF07690F}"/>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5" name="Alt Bilgi Yer Tutucusu 4">
            <a:extLst>
              <a:ext uri="{FF2B5EF4-FFF2-40B4-BE49-F238E27FC236}">
                <a16:creationId xmlns:a16="http://schemas.microsoft.com/office/drawing/2014/main" id="{65A6FCA1-9578-4420-89BC-F1CA01507E1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DBEC26-B127-4437-BD54-17F98732A4AF}"/>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288722903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C61E4F-0B9F-4BD5-9532-192828A25D2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C71C44F-8E7C-4D2F-87CD-ACEBBF0DA446}"/>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7385F87-F4D7-45E8-90E7-AFB3E3CCA66D}"/>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5" name="Alt Bilgi Yer Tutucusu 4">
            <a:extLst>
              <a:ext uri="{FF2B5EF4-FFF2-40B4-BE49-F238E27FC236}">
                <a16:creationId xmlns:a16="http://schemas.microsoft.com/office/drawing/2014/main" id="{3F04BC2A-9428-4AF8-B855-5B6A660B9A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04CED9-3620-4027-8D9F-D514E39033AD}"/>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297857119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C5D7B1-5F43-4975-98F2-CDDF9E5BDDE9}"/>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72BD806-614F-454E-8A2D-2B7A1F1E1AB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AFF2FA1-9A2D-4EE8-97E4-1C279A2458DF}"/>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5" name="Alt Bilgi Yer Tutucusu 4">
            <a:extLst>
              <a:ext uri="{FF2B5EF4-FFF2-40B4-BE49-F238E27FC236}">
                <a16:creationId xmlns:a16="http://schemas.microsoft.com/office/drawing/2014/main" id="{501D4E9D-1675-4F52-B115-817B24D964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642153D-0C4A-4042-8755-689A3A6644D0}"/>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393846015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D6E30A-0CDC-4275-B27E-FF48B7798EF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D8028D-C131-44B0-977B-78369D2E93E6}"/>
              </a:ext>
            </a:extLst>
          </p:cNvPr>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22EA398-1375-43A9-97AA-A981586FB87E}"/>
              </a:ext>
            </a:extLst>
          </p:cNvPr>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EA194FF-BE48-40A2-8017-CA9A19F6802C}"/>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6" name="Alt Bilgi Yer Tutucusu 5">
            <a:extLst>
              <a:ext uri="{FF2B5EF4-FFF2-40B4-BE49-F238E27FC236}">
                <a16:creationId xmlns:a16="http://schemas.microsoft.com/office/drawing/2014/main" id="{4702BF5F-0C0B-473A-8E70-C54CC392919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DE51DEF-EEFD-429C-BFD7-02EEA0FA9AD2}"/>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372748605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575693-E685-44DE-872A-D756740D32DF}"/>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BA5D858-83B3-4EDC-8C1F-5DBBA02516C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a:extLst>
              <a:ext uri="{FF2B5EF4-FFF2-40B4-BE49-F238E27FC236}">
                <a16:creationId xmlns:a16="http://schemas.microsoft.com/office/drawing/2014/main" id="{C6BC649F-4D54-4B45-A24E-E11FFB33C8CE}"/>
              </a:ext>
            </a:extLst>
          </p:cNvPr>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935AD9C-C0AB-41F8-9ED6-9E9E9772926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a:extLst>
              <a:ext uri="{FF2B5EF4-FFF2-40B4-BE49-F238E27FC236}">
                <a16:creationId xmlns:a16="http://schemas.microsoft.com/office/drawing/2014/main" id="{D9936627-8FAD-45C2-8E52-1093AC206120}"/>
              </a:ext>
            </a:extLst>
          </p:cNvPr>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3F4ED30-525F-49C0-AF07-8B7A389D0152}"/>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8" name="Alt Bilgi Yer Tutucusu 7">
            <a:extLst>
              <a:ext uri="{FF2B5EF4-FFF2-40B4-BE49-F238E27FC236}">
                <a16:creationId xmlns:a16="http://schemas.microsoft.com/office/drawing/2014/main" id="{79C4EFFB-7296-48D3-A412-846D96F9117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8B00C48-4E4A-4046-B8C8-D52258E2028C}"/>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137486021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454BA7-4E0B-40EB-94B3-208B385A431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90BCB47-5BB0-479B-9FAA-3152FFCF4BFA}"/>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4" name="Alt Bilgi Yer Tutucusu 3">
            <a:extLst>
              <a:ext uri="{FF2B5EF4-FFF2-40B4-BE49-F238E27FC236}">
                <a16:creationId xmlns:a16="http://schemas.microsoft.com/office/drawing/2014/main" id="{AA22C6CB-3917-4602-9C1F-6884DCFC1EA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F6886A-75A4-41A7-876A-3FF6B5FBFA76}"/>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31153658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D693394-DDA5-43F1-BF44-638BC1812040}"/>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3" name="Alt Bilgi Yer Tutucusu 2">
            <a:extLst>
              <a:ext uri="{FF2B5EF4-FFF2-40B4-BE49-F238E27FC236}">
                <a16:creationId xmlns:a16="http://schemas.microsoft.com/office/drawing/2014/main" id="{D9047C95-23FC-4A27-A009-9C9A1FF1E4A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389CDA7-80C2-4FDD-B053-33F9418397E3}"/>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364825427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625EAD-EF59-446B-AB33-739C81730FA9}"/>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2FDE31E-13B9-4151-AD94-C5669E4904E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062BECF-B4D0-496D-81E4-2FEB8F8092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a:extLst>
              <a:ext uri="{FF2B5EF4-FFF2-40B4-BE49-F238E27FC236}">
                <a16:creationId xmlns:a16="http://schemas.microsoft.com/office/drawing/2014/main" id="{1AE6C637-1C16-43CF-9D82-139563A88456}"/>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6" name="Alt Bilgi Yer Tutucusu 5">
            <a:extLst>
              <a:ext uri="{FF2B5EF4-FFF2-40B4-BE49-F238E27FC236}">
                <a16:creationId xmlns:a16="http://schemas.microsoft.com/office/drawing/2014/main" id="{E5FE5C4C-5068-4BEA-8872-C15E6BC9DEA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ADBE63C-6FAF-47FD-AD62-7EA0BBF54098}"/>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11199808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A327CD-DEE4-4DA2-8825-AF0944ED3537}"/>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1E531CB-0309-4A4A-8EB8-0E96D2DD24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FC89CB2E-D1B5-47A2-9EF2-4C9EF084AF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a:extLst>
              <a:ext uri="{FF2B5EF4-FFF2-40B4-BE49-F238E27FC236}">
                <a16:creationId xmlns:a16="http://schemas.microsoft.com/office/drawing/2014/main" id="{ABB6E087-BCC4-43BE-805B-659FD802F0F3}"/>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6" name="Alt Bilgi Yer Tutucusu 5">
            <a:extLst>
              <a:ext uri="{FF2B5EF4-FFF2-40B4-BE49-F238E27FC236}">
                <a16:creationId xmlns:a16="http://schemas.microsoft.com/office/drawing/2014/main" id="{4EF00F3E-77C4-4AC2-BFCE-C9DFA63EDE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36354D1-DD98-4184-9E92-3C207ABE492E}"/>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2756772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17377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130314"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27"/>
          <p:cNvSpPr>
            <a:spLocks noGrp="1" noChangeArrowheads="1"/>
          </p:cNvSpPr>
          <p:nvPr>
            <p:ph type="dt" sz="half" idx="10"/>
          </p:nvPr>
        </p:nvSpPr>
        <p:spPr>
          <a:ln/>
        </p:spPr>
        <p:txBody>
          <a:bodyPr/>
          <a:lstStyle>
            <a:lvl1pPr>
              <a:defRPr/>
            </a:lvl1pPr>
          </a:lstStyle>
          <a:p>
            <a:pPr>
              <a:defRPr/>
            </a:pPr>
            <a:fld id="{E3DC759E-6808-45F8-AA65-B10C77331922}" type="datetime1">
              <a:rPr lang="tr-TR" smtClean="0"/>
              <a:pPr>
                <a:defRPr/>
              </a:pPr>
              <a:t>20.05.2019</a:t>
            </a:fld>
            <a:endParaRPr lang="tr-TR"/>
          </a:p>
        </p:txBody>
      </p:sp>
      <p:sp>
        <p:nvSpPr>
          <p:cNvPr id="6"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29"/>
          <p:cNvSpPr>
            <a:spLocks noGrp="1" noChangeArrowheads="1"/>
          </p:cNvSpPr>
          <p:nvPr>
            <p:ph type="sldNum" sz="quarter" idx="12"/>
          </p:nvPr>
        </p:nvSpPr>
        <p:spPr>
          <a:ln/>
        </p:spPr>
        <p:txBody>
          <a:bodyPr/>
          <a:lstStyle>
            <a:lvl1pPr>
              <a:defRPr/>
            </a:lvl1pPr>
          </a:lstStyle>
          <a:p>
            <a:pPr>
              <a:defRPr/>
            </a:pPr>
            <a:fld id="{32728F57-DD9A-4BA9-ACB4-37C3A03D5393}" type="slidenum">
              <a:rPr lang="tr-TR"/>
              <a:pPr>
                <a:defRPr/>
              </a:pPr>
              <a:t>‹#›</a:t>
            </a:fld>
            <a:endParaRPr lang="tr-T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D0D829-525B-48AF-945E-18AF7524D3E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CF8CAD1-D9A0-4716-BD13-69031EF5DFF7}"/>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8B1B3E2-0771-4EF0-A18E-42DB452D736B}"/>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5" name="Alt Bilgi Yer Tutucusu 4">
            <a:extLst>
              <a:ext uri="{FF2B5EF4-FFF2-40B4-BE49-F238E27FC236}">
                <a16:creationId xmlns:a16="http://schemas.microsoft.com/office/drawing/2014/main" id="{DCA9EEA5-8532-4FB1-BC85-BD8C62449F9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680F27A-E7D1-4EA3-A15B-BDF4EDD5F523}"/>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355285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0657313-6AE2-4E35-9F27-04ED01C320DA}"/>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AD80777-D83B-4E1D-928E-CC79E8F5A474}"/>
              </a:ext>
            </a:extLst>
          </p:cNvPr>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5B39E74-4310-4C84-9D73-BA429D07B69A}"/>
              </a:ext>
            </a:extLst>
          </p:cNvPr>
          <p:cNvSpPr>
            <a:spLocks noGrp="1"/>
          </p:cNvSpPr>
          <p:nvPr>
            <p:ph type="dt" sz="half" idx="10"/>
          </p:nvPr>
        </p:nvSpPr>
        <p:spPr/>
        <p:txBody>
          <a:bodyPr/>
          <a:lstStyle/>
          <a:p>
            <a:fld id="{FB1C710E-F509-4755-A434-259879591652}" type="datetimeFigureOut">
              <a:rPr lang="tr-TR" smtClean="0"/>
              <a:pPr/>
              <a:t>20.05.2019</a:t>
            </a:fld>
            <a:endParaRPr lang="tr-TR"/>
          </a:p>
        </p:txBody>
      </p:sp>
      <p:sp>
        <p:nvSpPr>
          <p:cNvPr id="5" name="Alt Bilgi Yer Tutucusu 4">
            <a:extLst>
              <a:ext uri="{FF2B5EF4-FFF2-40B4-BE49-F238E27FC236}">
                <a16:creationId xmlns:a16="http://schemas.microsoft.com/office/drawing/2014/main" id="{DD5B4466-DBC3-4CDB-BA76-B37717EA64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5F46B9-1802-40EA-8A65-45884FE33028}"/>
              </a:ext>
            </a:extLst>
          </p:cNvPr>
          <p:cNvSpPr>
            <a:spLocks noGrp="1"/>
          </p:cNvSpPr>
          <p:nvPr>
            <p:ph type="sldNum" sz="quarter" idx="12"/>
          </p:nvPr>
        </p:nvSpPr>
        <p:spPr/>
        <p:txBody>
          <a:bodyPr/>
          <a:lstStyle/>
          <a:p>
            <a:fld id="{0388355D-C60F-4645-89B8-610C7F433E80}" type="slidenum">
              <a:rPr lang="tr-TR" smtClean="0"/>
              <a:pPr/>
              <a:t>‹#›</a:t>
            </a:fld>
            <a:endParaRPr lang="tr-TR"/>
          </a:p>
        </p:txBody>
      </p:sp>
    </p:spTree>
    <p:extLst>
      <p:ext uri="{BB962C8B-B14F-4D97-AF65-F5344CB8AC3E}">
        <p14:creationId xmlns:p14="http://schemas.microsoft.com/office/powerpoint/2010/main" val="329703819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1297D004-5FBF-4F75-A242-74C6C7859498}"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lvl1pPr>
              <a:defRPr/>
            </a:lvl1pPr>
          </a:lstStyle>
          <a:p>
            <a:pPr>
              <a:defRPr/>
            </a:pPr>
            <a:fld id="{A16CB1D8-3D60-419D-B926-FC46908B9BD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770072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10DD83D2-369A-4767-9782-9E5DCE0ECF13}"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lvl1pPr>
              <a:defRPr/>
            </a:lvl1pPr>
          </a:lstStyle>
          <a:p>
            <a:pPr>
              <a:defRPr/>
            </a:pPr>
            <a:fld id="{345348E8-9CD4-4250-922D-6568DE90B52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37389785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D765BFF0-8BBA-4B98-AAD5-5BFCEAC6C255}"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lvl1pPr>
              <a:defRPr/>
            </a:lvl1pPr>
          </a:lstStyle>
          <a:p>
            <a:pPr>
              <a:defRPr/>
            </a:pPr>
            <a:fld id="{149773F5-C660-4F20-B1F2-55F7D758107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89356489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51DF8B17-476C-41AD-B41C-D5D6FBEB8EC3}" type="datetime1">
              <a:rPr lang="tr-TR" smtClean="0">
                <a:solidFill>
                  <a:prstClr val="black">
                    <a:tint val="75000"/>
                  </a:prstClr>
                </a:solidFill>
              </a:rPr>
              <a:pPr>
                <a:defRPr/>
              </a:pPr>
              <a:t>20.05.2019</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7" name="5 Slayt Numarası Yer Tutucusu"/>
          <p:cNvSpPr>
            <a:spLocks noGrp="1"/>
          </p:cNvSpPr>
          <p:nvPr>
            <p:ph type="sldNum" sz="quarter" idx="12"/>
          </p:nvPr>
        </p:nvSpPr>
        <p:spPr/>
        <p:txBody>
          <a:bodyPr/>
          <a:lstStyle>
            <a:lvl1pPr>
              <a:defRPr/>
            </a:lvl1pPr>
          </a:lstStyle>
          <a:p>
            <a:pPr>
              <a:defRPr/>
            </a:pPr>
            <a:fld id="{FB317A76-C030-4143-BEE9-2C22F86336C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66402577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AA654D7-6B1B-40FB-B44E-33BCF3D48B9E}" type="datetime1">
              <a:rPr lang="tr-TR" smtClean="0">
                <a:solidFill>
                  <a:prstClr val="black">
                    <a:tint val="75000"/>
                  </a:prstClr>
                </a:solidFill>
              </a:rPr>
              <a:pPr>
                <a:defRPr/>
              </a:pPr>
              <a:t>20.05.2019</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9" name="5 Slayt Numarası Yer Tutucusu"/>
          <p:cNvSpPr>
            <a:spLocks noGrp="1"/>
          </p:cNvSpPr>
          <p:nvPr>
            <p:ph type="sldNum" sz="quarter" idx="12"/>
          </p:nvPr>
        </p:nvSpPr>
        <p:spPr/>
        <p:txBody>
          <a:bodyPr/>
          <a:lstStyle>
            <a:lvl1pPr>
              <a:defRPr/>
            </a:lvl1pPr>
          </a:lstStyle>
          <a:p>
            <a:pPr>
              <a:defRPr/>
            </a:pPr>
            <a:fld id="{52DA32E8-4F3F-4901-BAE2-C4154617246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5735409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AAB11A7F-9579-4831-9177-E704F0834B08}" type="datetime1">
              <a:rPr lang="tr-TR" smtClean="0">
                <a:solidFill>
                  <a:prstClr val="black">
                    <a:tint val="75000"/>
                  </a:prstClr>
                </a:solidFill>
              </a:rPr>
              <a:pPr>
                <a:defRPr/>
              </a:pPr>
              <a:t>20.05.2019</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5" name="5 Slayt Numarası Yer Tutucusu"/>
          <p:cNvSpPr>
            <a:spLocks noGrp="1"/>
          </p:cNvSpPr>
          <p:nvPr>
            <p:ph type="sldNum" sz="quarter" idx="12"/>
          </p:nvPr>
        </p:nvSpPr>
        <p:spPr/>
        <p:txBody>
          <a:bodyPr/>
          <a:lstStyle>
            <a:lvl1pPr>
              <a:defRPr/>
            </a:lvl1pPr>
          </a:lstStyle>
          <a:p>
            <a:pPr>
              <a:defRPr/>
            </a:pPr>
            <a:fld id="{1CE7EAEE-83D8-43BC-9217-60EDF50396F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7674373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BA5C48F-A69E-4327-A49B-0F17C1951772}" type="datetime1">
              <a:rPr lang="tr-TR" smtClean="0">
                <a:solidFill>
                  <a:prstClr val="black">
                    <a:tint val="75000"/>
                  </a:prstClr>
                </a:solidFill>
              </a:rPr>
              <a:pPr>
                <a:defRPr/>
              </a:pPr>
              <a:t>20.05.2019</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4" name="5 Slayt Numarası Yer Tutucusu"/>
          <p:cNvSpPr>
            <a:spLocks noGrp="1"/>
          </p:cNvSpPr>
          <p:nvPr>
            <p:ph type="sldNum" sz="quarter" idx="12"/>
          </p:nvPr>
        </p:nvSpPr>
        <p:spPr/>
        <p:txBody>
          <a:bodyPr/>
          <a:lstStyle>
            <a:lvl1pPr>
              <a:defRPr/>
            </a:lvl1pPr>
          </a:lstStyle>
          <a:p>
            <a:pPr>
              <a:defRPr/>
            </a:pPr>
            <a:fld id="{983C4D73-AF16-4486-8259-DDDB6CEBF41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9801847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6C33A86-3254-4320-895E-BDC7B7585057}" type="datetime1">
              <a:rPr lang="tr-TR" smtClean="0">
                <a:solidFill>
                  <a:prstClr val="black">
                    <a:tint val="75000"/>
                  </a:prstClr>
                </a:solidFill>
              </a:rPr>
              <a:pPr>
                <a:defRPr/>
              </a:pPr>
              <a:t>20.05.2019</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7" name="5 Slayt Numarası Yer Tutucusu"/>
          <p:cNvSpPr>
            <a:spLocks noGrp="1"/>
          </p:cNvSpPr>
          <p:nvPr>
            <p:ph type="sldNum" sz="quarter" idx="12"/>
          </p:nvPr>
        </p:nvSpPr>
        <p:spPr/>
        <p:txBody>
          <a:bodyPr/>
          <a:lstStyle>
            <a:lvl1pPr>
              <a:defRPr/>
            </a:lvl1pPr>
          </a:lstStyle>
          <a:p>
            <a:pPr>
              <a:defRPr/>
            </a:pPr>
            <a:fld id="{883774D9-1BF5-44C5-B50D-A42C7CAD132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591255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27"/>
          <p:cNvSpPr>
            <a:spLocks noGrp="1" noChangeArrowheads="1"/>
          </p:cNvSpPr>
          <p:nvPr>
            <p:ph type="dt" sz="half" idx="10"/>
          </p:nvPr>
        </p:nvSpPr>
        <p:spPr>
          <a:ln/>
        </p:spPr>
        <p:txBody>
          <a:bodyPr/>
          <a:lstStyle>
            <a:lvl1pPr>
              <a:defRPr/>
            </a:lvl1pPr>
          </a:lstStyle>
          <a:p>
            <a:pPr>
              <a:defRPr/>
            </a:pPr>
            <a:fld id="{1D1E4D93-3A76-46F8-8246-D88FF1EABE5C}" type="datetime1">
              <a:rPr lang="tr-TR" smtClean="0"/>
              <a:pPr>
                <a:defRPr/>
              </a:pPr>
              <a:t>20.05.2019</a:t>
            </a:fld>
            <a:endParaRPr lang="tr-TR"/>
          </a:p>
        </p:txBody>
      </p:sp>
      <p:sp>
        <p:nvSpPr>
          <p:cNvPr id="8"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9" name="Rectangle 29"/>
          <p:cNvSpPr>
            <a:spLocks noGrp="1" noChangeArrowheads="1"/>
          </p:cNvSpPr>
          <p:nvPr>
            <p:ph type="sldNum" sz="quarter" idx="12"/>
          </p:nvPr>
        </p:nvSpPr>
        <p:spPr>
          <a:ln/>
        </p:spPr>
        <p:txBody>
          <a:bodyPr/>
          <a:lstStyle>
            <a:lvl1pPr>
              <a:defRPr/>
            </a:lvl1pPr>
          </a:lstStyle>
          <a:p>
            <a:pPr>
              <a:defRPr/>
            </a:pPr>
            <a:fld id="{D8693086-B6EF-43C9-AB86-8D0F4AB3B868}" type="slidenum">
              <a:rPr lang="tr-TR"/>
              <a:pPr>
                <a:defRPr/>
              </a:pPr>
              <a:t>‹#›</a:t>
            </a:fld>
            <a:endParaRPr lang="tr-T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D0BA7F4-FA05-406E-A733-618975C1CF61}" type="datetime1">
              <a:rPr lang="tr-TR" smtClean="0">
                <a:solidFill>
                  <a:prstClr val="black">
                    <a:tint val="75000"/>
                  </a:prstClr>
                </a:solidFill>
              </a:rPr>
              <a:pPr>
                <a:defRPr/>
              </a:pPr>
              <a:t>20.05.2019</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7" name="5 Slayt Numarası Yer Tutucusu"/>
          <p:cNvSpPr>
            <a:spLocks noGrp="1"/>
          </p:cNvSpPr>
          <p:nvPr>
            <p:ph type="sldNum" sz="quarter" idx="12"/>
          </p:nvPr>
        </p:nvSpPr>
        <p:spPr/>
        <p:txBody>
          <a:bodyPr/>
          <a:lstStyle>
            <a:lvl1pPr>
              <a:defRPr/>
            </a:lvl1pPr>
          </a:lstStyle>
          <a:p>
            <a:pPr>
              <a:defRPr/>
            </a:pPr>
            <a:fld id="{7DDBEBC4-FCC4-41F6-B58D-42BDA30B7E9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70184398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9414FFEB-C242-4265-A312-EC107D6DB621}"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lvl1pPr>
              <a:defRPr/>
            </a:lvl1pPr>
          </a:lstStyle>
          <a:p>
            <a:pPr>
              <a:defRPr/>
            </a:pPr>
            <a:fld id="{1572FEE4-EE0E-4B69-A8F3-C470FD4CEFD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6781147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7BDFDF1-569D-4D84-8DE3-41546D446FCA}"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www.ahmetsaltik.net</a:t>
            </a:r>
          </a:p>
        </p:txBody>
      </p:sp>
      <p:sp>
        <p:nvSpPr>
          <p:cNvPr id="6" name="5 Slayt Numarası Yer Tutucusu"/>
          <p:cNvSpPr>
            <a:spLocks noGrp="1"/>
          </p:cNvSpPr>
          <p:nvPr>
            <p:ph type="sldNum" sz="quarter" idx="12"/>
          </p:nvPr>
        </p:nvSpPr>
        <p:spPr/>
        <p:txBody>
          <a:bodyPr/>
          <a:lstStyle>
            <a:lvl1pPr>
              <a:defRPr/>
            </a:lvl1pPr>
          </a:lstStyle>
          <a:p>
            <a:pPr>
              <a:defRPr/>
            </a:pPr>
            <a:fld id="{2CE05477-31A2-4F5F-A5D4-1E50DD6115E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8410753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5"/>
          <p:cNvGrpSpPr>
            <a:grpSpLocks/>
          </p:cNvGrpSpPr>
          <p:nvPr/>
        </p:nvGrpSpPr>
        <p:grpSpPr bwMode="auto">
          <a:xfrm>
            <a:off x="0" y="5"/>
            <a:ext cx="9092712" cy="6856413"/>
            <a:chOff x="0" y="0"/>
            <a:chExt cx="5728" cy="4319"/>
          </a:xfrm>
        </p:grpSpPr>
        <p:grpSp>
          <p:nvGrpSpPr>
            <p:cNvPr id="3" name="Group 21"/>
            <p:cNvGrpSpPr>
              <a:grpSpLocks/>
            </p:cNvGrpSpPr>
            <p:nvPr userDrawn="1"/>
          </p:nvGrpSpPr>
          <p:grpSpPr bwMode="auto">
            <a:xfrm>
              <a:off x="962" y="1947"/>
              <a:ext cx="4766" cy="119"/>
              <a:chOff x="993" y="1028"/>
              <a:chExt cx="4766" cy="119"/>
            </a:xfrm>
          </p:grpSpPr>
          <p:sp>
            <p:nvSpPr>
              <p:cNvPr id="13" name="Rectangle 10"/>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p>
                <a:pPr>
                  <a:defRPr/>
                </a:pPr>
                <a:endParaRPr lang="tr-TR" sz="2400">
                  <a:solidFill>
                    <a:srgbClr val="000000"/>
                  </a:solidFill>
                  <a:latin typeface="Times New Roman" pitchFamily="18" charset="0"/>
                  <a:cs typeface="+mn-cs"/>
                </a:endParaRPr>
              </a:p>
            </p:txBody>
          </p:sp>
          <p:sp>
            <p:nvSpPr>
              <p:cNvPr id="14" name="Line 11"/>
              <p:cNvSpPr>
                <a:spLocks noChangeShapeType="1"/>
              </p:cNvSpPr>
              <p:nvPr userDrawn="1"/>
            </p:nvSpPr>
            <p:spPr bwMode="ltGray">
              <a:xfrm>
                <a:off x="998" y="1145"/>
                <a:ext cx="4761" cy="0"/>
              </a:xfrm>
              <a:prstGeom prst="line">
                <a:avLst/>
              </a:prstGeom>
              <a:noFill/>
              <a:ln w="12700">
                <a:solidFill>
                  <a:srgbClr val="996633"/>
                </a:solidFill>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sp>
            <p:nvSpPr>
              <p:cNvPr id="15" name="Line 12"/>
              <p:cNvSpPr>
                <a:spLocks noChangeShapeType="1"/>
              </p:cNvSpPr>
              <p:nvPr userDrawn="1"/>
            </p:nvSpPr>
            <p:spPr bwMode="ltGray">
              <a:xfrm>
                <a:off x="998" y="1121"/>
                <a:ext cx="4761" cy="0"/>
              </a:xfrm>
              <a:prstGeom prst="line">
                <a:avLst/>
              </a:prstGeom>
              <a:noFill/>
              <a:ln w="12700">
                <a:solidFill>
                  <a:srgbClr val="996633"/>
                </a:solidFill>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sp>
            <p:nvSpPr>
              <p:cNvPr id="16" name="Line 13"/>
              <p:cNvSpPr>
                <a:spLocks noChangeShapeType="1"/>
              </p:cNvSpPr>
              <p:nvPr userDrawn="1"/>
            </p:nvSpPr>
            <p:spPr bwMode="ltGray">
              <a:xfrm>
                <a:off x="998" y="1091"/>
                <a:ext cx="4761" cy="0"/>
              </a:xfrm>
              <a:prstGeom prst="line">
                <a:avLst/>
              </a:prstGeom>
              <a:noFill/>
              <a:ln w="12700">
                <a:solidFill>
                  <a:srgbClr val="996633"/>
                </a:solidFill>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sp>
            <p:nvSpPr>
              <p:cNvPr id="17" name="Line 14"/>
              <p:cNvSpPr>
                <a:spLocks noChangeShapeType="1"/>
              </p:cNvSpPr>
              <p:nvPr userDrawn="1"/>
            </p:nvSpPr>
            <p:spPr bwMode="ltGray">
              <a:xfrm>
                <a:off x="998" y="1057"/>
                <a:ext cx="4761" cy="0"/>
              </a:xfrm>
              <a:prstGeom prst="line">
                <a:avLst/>
              </a:prstGeom>
              <a:noFill/>
              <a:ln w="12700">
                <a:solidFill>
                  <a:srgbClr val="996633"/>
                </a:solidFill>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sp>
            <p:nvSpPr>
              <p:cNvPr id="18" name="Freeform 15"/>
              <p:cNvSpPr>
                <a:spLocks/>
              </p:cNvSpPr>
              <p:nvPr userDrawn="1"/>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grpSp>
        <p:grpSp>
          <p:nvGrpSpPr>
            <p:cNvPr id="4" name="Group 23"/>
            <p:cNvGrpSpPr>
              <a:grpSpLocks/>
            </p:cNvGrpSpPr>
            <p:nvPr userDrawn="1"/>
          </p:nvGrpSpPr>
          <p:grpSpPr bwMode="auto">
            <a:xfrm>
              <a:off x="0" y="0"/>
              <a:ext cx="928" cy="4319"/>
              <a:chOff x="0" y="0"/>
              <a:chExt cx="928" cy="4319"/>
            </a:xfrm>
          </p:grpSpPr>
          <p:sp>
            <p:nvSpPr>
              <p:cNvPr id="7" name="Rectangle 4"/>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p>
                <a:pPr>
                  <a:defRPr/>
                </a:pPr>
                <a:endParaRPr lang="tr-TR" sz="2400">
                  <a:solidFill>
                    <a:srgbClr val="000000"/>
                  </a:solidFill>
                  <a:latin typeface="Times New Roman" pitchFamily="18" charset="0"/>
                  <a:cs typeface="+mn-cs"/>
                </a:endParaRPr>
              </a:p>
            </p:txBody>
          </p:sp>
          <p:grpSp>
            <p:nvGrpSpPr>
              <p:cNvPr id="5" name="Group 22"/>
              <p:cNvGrpSpPr>
                <a:grpSpLocks/>
              </p:cNvGrpSpPr>
              <p:nvPr userDrawn="1"/>
            </p:nvGrpSpPr>
            <p:grpSpPr bwMode="auto">
              <a:xfrm>
                <a:off x="0" y="41"/>
                <a:ext cx="928" cy="4035"/>
                <a:chOff x="0" y="41"/>
                <a:chExt cx="928" cy="4035"/>
              </a:xfrm>
            </p:grpSpPr>
            <p:pic>
              <p:nvPicPr>
                <p:cNvPr id="9" name="Picture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ltGray">
                <a:xfrm>
                  <a:off x="0" y="1014"/>
                  <a:ext cx="920"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6"/>
                <p:cNvSpPr>
                  <a:spLocks/>
                </p:cNvSpPr>
                <p:nvPr/>
              </p:nvSpPr>
              <p:spPr bwMode="ltGray">
                <a:xfrm>
                  <a:off x="38" y="41"/>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sz="2400">
                    <a:solidFill>
                      <a:srgbClr val="000000"/>
                    </a:solidFill>
                    <a:latin typeface="Times New Roman" pitchFamily="18" charset="0"/>
                    <a:cs typeface="+mn-cs"/>
                  </a:endParaRPr>
                </a:p>
              </p:txBody>
            </p:sp>
            <p:sp>
              <p:nvSpPr>
                <p:cNvPr id="11" name="Freeform 7"/>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sz="2400">
                    <a:solidFill>
                      <a:srgbClr val="000000"/>
                    </a:solidFill>
                    <a:latin typeface="Times New Roman" pitchFamily="18" charset="0"/>
                    <a:cs typeface="+mn-cs"/>
                  </a:endParaRPr>
                </a:p>
              </p:txBody>
            </p:sp>
            <p:sp>
              <p:nvSpPr>
                <p:cNvPr id="12" name="Freeform 8"/>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sz="2400">
                    <a:solidFill>
                      <a:srgbClr val="000000"/>
                    </a:solidFill>
                    <a:latin typeface="Times New Roman" pitchFamily="18" charset="0"/>
                    <a:cs typeface="+mn-cs"/>
                  </a:endParaRPr>
                </a:p>
              </p:txBody>
            </p:sp>
          </p:grpSp>
        </p:grpSp>
      </p:grpSp>
      <p:sp>
        <p:nvSpPr>
          <p:cNvPr id="16400" name="Rectangle 16"/>
          <p:cNvSpPr>
            <a:spLocks noGrp="1" noChangeArrowheads="1"/>
          </p:cNvSpPr>
          <p:nvPr>
            <p:ph type="ctrTitle"/>
          </p:nvPr>
        </p:nvSpPr>
        <p:spPr>
          <a:xfrm>
            <a:off x="1652954" y="1806575"/>
            <a:ext cx="7391400" cy="1143000"/>
          </a:xfrm>
        </p:spPr>
        <p:txBody>
          <a:bodyPr/>
          <a:lstStyle>
            <a:lvl1pPr>
              <a:defRPr/>
            </a:lvl1pPr>
          </a:lstStyle>
          <a:p>
            <a:r>
              <a:rPr lang="tr-TR"/>
              <a:t>Click to edit Master title style</a:t>
            </a:r>
          </a:p>
        </p:txBody>
      </p:sp>
      <p:sp>
        <p:nvSpPr>
          <p:cNvPr id="16401" name="Rectangle 17"/>
          <p:cNvSpPr>
            <a:spLocks noGrp="1" noChangeArrowheads="1"/>
          </p:cNvSpPr>
          <p:nvPr>
            <p:ph type="subTitle" idx="1"/>
          </p:nvPr>
        </p:nvSpPr>
        <p:spPr>
          <a:xfrm>
            <a:off x="2590800" y="3559175"/>
            <a:ext cx="6400800" cy="1752600"/>
          </a:xfrm>
        </p:spPr>
        <p:txBody>
          <a:bodyPr/>
          <a:lstStyle>
            <a:lvl1pPr marL="0" indent="0">
              <a:buFont typeface="Wingdings" pitchFamily="2" charset="2"/>
              <a:buNone/>
              <a:defRPr/>
            </a:lvl1pPr>
          </a:lstStyle>
          <a:p>
            <a:r>
              <a:rPr lang="tr-TR"/>
              <a:t>Click to edit Master subtitle style</a:t>
            </a:r>
          </a:p>
        </p:txBody>
      </p:sp>
      <p:sp>
        <p:nvSpPr>
          <p:cNvPr id="19" name="Rectangle 35"/>
          <p:cNvSpPr>
            <a:spLocks noGrp="1" noChangeArrowheads="1"/>
          </p:cNvSpPr>
          <p:nvPr>
            <p:ph type="dt" sz="half" idx="10"/>
          </p:nvPr>
        </p:nvSpPr>
        <p:spPr>
          <a:xfrm>
            <a:off x="1524000" y="6350000"/>
            <a:ext cx="1724758" cy="457200"/>
          </a:xfrm>
        </p:spPr>
        <p:txBody>
          <a:bodyPr anchor="b"/>
          <a:lstStyle>
            <a:lvl1pPr>
              <a:defRPr/>
            </a:lvl1pPr>
          </a:lstStyle>
          <a:p>
            <a:pPr>
              <a:defRPr/>
            </a:pPr>
            <a:fld id="{C2EF6ECD-A4ED-4A95-9C3B-CFF2CD9EC0C6}" type="datetime1">
              <a:rPr lang="tr-TR" smtClean="0">
                <a:solidFill>
                  <a:srgbClr val="996633"/>
                </a:solidFill>
              </a:rPr>
              <a:pPr>
                <a:defRPr/>
              </a:pPr>
              <a:t>20.05.2019</a:t>
            </a:fld>
            <a:endParaRPr lang="tr-TR">
              <a:solidFill>
                <a:srgbClr val="996633"/>
              </a:solidFill>
            </a:endParaRPr>
          </a:p>
        </p:txBody>
      </p:sp>
      <p:sp>
        <p:nvSpPr>
          <p:cNvPr id="20" name="Rectangle 36"/>
          <p:cNvSpPr>
            <a:spLocks noGrp="1" noChangeArrowheads="1"/>
          </p:cNvSpPr>
          <p:nvPr>
            <p:ph type="ftr" sz="quarter" idx="11"/>
          </p:nvPr>
        </p:nvSpPr>
        <p:spPr>
          <a:xfrm>
            <a:off x="3642949" y="6350000"/>
            <a:ext cx="3449515" cy="457200"/>
          </a:xfrm>
        </p:spPr>
        <p:txBody>
          <a:bodyPr anchor="b"/>
          <a:lstStyle>
            <a:lvl1pPr>
              <a:defRPr/>
            </a:lvl1pPr>
          </a:lstStyle>
          <a:p>
            <a:pPr>
              <a:defRPr/>
            </a:pPr>
            <a:r>
              <a:rPr lang="tr-TR">
                <a:solidFill>
                  <a:srgbClr val="996633"/>
                </a:solidFill>
              </a:rPr>
              <a:t>www.ahmetsaltik.net</a:t>
            </a:r>
          </a:p>
        </p:txBody>
      </p:sp>
      <p:sp>
        <p:nvSpPr>
          <p:cNvPr id="21" name="Rectangle 37"/>
          <p:cNvSpPr>
            <a:spLocks noGrp="1" noChangeArrowheads="1"/>
          </p:cNvSpPr>
          <p:nvPr>
            <p:ph type="sldNum" sz="quarter" idx="12"/>
          </p:nvPr>
        </p:nvSpPr>
        <p:spPr>
          <a:xfrm>
            <a:off x="7391400" y="6350000"/>
            <a:ext cx="1724758" cy="457200"/>
          </a:xfrm>
        </p:spPr>
        <p:txBody>
          <a:bodyPr anchor="b"/>
          <a:lstStyle>
            <a:lvl1pPr>
              <a:defRPr/>
            </a:lvl1pPr>
          </a:lstStyle>
          <a:p>
            <a:pPr>
              <a:defRPr/>
            </a:pPr>
            <a:fld id="{10DE5668-31A9-436F-B586-567C2477A474}"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417210216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8"/>
          <p:cNvSpPr>
            <a:spLocks noGrp="1" noChangeArrowheads="1"/>
          </p:cNvSpPr>
          <p:nvPr>
            <p:ph type="dt" sz="half" idx="10"/>
          </p:nvPr>
        </p:nvSpPr>
        <p:spPr>
          <a:ln/>
        </p:spPr>
        <p:txBody>
          <a:bodyPr/>
          <a:lstStyle>
            <a:lvl1pPr>
              <a:defRPr/>
            </a:lvl1pPr>
          </a:lstStyle>
          <a:p>
            <a:pPr>
              <a:defRPr/>
            </a:pPr>
            <a:fld id="{1D7221BE-B0FE-412F-AD70-9154112AB6B0}" type="datetime1">
              <a:rPr lang="tr-TR" smtClean="0">
                <a:solidFill>
                  <a:srgbClr val="996633"/>
                </a:solidFill>
              </a:rPr>
              <a:pPr>
                <a:defRPr/>
              </a:pPr>
              <a:t>20.05.2019</a:t>
            </a:fld>
            <a:endParaRPr lang="tr-TR">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CFD59741-735D-40D1-8637-2A2CE0F36B7E}"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316890410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5"/>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fld id="{B0DC7932-84FB-4F0B-B414-3E5DD8632C66}" type="datetime1">
              <a:rPr lang="tr-TR" smtClean="0">
                <a:solidFill>
                  <a:srgbClr val="996633"/>
                </a:solidFill>
              </a:rPr>
              <a:pPr>
                <a:defRPr/>
              </a:pPr>
              <a:t>20.05.2019</a:t>
            </a:fld>
            <a:endParaRPr lang="tr-TR">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3B1C3375-A1A6-41B9-B9DA-464E15D0C8FB}"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249755262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480039" y="1981200"/>
            <a:ext cx="374259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363308" y="1981200"/>
            <a:ext cx="374259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18"/>
          <p:cNvSpPr>
            <a:spLocks noGrp="1" noChangeArrowheads="1"/>
          </p:cNvSpPr>
          <p:nvPr>
            <p:ph type="dt" sz="half" idx="10"/>
          </p:nvPr>
        </p:nvSpPr>
        <p:spPr>
          <a:ln/>
        </p:spPr>
        <p:txBody>
          <a:bodyPr/>
          <a:lstStyle>
            <a:lvl1pPr>
              <a:defRPr/>
            </a:lvl1pPr>
          </a:lstStyle>
          <a:p>
            <a:pPr>
              <a:defRPr/>
            </a:pPr>
            <a:fld id="{1B563F67-E91F-4176-B84C-76BCB76FA8F0}" type="datetime1">
              <a:rPr lang="tr-TR" smtClean="0">
                <a:solidFill>
                  <a:srgbClr val="996633"/>
                </a:solidFill>
              </a:rPr>
              <a:pPr>
                <a:defRPr/>
              </a:pPr>
              <a:t>20.05.2019</a:t>
            </a:fld>
            <a:endParaRPr lang="tr-TR">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7" name="Rectangle 20"/>
          <p:cNvSpPr>
            <a:spLocks noGrp="1" noChangeArrowheads="1"/>
          </p:cNvSpPr>
          <p:nvPr>
            <p:ph type="sldNum" sz="quarter" idx="12"/>
          </p:nvPr>
        </p:nvSpPr>
        <p:spPr>
          <a:ln/>
        </p:spPr>
        <p:txBody>
          <a:bodyPr/>
          <a:lstStyle>
            <a:lvl1pPr>
              <a:defRPr/>
            </a:lvl1pPr>
          </a:lstStyle>
          <a:p>
            <a:pPr>
              <a:defRPr/>
            </a:pPr>
            <a:fld id="{4AE01E84-15B3-4C6F-989B-50697A17778E}"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28947715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18"/>
          <p:cNvSpPr>
            <a:spLocks noGrp="1" noChangeArrowheads="1"/>
          </p:cNvSpPr>
          <p:nvPr>
            <p:ph type="dt" sz="half" idx="10"/>
          </p:nvPr>
        </p:nvSpPr>
        <p:spPr>
          <a:ln/>
        </p:spPr>
        <p:txBody>
          <a:bodyPr/>
          <a:lstStyle>
            <a:lvl1pPr>
              <a:defRPr/>
            </a:lvl1pPr>
          </a:lstStyle>
          <a:p>
            <a:pPr>
              <a:defRPr/>
            </a:pPr>
            <a:fld id="{BD17BA96-D367-496C-87E8-41D0DB38A9D9}" type="datetime1">
              <a:rPr lang="tr-TR" smtClean="0">
                <a:solidFill>
                  <a:srgbClr val="996633"/>
                </a:solidFill>
              </a:rPr>
              <a:pPr>
                <a:defRPr/>
              </a:pPr>
              <a:t>20.05.2019</a:t>
            </a:fld>
            <a:endParaRPr lang="tr-TR">
              <a:solidFill>
                <a:srgbClr val="996633"/>
              </a:solidFill>
            </a:endParaRPr>
          </a:p>
        </p:txBody>
      </p:sp>
      <p:sp>
        <p:nvSpPr>
          <p:cNvPr id="8"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9" name="Rectangle 20"/>
          <p:cNvSpPr>
            <a:spLocks noGrp="1" noChangeArrowheads="1"/>
          </p:cNvSpPr>
          <p:nvPr>
            <p:ph type="sldNum" sz="quarter" idx="12"/>
          </p:nvPr>
        </p:nvSpPr>
        <p:spPr>
          <a:ln/>
        </p:spPr>
        <p:txBody>
          <a:bodyPr/>
          <a:lstStyle>
            <a:lvl1pPr>
              <a:defRPr/>
            </a:lvl1pPr>
          </a:lstStyle>
          <a:p>
            <a:pPr>
              <a:defRPr/>
            </a:pPr>
            <a:fld id="{34C9FBBC-D546-49C5-B694-0B4ABCCBCC8E}"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83922355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18"/>
          <p:cNvSpPr>
            <a:spLocks noGrp="1" noChangeArrowheads="1"/>
          </p:cNvSpPr>
          <p:nvPr>
            <p:ph type="dt" sz="half" idx="10"/>
          </p:nvPr>
        </p:nvSpPr>
        <p:spPr>
          <a:ln/>
        </p:spPr>
        <p:txBody>
          <a:bodyPr/>
          <a:lstStyle>
            <a:lvl1pPr>
              <a:defRPr/>
            </a:lvl1pPr>
          </a:lstStyle>
          <a:p>
            <a:pPr>
              <a:defRPr/>
            </a:pPr>
            <a:fld id="{9141FF29-0184-4368-A69B-4D89F75B779F}" type="datetime1">
              <a:rPr lang="tr-TR" smtClean="0">
                <a:solidFill>
                  <a:srgbClr val="996633"/>
                </a:solidFill>
              </a:rPr>
              <a:pPr>
                <a:defRPr/>
              </a:pPr>
              <a:t>20.05.2019</a:t>
            </a:fld>
            <a:endParaRPr lang="tr-TR">
              <a:solidFill>
                <a:srgbClr val="996633"/>
              </a:solidFill>
            </a:endParaRPr>
          </a:p>
        </p:txBody>
      </p:sp>
      <p:sp>
        <p:nvSpPr>
          <p:cNvPr id="4"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5" name="Rectangle 20"/>
          <p:cNvSpPr>
            <a:spLocks noGrp="1" noChangeArrowheads="1"/>
          </p:cNvSpPr>
          <p:nvPr>
            <p:ph type="sldNum" sz="quarter" idx="12"/>
          </p:nvPr>
        </p:nvSpPr>
        <p:spPr>
          <a:ln/>
        </p:spPr>
        <p:txBody>
          <a:bodyPr/>
          <a:lstStyle>
            <a:lvl1pPr>
              <a:defRPr/>
            </a:lvl1pPr>
          </a:lstStyle>
          <a:p>
            <a:pPr>
              <a:defRPr/>
            </a:pPr>
            <a:fld id="{5673C1B8-90D4-4A65-A40C-95EEE3E64650}"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153415344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fld id="{27CF3392-84F3-45B2-8CF9-1FE45D612A97}" type="datetime1">
              <a:rPr lang="tr-TR" smtClean="0">
                <a:solidFill>
                  <a:srgbClr val="996633"/>
                </a:solidFill>
              </a:rPr>
              <a:pPr>
                <a:defRPr/>
              </a:pPr>
              <a:t>20.05.2019</a:t>
            </a:fld>
            <a:endParaRPr lang="tr-TR">
              <a:solidFill>
                <a:srgbClr val="996633"/>
              </a:solidFill>
            </a:endParaRPr>
          </a:p>
        </p:txBody>
      </p:sp>
      <p:sp>
        <p:nvSpPr>
          <p:cNvPr id="3"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4" name="Rectangle 20"/>
          <p:cNvSpPr>
            <a:spLocks noGrp="1" noChangeArrowheads="1"/>
          </p:cNvSpPr>
          <p:nvPr>
            <p:ph type="sldNum" sz="quarter" idx="12"/>
          </p:nvPr>
        </p:nvSpPr>
        <p:spPr>
          <a:ln/>
        </p:spPr>
        <p:txBody>
          <a:bodyPr/>
          <a:lstStyle>
            <a:lvl1pPr>
              <a:defRPr/>
            </a:lvl1pPr>
          </a:lstStyle>
          <a:p>
            <a:pPr>
              <a:defRPr/>
            </a:pPr>
            <a:fld id="{0762E125-7689-4DA0-A3F9-EF9A62A4816D}"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2883910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27"/>
          <p:cNvSpPr>
            <a:spLocks noGrp="1" noChangeArrowheads="1"/>
          </p:cNvSpPr>
          <p:nvPr>
            <p:ph type="dt" sz="half" idx="10"/>
          </p:nvPr>
        </p:nvSpPr>
        <p:spPr>
          <a:ln/>
        </p:spPr>
        <p:txBody>
          <a:bodyPr/>
          <a:lstStyle>
            <a:lvl1pPr>
              <a:defRPr/>
            </a:lvl1pPr>
          </a:lstStyle>
          <a:p>
            <a:pPr>
              <a:defRPr/>
            </a:pPr>
            <a:fld id="{3825B255-8839-4842-88E9-7B232FF552A8}" type="datetime1">
              <a:rPr lang="tr-TR" smtClean="0"/>
              <a:pPr>
                <a:defRPr/>
              </a:pPr>
              <a:t>20.05.2019</a:t>
            </a:fld>
            <a:endParaRPr lang="tr-TR"/>
          </a:p>
        </p:txBody>
      </p:sp>
      <p:sp>
        <p:nvSpPr>
          <p:cNvPr id="4"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29"/>
          <p:cNvSpPr>
            <a:spLocks noGrp="1" noChangeArrowheads="1"/>
          </p:cNvSpPr>
          <p:nvPr>
            <p:ph type="sldNum" sz="quarter" idx="12"/>
          </p:nvPr>
        </p:nvSpPr>
        <p:spPr>
          <a:ln/>
        </p:spPr>
        <p:txBody>
          <a:bodyPr/>
          <a:lstStyle>
            <a:lvl1pPr>
              <a:defRPr/>
            </a:lvl1pPr>
          </a:lstStyle>
          <a:p>
            <a:pPr>
              <a:defRPr/>
            </a:pPr>
            <a:fld id="{AA857117-D3D7-44BD-B3A5-AF7E74FDECDF}" type="slidenum">
              <a:rPr lang="tr-TR"/>
              <a:pPr>
                <a:defRPr/>
              </a:pPr>
              <a:t>‹#›</a:t>
            </a:fld>
            <a:endParaRPr lang="tr-T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35"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2"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8D66411B-3224-4ABB-B2C9-990DDC4D4EF9}" type="datetime1">
              <a:rPr lang="tr-TR" smtClean="0">
                <a:solidFill>
                  <a:srgbClr val="996633"/>
                </a:solidFill>
              </a:rPr>
              <a:pPr>
                <a:defRPr/>
              </a:pPr>
              <a:t>20.05.2019</a:t>
            </a:fld>
            <a:endParaRPr lang="tr-TR">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7" name="Rectangle 20"/>
          <p:cNvSpPr>
            <a:spLocks noGrp="1" noChangeArrowheads="1"/>
          </p:cNvSpPr>
          <p:nvPr>
            <p:ph type="sldNum" sz="quarter" idx="12"/>
          </p:nvPr>
        </p:nvSpPr>
        <p:spPr>
          <a:ln/>
        </p:spPr>
        <p:txBody>
          <a:bodyPr/>
          <a:lstStyle>
            <a:lvl1pPr>
              <a:defRPr/>
            </a:lvl1pPr>
          </a:lstStyle>
          <a:p>
            <a:pPr>
              <a:defRPr/>
            </a:pPr>
            <a:fld id="{EF60ED72-5F2B-4645-960D-0756C8F0EB77}"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92679035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37F4DF5D-2B0D-4CAE-BAEE-10CD9A7AA372}" type="datetime1">
              <a:rPr lang="tr-TR" smtClean="0">
                <a:solidFill>
                  <a:srgbClr val="996633"/>
                </a:solidFill>
              </a:rPr>
              <a:pPr>
                <a:defRPr/>
              </a:pPr>
              <a:t>20.05.2019</a:t>
            </a:fld>
            <a:endParaRPr lang="tr-TR">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7" name="Rectangle 20"/>
          <p:cNvSpPr>
            <a:spLocks noGrp="1" noChangeArrowheads="1"/>
          </p:cNvSpPr>
          <p:nvPr>
            <p:ph type="sldNum" sz="quarter" idx="12"/>
          </p:nvPr>
        </p:nvSpPr>
        <p:spPr>
          <a:ln/>
        </p:spPr>
        <p:txBody>
          <a:bodyPr/>
          <a:lstStyle>
            <a:lvl1pPr>
              <a:defRPr/>
            </a:lvl1pPr>
          </a:lstStyle>
          <a:p>
            <a:pPr>
              <a:defRPr/>
            </a:pPr>
            <a:fld id="{927EEBBB-46D5-4CDF-A180-928E1FE60B77}"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200984092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8"/>
          <p:cNvSpPr>
            <a:spLocks noGrp="1" noChangeArrowheads="1"/>
          </p:cNvSpPr>
          <p:nvPr>
            <p:ph type="dt" sz="half" idx="10"/>
          </p:nvPr>
        </p:nvSpPr>
        <p:spPr>
          <a:ln/>
        </p:spPr>
        <p:txBody>
          <a:bodyPr/>
          <a:lstStyle>
            <a:lvl1pPr>
              <a:defRPr/>
            </a:lvl1pPr>
          </a:lstStyle>
          <a:p>
            <a:pPr>
              <a:defRPr/>
            </a:pPr>
            <a:fld id="{BB1FA09D-F6CE-481C-A19B-61B36EBC18D8}" type="datetime1">
              <a:rPr lang="tr-TR" smtClean="0">
                <a:solidFill>
                  <a:srgbClr val="996633"/>
                </a:solidFill>
              </a:rPr>
              <a:pPr>
                <a:defRPr/>
              </a:pPr>
              <a:t>20.05.2019</a:t>
            </a:fld>
            <a:endParaRPr lang="tr-TR">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272481E8-DD33-4C64-BFCD-05702BF3B402}"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118339162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438" y="304800"/>
            <a:ext cx="1906465" cy="57912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480041" y="304800"/>
            <a:ext cx="557872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8"/>
          <p:cNvSpPr>
            <a:spLocks noGrp="1" noChangeArrowheads="1"/>
          </p:cNvSpPr>
          <p:nvPr>
            <p:ph type="dt" sz="half" idx="10"/>
          </p:nvPr>
        </p:nvSpPr>
        <p:spPr>
          <a:ln/>
        </p:spPr>
        <p:txBody>
          <a:bodyPr/>
          <a:lstStyle>
            <a:lvl1pPr>
              <a:defRPr/>
            </a:lvl1pPr>
          </a:lstStyle>
          <a:p>
            <a:pPr>
              <a:defRPr/>
            </a:pPr>
            <a:fld id="{061537F1-6B47-460A-9D4E-3143CC31FED2}" type="datetime1">
              <a:rPr lang="tr-TR" smtClean="0">
                <a:solidFill>
                  <a:srgbClr val="996633"/>
                </a:solidFill>
              </a:rPr>
              <a:pPr>
                <a:defRPr/>
              </a:pPr>
              <a:t>20.05.2019</a:t>
            </a:fld>
            <a:endParaRPr lang="tr-TR">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AFB8D8E6-9E41-4A7F-8F07-D03D462C17E0}"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321561688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8399" y="304800"/>
            <a:ext cx="7564315"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1480038" y="1981200"/>
            <a:ext cx="7625862" cy="4114800"/>
          </a:xfrm>
        </p:spPr>
        <p:txBody>
          <a:bodyPr/>
          <a:lstStyle/>
          <a:p>
            <a:pPr lvl="0"/>
            <a:endParaRPr lang="tr-TR" noProof="0"/>
          </a:p>
        </p:txBody>
      </p:sp>
      <p:sp>
        <p:nvSpPr>
          <p:cNvPr id="4" name="Rectangle 18"/>
          <p:cNvSpPr>
            <a:spLocks noGrp="1" noChangeArrowheads="1"/>
          </p:cNvSpPr>
          <p:nvPr>
            <p:ph type="dt" sz="half" idx="10"/>
          </p:nvPr>
        </p:nvSpPr>
        <p:spPr>
          <a:ln/>
        </p:spPr>
        <p:txBody>
          <a:bodyPr/>
          <a:lstStyle>
            <a:lvl1pPr>
              <a:defRPr/>
            </a:lvl1pPr>
          </a:lstStyle>
          <a:p>
            <a:pPr>
              <a:defRPr/>
            </a:pPr>
            <a:fld id="{CEF50E23-4AB7-4AB2-B193-5BF428843D4D}" type="datetime1">
              <a:rPr lang="tr-TR" smtClean="0">
                <a:solidFill>
                  <a:srgbClr val="996633"/>
                </a:solidFill>
              </a:rPr>
              <a:pPr>
                <a:defRPr/>
              </a:pPr>
              <a:t>20.05.2019</a:t>
            </a:fld>
            <a:endParaRPr lang="tr-TR">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r>
              <a:rPr lang="tr-TR">
                <a:solidFill>
                  <a:srgbClr val="996633"/>
                </a:solidFill>
              </a:rPr>
              <a:t>www.ahmetsaltik.net</a:t>
            </a:r>
          </a:p>
        </p:txBody>
      </p:sp>
      <p:sp>
        <p:nvSpPr>
          <p:cNvPr id="6" name="Rectangle 20"/>
          <p:cNvSpPr>
            <a:spLocks noGrp="1" noChangeArrowheads="1"/>
          </p:cNvSpPr>
          <p:nvPr>
            <p:ph type="sldNum" sz="quarter" idx="12"/>
          </p:nvPr>
        </p:nvSpPr>
        <p:spPr>
          <a:ln/>
        </p:spPr>
        <p:txBody>
          <a:bodyPr/>
          <a:lstStyle>
            <a:lvl1pPr>
              <a:defRPr/>
            </a:lvl1pPr>
          </a:lstStyle>
          <a:p>
            <a:pPr>
              <a:defRPr/>
            </a:pPr>
            <a:fld id="{6808B91B-6DB1-44FC-B750-246C2EB8F573}" type="slidenum">
              <a:rPr lang="tr-TR">
                <a:solidFill>
                  <a:srgbClr val="996633"/>
                </a:solidFill>
              </a:rPr>
              <a:pPr>
                <a:defRPr/>
              </a:pPr>
              <a:t>‹#›</a:t>
            </a:fld>
            <a:endParaRPr lang="tr-TR">
              <a:solidFill>
                <a:srgbClr val="996633"/>
              </a:solidFill>
            </a:endParaRPr>
          </a:p>
        </p:txBody>
      </p:sp>
    </p:spTree>
    <p:extLst>
      <p:ext uri="{BB962C8B-B14F-4D97-AF65-F5344CB8AC3E}">
        <p14:creationId xmlns:p14="http://schemas.microsoft.com/office/powerpoint/2010/main" val="57560149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tr-TR" sz="2400">
              <a:solidFill>
                <a:srgbClr val="000000"/>
              </a:solidFill>
              <a:latin typeface="Times New Roman" pitchFamily="18" charset="0"/>
            </a:endParaRPr>
          </a:p>
        </p:txBody>
      </p:sp>
      <p:sp>
        <p:nvSpPr>
          <p:cNvPr id="69634" name="Rectangle 2"/>
          <p:cNvSpPr>
            <a:spLocks noGrp="1" noChangeArrowheads="1"/>
          </p:cNvSpPr>
          <p:nvPr>
            <p:ph type="ctrTitle"/>
          </p:nvPr>
        </p:nvSpPr>
        <p:spPr>
          <a:xfrm>
            <a:off x="685800" y="990600"/>
            <a:ext cx="7772400" cy="1371600"/>
          </a:xfrm>
        </p:spPr>
        <p:txBody>
          <a:bodyPr/>
          <a:lstStyle>
            <a:lvl1pPr>
              <a:defRPr sz="4000"/>
            </a:lvl1pPr>
          </a:lstStyle>
          <a:p>
            <a:r>
              <a:rPr lang="tr-TR"/>
              <a:t>Asıl başlık stili için tıklatın</a:t>
            </a:r>
          </a:p>
        </p:txBody>
      </p:sp>
      <p:sp>
        <p:nvSpPr>
          <p:cNvPr id="6963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tr-TR"/>
              <a:t>Asıl alt başlık stilini düzenlemek için tıklatın</a:t>
            </a:r>
          </a:p>
        </p:txBody>
      </p:sp>
      <p:sp>
        <p:nvSpPr>
          <p:cNvPr id="5" name="Rectangle 9"/>
          <p:cNvSpPr>
            <a:spLocks noGrp="1" noChangeArrowheads="1"/>
          </p:cNvSpPr>
          <p:nvPr>
            <p:ph type="dt" sz="half" idx="10"/>
          </p:nvPr>
        </p:nvSpPr>
        <p:spPr>
          <a:xfrm>
            <a:off x="685800" y="6248400"/>
            <a:ext cx="1905000" cy="457200"/>
          </a:xfrm>
        </p:spPr>
        <p:txBody>
          <a:bodyPr/>
          <a:lstStyle>
            <a:lvl1pPr>
              <a:defRPr>
                <a:latin typeface="Arial" pitchFamily="34" charset="0"/>
              </a:defRPr>
            </a:lvl1pPr>
          </a:lstStyle>
          <a:p>
            <a:pPr>
              <a:defRPr/>
            </a:pPr>
            <a:fld id="{2465A73F-3938-41BF-BD22-D20A6F617A63}" type="datetime1">
              <a:rPr lang="tr-TR" smtClean="0"/>
              <a:pPr>
                <a:defRPr/>
              </a:pPr>
              <a:t>20.05.2019</a:t>
            </a:fld>
            <a:endParaRPr lang="tr-TR"/>
          </a:p>
        </p:txBody>
      </p:sp>
      <p:sp>
        <p:nvSpPr>
          <p:cNvPr id="6" name="Rectangle 10"/>
          <p:cNvSpPr>
            <a:spLocks noGrp="1" noChangeArrowheads="1"/>
          </p:cNvSpPr>
          <p:nvPr>
            <p:ph type="ftr" sz="quarter" idx="11"/>
          </p:nvPr>
        </p:nvSpPr>
        <p:spPr>
          <a:xfrm>
            <a:off x="3124200" y="6248400"/>
            <a:ext cx="2895600" cy="457200"/>
          </a:xfrm>
        </p:spPr>
        <p:txBody>
          <a:bodyPr/>
          <a:lstStyle>
            <a:lvl1pPr>
              <a:defRPr>
                <a:latin typeface="Arial" pitchFamily="34" charset="0"/>
              </a:defRPr>
            </a:lvl1pPr>
          </a:lstStyle>
          <a:p>
            <a:pPr>
              <a:defRPr/>
            </a:pPr>
            <a:r>
              <a:rPr lang="tr-TR"/>
              <a:t>www.ahmetsaltik.net</a:t>
            </a:r>
          </a:p>
        </p:txBody>
      </p:sp>
      <p:sp>
        <p:nvSpPr>
          <p:cNvPr id="7" name="Rectangle 11"/>
          <p:cNvSpPr>
            <a:spLocks noGrp="1" noChangeArrowheads="1"/>
          </p:cNvSpPr>
          <p:nvPr>
            <p:ph type="sldNum" sz="quarter" idx="12"/>
          </p:nvPr>
        </p:nvSpPr>
        <p:spPr>
          <a:xfrm>
            <a:off x="6553200" y="6248400"/>
            <a:ext cx="1905000" cy="457200"/>
          </a:xfrm>
        </p:spPr>
        <p:txBody>
          <a:bodyPr/>
          <a:lstStyle>
            <a:lvl1pPr>
              <a:defRPr>
                <a:latin typeface="Arial" pitchFamily="34" charset="0"/>
              </a:defRPr>
            </a:lvl1pPr>
          </a:lstStyle>
          <a:p>
            <a:pPr>
              <a:defRPr/>
            </a:pPr>
            <a:fld id="{2B59AE8F-68E8-40DA-920D-1CF444F946D8}" type="slidenum">
              <a:rPr lang="tr-TR"/>
              <a:pPr>
                <a:defRPr/>
              </a:pPr>
              <a:t>‹#›</a:t>
            </a:fld>
            <a:endParaRPr lang="tr-TR"/>
          </a:p>
        </p:txBody>
      </p:sp>
    </p:spTree>
    <p:extLst>
      <p:ext uri="{BB962C8B-B14F-4D97-AF65-F5344CB8AC3E}">
        <p14:creationId xmlns:p14="http://schemas.microsoft.com/office/powerpoint/2010/main" val="280863095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p:txBody>
          <a:bodyPr/>
          <a:lstStyle>
            <a:lvl1pPr>
              <a:defRPr>
                <a:latin typeface="Arial" pitchFamily="34" charset="0"/>
              </a:defRPr>
            </a:lvl1pPr>
          </a:lstStyle>
          <a:p>
            <a:pPr>
              <a:defRPr/>
            </a:pPr>
            <a:fld id="{980A1BD9-89A5-48C2-8703-DD6920FB033A}" type="datetime1">
              <a:rPr lang="tr-TR" smtClean="0"/>
              <a:pPr>
                <a:defRPr/>
              </a:pPr>
              <a:t>20.05.2019</a:t>
            </a:fld>
            <a:endParaRPr lang="tr-TR"/>
          </a:p>
        </p:txBody>
      </p:sp>
      <p:sp>
        <p:nvSpPr>
          <p:cNvPr id="5" name="Rectangle 7"/>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6" name="Rectangle 8"/>
          <p:cNvSpPr>
            <a:spLocks noGrp="1" noChangeArrowheads="1"/>
          </p:cNvSpPr>
          <p:nvPr>
            <p:ph type="sldNum" sz="quarter" idx="12"/>
          </p:nvPr>
        </p:nvSpPr>
        <p:spPr/>
        <p:txBody>
          <a:bodyPr/>
          <a:lstStyle>
            <a:lvl1pPr>
              <a:defRPr>
                <a:latin typeface="Arial" pitchFamily="34" charset="0"/>
              </a:defRPr>
            </a:lvl1pPr>
          </a:lstStyle>
          <a:p>
            <a:pPr>
              <a:defRPr/>
            </a:pPr>
            <a:fld id="{6E7E6875-77C5-4C5D-89DC-9F4CFF5D3118}" type="slidenum">
              <a:rPr lang="tr-TR"/>
              <a:pPr>
                <a:defRPr/>
              </a:pPr>
              <a:t>‹#›</a:t>
            </a:fld>
            <a:endParaRPr lang="tr-TR"/>
          </a:p>
        </p:txBody>
      </p:sp>
    </p:spTree>
    <p:extLst>
      <p:ext uri="{BB962C8B-B14F-4D97-AF65-F5344CB8AC3E}">
        <p14:creationId xmlns:p14="http://schemas.microsoft.com/office/powerpoint/2010/main" val="184133311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p:txBody>
          <a:bodyPr/>
          <a:lstStyle>
            <a:lvl1pPr>
              <a:defRPr>
                <a:latin typeface="Arial" pitchFamily="34" charset="0"/>
              </a:defRPr>
            </a:lvl1pPr>
          </a:lstStyle>
          <a:p>
            <a:pPr>
              <a:defRPr/>
            </a:pPr>
            <a:fld id="{36C646FE-418B-4237-895A-444B24F62694}" type="datetime1">
              <a:rPr lang="tr-TR" smtClean="0"/>
              <a:pPr>
                <a:defRPr/>
              </a:pPr>
              <a:t>20.05.2019</a:t>
            </a:fld>
            <a:endParaRPr lang="tr-TR"/>
          </a:p>
        </p:txBody>
      </p:sp>
      <p:sp>
        <p:nvSpPr>
          <p:cNvPr id="5" name="Rectangle 7"/>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6" name="Rectangle 8"/>
          <p:cNvSpPr>
            <a:spLocks noGrp="1" noChangeArrowheads="1"/>
          </p:cNvSpPr>
          <p:nvPr>
            <p:ph type="sldNum" sz="quarter" idx="12"/>
          </p:nvPr>
        </p:nvSpPr>
        <p:spPr/>
        <p:txBody>
          <a:bodyPr/>
          <a:lstStyle>
            <a:lvl1pPr>
              <a:defRPr>
                <a:latin typeface="Arial" pitchFamily="34" charset="0"/>
              </a:defRPr>
            </a:lvl1pPr>
          </a:lstStyle>
          <a:p>
            <a:pPr>
              <a:defRPr/>
            </a:pPr>
            <a:fld id="{CE483E14-4962-4203-A48B-8E17C6E30AF4}" type="slidenum">
              <a:rPr lang="tr-TR"/>
              <a:pPr>
                <a:defRPr/>
              </a:pPr>
              <a:t>‹#›</a:t>
            </a:fld>
            <a:endParaRPr lang="tr-TR"/>
          </a:p>
        </p:txBody>
      </p:sp>
    </p:spTree>
    <p:extLst>
      <p:ext uri="{BB962C8B-B14F-4D97-AF65-F5344CB8AC3E}">
        <p14:creationId xmlns:p14="http://schemas.microsoft.com/office/powerpoint/2010/main" val="4146939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6"/>
          <p:cNvSpPr>
            <a:spLocks noGrp="1" noChangeArrowheads="1"/>
          </p:cNvSpPr>
          <p:nvPr>
            <p:ph type="dt" sz="half" idx="10"/>
          </p:nvPr>
        </p:nvSpPr>
        <p:spPr/>
        <p:txBody>
          <a:bodyPr/>
          <a:lstStyle>
            <a:lvl1pPr>
              <a:defRPr>
                <a:latin typeface="Arial" pitchFamily="34" charset="0"/>
              </a:defRPr>
            </a:lvl1pPr>
          </a:lstStyle>
          <a:p>
            <a:pPr>
              <a:defRPr/>
            </a:pPr>
            <a:fld id="{F7ABBBEA-94CC-4897-AB8C-FBF9EB6DB945}" type="datetime1">
              <a:rPr lang="tr-TR" smtClean="0"/>
              <a:pPr>
                <a:defRPr/>
              </a:pPr>
              <a:t>20.05.2019</a:t>
            </a:fld>
            <a:endParaRPr lang="tr-TR"/>
          </a:p>
        </p:txBody>
      </p:sp>
      <p:sp>
        <p:nvSpPr>
          <p:cNvPr id="6" name="Rectangle 7"/>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7" name="Rectangle 8"/>
          <p:cNvSpPr>
            <a:spLocks noGrp="1" noChangeArrowheads="1"/>
          </p:cNvSpPr>
          <p:nvPr>
            <p:ph type="sldNum" sz="quarter" idx="12"/>
          </p:nvPr>
        </p:nvSpPr>
        <p:spPr/>
        <p:txBody>
          <a:bodyPr/>
          <a:lstStyle>
            <a:lvl1pPr>
              <a:defRPr>
                <a:latin typeface="Arial" pitchFamily="34" charset="0"/>
              </a:defRPr>
            </a:lvl1pPr>
          </a:lstStyle>
          <a:p>
            <a:pPr>
              <a:defRPr/>
            </a:pPr>
            <a:fld id="{A5A5156C-31BD-4512-9C17-37ADADE4A0B0}" type="slidenum">
              <a:rPr lang="tr-TR"/>
              <a:pPr>
                <a:defRPr/>
              </a:pPr>
              <a:t>‹#›</a:t>
            </a:fld>
            <a:endParaRPr lang="tr-TR"/>
          </a:p>
        </p:txBody>
      </p:sp>
    </p:spTree>
    <p:extLst>
      <p:ext uri="{BB962C8B-B14F-4D97-AF65-F5344CB8AC3E}">
        <p14:creationId xmlns:p14="http://schemas.microsoft.com/office/powerpoint/2010/main" val="429098441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8"/>
          <p:cNvSpPr>
            <a:spLocks noGrp="1" noChangeArrowheads="1"/>
          </p:cNvSpPr>
          <p:nvPr>
            <p:ph type="dt" sz="half" idx="10"/>
          </p:nvPr>
        </p:nvSpPr>
        <p:spPr/>
        <p:txBody>
          <a:bodyPr/>
          <a:lstStyle>
            <a:lvl1pPr>
              <a:defRPr>
                <a:latin typeface="Arial" pitchFamily="34" charset="0"/>
              </a:defRPr>
            </a:lvl1pPr>
          </a:lstStyle>
          <a:p>
            <a:pPr>
              <a:defRPr/>
            </a:pPr>
            <a:fld id="{7E1F2691-9C21-4364-8312-F8FFFF187067}" type="datetime1">
              <a:rPr lang="tr-TR" smtClean="0"/>
              <a:pPr>
                <a:defRPr/>
              </a:pPr>
              <a:t>20.05.2019</a:t>
            </a:fld>
            <a:endParaRPr lang="tr-TR"/>
          </a:p>
        </p:txBody>
      </p:sp>
      <p:sp>
        <p:nvSpPr>
          <p:cNvPr id="8" name="Rectangle 9"/>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9" name="Rectangle 10"/>
          <p:cNvSpPr>
            <a:spLocks noGrp="1" noChangeArrowheads="1"/>
          </p:cNvSpPr>
          <p:nvPr>
            <p:ph type="sldNum" sz="quarter" idx="12"/>
          </p:nvPr>
        </p:nvSpPr>
        <p:spPr/>
        <p:txBody>
          <a:bodyPr/>
          <a:lstStyle>
            <a:lvl1pPr>
              <a:defRPr>
                <a:latin typeface="Arial" pitchFamily="34" charset="0"/>
              </a:defRPr>
            </a:lvl1pPr>
          </a:lstStyle>
          <a:p>
            <a:pPr>
              <a:defRPr/>
            </a:pPr>
            <a:fld id="{99855C6F-D410-4F77-A18E-04992C8E5142}" type="slidenum">
              <a:rPr lang="tr-TR"/>
              <a:pPr>
                <a:defRPr/>
              </a:pPr>
              <a:t>‹#›</a:t>
            </a:fld>
            <a:endParaRPr lang="tr-TR"/>
          </a:p>
        </p:txBody>
      </p:sp>
    </p:spTree>
    <p:extLst>
      <p:ext uri="{BB962C8B-B14F-4D97-AF65-F5344CB8AC3E}">
        <p14:creationId xmlns:p14="http://schemas.microsoft.com/office/powerpoint/2010/main" val="221975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F3A0A2A-A1AE-48AB-959A-1142F84B473A}" type="datetime1">
              <a:rPr lang="tr-TR" smtClean="0"/>
              <a:pPr>
                <a:defRPr/>
              </a:pPr>
              <a:t>20.05.2019</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6" name="Slide Number Placeholder 5"/>
          <p:cNvSpPr>
            <a:spLocks noGrp="1"/>
          </p:cNvSpPr>
          <p:nvPr>
            <p:ph type="sldNum" sz="quarter" idx="12"/>
          </p:nvPr>
        </p:nvSpPr>
        <p:spPr/>
        <p:txBody>
          <a:bodyPr/>
          <a:lstStyle>
            <a:lvl1pPr>
              <a:defRPr/>
            </a:lvl1pPr>
          </a:lstStyle>
          <a:p>
            <a:pPr>
              <a:defRPr/>
            </a:pPr>
            <a:fld id="{34BB7B06-67BF-4097-B37E-FFA0F8726F13}"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129A8B44-A467-45E1-A398-9CB7E664BC8A}" type="datetime1">
              <a:rPr lang="tr-TR" smtClean="0"/>
              <a:pPr>
                <a:defRPr/>
              </a:pPr>
              <a:t>20.05.2019</a:t>
            </a:fld>
            <a:endParaRPr lang="tr-TR"/>
          </a:p>
        </p:txBody>
      </p:sp>
      <p:sp>
        <p:nvSpPr>
          <p:cNvPr id="3"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4" name="Rectangle 29"/>
          <p:cNvSpPr>
            <a:spLocks noGrp="1" noChangeArrowheads="1"/>
          </p:cNvSpPr>
          <p:nvPr>
            <p:ph type="sldNum" sz="quarter" idx="12"/>
          </p:nvPr>
        </p:nvSpPr>
        <p:spPr>
          <a:ln/>
        </p:spPr>
        <p:txBody>
          <a:bodyPr/>
          <a:lstStyle>
            <a:lvl1pPr>
              <a:defRPr/>
            </a:lvl1pPr>
          </a:lstStyle>
          <a:p>
            <a:pPr>
              <a:defRPr/>
            </a:pPr>
            <a:fld id="{74FE62B0-61F8-42B4-BA4F-1D067B9BC3EC}" type="slidenum">
              <a:rPr lang="tr-TR"/>
              <a:pPr>
                <a:defRPr/>
              </a:pPr>
              <a:t>‹#›</a:t>
            </a:fld>
            <a:endParaRPr lang="tr-T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6"/>
          <p:cNvSpPr>
            <a:spLocks noGrp="1" noChangeArrowheads="1"/>
          </p:cNvSpPr>
          <p:nvPr>
            <p:ph type="dt" sz="half" idx="10"/>
          </p:nvPr>
        </p:nvSpPr>
        <p:spPr/>
        <p:txBody>
          <a:bodyPr/>
          <a:lstStyle>
            <a:lvl1pPr>
              <a:defRPr>
                <a:latin typeface="Arial" pitchFamily="34" charset="0"/>
              </a:defRPr>
            </a:lvl1pPr>
          </a:lstStyle>
          <a:p>
            <a:pPr>
              <a:defRPr/>
            </a:pPr>
            <a:fld id="{AA0F4AEF-36F4-4130-973B-46C53F4FC537}" type="datetime1">
              <a:rPr lang="tr-TR" smtClean="0"/>
              <a:pPr>
                <a:defRPr/>
              </a:pPr>
              <a:t>20.05.2019</a:t>
            </a:fld>
            <a:endParaRPr lang="tr-TR"/>
          </a:p>
        </p:txBody>
      </p:sp>
      <p:sp>
        <p:nvSpPr>
          <p:cNvPr id="4" name="Rectangle 7"/>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5" name="Rectangle 8"/>
          <p:cNvSpPr>
            <a:spLocks noGrp="1" noChangeArrowheads="1"/>
          </p:cNvSpPr>
          <p:nvPr>
            <p:ph type="sldNum" sz="quarter" idx="12"/>
          </p:nvPr>
        </p:nvSpPr>
        <p:spPr/>
        <p:txBody>
          <a:bodyPr/>
          <a:lstStyle>
            <a:lvl1pPr>
              <a:defRPr>
                <a:latin typeface="Arial" pitchFamily="34" charset="0"/>
              </a:defRPr>
            </a:lvl1pPr>
          </a:lstStyle>
          <a:p>
            <a:pPr>
              <a:defRPr/>
            </a:pPr>
            <a:fld id="{B46243A2-2088-4A93-9F01-975D15DFB3F6}" type="slidenum">
              <a:rPr lang="tr-TR"/>
              <a:pPr>
                <a:defRPr/>
              </a:pPr>
              <a:t>‹#›</a:t>
            </a:fld>
            <a:endParaRPr lang="tr-TR"/>
          </a:p>
        </p:txBody>
      </p:sp>
    </p:spTree>
    <p:extLst>
      <p:ext uri="{BB962C8B-B14F-4D97-AF65-F5344CB8AC3E}">
        <p14:creationId xmlns:p14="http://schemas.microsoft.com/office/powerpoint/2010/main" val="287395806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atin typeface="Arial" pitchFamily="34" charset="0"/>
              </a:defRPr>
            </a:lvl1pPr>
          </a:lstStyle>
          <a:p>
            <a:pPr>
              <a:defRPr/>
            </a:pPr>
            <a:fld id="{1859BA76-8E23-43BB-807D-71378504C3B0}" type="datetime1">
              <a:rPr lang="tr-TR" smtClean="0"/>
              <a:pPr>
                <a:defRPr/>
              </a:pPr>
              <a:t>20.05.2019</a:t>
            </a:fld>
            <a:endParaRPr lang="tr-TR"/>
          </a:p>
        </p:txBody>
      </p:sp>
      <p:sp>
        <p:nvSpPr>
          <p:cNvPr id="3" name="Rectangle 7"/>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4" name="Rectangle 8"/>
          <p:cNvSpPr>
            <a:spLocks noGrp="1" noChangeArrowheads="1"/>
          </p:cNvSpPr>
          <p:nvPr>
            <p:ph type="sldNum" sz="quarter" idx="12"/>
          </p:nvPr>
        </p:nvSpPr>
        <p:spPr/>
        <p:txBody>
          <a:bodyPr/>
          <a:lstStyle>
            <a:lvl1pPr>
              <a:defRPr>
                <a:latin typeface="Arial" pitchFamily="34" charset="0"/>
              </a:defRPr>
            </a:lvl1pPr>
          </a:lstStyle>
          <a:p>
            <a:pPr>
              <a:defRPr/>
            </a:pPr>
            <a:fld id="{547153C9-88C9-4356-B8F5-83E510695E6D}" type="slidenum">
              <a:rPr lang="tr-TR"/>
              <a:pPr>
                <a:defRPr/>
              </a:pPr>
              <a:t>‹#›</a:t>
            </a:fld>
            <a:endParaRPr lang="tr-TR"/>
          </a:p>
        </p:txBody>
      </p:sp>
    </p:spTree>
    <p:extLst>
      <p:ext uri="{BB962C8B-B14F-4D97-AF65-F5344CB8AC3E}">
        <p14:creationId xmlns:p14="http://schemas.microsoft.com/office/powerpoint/2010/main" val="168240718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atin typeface="Arial" pitchFamily="34" charset="0"/>
              </a:defRPr>
            </a:lvl1pPr>
          </a:lstStyle>
          <a:p>
            <a:pPr>
              <a:defRPr/>
            </a:pPr>
            <a:fld id="{546576AC-ECF0-4210-8B0B-7CB4026C15B1}" type="datetime1">
              <a:rPr lang="tr-TR" smtClean="0"/>
              <a:pPr>
                <a:defRPr/>
              </a:pPr>
              <a:t>20.05.2019</a:t>
            </a:fld>
            <a:endParaRPr lang="tr-TR"/>
          </a:p>
        </p:txBody>
      </p:sp>
      <p:sp>
        <p:nvSpPr>
          <p:cNvPr id="6" name="Rectangle 7"/>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7" name="Rectangle 8"/>
          <p:cNvSpPr>
            <a:spLocks noGrp="1" noChangeArrowheads="1"/>
          </p:cNvSpPr>
          <p:nvPr>
            <p:ph type="sldNum" sz="quarter" idx="12"/>
          </p:nvPr>
        </p:nvSpPr>
        <p:spPr/>
        <p:txBody>
          <a:bodyPr/>
          <a:lstStyle>
            <a:lvl1pPr>
              <a:defRPr>
                <a:latin typeface="Arial" pitchFamily="34" charset="0"/>
              </a:defRPr>
            </a:lvl1pPr>
          </a:lstStyle>
          <a:p>
            <a:pPr>
              <a:defRPr/>
            </a:pPr>
            <a:fld id="{21E129E1-3C13-4B0E-B062-5E3D55F39109}" type="slidenum">
              <a:rPr lang="tr-TR"/>
              <a:pPr>
                <a:defRPr/>
              </a:pPr>
              <a:t>‹#›</a:t>
            </a:fld>
            <a:endParaRPr lang="tr-TR"/>
          </a:p>
        </p:txBody>
      </p:sp>
    </p:spTree>
    <p:extLst>
      <p:ext uri="{BB962C8B-B14F-4D97-AF65-F5344CB8AC3E}">
        <p14:creationId xmlns:p14="http://schemas.microsoft.com/office/powerpoint/2010/main" val="149189620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atin typeface="Arial" pitchFamily="34" charset="0"/>
              </a:defRPr>
            </a:lvl1pPr>
          </a:lstStyle>
          <a:p>
            <a:pPr>
              <a:defRPr/>
            </a:pPr>
            <a:fld id="{DDA9CE73-DA7D-48F4-9D0E-E44356741F39}" type="datetime1">
              <a:rPr lang="tr-TR" smtClean="0"/>
              <a:pPr>
                <a:defRPr/>
              </a:pPr>
              <a:t>20.05.2019</a:t>
            </a:fld>
            <a:endParaRPr lang="tr-TR"/>
          </a:p>
        </p:txBody>
      </p:sp>
      <p:sp>
        <p:nvSpPr>
          <p:cNvPr id="6" name="Rectangle 7"/>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7" name="Rectangle 8"/>
          <p:cNvSpPr>
            <a:spLocks noGrp="1" noChangeArrowheads="1"/>
          </p:cNvSpPr>
          <p:nvPr>
            <p:ph type="sldNum" sz="quarter" idx="12"/>
          </p:nvPr>
        </p:nvSpPr>
        <p:spPr/>
        <p:txBody>
          <a:bodyPr/>
          <a:lstStyle>
            <a:lvl1pPr>
              <a:defRPr>
                <a:latin typeface="Arial" pitchFamily="34" charset="0"/>
              </a:defRPr>
            </a:lvl1pPr>
          </a:lstStyle>
          <a:p>
            <a:pPr>
              <a:defRPr/>
            </a:pPr>
            <a:fld id="{1BAF1CBE-7595-4C80-BC64-93BA1FE073A1}" type="slidenum">
              <a:rPr lang="tr-TR"/>
              <a:pPr>
                <a:defRPr/>
              </a:pPr>
              <a:t>‹#›</a:t>
            </a:fld>
            <a:endParaRPr lang="tr-TR"/>
          </a:p>
        </p:txBody>
      </p:sp>
    </p:spTree>
    <p:extLst>
      <p:ext uri="{BB962C8B-B14F-4D97-AF65-F5344CB8AC3E}">
        <p14:creationId xmlns:p14="http://schemas.microsoft.com/office/powerpoint/2010/main" val="380861176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p:txBody>
          <a:bodyPr/>
          <a:lstStyle>
            <a:lvl1pPr>
              <a:defRPr>
                <a:latin typeface="Arial" pitchFamily="34" charset="0"/>
              </a:defRPr>
            </a:lvl1pPr>
          </a:lstStyle>
          <a:p>
            <a:pPr>
              <a:defRPr/>
            </a:pPr>
            <a:fld id="{FE289C7A-8875-4AF8-8347-6800BB789861}" type="datetime1">
              <a:rPr lang="tr-TR" smtClean="0"/>
              <a:pPr>
                <a:defRPr/>
              </a:pPr>
              <a:t>20.05.2019</a:t>
            </a:fld>
            <a:endParaRPr lang="tr-TR"/>
          </a:p>
        </p:txBody>
      </p:sp>
      <p:sp>
        <p:nvSpPr>
          <p:cNvPr id="5" name="Rectangle 7"/>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6" name="Rectangle 8"/>
          <p:cNvSpPr>
            <a:spLocks noGrp="1" noChangeArrowheads="1"/>
          </p:cNvSpPr>
          <p:nvPr>
            <p:ph type="sldNum" sz="quarter" idx="12"/>
          </p:nvPr>
        </p:nvSpPr>
        <p:spPr/>
        <p:txBody>
          <a:bodyPr/>
          <a:lstStyle>
            <a:lvl1pPr>
              <a:defRPr>
                <a:latin typeface="Arial" pitchFamily="34" charset="0"/>
              </a:defRPr>
            </a:lvl1pPr>
          </a:lstStyle>
          <a:p>
            <a:pPr>
              <a:defRPr/>
            </a:pPr>
            <a:fld id="{C68EE3E5-7FE6-43AE-9510-66F29E4557E8}" type="slidenum">
              <a:rPr lang="tr-TR"/>
              <a:pPr>
                <a:defRPr/>
              </a:pPr>
              <a:t>‹#›</a:t>
            </a:fld>
            <a:endParaRPr lang="tr-TR"/>
          </a:p>
        </p:txBody>
      </p:sp>
    </p:spTree>
    <p:extLst>
      <p:ext uri="{BB962C8B-B14F-4D97-AF65-F5344CB8AC3E}">
        <p14:creationId xmlns:p14="http://schemas.microsoft.com/office/powerpoint/2010/main" val="32918473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40" y="304800"/>
            <a:ext cx="2001837" cy="57150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p:txBody>
          <a:bodyPr/>
          <a:lstStyle>
            <a:lvl1pPr>
              <a:defRPr>
                <a:latin typeface="Arial" pitchFamily="34" charset="0"/>
              </a:defRPr>
            </a:lvl1pPr>
          </a:lstStyle>
          <a:p>
            <a:pPr>
              <a:defRPr/>
            </a:pPr>
            <a:fld id="{7C83F889-690F-4C75-8D64-589F2D265144}" type="datetime1">
              <a:rPr lang="tr-TR" smtClean="0"/>
              <a:pPr>
                <a:defRPr/>
              </a:pPr>
              <a:t>20.05.2019</a:t>
            </a:fld>
            <a:endParaRPr lang="tr-TR"/>
          </a:p>
        </p:txBody>
      </p:sp>
      <p:sp>
        <p:nvSpPr>
          <p:cNvPr id="5" name="Rectangle 7"/>
          <p:cNvSpPr>
            <a:spLocks noGrp="1" noChangeArrowheads="1"/>
          </p:cNvSpPr>
          <p:nvPr>
            <p:ph type="ftr" sz="quarter" idx="11"/>
          </p:nvPr>
        </p:nvSpPr>
        <p:spPr/>
        <p:txBody>
          <a:bodyPr/>
          <a:lstStyle>
            <a:lvl1pPr>
              <a:defRPr>
                <a:latin typeface="Arial" pitchFamily="34" charset="0"/>
              </a:defRPr>
            </a:lvl1pPr>
          </a:lstStyle>
          <a:p>
            <a:pPr>
              <a:defRPr/>
            </a:pPr>
            <a:r>
              <a:rPr lang="tr-TR"/>
              <a:t>www.ahmetsaltik.net</a:t>
            </a:r>
          </a:p>
        </p:txBody>
      </p:sp>
      <p:sp>
        <p:nvSpPr>
          <p:cNvPr id="6" name="Rectangle 8"/>
          <p:cNvSpPr>
            <a:spLocks noGrp="1" noChangeArrowheads="1"/>
          </p:cNvSpPr>
          <p:nvPr>
            <p:ph type="sldNum" sz="quarter" idx="12"/>
          </p:nvPr>
        </p:nvSpPr>
        <p:spPr/>
        <p:txBody>
          <a:bodyPr/>
          <a:lstStyle>
            <a:lvl1pPr>
              <a:defRPr>
                <a:latin typeface="Arial" pitchFamily="34" charset="0"/>
              </a:defRPr>
            </a:lvl1pPr>
          </a:lstStyle>
          <a:p>
            <a:pPr>
              <a:defRPr/>
            </a:pPr>
            <a:fld id="{894F2E6A-83C1-436E-8931-3DC1FB77A7A3}" type="slidenum">
              <a:rPr lang="tr-TR"/>
              <a:pPr>
                <a:defRPr/>
              </a:pPr>
              <a:t>‹#›</a:t>
            </a:fld>
            <a:endParaRPr lang="tr-TR"/>
          </a:p>
        </p:txBody>
      </p:sp>
    </p:spTree>
    <p:extLst>
      <p:ext uri="{BB962C8B-B14F-4D97-AF65-F5344CB8AC3E}">
        <p14:creationId xmlns:p14="http://schemas.microsoft.com/office/powerpoint/2010/main" val="209485164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chart">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Grafik Yer Tutucusu"/>
          <p:cNvSpPr>
            <a:spLocks noGrp="1"/>
          </p:cNvSpPr>
          <p:nvPr>
            <p:ph type="chart" idx="1"/>
          </p:nvPr>
        </p:nvSpPr>
        <p:spPr>
          <a:xfrm>
            <a:off x="457200" y="1600204"/>
            <a:ext cx="8229600" cy="4525963"/>
          </a:xfrm>
        </p:spPr>
        <p:txBody>
          <a:bodyPr/>
          <a:lstStyle/>
          <a:p>
            <a:pPr lvl="0"/>
            <a:endParaRPr lang="tr-TR" noProof="0"/>
          </a:p>
        </p:txBody>
      </p:sp>
      <p:sp>
        <p:nvSpPr>
          <p:cNvPr id="4" name="3 Veri Yer Tutucusu"/>
          <p:cNvSpPr>
            <a:spLocks noGrp="1"/>
          </p:cNvSpPr>
          <p:nvPr>
            <p:ph type="dt" sz="half" idx="10"/>
          </p:nvPr>
        </p:nvSpPr>
        <p:spPr>
          <a:xfrm>
            <a:off x="457200" y="6356354"/>
            <a:ext cx="2133600" cy="365125"/>
          </a:xfrm>
        </p:spPr>
        <p:txBody>
          <a:bodyPr/>
          <a:lstStyle>
            <a:lvl1pPr>
              <a:defRPr>
                <a:latin typeface="Arial" pitchFamily="34" charset="0"/>
              </a:defRPr>
            </a:lvl1pPr>
          </a:lstStyle>
          <a:p>
            <a:pPr>
              <a:defRPr/>
            </a:pPr>
            <a:fld id="{F26F122F-5011-4F47-8660-73182ECB8988}" type="datetime1">
              <a:rPr lang="tr-TR" smtClean="0"/>
              <a:pPr>
                <a:defRPr/>
              </a:pPr>
              <a:t>20.05.2019</a:t>
            </a:fld>
            <a:endParaRPr lang="tr-TR"/>
          </a:p>
        </p:txBody>
      </p:sp>
      <p:sp>
        <p:nvSpPr>
          <p:cNvPr id="5" name="4 Altbilgi Yer Tutucusu"/>
          <p:cNvSpPr>
            <a:spLocks noGrp="1"/>
          </p:cNvSpPr>
          <p:nvPr>
            <p:ph type="ftr" sz="quarter" idx="11"/>
          </p:nvPr>
        </p:nvSpPr>
        <p:spPr>
          <a:xfrm>
            <a:off x="3124200" y="6356354"/>
            <a:ext cx="2895600" cy="365125"/>
          </a:xfrm>
        </p:spPr>
        <p:txBody>
          <a:bodyPr/>
          <a:lstStyle>
            <a:lvl1pPr>
              <a:defRPr>
                <a:latin typeface="Arial" pitchFamily="34" charset="0"/>
              </a:defRPr>
            </a:lvl1pPr>
          </a:lstStyle>
          <a:p>
            <a:pPr>
              <a:defRPr/>
            </a:pPr>
            <a:r>
              <a:rPr lang="tr-TR"/>
              <a:t>www.ahmetsaltik.net</a:t>
            </a:r>
          </a:p>
        </p:txBody>
      </p:sp>
      <p:sp>
        <p:nvSpPr>
          <p:cNvPr id="6" name="5 Slayt Numarası Yer Tutucusu"/>
          <p:cNvSpPr>
            <a:spLocks noGrp="1"/>
          </p:cNvSpPr>
          <p:nvPr>
            <p:ph type="sldNum" sz="quarter" idx="12"/>
          </p:nvPr>
        </p:nvSpPr>
        <p:spPr>
          <a:xfrm>
            <a:off x="6553200" y="6356354"/>
            <a:ext cx="2133600" cy="365125"/>
          </a:xfrm>
        </p:spPr>
        <p:txBody>
          <a:bodyPr/>
          <a:lstStyle>
            <a:lvl1pPr>
              <a:defRPr>
                <a:latin typeface="Arial" pitchFamily="34" charset="0"/>
              </a:defRPr>
            </a:lvl1pPr>
          </a:lstStyle>
          <a:p>
            <a:pPr>
              <a:defRPr/>
            </a:pPr>
            <a:fld id="{3041DDE3-6E33-4001-AD8B-730DAE5E8D54}" type="slidenum">
              <a:rPr lang="tr-TR"/>
              <a:pPr>
                <a:defRPr/>
              </a:pPr>
              <a:t>‹#›</a:t>
            </a:fld>
            <a:endParaRPr lang="tr-TR"/>
          </a:p>
        </p:txBody>
      </p:sp>
    </p:spTree>
    <p:extLst>
      <p:ext uri="{BB962C8B-B14F-4D97-AF65-F5344CB8AC3E}">
        <p14:creationId xmlns:p14="http://schemas.microsoft.com/office/powerpoint/2010/main" val="10219965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 y="68267"/>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106" name="Rectangle 109"/>
          <p:cNvSpPr>
            <a:spLocks noChangeArrowheads="1"/>
          </p:cNvSpPr>
          <p:nvPr/>
        </p:nvSpPr>
        <p:spPr bwMode="auto">
          <a:xfrm>
            <a:off x="1098552" y="862017"/>
            <a:ext cx="5662613" cy="77787"/>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9322" name="Rectangle 106"/>
          <p:cNvSpPr>
            <a:spLocks noGrp="1" noChangeArrowheads="1"/>
          </p:cNvSpPr>
          <p:nvPr>
            <p:ph type="ctrTitle"/>
          </p:nvPr>
        </p:nvSpPr>
        <p:spPr>
          <a:xfrm>
            <a:off x="1169990" y="1046167"/>
            <a:ext cx="7380287" cy="1012825"/>
          </a:xfrm>
        </p:spPr>
        <p:txBody>
          <a:bodyPr/>
          <a:lstStyle>
            <a:lvl1pPr>
              <a:defRPr sz="4000"/>
            </a:lvl1pPr>
          </a:lstStyle>
          <a:p>
            <a:r>
              <a:rPr lang="tr-TR"/>
              <a:t>Asıl başlık stili için tıklatın</a:t>
            </a:r>
          </a:p>
        </p:txBody>
      </p:sp>
      <p:sp>
        <p:nvSpPr>
          <p:cNvPr id="9323" name="Rectangle 107"/>
          <p:cNvSpPr>
            <a:spLocks noGrp="1" noChangeArrowheads="1"/>
          </p:cNvSpPr>
          <p:nvPr>
            <p:ph type="subTitle" idx="1"/>
          </p:nvPr>
        </p:nvSpPr>
        <p:spPr>
          <a:xfrm>
            <a:off x="1566865" y="2693992"/>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fld id="{2CA68FA9-AC40-4FDE-AADB-34588269C3B4}" type="datetime1">
              <a:rPr lang="tr-TR" smtClean="0">
                <a:solidFill>
                  <a:srgbClr val="800000"/>
                </a:solidFill>
              </a:rPr>
              <a:pPr>
                <a:defRPr/>
              </a:pPr>
              <a:t>20.05.2019</a:t>
            </a:fld>
            <a:endParaRPr lang="tr-TR">
              <a:solidFill>
                <a:srgbClr val="800000"/>
              </a:solidFill>
            </a:endParaRP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a:solidFill>
                  <a:srgbClr val="800000"/>
                </a:solidFill>
              </a:rPr>
              <a:t>www.ahmetsaltik.net</a:t>
            </a:r>
          </a:p>
        </p:txBody>
      </p:sp>
      <p:sp>
        <p:nvSpPr>
          <p:cNvPr id="109" name="Rectangle 105"/>
          <p:cNvSpPr>
            <a:spLocks noGrp="1" noChangeArrowheads="1"/>
          </p:cNvSpPr>
          <p:nvPr>
            <p:ph type="sldNum" sz="quarter" idx="12"/>
          </p:nvPr>
        </p:nvSpPr>
        <p:spPr>
          <a:xfrm>
            <a:off x="6464301" y="6361113"/>
            <a:ext cx="1906588" cy="457200"/>
          </a:xfrm>
        </p:spPr>
        <p:txBody>
          <a:bodyPr/>
          <a:lstStyle>
            <a:lvl1pPr>
              <a:defRPr/>
            </a:lvl1pPr>
          </a:lstStyle>
          <a:p>
            <a:pPr>
              <a:defRPr/>
            </a:pPr>
            <a:fld id="{64BCE60A-3821-484A-856B-2515936A853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8898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7C37891E-7DF0-4948-921A-8AD5B968F1BA}" type="datetime1">
              <a:rPr lang="tr-TR" smtClean="0">
                <a:solidFill>
                  <a:srgbClr val="800000"/>
                </a:solidFill>
              </a:rPr>
              <a:pPr>
                <a:defRPr/>
              </a:pPr>
              <a:t>20.05.2019</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6" name="Rectangle 110"/>
          <p:cNvSpPr>
            <a:spLocks noGrp="1" noChangeArrowheads="1"/>
          </p:cNvSpPr>
          <p:nvPr>
            <p:ph type="sldNum" sz="quarter" idx="12"/>
          </p:nvPr>
        </p:nvSpPr>
        <p:spPr>
          <a:ln/>
        </p:spPr>
        <p:txBody>
          <a:bodyPr/>
          <a:lstStyle>
            <a:lvl1pPr>
              <a:defRPr/>
            </a:lvl1pPr>
          </a:lstStyle>
          <a:p>
            <a:pPr>
              <a:defRPr/>
            </a:pPr>
            <a:fld id="{228418C2-EDCF-47B5-9222-A3111851FBC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85629928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4D377427-D4F9-4F41-816D-9B91ABFBCFEF}" type="datetime1">
              <a:rPr lang="tr-TR" smtClean="0">
                <a:solidFill>
                  <a:srgbClr val="800000"/>
                </a:solidFill>
              </a:rPr>
              <a:pPr>
                <a:defRPr/>
              </a:pPr>
              <a:t>20.05.2019</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6" name="Rectangle 110"/>
          <p:cNvSpPr>
            <a:spLocks noGrp="1" noChangeArrowheads="1"/>
          </p:cNvSpPr>
          <p:nvPr>
            <p:ph type="sldNum" sz="quarter" idx="12"/>
          </p:nvPr>
        </p:nvSpPr>
        <p:spPr>
          <a:ln/>
        </p:spPr>
        <p:txBody>
          <a:bodyPr/>
          <a:lstStyle>
            <a:lvl1pPr>
              <a:defRPr/>
            </a:lvl1pPr>
          </a:lstStyle>
          <a:p>
            <a:pPr>
              <a:defRPr/>
            </a:pPr>
            <a:fld id="{B9FA6A73-5D0B-4282-97B2-155ADADE4DE2}"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84228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35"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2"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fld id="{5A1CE7C3-3646-4CF3-9571-5B74C6B03844}" type="datetime1">
              <a:rPr lang="tr-TR" smtClean="0"/>
              <a:pPr>
                <a:defRPr/>
              </a:pPr>
              <a:t>20.05.2019</a:t>
            </a:fld>
            <a:endParaRPr lang="tr-TR"/>
          </a:p>
        </p:txBody>
      </p:sp>
      <p:sp>
        <p:nvSpPr>
          <p:cNvPr id="6"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29"/>
          <p:cNvSpPr>
            <a:spLocks noGrp="1" noChangeArrowheads="1"/>
          </p:cNvSpPr>
          <p:nvPr>
            <p:ph type="sldNum" sz="quarter" idx="12"/>
          </p:nvPr>
        </p:nvSpPr>
        <p:spPr>
          <a:ln/>
        </p:spPr>
        <p:txBody>
          <a:bodyPr/>
          <a:lstStyle>
            <a:lvl1pPr>
              <a:defRPr/>
            </a:lvl1pPr>
          </a:lstStyle>
          <a:p>
            <a:pPr>
              <a:defRPr/>
            </a:pPr>
            <a:fld id="{D547035E-4E2D-4583-A5E1-1B0041CF9833}" type="slidenum">
              <a:rPr lang="tr-TR"/>
              <a:pPr>
                <a:defRPr/>
              </a:pPr>
              <a:t>‹#›</a:t>
            </a:fld>
            <a:endParaRPr lang="tr-T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09627"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B1605D8C-E098-463E-B8FF-2C2E8907F9EE}" type="datetime1">
              <a:rPr lang="tr-TR" smtClean="0">
                <a:solidFill>
                  <a:srgbClr val="800000"/>
                </a:solidFill>
              </a:rPr>
              <a:pPr>
                <a:defRPr/>
              </a:pPr>
              <a:t>20.05.2019</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7" name="Rectangle 110"/>
          <p:cNvSpPr>
            <a:spLocks noGrp="1" noChangeArrowheads="1"/>
          </p:cNvSpPr>
          <p:nvPr>
            <p:ph type="sldNum" sz="quarter" idx="12"/>
          </p:nvPr>
        </p:nvSpPr>
        <p:spPr>
          <a:ln/>
        </p:spPr>
        <p:txBody>
          <a:bodyPr/>
          <a:lstStyle>
            <a:lvl1pPr>
              <a:defRPr/>
            </a:lvl1pPr>
          </a:lstStyle>
          <a:p>
            <a:pPr>
              <a:defRPr/>
            </a:pPr>
            <a:fld id="{D6B907B7-8730-4ED7-B45C-5232D4EBC90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86211050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fld id="{D948F933-BEBE-4BB9-89E2-0C4E892D23DC}" type="datetime1">
              <a:rPr lang="tr-TR" smtClean="0">
                <a:solidFill>
                  <a:srgbClr val="800000"/>
                </a:solidFill>
              </a:rPr>
              <a:pPr>
                <a:defRPr/>
              </a:pPr>
              <a:t>20.05.2019</a:t>
            </a:fld>
            <a:endParaRPr lang="tr-TR">
              <a:solidFill>
                <a:srgbClr val="800000"/>
              </a:solidFill>
            </a:endParaRPr>
          </a:p>
        </p:txBody>
      </p:sp>
      <p:sp>
        <p:nvSpPr>
          <p:cNvPr id="8"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9" name="Rectangle 110"/>
          <p:cNvSpPr>
            <a:spLocks noGrp="1" noChangeArrowheads="1"/>
          </p:cNvSpPr>
          <p:nvPr>
            <p:ph type="sldNum" sz="quarter" idx="12"/>
          </p:nvPr>
        </p:nvSpPr>
        <p:spPr>
          <a:ln/>
        </p:spPr>
        <p:txBody>
          <a:bodyPr/>
          <a:lstStyle>
            <a:lvl1pPr>
              <a:defRPr/>
            </a:lvl1pPr>
          </a:lstStyle>
          <a:p>
            <a:pPr>
              <a:defRPr/>
            </a:pPr>
            <a:fld id="{95161308-5D8D-492A-ADAA-184210C5E5B8}"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405389427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fld id="{A0BA8D49-2AAB-4BF4-A545-9F2664DCD260}" type="datetime1">
              <a:rPr lang="tr-TR" smtClean="0">
                <a:solidFill>
                  <a:srgbClr val="800000"/>
                </a:solidFill>
              </a:rPr>
              <a:pPr>
                <a:defRPr/>
              </a:pPr>
              <a:t>20.05.2019</a:t>
            </a:fld>
            <a:endParaRPr lang="tr-TR">
              <a:solidFill>
                <a:srgbClr val="800000"/>
              </a:solidFill>
            </a:endParaRPr>
          </a:p>
        </p:txBody>
      </p:sp>
      <p:sp>
        <p:nvSpPr>
          <p:cNvPr id="4"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5" name="Rectangle 110"/>
          <p:cNvSpPr>
            <a:spLocks noGrp="1" noChangeArrowheads="1"/>
          </p:cNvSpPr>
          <p:nvPr>
            <p:ph type="sldNum" sz="quarter" idx="12"/>
          </p:nvPr>
        </p:nvSpPr>
        <p:spPr>
          <a:ln/>
        </p:spPr>
        <p:txBody>
          <a:bodyPr/>
          <a:lstStyle>
            <a:lvl1pPr>
              <a:defRPr/>
            </a:lvl1pPr>
          </a:lstStyle>
          <a:p>
            <a:pPr>
              <a:defRPr/>
            </a:pPr>
            <a:fld id="{040304BC-9A58-45A3-8C42-A8072306D1F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97689686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CFC8C27F-AAA2-413F-9BC3-BB7AD43071E1}" type="datetime1">
              <a:rPr lang="tr-TR" smtClean="0">
                <a:solidFill>
                  <a:srgbClr val="800000"/>
                </a:solidFill>
              </a:rPr>
              <a:pPr>
                <a:defRPr/>
              </a:pPr>
              <a:t>20.05.2019</a:t>
            </a:fld>
            <a:endParaRPr lang="tr-TR">
              <a:solidFill>
                <a:srgbClr val="800000"/>
              </a:solidFill>
            </a:endParaRPr>
          </a:p>
        </p:txBody>
      </p:sp>
      <p:sp>
        <p:nvSpPr>
          <p:cNvPr id="3"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4" name="Rectangle 110"/>
          <p:cNvSpPr>
            <a:spLocks noGrp="1" noChangeArrowheads="1"/>
          </p:cNvSpPr>
          <p:nvPr>
            <p:ph type="sldNum" sz="quarter" idx="12"/>
          </p:nvPr>
        </p:nvSpPr>
        <p:spPr>
          <a:ln/>
        </p:spPr>
        <p:txBody>
          <a:bodyPr/>
          <a:lstStyle>
            <a:lvl1pPr>
              <a:defRPr/>
            </a:lvl1pPr>
          </a:lstStyle>
          <a:p>
            <a:pPr>
              <a:defRPr/>
            </a:pPr>
            <a:fld id="{655B3CE3-5605-4E32-B2C2-5035B053337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9414618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5275BAA0-6B2C-49CB-B46F-2BD954B4C8F0}" type="datetime1">
              <a:rPr lang="tr-TR" smtClean="0">
                <a:solidFill>
                  <a:srgbClr val="800000"/>
                </a:solidFill>
              </a:rPr>
              <a:pPr>
                <a:defRPr/>
              </a:pPr>
              <a:t>20.05.2019</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7" name="Rectangle 110"/>
          <p:cNvSpPr>
            <a:spLocks noGrp="1" noChangeArrowheads="1"/>
          </p:cNvSpPr>
          <p:nvPr>
            <p:ph type="sldNum" sz="quarter" idx="12"/>
          </p:nvPr>
        </p:nvSpPr>
        <p:spPr>
          <a:ln/>
        </p:spPr>
        <p:txBody>
          <a:bodyPr/>
          <a:lstStyle>
            <a:lvl1pPr>
              <a:defRPr/>
            </a:lvl1pPr>
          </a:lstStyle>
          <a:p>
            <a:pPr>
              <a:defRPr/>
            </a:pPr>
            <a:fld id="{0F9B6D2E-8E8C-48BE-8C91-E345BF8AE36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69360461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156D4AD7-8425-46F7-B6FE-CC5682448DF0}" type="datetime1">
              <a:rPr lang="tr-TR" smtClean="0">
                <a:solidFill>
                  <a:srgbClr val="800000"/>
                </a:solidFill>
              </a:rPr>
              <a:pPr>
                <a:defRPr/>
              </a:pPr>
              <a:t>20.05.2019</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7" name="Rectangle 110"/>
          <p:cNvSpPr>
            <a:spLocks noGrp="1" noChangeArrowheads="1"/>
          </p:cNvSpPr>
          <p:nvPr>
            <p:ph type="sldNum" sz="quarter" idx="12"/>
          </p:nvPr>
        </p:nvSpPr>
        <p:spPr>
          <a:ln/>
        </p:spPr>
        <p:txBody>
          <a:bodyPr/>
          <a:lstStyle>
            <a:lvl1pPr>
              <a:defRPr/>
            </a:lvl1pPr>
          </a:lstStyle>
          <a:p>
            <a:pPr>
              <a:defRPr/>
            </a:pPr>
            <a:fld id="{18D3660B-F0D7-4163-A4D3-7B26695677D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52224543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2F2B980F-3F29-46A2-A7AA-7FF8E0B061BB}" type="datetime1">
              <a:rPr lang="tr-TR" smtClean="0">
                <a:solidFill>
                  <a:srgbClr val="800000"/>
                </a:solidFill>
              </a:rPr>
              <a:pPr>
                <a:defRPr/>
              </a:pPr>
              <a:t>20.05.2019</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6" name="Rectangle 110"/>
          <p:cNvSpPr>
            <a:spLocks noGrp="1" noChangeArrowheads="1"/>
          </p:cNvSpPr>
          <p:nvPr>
            <p:ph type="sldNum" sz="quarter" idx="12"/>
          </p:nvPr>
        </p:nvSpPr>
        <p:spPr>
          <a:ln/>
        </p:spPr>
        <p:txBody>
          <a:bodyPr/>
          <a:lstStyle>
            <a:lvl1pPr>
              <a:defRPr/>
            </a:lvl1pPr>
          </a:lstStyle>
          <a:p>
            <a:pPr>
              <a:defRPr/>
            </a:pPr>
            <a:fld id="{05C05811-34FA-4BEA-9E33-0275EAA3845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99423625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762000"/>
            <a:ext cx="2324100" cy="53340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533400" y="762000"/>
            <a:ext cx="6824663"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B75192F4-69C4-46C0-A46A-05045EF236BC}" type="datetime1">
              <a:rPr lang="tr-TR" smtClean="0">
                <a:solidFill>
                  <a:srgbClr val="800000"/>
                </a:solidFill>
              </a:rPr>
              <a:pPr>
                <a:defRPr/>
              </a:pPr>
              <a:t>20.05.2019</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www.ahmetsaltik.net</a:t>
            </a:r>
          </a:p>
        </p:txBody>
      </p:sp>
      <p:sp>
        <p:nvSpPr>
          <p:cNvPr id="6" name="Rectangle 110"/>
          <p:cNvSpPr>
            <a:spLocks noGrp="1" noChangeArrowheads="1"/>
          </p:cNvSpPr>
          <p:nvPr>
            <p:ph type="sldNum" sz="quarter" idx="12"/>
          </p:nvPr>
        </p:nvSpPr>
        <p:spPr>
          <a:ln/>
        </p:spPr>
        <p:txBody>
          <a:bodyPr/>
          <a:lstStyle>
            <a:lvl1pPr>
              <a:defRPr/>
            </a:lvl1pPr>
          </a:lstStyle>
          <a:p>
            <a:pPr>
              <a:defRPr/>
            </a:pPr>
            <a:fld id="{AEB13F70-6DFA-4ACC-B90A-9C840E2531D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1616440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defRPr/>
            </a:pPr>
            <a:endParaRPr lang="tr-TR" sz="1800">
              <a:ea typeface="ＭＳ Ｐゴシック" pitchFamily="34" charset="-128"/>
            </a:endParaRPr>
          </a:p>
        </p:txBody>
      </p:sp>
      <p:grpSp>
        <p:nvGrpSpPr>
          <p:cNvPr id="5" name="Group 8"/>
          <p:cNvGrpSpPr>
            <a:grpSpLocks/>
          </p:cNvGrpSpPr>
          <p:nvPr/>
        </p:nvGrpSpPr>
        <p:grpSpPr bwMode="auto">
          <a:xfrm>
            <a:off x="381001"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defRPr/>
              </a:pPr>
              <a:endParaRPr lang="tr-TR" sz="1800">
                <a:ea typeface="ＭＳ Ｐゴシック" pitchFamily="34" charset="-128"/>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defRPr/>
              </a:pPr>
              <a:endParaRPr lang="tr-TR" sz="1800">
                <a:ea typeface="ＭＳ Ｐゴシック" pitchFamily="34" charset="-128"/>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defRPr/>
              </a:pPr>
              <a:endParaRPr lang="tr-TR" sz="1800">
                <a:ea typeface="ＭＳ Ｐゴシック" pitchFamily="34" charset="-128"/>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defRPr/>
              </a:pPr>
              <a:endParaRPr lang="tr-TR" sz="1800">
                <a:ea typeface="ＭＳ Ｐゴシック" pitchFamily="34" charset="-128"/>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tr-TR" sz="1350">
                <a:ea typeface="+mn-ea"/>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defRPr/>
              </a:pPr>
              <a:endParaRPr lang="tr-TR" sz="1800">
                <a:ea typeface="ＭＳ Ｐゴシック" pitchFamily="34" charset="-128"/>
              </a:endParaRPr>
            </a:p>
          </p:txBody>
        </p:sp>
      </p:grpSp>
      <p:sp>
        <p:nvSpPr>
          <p:cNvPr id="872451" name="Rectangle 3"/>
          <p:cNvSpPr>
            <a:spLocks noGrp="1" noChangeArrowheads="1"/>
          </p:cNvSpPr>
          <p:nvPr>
            <p:ph type="ctrTitle"/>
          </p:nvPr>
        </p:nvSpPr>
        <p:spPr>
          <a:xfrm>
            <a:off x="762000" y="1371600"/>
            <a:ext cx="7696200" cy="2057400"/>
          </a:xfrm>
        </p:spPr>
        <p:txBody>
          <a:bodyPr/>
          <a:lstStyle>
            <a:lvl1pPr>
              <a:defRPr sz="4050"/>
            </a:lvl1pPr>
          </a:lstStyle>
          <a:p>
            <a:r>
              <a:rPr lang="tr-TR"/>
              <a:t>Asıl başlık stili için tıklatın</a:t>
            </a:r>
          </a:p>
        </p:txBody>
      </p:sp>
      <p:sp>
        <p:nvSpPr>
          <p:cNvPr id="872452"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100">
                <a:latin typeface="Arial" charset="0"/>
              </a:defRPr>
            </a:lvl1pPr>
          </a:lstStyle>
          <a:p>
            <a:r>
              <a:rPr lang="tr-TR"/>
              <a:t>Asıl alt başlık stilini düzenlemek için tıklatın</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fld id="{2E36D109-EB39-429C-B0B0-2D4F44F662E1}" type="datetime1">
              <a:rPr lang="tr-TR" smtClean="0"/>
              <a:pPr>
                <a:defRPr/>
              </a:pPr>
              <a:t>20.05.2019</a:t>
            </a:fld>
            <a:endParaRPr lang="tr-TR"/>
          </a:p>
        </p:txBody>
      </p:sp>
      <p:sp>
        <p:nvSpPr>
          <p:cNvPr id="13" name="Rectangle 6"/>
          <p:cNvSpPr>
            <a:spLocks noGrp="1" noChangeArrowheads="1"/>
          </p:cNvSpPr>
          <p:nvPr>
            <p:ph type="ftr" sz="quarter" idx="11"/>
          </p:nvPr>
        </p:nvSpPr>
        <p:spPr/>
        <p:txBody>
          <a:bodyPr/>
          <a:lstStyle>
            <a:lvl1pPr>
              <a:defRPr/>
            </a:lvl1pPr>
          </a:lstStyle>
          <a:p>
            <a:pPr>
              <a:defRPr/>
            </a:pPr>
            <a:r>
              <a:rPr lang="tr-TR"/>
              <a:t>AÜTF Halk Sağlığı D6 Stajı SGK ve SUT         www.ahmetsaltik.net   </a:t>
            </a:r>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A4CCD1E7-216E-4E7B-8F85-A78BF5E67C90}" type="slidenum">
              <a:rPr lang="tr-TR"/>
              <a:pPr>
                <a:defRPr/>
              </a:pPr>
              <a:t>‹#›</a:t>
            </a:fld>
            <a:endParaRPr lang="tr-TR"/>
          </a:p>
        </p:txBody>
      </p:sp>
    </p:spTree>
    <p:extLst>
      <p:ext uri="{BB962C8B-B14F-4D97-AF65-F5344CB8AC3E}">
        <p14:creationId xmlns:p14="http://schemas.microsoft.com/office/powerpoint/2010/main" val="307322159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66961589-C37B-4D74-9904-88DF154118FC}"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6" name="Rectangle 6"/>
          <p:cNvSpPr>
            <a:spLocks noGrp="1" noChangeArrowheads="1"/>
          </p:cNvSpPr>
          <p:nvPr>
            <p:ph type="sldNum" sz="quarter" idx="12"/>
          </p:nvPr>
        </p:nvSpPr>
        <p:spPr>
          <a:ln/>
        </p:spPr>
        <p:txBody>
          <a:bodyPr/>
          <a:lstStyle>
            <a:lvl1pPr>
              <a:defRPr/>
            </a:lvl1pPr>
          </a:lstStyle>
          <a:p>
            <a:pPr>
              <a:defRPr/>
            </a:pPr>
            <a:fld id="{AE826D32-14BF-4D4A-BB62-105EDE1E36B0}" type="slidenum">
              <a:rPr lang="tr-TR"/>
              <a:pPr>
                <a:defRPr/>
              </a:pPr>
              <a:t>‹#›</a:t>
            </a:fld>
            <a:endParaRPr lang="tr-TR"/>
          </a:p>
        </p:txBody>
      </p:sp>
    </p:spTree>
    <p:extLst>
      <p:ext uri="{BB962C8B-B14F-4D97-AF65-F5344CB8AC3E}">
        <p14:creationId xmlns:p14="http://schemas.microsoft.com/office/powerpoint/2010/main" val="1968731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fld id="{E3A29D9D-71BF-450C-B750-2A32D62792D7}" type="datetime1">
              <a:rPr lang="tr-TR" smtClean="0"/>
              <a:pPr>
                <a:defRPr/>
              </a:pPr>
              <a:t>20.05.2019</a:t>
            </a:fld>
            <a:endParaRPr lang="tr-TR"/>
          </a:p>
        </p:txBody>
      </p:sp>
      <p:sp>
        <p:nvSpPr>
          <p:cNvPr id="6"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29"/>
          <p:cNvSpPr>
            <a:spLocks noGrp="1" noChangeArrowheads="1"/>
          </p:cNvSpPr>
          <p:nvPr>
            <p:ph type="sldNum" sz="quarter" idx="12"/>
          </p:nvPr>
        </p:nvSpPr>
        <p:spPr>
          <a:ln/>
        </p:spPr>
        <p:txBody>
          <a:bodyPr/>
          <a:lstStyle>
            <a:lvl1pPr>
              <a:defRPr/>
            </a:lvl1pPr>
          </a:lstStyle>
          <a:p>
            <a:pPr>
              <a:defRPr/>
            </a:pPr>
            <a:fld id="{CE4604C2-D179-408D-9443-C2C5665589EF}" type="slidenum">
              <a:rPr lang="tr-TR"/>
              <a:pPr>
                <a:defRPr/>
              </a:pPr>
              <a:t>‹#›</a:t>
            </a:fld>
            <a:endParaRPr lang="tr-T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BDD26D7-0406-473C-8E05-D92675C20BFF}"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6" name="Rectangle 6"/>
          <p:cNvSpPr>
            <a:spLocks noGrp="1" noChangeArrowheads="1"/>
          </p:cNvSpPr>
          <p:nvPr>
            <p:ph type="sldNum" sz="quarter" idx="12"/>
          </p:nvPr>
        </p:nvSpPr>
        <p:spPr>
          <a:ln/>
        </p:spPr>
        <p:txBody>
          <a:bodyPr/>
          <a:lstStyle>
            <a:lvl1pPr>
              <a:defRPr/>
            </a:lvl1pPr>
          </a:lstStyle>
          <a:p>
            <a:pPr>
              <a:defRPr/>
            </a:pPr>
            <a:fld id="{2A50CC1B-A58F-4850-B60E-4E4C9D4DDDA9}" type="slidenum">
              <a:rPr lang="tr-TR"/>
              <a:pPr>
                <a:defRPr/>
              </a:pPr>
              <a:t>‹#›</a:t>
            </a:fld>
            <a:endParaRPr lang="tr-TR"/>
          </a:p>
        </p:txBody>
      </p:sp>
    </p:spTree>
    <p:extLst>
      <p:ext uri="{BB962C8B-B14F-4D97-AF65-F5344CB8AC3E}">
        <p14:creationId xmlns:p14="http://schemas.microsoft.com/office/powerpoint/2010/main" val="127771798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828801"/>
            <a:ext cx="4038600" cy="43021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828801"/>
            <a:ext cx="4038600" cy="43021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30041823-DD2F-429F-84B1-A1B0C7AE293A}"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7" name="Rectangle 6"/>
          <p:cNvSpPr>
            <a:spLocks noGrp="1" noChangeArrowheads="1"/>
          </p:cNvSpPr>
          <p:nvPr>
            <p:ph type="sldNum" sz="quarter" idx="12"/>
          </p:nvPr>
        </p:nvSpPr>
        <p:spPr>
          <a:ln/>
        </p:spPr>
        <p:txBody>
          <a:bodyPr/>
          <a:lstStyle>
            <a:lvl1pPr>
              <a:defRPr/>
            </a:lvl1pPr>
          </a:lstStyle>
          <a:p>
            <a:pPr>
              <a:defRPr/>
            </a:pPr>
            <a:fld id="{881FA7A5-61ED-422E-BA09-A01E3C508FB4}" type="slidenum">
              <a:rPr lang="tr-TR"/>
              <a:pPr>
                <a:defRPr/>
              </a:pPr>
              <a:t>‹#›</a:t>
            </a:fld>
            <a:endParaRPr lang="tr-TR"/>
          </a:p>
        </p:txBody>
      </p:sp>
    </p:spTree>
    <p:extLst>
      <p:ext uri="{BB962C8B-B14F-4D97-AF65-F5344CB8AC3E}">
        <p14:creationId xmlns:p14="http://schemas.microsoft.com/office/powerpoint/2010/main" val="156224862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91E9A263-7264-4A14-B2C5-6394CBBD1CDF}" type="datetime1">
              <a:rPr lang="tr-TR" smtClean="0"/>
              <a:pPr>
                <a:defRPr/>
              </a:pPr>
              <a:t>20.05.2019</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9" name="Rectangle 6"/>
          <p:cNvSpPr>
            <a:spLocks noGrp="1" noChangeArrowheads="1"/>
          </p:cNvSpPr>
          <p:nvPr>
            <p:ph type="sldNum" sz="quarter" idx="12"/>
          </p:nvPr>
        </p:nvSpPr>
        <p:spPr>
          <a:ln/>
        </p:spPr>
        <p:txBody>
          <a:bodyPr/>
          <a:lstStyle>
            <a:lvl1pPr>
              <a:defRPr/>
            </a:lvl1pPr>
          </a:lstStyle>
          <a:p>
            <a:pPr>
              <a:defRPr/>
            </a:pPr>
            <a:fld id="{CB7161B8-5E94-4F0A-AA64-635A8161DCE3}" type="slidenum">
              <a:rPr lang="tr-TR"/>
              <a:pPr>
                <a:defRPr/>
              </a:pPr>
              <a:t>‹#›</a:t>
            </a:fld>
            <a:endParaRPr lang="tr-TR"/>
          </a:p>
        </p:txBody>
      </p:sp>
    </p:spTree>
    <p:extLst>
      <p:ext uri="{BB962C8B-B14F-4D97-AF65-F5344CB8AC3E}">
        <p14:creationId xmlns:p14="http://schemas.microsoft.com/office/powerpoint/2010/main" val="318747430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5EF03941-2674-4CC2-A1AF-E40C7BF9DCAD}" type="datetime1">
              <a:rPr lang="tr-TR" smtClean="0"/>
              <a:pPr>
                <a:defRPr/>
              </a:pPr>
              <a:t>20.05.2019</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5" name="Rectangle 6"/>
          <p:cNvSpPr>
            <a:spLocks noGrp="1" noChangeArrowheads="1"/>
          </p:cNvSpPr>
          <p:nvPr>
            <p:ph type="sldNum" sz="quarter" idx="12"/>
          </p:nvPr>
        </p:nvSpPr>
        <p:spPr>
          <a:ln/>
        </p:spPr>
        <p:txBody>
          <a:bodyPr/>
          <a:lstStyle>
            <a:lvl1pPr>
              <a:defRPr/>
            </a:lvl1pPr>
          </a:lstStyle>
          <a:p>
            <a:pPr>
              <a:defRPr/>
            </a:pPr>
            <a:fld id="{A5017036-0CF2-48E6-B281-835C30724CBF}" type="slidenum">
              <a:rPr lang="tr-TR"/>
              <a:pPr>
                <a:defRPr/>
              </a:pPr>
              <a:t>‹#›</a:t>
            </a:fld>
            <a:endParaRPr lang="tr-TR"/>
          </a:p>
        </p:txBody>
      </p:sp>
    </p:spTree>
    <p:extLst>
      <p:ext uri="{BB962C8B-B14F-4D97-AF65-F5344CB8AC3E}">
        <p14:creationId xmlns:p14="http://schemas.microsoft.com/office/powerpoint/2010/main" val="6420349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80FF50-EDC1-4E7F-B6D5-087767963D1D}" type="datetime1">
              <a:rPr lang="tr-TR" smtClean="0"/>
              <a:pPr>
                <a:defRPr/>
              </a:pPr>
              <a:t>20.05.2019</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4" name="Rectangle 6"/>
          <p:cNvSpPr>
            <a:spLocks noGrp="1" noChangeArrowheads="1"/>
          </p:cNvSpPr>
          <p:nvPr>
            <p:ph type="sldNum" sz="quarter" idx="12"/>
          </p:nvPr>
        </p:nvSpPr>
        <p:spPr>
          <a:ln/>
        </p:spPr>
        <p:txBody>
          <a:bodyPr/>
          <a:lstStyle>
            <a:lvl1pPr>
              <a:defRPr/>
            </a:lvl1pPr>
          </a:lstStyle>
          <a:p>
            <a:pPr>
              <a:defRPr/>
            </a:pPr>
            <a:fld id="{BC011F78-C858-430C-B33B-1DF154944CAF}" type="slidenum">
              <a:rPr lang="tr-TR"/>
              <a:pPr>
                <a:defRPr/>
              </a:pPr>
              <a:t>‹#›</a:t>
            </a:fld>
            <a:endParaRPr lang="tr-TR"/>
          </a:p>
        </p:txBody>
      </p:sp>
    </p:spTree>
    <p:extLst>
      <p:ext uri="{BB962C8B-B14F-4D97-AF65-F5344CB8AC3E}">
        <p14:creationId xmlns:p14="http://schemas.microsoft.com/office/powerpoint/2010/main" val="68362337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endParaRPr lang="tr-T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4149541-6DD4-452B-AD15-6C5CDF7FFCED}"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7" name="Rectangle 6"/>
          <p:cNvSpPr>
            <a:spLocks noGrp="1" noChangeArrowheads="1"/>
          </p:cNvSpPr>
          <p:nvPr>
            <p:ph type="sldNum" sz="quarter" idx="12"/>
          </p:nvPr>
        </p:nvSpPr>
        <p:spPr>
          <a:ln/>
        </p:spPr>
        <p:txBody>
          <a:bodyPr/>
          <a:lstStyle>
            <a:lvl1pPr>
              <a:defRPr/>
            </a:lvl1pPr>
          </a:lstStyle>
          <a:p>
            <a:pPr>
              <a:defRPr/>
            </a:pPr>
            <a:fld id="{68A20FF5-D613-417E-B116-086D1D09AD66}" type="slidenum">
              <a:rPr lang="tr-TR"/>
              <a:pPr>
                <a:defRPr/>
              </a:pPr>
              <a:t>‹#›</a:t>
            </a:fld>
            <a:endParaRPr lang="tr-TR"/>
          </a:p>
        </p:txBody>
      </p:sp>
    </p:spTree>
    <p:extLst>
      <p:ext uri="{BB962C8B-B14F-4D97-AF65-F5344CB8AC3E}">
        <p14:creationId xmlns:p14="http://schemas.microsoft.com/office/powerpoint/2010/main" val="133397575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E2B0A29-14D1-495B-961B-7D2AD676CE9C}"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7" name="Rectangle 6"/>
          <p:cNvSpPr>
            <a:spLocks noGrp="1" noChangeArrowheads="1"/>
          </p:cNvSpPr>
          <p:nvPr>
            <p:ph type="sldNum" sz="quarter" idx="12"/>
          </p:nvPr>
        </p:nvSpPr>
        <p:spPr>
          <a:ln/>
        </p:spPr>
        <p:txBody>
          <a:bodyPr/>
          <a:lstStyle>
            <a:lvl1pPr>
              <a:defRPr/>
            </a:lvl1pPr>
          </a:lstStyle>
          <a:p>
            <a:pPr>
              <a:defRPr/>
            </a:pPr>
            <a:fld id="{9D7654DB-A13C-4643-BDDF-02111044C92C}" type="slidenum">
              <a:rPr lang="tr-TR"/>
              <a:pPr>
                <a:defRPr/>
              </a:pPr>
              <a:t>‹#›</a:t>
            </a:fld>
            <a:endParaRPr lang="tr-TR"/>
          </a:p>
        </p:txBody>
      </p:sp>
    </p:spTree>
    <p:extLst>
      <p:ext uri="{BB962C8B-B14F-4D97-AF65-F5344CB8AC3E}">
        <p14:creationId xmlns:p14="http://schemas.microsoft.com/office/powerpoint/2010/main" val="94439959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A275BDE0-2327-44EF-9DF1-82234AB61A0C}"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6" name="Rectangle 6"/>
          <p:cNvSpPr>
            <a:spLocks noGrp="1" noChangeArrowheads="1"/>
          </p:cNvSpPr>
          <p:nvPr>
            <p:ph type="sldNum" sz="quarter" idx="12"/>
          </p:nvPr>
        </p:nvSpPr>
        <p:spPr>
          <a:ln/>
        </p:spPr>
        <p:txBody>
          <a:bodyPr/>
          <a:lstStyle>
            <a:lvl1pPr>
              <a:defRPr/>
            </a:lvl1pPr>
          </a:lstStyle>
          <a:p>
            <a:pPr>
              <a:defRPr/>
            </a:pPr>
            <a:fld id="{B54FA0ED-9E3A-41C7-9523-0C48FA1AD407}" type="slidenum">
              <a:rPr lang="tr-TR"/>
              <a:pPr>
                <a:defRPr/>
              </a:pPr>
              <a:t>‹#›</a:t>
            </a:fld>
            <a:endParaRPr lang="tr-TR"/>
          </a:p>
        </p:txBody>
      </p:sp>
    </p:spTree>
    <p:extLst>
      <p:ext uri="{BB962C8B-B14F-4D97-AF65-F5344CB8AC3E}">
        <p14:creationId xmlns:p14="http://schemas.microsoft.com/office/powerpoint/2010/main" val="252026191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2"/>
            <a:ext cx="2057400" cy="5597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533402"/>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6547C78F-B8BC-4618-B58A-E204E142949F}"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6" name="Rectangle 6"/>
          <p:cNvSpPr>
            <a:spLocks noGrp="1" noChangeArrowheads="1"/>
          </p:cNvSpPr>
          <p:nvPr>
            <p:ph type="sldNum" sz="quarter" idx="12"/>
          </p:nvPr>
        </p:nvSpPr>
        <p:spPr>
          <a:ln/>
        </p:spPr>
        <p:txBody>
          <a:bodyPr/>
          <a:lstStyle>
            <a:lvl1pPr>
              <a:defRPr/>
            </a:lvl1pPr>
          </a:lstStyle>
          <a:p>
            <a:pPr>
              <a:defRPr/>
            </a:pPr>
            <a:fld id="{4F517216-0EE4-42F4-A8F3-8F26B8D1FAD5}" type="slidenum">
              <a:rPr lang="tr-TR"/>
              <a:pPr>
                <a:defRPr/>
              </a:pPr>
              <a:t>‹#›</a:t>
            </a:fld>
            <a:endParaRPr lang="tr-TR"/>
          </a:p>
        </p:txBody>
      </p:sp>
    </p:spTree>
    <p:extLst>
      <p:ext uri="{BB962C8B-B14F-4D97-AF65-F5344CB8AC3E}">
        <p14:creationId xmlns:p14="http://schemas.microsoft.com/office/powerpoint/2010/main" val="58846137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2"/>
            <a:ext cx="822960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66689996-ADE7-4235-9382-0B0D1609986C}" type="datetime1">
              <a:rPr lang="tr-TR" smtClean="0"/>
              <a:pPr>
                <a:defRPr/>
              </a:pPr>
              <a:t>20.05.2019</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AÜTF Halk Sağlığı D6 Stajı SGK ve SUT         www.ahmetsaltik.net   </a:t>
            </a:r>
          </a:p>
        </p:txBody>
      </p:sp>
      <p:sp>
        <p:nvSpPr>
          <p:cNvPr id="5" name="Rectangle 6"/>
          <p:cNvSpPr>
            <a:spLocks noGrp="1" noChangeArrowheads="1"/>
          </p:cNvSpPr>
          <p:nvPr>
            <p:ph type="sldNum" sz="quarter" idx="12"/>
          </p:nvPr>
        </p:nvSpPr>
        <p:spPr>
          <a:ln/>
        </p:spPr>
        <p:txBody>
          <a:bodyPr/>
          <a:lstStyle>
            <a:lvl1pPr>
              <a:defRPr/>
            </a:lvl1pPr>
          </a:lstStyle>
          <a:p>
            <a:pPr>
              <a:defRPr/>
            </a:pPr>
            <a:fld id="{BBCEA4BC-EE3A-4B31-8253-C7320885340A}" type="slidenum">
              <a:rPr lang="tr-TR"/>
              <a:pPr>
                <a:defRPr/>
              </a:pPr>
              <a:t>‹#›</a:t>
            </a:fld>
            <a:endParaRPr lang="tr-TR"/>
          </a:p>
        </p:txBody>
      </p:sp>
    </p:spTree>
    <p:extLst>
      <p:ext uri="{BB962C8B-B14F-4D97-AF65-F5344CB8AC3E}">
        <p14:creationId xmlns:p14="http://schemas.microsoft.com/office/powerpoint/2010/main" val="1236544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fld id="{3D1D761B-DED1-491C-B6BB-140288B6C0D6}" type="datetime1">
              <a:rPr lang="tr-TR" smtClean="0"/>
              <a:pPr>
                <a:defRPr/>
              </a:pPr>
              <a:t>20.05.2019</a:t>
            </a:fld>
            <a:endParaRPr lang="tr-TR"/>
          </a:p>
        </p:txBody>
      </p:sp>
      <p:sp>
        <p:nvSpPr>
          <p:cNvPr id="5"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29"/>
          <p:cNvSpPr>
            <a:spLocks noGrp="1" noChangeArrowheads="1"/>
          </p:cNvSpPr>
          <p:nvPr>
            <p:ph type="sldNum" sz="quarter" idx="12"/>
          </p:nvPr>
        </p:nvSpPr>
        <p:spPr>
          <a:ln/>
        </p:spPr>
        <p:txBody>
          <a:bodyPr/>
          <a:lstStyle>
            <a:lvl1pPr>
              <a:defRPr/>
            </a:lvl1pPr>
          </a:lstStyle>
          <a:p>
            <a:pPr>
              <a:defRPr/>
            </a:pPr>
            <a:fld id="{887021A9-440E-4DAB-91B2-8ED68F572947}" type="slidenum">
              <a:rPr lang="tr-TR"/>
              <a:pPr>
                <a:defRPr/>
              </a:pPr>
              <a:t>‹#›</a:t>
            </a:fld>
            <a:endParaRPr lang="tr-T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sp>
        <p:nvSpPr>
          <p:cNvPr id="16391" name="Rectangle 7"/>
          <p:cNvSpPr>
            <a:spLocks noGrp="1" noChangeArrowheads="1"/>
          </p:cNvSpPr>
          <p:nvPr>
            <p:ph type="ctrTitle" sz="quarter"/>
          </p:nvPr>
        </p:nvSpPr>
        <p:spPr>
          <a:xfrm>
            <a:off x="685800" y="1447800"/>
            <a:ext cx="7772400" cy="1143000"/>
          </a:xfrm>
        </p:spPr>
        <p:txBody>
          <a:bodyPr/>
          <a:lstStyle>
            <a:lvl1pPr>
              <a:defRPr/>
            </a:lvl1pPr>
          </a:lstStyle>
          <a:p>
            <a:r>
              <a:rPr lang="tr-TR"/>
              <a:t>Asıl başlık biçemi için tıklatın</a:t>
            </a:r>
          </a:p>
        </p:txBody>
      </p:sp>
      <p:sp>
        <p:nvSpPr>
          <p:cNvPr id="1639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tr-TR"/>
              <a:t>Asıl alt başlık biçemi için tıklatın</a:t>
            </a:r>
          </a:p>
        </p:txBody>
      </p:sp>
      <p:sp>
        <p:nvSpPr>
          <p:cNvPr id="9" name="Rectangle 9"/>
          <p:cNvSpPr>
            <a:spLocks noGrp="1" noChangeArrowheads="1"/>
          </p:cNvSpPr>
          <p:nvPr>
            <p:ph type="dt" sz="quarter" idx="10"/>
          </p:nvPr>
        </p:nvSpPr>
        <p:spPr/>
        <p:txBody>
          <a:bodyPr/>
          <a:lstStyle>
            <a:lvl1pPr>
              <a:defRPr/>
            </a:lvl1pPr>
          </a:lstStyle>
          <a:p>
            <a:pPr>
              <a:defRPr/>
            </a:pPr>
            <a:fld id="{7469D305-4BCC-4B76-BFD3-E1097800D026}" type="datetime1">
              <a:rPr lang="tr-TR" smtClean="0"/>
              <a:pPr>
                <a:defRPr/>
              </a:pPr>
              <a:t>20.05.2019</a:t>
            </a:fld>
            <a:endParaRPr lang="tr-TR"/>
          </a:p>
        </p:txBody>
      </p:sp>
      <p:sp>
        <p:nvSpPr>
          <p:cNvPr id="10" name="Rectangle 10"/>
          <p:cNvSpPr>
            <a:spLocks noGrp="1" noChangeArrowheads="1"/>
          </p:cNvSpPr>
          <p:nvPr>
            <p:ph type="ftr" sz="quarter" idx="11"/>
          </p:nvPr>
        </p:nvSpPr>
        <p:spPr/>
        <p:txBody>
          <a:bodyPr/>
          <a:lstStyle>
            <a:lvl1pPr>
              <a:defRPr/>
            </a:lvl1pPr>
          </a:lstStyle>
          <a:p>
            <a:pPr>
              <a:defRPr/>
            </a:pPr>
            <a:r>
              <a:rPr lang="tr-TR"/>
              <a:t>www.ahmetsaltik.net    Prof. A. Saltık</a:t>
            </a:r>
          </a:p>
        </p:txBody>
      </p:sp>
      <p:sp>
        <p:nvSpPr>
          <p:cNvPr id="11" name="Rectangle 11"/>
          <p:cNvSpPr>
            <a:spLocks noGrp="1" noChangeArrowheads="1"/>
          </p:cNvSpPr>
          <p:nvPr>
            <p:ph type="sldNum" sz="quarter" idx="12"/>
          </p:nvPr>
        </p:nvSpPr>
        <p:spPr/>
        <p:txBody>
          <a:bodyPr/>
          <a:lstStyle>
            <a:lvl1pPr>
              <a:defRPr/>
            </a:lvl1pPr>
          </a:lstStyle>
          <a:p>
            <a:pPr>
              <a:defRPr/>
            </a:pPr>
            <a:fld id="{32CD8CF4-A540-46CC-8E7A-2F32A9698124}" type="slidenum">
              <a:rPr lang="tr-TR"/>
              <a:pPr>
                <a:defRPr/>
              </a:pPr>
              <a:t>‹#›</a:t>
            </a:fld>
            <a:endParaRPr lang="tr-TR"/>
          </a:p>
        </p:txBody>
      </p:sp>
    </p:spTree>
    <p:extLst>
      <p:ext uri="{BB962C8B-B14F-4D97-AF65-F5344CB8AC3E}">
        <p14:creationId xmlns:p14="http://schemas.microsoft.com/office/powerpoint/2010/main" val="914120973"/>
      </p:ext>
    </p:extLst>
  </p:cSld>
  <p:clrMapOvr>
    <a:masterClrMapping/>
  </p:clrMapOvr>
  <p:transition>
    <p:zoom/>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9"/>
          <p:cNvSpPr>
            <a:spLocks noGrp="1" noChangeArrowheads="1"/>
          </p:cNvSpPr>
          <p:nvPr>
            <p:ph type="dt" sz="half" idx="10"/>
          </p:nvPr>
        </p:nvSpPr>
        <p:spPr>
          <a:ln/>
        </p:spPr>
        <p:txBody>
          <a:bodyPr/>
          <a:lstStyle>
            <a:lvl1pPr>
              <a:defRPr/>
            </a:lvl1pPr>
          </a:lstStyle>
          <a:p>
            <a:pPr>
              <a:defRPr/>
            </a:pPr>
            <a:fld id="{8310EED3-D720-4A09-85EA-423C385DDDAD}" type="datetime1">
              <a:rPr lang="tr-TR" smtClean="0"/>
              <a:pPr>
                <a:defRPr/>
              </a:pPr>
              <a:t>20.05.2019</a:t>
            </a:fld>
            <a:endParaRPr lang="tr-TR"/>
          </a:p>
        </p:txBody>
      </p:sp>
      <p:sp>
        <p:nvSpPr>
          <p:cNvPr id="5"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11"/>
          <p:cNvSpPr>
            <a:spLocks noGrp="1" noChangeArrowheads="1"/>
          </p:cNvSpPr>
          <p:nvPr>
            <p:ph type="sldNum" sz="quarter" idx="12"/>
          </p:nvPr>
        </p:nvSpPr>
        <p:spPr>
          <a:ln/>
        </p:spPr>
        <p:txBody>
          <a:bodyPr/>
          <a:lstStyle>
            <a:lvl1pPr>
              <a:defRPr/>
            </a:lvl1pPr>
          </a:lstStyle>
          <a:p>
            <a:pPr>
              <a:defRPr/>
            </a:pPr>
            <a:fld id="{30A33E24-2D7C-4DF6-8BFF-CF6604CF1BC7}" type="slidenum">
              <a:rPr lang="tr-TR"/>
              <a:pPr>
                <a:defRPr/>
              </a:pPr>
              <a:t>‹#›</a:t>
            </a:fld>
            <a:endParaRPr lang="tr-TR"/>
          </a:p>
        </p:txBody>
      </p:sp>
    </p:spTree>
    <p:extLst>
      <p:ext uri="{BB962C8B-B14F-4D97-AF65-F5344CB8AC3E}">
        <p14:creationId xmlns:p14="http://schemas.microsoft.com/office/powerpoint/2010/main" val="187073085"/>
      </p:ext>
    </p:extLst>
  </p:cSld>
  <p:clrMapOvr>
    <a:masterClrMapping/>
  </p:clrMapOvr>
  <p:transition>
    <p:zoom/>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7693913C-FC37-4262-B81F-8310B89ADAE0}" type="datetime1">
              <a:rPr lang="tr-TR" smtClean="0"/>
              <a:pPr>
                <a:defRPr/>
              </a:pPr>
              <a:t>20.05.2019</a:t>
            </a:fld>
            <a:endParaRPr lang="tr-TR"/>
          </a:p>
        </p:txBody>
      </p:sp>
      <p:sp>
        <p:nvSpPr>
          <p:cNvPr id="5"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11"/>
          <p:cNvSpPr>
            <a:spLocks noGrp="1" noChangeArrowheads="1"/>
          </p:cNvSpPr>
          <p:nvPr>
            <p:ph type="sldNum" sz="quarter" idx="12"/>
          </p:nvPr>
        </p:nvSpPr>
        <p:spPr>
          <a:ln/>
        </p:spPr>
        <p:txBody>
          <a:bodyPr/>
          <a:lstStyle>
            <a:lvl1pPr>
              <a:defRPr/>
            </a:lvl1pPr>
          </a:lstStyle>
          <a:p>
            <a:pPr>
              <a:defRPr/>
            </a:pPr>
            <a:fld id="{F22EF989-5FD9-42E0-AD30-08583055D25B}" type="slidenum">
              <a:rPr lang="tr-TR"/>
              <a:pPr>
                <a:defRPr/>
              </a:pPr>
              <a:t>‹#›</a:t>
            </a:fld>
            <a:endParaRPr lang="tr-TR"/>
          </a:p>
        </p:txBody>
      </p:sp>
    </p:spTree>
    <p:extLst>
      <p:ext uri="{BB962C8B-B14F-4D97-AF65-F5344CB8AC3E}">
        <p14:creationId xmlns:p14="http://schemas.microsoft.com/office/powerpoint/2010/main" val="3363195693"/>
      </p:ext>
    </p:extLst>
  </p:cSld>
  <p:clrMapOvr>
    <a:masterClrMapping/>
  </p:clrMapOvr>
  <p:transition>
    <p:zoom/>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9"/>
          <p:cNvSpPr>
            <a:spLocks noGrp="1" noChangeArrowheads="1"/>
          </p:cNvSpPr>
          <p:nvPr>
            <p:ph type="dt" sz="half" idx="10"/>
          </p:nvPr>
        </p:nvSpPr>
        <p:spPr>
          <a:ln/>
        </p:spPr>
        <p:txBody>
          <a:bodyPr/>
          <a:lstStyle>
            <a:lvl1pPr>
              <a:defRPr/>
            </a:lvl1pPr>
          </a:lstStyle>
          <a:p>
            <a:pPr>
              <a:defRPr/>
            </a:pPr>
            <a:fld id="{1ADD203F-3B8F-403E-9C83-690B7EEB4F2C}" type="datetime1">
              <a:rPr lang="tr-TR" smtClean="0"/>
              <a:pPr>
                <a:defRPr/>
              </a:pPr>
              <a:t>20.05.2019</a:t>
            </a:fld>
            <a:endParaRPr lang="tr-TR"/>
          </a:p>
        </p:txBody>
      </p:sp>
      <p:sp>
        <p:nvSpPr>
          <p:cNvPr id="6"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11"/>
          <p:cNvSpPr>
            <a:spLocks noGrp="1" noChangeArrowheads="1"/>
          </p:cNvSpPr>
          <p:nvPr>
            <p:ph type="sldNum" sz="quarter" idx="12"/>
          </p:nvPr>
        </p:nvSpPr>
        <p:spPr>
          <a:ln/>
        </p:spPr>
        <p:txBody>
          <a:bodyPr/>
          <a:lstStyle>
            <a:lvl1pPr>
              <a:defRPr/>
            </a:lvl1pPr>
          </a:lstStyle>
          <a:p>
            <a:pPr>
              <a:defRPr/>
            </a:pPr>
            <a:fld id="{0C17DEBF-A017-4243-BDB0-B0E69ADCF69A}" type="slidenum">
              <a:rPr lang="tr-TR"/>
              <a:pPr>
                <a:defRPr/>
              </a:pPr>
              <a:t>‹#›</a:t>
            </a:fld>
            <a:endParaRPr lang="tr-TR"/>
          </a:p>
        </p:txBody>
      </p:sp>
    </p:spTree>
    <p:extLst>
      <p:ext uri="{BB962C8B-B14F-4D97-AF65-F5344CB8AC3E}">
        <p14:creationId xmlns:p14="http://schemas.microsoft.com/office/powerpoint/2010/main" val="4251872557"/>
      </p:ext>
    </p:extLst>
  </p:cSld>
  <p:clrMapOvr>
    <a:masterClrMapping/>
  </p:clrMapOvr>
  <p:transition>
    <p:zoom/>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9"/>
          <p:cNvSpPr>
            <a:spLocks noGrp="1" noChangeArrowheads="1"/>
          </p:cNvSpPr>
          <p:nvPr>
            <p:ph type="dt" sz="half" idx="10"/>
          </p:nvPr>
        </p:nvSpPr>
        <p:spPr>
          <a:ln/>
        </p:spPr>
        <p:txBody>
          <a:bodyPr/>
          <a:lstStyle>
            <a:lvl1pPr>
              <a:defRPr/>
            </a:lvl1pPr>
          </a:lstStyle>
          <a:p>
            <a:pPr>
              <a:defRPr/>
            </a:pPr>
            <a:fld id="{7BD032F2-3746-4DCF-BD76-4A9859CFC4F6}" type="datetime1">
              <a:rPr lang="tr-TR" smtClean="0"/>
              <a:pPr>
                <a:defRPr/>
              </a:pPr>
              <a:t>20.05.2019</a:t>
            </a:fld>
            <a:endParaRPr lang="tr-TR"/>
          </a:p>
        </p:txBody>
      </p:sp>
      <p:sp>
        <p:nvSpPr>
          <p:cNvPr id="8"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9" name="Rectangle 11"/>
          <p:cNvSpPr>
            <a:spLocks noGrp="1" noChangeArrowheads="1"/>
          </p:cNvSpPr>
          <p:nvPr>
            <p:ph type="sldNum" sz="quarter" idx="12"/>
          </p:nvPr>
        </p:nvSpPr>
        <p:spPr>
          <a:ln/>
        </p:spPr>
        <p:txBody>
          <a:bodyPr/>
          <a:lstStyle>
            <a:lvl1pPr>
              <a:defRPr/>
            </a:lvl1pPr>
          </a:lstStyle>
          <a:p>
            <a:pPr>
              <a:defRPr/>
            </a:pPr>
            <a:fld id="{DC6F054D-F8A5-4252-92C8-6B767483039A}" type="slidenum">
              <a:rPr lang="tr-TR"/>
              <a:pPr>
                <a:defRPr/>
              </a:pPr>
              <a:t>‹#›</a:t>
            </a:fld>
            <a:endParaRPr lang="tr-TR"/>
          </a:p>
        </p:txBody>
      </p:sp>
    </p:spTree>
    <p:extLst>
      <p:ext uri="{BB962C8B-B14F-4D97-AF65-F5344CB8AC3E}">
        <p14:creationId xmlns:p14="http://schemas.microsoft.com/office/powerpoint/2010/main" val="3990298746"/>
      </p:ext>
    </p:extLst>
  </p:cSld>
  <p:clrMapOvr>
    <a:masterClrMapping/>
  </p:clrMapOvr>
  <p:transition>
    <p:zoom/>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9"/>
          <p:cNvSpPr>
            <a:spLocks noGrp="1" noChangeArrowheads="1"/>
          </p:cNvSpPr>
          <p:nvPr>
            <p:ph type="dt" sz="half" idx="10"/>
          </p:nvPr>
        </p:nvSpPr>
        <p:spPr>
          <a:ln/>
        </p:spPr>
        <p:txBody>
          <a:bodyPr/>
          <a:lstStyle>
            <a:lvl1pPr>
              <a:defRPr/>
            </a:lvl1pPr>
          </a:lstStyle>
          <a:p>
            <a:pPr>
              <a:defRPr/>
            </a:pPr>
            <a:fld id="{51CBCA97-1B27-41EE-85E8-756E65F54CE3}" type="datetime1">
              <a:rPr lang="tr-TR" smtClean="0"/>
              <a:pPr>
                <a:defRPr/>
              </a:pPr>
              <a:t>20.05.2019</a:t>
            </a:fld>
            <a:endParaRPr lang="tr-TR"/>
          </a:p>
        </p:txBody>
      </p:sp>
      <p:sp>
        <p:nvSpPr>
          <p:cNvPr id="4"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11"/>
          <p:cNvSpPr>
            <a:spLocks noGrp="1" noChangeArrowheads="1"/>
          </p:cNvSpPr>
          <p:nvPr>
            <p:ph type="sldNum" sz="quarter" idx="12"/>
          </p:nvPr>
        </p:nvSpPr>
        <p:spPr>
          <a:ln/>
        </p:spPr>
        <p:txBody>
          <a:bodyPr/>
          <a:lstStyle>
            <a:lvl1pPr>
              <a:defRPr/>
            </a:lvl1pPr>
          </a:lstStyle>
          <a:p>
            <a:pPr>
              <a:defRPr/>
            </a:pPr>
            <a:fld id="{27F591BC-F29C-459E-8207-89F707332ABD}" type="slidenum">
              <a:rPr lang="tr-TR"/>
              <a:pPr>
                <a:defRPr/>
              </a:pPr>
              <a:t>‹#›</a:t>
            </a:fld>
            <a:endParaRPr lang="tr-TR"/>
          </a:p>
        </p:txBody>
      </p:sp>
    </p:spTree>
    <p:extLst>
      <p:ext uri="{BB962C8B-B14F-4D97-AF65-F5344CB8AC3E}">
        <p14:creationId xmlns:p14="http://schemas.microsoft.com/office/powerpoint/2010/main" val="3063121930"/>
      </p:ext>
    </p:extLst>
  </p:cSld>
  <p:clrMapOvr>
    <a:masterClrMapping/>
  </p:clrMapOvr>
  <p:transition>
    <p:zoom/>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555FC714-7132-4B23-9164-C3B9B3A9D0CC}" type="datetime1">
              <a:rPr lang="tr-TR" smtClean="0"/>
              <a:pPr>
                <a:defRPr/>
              </a:pPr>
              <a:t>20.05.2019</a:t>
            </a:fld>
            <a:endParaRPr lang="tr-TR"/>
          </a:p>
        </p:txBody>
      </p:sp>
      <p:sp>
        <p:nvSpPr>
          <p:cNvPr id="3"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4" name="Rectangle 11"/>
          <p:cNvSpPr>
            <a:spLocks noGrp="1" noChangeArrowheads="1"/>
          </p:cNvSpPr>
          <p:nvPr>
            <p:ph type="sldNum" sz="quarter" idx="12"/>
          </p:nvPr>
        </p:nvSpPr>
        <p:spPr>
          <a:ln/>
        </p:spPr>
        <p:txBody>
          <a:bodyPr/>
          <a:lstStyle>
            <a:lvl1pPr>
              <a:defRPr/>
            </a:lvl1pPr>
          </a:lstStyle>
          <a:p>
            <a:pPr>
              <a:defRPr/>
            </a:pPr>
            <a:fld id="{0AEE9E72-13AC-48D7-8E00-76C1023E7184}" type="slidenum">
              <a:rPr lang="tr-TR"/>
              <a:pPr>
                <a:defRPr/>
              </a:pPr>
              <a:t>‹#›</a:t>
            </a:fld>
            <a:endParaRPr lang="tr-TR"/>
          </a:p>
        </p:txBody>
      </p:sp>
    </p:spTree>
    <p:extLst>
      <p:ext uri="{BB962C8B-B14F-4D97-AF65-F5344CB8AC3E}">
        <p14:creationId xmlns:p14="http://schemas.microsoft.com/office/powerpoint/2010/main" val="825471210"/>
      </p:ext>
    </p:extLst>
  </p:cSld>
  <p:clrMapOvr>
    <a:masterClrMapping/>
  </p:clrMapOvr>
  <p:transition>
    <p:zoom/>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1"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62EF908F-88D1-4575-A05A-6BCC1ED627A9}" type="datetime1">
              <a:rPr lang="tr-TR" smtClean="0"/>
              <a:pPr>
                <a:defRPr/>
              </a:pPr>
              <a:t>20.05.2019</a:t>
            </a:fld>
            <a:endParaRPr lang="tr-TR"/>
          </a:p>
        </p:txBody>
      </p:sp>
      <p:sp>
        <p:nvSpPr>
          <p:cNvPr id="6"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11"/>
          <p:cNvSpPr>
            <a:spLocks noGrp="1" noChangeArrowheads="1"/>
          </p:cNvSpPr>
          <p:nvPr>
            <p:ph type="sldNum" sz="quarter" idx="12"/>
          </p:nvPr>
        </p:nvSpPr>
        <p:spPr>
          <a:ln/>
        </p:spPr>
        <p:txBody>
          <a:bodyPr/>
          <a:lstStyle>
            <a:lvl1pPr>
              <a:defRPr/>
            </a:lvl1pPr>
          </a:lstStyle>
          <a:p>
            <a:pPr>
              <a:defRPr/>
            </a:pPr>
            <a:fld id="{47FAAD27-A44C-43AD-A06E-F3439ADC297F}" type="slidenum">
              <a:rPr lang="tr-TR"/>
              <a:pPr>
                <a:defRPr/>
              </a:pPr>
              <a:t>‹#›</a:t>
            </a:fld>
            <a:endParaRPr lang="tr-TR"/>
          </a:p>
        </p:txBody>
      </p:sp>
    </p:spTree>
    <p:extLst>
      <p:ext uri="{BB962C8B-B14F-4D97-AF65-F5344CB8AC3E}">
        <p14:creationId xmlns:p14="http://schemas.microsoft.com/office/powerpoint/2010/main" val="4009437355"/>
      </p:ext>
    </p:extLst>
  </p:cSld>
  <p:clrMapOvr>
    <a:masterClrMapping/>
  </p:clrMapOvr>
  <p:transition>
    <p:zoom/>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CFEA3DF3-5A9C-472C-848E-8C89BA9D2E56}" type="datetime1">
              <a:rPr lang="tr-TR" smtClean="0"/>
              <a:pPr>
                <a:defRPr/>
              </a:pPr>
              <a:t>20.05.2019</a:t>
            </a:fld>
            <a:endParaRPr lang="tr-TR"/>
          </a:p>
        </p:txBody>
      </p:sp>
      <p:sp>
        <p:nvSpPr>
          <p:cNvPr id="6"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11"/>
          <p:cNvSpPr>
            <a:spLocks noGrp="1" noChangeArrowheads="1"/>
          </p:cNvSpPr>
          <p:nvPr>
            <p:ph type="sldNum" sz="quarter" idx="12"/>
          </p:nvPr>
        </p:nvSpPr>
        <p:spPr>
          <a:ln/>
        </p:spPr>
        <p:txBody>
          <a:bodyPr/>
          <a:lstStyle>
            <a:lvl1pPr>
              <a:defRPr/>
            </a:lvl1pPr>
          </a:lstStyle>
          <a:p>
            <a:pPr>
              <a:defRPr/>
            </a:pPr>
            <a:fld id="{4F3F38BF-0736-4C8B-A080-CA6B7BD3013B}" type="slidenum">
              <a:rPr lang="tr-TR"/>
              <a:pPr>
                <a:defRPr/>
              </a:pPr>
              <a:t>‹#›</a:t>
            </a:fld>
            <a:endParaRPr lang="tr-TR"/>
          </a:p>
        </p:txBody>
      </p:sp>
    </p:spTree>
    <p:extLst>
      <p:ext uri="{BB962C8B-B14F-4D97-AF65-F5344CB8AC3E}">
        <p14:creationId xmlns:p14="http://schemas.microsoft.com/office/powerpoint/2010/main" val="2329227205"/>
      </p:ext>
    </p:extLst>
  </p:cSld>
  <p:clrMapOvr>
    <a:masterClrMapping/>
  </p:clrMapOvr>
  <p:transition>
    <p:zoom/>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9"/>
          <p:cNvSpPr>
            <a:spLocks noGrp="1" noChangeArrowheads="1"/>
          </p:cNvSpPr>
          <p:nvPr>
            <p:ph type="dt" sz="half" idx="10"/>
          </p:nvPr>
        </p:nvSpPr>
        <p:spPr>
          <a:ln/>
        </p:spPr>
        <p:txBody>
          <a:bodyPr/>
          <a:lstStyle>
            <a:lvl1pPr>
              <a:defRPr/>
            </a:lvl1pPr>
          </a:lstStyle>
          <a:p>
            <a:pPr>
              <a:defRPr/>
            </a:pPr>
            <a:fld id="{D155DBE4-1E64-40A8-97DC-82D30B25D70A}" type="datetime1">
              <a:rPr lang="tr-TR" smtClean="0"/>
              <a:pPr>
                <a:defRPr/>
              </a:pPr>
              <a:t>20.05.2019</a:t>
            </a:fld>
            <a:endParaRPr lang="tr-TR"/>
          </a:p>
        </p:txBody>
      </p:sp>
      <p:sp>
        <p:nvSpPr>
          <p:cNvPr id="5"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11"/>
          <p:cNvSpPr>
            <a:spLocks noGrp="1" noChangeArrowheads="1"/>
          </p:cNvSpPr>
          <p:nvPr>
            <p:ph type="sldNum" sz="quarter" idx="12"/>
          </p:nvPr>
        </p:nvSpPr>
        <p:spPr>
          <a:ln/>
        </p:spPr>
        <p:txBody>
          <a:bodyPr/>
          <a:lstStyle>
            <a:lvl1pPr>
              <a:defRPr/>
            </a:lvl1pPr>
          </a:lstStyle>
          <a:p>
            <a:pPr>
              <a:defRPr/>
            </a:pPr>
            <a:fld id="{69812862-1091-4EAE-9B4D-91A1FF1D1C7F}" type="slidenum">
              <a:rPr lang="tr-TR"/>
              <a:pPr>
                <a:defRPr/>
              </a:pPr>
              <a:t>‹#›</a:t>
            </a:fld>
            <a:endParaRPr lang="tr-TR"/>
          </a:p>
        </p:txBody>
      </p:sp>
    </p:spTree>
    <p:extLst>
      <p:ext uri="{BB962C8B-B14F-4D97-AF65-F5344CB8AC3E}">
        <p14:creationId xmlns:p14="http://schemas.microsoft.com/office/powerpoint/2010/main" val="1605168766"/>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3076" y="457200"/>
            <a:ext cx="1943100" cy="56388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173776" y="457200"/>
            <a:ext cx="568862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fld id="{811A326D-F515-4D28-9FEF-A97B36F39B3A}" type="datetime1">
              <a:rPr lang="tr-TR" smtClean="0"/>
              <a:pPr>
                <a:defRPr/>
              </a:pPr>
              <a:t>20.05.2019</a:t>
            </a:fld>
            <a:endParaRPr lang="tr-TR"/>
          </a:p>
        </p:txBody>
      </p:sp>
      <p:sp>
        <p:nvSpPr>
          <p:cNvPr id="5" name="Rectangle 28"/>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29"/>
          <p:cNvSpPr>
            <a:spLocks noGrp="1" noChangeArrowheads="1"/>
          </p:cNvSpPr>
          <p:nvPr>
            <p:ph type="sldNum" sz="quarter" idx="12"/>
          </p:nvPr>
        </p:nvSpPr>
        <p:spPr>
          <a:ln/>
        </p:spPr>
        <p:txBody>
          <a:bodyPr/>
          <a:lstStyle>
            <a:lvl1pPr>
              <a:defRPr/>
            </a:lvl1pPr>
          </a:lstStyle>
          <a:p>
            <a:pPr>
              <a:defRPr/>
            </a:pPr>
            <a:fld id="{A08BBC12-60A0-4FBA-B5BE-46E6B34D608B}" type="slidenum">
              <a:rPr lang="tr-TR"/>
              <a:pPr>
                <a:defRPr/>
              </a:pPr>
              <a:t>‹#›</a:t>
            </a:fld>
            <a:endParaRPr lang="tr-T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9"/>
          <p:cNvSpPr>
            <a:spLocks noGrp="1" noChangeArrowheads="1"/>
          </p:cNvSpPr>
          <p:nvPr>
            <p:ph type="dt" sz="half" idx="10"/>
          </p:nvPr>
        </p:nvSpPr>
        <p:spPr>
          <a:ln/>
        </p:spPr>
        <p:txBody>
          <a:bodyPr/>
          <a:lstStyle>
            <a:lvl1pPr>
              <a:defRPr/>
            </a:lvl1pPr>
          </a:lstStyle>
          <a:p>
            <a:pPr>
              <a:defRPr/>
            </a:pPr>
            <a:fld id="{FAC9C5E4-7E31-4BF2-AF1A-CF973856BF43}" type="datetime1">
              <a:rPr lang="tr-TR" smtClean="0"/>
              <a:pPr>
                <a:defRPr/>
              </a:pPr>
              <a:t>20.05.2019</a:t>
            </a:fld>
            <a:endParaRPr lang="tr-TR"/>
          </a:p>
        </p:txBody>
      </p:sp>
      <p:sp>
        <p:nvSpPr>
          <p:cNvPr id="5"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11"/>
          <p:cNvSpPr>
            <a:spLocks noGrp="1" noChangeArrowheads="1"/>
          </p:cNvSpPr>
          <p:nvPr>
            <p:ph type="sldNum" sz="quarter" idx="12"/>
          </p:nvPr>
        </p:nvSpPr>
        <p:spPr>
          <a:ln/>
        </p:spPr>
        <p:txBody>
          <a:bodyPr/>
          <a:lstStyle>
            <a:lvl1pPr>
              <a:defRPr/>
            </a:lvl1pPr>
          </a:lstStyle>
          <a:p>
            <a:pPr>
              <a:defRPr/>
            </a:pPr>
            <a:fld id="{51FDDF3A-B204-4CF2-ABFC-65A3E50B3256}" type="slidenum">
              <a:rPr lang="tr-TR"/>
              <a:pPr>
                <a:defRPr/>
              </a:pPr>
              <a:t>‹#›</a:t>
            </a:fld>
            <a:endParaRPr lang="tr-TR"/>
          </a:p>
        </p:txBody>
      </p:sp>
    </p:spTree>
    <p:extLst>
      <p:ext uri="{BB962C8B-B14F-4D97-AF65-F5344CB8AC3E}">
        <p14:creationId xmlns:p14="http://schemas.microsoft.com/office/powerpoint/2010/main" val="3598475955"/>
      </p:ext>
    </p:extLst>
  </p:cSld>
  <p:clrMapOvr>
    <a:masterClrMapping/>
  </p:clrMapOvr>
  <p:transition>
    <p:zoom/>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3" name="Rectangle 9"/>
          <p:cNvSpPr>
            <a:spLocks noGrp="1" noChangeArrowheads="1"/>
          </p:cNvSpPr>
          <p:nvPr>
            <p:ph type="dt" sz="half" idx="10"/>
          </p:nvPr>
        </p:nvSpPr>
        <p:spPr>
          <a:ln/>
        </p:spPr>
        <p:txBody>
          <a:bodyPr/>
          <a:lstStyle>
            <a:lvl1pPr>
              <a:defRPr/>
            </a:lvl1pPr>
          </a:lstStyle>
          <a:p>
            <a:pPr>
              <a:defRPr/>
            </a:pPr>
            <a:fld id="{E03EA12A-A162-4E8C-B472-E856EF08E72E}" type="datetime1">
              <a:rPr lang="tr-TR" smtClean="0"/>
              <a:pPr>
                <a:defRPr/>
              </a:pPr>
              <a:t>20.05.2019</a:t>
            </a:fld>
            <a:endParaRPr lang="tr-TR"/>
          </a:p>
        </p:txBody>
      </p:sp>
      <p:sp>
        <p:nvSpPr>
          <p:cNvPr id="4" name="Rectangle 10"/>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11"/>
          <p:cNvSpPr>
            <a:spLocks noGrp="1" noChangeArrowheads="1"/>
          </p:cNvSpPr>
          <p:nvPr>
            <p:ph type="sldNum" sz="quarter" idx="12"/>
          </p:nvPr>
        </p:nvSpPr>
        <p:spPr>
          <a:ln/>
        </p:spPr>
        <p:txBody>
          <a:bodyPr/>
          <a:lstStyle>
            <a:lvl1pPr>
              <a:defRPr/>
            </a:lvl1pPr>
          </a:lstStyle>
          <a:p>
            <a:pPr>
              <a:defRPr/>
            </a:pPr>
            <a:fld id="{5C3BB3F4-074E-46A9-9DAE-48ACFC93345B}" type="slidenum">
              <a:rPr lang="tr-TR"/>
              <a:pPr>
                <a:defRPr/>
              </a:pPr>
              <a:t>‹#›</a:t>
            </a:fld>
            <a:endParaRPr lang="tr-TR"/>
          </a:p>
        </p:txBody>
      </p:sp>
    </p:spTree>
    <p:extLst>
      <p:ext uri="{BB962C8B-B14F-4D97-AF65-F5344CB8AC3E}">
        <p14:creationId xmlns:p14="http://schemas.microsoft.com/office/powerpoint/2010/main" val="2479442291"/>
      </p:ext>
    </p:extLst>
  </p:cSld>
  <p:clrMapOvr>
    <a:masterClrMapping/>
  </p:clrMapOvr>
  <p:transition>
    <p:zoom/>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5B9DD3-D8F5-4405-A9F8-0E423C97B5A4}"/>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B5276510-00D9-4BDD-A62B-4518892AE68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6B008C0-1001-4469-B5F6-535929C348D4}"/>
              </a:ext>
            </a:extLst>
          </p:cNvPr>
          <p:cNvSpPr>
            <a:spLocks noGrp="1"/>
          </p:cNvSpPr>
          <p:nvPr>
            <p:ph type="dt" sz="half" idx="10"/>
          </p:nvPr>
        </p:nvSpPr>
        <p:spPr/>
        <p:txBody>
          <a:bodyPr/>
          <a:lstStyle/>
          <a:p>
            <a:fld id="{42DFD4F9-FDF5-4FBB-81A1-B966493C339A}" type="datetime1">
              <a:rPr lang="tr-TR" smtClean="0"/>
              <a:pPr/>
              <a:t>20.05.2019</a:t>
            </a:fld>
            <a:endParaRPr lang="tr-TR"/>
          </a:p>
        </p:txBody>
      </p:sp>
      <p:sp>
        <p:nvSpPr>
          <p:cNvPr id="5" name="Alt Bilgi Yer Tutucusu 4">
            <a:extLst>
              <a:ext uri="{FF2B5EF4-FFF2-40B4-BE49-F238E27FC236}">
                <a16:creationId xmlns:a16="http://schemas.microsoft.com/office/drawing/2014/main" id="{C1EF96BD-A1F6-4154-B6B2-6E7D075C6D17}"/>
              </a:ext>
            </a:extLst>
          </p:cNvPr>
          <p:cNvSpPr>
            <a:spLocks noGrp="1"/>
          </p:cNvSpPr>
          <p:nvPr>
            <p:ph type="ftr" sz="quarter" idx="11"/>
          </p:nvPr>
        </p:nvSpPr>
        <p:spPr/>
        <p:txBody>
          <a:bodyPr/>
          <a:lstStyle/>
          <a:p>
            <a:r>
              <a:rPr lang="tr-TR"/>
              <a:t>AUTF HALK SAĞLIĞI AD SEMİNER SUNUMU</a:t>
            </a:r>
          </a:p>
        </p:txBody>
      </p:sp>
      <p:sp>
        <p:nvSpPr>
          <p:cNvPr id="6" name="Slayt Numarası Yer Tutucusu 5">
            <a:extLst>
              <a:ext uri="{FF2B5EF4-FFF2-40B4-BE49-F238E27FC236}">
                <a16:creationId xmlns:a16="http://schemas.microsoft.com/office/drawing/2014/main" id="{3F8FA017-6EA8-41AD-B28F-0364D6F65AF4}"/>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204811928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A17CE20-FF09-4925-8F1A-6BD702FD6A4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61FA90-39AD-4D22-9D83-61D2DC44691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BA273E6-43D8-4948-9268-24508B931744}"/>
              </a:ext>
            </a:extLst>
          </p:cNvPr>
          <p:cNvSpPr>
            <a:spLocks noGrp="1"/>
          </p:cNvSpPr>
          <p:nvPr>
            <p:ph type="dt" sz="half" idx="10"/>
          </p:nvPr>
        </p:nvSpPr>
        <p:spPr/>
        <p:txBody>
          <a:bodyPr/>
          <a:lstStyle/>
          <a:p>
            <a:fld id="{1B55D613-A4B9-44F4-AB29-7A241BA0DF5B}" type="datetime1">
              <a:rPr lang="tr-TR" smtClean="0"/>
              <a:pPr/>
              <a:t>20.05.2019</a:t>
            </a:fld>
            <a:endParaRPr lang="tr-TR"/>
          </a:p>
        </p:txBody>
      </p:sp>
      <p:sp>
        <p:nvSpPr>
          <p:cNvPr id="5" name="Alt Bilgi Yer Tutucusu 4">
            <a:extLst>
              <a:ext uri="{FF2B5EF4-FFF2-40B4-BE49-F238E27FC236}">
                <a16:creationId xmlns:a16="http://schemas.microsoft.com/office/drawing/2014/main" id="{F3334047-42CE-4BCB-9AF3-D4A77E307BBB}"/>
              </a:ext>
            </a:extLst>
          </p:cNvPr>
          <p:cNvSpPr>
            <a:spLocks noGrp="1"/>
          </p:cNvSpPr>
          <p:nvPr>
            <p:ph type="ftr" sz="quarter" idx="11"/>
          </p:nvPr>
        </p:nvSpPr>
        <p:spPr/>
        <p:txBody>
          <a:bodyPr/>
          <a:lstStyle/>
          <a:p>
            <a:r>
              <a:rPr lang="tr-TR"/>
              <a:t>AUTF HALK SAĞLIĞI AD SEMİNER SUNUMU</a:t>
            </a:r>
          </a:p>
        </p:txBody>
      </p:sp>
      <p:sp>
        <p:nvSpPr>
          <p:cNvPr id="6" name="Slayt Numarası Yer Tutucusu 5">
            <a:extLst>
              <a:ext uri="{FF2B5EF4-FFF2-40B4-BE49-F238E27FC236}">
                <a16:creationId xmlns:a16="http://schemas.microsoft.com/office/drawing/2014/main" id="{D4E69EA7-2EF9-456F-AAEB-C0F4268E34FE}"/>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240138421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59966E-2548-4C4B-89AD-69ECD1BD0423}"/>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AE24C93-7C7E-4161-9458-36AE7C152D7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9665D4-D27F-444C-BED9-80994EF108F6}"/>
              </a:ext>
            </a:extLst>
          </p:cNvPr>
          <p:cNvSpPr>
            <a:spLocks noGrp="1"/>
          </p:cNvSpPr>
          <p:nvPr>
            <p:ph type="dt" sz="half" idx="10"/>
          </p:nvPr>
        </p:nvSpPr>
        <p:spPr/>
        <p:txBody>
          <a:bodyPr/>
          <a:lstStyle/>
          <a:p>
            <a:fld id="{D9D3A12F-249D-46B0-88D9-4F3F7A9D223C}" type="datetime1">
              <a:rPr lang="tr-TR" smtClean="0"/>
              <a:pPr/>
              <a:t>20.05.2019</a:t>
            </a:fld>
            <a:endParaRPr lang="tr-TR"/>
          </a:p>
        </p:txBody>
      </p:sp>
      <p:sp>
        <p:nvSpPr>
          <p:cNvPr id="5" name="Alt Bilgi Yer Tutucusu 4">
            <a:extLst>
              <a:ext uri="{FF2B5EF4-FFF2-40B4-BE49-F238E27FC236}">
                <a16:creationId xmlns:a16="http://schemas.microsoft.com/office/drawing/2014/main" id="{023179E0-F6BB-407D-8676-24C9D8071F1C}"/>
              </a:ext>
            </a:extLst>
          </p:cNvPr>
          <p:cNvSpPr>
            <a:spLocks noGrp="1"/>
          </p:cNvSpPr>
          <p:nvPr>
            <p:ph type="ftr" sz="quarter" idx="11"/>
          </p:nvPr>
        </p:nvSpPr>
        <p:spPr/>
        <p:txBody>
          <a:bodyPr/>
          <a:lstStyle/>
          <a:p>
            <a:r>
              <a:rPr lang="tr-TR"/>
              <a:t>AUTF HALK SAĞLIĞI AD SEMİNER SUNUMU</a:t>
            </a:r>
          </a:p>
        </p:txBody>
      </p:sp>
      <p:sp>
        <p:nvSpPr>
          <p:cNvPr id="6" name="Slayt Numarası Yer Tutucusu 5">
            <a:extLst>
              <a:ext uri="{FF2B5EF4-FFF2-40B4-BE49-F238E27FC236}">
                <a16:creationId xmlns:a16="http://schemas.microsoft.com/office/drawing/2014/main" id="{B5C50D08-18C2-4D52-9F5A-92711B5CA3DC}"/>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410114299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66A7B1-41BC-4E61-B5F0-B914BE7C076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966EBF5-60B0-41B8-8CE9-74DEDC838E58}"/>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CD7CDBE-C0D9-4E13-9BFE-C944ACE2BDA2}"/>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3BA4A1C-5D1B-4AB5-AB6B-13E0F6D2452C}"/>
              </a:ext>
            </a:extLst>
          </p:cNvPr>
          <p:cNvSpPr>
            <a:spLocks noGrp="1"/>
          </p:cNvSpPr>
          <p:nvPr>
            <p:ph type="dt" sz="half" idx="10"/>
          </p:nvPr>
        </p:nvSpPr>
        <p:spPr/>
        <p:txBody>
          <a:bodyPr/>
          <a:lstStyle/>
          <a:p>
            <a:fld id="{D97EAB13-2628-42A9-B512-02B3BEB72DF8}" type="datetime1">
              <a:rPr lang="tr-TR" smtClean="0"/>
              <a:pPr/>
              <a:t>20.05.2019</a:t>
            </a:fld>
            <a:endParaRPr lang="tr-TR"/>
          </a:p>
        </p:txBody>
      </p:sp>
      <p:sp>
        <p:nvSpPr>
          <p:cNvPr id="6" name="Alt Bilgi Yer Tutucusu 5">
            <a:extLst>
              <a:ext uri="{FF2B5EF4-FFF2-40B4-BE49-F238E27FC236}">
                <a16:creationId xmlns:a16="http://schemas.microsoft.com/office/drawing/2014/main" id="{DB5A8AF0-127C-4B70-911E-FB32BA887933}"/>
              </a:ext>
            </a:extLst>
          </p:cNvPr>
          <p:cNvSpPr>
            <a:spLocks noGrp="1"/>
          </p:cNvSpPr>
          <p:nvPr>
            <p:ph type="ftr" sz="quarter" idx="11"/>
          </p:nvPr>
        </p:nvSpPr>
        <p:spPr/>
        <p:txBody>
          <a:bodyPr/>
          <a:lstStyle/>
          <a:p>
            <a:r>
              <a:rPr lang="tr-TR"/>
              <a:t>AUTF HALK SAĞLIĞI AD SEMİNER SUNUMU</a:t>
            </a:r>
          </a:p>
        </p:txBody>
      </p:sp>
      <p:sp>
        <p:nvSpPr>
          <p:cNvPr id="7" name="Slayt Numarası Yer Tutucusu 6">
            <a:extLst>
              <a:ext uri="{FF2B5EF4-FFF2-40B4-BE49-F238E27FC236}">
                <a16:creationId xmlns:a16="http://schemas.microsoft.com/office/drawing/2014/main" id="{5D03CB85-F6D9-48C9-BF52-2A2EAAF6E4CE}"/>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182322377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5C45B5C-87B5-432A-B03F-E98A4EFCB756}"/>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9D1B3A-6F03-4109-A6DE-D3282D2F07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B9B41A0-7DFD-475D-B3A1-064254A1BFED}"/>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C13D35C-CD9E-4D10-936D-AF624594C58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450C7DA-DB96-486A-882A-DB0F6C972DAB}"/>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9C09436-BD8D-4993-81D4-52B1C68E2F9B}"/>
              </a:ext>
            </a:extLst>
          </p:cNvPr>
          <p:cNvSpPr>
            <a:spLocks noGrp="1"/>
          </p:cNvSpPr>
          <p:nvPr>
            <p:ph type="dt" sz="half" idx="10"/>
          </p:nvPr>
        </p:nvSpPr>
        <p:spPr/>
        <p:txBody>
          <a:bodyPr/>
          <a:lstStyle/>
          <a:p>
            <a:fld id="{9E97E7CF-EA45-4A17-BE1A-DCC2877FBA59}" type="datetime1">
              <a:rPr lang="tr-TR" smtClean="0"/>
              <a:pPr/>
              <a:t>20.05.2019</a:t>
            </a:fld>
            <a:endParaRPr lang="tr-TR"/>
          </a:p>
        </p:txBody>
      </p:sp>
      <p:sp>
        <p:nvSpPr>
          <p:cNvPr id="8" name="Alt Bilgi Yer Tutucusu 7">
            <a:extLst>
              <a:ext uri="{FF2B5EF4-FFF2-40B4-BE49-F238E27FC236}">
                <a16:creationId xmlns:a16="http://schemas.microsoft.com/office/drawing/2014/main" id="{A3895AA6-C349-4137-889E-679AC3F1E06B}"/>
              </a:ext>
            </a:extLst>
          </p:cNvPr>
          <p:cNvSpPr>
            <a:spLocks noGrp="1"/>
          </p:cNvSpPr>
          <p:nvPr>
            <p:ph type="ftr" sz="quarter" idx="11"/>
          </p:nvPr>
        </p:nvSpPr>
        <p:spPr/>
        <p:txBody>
          <a:bodyPr/>
          <a:lstStyle/>
          <a:p>
            <a:r>
              <a:rPr lang="tr-TR"/>
              <a:t>AUTF HALK SAĞLIĞI AD SEMİNER SUNUMU</a:t>
            </a:r>
          </a:p>
        </p:txBody>
      </p:sp>
      <p:sp>
        <p:nvSpPr>
          <p:cNvPr id="9" name="Slayt Numarası Yer Tutucusu 8">
            <a:extLst>
              <a:ext uri="{FF2B5EF4-FFF2-40B4-BE49-F238E27FC236}">
                <a16:creationId xmlns:a16="http://schemas.microsoft.com/office/drawing/2014/main" id="{9D845F32-259A-4825-8BE7-28B6D74936B3}"/>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16350451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70675E-E7E4-42F4-880B-274BB9A807A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0D4006B-83A8-483E-8078-2FBDDB31D6A5}"/>
              </a:ext>
            </a:extLst>
          </p:cNvPr>
          <p:cNvSpPr>
            <a:spLocks noGrp="1"/>
          </p:cNvSpPr>
          <p:nvPr>
            <p:ph type="dt" sz="half" idx="10"/>
          </p:nvPr>
        </p:nvSpPr>
        <p:spPr/>
        <p:txBody>
          <a:bodyPr/>
          <a:lstStyle/>
          <a:p>
            <a:fld id="{413AB45A-E45E-4D01-A164-549E79A3346A}" type="datetime1">
              <a:rPr lang="tr-TR" smtClean="0"/>
              <a:pPr/>
              <a:t>20.05.2019</a:t>
            </a:fld>
            <a:endParaRPr lang="tr-TR"/>
          </a:p>
        </p:txBody>
      </p:sp>
      <p:sp>
        <p:nvSpPr>
          <p:cNvPr id="4" name="Alt Bilgi Yer Tutucusu 3">
            <a:extLst>
              <a:ext uri="{FF2B5EF4-FFF2-40B4-BE49-F238E27FC236}">
                <a16:creationId xmlns:a16="http://schemas.microsoft.com/office/drawing/2014/main" id="{E930A10E-C163-4852-B4DE-3B364AE7E7EC}"/>
              </a:ext>
            </a:extLst>
          </p:cNvPr>
          <p:cNvSpPr>
            <a:spLocks noGrp="1"/>
          </p:cNvSpPr>
          <p:nvPr>
            <p:ph type="ftr" sz="quarter" idx="11"/>
          </p:nvPr>
        </p:nvSpPr>
        <p:spPr/>
        <p:txBody>
          <a:bodyPr/>
          <a:lstStyle/>
          <a:p>
            <a:r>
              <a:rPr lang="tr-TR"/>
              <a:t>AUTF HALK SAĞLIĞI AD SEMİNER SUNUMU</a:t>
            </a:r>
          </a:p>
        </p:txBody>
      </p:sp>
      <p:sp>
        <p:nvSpPr>
          <p:cNvPr id="5" name="Slayt Numarası Yer Tutucusu 4">
            <a:extLst>
              <a:ext uri="{FF2B5EF4-FFF2-40B4-BE49-F238E27FC236}">
                <a16:creationId xmlns:a16="http://schemas.microsoft.com/office/drawing/2014/main" id="{93230DA4-CBBC-49E0-B679-B9258CA5C40D}"/>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214708905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C189594-658B-425D-BF46-90FF6247A0EE}"/>
              </a:ext>
            </a:extLst>
          </p:cNvPr>
          <p:cNvSpPr>
            <a:spLocks noGrp="1"/>
          </p:cNvSpPr>
          <p:nvPr>
            <p:ph type="dt" sz="half" idx="10"/>
          </p:nvPr>
        </p:nvSpPr>
        <p:spPr/>
        <p:txBody>
          <a:bodyPr/>
          <a:lstStyle/>
          <a:p>
            <a:fld id="{91C49BCB-F395-4ECD-8391-9E695E62BEC1}" type="datetime1">
              <a:rPr lang="tr-TR" smtClean="0"/>
              <a:pPr/>
              <a:t>20.05.2019</a:t>
            </a:fld>
            <a:endParaRPr lang="tr-TR"/>
          </a:p>
        </p:txBody>
      </p:sp>
      <p:sp>
        <p:nvSpPr>
          <p:cNvPr id="3" name="Alt Bilgi Yer Tutucusu 2">
            <a:extLst>
              <a:ext uri="{FF2B5EF4-FFF2-40B4-BE49-F238E27FC236}">
                <a16:creationId xmlns:a16="http://schemas.microsoft.com/office/drawing/2014/main" id="{E64F7763-D92A-42EE-B440-944758017598}"/>
              </a:ext>
            </a:extLst>
          </p:cNvPr>
          <p:cNvSpPr>
            <a:spLocks noGrp="1"/>
          </p:cNvSpPr>
          <p:nvPr>
            <p:ph type="ftr" sz="quarter" idx="11"/>
          </p:nvPr>
        </p:nvSpPr>
        <p:spPr/>
        <p:txBody>
          <a:bodyPr/>
          <a:lstStyle/>
          <a:p>
            <a:r>
              <a:rPr lang="tr-TR"/>
              <a:t>AUTF HALK SAĞLIĞI AD SEMİNER SUNUMU</a:t>
            </a:r>
          </a:p>
        </p:txBody>
      </p:sp>
      <p:sp>
        <p:nvSpPr>
          <p:cNvPr id="4" name="Slayt Numarası Yer Tutucusu 3">
            <a:extLst>
              <a:ext uri="{FF2B5EF4-FFF2-40B4-BE49-F238E27FC236}">
                <a16:creationId xmlns:a16="http://schemas.microsoft.com/office/drawing/2014/main" id="{0145CB89-829E-4AD1-93F7-4C6F34876534}"/>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159533658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148CB9-1299-49E6-98F2-29400BF1E0C1}"/>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6E24414-D495-49B1-A2C8-CDE99444ED5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C7F4B70-38CD-4846-8180-00EB0E7643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6504A0-841D-4F53-B3C7-516B8010D30A}"/>
              </a:ext>
            </a:extLst>
          </p:cNvPr>
          <p:cNvSpPr>
            <a:spLocks noGrp="1"/>
          </p:cNvSpPr>
          <p:nvPr>
            <p:ph type="dt" sz="half" idx="10"/>
          </p:nvPr>
        </p:nvSpPr>
        <p:spPr/>
        <p:txBody>
          <a:bodyPr/>
          <a:lstStyle/>
          <a:p>
            <a:fld id="{A1D8CD0F-9117-4BA5-8041-B7887C6C6549}" type="datetime1">
              <a:rPr lang="tr-TR" smtClean="0"/>
              <a:pPr/>
              <a:t>20.05.2019</a:t>
            </a:fld>
            <a:endParaRPr lang="tr-TR"/>
          </a:p>
        </p:txBody>
      </p:sp>
      <p:sp>
        <p:nvSpPr>
          <p:cNvPr id="6" name="Alt Bilgi Yer Tutucusu 5">
            <a:extLst>
              <a:ext uri="{FF2B5EF4-FFF2-40B4-BE49-F238E27FC236}">
                <a16:creationId xmlns:a16="http://schemas.microsoft.com/office/drawing/2014/main" id="{B705F456-E907-4914-B553-A4E526EFCB8B}"/>
              </a:ext>
            </a:extLst>
          </p:cNvPr>
          <p:cNvSpPr>
            <a:spLocks noGrp="1"/>
          </p:cNvSpPr>
          <p:nvPr>
            <p:ph type="ftr" sz="quarter" idx="11"/>
          </p:nvPr>
        </p:nvSpPr>
        <p:spPr/>
        <p:txBody>
          <a:bodyPr/>
          <a:lstStyle/>
          <a:p>
            <a:r>
              <a:rPr lang="tr-TR"/>
              <a:t>AUTF HALK SAĞLIĞI AD SEMİNER SUNUMU</a:t>
            </a:r>
          </a:p>
        </p:txBody>
      </p:sp>
      <p:sp>
        <p:nvSpPr>
          <p:cNvPr id="7" name="Slayt Numarası Yer Tutucusu 6">
            <a:extLst>
              <a:ext uri="{FF2B5EF4-FFF2-40B4-BE49-F238E27FC236}">
                <a16:creationId xmlns:a16="http://schemas.microsoft.com/office/drawing/2014/main" id="{1A84BD77-9402-4857-9FD5-C33C90DD7F80}"/>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3319799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8ACBCE5-C9FC-4382-882B-C5C9FA47535D}"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DBB88DE0-30B5-46B8-B685-BF59EB17BD7D}" type="slidenum">
              <a:rPr lang="tr-TR"/>
              <a:pPr>
                <a:defRPr/>
              </a:pPr>
              <a:t>‹#›</a:t>
            </a:fld>
            <a:endParaRPr lang="tr-T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784D0C-7C47-4133-8510-4FA3399F0809}"/>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6AE29BC-8A3F-4722-93DC-8E598D3EA97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4BC38E19-DF7D-4D50-8B4E-BD50BE7968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408C6F3-37F7-4CF4-AA45-66A43984B1C4}"/>
              </a:ext>
            </a:extLst>
          </p:cNvPr>
          <p:cNvSpPr>
            <a:spLocks noGrp="1"/>
          </p:cNvSpPr>
          <p:nvPr>
            <p:ph type="dt" sz="half" idx="10"/>
          </p:nvPr>
        </p:nvSpPr>
        <p:spPr/>
        <p:txBody>
          <a:bodyPr/>
          <a:lstStyle/>
          <a:p>
            <a:fld id="{86E99E33-61CE-47A5-8A1A-762FF3FF974C}" type="datetime1">
              <a:rPr lang="tr-TR" smtClean="0"/>
              <a:pPr/>
              <a:t>20.05.2019</a:t>
            </a:fld>
            <a:endParaRPr lang="tr-TR"/>
          </a:p>
        </p:txBody>
      </p:sp>
      <p:sp>
        <p:nvSpPr>
          <p:cNvPr id="6" name="Alt Bilgi Yer Tutucusu 5">
            <a:extLst>
              <a:ext uri="{FF2B5EF4-FFF2-40B4-BE49-F238E27FC236}">
                <a16:creationId xmlns:a16="http://schemas.microsoft.com/office/drawing/2014/main" id="{F934F11D-1F78-4ED6-8ADD-7FD7E78F547E}"/>
              </a:ext>
            </a:extLst>
          </p:cNvPr>
          <p:cNvSpPr>
            <a:spLocks noGrp="1"/>
          </p:cNvSpPr>
          <p:nvPr>
            <p:ph type="ftr" sz="quarter" idx="11"/>
          </p:nvPr>
        </p:nvSpPr>
        <p:spPr/>
        <p:txBody>
          <a:bodyPr/>
          <a:lstStyle/>
          <a:p>
            <a:r>
              <a:rPr lang="tr-TR"/>
              <a:t>AUTF HALK SAĞLIĞI AD SEMİNER SUNUMU</a:t>
            </a:r>
          </a:p>
        </p:txBody>
      </p:sp>
      <p:sp>
        <p:nvSpPr>
          <p:cNvPr id="7" name="Slayt Numarası Yer Tutucusu 6">
            <a:extLst>
              <a:ext uri="{FF2B5EF4-FFF2-40B4-BE49-F238E27FC236}">
                <a16:creationId xmlns:a16="http://schemas.microsoft.com/office/drawing/2014/main" id="{5D85A218-7279-49BC-96B1-061B4CB7686E}"/>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5827504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479BF8-F9B9-473C-B5FF-7B7DED1F2EE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BA6369C-5CA6-4967-B9FD-10918B48422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37F74F-9398-401A-BFFD-AE576B30CB88}"/>
              </a:ext>
            </a:extLst>
          </p:cNvPr>
          <p:cNvSpPr>
            <a:spLocks noGrp="1"/>
          </p:cNvSpPr>
          <p:nvPr>
            <p:ph type="dt" sz="half" idx="10"/>
          </p:nvPr>
        </p:nvSpPr>
        <p:spPr/>
        <p:txBody>
          <a:bodyPr/>
          <a:lstStyle/>
          <a:p>
            <a:fld id="{678C098F-9C50-4D6B-BADB-9DBF4CA3C47F}" type="datetime1">
              <a:rPr lang="tr-TR" smtClean="0"/>
              <a:pPr/>
              <a:t>20.05.2019</a:t>
            </a:fld>
            <a:endParaRPr lang="tr-TR"/>
          </a:p>
        </p:txBody>
      </p:sp>
      <p:sp>
        <p:nvSpPr>
          <p:cNvPr id="5" name="Alt Bilgi Yer Tutucusu 4">
            <a:extLst>
              <a:ext uri="{FF2B5EF4-FFF2-40B4-BE49-F238E27FC236}">
                <a16:creationId xmlns:a16="http://schemas.microsoft.com/office/drawing/2014/main" id="{2F90EF70-EACF-4D9A-A9D9-03A5D3D532BE}"/>
              </a:ext>
            </a:extLst>
          </p:cNvPr>
          <p:cNvSpPr>
            <a:spLocks noGrp="1"/>
          </p:cNvSpPr>
          <p:nvPr>
            <p:ph type="ftr" sz="quarter" idx="11"/>
          </p:nvPr>
        </p:nvSpPr>
        <p:spPr/>
        <p:txBody>
          <a:bodyPr/>
          <a:lstStyle/>
          <a:p>
            <a:r>
              <a:rPr lang="tr-TR"/>
              <a:t>AUTF HALK SAĞLIĞI AD SEMİNER SUNUMU</a:t>
            </a:r>
          </a:p>
        </p:txBody>
      </p:sp>
      <p:sp>
        <p:nvSpPr>
          <p:cNvPr id="6" name="Slayt Numarası Yer Tutucusu 5">
            <a:extLst>
              <a:ext uri="{FF2B5EF4-FFF2-40B4-BE49-F238E27FC236}">
                <a16:creationId xmlns:a16="http://schemas.microsoft.com/office/drawing/2014/main" id="{813E76D8-F206-496A-A51D-98C882C5D37B}"/>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231034802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EE4E636-0B40-40EC-91FB-7CEF298B488D}"/>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98F9A88-900E-4265-925F-5FD695EAC7AF}"/>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025DAA-C53F-4435-B16C-D73A90A7E49E}"/>
              </a:ext>
            </a:extLst>
          </p:cNvPr>
          <p:cNvSpPr>
            <a:spLocks noGrp="1"/>
          </p:cNvSpPr>
          <p:nvPr>
            <p:ph type="dt" sz="half" idx="10"/>
          </p:nvPr>
        </p:nvSpPr>
        <p:spPr/>
        <p:txBody>
          <a:bodyPr/>
          <a:lstStyle/>
          <a:p>
            <a:fld id="{86E525D5-1E60-41DA-8DDD-198D1E346E19}" type="datetime1">
              <a:rPr lang="tr-TR" smtClean="0"/>
              <a:pPr/>
              <a:t>20.05.2019</a:t>
            </a:fld>
            <a:endParaRPr lang="tr-TR"/>
          </a:p>
        </p:txBody>
      </p:sp>
      <p:sp>
        <p:nvSpPr>
          <p:cNvPr id="5" name="Alt Bilgi Yer Tutucusu 4">
            <a:extLst>
              <a:ext uri="{FF2B5EF4-FFF2-40B4-BE49-F238E27FC236}">
                <a16:creationId xmlns:a16="http://schemas.microsoft.com/office/drawing/2014/main" id="{3F8E52B1-ED09-4C3F-9723-B59D4EBD9A9E}"/>
              </a:ext>
            </a:extLst>
          </p:cNvPr>
          <p:cNvSpPr>
            <a:spLocks noGrp="1"/>
          </p:cNvSpPr>
          <p:nvPr>
            <p:ph type="ftr" sz="quarter" idx="11"/>
          </p:nvPr>
        </p:nvSpPr>
        <p:spPr/>
        <p:txBody>
          <a:bodyPr/>
          <a:lstStyle/>
          <a:p>
            <a:r>
              <a:rPr lang="tr-TR"/>
              <a:t>AUTF HALK SAĞLIĞI AD SEMİNER SUNUMU</a:t>
            </a:r>
          </a:p>
        </p:txBody>
      </p:sp>
      <p:sp>
        <p:nvSpPr>
          <p:cNvPr id="6" name="Slayt Numarası Yer Tutucusu 5">
            <a:extLst>
              <a:ext uri="{FF2B5EF4-FFF2-40B4-BE49-F238E27FC236}">
                <a16:creationId xmlns:a16="http://schemas.microsoft.com/office/drawing/2014/main" id="{98164BBD-70EC-49E5-91DB-7918A45D9030}"/>
              </a:ext>
            </a:extLst>
          </p:cNvPr>
          <p:cNvSpPr>
            <a:spLocks noGrp="1"/>
          </p:cNvSpPr>
          <p:nvPr>
            <p:ph type="sldNum" sz="quarter" idx="12"/>
          </p:nvPr>
        </p:nvSpPr>
        <p:spPr/>
        <p:txBody>
          <a:bodyPr/>
          <a:lstStyle/>
          <a:p>
            <a:fld id="{10BF04CC-AE8D-4366-9C68-9D4F16D522AC}" type="slidenum">
              <a:rPr lang="tr-TR" smtClean="0"/>
              <a:pPr/>
              <a:t>‹#›</a:t>
            </a:fld>
            <a:endParaRPr lang="tr-TR"/>
          </a:p>
        </p:txBody>
      </p:sp>
    </p:spTree>
    <p:extLst>
      <p:ext uri="{BB962C8B-B14F-4D97-AF65-F5344CB8AC3E}">
        <p14:creationId xmlns:p14="http://schemas.microsoft.com/office/powerpoint/2010/main" val="3714671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962DF5E1-36C9-4727-BCA4-B2B531277F74}"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8276B539-F433-4CD6-89D3-BC87F5727074}"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7EAEF59-6665-428E-883A-0AA99EC1B487}"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8E6F629D-AAF4-4B91-8943-219E1D441528}"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6902E190-3809-4017-825E-226B8E808B6B}"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9F931BA8-5F58-4A3F-823A-3E43EB4EBF0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271F3C61-0A81-4842-84DF-F4541FD99697}" type="datetime1">
              <a:rPr lang="tr-TR" smtClean="0"/>
              <a:pPr>
                <a:defRPr/>
              </a:pPr>
              <a:t>20.05.2019</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9" name="Rectangle 6"/>
          <p:cNvSpPr>
            <a:spLocks noGrp="1" noChangeArrowheads="1"/>
          </p:cNvSpPr>
          <p:nvPr>
            <p:ph type="sldNum" sz="quarter" idx="12"/>
          </p:nvPr>
        </p:nvSpPr>
        <p:spPr>
          <a:ln/>
        </p:spPr>
        <p:txBody>
          <a:bodyPr/>
          <a:lstStyle>
            <a:lvl1pPr>
              <a:defRPr/>
            </a:lvl1pPr>
          </a:lstStyle>
          <a:p>
            <a:pPr>
              <a:defRPr/>
            </a:pPr>
            <a:fld id="{E7049F75-5F25-46F9-B5E8-C00C5ED2B08D}"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p:cNvSpPr>
            <a:spLocks noGrp="1"/>
          </p:cNvSpPr>
          <p:nvPr>
            <p:ph type="dt" sz="half" idx="10"/>
          </p:nvPr>
        </p:nvSpPr>
        <p:spPr/>
        <p:txBody>
          <a:bodyPr/>
          <a:lstStyle>
            <a:lvl1pPr>
              <a:defRPr/>
            </a:lvl1pPr>
          </a:lstStyle>
          <a:p>
            <a:pPr>
              <a:defRPr/>
            </a:pPr>
            <a:fld id="{D733D612-4ED9-4251-B318-8327C1CC5DC3}" type="datetime1">
              <a:rPr lang="tr-TR" smtClean="0"/>
              <a:pPr>
                <a:defRPr/>
              </a:pPr>
              <a:t>20.05.2019</a:t>
            </a:fld>
            <a:endParaRPr lang="tr-TR"/>
          </a:p>
        </p:txBody>
      </p:sp>
      <p:sp>
        <p:nvSpPr>
          <p:cNvPr id="6"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7" name="Slide Number Placeholder 5"/>
          <p:cNvSpPr>
            <a:spLocks noGrp="1"/>
          </p:cNvSpPr>
          <p:nvPr>
            <p:ph type="sldNum" sz="quarter" idx="12"/>
          </p:nvPr>
        </p:nvSpPr>
        <p:spPr/>
        <p:txBody>
          <a:bodyPr/>
          <a:lstStyle>
            <a:lvl1pPr>
              <a:defRPr/>
            </a:lvl1pPr>
          </a:lstStyle>
          <a:p>
            <a:pPr>
              <a:defRPr/>
            </a:pPr>
            <a:fld id="{8818F8B1-427C-4448-9121-A79BB76BE623}"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115CF66C-EAA1-4AC6-A540-5018D6B49F6F}" type="datetime1">
              <a:rPr lang="tr-TR" smtClean="0"/>
              <a:pPr>
                <a:defRPr/>
              </a:pPr>
              <a:t>20.05.2019</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6"/>
          <p:cNvSpPr>
            <a:spLocks noGrp="1" noChangeArrowheads="1"/>
          </p:cNvSpPr>
          <p:nvPr>
            <p:ph type="sldNum" sz="quarter" idx="12"/>
          </p:nvPr>
        </p:nvSpPr>
        <p:spPr>
          <a:ln/>
        </p:spPr>
        <p:txBody>
          <a:bodyPr/>
          <a:lstStyle>
            <a:lvl1pPr>
              <a:defRPr/>
            </a:lvl1pPr>
          </a:lstStyle>
          <a:p>
            <a:pPr>
              <a:defRPr/>
            </a:pPr>
            <a:fld id="{1ED42E25-FB36-4E45-8AF5-07560E9D1235}"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D9059DF-3291-48DF-BDE0-6CA75AE3FCDD}" type="datetime1">
              <a:rPr lang="tr-TR" smtClean="0"/>
              <a:pPr>
                <a:defRPr/>
              </a:pPr>
              <a:t>20.05.2019</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4" name="Rectangle 6"/>
          <p:cNvSpPr>
            <a:spLocks noGrp="1" noChangeArrowheads="1"/>
          </p:cNvSpPr>
          <p:nvPr>
            <p:ph type="sldNum" sz="quarter" idx="12"/>
          </p:nvPr>
        </p:nvSpPr>
        <p:spPr>
          <a:ln/>
        </p:spPr>
        <p:txBody>
          <a:bodyPr/>
          <a:lstStyle>
            <a:lvl1pPr>
              <a:defRPr/>
            </a:lvl1pPr>
          </a:lstStyle>
          <a:p>
            <a:pPr>
              <a:defRPr/>
            </a:pPr>
            <a:fld id="{C4855DD3-5989-4658-AA3B-F633C4D648D5}"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1"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F5E0970-8179-4532-81A1-42ACDA7A046F}"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A2D26288-AED3-4BCA-A122-38415278D0B5}"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9B03CE0-8DD2-41F7-8DF7-47FBD0583477}"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42933896-BD63-4D23-9899-95A825890E65}"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26B01D1-D11E-4653-9A1D-CD7B94D92CEF}"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142DCAEB-50B1-4EF8-82D7-210884195E65}"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44BC769-9D5E-4203-822E-75B707E13E6A}"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19A2EDEB-BB9A-4023-9A55-CA226D2EA4FB}" type="slidenum">
              <a:rPr lang="tr-TR"/>
              <a:pPr>
                <a:defRPr/>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tr-TR"/>
          </a:p>
        </p:txBody>
      </p:sp>
      <p:sp>
        <p:nvSpPr>
          <p:cNvPr id="3" name="Chart Placeholder 2"/>
          <p:cNvSpPr>
            <a:spLocks noGrp="1"/>
          </p:cNvSpPr>
          <p:nvPr>
            <p:ph type="chart" idx="1"/>
          </p:nvPr>
        </p:nvSpPr>
        <p:spPr>
          <a:xfrm>
            <a:off x="685800" y="1981200"/>
            <a:ext cx="7772400" cy="4114800"/>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fld id="{7CCA2BE6-BC2F-40E8-9228-3680DD620246}"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732B9025-2AC8-403A-A19C-D7BD11F28E54}" type="slidenum">
              <a:rPr lang="tr-TR"/>
              <a:pPr>
                <a:defRP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tr-TR"/>
          </a:p>
        </p:txBody>
      </p:sp>
      <p:sp>
        <p:nvSpPr>
          <p:cNvPr id="3" name="ClipArt Placeholder 2"/>
          <p:cNvSpPr>
            <a:spLocks noGrp="1"/>
          </p:cNvSpPr>
          <p:nvPr>
            <p:ph type="clipArt" sz="half" idx="1"/>
          </p:nvPr>
        </p:nvSpPr>
        <p:spPr>
          <a:xfrm>
            <a:off x="685800" y="1981200"/>
            <a:ext cx="3810000" cy="4114800"/>
          </a:xfrm>
        </p:spPr>
        <p:txBody>
          <a:bodyPr/>
          <a:lstStyle/>
          <a:p>
            <a:pPr lvl="0"/>
            <a:endParaRPr lang="tr-TR"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9A198D42-47FB-4E69-B849-A625C4CBDCAE}"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96BD6DD5-5AD9-4CAF-99B7-F5D417AA18DC}" type="slidenum">
              <a:rPr lang="tr-TR"/>
              <a:pPr>
                <a:defRPr/>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hart Placeholder 3"/>
          <p:cNvSpPr>
            <a:spLocks noGrp="1"/>
          </p:cNvSpPr>
          <p:nvPr>
            <p:ph type="chart" sz="half" idx="2"/>
          </p:nvPr>
        </p:nvSpPr>
        <p:spPr>
          <a:xfrm>
            <a:off x="4648200" y="1981200"/>
            <a:ext cx="3810000" cy="4114800"/>
          </a:xfrm>
        </p:spPr>
        <p:txBody>
          <a:bodyPr/>
          <a:lstStyle/>
          <a:p>
            <a:pPr lvl="0"/>
            <a:endParaRPr lang="tr-TR" noProof="0"/>
          </a:p>
        </p:txBody>
      </p:sp>
      <p:sp>
        <p:nvSpPr>
          <p:cNvPr id="5" name="Rectangle 4"/>
          <p:cNvSpPr>
            <a:spLocks noGrp="1" noChangeArrowheads="1"/>
          </p:cNvSpPr>
          <p:nvPr>
            <p:ph type="dt" sz="half" idx="10"/>
          </p:nvPr>
        </p:nvSpPr>
        <p:spPr>
          <a:ln/>
        </p:spPr>
        <p:txBody>
          <a:bodyPr/>
          <a:lstStyle>
            <a:lvl1pPr>
              <a:defRPr/>
            </a:lvl1pPr>
          </a:lstStyle>
          <a:p>
            <a:pPr>
              <a:defRPr/>
            </a:pPr>
            <a:fld id="{AD6C56FA-1AB1-4185-91CF-38EB3A27CD6D}"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3D1C0B6A-CBCC-4488-94BA-FF9895F743C7}" type="slidenum">
              <a:rPr lang="tr-TR"/>
              <a:pPr>
                <a:defRPr/>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grpSp>
            <p:nvGrpSpPr>
              <p:cNvPr id="11"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grpSp>
        <p:pic>
          <p:nvPicPr>
            <p:cNvPr id="7" name="Picture 91" descr="earth"/>
            <p:cNvPicPr>
              <a:picLocks noChangeAspect="1" noChangeArrowheads="1"/>
            </p:cNvPicPr>
            <p:nvPr userDrawn="1"/>
          </p:nvPicPr>
          <p:blipFill>
            <a:blip r:embed="rId2" cstate="email">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248924" name="Rectangle 92"/>
          <p:cNvSpPr>
            <a:spLocks noGrp="1" noChangeArrowheads="1"/>
          </p:cNvSpPr>
          <p:nvPr>
            <p:ph type="ctrTitle"/>
          </p:nvPr>
        </p:nvSpPr>
        <p:spPr>
          <a:xfrm>
            <a:off x="1828800" y="1828800"/>
            <a:ext cx="6934200" cy="2362200"/>
          </a:xfrm>
        </p:spPr>
        <p:txBody>
          <a:bodyPr/>
          <a:lstStyle>
            <a:lvl1pPr>
              <a:defRPr/>
            </a:lvl1pPr>
          </a:lstStyle>
          <a:p>
            <a:r>
              <a:rPr lang="tr-TR"/>
              <a:t>Asıl başlık stili için tıklatın</a:t>
            </a:r>
          </a:p>
        </p:txBody>
      </p:sp>
      <p:sp>
        <p:nvSpPr>
          <p:cNvPr id="248925"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tr-TR"/>
              <a:t>Asıl alt başlık stilini düzenlemek için tıklatın</a:t>
            </a:r>
          </a:p>
        </p:txBody>
      </p:sp>
      <p:sp>
        <p:nvSpPr>
          <p:cNvPr id="94" name="Rectangle 94"/>
          <p:cNvSpPr>
            <a:spLocks noGrp="1" noChangeArrowheads="1"/>
          </p:cNvSpPr>
          <p:nvPr>
            <p:ph type="dt" sz="half" idx="10"/>
          </p:nvPr>
        </p:nvSpPr>
        <p:spPr>
          <a:xfrm>
            <a:off x="533400" y="6324600"/>
            <a:ext cx="1905000" cy="457200"/>
          </a:xfrm>
        </p:spPr>
        <p:txBody>
          <a:bodyPr/>
          <a:lstStyle>
            <a:lvl1pPr>
              <a:defRPr/>
            </a:lvl1pPr>
          </a:lstStyle>
          <a:p>
            <a:pPr>
              <a:defRPr/>
            </a:pPr>
            <a:fld id="{E3E1936F-19CD-48CC-A700-FFB4BA997AF4}" type="datetime1">
              <a:rPr lang="tr-TR" smtClean="0"/>
              <a:pPr>
                <a:defRPr/>
              </a:pPr>
              <a:t>20.05.2019</a:t>
            </a:fld>
            <a:endParaRPr lang="tr-TR"/>
          </a:p>
        </p:txBody>
      </p:sp>
      <p:sp>
        <p:nvSpPr>
          <p:cNvPr id="95" name="Rectangle 95"/>
          <p:cNvSpPr>
            <a:spLocks noGrp="1" noChangeArrowheads="1"/>
          </p:cNvSpPr>
          <p:nvPr>
            <p:ph type="ftr" sz="quarter" idx="11"/>
          </p:nvPr>
        </p:nvSpPr>
        <p:spPr>
          <a:xfrm>
            <a:off x="3200400" y="6324600"/>
            <a:ext cx="2895600" cy="457200"/>
          </a:xfrm>
        </p:spPr>
        <p:txBody>
          <a:bodyPr/>
          <a:lstStyle>
            <a:lvl1pPr>
              <a:defRPr/>
            </a:lvl1pPr>
          </a:lstStyle>
          <a:p>
            <a:pPr>
              <a:defRPr/>
            </a:pPr>
            <a:r>
              <a:rPr lang="tr-TR"/>
              <a:t>www.ahmetsaltik.net    Prof. A. Saltık</a:t>
            </a:r>
          </a:p>
        </p:txBody>
      </p:sp>
      <p:sp>
        <p:nvSpPr>
          <p:cNvPr id="96" name="Rectangle 96"/>
          <p:cNvSpPr>
            <a:spLocks noGrp="1" noChangeArrowheads="1"/>
          </p:cNvSpPr>
          <p:nvPr>
            <p:ph type="sldNum" sz="quarter" idx="12"/>
          </p:nvPr>
        </p:nvSpPr>
        <p:spPr>
          <a:xfrm>
            <a:off x="6858000" y="6324600"/>
            <a:ext cx="1905000" cy="457200"/>
          </a:xfrm>
        </p:spPr>
        <p:txBody>
          <a:bodyPr/>
          <a:lstStyle>
            <a:lvl1pPr>
              <a:defRPr/>
            </a:lvl1pPr>
          </a:lstStyle>
          <a:p>
            <a:pPr>
              <a:defRPr/>
            </a:pPr>
            <a:fld id="{31FB223D-919F-4161-9452-655F1968DEF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p:cNvSpPr>
            <a:spLocks noGrp="1"/>
          </p:cNvSpPr>
          <p:nvPr>
            <p:ph type="dt" sz="half" idx="10"/>
          </p:nvPr>
        </p:nvSpPr>
        <p:spPr/>
        <p:txBody>
          <a:bodyPr/>
          <a:lstStyle>
            <a:lvl1pPr>
              <a:defRPr/>
            </a:lvl1pPr>
          </a:lstStyle>
          <a:p>
            <a:pPr>
              <a:defRPr/>
            </a:pPr>
            <a:fld id="{6179BCD7-6A33-48EA-8986-6F4A6B84C382}" type="datetime1">
              <a:rPr lang="tr-TR" smtClean="0"/>
              <a:pPr>
                <a:defRPr/>
              </a:pPr>
              <a:t>20.05.2019</a:t>
            </a:fld>
            <a:endParaRPr lang="tr-TR"/>
          </a:p>
        </p:txBody>
      </p:sp>
      <p:sp>
        <p:nvSpPr>
          <p:cNvPr id="8"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9" name="Slide Number Placeholder 5"/>
          <p:cNvSpPr>
            <a:spLocks noGrp="1"/>
          </p:cNvSpPr>
          <p:nvPr>
            <p:ph type="sldNum" sz="quarter" idx="12"/>
          </p:nvPr>
        </p:nvSpPr>
        <p:spPr/>
        <p:txBody>
          <a:bodyPr/>
          <a:lstStyle>
            <a:lvl1pPr>
              <a:defRPr/>
            </a:lvl1pPr>
          </a:lstStyle>
          <a:p>
            <a:pPr>
              <a:defRPr/>
            </a:pPr>
            <a:fld id="{4C86AA57-33DC-476A-9335-49F33101F029}"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5E68316-BAEB-47D6-94C9-E0418C1A72EF}"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86375462-33FF-4C0F-81D3-69E2D120F6F6}" type="slidenum">
              <a:rPr lang="tr-TR"/>
              <a:pPr>
                <a:defRPr/>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104C5FD-FB92-4BD6-9F1D-20BC3490AF97}"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954EFC30-3725-4473-B0A0-9B4401ACD864}" type="slidenum">
              <a:rPr lang="tr-TR"/>
              <a:pPr>
                <a:defRPr/>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5801" y="2147888"/>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2338" y="2147888"/>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EE0BF5A3-A3EB-454F-A7B4-D9BD6BF75A11}"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F9801E65-7A6A-46D7-85B4-62989202C0AA}" type="slidenum">
              <a:rPr lang="tr-TR"/>
              <a:pPr>
                <a:defRPr/>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99739EC9-4FCA-4085-AA8E-EAA91F9780B8}" type="datetime1">
              <a:rPr lang="tr-TR" smtClean="0"/>
              <a:pPr>
                <a:defRPr/>
              </a:pPr>
              <a:t>20.05.2019</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9" name="Rectangle 6"/>
          <p:cNvSpPr>
            <a:spLocks noGrp="1" noChangeArrowheads="1"/>
          </p:cNvSpPr>
          <p:nvPr>
            <p:ph type="sldNum" sz="quarter" idx="12"/>
          </p:nvPr>
        </p:nvSpPr>
        <p:spPr>
          <a:ln/>
        </p:spPr>
        <p:txBody>
          <a:bodyPr/>
          <a:lstStyle>
            <a:lvl1pPr>
              <a:defRPr/>
            </a:lvl1pPr>
          </a:lstStyle>
          <a:p>
            <a:pPr>
              <a:defRPr/>
            </a:pPr>
            <a:fld id="{0AB02DCE-B505-4EE5-90E4-AB7E8FD7163E}" type="slidenum">
              <a:rPr lang="tr-TR"/>
              <a:pPr>
                <a:defRPr/>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919462AA-F138-4199-8D58-F824E0267A58}" type="datetime1">
              <a:rPr lang="tr-TR" smtClean="0"/>
              <a:pPr>
                <a:defRPr/>
              </a:pPr>
              <a:t>20.05.2019</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6"/>
          <p:cNvSpPr>
            <a:spLocks noGrp="1" noChangeArrowheads="1"/>
          </p:cNvSpPr>
          <p:nvPr>
            <p:ph type="sldNum" sz="quarter" idx="12"/>
          </p:nvPr>
        </p:nvSpPr>
        <p:spPr>
          <a:ln/>
        </p:spPr>
        <p:txBody>
          <a:bodyPr/>
          <a:lstStyle>
            <a:lvl1pPr>
              <a:defRPr/>
            </a:lvl1pPr>
          </a:lstStyle>
          <a:p>
            <a:pPr>
              <a:defRPr/>
            </a:pPr>
            <a:fld id="{2176B313-39D9-4CBC-AB29-B3187182B9D7}" type="slidenum">
              <a:rPr lang="tr-TR"/>
              <a:pPr>
                <a:defRPr/>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EFCA152-7261-4EDE-806D-989ACB97C21E}" type="datetime1">
              <a:rPr lang="tr-TR" smtClean="0"/>
              <a:pPr>
                <a:defRPr/>
              </a:pPr>
              <a:t>20.05.2019</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4" name="Rectangle 6"/>
          <p:cNvSpPr>
            <a:spLocks noGrp="1" noChangeArrowheads="1"/>
          </p:cNvSpPr>
          <p:nvPr>
            <p:ph type="sldNum" sz="quarter" idx="12"/>
          </p:nvPr>
        </p:nvSpPr>
        <p:spPr>
          <a:ln/>
        </p:spPr>
        <p:txBody>
          <a:bodyPr/>
          <a:lstStyle>
            <a:lvl1pPr>
              <a:defRPr/>
            </a:lvl1pPr>
          </a:lstStyle>
          <a:p>
            <a:pPr>
              <a:defRPr/>
            </a:pPr>
            <a:fld id="{E551B971-96AC-4527-9588-773DE6BBA3C4}" type="slidenum">
              <a:rPr lang="tr-TR"/>
              <a:pPr>
                <a:defRPr/>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6811D1-6484-471F-8ADD-84E78D9A812F}"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1AC449C7-7C69-4FB4-819C-36289B57F3CB}" type="slidenum">
              <a:rPr lang="tr-TR"/>
              <a:pPr>
                <a:defRPr/>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09F2532-83DA-4E59-BD1B-B41B35B8EB8E}"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E23779F8-2E75-4152-B5E5-5B88254FEAF8}" type="slidenum">
              <a:rPr lang="tr-TR"/>
              <a:pPr>
                <a:defRPr/>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B1591274-0E22-45DF-8D78-E9387A79162A}"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206B6691-0228-44C9-9DD9-4F3E2A4FA754}" type="slidenum">
              <a:rPr lang="tr-TR"/>
              <a:pPr>
                <a:defRPr/>
              </a:pPr>
              <a:t>‹#›</a:t>
            </a:fld>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198" y="930278"/>
            <a:ext cx="2053003" cy="5332413"/>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246186" y="930278"/>
            <a:ext cx="6018335" cy="5332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8A975503-BB41-463B-AAA2-F7B213AF8883}"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6684E2E5-6240-41C1-BCBE-A1F462B081F4}"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7424B198-8E0E-4527-9F48-E0DE1D0DBC6E}" type="datetime1">
              <a:rPr lang="tr-TR" smtClean="0"/>
              <a:pPr>
                <a:defRPr/>
              </a:pPr>
              <a:t>20.05.2019</a:t>
            </a:fld>
            <a:endParaRPr lang="tr-TR"/>
          </a:p>
        </p:txBody>
      </p:sp>
      <p:sp>
        <p:nvSpPr>
          <p:cNvPr id="4"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5" name="Slide Number Placeholder 5"/>
          <p:cNvSpPr>
            <a:spLocks noGrp="1"/>
          </p:cNvSpPr>
          <p:nvPr>
            <p:ph type="sldNum" sz="quarter" idx="12"/>
          </p:nvPr>
        </p:nvSpPr>
        <p:spPr/>
        <p:txBody>
          <a:bodyPr/>
          <a:lstStyle>
            <a:lvl1pPr>
              <a:defRPr/>
            </a:lvl1pPr>
          </a:lstStyle>
          <a:p>
            <a:pPr>
              <a:defRPr/>
            </a:pPr>
            <a:fld id="{140A563C-1E1C-4718-BE51-DF06C1E03949}"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185" y="930275"/>
            <a:ext cx="7772400"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685801" y="2147888"/>
            <a:ext cx="381586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2338" y="2147888"/>
            <a:ext cx="381586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C288BFFD-AB7C-46DC-A3A0-E3741F14661F}"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466E6CDB-BD6D-44E4-ABA0-1B1544D360C2}" type="slidenum">
              <a:rPr lang="tr-TR"/>
              <a:pPr>
                <a:defRPr/>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63CB2A1F-7304-4110-9953-5BC904CA94B4}"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59DCDD2C-D966-4683-A3D0-6CC079057D00}" type="slidenum">
              <a:rPr lang="tr-TR"/>
              <a:pPr>
                <a:defRPr/>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1095F9B-8C0E-4C97-9A42-6522A2EFA9F1}"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3F25A724-4F77-4630-8098-E3EA7DAFB120}" type="slidenum">
              <a:rPr lang="tr-TR"/>
              <a:pPr>
                <a:defRPr/>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367AEA5-2B49-4314-8B2E-A3D6E935A12B}"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CE594AEE-E0CA-4AA0-82A8-B1175C96D8B0}" type="slidenum">
              <a:rPr lang="tr-TR"/>
              <a:pPr>
                <a:defRPr/>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6E0D2816-4281-4866-92DB-155D3E9A6287}"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B41F96E2-1277-4D7B-AAE8-17373BAC8937}" type="slidenum">
              <a:rPr lang="tr-TR"/>
              <a:pPr>
                <a:defRPr/>
              </a:pPr>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994934FD-8D5D-47B1-85DA-609F2B26C1F6}" type="datetime1">
              <a:rPr lang="tr-TR" smtClean="0"/>
              <a:pPr>
                <a:defRPr/>
              </a:pPr>
              <a:t>20.05.2019</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9" name="Rectangle 6"/>
          <p:cNvSpPr>
            <a:spLocks noGrp="1" noChangeArrowheads="1"/>
          </p:cNvSpPr>
          <p:nvPr>
            <p:ph type="sldNum" sz="quarter" idx="12"/>
          </p:nvPr>
        </p:nvSpPr>
        <p:spPr>
          <a:ln/>
        </p:spPr>
        <p:txBody>
          <a:bodyPr/>
          <a:lstStyle>
            <a:lvl1pPr>
              <a:defRPr/>
            </a:lvl1pPr>
          </a:lstStyle>
          <a:p>
            <a:pPr>
              <a:defRPr/>
            </a:pPr>
            <a:fld id="{F83C0CFE-D838-4C52-B9BD-FD22DA842A69}" type="slidenum">
              <a:rPr lang="tr-TR"/>
              <a:pPr>
                <a:defRPr/>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7E947CCE-81F3-4842-AE53-238258ECBACD}" type="datetime1">
              <a:rPr lang="tr-TR" smtClean="0"/>
              <a:pPr>
                <a:defRPr/>
              </a:pPr>
              <a:t>20.05.2019</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5" name="Rectangle 6"/>
          <p:cNvSpPr>
            <a:spLocks noGrp="1" noChangeArrowheads="1"/>
          </p:cNvSpPr>
          <p:nvPr>
            <p:ph type="sldNum" sz="quarter" idx="12"/>
          </p:nvPr>
        </p:nvSpPr>
        <p:spPr>
          <a:ln/>
        </p:spPr>
        <p:txBody>
          <a:bodyPr/>
          <a:lstStyle>
            <a:lvl1pPr>
              <a:defRPr/>
            </a:lvl1pPr>
          </a:lstStyle>
          <a:p>
            <a:pPr>
              <a:defRPr/>
            </a:pPr>
            <a:fld id="{96C80CD7-4273-4AF0-B295-BE3557964FC0}" type="slidenum">
              <a:rPr lang="tr-TR"/>
              <a:pPr>
                <a:defRPr/>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AB5B5E-ABCF-45C0-A9E1-A9155450053C}" type="datetime1">
              <a:rPr lang="tr-TR" smtClean="0"/>
              <a:pPr>
                <a:defRPr/>
              </a:pPr>
              <a:t>20.05.2019</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4" name="Rectangle 6"/>
          <p:cNvSpPr>
            <a:spLocks noGrp="1" noChangeArrowheads="1"/>
          </p:cNvSpPr>
          <p:nvPr>
            <p:ph type="sldNum" sz="quarter" idx="12"/>
          </p:nvPr>
        </p:nvSpPr>
        <p:spPr>
          <a:ln/>
        </p:spPr>
        <p:txBody>
          <a:bodyPr/>
          <a:lstStyle>
            <a:lvl1pPr>
              <a:defRPr/>
            </a:lvl1pPr>
          </a:lstStyle>
          <a:p>
            <a:pPr>
              <a:defRPr/>
            </a:pPr>
            <a:fld id="{28407140-3A9B-4F83-A0BF-32FEAE7053EB}" type="slidenum">
              <a:rPr lang="tr-TR"/>
              <a:pPr>
                <a:defRPr/>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1"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43E831-4175-412F-890C-4E4D9D955A7E}"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F12316E2-DC98-4955-8BFC-A8068A59244A}" type="slidenum">
              <a:rPr lang="tr-TR"/>
              <a:pPr>
                <a:defRPr/>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0CF33C7-4F86-4AE9-8227-5E29D3A352F2}" type="datetime1">
              <a:rPr lang="tr-TR" smtClean="0"/>
              <a:pPr>
                <a:defRPr/>
              </a:pPr>
              <a:t>20.05.2019</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84F2A329-6B5E-463F-AD69-A567DFF2F78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CC3235-39A7-4DF6-995B-21EFBE221314}" type="datetime1">
              <a:rPr lang="tr-TR" smtClean="0"/>
              <a:pPr>
                <a:defRPr/>
              </a:pPr>
              <a:t>20.05.2019</a:t>
            </a:fld>
            <a:endParaRPr lang="tr-TR"/>
          </a:p>
        </p:txBody>
      </p:sp>
      <p:sp>
        <p:nvSpPr>
          <p:cNvPr id="3"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4" name="Slide Number Placeholder 5"/>
          <p:cNvSpPr>
            <a:spLocks noGrp="1"/>
          </p:cNvSpPr>
          <p:nvPr>
            <p:ph type="sldNum" sz="quarter" idx="12"/>
          </p:nvPr>
        </p:nvSpPr>
        <p:spPr/>
        <p:txBody>
          <a:bodyPr/>
          <a:lstStyle>
            <a:lvl1pPr>
              <a:defRPr/>
            </a:lvl1pPr>
          </a:lstStyle>
          <a:p>
            <a:pPr>
              <a:defRPr/>
            </a:pPr>
            <a:fld id="{A8BC64C2-28C3-48D9-8215-2A2E35DEF339}" type="slidenum">
              <a:rPr lang="tr-TR"/>
              <a:pPr>
                <a:defRPr/>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806F8CC-ADF7-4770-A833-849A76D90262}"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1B8D9059-1F27-4BBC-AF1D-EBE04EB80400}" type="slidenum">
              <a:rPr lang="tr-TR"/>
              <a:pPr>
                <a:defRPr/>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7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95EC9C1-E418-4D2E-ACFC-EEF2D8528C2D}"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3BF9BE76-E7F7-4B42-9F40-399B618F660E}" type="slidenum">
              <a:rPr lang="tr-TR"/>
              <a:pPr>
                <a:defRPr/>
              </a:pPr>
              <a:t>‹#›</a:t>
            </a:fld>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457200" y="1600206"/>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fld id="{7A1CBDF6-493B-4D5E-B11A-496A1DE226AF}"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9FA04EAF-B544-46ED-AF2B-0B700A65F2E5}" type="slidenum">
              <a:rPr lang="tr-TR"/>
              <a:pPr>
                <a:defRPr/>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Chart Placeholder 2"/>
          <p:cNvSpPr>
            <a:spLocks noGrp="1"/>
          </p:cNvSpPr>
          <p:nvPr>
            <p:ph type="chart" idx="1"/>
          </p:nvPr>
        </p:nvSpPr>
        <p:spPr>
          <a:xfrm>
            <a:off x="457200" y="1600206"/>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fld id="{0D53E80F-C5B0-4CCF-9CE3-B084D0CCC104}"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697ACFFB-0587-4B2D-8D50-7D6D50E417CC}" type="slidenum">
              <a:rPr lang="tr-TR"/>
              <a:pPr>
                <a:defRPr/>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501900"/>
            <a:ext cx="7772400" cy="1143000"/>
          </a:xfrm>
          <a:effectLst>
            <a:outerShdw dist="35921" dir="2700000" algn="ctr" rotWithShape="0">
              <a:schemeClr val="tx1"/>
            </a:outerShdw>
          </a:effectLst>
        </p:spPr>
        <p:txBody>
          <a:bodyPr/>
          <a:lstStyle>
            <a:lvl1pPr algn="ctr">
              <a:defRPr sz="3600"/>
            </a:lvl1pPr>
          </a:lstStyle>
          <a:p>
            <a:r>
              <a:rPr lang="en-US"/>
              <a:t>Click to edit Master title style</a:t>
            </a:r>
          </a:p>
        </p:txBody>
      </p:sp>
      <p:sp>
        <p:nvSpPr>
          <p:cNvPr id="10243" name="Rectangle 3"/>
          <p:cNvSpPr>
            <a:spLocks noGrp="1" noChangeArrowheads="1"/>
          </p:cNvSpPr>
          <p:nvPr>
            <p:ph type="subTitle" idx="1"/>
          </p:nvPr>
        </p:nvSpPr>
        <p:spPr>
          <a:xfrm>
            <a:off x="1155701" y="3962400"/>
            <a:ext cx="6832600" cy="2260600"/>
          </a:xfrm>
          <a:effectLst>
            <a:outerShdw dist="35921" dir="2700000" algn="ctr" rotWithShape="0">
              <a:schemeClr val="tx1"/>
            </a:outerShdw>
          </a:effectLst>
        </p:spPr>
        <p:txBody>
          <a:bodyPr/>
          <a:lstStyle>
            <a:lvl1pPr marL="0" indent="0" algn="ctr">
              <a:buFontTx/>
              <a:buNone/>
              <a:defRPr i="1"/>
            </a:lvl1pPr>
          </a:lstStyle>
          <a:p>
            <a:r>
              <a:rPr lang="en-US"/>
              <a:t>Click to edit Master subtitle style</a:t>
            </a:r>
          </a:p>
        </p:txBody>
      </p:sp>
    </p:spTree>
  </p:cSld>
  <p:clrMapOvr>
    <a:masterClrMapping/>
  </p:clrMapOvr>
  <p:transition>
    <p:randomBa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A02EF7E9-4734-483D-AC00-4B0FD98671FB}" type="datetime1">
              <a:rPr lang="tr-TR" smtClean="0"/>
              <a:pPr>
                <a:defRPr/>
              </a:pPr>
              <a:t>20.05.2019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6858A876-0AB5-465D-8CC1-0897C70023EF}" type="slidenum">
              <a:rPr lang="en-US"/>
              <a:pPr>
                <a:defRPr/>
              </a:pPr>
              <a:t>‹#›</a:t>
            </a:fld>
            <a:endParaRPr lang="en-US"/>
          </a:p>
        </p:txBody>
      </p:sp>
    </p:spTree>
  </p:cSld>
  <p:clrMapOvr>
    <a:masterClrMapping/>
  </p:clrMapOvr>
  <p:transition>
    <p:randomBa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E78378-66A8-4885-BB89-1DD9D70B5718}" type="datetime1">
              <a:rPr lang="tr-TR" smtClean="0"/>
              <a:pPr>
                <a:defRPr/>
              </a:pPr>
              <a:t>20.05.2019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D1317942-EEE1-4E61-AEA6-83F0246C7B35}" type="slidenum">
              <a:rPr lang="en-US"/>
              <a:pPr>
                <a:defRPr/>
              </a:pPr>
              <a:t>‹#›</a:t>
            </a:fld>
            <a:endParaRPr lang="en-US"/>
          </a:p>
        </p:txBody>
      </p:sp>
    </p:spTree>
  </p:cSld>
  <p:clrMapOvr>
    <a:masterClrMapping/>
  </p:clrMapOvr>
  <p:transition>
    <p:randomBa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7B3AB417-71B7-4B12-9139-D7208AE87E7C}" type="datetime1">
              <a:rPr lang="tr-TR" smtClean="0"/>
              <a:pPr>
                <a:defRPr/>
              </a:pPr>
              <a:t>20.05.2019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178D9F16-3C6B-4B88-8230-D2D61B81564C}" type="slidenum">
              <a:rPr lang="en-US"/>
              <a:pPr>
                <a:defRPr/>
              </a:pPr>
              <a:t>‹#›</a:t>
            </a:fld>
            <a:endParaRPr lang="en-US"/>
          </a:p>
        </p:txBody>
      </p:sp>
    </p:spTree>
  </p:cSld>
  <p:clrMapOvr>
    <a:masterClrMapping/>
  </p:clrMapOvr>
  <p:transition>
    <p:randomBa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D8A8026A-AB24-4820-B4BE-DBF2E8ED03A0}" type="datetime1">
              <a:rPr lang="tr-TR" smtClean="0"/>
              <a:pPr>
                <a:defRPr/>
              </a:pPr>
              <a:t>20.05.2019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9" name="Rectangle 6"/>
          <p:cNvSpPr>
            <a:spLocks noGrp="1" noChangeArrowheads="1"/>
          </p:cNvSpPr>
          <p:nvPr>
            <p:ph type="sldNum" sz="quarter" idx="12"/>
          </p:nvPr>
        </p:nvSpPr>
        <p:spPr>
          <a:ln/>
        </p:spPr>
        <p:txBody>
          <a:bodyPr/>
          <a:lstStyle>
            <a:lvl1pPr>
              <a:defRPr/>
            </a:lvl1pPr>
          </a:lstStyle>
          <a:p>
            <a:pPr>
              <a:defRPr/>
            </a:pPr>
            <a:fld id="{FE9BDE08-7849-494F-AACA-5E0458985610}" type="slidenum">
              <a:rPr lang="en-US"/>
              <a:pPr>
                <a:defRPr/>
              </a:pPr>
              <a:t>‹#›</a:t>
            </a:fld>
            <a:endParaRPr lang="en-US"/>
          </a:p>
        </p:txBody>
      </p:sp>
    </p:spTree>
  </p:cSld>
  <p:clrMapOvr>
    <a:masterClrMapping/>
  </p:clrMapOvr>
  <p:transition>
    <p:randomBa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C7F62636-22DC-4ECA-8311-802B580AA206}" type="datetime1">
              <a:rPr lang="tr-TR" smtClean="0"/>
              <a:pPr>
                <a:defRPr/>
              </a:pPr>
              <a:t>20.05.2019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5" name="Rectangle 6"/>
          <p:cNvSpPr>
            <a:spLocks noGrp="1" noChangeArrowheads="1"/>
          </p:cNvSpPr>
          <p:nvPr>
            <p:ph type="sldNum" sz="quarter" idx="12"/>
          </p:nvPr>
        </p:nvSpPr>
        <p:spPr>
          <a:ln/>
        </p:spPr>
        <p:txBody>
          <a:bodyPr/>
          <a:lstStyle>
            <a:lvl1pPr>
              <a:defRPr/>
            </a:lvl1pPr>
          </a:lstStyle>
          <a:p>
            <a:pPr>
              <a:defRPr/>
            </a:pPr>
            <a:fld id="{DD167972-EAD3-4710-BAD1-1C6E8853BCED}" type="slidenum">
              <a:rPr lang="en-US"/>
              <a:pPr>
                <a:defRPr/>
              </a:pPr>
              <a:t>‹#›</a:t>
            </a:fld>
            <a:endParaRPr lang="en-US"/>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1"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1255F7-C245-4D08-84F4-C0EA1A714A0A}" type="datetime1">
              <a:rPr lang="tr-TR" smtClean="0"/>
              <a:pPr>
                <a:defRPr/>
              </a:pPr>
              <a:t>20.05.2019</a:t>
            </a:fld>
            <a:endParaRPr lang="tr-TR"/>
          </a:p>
        </p:txBody>
      </p:sp>
      <p:sp>
        <p:nvSpPr>
          <p:cNvPr id="6"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7" name="Slide Number Placeholder 5"/>
          <p:cNvSpPr>
            <a:spLocks noGrp="1"/>
          </p:cNvSpPr>
          <p:nvPr>
            <p:ph type="sldNum" sz="quarter" idx="12"/>
          </p:nvPr>
        </p:nvSpPr>
        <p:spPr/>
        <p:txBody>
          <a:bodyPr/>
          <a:lstStyle>
            <a:lvl1pPr>
              <a:defRPr/>
            </a:lvl1pPr>
          </a:lstStyle>
          <a:p>
            <a:pPr>
              <a:defRPr/>
            </a:pPr>
            <a:fld id="{C440C39B-8BA0-4B24-818F-5748BBDF753A}" type="slidenum">
              <a:rPr lang="tr-TR"/>
              <a:pPr>
                <a:defRPr/>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1A6C027-606B-43B6-9F32-EE1EE3846D63}" type="datetime1">
              <a:rPr lang="tr-TR" smtClean="0"/>
              <a:pPr>
                <a:defRPr/>
              </a:pPr>
              <a:t>20.05.2019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4" name="Rectangle 6"/>
          <p:cNvSpPr>
            <a:spLocks noGrp="1" noChangeArrowheads="1"/>
          </p:cNvSpPr>
          <p:nvPr>
            <p:ph type="sldNum" sz="quarter" idx="12"/>
          </p:nvPr>
        </p:nvSpPr>
        <p:spPr>
          <a:ln/>
        </p:spPr>
        <p:txBody>
          <a:bodyPr/>
          <a:lstStyle>
            <a:lvl1pPr>
              <a:defRPr/>
            </a:lvl1pPr>
          </a:lstStyle>
          <a:p>
            <a:pPr>
              <a:defRPr/>
            </a:pPr>
            <a:fld id="{FF87B033-4877-4722-8F5F-6E4A3B6D513D}" type="slidenum">
              <a:rPr lang="en-US"/>
              <a:pPr>
                <a:defRPr/>
              </a:pPr>
              <a:t>‹#›</a:t>
            </a:fld>
            <a:endParaRPr lang="en-US"/>
          </a:p>
        </p:txBody>
      </p:sp>
    </p:spTree>
  </p:cSld>
  <p:clrMapOvr>
    <a:masterClrMapping/>
  </p:clrMapOvr>
  <p:transition>
    <p:randomBa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47869A-2864-499B-BA9A-6AB8DC9706E1}" type="datetime1">
              <a:rPr lang="tr-TR" smtClean="0"/>
              <a:pPr>
                <a:defRPr/>
              </a:pPr>
              <a:t>20.05.2019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E833F62E-417D-489A-BA32-607F36A1E309}" type="slidenum">
              <a:rPr lang="en-US"/>
              <a:pPr>
                <a:defRPr/>
              </a:pPr>
              <a:t>‹#›</a:t>
            </a:fld>
            <a:endParaRPr lang="en-US"/>
          </a:p>
        </p:txBody>
      </p:sp>
    </p:spTree>
  </p:cSld>
  <p:clrMapOvr>
    <a:masterClrMapping/>
  </p:clrMapOvr>
  <p:transition>
    <p:randomBa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4D8344-C485-4E98-9B66-93845A7B60D6}" type="datetime1">
              <a:rPr lang="tr-TR" smtClean="0"/>
              <a:pPr>
                <a:defRPr/>
              </a:pPr>
              <a:t>20.05.2019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7" name="Rectangle 6"/>
          <p:cNvSpPr>
            <a:spLocks noGrp="1" noChangeArrowheads="1"/>
          </p:cNvSpPr>
          <p:nvPr>
            <p:ph type="sldNum" sz="quarter" idx="12"/>
          </p:nvPr>
        </p:nvSpPr>
        <p:spPr>
          <a:ln/>
        </p:spPr>
        <p:txBody>
          <a:bodyPr/>
          <a:lstStyle>
            <a:lvl1pPr>
              <a:defRPr/>
            </a:lvl1pPr>
          </a:lstStyle>
          <a:p>
            <a:pPr>
              <a:defRPr/>
            </a:pPr>
            <a:fld id="{11065707-AD82-42F9-9111-1D18489279A7}" type="slidenum">
              <a:rPr lang="en-US"/>
              <a:pPr>
                <a:defRPr/>
              </a:pPr>
              <a:t>‹#›</a:t>
            </a:fld>
            <a:endParaRPr lang="en-US"/>
          </a:p>
        </p:txBody>
      </p:sp>
    </p:spTree>
  </p:cSld>
  <p:clrMapOvr>
    <a:masterClrMapping/>
  </p:clrMapOvr>
  <p:transition>
    <p:randomBa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DDAF518-A421-4ABC-9BDE-F2A68F99269B}" type="datetime1">
              <a:rPr lang="tr-TR" smtClean="0"/>
              <a:pPr>
                <a:defRPr/>
              </a:pPr>
              <a:t>20.05.2019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50A66836-6E76-41D1-8297-A3194A29EEC6}" type="slidenum">
              <a:rPr lang="en-US"/>
              <a:pPr>
                <a:defRPr/>
              </a:pPr>
              <a:t>‹#›</a:t>
            </a:fld>
            <a:endParaRPr lang="en-US"/>
          </a:p>
        </p:txBody>
      </p:sp>
    </p:spTree>
  </p:cSld>
  <p:clrMapOvr>
    <a:masterClrMapping/>
  </p:clrMapOvr>
  <p:transition>
    <p:randomBa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6513"/>
            <a:ext cx="2057400" cy="6132513"/>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223838" y="-36513"/>
            <a:ext cx="6024562" cy="6132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17D36E6B-DF94-4FB3-A619-27BD7B807FA1}" type="datetime1">
              <a:rPr lang="tr-TR" smtClean="0"/>
              <a:pPr>
                <a:defRPr/>
              </a:pPr>
              <a:t>20.05.2019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6FD57FE8-395B-41BE-88DE-30A10E88B573}" type="slidenum">
              <a:rPr lang="en-US"/>
              <a:pPr>
                <a:defRPr/>
              </a:pPr>
              <a:t>‹#›</a:t>
            </a:fld>
            <a:endParaRPr lang="en-US"/>
          </a:p>
        </p:txBody>
      </p:sp>
    </p:spTree>
  </p:cSld>
  <p:clrMapOvr>
    <a:masterClrMapping/>
  </p:clrMapOvr>
  <p:transition>
    <p:randomBa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8637588" y="6399213"/>
            <a:ext cx="381000" cy="336550"/>
          </a:xfrm>
          <a:prstGeom prst="rect">
            <a:avLst/>
          </a:prstGeom>
          <a:noFill/>
          <a:ln w="9525">
            <a:noFill/>
            <a:miter lim="800000"/>
            <a:headEnd/>
            <a:tailEnd/>
          </a:ln>
          <a:effectLst/>
        </p:spPr>
        <p:txBody>
          <a:bodyPr wrap="none" anchor="ctr"/>
          <a:lstStyle/>
          <a:p>
            <a:pPr eaLnBrk="0" hangingPunct="0">
              <a:defRPr/>
            </a:pPr>
            <a:endParaRPr lang="tr-TR" sz="2000">
              <a:solidFill>
                <a:srgbClr val="FFFFFF"/>
              </a:solidFill>
            </a:endParaRPr>
          </a:p>
        </p:txBody>
      </p:sp>
    </p:spTree>
  </p:cSld>
  <p:clrMapOvr>
    <a:masterClrMapping/>
  </p:clrMapOvr>
  <p:transition spd="med">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spd="med">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a:prstGeom prst="rect">
            <a:avLst/>
          </a:prstGeo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sz="half" idx="1"/>
          </p:nvPr>
        </p:nvSpPr>
        <p:spPr>
          <a:xfrm>
            <a:off x="457201" y="1600203"/>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2338" y="1600203"/>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spd="med">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1"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1"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8AA6EE-5AC4-4247-AA53-8A0D01EDCE3B}" type="datetime1">
              <a:rPr lang="tr-TR" smtClean="0"/>
              <a:pPr>
                <a:defRPr/>
              </a:pPr>
              <a:t>20.05.2019</a:t>
            </a:fld>
            <a:endParaRPr lang="tr-TR"/>
          </a:p>
        </p:txBody>
      </p:sp>
      <p:sp>
        <p:nvSpPr>
          <p:cNvPr id="6" name="Footer Placeholder 4"/>
          <p:cNvSpPr>
            <a:spLocks noGrp="1"/>
          </p:cNvSpPr>
          <p:nvPr>
            <p:ph type="ftr" sz="quarter" idx="11"/>
          </p:nvPr>
        </p:nvSpPr>
        <p:spPr/>
        <p:txBody>
          <a:bodyPr/>
          <a:lstStyle>
            <a:lvl1pPr>
              <a:defRPr/>
            </a:lvl1pPr>
          </a:lstStyle>
          <a:p>
            <a:pPr>
              <a:defRPr/>
            </a:pPr>
            <a:r>
              <a:rPr lang="tr-TR"/>
              <a:t>www.ahmetsaltik.net    Prof. A. Saltık</a:t>
            </a:r>
          </a:p>
        </p:txBody>
      </p:sp>
      <p:sp>
        <p:nvSpPr>
          <p:cNvPr id="7" name="Slide Number Placeholder 5"/>
          <p:cNvSpPr>
            <a:spLocks noGrp="1"/>
          </p:cNvSpPr>
          <p:nvPr>
            <p:ph type="sldNum" sz="quarter" idx="12"/>
          </p:nvPr>
        </p:nvSpPr>
        <p:spPr/>
        <p:txBody>
          <a:bodyPr/>
          <a:lstStyle>
            <a:lvl1pPr>
              <a:defRPr/>
            </a:lvl1pPr>
          </a:lstStyle>
          <a:p>
            <a:pPr>
              <a:defRPr/>
            </a:pPr>
            <a:fld id="{261AF864-1DFE-4EAB-B055-D7FE58842F00}" type="slidenum">
              <a:rPr lang="tr-TR"/>
              <a:pPr>
                <a:defRPr/>
              </a:pPr>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Tree>
  </p:cSld>
  <p:clrMapOvr>
    <a:masterClrMapping/>
  </p:clrMapOvr>
  <p:transition spd="med">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a:prstGeom prst="rect">
            <a:avLst/>
          </a:prstGeo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538" y="273053"/>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1" y="1435103"/>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a:prstGeom prst="rect">
            <a:avLst/>
          </a:prstGeo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spd="med">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a:prstGeom prst="rect">
            <a:avLst/>
          </a:prstGeo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1" y="274641"/>
            <a:ext cx="603152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spd="med">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spd="med">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defRPr/>
            </a:pPr>
            <a:endParaRPr lang="tr-TR" sz="2400">
              <a:solidFill>
                <a:srgbClr val="000000"/>
              </a:solidFill>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defRPr/>
              </a:pPr>
              <a:endParaRPr lang="tr-TR" sz="2400">
                <a:solidFill>
                  <a:srgbClr val="000000"/>
                </a:solidFill>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defRPr/>
              </a:pPr>
              <a:endParaRPr lang="tr-TR" sz="2400">
                <a:solidFill>
                  <a:srgbClr val="000000"/>
                </a:solidFill>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defRPr/>
              </a:pPr>
              <a:endParaRPr lang="tr-TR" sz="2400">
                <a:solidFill>
                  <a:srgbClr val="000000"/>
                </a:solidFill>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defRPr/>
              </a:pPr>
              <a:endParaRPr lang="tr-TR" sz="2400">
                <a:solidFill>
                  <a:srgbClr val="000000"/>
                </a:solidFill>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tr-TR">
                <a:solidFill>
                  <a:srgbClr val="000000"/>
                </a:solidFill>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defRPr/>
              </a:pPr>
              <a:endParaRPr lang="tr-TR" sz="2400">
                <a:solidFill>
                  <a:srgbClr val="000000"/>
                </a:solidFill>
              </a:endParaRPr>
            </a:p>
          </p:txBody>
        </p:sp>
      </p:grpSp>
      <p:sp>
        <p:nvSpPr>
          <p:cNvPr id="872451" name="Rectangle 3"/>
          <p:cNvSpPr>
            <a:spLocks noGrp="1" noChangeArrowheads="1"/>
          </p:cNvSpPr>
          <p:nvPr>
            <p:ph type="ctrTitle"/>
          </p:nvPr>
        </p:nvSpPr>
        <p:spPr>
          <a:xfrm>
            <a:off x="762000" y="1371600"/>
            <a:ext cx="7696200" cy="2057400"/>
          </a:xfrm>
        </p:spPr>
        <p:txBody>
          <a:bodyPr/>
          <a:lstStyle>
            <a:lvl1pPr>
              <a:defRPr sz="5400"/>
            </a:lvl1pPr>
          </a:lstStyle>
          <a:p>
            <a:r>
              <a:rPr lang="tr-TR"/>
              <a:t>Asıl başlık stili için tıklatın</a:t>
            </a:r>
          </a:p>
        </p:txBody>
      </p:sp>
      <p:sp>
        <p:nvSpPr>
          <p:cNvPr id="872452"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tr-TR"/>
              <a:t>Asıl alt başlık stilini düzenlemek için tıklatın</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fld id="{9225950B-286C-4DBE-ABE9-A52E36A21548}" type="datetime1">
              <a:rPr lang="tr-TR" smtClean="0"/>
              <a:pPr>
                <a:defRPr/>
              </a:pPr>
              <a:t>20.05.2019</a:t>
            </a:fld>
            <a:endParaRPr lang="tr-TR"/>
          </a:p>
        </p:txBody>
      </p:sp>
      <p:sp>
        <p:nvSpPr>
          <p:cNvPr id="13" name="Rectangle 6"/>
          <p:cNvSpPr>
            <a:spLocks noGrp="1" noChangeArrowheads="1"/>
          </p:cNvSpPr>
          <p:nvPr>
            <p:ph type="ftr" sz="quarter" idx="11"/>
          </p:nvPr>
        </p:nvSpPr>
        <p:spPr/>
        <p:txBody>
          <a:bodyPr/>
          <a:lstStyle>
            <a:lvl1pPr>
              <a:defRPr/>
            </a:lvl1pPr>
          </a:lstStyle>
          <a:p>
            <a:pPr>
              <a:defRPr/>
            </a:pPr>
            <a:r>
              <a:rPr lang="tr-TR"/>
              <a:t>www.ahmetsaltik.net    Prof. A. Saltık</a:t>
            </a:r>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16568E19-836B-4CC0-B1FF-41794D4C1DAE}" type="slidenum">
              <a:rPr lang="tr-TR"/>
              <a:pPr>
                <a:defRPr/>
              </a:pPr>
              <a:t>‹#›</a:t>
            </a:fld>
            <a:endParaRPr lang="tr-T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EAA50F8-BF0A-4253-98DB-0996717D02EB}"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15157322-D675-4A07-A48C-B293DEB35354}" type="slidenum">
              <a:rPr lang="tr-TR"/>
              <a:pPr>
                <a:defRPr/>
              </a:pPr>
              <a:t>‹#›</a:t>
            </a:fld>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8ACDE22-5AB2-48A2-AAB4-D1A5273C55A7}" type="datetime1">
              <a:rPr lang="tr-TR" smtClean="0"/>
              <a:pPr>
                <a:defRPr/>
              </a:pPr>
              <a:t>20.05.2019</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www.ahmetsaltik.net    Prof. A. Saltık</a:t>
            </a:r>
          </a:p>
        </p:txBody>
      </p:sp>
      <p:sp>
        <p:nvSpPr>
          <p:cNvPr id="6" name="Rectangle 6"/>
          <p:cNvSpPr>
            <a:spLocks noGrp="1" noChangeArrowheads="1"/>
          </p:cNvSpPr>
          <p:nvPr>
            <p:ph type="sldNum" sz="quarter" idx="12"/>
          </p:nvPr>
        </p:nvSpPr>
        <p:spPr>
          <a:ln/>
        </p:spPr>
        <p:txBody>
          <a:bodyPr/>
          <a:lstStyle>
            <a:lvl1pPr>
              <a:defRPr/>
            </a:lvl1pPr>
          </a:lstStyle>
          <a:p>
            <a:pPr>
              <a:defRPr/>
            </a:pPr>
            <a:fld id="{14C6635D-F55D-427D-B4BA-4B8AF6FE942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6.jpe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5.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6.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7.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19.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20.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6" Type="http://schemas.openxmlformats.org/officeDocument/2006/relationships/image" Target="../media/image4.png"/><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3.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theme" Target="../theme/theme21.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2.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3.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4.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theme" Target="../theme/theme25.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7.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theme" Target="../theme/theme26.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4.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7.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theme" Target="../theme/theme28.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theme" Target="../theme/theme29.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slideLayout" Target="../slideLayouts/slideLayout341.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0.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1.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5.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tr-T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5237281-BC71-4618-A0F8-E2407F5885A0}" type="datetime1">
              <a:rPr lang="tr-TR" smtClean="0"/>
              <a:pPr>
                <a:defRPr/>
              </a:pPr>
              <a:t>20.05.2019</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tr-TR"/>
              <a:t>www.ahmetsaltik.net    Prof. A. Saltık</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40ABF3D-FC12-4A79-88F0-1763824797A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9614" r:id="rId1"/>
    <p:sldLayoutId id="2147489615" r:id="rId2"/>
    <p:sldLayoutId id="2147489616" r:id="rId3"/>
    <p:sldLayoutId id="2147489617" r:id="rId4"/>
    <p:sldLayoutId id="2147489618" r:id="rId5"/>
    <p:sldLayoutId id="2147489619" r:id="rId6"/>
    <p:sldLayoutId id="2147489620" r:id="rId7"/>
    <p:sldLayoutId id="2147489621" r:id="rId8"/>
    <p:sldLayoutId id="2147489622" r:id="rId9"/>
    <p:sldLayoutId id="2147489623" r:id="rId10"/>
    <p:sldLayoutId id="2147489624"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CF68A76F-A589-4EBA-AA9D-B79F5410711D}" type="datetime1">
              <a:rPr lang="tr-TR" smtClean="0">
                <a:solidFill>
                  <a:srgbClr val="000000"/>
                </a:solidFill>
              </a:rPr>
              <a:pPr>
                <a:defRPr/>
              </a:pPr>
              <a:t>20.05.2019</a:t>
            </a:fld>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tr-TR">
                <a:solidFill>
                  <a:srgbClr val="000000"/>
                </a:solidFill>
              </a:rPr>
              <a:t>www.ahmetsaltik.net    Prof. A. Saltık</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4341B4A6-08F7-4F9B-A8EE-A099E13C00BE}" type="slidenum">
              <a:rPr lang="tr-TR">
                <a:solidFill>
                  <a:srgbClr val="000000"/>
                </a:solidFill>
              </a:rPr>
              <a:pPr>
                <a:defRPr/>
              </a:pPr>
              <a:t>‹#›</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9924" r:id="rId1"/>
    <p:sldLayoutId id="2147489925" r:id="rId2"/>
    <p:sldLayoutId id="2147489926" r:id="rId3"/>
    <p:sldLayoutId id="2147489927" r:id="rId4"/>
    <p:sldLayoutId id="2147489928" r:id="rId5"/>
    <p:sldLayoutId id="2147489929" r:id="rId6"/>
    <p:sldLayoutId id="2147489930" r:id="rId7"/>
    <p:sldLayoutId id="2147489931" r:id="rId8"/>
    <p:sldLayoutId id="2147489932" r:id="rId9"/>
    <p:sldLayoutId id="2147489933" r:id="rId10"/>
    <p:sldLayoutId id="2147489934" r:id="rId11"/>
    <p:sldLayoutId id="2147489935"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FE76F9E-56BC-4B7A-A8E1-FCEDD845603E}" type="datetime1">
              <a:rPr lang="tr-TR" smtClean="0">
                <a:solidFill>
                  <a:prstClr val="black">
                    <a:tint val="75000"/>
                  </a:prstClr>
                </a:solidFill>
                <a:latin typeface="Calibri"/>
              </a:rPr>
              <a:pPr fontAlgn="auto">
                <a:spcBef>
                  <a:spcPts val="0"/>
                </a:spcBef>
                <a:spcAft>
                  <a:spcPts val="0"/>
                </a:spcAft>
              </a:pPr>
              <a:t>20.05.2019</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tr-TR">
                <a:solidFill>
                  <a:prstClr val="black">
                    <a:tint val="75000"/>
                  </a:prstClr>
                </a:solidFill>
                <a:latin typeface="Calibri"/>
              </a:rPr>
              <a:t>www.ahmetsaltik.net    Prof. A. Saltık</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F7FC5E-87A7-44DD-A0B8-C5203900C597}"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1325302904"/>
      </p:ext>
    </p:extLst>
  </p:cSld>
  <p:clrMap bg1="lt1" tx1="dk1" bg2="lt2" tx2="dk2" accent1="accent1" accent2="accent2" accent3="accent3" accent4="accent4" accent5="accent5" accent6="accent6" hlink="hlink" folHlink="folHlink"/>
  <p:sldLayoutIdLst>
    <p:sldLayoutId id="2147489949" r:id="rId1"/>
    <p:sldLayoutId id="2147489950" r:id="rId2"/>
    <p:sldLayoutId id="2147489951" r:id="rId3"/>
    <p:sldLayoutId id="2147489952" r:id="rId4"/>
    <p:sldLayoutId id="2147489953" r:id="rId5"/>
    <p:sldLayoutId id="2147489954" r:id="rId6"/>
    <p:sldLayoutId id="2147489955" r:id="rId7"/>
    <p:sldLayoutId id="2147489956" r:id="rId8"/>
    <p:sldLayoutId id="2147489957" r:id="rId9"/>
    <p:sldLayoutId id="2147489958" r:id="rId10"/>
    <p:sldLayoutId id="21474899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C0445C5-3E1F-483E-8174-C01345EE7963}" type="datetime1">
              <a:rPr lang="tr-TR" smtClean="0">
                <a:solidFill>
                  <a:prstClr val="black">
                    <a:tint val="75000"/>
                  </a:prstClr>
                </a:solidFill>
                <a:latin typeface="Calibri"/>
              </a:rPr>
              <a:pPr fontAlgn="auto">
                <a:spcBef>
                  <a:spcPts val="0"/>
                </a:spcBef>
                <a:spcAft>
                  <a:spcPts val="0"/>
                </a:spcAft>
              </a:pPr>
              <a:t>20.05.2019</a:t>
            </a:fld>
            <a:endParaRPr lang="tr-TR">
              <a:solidFill>
                <a:prstClr val="black">
                  <a:tint val="75000"/>
                </a:prstClr>
              </a:solidFill>
              <a:latin typeface="Calibri"/>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tr-TR">
                <a:solidFill>
                  <a:prstClr val="black">
                    <a:tint val="75000"/>
                  </a:prstClr>
                </a:solidFill>
                <a:latin typeface="Calibri"/>
              </a:rPr>
              <a:t>www.ahmetsaltik.net    Prof. A. Saltık</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3D442CE-3414-4D2C-9C81-83D8FE564CB6}"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453826103"/>
      </p:ext>
    </p:extLst>
  </p:cSld>
  <p:clrMap bg1="lt1" tx1="dk1" bg2="lt2" tx2="dk2" accent1="accent1" accent2="accent2" accent3="accent3" accent4="accent4" accent5="accent5" accent6="accent6" hlink="hlink" folHlink="folHlink"/>
  <p:sldLayoutIdLst>
    <p:sldLayoutId id="2147489973" r:id="rId1"/>
    <p:sldLayoutId id="2147489974" r:id="rId2"/>
    <p:sldLayoutId id="2147489975" r:id="rId3"/>
    <p:sldLayoutId id="2147489976" r:id="rId4"/>
    <p:sldLayoutId id="2147489977" r:id="rId5"/>
    <p:sldLayoutId id="2147489978" r:id="rId6"/>
    <p:sldLayoutId id="2147489979" r:id="rId7"/>
    <p:sldLayoutId id="2147489980" r:id="rId8"/>
    <p:sldLayoutId id="2147489981" r:id="rId9"/>
    <p:sldLayoutId id="2147489982" r:id="rId10"/>
    <p:sldLayoutId id="21474899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tr-TR"/>
          </a:p>
        </p:txBody>
      </p:sp>
      <p:sp>
        <p:nvSpPr>
          <p:cNvPr id="37891"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108">
                <a:solidFill>
                  <a:schemeClr val="tx1">
                    <a:tint val="75000"/>
                  </a:schemeClr>
                </a:solidFill>
                <a:latin typeface="+mn-lt"/>
                <a:cs typeface="+mn-cs"/>
              </a:defRPr>
            </a:lvl1pPr>
          </a:lstStyle>
          <a:p>
            <a:pPr>
              <a:defRPr/>
            </a:pPr>
            <a:fld id="{187E0BEB-FA62-4DC0-8732-06C7923AFAF2}"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108">
                <a:solidFill>
                  <a:schemeClr val="tx1">
                    <a:tint val="75000"/>
                  </a:schemeClr>
                </a:solidFill>
                <a:latin typeface="+mn-lt"/>
                <a:cs typeface="+mn-cs"/>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108">
                <a:solidFill>
                  <a:schemeClr val="tx1">
                    <a:tint val="75000"/>
                  </a:schemeClr>
                </a:solidFill>
                <a:latin typeface="+mn-lt"/>
                <a:cs typeface="+mn-cs"/>
              </a:defRPr>
            </a:lvl1pPr>
          </a:lstStyle>
          <a:p>
            <a:pPr>
              <a:defRPr/>
            </a:pPr>
            <a:fld id="{B460DACD-DC9A-4940-B382-F8C5E65985D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739662569"/>
      </p:ext>
    </p:extLst>
  </p:cSld>
  <p:clrMap bg1="lt1" tx1="dk1" bg2="lt2" tx2="dk2" accent1="accent1" accent2="accent2" accent3="accent3" accent4="accent4" accent5="accent5" accent6="accent6" hlink="hlink" folHlink="folHlink"/>
  <p:sldLayoutIdLst>
    <p:sldLayoutId id="2147490024" r:id="rId1"/>
    <p:sldLayoutId id="2147490025" r:id="rId2"/>
    <p:sldLayoutId id="2147490026" r:id="rId3"/>
    <p:sldLayoutId id="2147490027" r:id="rId4"/>
    <p:sldLayoutId id="2147490028" r:id="rId5"/>
    <p:sldLayoutId id="2147490029" r:id="rId6"/>
    <p:sldLayoutId id="2147490030" r:id="rId7"/>
    <p:sldLayoutId id="2147490031" r:id="rId8"/>
    <p:sldLayoutId id="2147490032" r:id="rId9"/>
    <p:sldLayoutId id="2147490033" r:id="rId10"/>
    <p:sldLayoutId id="2147490034" r:id="rId11"/>
  </p:sldLayoutIdLst>
  <p:hf hdr="0"/>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tr-T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3366CC"/>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3838" y="-36513"/>
            <a:ext cx="77724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400" b="0">
                <a:solidFill>
                  <a:schemeClr val="tx1"/>
                </a:solidFill>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681720E-1558-4E6B-A720-B0C2757B6D7C}" type="datetime1">
              <a:rPr kumimoji="0" lang="tr-TR"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ClrTx/>
              <a:buSzTx/>
              <a:buFontTx/>
              <a:buNone/>
              <a:defRPr sz="1400" b="0">
                <a:solidFill>
                  <a:schemeClr val="tx1"/>
                </a:solidFill>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www.ahmetsaltik.net</a:t>
            </a:r>
          </a:p>
        </p:txBody>
      </p:sp>
      <p:sp>
        <p:nvSpPr>
          <p:cNvPr id="327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400" b="0">
                <a:solidFill>
                  <a:schemeClr val="tx1"/>
                </a:solidFill>
                <a:latin typeface="Times New Roman"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A603588-7EF2-4C04-A39B-C4E07F0529C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687" name="Rectangle 7"/>
          <p:cNvSpPr>
            <a:spLocks noChangeArrowheads="1"/>
          </p:cNvSpPr>
          <p:nvPr userDrawn="1"/>
        </p:nvSpPr>
        <p:spPr bwMode="auto">
          <a:xfrm>
            <a:off x="0" y="6550027"/>
            <a:ext cx="9144000" cy="307975"/>
          </a:xfrm>
          <a:prstGeom prst="rect">
            <a:avLst/>
          </a:prstGeom>
          <a:solidFill>
            <a:schemeClr val="bg1"/>
          </a:solidFill>
          <a:ln w="12700">
            <a:noFill/>
            <a:miter lim="800000"/>
            <a:headEnd/>
            <a:tailEnd/>
          </a:ln>
          <a:effectLst/>
        </p:spPr>
        <p:txBody>
          <a:bodyPr wrap="none" anchor="ctr"/>
          <a:lstStyle/>
          <a:p>
            <a:pPr marL="0" marR="0" lvl="0" indent="0" algn="l" defTabSz="914400" rtl="0" eaLnBrk="1" fontAlgn="base" latinLnBrk="0" hangingPunct="1">
              <a:lnSpc>
                <a:spcPct val="100000"/>
              </a:lnSpc>
              <a:spcBef>
                <a:spcPct val="20000"/>
              </a:spcBef>
              <a:spcAft>
                <a:spcPct val="0"/>
              </a:spcAft>
              <a:buClr>
                <a:srgbClr val="FF0000"/>
              </a:buClr>
              <a:buSzPct val="60000"/>
              <a:buFont typeface="Wingdings" pitchFamily="2" charset="2"/>
              <a:buNone/>
              <a:tabLst/>
              <a:defRPr/>
            </a:pPr>
            <a:endParaRPr kumimoji="0" lang="tr-TR" sz="3600" b="1" i="0" u="none" strike="noStrike" kern="1200" cap="none" spc="0" normalizeH="0" baseline="0" noProof="0">
              <a:ln>
                <a:noFill/>
              </a:ln>
              <a:solidFill>
                <a:srgbClr val="FFFFFF"/>
              </a:solidFill>
              <a:effectLst/>
              <a:uLnTx/>
              <a:uFillTx/>
              <a:latin typeface="Arial" charset="0"/>
              <a:ea typeface="+mn-ea"/>
              <a:cs typeface="+mn-cs"/>
            </a:endParaRPr>
          </a:p>
        </p:txBody>
      </p:sp>
      <p:pic>
        <p:nvPicPr>
          <p:cNvPr id="8200" name="Picture 8" descr="Tagline"/>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048000" y="6638925"/>
            <a:ext cx="3040063" cy="139700"/>
          </a:xfrm>
          <a:prstGeom prst="rect">
            <a:avLst/>
          </a:prstGeom>
          <a:noFill/>
          <a:ln w="9525">
            <a:noFill/>
            <a:miter lim="800000"/>
            <a:headEnd/>
            <a:tailEnd/>
          </a:ln>
        </p:spPr>
      </p:pic>
    </p:spTree>
    <p:extLst>
      <p:ext uri="{BB962C8B-B14F-4D97-AF65-F5344CB8AC3E}">
        <p14:creationId xmlns:p14="http://schemas.microsoft.com/office/powerpoint/2010/main" val="2897281688"/>
      </p:ext>
    </p:extLst>
  </p:cSld>
  <p:clrMap bg1="lt1" tx1="dk1" bg2="lt2" tx2="dk2" accent1="accent1" accent2="accent2" accent3="accent3" accent4="accent4" accent5="accent5" accent6="accent6" hlink="hlink" folHlink="folHlink"/>
  <p:sldLayoutIdLst>
    <p:sldLayoutId id="2147490036" r:id="rId1"/>
    <p:sldLayoutId id="2147490037" r:id="rId2"/>
    <p:sldLayoutId id="2147490038" r:id="rId3"/>
    <p:sldLayoutId id="2147490039" r:id="rId4"/>
    <p:sldLayoutId id="2147490040" r:id="rId5"/>
    <p:sldLayoutId id="2147490041" r:id="rId6"/>
    <p:sldLayoutId id="2147490042" r:id="rId7"/>
    <p:sldLayoutId id="2147490043" r:id="rId8"/>
    <p:sldLayoutId id="2147490044" r:id="rId9"/>
    <p:sldLayoutId id="2147490045" r:id="rId10"/>
    <p:sldLayoutId id="2147490046" r:id="rId11"/>
  </p:sldLayoutIdLst>
  <p:transition>
    <p:randomBar/>
  </p:transition>
  <p:hf hdr="0"/>
  <p:txStyles>
    <p:titleStyle>
      <a:lvl1pPr algn="l" rtl="0" eaLnBrk="0" fontAlgn="base" hangingPunct="0">
        <a:spcBef>
          <a:spcPct val="0"/>
        </a:spcBef>
        <a:spcAft>
          <a:spcPct val="0"/>
        </a:spcAft>
        <a:defRPr sz="3200" b="1">
          <a:solidFill>
            <a:srgbClr val="008080"/>
          </a:solidFill>
          <a:latin typeface="+mj-lt"/>
          <a:ea typeface="+mj-ea"/>
          <a:cs typeface="+mj-cs"/>
        </a:defRPr>
      </a:lvl1pPr>
      <a:lvl2pPr algn="l" rtl="0" eaLnBrk="0" fontAlgn="base" hangingPunct="0">
        <a:spcBef>
          <a:spcPct val="0"/>
        </a:spcBef>
        <a:spcAft>
          <a:spcPct val="0"/>
        </a:spcAft>
        <a:defRPr sz="3200" b="1">
          <a:solidFill>
            <a:srgbClr val="008080"/>
          </a:solidFill>
          <a:latin typeface="Verdana" pitchFamily="34" charset="0"/>
        </a:defRPr>
      </a:lvl2pPr>
      <a:lvl3pPr algn="l" rtl="0" eaLnBrk="0" fontAlgn="base" hangingPunct="0">
        <a:spcBef>
          <a:spcPct val="0"/>
        </a:spcBef>
        <a:spcAft>
          <a:spcPct val="0"/>
        </a:spcAft>
        <a:defRPr sz="3200" b="1">
          <a:solidFill>
            <a:srgbClr val="008080"/>
          </a:solidFill>
          <a:latin typeface="Verdana" pitchFamily="34" charset="0"/>
        </a:defRPr>
      </a:lvl3pPr>
      <a:lvl4pPr algn="l" rtl="0" eaLnBrk="0" fontAlgn="base" hangingPunct="0">
        <a:spcBef>
          <a:spcPct val="0"/>
        </a:spcBef>
        <a:spcAft>
          <a:spcPct val="0"/>
        </a:spcAft>
        <a:defRPr sz="3200" b="1">
          <a:solidFill>
            <a:srgbClr val="008080"/>
          </a:solidFill>
          <a:latin typeface="Verdana" pitchFamily="34" charset="0"/>
        </a:defRPr>
      </a:lvl4pPr>
      <a:lvl5pPr algn="l" rtl="0" eaLnBrk="0" fontAlgn="base" hangingPunct="0">
        <a:spcBef>
          <a:spcPct val="0"/>
        </a:spcBef>
        <a:spcAft>
          <a:spcPct val="0"/>
        </a:spcAft>
        <a:defRPr sz="3200" b="1">
          <a:solidFill>
            <a:srgbClr val="008080"/>
          </a:solidFill>
          <a:latin typeface="Verdana" pitchFamily="34" charset="0"/>
        </a:defRPr>
      </a:lvl5pPr>
      <a:lvl6pPr marL="457200" algn="l" rtl="0" fontAlgn="base">
        <a:spcBef>
          <a:spcPct val="0"/>
        </a:spcBef>
        <a:spcAft>
          <a:spcPct val="0"/>
        </a:spcAft>
        <a:defRPr sz="3200" b="1">
          <a:solidFill>
            <a:srgbClr val="008080"/>
          </a:solidFill>
          <a:latin typeface="Verdana" pitchFamily="34" charset="0"/>
        </a:defRPr>
      </a:lvl6pPr>
      <a:lvl7pPr marL="914400" algn="l" rtl="0" fontAlgn="base">
        <a:spcBef>
          <a:spcPct val="0"/>
        </a:spcBef>
        <a:spcAft>
          <a:spcPct val="0"/>
        </a:spcAft>
        <a:defRPr sz="3200" b="1">
          <a:solidFill>
            <a:srgbClr val="008080"/>
          </a:solidFill>
          <a:latin typeface="Verdana" pitchFamily="34" charset="0"/>
        </a:defRPr>
      </a:lvl7pPr>
      <a:lvl8pPr marL="1371600" algn="l" rtl="0" fontAlgn="base">
        <a:spcBef>
          <a:spcPct val="0"/>
        </a:spcBef>
        <a:spcAft>
          <a:spcPct val="0"/>
        </a:spcAft>
        <a:defRPr sz="3200" b="1">
          <a:solidFill>
            <a:srgbClr val="008080"/>
          </a:solidFill>
          <a:latin typeface="Verdana" pitchFamily="34" charset="0"/>
        </a:defRPr>
      </a:lvl8pPr>
      <a:lvl9pPr marL="1828800" algn="l" rtl="0" fontAlgn="base">
        <a:spcBef>
          <a:spcPct val="0"/>
        </a:spcBef>
        <a:spcAft>
          <a:spcPct val="0"/>
        </a:spcAft>
        <a:defRPr sz="3200" b="1">
          <a:solidFill>
            <a:srgbClr val="008080"/>
          </a:solidFill>
          <a:latin typeface="Verdana" pitchFamily="34" charset="0"/>
        </a:defRPr>
      </a:lvl9pPr>
    </p:titleStyle>
    <p:bodyStyle>
      <a:lvl1pPr marL="342900" indent="-342900" algn="l" rtl="0" eaLnBrk="0" fontAlgn="base" hangingPunct="0">
        <a:spcBef>
          <a:spcPct val="20000"/>
        </a:spcBef>
        <a:spcAft>
          <a:spcPct val="0"/>
        </a:spcAft>
        <a:buClr>
          <a:srgbClr val="000066"/>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FF66"/>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B0FC53-4682-4D3A-9F72-6D9A89709CCA}"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t>www.ahmetsaltik.net</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67D43C-1E7E-4813-A725-A625E8378D4C}"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0311429"/>
      </p:ext>
    </p:extLst>
  </p:cSld>
  <p:clrMap bg1="lt1" tx1="dk1" bg2="lt2" tx2="dk2" accent1="accent1" accent2="accent2" accent3="accent3" accent4="accent4" accent5="accent5" accent6="accent6" hlink="hlink" folHlink="folHlink"/>
  <p:sldLayoutIdLst>
    <p:sldLayoutId id="2147490048" r:id="rId1"/>
    <p:sldLayoutId id="2147490049" r:id="rId2"/>
    <p:sldLayoutId id="2147490050" r:id="rId3"/>
    <p:sldLayoutId id="2147490051" r:id="rId4"/>
    <p:sldLayoutId id="2147490052" r:id="rId5"/>
    <p:sldLayoutId id="2147490053" r:id="rId6"/>
    <p:sldLayoutId id="2147490054" r:id="rId7"/>
    <p:sldLayoutId id="2147490055" r:id="rId8"/>
    <p:sldLayoutId id="2147490056" r:id="rId9"/>
    <p:sldLayoutId id="2147490057" r:id="rId10"/>
    <p:sldLayoutId id="2147490058"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fontAlgn="auto">
              <a:spcBef>
                <a:spcPts val="0"/>
              </a:spcBef>
              <a:spcAft>
                <a:spcPts val="0"/>
              </a:spcAft>
            </a:pPr>
            <a:fld id="{5B4EC8A1-17F0-493D-82B2-9EBE6B936A75}" type="datetime1">
              <a:rPr lang="tr-TR" smtClean="0">
                <a:solidFill>
                  <a:prstClr val="black">
                    <a:tint val="75000"/>
                  </a:prstClr>
                </a:solidFill>
                <a:latin typeface="Calibri"/>
              </a:rPr>
              <a:pPr fontAlgn="auto">
                <a:spcBef>
                  <a:spcPts val="0"/>
                </a:spcBef>
                <a:spcAft>
                  <a:spcPts val="0"/>
                </a:spcAft>
              </a:pPr>
              <a:t>20.05.2019</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fontAlgn="auto">
              <a:spcBef>
                <a:spcPts val="0"/>
              </a:spcBef>
              <a:spcAft>
                <a:spcPts val="0"/>
              </a:spcAft>
            </a:pPr>
            <a:r>
              <a:rPr lang="tr-TR">
                <a:solidFill>
                  <a:prstClr val="black">
                    <a:tint val="75000"/>
                  </a:prstClr>
                </a:solidFill>
                <a:latin typeface="Calibri"/>
              </a:rPr>
              <a:t>www.ahmetsaltik.net</a:t>
            </a:r>
          </a:p>
        </p:txBody>
      </p:sp>
      <p:sp>
        <p:nvSpPr>
          <p:cNvPr id="6" name="5 Slayt Numarası Yer Tutucusu"/>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fontAlgn="auto">
              <a:spcBef>
                <a:spcPts val="0"/>
              </a:spcBef>
              <a:spcAft>
                <a:spcPts val="0"/>
              </a:spcAft>
            </a:pPr>
            <a:fld id="{721B7E8C-6CCB-49AA-BC11-D96515BADB1E}"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4151188953"/>
      </p:ext>
    </p:extLst>
  </p:cSld>
  <p:clrMap bg1="lt1" tx1="dk1" bg2="lt2" tx2="dk2" accent1="accent1" accent2="accent2" accent3="accent3" accent4="accent4" accent5="accent5" accent6="accent6" hlink="hlink" folHlink="folHlink"/>
  <p:sldLayoutIdLst>
    <p:sldLayoutId id="2147490060" r:id="rId1"/>
    <p:sldLayoutId id="2147490061" r:id="rId2"/>
    <p:sldLayoutId id="2147490062" r:id="rId3"/>
    <p:sldLayoutId id="2147490063" r:id="rId4"/>
    <p:sldLayoutId id="2147490064" r:id="rId5"/>
    <p:sldLayoutId id="2147490065" r:id="rId6"/>
    <p:sldLayoutId id="2147490066" r:id="rId7"/>
    <p:sldLayoutId id="2147490067" r:id="rId8"/>
    <p:sldLayoutId id="2147490068" r:id="rId9"/>
    <p:sldLayoutId id="2147490069" r:id="rId10"/>
    <p:sldLayoutId id="2147490070" r:id="rId11"/>
  </p:sldLayoutIdLst>
  <p:hf hdr="0"/>
  <p:txStyles>
    <p:titleStyle>
      <a:lvl1pPr algn="ctr" defTabSz="844083"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tr-T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grpSp>
        <p:nvGrpSpPr>
          <p:cNvPr id="8194" name="Group 1026"/>
          <p:cNvGrpSpPr>
            <a:grpSpLocks/>
          </p:cNvGrpSpPr>
          <p:nvPr/>
        </p:nvGrpSpPr>
        <p:grpSpPr bwMode="auto">
          <a:xfrm>
            <a:off x="3" y="5"/>
            <a:ext cx="9142535" cy="6856413"/>
            <a:chOff x="0" y="0"/>
            <a:chExt cx="5759" cy="4319"/>
          </a:xfrm>
        </p:grpSpPr>
        <p:grpSp>
          <p:nvGrpSpPr>
            <p:cNvPr id="8200" name="Group 1024"/>
            <p:cNvGrpSpPr>
              <a:grpSpLocks/>
            </p:cNvGrpSpPr>
            <p:nvPr/>
          </p:nvGrpSpPr>
          <p:grpSpPr bwMode="auto">
            <a:xfrm>
              <a:off x="0" y="0"/>
              <a:ext cx="926" cy="4319"/>
              <a:chOff x="0" y="0"/>
              <a:chExt cx="926" cy="4319"/>
            </a:xfrm>
          </p:grpSpPr>
          <p:sp>
            <p:nvSpPr>
              <p:cNvPr id="1026" name="Rectangle 2"/>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p>
                <a:pPr>
                  <a:defRPr/>
                </a:pPr>
                <a:endParaRPr lang="tr-TR"/>
              </a:p>
            </p:txBody>
          </p:sp>
          <p:pic>
            <p:nvPicPr>
              <p:cNvPr id="8209" name="Picture 3"/>
              <p:cNvPicPr>
                <a:picLocks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ltGray">
              <a:xfrm>
                <a:off x="6" y="31"/>
                <a:ext cx="920"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reeform 4"/>
              <p:cNvSpPr>
                <a:spLocks/>
              </p:cNvSpPr>
              <p:nvPr/>
            </p:nvSpPr>
            <p:spPr bwMode="ltGray">
              <a:xfrm>
                <a:off x="6" y="1023"/>
                <a:ext cx="894"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a:p>
            </p:txBody>
          </p:sp>
          <p:sp>
            <p:nvSpPr>
              <p:cNvPr id="1029" name="Freeform 5"/>
              <p:cNvSpPr>
                <a:spLocks/>
              </p:cNvSpPr>
              <p:nvPr/>
            </p:nvSpPr>
            <p:spPr bwMode="ltGray">
              <a:xfrm>
                <a:off x="6" y="2087"/>
                <a:ext cx="894"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a:p>
            </p:txBody>
          </p:sp>
          <p:sp>
            <p:nvSpPr>
              <p:cNvPr id="1030" name="Freeform 6"/>
              <p:cNvSpPr>
                <a:spLocks/>
              </p:cNvSpPr>
              <p:nvPr/>
            </p:nvSpPr>
            <p:spPr bwMode="ltGray">
              <a:xfrm>
                <a:off x="6" y="3160"/>
                <a:ext cx="894"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a:p>
            </p:txBody>
          </p:sp>
        </p:grpSp>
        <p:grpSp>
          <p:nvGrpSpPr>
            <p:cNvPr id="8201" name="Group 1025"/>
            <p:cNvGrpSpPr>
              <a:grpSpLocks/>
            </p:cNvGrpSpPr>
            <p:nvPr/>
          </p:nvGrpSpPr>
          <p:grpSpPr bwMode="auto">
            <a:xfrm>
              <a:off x="993" y="1028"/>
              <a:ext cx="4766" cy="119"/>
              <a:chOff x="993" y="1028"/>
              <a:chExt cx="4766" cy="119"/>
            </a:xfrm>
          </p:grpSpPr>
          <p:sp>
            <p:nvSpPr>
              <p:cNvPr id="1032" name="Rectangle 8"/>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p>
                <a:pPr>
                  <a:defRPr/>
                </a:pPr>
                <a:endParaRPr lang="tr-TR"/>
              </a:p>
            </p:txBody>
          </p:sp>
          <p:sp>
            <p:nvSpPr>
              <p:cNvPr id="1033" name="Line 9"/>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a:defRPr/>
                </a:pPr>
                <a:endParaRPr lang="tr-TR"/>
              </a:p>
            </p:txBody>
          </p:sp>
          <p:sp>
            <p:nvSpPr>
              <p:cNvPr id="1034" name="Line 10"/>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a:defRPr/>
                </a:pPr>
                <a:endParaRPr lang="tr-TR"/>
              </a:p>
            </p:txBody>
          </p:sp>
          <p:sp>
            <p:nvSpPr>
              <p:cNvPr id="1035" name="Line 11"/>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a:defRPr/>
                </a:pPr>
                <a:endParaRPr lang="tr-TR"/>
              </a:p>
            </p:txBody>
          </p:sp>
          <p:sp>
            <p:nvSpPr>
              <p:cNvPr id="1036" name="Line 12"/>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a:defRPr/>
                </a:pPr>
                <a:endParaRPr lang="tr-TR"/>
              </a:p>
            </p:txBody>
          </p:sp>
          <p:sp>
            <p:nvSpPr>
              <p:cNvPr id="1037" name="Freeform 13"/>
              <p:cNvSpPr>
                <a:spLocks/>
              </p:cNvSpPr>
              <p:nvPr/>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a:defRPr/>
                </a:pPr>
                <a:endParaRPr lang="tr-TR"/>
              </a:p>
            </p:txBody>
          </p:sp>
        </p:grpSp>
      </p:grpSp>
      <p:sp>
        <p:nvSpPr>
          <p:cNvPr id="8195" name="Rectangle 16"/>
          <p:cNvSpPr>
            <a:spLocks noGrp="1" noChangeArrowheads="1"/>
          </p:cNvSpPr>
          <p:nvPr>
            <p:ph type="title"/>
          </p:nvPr>
        </p:nvSpPr>
        <p:spPr bwMode="auto">
          <a:xfrm>
            <a:off x="1528399" y="304800"/>
            <a:ext cx="75643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tr-TR"/>
              <a:t>Click to edit Master title style</a:t>
            </a:r>
          </a:p>
        </p:txBody>
      </p:sp>
      <p:sp>
        <p:nvSpPr>
          <p:cNvPr id="8196" name="Rectangle 17"/>
          <p:cNvSpPr>
            <a:spLocks noGrp="1" noChangeArrowheads="1"/>
          </p:cNvSpPr>
          <p:nvPr>
            <p:ph type="body" idx="1"/>
          </p:nvPr>
        </p:nvSpPr>
        <p:spPr bwMode="auto">
          <a:xfrm>
            <a:off x="1480038" y="1981200"/>
            <a:ext cx="7625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1042" name="Rectangle 18"/>
          <p:cNvSpPr>
            <a:spLocks noGrp="1" noChangeArrowheads="1"/>
          </p:cNvSpPr>
          <p:nvPr>
            <p:ph type="dt" sz="half" idx="2"/>
          </p:nvPr>
        </p:nvSpPr>
        <p:spPr bwMode="auto">
          <a:xfrm>
            <a:off x="1481504" y="6248400"/>
            <a:ext cx="1781908"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292">
                <a:solidFill>
                  <a:schemeClr val="tx2"/>
                </a:solidFill>
              </a:defRPr>
            </a:lvl1pPr>
          </a:lstStyle>
          <a:p>
            <a:pPr>
              <a:defRPr/>
            </a:pPr>
            <a:fld id="{C22FE845-2A10-4F50-8BC5-7DA0C36372F2}" type="datetime1">
              <a:rPr lang="tr-TR" smtClean="0"/>
              <a:pPr>
                <a:defRPr/>
              </a:pPr>
              <a:t>20.05.2019</a:t>
            </a:fld>
            <a:endParaRPr lang="tr-TR"/>
          </a:p>
        </p:txBody>
      </p:sp>
      <p:sp>
        <p:nvSpPr>
          <p:cNvPr id="1043" name="Rectangle 19"/>
          <p:cNvSpPr>
            <a:spLocks noGrp="1" noChangeArrowheads="1"/>
          </p:cNvSpPr>
          <p:nvPr>
            <p:ph type="ftr" sz="quarter" idx="3"/>
          </p:nvPr>
        </p:nvSpPr>
        <p:spPr bwMode="auto">
          <a:xfrm>
            <a:off x="3796812"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292">
                <a:solidFill>
                  <a:schemeClr val="tx2"/>
                </a:solidFill>
              </a:defRPr>
            </a:lvl1pPr>
          </a:lstStyle>
          <a:p>
            <a:pPr>
              <a:defRPr/>
            </a:pPr>
            <a:r>
              <a:rPr lang="tr-TR"/>
              <a:t>www.ahmetsaltik.net</a:t>
            </a:r>
          </a:p>
        </p:txBody>
      </p:sp>
      <p:sp>
        <p:nvSpPr>
          <p:cNvPr id="1044" name="Rectangle 20"/>
          <p:cNvSpPr>
            <a:spLocks noGrp="1" noChangeArrowheads="1"/>
          </p:cNvSpPr>
          <p:nvPr>
            <p:ph type="sldNum" sz="quarter" idx="4"/>
          </p:nvPr>
        </p:nvSpPr>
        <p:spPr bwMode="auto">
          <a:xfrm>
            <a:off x="7225812"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292">
                <a:solidFill>
                  <a:schemeClr val="tx2"/>
                </a:solidFill>
              </a:defRPr>
            </a:lvl1pPr>
          </a:lstStyle>
          <a:p>
            <a:pPr>
              <a:defRPr/>
            </a:pPr>
            <a:fld id="{A781FC1C-475F-414F-B12C-FF88A7B9E602}" type="slidenum">
              <a:rPr lang="tr-TR"/>
              <a:pPr>
                <a:defRPr/>
              </a:pPr>
              <a:t>‹#›</a:t>
            </a:fld>
            <a:endParaRPr lang="tr-TR"/>
          </a:p>
        </p:txBody>
      </p:sp>
    </p:spTree>
    <p:extLst>
      <p:ext uri="{BB962C8B-B14F-4D97-AF65-F5344CB8AC3E}">
        <p14:creationId xmlns:p14="http://schemas.microsoft.com/office/powerpoint/2010/main" val="3005817480"/>
      </p:ext>
    </p:extLst>
  </p:cSld>
  <p:clrMap bg1="lt1" tx1="dk1" bg2="lt2" tx2="dk2" accent1="accent1" accent2="accent2" accent3="accent3" accent4="accent4" accent5="accent5" accent6="accent6" hlink="hlink" folHlink="folHlink"/>
  <p:sldLayoutIdLst>
    <p:sldLayoutId id="2147490072" r:id="rId1"/>
    <p:sldLayoutId id="2147490073" r:id="rId2"/>
    <p:sldLayoutId id="2147490074" r:id="rId3"/>
    <p:sldLayoutId id="2147490075" r:id="rId4"/>
    <p:sldLayoutId id="2147490076" r:id="rId5"/>
    <p:sldLayoutId id="2147490077" r:id="rId6"/>
    <p:sldLayoutId id="2147490078" r:id="rId7"/>
    <p:sldLayoutId id="2147490079" r:id="rId8"/>
    <p:sldLayoutId id="2147490080" r:id="rId9"/>
    <p:sldLayoutId id="2147490081" r:id="rId10"/>
    <p:sldLayoutId id="2147490082" r:id="rId11"/>
    <p:sldLayoutId id="2147490083" r:id="rId12"/>
  </p:sldLayoutIdLst>
  <p:hf hdr="0"/>
  <p:txStyles>
    <p:titleStyle>
      <a:lvl1pPr algn="l" rtl="0" eaLnBrk="0" fontAlgn="base" hangingPunct="0">
        <a:spcBef>
          <a:spcPct val="0"/>
        </a:spcBef>
        <a:spcAft>
          <a:spcPct val="0"/>
        </a:spcAft>
        <a:defRPr sz="4062" i="1">
          <a:solidFill>
            <a:schemeClr val="tx2"/>
          </a:solidFill>
          <a:latin typeface="+mj-lt"/>
          <a:ea typeface="+mj-ea"/>
          <a:cs typeface="+mj-cs"/>
        </a:defRPr>
      </a:lvl1pPr>
      <a:lvl2pPr algn="l" rtl="0" eaLnBrk="0" fontAlgn="base" hangingPunct="0">
        <a:spcBef>
          <a:spcPct val="0"/>
        </a:spcBef>
        <a:spcAft>
          <a:spcPct val="0"/>
        </a:spcAft>
        <a:defRPr sz="4062" i="1">
          <a:solidFill>
            <a:schemeClr val="tx2"/>
          </a:solidFill>
          <a:latin typeface="Times New Roman" pitchFamily="18" charset="0"/>
        </a:defRPr>
      </a:lvl2pPr>
      <a:lvl3pPr algn="l" rtl="0" eaLnBrk="0" fontAlgn="base" hangingPunct="0">
        <a:spcBef>
          <a:spcPct val="0"/>
        </a:spcBef>
        <a:spcAft>
          <a:spcPct val="0"/>
        </a:spcAft>
        <a:defRPr sz="4062" i="1">
          <a:solidFill>
            <a:schemeClr val="tx2"/>
          </a:solidFill>
          <a:latin typeface="Times New Roman" pitchFamily="18" charset="0"/>
        </a:defRPr>
      </a:lvl3pPr>
      <a:lvl4pPr algn="l" rtl="0" eaLnBrk="0" fontAlgn="base" hangingPunct="0">
        <a:spcBef>
          <a:spcPct val="0"/>
        </a:spcBef>
        <a:spcAft>
          <a:spcPct val="0"/>
        </a:spcAft>
        <a:defRPr sz="4062" i="1">
          <a:solidFill>
            <a:schemeClr val="tx2"/>
          </a:solidFill>
          <a:latin typeface="Times New Roman" pitchFamily="18" charset="0"/>
        </a:defRPr>
      </a:lvl4pPr>
      <a:lvl5pPr algn="l" rtl="0" eaLnBrk="0" fontAlgn="base" hangingPunct="0">
        <a:spcBef>
          <a:spcPct val="0"/>
        </a:spcBef>
        <a:spcAft>
          <a:spcPct val="0"/>
        </a:spcAft>
        <a:defRPr sz="4062" i="1">
          <a:solidFill>
            <a:schemeClr val="tx2"/>
          </a:solidFill>
          <a:latin typeface="Times New Roman" pitchFamily="18" charset="0"/>
        </a:defRPr>
      </a:lvl5pPr>
      <a:lvl6pPr marL="422041" algn="l" rtl="0" fontAlgn="base">
        <a:spcBef>
          <a:spcPct val="0"/>
        </a:spcBef>
        <a:spcAft>
          <a:spcPct val="0"/>
        </a:spcAft>
        <a:defRPr sz="4062" i="1">
          <a:solidFill>
            <a:schemeClr val="tx2"/>
          </a:solidFill>
          <a:latin typeface="Times New Roman" pitchFamily="18" charset="0"/>
        </a:defRPr>
      </a:lvl6pPr>
      <a:lvl7pPr marL="844083" algn="l" rtl="0" fontAlgn="base">
        <a:spcBef>
          <a:spcPct val="0"/>
        </a:spcBef>
        <a:spcAft>
          <a:spcPct val="0"/>
        </a:spcAft>
        <a:defRPr sz="4062" i="1">
          <a:solidFill>
            <a:schemeClr val="tx2"/>
          </a:solidFill>
          <a:latin typeface="Times New Roman" pitchFamily="18" charset="0"/>
        </a:defRPr>
      </a:lvl7pPr>
      <a:lvl8pPr marL="1266124" algn="l" rtl="0" fontAlgn="base">
        <a:spcBef>
          <a:spcPct val="0"/>
        </a:spcBef>
        <a:spcAft>
          <a:spcPct val="0"/>
        </a:spcAft>
        <a:defRPr sz="4062" i="1">
          <a:solidFill>
            <a:schemeClr val="tx2"/>
          </a:solidFill>
          <a:latin typeface="Times New Roman" pitchFamily="18" charset="0"/>
        </a:defRPr>
      </a:lvl8pPr>
      <a:lvl9pPr marL="1688165" algn="l" rtl="0" fontAlgn="base">
        <a:spcBef>
          <a:spcPct val="0"/>
        </a:spcBef>
        <a:spcAft>
          <a:spcPct val="0"/>
        </a:spcAft>
        <a:defRPr sz="4062" i="1">
          <a:solidFill>
            <a:schemeClr val="tx2"/>
          </a:solidFill>
          <a:latin typeface="Times New Roman" pitchFamily="18" charset="0"/>
        </a:defRPr>
      </a:lvl9pPr>
    </p:titleStyle>
    <p:bodyStyle>
      <a:lvl1pPr marL="316531" indent="-316531" algn="l" rtl="0" eaLnBrk="0" fontAlgn="base" hangingPunct="0">
        <a:spcBef>
          <a:spcPct val="20000"/>
        </a:spcBef>
        <a:spcAft>
          <a:spcPct val="0"/>
        </a:spcAft>
        <a:buClr>
          <a:schemeClr val="tx2"/>
        </a:buClr>
        <a:buSzPct val="95000"/>
        <a:buFont typeface="Wingdings" pitchFamily="2" charset="2"/>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tr-T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tr-TR"/>
          </a:p>
        </p:txBody>
      </p:sp>
      <p:sp>
        <p:nvSpPr>
          <p:cNvPr id="4099"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108">
                <a:solidFill>
                  <a:schemeClr val="tx1">
                    <a:tint val="75000"/>
                  </a:schemeClr>
                </a:solidFill>
                <a:latin typeface="+mn-lt"/>
                <a:cs typeface="+mn-cs"/>
              </a:defRPr>
            </a:lvl1pPr>
          </a:lstStyle>
          <a:p>
            <a:pPr>
              <a:defRPr/>
            </a:pPr>
            <a:fld id="{3DF6D304-7F08-4716-B565-78819B229A87}" type="datetime1">
              <a:rPr lang="tr-TR" smtClean="0">
                <a:solidFill>
                  <a:prstClr val="black">
                    <a:tint val="75000"/>
                  </a:prstClr>
                </a:solidFill>
              </a:rPr>
              <a:pPr>
                <a:defRPr/>
              </a:pPr>
              <a:t>20.05.2019</a:t>
            </a:fld>
            <a:endParaRPr lang="tr-TR">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108">
                <a:solidFill>
                  <a:schemeClr val="tx1">
                    <a:tint val="75000"/>
                  </a:schemeClr>
                </a:solidFill>
                <a:latin typeface="+mn-lt"/>
                <a:cs typeface="+mn-cs"/>
              </a:defRPr>
            </a:lvl1pPr>
          </a:lstStyle>
          <a:p>
            <a:pPr>
              <a:defRPr/>
            </a:pPr>
            <a:r>
              <a:rPr lang="tr-TR">
                <a:solidFill>
                  <a:prstClr val="black">
                    <a:tint val="75000"/>
                  </a:prstClr>
                </a:solidFill>
              </a:rPr>
              <a:t>www.ahmetsaltik.net</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108">
                <a:solidFill>
                  <a:schemeClr val="tx1">
                    <a:tint val="75000"/>
                  </a:schemeClr>
                </a:solidFill>
                <a:latin typeface="+mn-lt"/>
                <a:cs typeface="+mn-cs"/>
              </a:defRPr>
            </a:lvl1pPr>
          </a:lstStyle>
          <a:p>
            <a:pPr>
              <a:defRPr/>
            </a:pPr>
            <a:fld id="{08C23A13-78E3-46F0-8A81-0861CF4801D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505208177"/>
      </p:ext>
    </p:extLst>
  </p:cSld>
  <p:clrMap bg1="lt1" tx1="dk1" bg2="lt2" tx2="dk2" accent1="accent1" accent2="accent2" accent3="accent3" accent4="accent4" accent5="accent5" accent6="accent6" hlink="hlink" folHlink="folHlink"/>
  <p:sldLayoutIdLst>
    <p:sldLayoutId id="2147490111" r:id="rId1"/>
    <p:sldLayoutId id="2147490112" r:id="rId2"/>
    <p:sldLayoutId id="2147490113" r:id="rId3"/>
    <p:sldLayoutId id="2147490114" r:id="rId4"/>
    <p:sldLayoutId id="2147490115" r:id="rId5"/>
    <p:sldLayoutId id="2147490116" r:id="rId6"/>
    <p:sldLayoutId id="2147490117" r:id="rId7"/>
    <p:sldLayoutId id="2147490118" r:id="rId8"/>
    <p:sldLayoutId id="2147490119" r:id="rId9"/>
    <p:sldLayoutId id="2147490120" r:id="rId10"/>
    <p:sldLayoutId id="2147490121" r:id="rId11"/>
  </p:sldLayoutIdLst>
  <p:hf hdr="0"/>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tr-T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 y="-4763"/>
            <a:ext cx="1063869" cy="6858001"/>
            <a:chOff x="0" y="-3"/>
            <a:chExt cx="670" cy="4320"/>
          </a:xfrm>
        </p:grpSpPr>
        <p:grpSp>
          <p:nvGrpSpPr>
            <p:cNvPr id="13320" name="Group 3"/>
            <p:cNvGrpSpPr>
              <a:grpSpLocks/>
            </p:cNvGrpSpPr>
            <p:nvPr/>
          </p:nvGrpSpPr>
          <p:grpSpPr bwMode="auto">
            <a:xfrm rot="16200000" flipH="1">
              <a:off x="-1815" y="1838"/>
              <a:ext cx="4320" cy="638"/>
              <a:chOff x="-2" y="1562"/>
              <a:chExt cx="5762" cy="638"/>
            </a:xfrm>
          </p:grpSpPr>
          <p:sp>
            <p:nvSpPr>
              <p:cNvPr id="156676" name="Freeform 4"/>
              <p:cNvSpPr>
                <a:spLocks/>
              </p:cNvSpPr>
              <p:nvPr/>
            </p:nvSpPr>
            <p:spPr bwMode="ltGray">
              <a:xfrm rot="-5400000">
                <a:off x="2554" y="-994"/>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tr-TR"/>
              </a:p>
            </p:txBody>
          </p:sp>
          <p:sp>
            <p:nvSpPr>
              <p:cNvPr id="1566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tr-TR"/>
              </a:p>
            </p:txBody>
          </p:sp>
          <p:sp>
            <p:nvSpPr>
              <p:cNvPr id="156678" name="Freeform 6"/>
              <p:cNvSpPr>
                <a:spLocks/>
              </p:cNvSpPr>
              <p:nvPr/>
            </p:nvSpPr>
            <p:spPr bwMode="ltGray">
              <a:xfrm rot="-5400000">
                <a:off x="979" y="1666"/>
                <a:ext cx="624" cy="42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tr-TR"/>
              </a:p>
            </p:txBody>
          </p:sp>
          <p:sp>
            <p:nvSpPr>
              <p:cNvPr id="156679" name="Freeform 7"/>
              <p:cNvSpPr>
                <a:spLocks/>
              </p:cNvSpPr>
              <p:nvPr/>
            </p:nvSpPr>
            <p:spPr bwMode="ltGray">
              <a:xfrm rot="-5400000">
                <a:off x="-65"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tr-TR"/>
              </a:p>
            </p:txBody>
          </p:sp>
          <p:sp>
            <p:nvSpPr>
              <p:cNvPr id="15668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tr-TR"/>
              </a:p>
            </p:txBody>
          </p:sp>
          <p:sp>
            <p:nvSpPr>
              <p:cNvPr id="156681" name="Freeform 9"/>
              <p:cNvSpPr>
                <a:spLocks/>
              </p:cNvSpPr>
              <p:nvPr/>
            </p:nvSpPr>
            <p:spPr bwMode="ltGray">
              <a:xfrm rot="-5400000">
                <a:off x="438" y="1695"/>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tr-TR"/>
              </a:p>
            </p:txBody>
          </p:sp>
          <p:sp>
            <p:nvSpPr>
              <p:cNvPr id="156682" name="Freeform 10"/>
              <p:cNvSpPr>
                <a:spLocks/>
              </p:cNvSpPr>
              <p:nvPr/>
            </p:nvSpPr>
            <p:spPr bwMode="ltGray">
              <a:xfrm rot="-5400000">
                <a:off x="151" y="1724"/>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tr-TR"/>
              </a:p>
            </p:txBody>
          </p:sp>
          <p:sp>
            <p:nvSpPr>
              <p:cNvPr id="156683" name="Freeform 11"/>
              <p:cNvSpPr>
                <a:spLocks/>
              </p:cNvSpPr>
              <p:nvPr/>
            </p:nvSpPr>
            <p:spPr bwMode="ltGray">
              <a:xfrm rot="-5400000">
                <a:off x="3200" y="1661"/>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tr-TR"/>
              </a:p>
            </p:txBody>
          </p:sp>
          <p:sp>
            <p:nvSpPr>
              <p:cNvPr id="15668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tr-TR"/>
              </a:p>
            </p:txBody>
          </p:sp>
          <p:sp>
            <p:nvSpPr>
              <p:cNvPr id="15668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tr-TR"/>
              </a:p>
            </p:txBody>
          </p:sp>
          <p:sp>
            <p:nvSpPr>
              <p:cNvPr id="156686" name="Freeform 14"/>
              <p:cNvSpPr>
                <a:spLocks/>
              </p:cNvSpPr>
              <p:nvPr/>
            </p:nvSpPr>
            <p:spPr bwMode="ltGray">
              <a:xfrm rot="-5400000">
                <a:off x="2546"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tr-TR"/>
              </a:p>
            </p:txBody>
          </p:sp>
          <p:sp>
            <p:nvSpPr>
              <p:cNvPr id="15668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tr-TR"/>
              </a:p>
            </p:txBody>
          </p:sp>
          <p:sp>
            <p:nvSpPr>
              <p:cNvPr id="156688" name="Freeform 16"/>
              <p:cNvSpPr>
                <a:spLocks/>
              </p:cNvSpPr>
              <p:nvPr/>
            </p:nvSpPr>
            <p:spPr bwMode="ltGray">
              <a:xfrm rot="-5400000">
                <a:off x="2038"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tr-TR"/>
              </a:p>
            </p:txBody>
          </p:sp>
          <p:sp>
            <p:nvSpPr>
              <p:cNvPr id="156689" name="Freeform 17"/>
              <p:cNvSpPr>
                <a:spLocks/>
              </p:cNvSpPr>
              <p:nvPr/>
            </p:nvSpPr>
            <p:spPr bwMode="ltGray">
              <a:xfrm rot="-5400000">
                <a:off x="4068" y="166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tr-TR"/>
              </a:p>
            </p:txBody>
          </p:sp>
          <p:sp>
            <p:nvSpPr>
              <p:cNvPr id="156690" name="Freeform 18"/>
              <p:cNvSpPr>
                <a:spLocks/>
              </p:cNvSpPr>
              <p:nvPr/>
            </p:nvSpPr>
            <p:spPr bwMode="ltGray">
              <a:xfrm rot="-5400000">
                <a:off x="3721" y="166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tr-TR"/>
              </a:p>
            </p:txBody>
          </p:sp>
          <p:sp>
            <p:nvSpPr>
              <p:cNvPr id="156691" name="Freeform 19"/>
              <p:cNvSpPr>
                <a:spLocks/>
              </p:cNvSpPr>
              <p:nvPr/>
            </p:nvSpPr>
            <p:spPr bwMode="ltGray">
              <a:xfrm rot="-5400000">
                <a:off x="4568" y="174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tr-TR"/>
              </a:p>
            </p:txBody>
          </p:sp>
          <p:sp>
            <p:nvSpPr>
              <p:cNvPr id="156692" name="Freeform 20"/>
              <p:cNvSpPr>
                <a:spLocks/>
              </p:cNvSpPr>
              <p:nvPr/>
            </p:nvSpPr>
            <p:spPr bwMode="ltGray">
              <a:xfrm>
                <a:off x="5469" y="1558"/>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tr-TR"/>
              </a:p>
            </p:txBody>
          </p:sp>
          <p:sp>
            <p:nvSpPr>
              <p:cNvPr id="156693" name="Freeform 21"/>
              <p:cNvSpPr>
                <a:spLocks/>
              </p:cNvSpPr>
              <p:nvPr/>
            </p:nvSpPr>
            <p:spPr bwMode="ltGray">
              <a:xfrm rot="-5400000">
                <a:off x="5075" y="1688"/>
                <a:ext cx="623"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tr-TR"/>
              </a:p>
            </p:txBody>
          </p:sp>
          <p:sp>
            <p:nvSpPr>
              <p:cNvPr id="156694" name="Freeform 22"/>
              <p:cNvSpPr>
                <a:spLocks/>
              </p:cNvSpPr>
              <p:nvPr/>
            </p:nvSpPr>
            <p:spPr bwMode="ltGray">
              <a:xfrm rot="-5400000">
                <a:off x="4791" y="1715"/>
                <a:ext cx="630"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tr-TR"/>
              </a:p>
            </p:txBody>
          </p:sp>
        </p:grpSp>
        <p:sp>
          <p:nvSpPr>
            <p:cNvPr id="1566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tr-TR"/>
            </a:p>
          </p:txBody>
        </p:sp>
        <p:sp>
          <p:nvSpPr>
            <p:cNvPr id="1566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tr-TR"/>
            </a:p>
          </p:txBody>
        </p:sp>
      </p:grpSp>
      <p:sp>
        <p:nvSpPr>
          <p:cNvPr id="13315" name="Rectangle 25"/>
          <p:cNvSpPr>
            <a:spLocks noGrp="1" noChangeArrowheads="1"/>
          </p:cNvSpPr>
          <p:nvPr>
            <p:ph type="title"/>
          </p:nvPr>
        </p:nvSpPr>
        <p:spPr bwMode="auto">
          <a:xfrm>
            <a:off x="1173774"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3316" name="Rectangle 26"/>
          <p:cNvSpPr>
            <a:spLocks noGrp="1" noChangeArrowheads="1"/>
          </p:cNvSpPr>
          <p:nvPr>
            <p:ph type="body" idx="1"/>
          </p:nvPr>
        </p:nvSpPr>
        <p:spPr bwMode="auto">
          <a:xfrm>
            <a:off x="1173774"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56699" name="Rectangle 27"/>
          <p:cNvSpPr>
            <a:spLocks noGrp="1" noChangeArrowheads="1"/>
          </p:cNvSpPr>
          <p:nvPr>
            <p:ph type="dt" sz="half" idx="2"/>
          </p:nvPr>
        </p:nvSpPr>
        <p:spPr bwMode="auto">
          <a:xfrm>
            <a:off x="1173774"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292">
                <a:latin typeface="+mn-lt"/>
              </a:defRPr>
            </a:lvl1pPr>
          </a:lstStyle>
          <a:p>
            <a:pPr>
              <a:defRPr/>
            </a:pPr>
            <a:fld id="{FBC557EF-377A-4F31-9827-720554F3541B}" type="datetime1">
              <a:rPr lang="tr-TR" smtClean="0"/>
              <a:pPr>
                <a:defRPr/>
              </a:pPr>
              <a:t>20.05.2019</a:t>
            </a:fld>
            <a:endParaRPr lang="tr-TR"/>
          </a:p>
        </p:txBody>
      </p:sp>
      <p:sp>
        <p:nvSpPr>
          <p:cNvPr id="1567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292">
                <a:latin typeface="+mn-lt"/>
              </a:defRPr>
            </a:lvl1pPr>
          </a:lstStyle>
          <a:p>
            <a:pPr>
              <a:defRPr/>
            </a:pPr>
            <a:r>
              <a:rPr lang="tr-TR"/>
              <a:t>www.ahmetsaltik.net</a:t>
            </a:r>
          </a:p>
        </p:txBody>
      </p:sp>
      <p:sp>
        <p:nvSpPr>
          <p:cNvPr id="1567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292">
                <a:latin typeface="+mn-lt"/>
              </a:defRPr>
            </a:lvl1pPr>
          </a:lstStyle>
          <a:p>
            <a:pPr>
              <a:defRPr/>
            </a:pPr>
            <a:fld id="{9BE24DAC-96C8-4C60-9738-BA6C7136ED74}" type="slidenum">
              <a:rPr lang="tr-TR"/>
              <a:pPr>
                <a:defRPr/>
              </a:pPr>
              <a:t>‹#›</a:t>
            </a:fld>
            <a:endParaRPr lang="tr-TR"/>
          </a:p>
        </p:txBody>
      </p:sp>
    </p:spTree>
    <p:extLst>
      <p:ext uri="{BB962C8B-B14F-4D97-AF65-F5344CB8AC3E}">
        <p14:creationId xmlns:p14="http://schemas.microsoft.com/office/powerpoint/2010/main" val="3162104159"/>
      </p:ext>
    </p:extLst>
  </p:cSld>
  <p:clrMap bg1="lt1" tx1="dk1" bg2="lt2" tx2="dk2" accent1="accent1" accent2="accent2" accent3="accent3" accent4="accent4" accent5="accent5" accent6="accent6" hlink="hlink" folHlink="folHlink"/>
  <p:sldLayoutIdLst>
    <p:sldLayoutId id="2147490123" r:id="rId1"/>
    <p:sldLayoutId id="2147490124" r:id="rId2"/>
    <p:sldLayoutId id="2147490125" r:id="rId3"/>
    <p:sldLayoutId id="2147490126" r:id="rId4"/>
    <p:sldLayoutId id="2147490127" r:id="rId5"/>
    <p:sldLayoutId id="2147490128" r:id="rId6"/>
    <p:sldLayoutId id="2147490129" r:id="rId7"/>
    <p:sldLayoutId id="2147490130" r:id="rId8"/>
    <p:sldLayoutId id="2147490131" r:id="rId9"/>
    <p:sldLayoutId id="2147490132" r:id="rId10"/>
    <p:sldLayoutId id="2147490133" r:id="rId11"/>
  </p:sldLayoutIdLst>
  <p:hf hdr="0"/>
  <p:txStyles>
    <p:titleStyle>
      <a:lvl1pPr algn="l" rtl="0" eaLnBrk="0" fontAlgn="base" hangingPunct="0">
        <a:spcBef>
          <a:spcPct val="0"/>
        </a:spcBef>
        <a:spcAft>
          <a:spcPct val="0"/>
        </a:spcAft>
        <a:defRPr sz="4062">
          <a:solidFill>
            <a:schemeClr val="tx2"/>
          </a:solidFill>
          <a:latin typeface="+mj-lt"/>
          <a:ea typeface="+mj-ea"/>
          <a:cs typeface="+mj-cs"/>
        </a:defRPr>
      </a:lvl1pPr>
      <a:lvl2pPr algn="l" rtl="0" eaLnBrk="0" fontAlgn="base" hangingPunct="0">
        <a:spcBef>
          <a:spcPct val="0"/>
        </a:spcBef>
        <a:spcAft>
          <a:spcPct val="0"/>
        </a:spcAft>
        <a:defRPr sz="4062">
          <a:solidFill>
            <a:schemeClr val="tx2"/>
          </a:solidFill>
          <a:latin typeface="Times New Roman" pitchFamily="18" charset="0"/>
        </a:defRPr>
      </a:lvl2pPr>
      <a:lvl3pPr algn="l" rtl="0" eaLnBrk="0" fontAlgn="base" hangingPunct="0">
        <a:spcBef>
          <a:spcPct val="0"/>
        </a:spcBef>
        <a:spcAft>
          <a:spcPct val="0"/>
        </a:spcAft>
        <a:defRPr sz="4062">
          <a:solidFill>
            <a:schemeClr val="tx2"/>
          </a:solidFill>
          <a:latin typeface="Times New Roman" pitchFamily="18" charset="0"/>
        </a:defRPr>
      </a:lvl3pPr>
      <a:lvl4pPr algn="l" rtl="0" eaLnBrk="0" fontAlgn="base" hangingPunct="0">
        <a:spcBef>
          <a:spcPct val="0"/>
        </a:spcBef>
        <a:spcAft>
          <a:spcPct val="0"/>
        </a:spcAft>
        <a:defRPr sz="4062">
          <a:solidFill>
            <a:schemeClr val="tx2"/>
          </a:solidFill>
          <a:latin typeface="Times New Roman" pitchFamily="18" charset="0"/>
        </a:defRPr>
      </a:lvl4pPr>
      <a:lvl5pPr algn="l" rtl="0" eaLnBrk="0" fontAlgn="base" hangingPunct="0">
        <a:spcBef>
          <a:spcPct val="0"/>
        </a:spcBef>
        <a:spcAft>
          <a:spcPct val="0"/>
        </a:spcAft>
        <a:defRPr sz="4062">
          <a:solidFill>
            <a:schemeClr val="tx2"/>
          </a:solidFill>
          <a:latin typeface="Times New Roman" pitchFamily="18" charset="0"/>
        </a:defRPr>
      </a:lvl5pPr>
      <a:lvl6pPr marL="422041" algn="l" rtl="0" fontAlgn="base">
        <a:spcBef>
          <a:spcPct val="0"/>
        </a:spcBef>
        <a:spcAft>
          <a:spcPct val="0"/>
        </a:spcAft>
        <a:defRPr sz="4062">
          <a:solidFill>
            <a:schemeClr val="tx2"/>
          </a:solidFill>
          <a:latin typeface="Times New Roman" pitchFamily="18" charset="0"/>
        </a:defRPr>
      </a:lvl6pPr>
      <a:lvl7pPr marL="844083" algn="l" rtl="0" fontAlgn="base">
        <a:spcBef>
          <a:spcPct val="0"/>
        </a:spcBef>
        <a:spcAft>
          <a:spcPct val="0"/>
        </a:spcAft>
        <a:defRPr sz="4062">
          <a:solidFill>
            <a:schemeClr val="tx2"/>
          </a:solidFill>
          <a:latin typeface="Times New Roman" pitchFamily="18" charset="0"/>
        </a:defRPr>
      </a:lvl7pPr>
      <a:lvl8pPr marL="1266124" algn="l" rtl="0" fontAlgn="base">
        <a:spcBef>
          <a:spcPct val="0"/>
        </a:spcBef>
        <a:spcAft>
          <a:spcPct val="0"/>
        </a:spcAft>
        <a:defRPr sz="4062">
          <a:solidFill>
            <a:schemeClr val="tx2"/>
          </a:solidFill>
          <a:latin typeface="Times New Roman" pitchFamily="18" charset="0"/>
        </a:defRPr>
      </a:lvl8pPr>
      <a:lvl9pPr marL="1688165" algn="l" rtl="0" fontAlgn="base">
        <a:spcBef>
          <a:spcPct val="0"/>
        </a:spcBef>
        <a:spcAft>
          <a:spcPct val="0"/>
        </a:spcAft>
        <a:defRPr sz="4062">
          <a:solidFill>
            <a:schemeClr val="tx2"/>
          </a:solidFill>
          <a:latin typeface="Times New Roman" pitchFamily="18" charset="0"/>
        </a:defRPr>
      </a:lvl9pPr>
    </p:titleStyle>
    <p:bodyStyle>
      <a:lvl1pPr marL="316531" indent="-316531" algn="l" rtl="0" eaLnBrk="0" fontAlgn="base" hangingPunct="0">
        <a:spcBef>
          <a:spcPct val="20000"/>
        </a:spcBef>
        <a:spcAft>
          <a:spcPct val="0"/>
        </a:spcAft>
        <a:buClr>
          <a:schemeClr val="accent1"/>
        </a:buClr>
        <a:buSzPct val="80000"/>
        <a:buFont typeface="Wingdings" pitchFamily="2" charset="2"/>
        <a:buChar char="n"/>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tr-T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auto">
              <a:spcBef>
                <a:spcPts val="0"/>
              </a:spcBef>
              <a:spcAft>
                <a:spcPts val="0"/>
              </a:spcAft>
              <a:defRPr/>
            </a:pPr>
            <a:endParaRPr kumimoji="1" lang="tr-TR" sz="2400">
              <a:latin typeface="Tahoma" pitchFamily="34" charset="0"/>
              <a:cs typeface="+mn-cs"/>
            </a:endParaRPr>
          </a:p>
        </p:txBody>
      </p:sp>
      <p:sp>
        <p:nvSpPr>
          <p:cNvPr id="1024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kumimoji="1" lang="tr-TR" sz="2400">
              <a:latin typeface="Tahoma" pitchFamily="34" charset="0"/>
              <a:cs typeface="+mn-cs"/>
            </a:endParaRPr>
          </a:p>
        </p:txBody>
      </p:sp>
      <p:sp>
        <p:nvSpPr>
          <p:cNvPr id="1024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auto">
              <a:spcBef>
                <a:spcPts val="0"/>
              </a:spcBef>
              <a:spcAft>
                <a:spcPts val="0"/>
              </a:spcAft>
              <a:defRPr/>
            </a:pPr>
            <a:endParaRPr kumimoji="1" lang="tr-TR" sz="2400">
              <a:latin typeface="Tahoma" pitchFamily="34" charset="0"/>
              <a:cs typeface="+mn-cs"/>
            </a:endParaRPr>
          </a:p>
        </p:txBody>
      </p:sp>
      <p:sp>
        <p:nvSpPr>
          <p:cNvPr id="1024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kumimoji="1" lang="tr-TR" sz="2400">
              <a:latin typeface="Tahoma" pitchFamily="34" charset="0"/>
              <a:cs typeface="+mn-cs"/>
            </a:endParaRPr>
          </a:p>
        </p:txBody>
      </p:sp>
      <p:sp>
        <p:nvSpPr>
          <p:cNvPr id="1024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auto">
              <a:spcBef>
                <a:spcPts val="0"/>
              </a:spcBef>
              <a:spcAft>
                <a:spcPts val="0"/>
              </a:spcAft>
              <a:defRPr/>
            </a:pPr>
            <a:endParaRPr kumimoji="1" lang="tr-TR" sz="2400">
              <a:latin typeface="Tahoma" pitchFamily="34" charset="0"/>
              <a:cs typeface="+mn-cs"/>
            </a:endParaRPr>
          </a:p>
        </p:txBody>
      </p:sp>
      <p:sp>
        <p:nvSpPr>
          <p:cNvPr id="1024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auto">
              <a:spcBef>
                <a:spcPts val="0"/>
              </a:spcBef>
              <a:spcAft>
                <a:spcPts val="0"/>
              </a:spcAft>
              <a:defRPr/>
            </a:pPr>
            <a:endParaRPr kumimoji="1" lang="tr-TR" sz="2400">
              <a:latin typeface="Tahoma" pitchFamily="34" charset="0"/>
              <a:cs typeface="+mn-cs"/>
            </a:endParaRPr>
          </a:p>
        </p:txBody>
      </p:sp>
      <p:sp>
        <p:nvSpPr>
          <p:cNvPr id="1024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kumimoji="1" lang="tr-TR" sz="2400">
              <a:latin typeface="Tahoma" pitchFamily="34" charset="0"/>
              <a:cs typeface="+mn-cs"/>
            </a:endParaRPr>
          </a:p>
        </p:txBody>
      </p:sp>
      <p:sp>
        <p:nvSpPr>
          <p:cNvPr id="1536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1537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latin typeface="+mn-lt"/>
                <a:cs typeface="+mn-cs"/>
              </a:defRPr>
            </a:lvl1pPr>
          </a:lstStyle>
          <a:p>
            <a:pPr>
              <a:defRPr/>
            </a:pPr>
            <a:fld id="{A1EBD6E2-3321-4593-A27C-72D6B4C475C4}" type="datetime1">
              <a:rPr lang="tr-TR" smtClean="0"/>
              <a:pPr>
                <a:defRPr/>
              </a:pPr>
              <a:t>20.05.2019</a:t>
            </a:fld>
            <a:endParaRPr lang="tr-TR"/>
          </a:p>
        </p:txBody>
      </p:sp>
      <p:sp>
        <p:nvSpPr>
          <p:cNvPr id="102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latin typeface="+mn-lt"/>
                <a:cs typeface="+mn-cs"/>
              </a:defRPr>
            </a:lvl1pPr>
          </a:lstStyle>
          <a:p>
            <a:pPr>
              <a:defRPr/>
            </a:pPr>
            <a:r>
              <a:rPr lang="tr-TR"/>
              <a:t>www.ahmetsaltik.net    Prof. A. Saltık</a:t>
            </a:r>
          </a:p>
        </p:txBody>
      </p:sp>
      <p:sp>
        <p:nvSpPr>
          <p:cNvPr id="102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8BC0D5B5-12C2-432E-B609-51C65D4D158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9794" r:id="rId1"/>
    <p:sldLayoutId id="2147489625" r:id="rId2"/>
    <p:sldLayoutId id="2147489626" r:id="rId3"/>
    <p:sldLayoutId id="2147489627" r:id="rId4"/>
    <p:sldLayoutId id="2147489628" r:id="rId5"/>
    <p:sldLayoutId id="2147489629" r:id="rId6"/>
    <p:sldLayoutId id="2147489630" r:id="rId7"/>
    <p:sldLayoutId id="2147489631" r:id="rId8"/>
    <p:sldLayoutId id="2147489632" r:id="rId9"/>
    <p:sldLayoutId id="2147489633" r:id="rId10"/>
    <p:sldLayoutId id="2147489634" r:id="rId11"/>
    <p:sldLayoutId id="2147489635"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46185" y="930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685800" y="21478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0"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92"/>
            </a:lvl1pPr>
          </a:lstStyle>
          <a:p>
            <a:pPr>
              <a:defRPr/>
            </a:pPr>
            <a:fld id="{4757E6FD-5EC2-44F4-8951-1BDA486FC123}" type="datetime1">
              <a:rPr lang="tr-TR" smtClean="0"/>
              <a:pPr>
                <a:defRPr/>
              </a:pPr>
              <a:t>20.05.2019</a:t>
            </a:fld>
            <a:endParaRPr lang="en-US"/>
          </a:p>
        </p:txBody>
      </p:sp>
      <p:sp>
        <p:nvSpPr>
          <p:cNvPr id="121861"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92"/>
            </a:lvl1pPr>
          </a:lstStyle>
          <a:p>
            <a:pPr>
              <a:defRPr/>
            </a:pPr>
            <a:r>
              <a:rPr lang="en-US"/>
              <a:t>www.ahmetsaltik.net</a:t>
            </a:r>
          </a:p>
        </p:txBody>
      </p:sp>
      <p:sp>
        <p:nvSpPr>
          <p:cNvPr id="121862"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92"/>
            </a:lvl1pPr>
          </a:lstStyle>
          <a:p>
            <a:pPr>
              <a:defRPr/>
            </a:pPr>
            <a:fld id="{F16773E4-1893-43C0-BDB3-A048C19AC65F}" type="slidenum">
              <a:rPr lang="en-US"/>
              <a:pPr>
                <a:defRPr/>
              </a:pPr>
              <a:t>‹#›</a:t>
            </a:fld>
            <a:endParaRPr lang="en-US"/>
          </a:p>
        </p:txBody>
      </p:sp>
      <p:grpSp>
        <p:nvGrpSpPr>
          <p:cNvPr id="10247" name="Group 7"/>
          <p:cNvGrpSpPr>
            <a:grpSpLocks/>
          </p:cNvGrpSpPr>
          <p:nvPr/>
        </p:nvGrpSpPr>
        <p:grpSpPr bwMode="auto">
          <a:xfrm>
            <a:off x="262304" y="87313"/>
            <a:ext cx="8487508" cy="831850"/>
            <a:chOff x="165" y="55"/>
            <a:chExt cx="5347" cy="524"/>
          </a:xfrm>
        </p:grpSpPr>
        <p:grpSp>
          <p:nvGrpSpPr>
            <p:cNvPr id="10248" name="Group 8"/>
            <p:cNvGrpSpPr>
              <a:grpSpLocks/>
            </p:cNvGrpSpPr>
            <p:nvPr userDrawn="1"/>
          </p:nvGrpSpPr>
          <p:grpSpPr bwMode="auto">
            <a:xfrm>
              <a:off x="664" y="104"/>
              <a:ext cx="4848" cy="432"/>
              <a:chOff x="664" y="104"/>
              <a:chExt cx="4848" cy="432"/>
            </a:xfrm>
          </p:grpSpPr>
          <p:sp>
            <p:nvSpPr>
              <p:cNvPr id="121865"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tr-TR"/>
              </a:p>
            </p:txBody>
          </p:sp>
          <p:grpSp>
            <p:nvGrpSpPr>
              <p:cNvPr id="10251" name="Group 10"/>
              <p:cNvGrpSpPr>
                <a:grpSpLocks/>
              </p:cNvGrpSpPr>
              <p:nvPr/>
            </p:nvGrpSpPr>
            <p:grpSpPr bwMode="auto">
              <a:xfrm>
                <a:off x="1195" y="104"/>
                <a:ext cx="3827" cy="429"/>
                <a:chOff x="1021" y="240"/>
                <a:chExt cx="3827" cy="429"/>
              </a:xfrm>
            </p:grpSpPr>
            <p:grpSp>
              <p:nvGrpSpPr>
                <p:cNvPr id="10300" name="Group 11"/>
                <p:cNvGrpSpPr>
                  <a:grpSpLocks/>
                </p:cNvGrpSpPr>
                <p:nvPr/>
              </p:nvGrpSpPr>
              <p:grpSpPr bwMode="auto">
                <a:xfrm>
                  <a:off x="1021" y="241"/>
                  <a:ext cx="2208" cy="427"/>
                  <a:chOff x="1021" y="241"/>
                  <a:chExt cx="2208" cy="427"/>
                </a:xfrm>
              </p:grpSpPr>
              <p:sp>
                <p:nvSpPr>
                  <p:cNvPr id="121868" name="Freeform 12"/>
                  <p:cNvSpPr>
                    <a:spLocks/>
                  </p:cNvSpPr>
                  <p:nvPr/>
                </p:nvSpPr>
                <p:spPr bwMode="ltGray">
                  <a:xfrm>
                    <a:off x="2256"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69" name="Freeform 13"/>
                  <p:cNvSpPr>
                    <a:spLocks/>
                  </p:cNvSpPr>
                  <p:nvPr/>
                </p:nvSpPr>
                <p:spPr bwMode="ltGray">
                  <a:xfrm>
                    <a:off x="2332" y="660"/>
                    <a:ext cx="6"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0"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1"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2"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3" name="Freeform 17"/>
                  <p:cNvSpPr>
                    <a:spLocks/>
                  </p:cNvSpPr>
                  <p:nvPr/>
                </p:nvSpPr>
                <p:spPr bwMode="ltGray">
                  <a:xfrm>
                    <a:off x="1892" y="634"/>
                    <a:ext cx="30"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4"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5" name="Freeform 19"/>
                  <p:cNvSpPr>
                    <a:spLocks/>
                  </p:cNvSpPr>
                  <p:nvPr/>
                </p:nvSpPr>
                <p:spPr bwMode="ltGray">
                  <a:xfrm>
                    <a:off x="1827" y="541"/>
                    <a:ext cx="66"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6"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7"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8" name="Freeform 22"/>
                  <p:cNvSpPr>
                    <a:spLocks/>
                  </p:cNvSpPr>
                  <p:nvPr/>
                </p:nvSpPr>
                <p:spPr bwMode="ltGray">
                  <a:xfrm>
                    <a:off x="1944" y="569"/>
                    <a:ext cx="18"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79" name="Freeform 23"/>
                  <p:cNvSpPr>
                    <a:spLocks/>
                  </p:cNvSpPr>
                  <p:nvPr/>
                </p:nvSpPr>
                <p:spPr bwMode="ltGray">
                  <a:xfrm>
                    <a:off x="1948" y="600"/>
                    <a:ext cx="18"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0"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1"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2"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3" name="Freeform 27"/>
                  <p:cNvSpPr>
                    <a:spLocks/>
                  </p:cNvSpPr>
                  <p:nvPr/>
                </p:nvSpPr>
                <p:spPr bwMode="ltGray">
                  <a:xfrm>
                    <a:off x="2152" y="544"/>
                    <a:ext cx="6"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4"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5"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6"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7" name="Freeform 31"/>
                  <p:cNvSpPr>
                    <a:spLocks/>
                  </p:cNvSpPr>
                  <p:nvPr/>
                </p:nvSpPr>
                <p:spPr bwMode="ltGray">
                  <a:xfrm>
                    <a:off x="1910" y="523"/>
                    <a:ext cx="30"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8"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89"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90"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91" name="Freeform 35"/>
                  <p:cNvSpPr>
                    <a:spLocks/>
                  </p:cNvSpPr>
                  <p:nvPr/>
                </p:nvSpPr>
                <p:spPr bwMode="ltGray">
                  <a:xfrm>
                    <a:off x="2929"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tr-TR"/>
                  </a:p>
                </p:txBody>
              </p:sp>
              <p:sp>
                <p:nvSpPr>
                  <p:cNvPr id="121892" name="Freeform 36"/>
                  <p:cNvSpPr>
                    <a:spLocks/>
                  </p:cNvSpPr>
                  <p:nvPr/>
                </p:nvSpPr>
                <p:spPr bwMode="ltGray">
                  <a:xfrm>
                    <a:off x="2532"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93"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94"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95"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96" name="Freeform 40"/>
                  <p:cNvSpPr>
                    <a:spLocks/>
                  </p:cNvSpPr>
                  <p:nvPr/>
                </p:nvSpPr>
                <p:spPr bwMode="ltGray">
                  <a:xfrm>
                    <a:off x="2953"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97"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98" name="Freeform 42"/>
                  <p:cNvSpPr>
                    <a:spLocks/>
                  </p:cNvSpPr>
                  <p:nvPr/>
                </p:nvSpPr>
                <p:spPr bwMode="ltGray">
                  <a:xfrm>
                    <a:off x="2905" y="398"/>
                    <a:ext cx="18"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899" name="Freeform 43"/>
                  <p:cNvSpPr>
                    <a:spLocks/>
                  </p:cNvSpPr>
                  <p:nvPr/>
                </p:nvSpPr>
                <p:spPr bwMode="ltGray">
                  <a:xfrm>
                    <a:off x="3035" y="452"/>
                    <a:ext cx="18"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00"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tr-TR"/>
                  </a:p>
                </p:txBody>
              </p:sp>
              <p:sp>
                <p:nvSpPr>
                  <p:cNvPr id="121901"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tr-TR"/>
                  </a:p>
                </p:txBody>
              </p:sp>
              <p:sp>
                <p:nvSpPr>
                  <p:cNvPr id="121902"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03" name="Freeform 47"/>
                  <p:cNvSpPr>
                    <a:spLocks/>
                  </p:cNvSpPr>
                  <p:nvPr/>
                </p:nvSpPr>
                <p:spPr bwMode="ltGray">
                  <a:xfrm>
                    <a:off x="1606" y="246"/>
                    <a:ext cx="439"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tr-TR"/>
                  </a:p>
                </p:txBody>
              </p:sp>
              <p:sp>
                <p:nvSpPr>
                  <p:cNvPr id="121904" name="Freeform 48"/>
                  <p:cNvSpPr>
                    <a:spLocks/>
                  </p:cNvSpPr>
                  <p:nvPr/>
                </p:nvSpPr>
                <p:spPr bwMode="ltGray">
                  <a:xfrm>
                    <a:off x="2043" y="241"/>
                    <a:ext cx="18"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05"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06"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tr-TR"/>
                  </a:p>
                </p:txBody>
              </p:sp>
              <p:sp>
                <p:nvSpPr>
                  <p:cNvPr id="121907"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08"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tr-TR"/>
                  </a:p>
                </p:txBody>
              </p:sp>
              <p:sp>
                <p:nvSpPr>
                  <p:cNvPr id="121909" name="Freeform 53"/>
                  <p:cNvSpPr>
                    <a:spLocks/>
                  </p:cNvSpPr>
                  <p:nvPr/>
                </p:nvSpPr>
                <p:spPr bwMode="ltGray">
                  <a:xfrm>
                    <a:off x="1634" y="519"/>
                    <a:ext cx="18"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10"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11"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12"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tr-TR"/>
                  </a:p>
                </p:txBody>
              </p:sp>
              <p:sp>
                <p:nvSpPr>
                  <p:cNvPr id="121913" name="Freeform 57"/>
                  <p:cNvSpPr>
                    <a:spLocks/>
                  </p:cNvSpPr>
                  <p:nvPr/>
                </p:nvSpPr>
                <p:spPr bwMode="ltGray">
                  <a:xfrm>
                    <a:off x="1189" y="447"/>
                    <a:ext cx="162"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tr-TR"/>
                  </a:p>
                </p:txBody>
              </p:sp>
              <p:sp>
                <p:nvSpPr>
                  <p:cNvPr id="121914" name="Freeform 58"/>
                  <p:cNvSpPr>
                    <a:spLocks/>
                  </p:cNvSpPr>
                  <p:nvPr/>
                </p:nvSpPr>
                <p:spPr bwMode="ltGray">
                  <a:xfrm>
                    <a:off x="1476" y="611"/>
                    <a:ext cx="6"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15"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16"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17"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tr-TR"/>
                  </a:p>
                </p:txBody>
              </p:sp>
              <p:sp>
                <p:nvSpPr>
                  <p:cNvPr id="121918" name="Freeform 62"/>
                  <p:cNvSpPr>
                    <a:spLocks/>
                  </p:cNvSpPr>
                  <p:nvPr/>
                </p:nvSpPr>
                <p:spPr bwMode="ltGray">
                  <a:xfrm>
                    <a:off x="1175"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tr-TR"/>
                  </a:p>
                </p:txBody>
              </p:sp>
              <p:sp>
                <p:nvSpPr>
                  <p:cNvPr id="121919" name="Freeform 63"/>
                  <p:cNvSpPr>
                    <a:spLocks/>
                  </p:cNvSpPr>
                  <p:nvPr/>
                </p:nvSpPr>
                <p:spPr bwMode="ltGray">
                  <a:xfrm>
                    <a:off x="1295"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20"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21"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22"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23"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tr-TR"/>
                  </a:p>
                </p:txBody>
              </p:sp>
            </p:grpSp>
            <p:grpSp>
              <p:nvGrpSpPr>
                <p:cNvPr id="10301" name="Group 68"/>
                <p:cNvGrpSpPr>
                  <a:grpSpLocks/>
                </p:cNvGrpSpPr>
                <p:nvPr/>
              </p:nvGrpSpPr>
              <p:grpSpPr bwMode="auto">
                <a:xfrm>
                  <a:off x="3709" y="240"/>
                  <a:ext cx="1139" cy="429"/>
                  <a:chOff x="3709" y="240"/>
                  <a:chExt cx="1139" cy="429"/>
                </a:xfrm>
              </p:grpSpPr>
              <p:sp>
                <p:nvSpPr>
                  <p:cNvPr id="121925"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26"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27"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28"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29" name="Freeform 73"/>
                  <p:cNvSpPr>
                    <a:spLocks/>
                  </p:cNvSpPr>
                  <p:nvPr/>
                </p:nvSpPr>
                <p:spPr bwMode="ltGray">
                  <a:xfrm>
                    <a:off x="4423" y="547"/>
                    <a:ext cx="150"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0"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1"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2" name="Freeform 76"/>
                  <p:cNvSpPr>
                    <a:spLocks/>
                  </p:cNvSpPr>
                  <p:nvPr/>
                </p:nvSpPr>
                <p:spPr bwMode="ltGray">
                  <a:xfrm>
                    <a:off x="4575"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3"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4" name="Freeform 78"/>
                  <p:cNvSpPr>
                    <a:spLocks/>
                  </p:cNvSpPr>
                  <p:nvPr/>
                </p:nvSpPr>
                <p:spPr bwMode="ltGray">
                  <a:xfrm>
                    <a:off x="4635"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5"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6"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7" name="Freeform 81"/>
                  <p:cNvSpPr>
                    <a:spLocks/>
                  </p:cNvSpPr>
                  <p:nvPr/>
                </p:nvSpPr>
                <p:spPr bwMode="ltGray">
                  <a:xfrm>
                    <a:off x="4767"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8" name="Freeform 82"/>
                  <p:cNvSpPr>
                    <a:spLocks/>
                  </p:cNvSpPr>
                  <p:nvPr/>
                </p:nvSpPr>
                <p:spPr bwMode="ltGray">
                  <a:xfrm>
                    <a:off x="4839"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39" name="Freeform 83"/>
                  <p:cNvSpPr>
                    <a:spLocks/>
                  </p:cNvSpPr>
                  <p:nvPr/>
                </p:nvSpPr>
                <p:spPr bwMode="ltGray">
                  <a:xfrm>
                    <a:off x="4747" y="494"/>
                    <a:ext cx="6"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40" name="Freeform 84"/>
                  <p:cNvSpPr>
                    <a:spLocks/>
                  </p:cNvSpPr>
                  <p:nvPr/>
                </p:nvSpPr>
                <p:spPr bwMode="ltGray">
                  <a:xfrm>
                    <a:off x="4676" y="536"/>
                    <a:ext cx="6"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41"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42" name="Freeform 86"/>
                  <p:cNvSpPr>
                    <a:spLocks/>
                  </p:cNvSpPr>
                  <p:nvPr/>
                </p:nvSpPr>
                <p:spPr bwMode="ltGray">
                  <a:xfrm>
                    <a:off x="4587" y="466"/>
                    <a:ext cx="42"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43"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44" name="Freeform 88"/>
                  <p:cNvSpPr>
                    <a:spLocks/>
                  </p:cNvSpPr>
                  <p:nvPr/>
                </p:nvSpPr>
                <p:spPr bwMode="ltGray">
                  <a:xfrm>
                    <a:off x="4569" y="512"/>
                    <a:ext cx="18"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45"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46"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tr-TR"/>
                  </a:p>
                </p:txBody>
              </p:sp>
              <p:sp>
                <p:nvSpPr>
                  <p:cNvPr id="121947"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48"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49"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tr-TR"/>
                  </a:p>
                </p:txBody>
              </p:sp>
              <p:sp>
                <p:nvSpPr>
                  <p:cNvPr id="121950" name="Freeform 94"/>
                  <p:cNvSpPr>
                    <a:spLocks/>
                  </p:cNvSpPr>
                  <p:nvPr/>
                </p:nvSpPr>
                <p:spPr bwMode="ltGray">
                  <a:xfrm>
                    <a:off x="4707"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51"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tr-TR"/>
                  </a:p>
                </p:txBody>
              </p:sp>
              <p:sp>
                <p:nvSpPr>
                  <p:cNvPr id="121952"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53" name="Freeform 97"/>
                  <p:cNvSpPr>
                    <a:spLocks/>
                  </p:cNvSpPr>
                  <p:nvPr/>
                </p:nvSpPr>
                <p:spPr bwMode="ltGray">
                  <a:xfrm>
                    <a:off x="4587"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54" name="Freeform 98"/>
                  <p:cNvSpPr>
                    <a:spLocks/>
                  </p:cNvSpPr>
                  <p:nvPr/>
                </p:nvSpPr>
                <p:spPr bwMode="ltGray">
                  <a:xfrm>
                    <a:off x="4639" y="409"/>
                    <a:ext cx="6"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55"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tr-TR"/>
                  </a:p>
                </p:txBody>
              </p:sp>
              <p:sp>
                <p:nvSpPr>
                  <p:cNvPr id="121956"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tr-TR"/>
                  </a:p>
                </p:txBody>
              </p:sp>
              <p:sp>
                <p:nvSpPr>
                  <p:cNvPr id="121957"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58" name="Freeform 102"/>
                  <p:cNvSpPr>
                    <a:spLocks/>
                  </p:cNvSpPr>
                  <p:nvPr/>
                </p:nvSpPr>
                <p:spPr bwMode="ltGray">
                  <a:xfrm>
                    <a:off x="4154"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59" name="Freeform 103"/>
                  <p:cNvSpPr>
                    <a:spLocks/>
                  </p:cNvSpPr>
                  <p:nvPr/>
                </p:nvSpPr>
                <p:spPr bwMode="ltGray">
                  <a:xfrm>
                    <a:off x="3758"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60" name="Freeform 104"/>
                  <p:cNvSpPr>
                    <a:spLocks/>
                  </p:cNvSpPr>
                  <p:nvPr/>
                </p:nvSpPr>
                <p:spPr bwMode="ltGray">
                  <a:xfrm>
                    <a:off x="4058"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tr-TR"/>
                  </a:p>
                </p:txBody>
              </p:sp>
              <p:sp>
                <p:nvSpPr>
                  <p:cNvPr id="121961"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tr-TR"/>
                  </a:p>
                </p:txBody>
              </p:sp>
              <p:sp>
                <p:nvSpPr>
                  <p:cNvPr id="121962"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63" name="Freeform 107"/>
                  <p:cNvSpPr>
                    <a:spLocks/>
                  </p:cNvSpPr>
                  <p:nvPr/>
                </p:nvSpPr>
                <p:spPr bwMode="ltGray">
                  <a:xfrm>
                    <a:off x="3962"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64" name="Freeform 108"/>
                  <p:cNvSpPr>
                    <a:spLocks/>
                  </p:cNvSpPr>
                  <p:nvPr/>
                </p:nvSpPr>
                <p:spPr bwMode="ltGray">
                  <a:xfrm>
                    <a:off x="4028" y="337"/>
                    <a:ext cx="30"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65" name="Freeform 109"/>
                  <p:cNvSpPr>
                    <a:spLocks/>
                  </p:cNvSpPr>
                  <p:nvPr/>
                </p:nvSpPr>
                <p:spPr bwMode="ltGray">
                  <a:xfrm>
                    <a:off x="4082"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tr-TR"/>
                  </a:p>
                </p:txBody>
              </p:sp>
              <p:sp>
                <p:nvSpPr>
                  <p:cNvPr id="121966"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tr-TR"/>
                  </a:p>
                </p:txBody>
              </p:sp>
            </p:grpSp>
          </p:grpSp>
          <p:grpSp>
            <p:nvGrpSpPr>
              <p:cNvPr id="10252" name="Group 111"/>
              <p:cNvGrpSpPr>
                <a:grpSpLocks/>
              </p:cNvGrpSpPr>
              <p:nvPr/>
            </p:nvGrpSpPr>
            <p:grpSpPr bwMode="auto">
              <a:xfrm>
                <a:off x="798" y="111"/>
                <a:ext cx="4702" cy="418"/>
                <a:chOff x="798" y="255"/>
                <a:chExt cx="4702" cy="418"/>
              </a:xfrm>
            </p:grpSpPr>
            <p:sp>
              <p:nvSpPr>
                <p:cNvPr id="121968"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tr-TR"/>
                </a:p>
              </p:txBody>
            </p:sp>
            <p:sp>
              <p:nvSpPr>
                <p:cNvPr id="121969"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0"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1"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2"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3"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4"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5"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6"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7" name="Line 121"/>
                <p:cNvSpPr>
                  <a:spLocks noChangeShapeType="1"/>
                </p:cNvSpPr>
                <p:nvPr/>
              </p:nvSpPr>
              <p:spPr bwMode="white">
                <a:xfrm>
                  <a:off x="2851"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8" name="Line 122"/>
                <p:cNvSpPr>
                  <a:spLocks noChangeShapeType="1"/>
                </p:cNvSpPr>
                <p:nvPr/>
              </p:nvSpPr>
              <p:spPr bwMode="white">
                <a:xfrm>
                  <a:off x="3079"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79" name="Line 123"/>
                <p:cNvSpPr>
                  <a:spLocks noChangeShapeType="1"/>
                </p:cNvSpPr>
                <p:nvPr/>
              </p:nvSpPr>
              <p:spPr bwMode="white">
                <a:xfrm>
                  <a:off x="3307"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80" name="Line 124"/>
                <p:cNvSpPr>
                  <a:spLocks noChangeShapeType="1"/>
                </p:cNvSpPr>
                <p:nvPr/>
              </p:nvSpPr>
              <p:spPr bwMode="white">
                <a:xfrm>
                  <a:off x="3535"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81"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82"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83"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84"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85"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86"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87"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tr-TR"/>
                </a:p>
              </p:txBody>
            </p:sp>
            <p:sp>
              <p:nvSpPr>
                <p:cNvPr id="121988"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tr-TR"/>
                </a:p>
              </p:txBody>
            </p:sp>
          </p:grpSp>
          <p:grpSp>
            <p:nvGrpSpPr>
              <p:cNvPr id="10253" name="Group 133"/>
              <p:cNvGrpSpPr>
                <a:grpSpLocks/>
              </p:cNvGrpSpPr>
              <p:nvPr/>
            </p:nvGrpSpPr>
            <p:grpSpPr bwMode="auto">
              <a:xfrm>
                <a:off x="1208" y="109"/>
                <a:ext cx="3694" cy="423"/>
                <a:chOff x="1034" y="245"/>
                <a:chExt cx="3694" cy="423"/>
              </a:xfrm>
            </p:grpSpPr>
            <p:sp>
              <p:nvSpPr>
                <p:cNvPr id="121990"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tr-TR"/>
                </a:p>
              </p:txBody>
            </p:sp>
            <p:sp>
              <p:nvSpPr>
                <p:cNvPr id="121991" name="Line 135"/>
                <p:cNvSpPr>
                  <a:spLocks noChangeShapeType="1"/>
                </p:cNvSpPr>
                <p:nvPr/>
              </p:nvSpPr>
              <p:spPr bwMode="ltGray">
                <a:xfrm>
                  <a:off x="2798" y="468"/>
                  <a:ext cx="66" cy="0"/>
                </a:xfrm>
                <a:prstGeom prst="line">
                  <a:avLst/>
                </a:prstGeom>
                <a:noFill/>
                <a:ln w="9525">
                  <a:solidFill>
                    <a:schemeClr val="hlink"/>
                  </a:solidFill>
                  <a:round/>
                  <a:headEnd/>
                  <a:tailEnd/>
                </a:ln>
                <a:effectLst/>
              </p:spPr>
              <p:txBody>
                <a:bodyPr wrap="none" anchor="ctr"/>
                <a:lstStyle/>
                <a:p>
                  <a:pPr>
                    <a:defRPr/>
                  </a:pPr>
                  <a:endParaRPr lang="tr-TR"/>
                </a:p>
              </p:txBody>
            </p:sp>
            <p:sp>
              <p:nvSpPr>
                <p:cNvPr id="121992"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tr-TR"/>
                </a:p>
              </p:txBody>
            </p:sp>
            <p:sp>
              <p:nvSpPr>
                <p:cNvPr id="121993"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tr-TR"/>
                </a:p>
              </p:txBody>
            </p:sp>
            <p:sp>
              <p:nvSpPr>
                <p:cNvPr id="121994"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tr-TR"/>
                </a:p>
              </p:txBody>
            </p:sp>
            <p:sp>
              <p:nvSpPr>
                <p:cNvPr id="121995"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tr-TR"/>
                </a:p>
              </p:txBody>
            </p:sp>
            <p:sp>
              <p:nvSpPr>
                <p:cNvPr id="121996"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tr-TR"/>
                </a:p>
              </p:txBody>
            </p:sp>
            <p:sp>
              <p:nvSpPr>
                <p:cNvPr id="121997"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tr-TR"/>
                </a:p>
              </p:txBody>
            </p:sp>
            <p:sp>
              <p:nvSpPr>
                <p:cNvPr id="121998"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tr-TR"/>
                </a:p>
              </p:txBody>
            </p:sp>
            <p:sp>
              <p:nvSpPr>
                <p:cNvPr id="121999"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tr-TR"/>
                </a:p>
              </p:txBody>
            </p:sp>
            <p:sp>
              <p:nvSpPr>
                <p:cNvPr id="122000"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tr-TR"/>
                </a:p>
              </p:txBody>
            </p:sp>
            <p:sp>
              <p:nvSpPr>
                <p:cNvPr id="122001"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tr-TR"/>
                </a:p>
              </p:txBody>
            </p:sp>
            <p:sp>
              <p:nvSpPr>
                <p:cNvPr id="122002"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tr-TR"/>
                </a:p>
              </p:txBody>
            </p:sp>
            <p:sp>
              <p:nvSpPr>
                <p:cNvPr id="122003"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tr-TR"/>
                </a:p>
              </p:txBody>
            </p:sp>
            <p:sp>
              <p:nvSpPr>
                <p:cNvPr id="122004"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tr-TR"/>
                </a:p>
              </p:txBody>
            </p:sp>
            <p:sp>
              <p:nvSpPr>
                <p:cNvPr id="122005" name="Line 149"/>
                <p:cNvSpPr>
                  <a:spLocks noChangeShapeType="1"/>
                </p:cNvSpPr>
                <p:nvPr/>
              </p:nvSpPr>
              <p:spPr bwMode="ltGray">
                <a:xfrm flipH="1">
                  <a:off x="1739" y="468"/>
                  <a:ext cx="66" cy="0"/>
                </a:xfrm>
                <a:prstGeom prst="line">
                  <a:avLst/>
                </a:prstGeom>
                <a:noFill/>
                <a:ln w="9525">
                  <a:solidFill>
                    <a:schemeClr val="hlink"/>
                  </a:solidFill>
                  <a:round/>
                  <a:headEnd/>
                  <a:tailEnd/>
                </a:ln>
                <a:effectLst/>
              </p:spPr>
              <p:txBody>
                <a:bodyPr wrap="none" anchor="ctr"/>
                <a:lstStyle/>
                <a:p>
                  <a:pPr>
                    <a:defRPr/>
                  </a:pPr>
                  <a:endParaRPr lang="tr-TR"/>
                </a:p>
              </p:txBody>
            </p:sp>
            <p:sp>
              <p:nvSpPr>
                <p:cNvPr id="122006"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tr-TR"/>
                </a:p>
              </p:txBody>
            </p:sp>
            <p:sp>
              <p:nvSpPr>
                <p:cNvPr id="122007"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tr-TR"/>
                </a:p>
              </p:txBody>
            </p:sp>
            <p:sp>
              <p:nvSpPr>
                <p:cNvPr id="122008"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tr-TR"/>
                </a:p>
              </p:txBody>
            </p:sp>
            <p:sp>
              <p:nvSpPr>
                <p:cNvPr id="122009" name="Line 153"/>
                <p:cNvSpPr>
                  <a:spLocks noChangeShapeType="1"/>
                </p:cNvSpPr>
                <p:nvPr/>
              </p:nvSpPr>
              <p:spPr bwMode="ltGray">
                <a:xfrm>
                  <a:off x="1307" y="370"/>
                  <a:ext cx="0" cy="298"/>
                </a:xfrm>
                <a:prstGeom prst="line">
                  <a:avLst/>
                </a:prstGeom>
                <a:noFill/>
                <a:ln w="9525">
                  <a:solidFill>
                    <a:schemeClr val="hlink"/>
                  </a:solidFill>
                  <a:round/>
                  <a:headEnd/>
                  <a:tailEnd/>
                </a:ln>
                <a:effectLst/>
              </p:spPr>
              <p:txBody>
                <a:bodyPr wrap="none" anchor="ctr"/>
                <a:lstStyle/>
                <a:p>
                  <a:pPr>
                    <a:defRPr/>
                  </a:pPr>
                  <a:endParaRPr lang="tr-TR"/>
                </a:p>
              </p:txBody>
            </p:sp>
            <p:sp>
              <p:nvSpPr>
                <p:cNvPr id="122010"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tr-TR"/>
                </a:p>
              </p:txBody>
            </p:sp>
            <p:sp>
              <p:nvSpPr>
                <p:cNvPr id="122011"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tr-TR"/>
                </a:p>
              </p:txBody>
            </p:sp>
            <p:sp>
              <p:nvSpPr>
                <p:cNvPr id="122012"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tr-TR"/>
                </a:p>
              </p:txBody>
            </p:sp>
            <p:sp>
              <p:nvSpPr>
                <p:cNvPr id="122013"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tr-TR"/>
                </a:p>
              </p:txBody>
            </p:sp>
            <p:sp>
              <p:nvSpPr>
                <p:cNvPr id="122014" name="Line 158"/>
                <p:cNvSpPr>
                  <a:spLocks noChangeShapeType="1"/>
                </p:cNvSpPr>
                <p:nvPr/>
              </p:nvSpPr>
              <p:spPr bwMode="ltGray">
                <a:xfrm>
                  <a:off x="4094" y="467"/>
                  <a:ext cx="80" cy="0"/>
                </a:xfrm>
                <a:prstGeom prst="line">
                  <a:avLst/>
                </a:prstGeom>
                <a:noFill/>
                <a:ln w="9525">
                  <a:solidFill>
                    <a:schemeClr val="hlink"/>
                  </a:solidFill>
                  <a:round/>
                  <a:headEnd/>
                  <a:tailEnd/>
                </a:ln>
                <a:effectLst/>
              </p:spPr>
              <p:txBody>
                <a:bodyPr wrap="none" anchor="ctr"/>
                <a:lstStyle/>
                <a:p>
                  <a:pPr>
                    <a:defRPr/>
                  </a:pPr>
                  <a:endParaRPr lang="tr-TR"/>
                </a:p>
              </p:txBody>
            </p:sp>
          </p:grpSp>
        </p:grpSp>
        <p:pic>
          <p:nvPicPr>
            <p:cNvPr id="10249" name="Picture 159" descr="earth"/>
            <p:cNvPicPr>
              <a:picLocks noChangeAspect="1" noChangeArrowheads="1"/>
            </p:cNvPicPr>
            <p:nvPr userDrawn="1"/>
          </p:nvPicPr>
          <p:blipFill>
            <a:blip r:embed="rId1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10615677"/>
      </p:ext>
    </p:extLst>
  </p:cSld>
  <p:clrMap bg1="lt1" tx1="dk1" bg2="lt2" tx2="dk2" accent1="accent1" accent2="accent2" accent3="accent3" accent4="accent4" accent5="accent5" accent6="accent6" hlink="hlink" folHlink="folHlink"/>
  <p:sldLayoutIdLst>
    <p:sldLayoutId id="2147490135" r:id="rId1"/>
    <p:sldLayoutId id="2147490136" r:id="rId2"/>
    <p:sldLayoutId id="2147490137" r:id="rId3"/>
    <p:sldLayoutId id="2147490138" r:id="rId4"/>
    <p:sldLayoutId id="2147490139" r:id="rId5"/>
    <p:sldLayoutId id="2147490140" r:id="rId6"/>
    <p:sldLayoutId id="2147490141" r:id="rId7"/>
    <p:sldLayoutId id="2147490142" r:id="rId8"/>
    <p:sldLayoutId id="2147490143" r:id="rId9"/>
    <p:sldLayoutId id="2147490144" r:id="rId10"/>
    <p:sldLayoutId id="2147490145" r:id="rId11"/>
    <p:sldLayoutId id="2147490146" r:id="rId12"/>
  </p:sldLayoutIdLst>
  <p:hf hdr="0"/>
  <p:txStyles>
    <p:titleStyle>
      <a:lvl1pPr algn="l" rtl="0" eaLnBrk="0" fontAlgn="base" hangingPunct="0">
        <a:spcBef>
          <a:spcPct val="0"/>
        </a:spcBef>
        <a:spcAft>
          <a:spcPct val="0"/>
        </a:spcAft>
        <a:defRPr sz="4062" i="1">
          <a:solidFill>
            <a:schemeClr val="tx2"/>
          </a:solidFill>
          <a:latin typeface="+mj-lt"/>
          <a:ea typeface="+mj-ea"/>
          <a:cs typeface="+mj-cs"/>
        </a:defRPr>
      </a:lvl1pPr>
      <a:lvl2pPr algn="l" rtl="0" eaLnBrk="0" fontAlgn="base" hangingPunct="0">
        <a:spcBef>
          <a:spcPct val="0"/>
        </a:spcBef>
        <a:spcAft>
          <a:spcPct val="0"/>
        </a:spcAft>
        <a:defRPr sz="4062" i="1">
          <a:solidFill>
            <a:schemeClr val="tx2"/>
          </a:solidFill>
          <a:latin typeface="Times New Roman" pitchFamily="18" charset="0"/>
        </a:defRPr>
      </a:lvl2pPr>
      <a:lvl3pPr algn="l" rtl="0" eaLnBrk="0" fontAlgn="base" hangingPunct="0">
        <a:spcBef>
          <a:spcPct val="0"/>
        </a:spcBef>
        <a:spcAft>
          <a:spcPct val="0"/>
        </a:spcAft>
        <a:defRPr sz="4062" i="1">
          <a:solidFill>
            <a:schemeClr val="tx2"/>
          </a:solidFill>
          <a:latin typeface="Times New Roman" pitchFamily="18" charset="0"/>
        </a:defRPr>
      </a:lvl3pPr>
      <a:lvl4pPr algn="l" rtl="0" eaLnBrk="0" fontAlgn="base" hangingPunct="0">
        <a:spcBef>
          <a:spcPct val="0"/>
        </a:spcBef>
        <a:spcAft>
          <a:spcPct val="0"/>
        </a:spcAft>
        <a:defRPr sz="4062" i="1">
          <a:solidFill>
            <a:schemeClr val="tx2"/>
          </a:solidFill>
          <a:latin typeface="Times New Roman" pitchFamily="18" charset="0"/>
        </a:defRPr>
      </a:lvl4pPr>
      <a:lvl5pPr algn="l" rtl="0" eaLnBrk="0" fontAlgn="base" hangingPunct="0">
        <a:spcBef>
          <a:spcPct val="0"/>
        </a:spcBef>
        <a:spcAft>
          <a:spcPct val="0"/>
        </a:spcAft>
        <a:defRPr sz="4062" i="1">
          <a:solidFill>
            <a:schemeClr val="tx2"/>
          </a:solidFill>
          <a:latin typeface="Times New Roman" pitchFamily="18" charset="0"/>
        </a:defRPr>
      </a:lvl5pPr>
      <a:lvl6pPr marL="422041" algn="l" rtl="0" fontAlgn="base">
        <a:spcBef>
          <a:spcPct val="0"/>
        </a:spcBef>
        <a:spcAft>
          <a:spcPct val="0"/>
        </a:spcAft>
        <a:defRPr sz="4062" i="1">
          <a:solidFill>
            <a:schemeClr val="tx2"/>
          </a:solidFill>
          <a:latin typeface="Times New Roman" pitchFamily="18" charset="0"/>
        </a:defRPr>
      </a:lvl6pPr>
      <a:lvl7pPr marL="844083" algn="l" rtl="0" fontAlgn="base">
        <a:spcBef>
          <a:spcPct val="0"/>
        </a:spcBef>
        <a:spcAft>
          <a:spcPct val="0"/>
        </a:spcAft>
        <a:defRPr sz="4062" i="1">
          <a:solidFill>
            <a:schemeClr val="tx2"/>
          </a:solidFill>
          <a:latin typeface="Times New Roman" pitchFamily="18" charset="0"/>
        </a:defRPr>
      </a:lvl7pPr>
      <a:lvl8pPr marL="1266124" algn="l" rtl="0" fontAlgn="base">
        <a:spcBef>
          <a:spcPct val="0"/>
        </a:spcBef>
        <a:spcAft>
          <a:spcPct val="0"/>
        </a:spcAft>
        <a:defRPr sz="4062" i="1">
          <a:solidFill>
            <a:schemeClr val="tx2"/>
          </a:solidFill>
          <a:latin typeface="Times New Roman" pitchFamily="18" charset="0"/>
        </a:defRPr>
      </a:lvl8pPr>
      <a:lvl9pPr marL="1688165" algn="l" rtl="0" fontAlgn="base">
        <a:spcBef>
          <a:spcPct val="0"/>
        </a:spcBef>
        <a:spcAft>
          <a:spcPct val="0"/>
        </a:spcAft>
        <a:defRPr sz="4062" i="1">
          <a:solidFill>
            <a:schemeClr val="tx2"/>
          </a:solidFill>
          <a:latin typeface="Times New Roman" pitchFamily="18" charset="0"/>
        </a:defRPr>
      </a:lvl9pPr>
    </p:titleStyle>
    <p:bodyStyle>
      <a:lvl1pPr marL="316531" indent="-316531" algn="l" rtl="0" eaLnBrk="0" fontAlgn="base" hangingPunct="0">
        <a:spcBef>
          <a:spcPct val="20000"/>
        </a:spcBef>
        <a:spcAft>
          <a:spcPct val="0"/>
        </a:spcAft>
        <a:buBlip>
          <a:blip r:embed="rId15"/>
        </a:buBlip>
        <a:defRPr sz="2954">
          <a:solidFill>
            <a:schemeClr val="tx1"/>
          </a:solidFill>
          <a:latin typeface="+mn-lt"/>
          <a:ea typeface="+mn-ea"/>
          <a:cs typeface="+mn-cs"/>
        </a:defRPr>
      </a:lvl1pPr>
      <a:lvl2pPr marL="685817" indent="-263776" algn="l" rtl="0" eaLnBrk="0" fontAlgn="base" hangingPunct="0">
        <a:spcBef>
          <a:spcPct val="20000"/>
        </a:spcBef>
        <a:spcAft>
          <a:spcPct val="0"/>
        </a:spcAft>
        <a:buSzPct val="75000"/>
        <a:buBlip>
          <a:blip r:embed="rId16"/>
        </a:buBlip>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lr>
          <a:schemeClr val="tx2"/>
        </a:buClr>
        <a:buChar char="–"/>
        <a:defRPr sz="1846">
          <a:solidFill>
            <a:schemeClr val="tx1"/>
          </a:solidFill>
          <a:latin typeface="+mn-lt"/>
        </a:defRPr>
      </a:lvl5pPr>
      <a:lvl6pPr marL="2321227" indent="-211021" algn="l" rtl="0" fontAlgn="base">
        <a:spcBef>
          <a:spcPct val="20000"/>
        </a:spcBef>
        <a:spcAft>
          <a:spcPct val="0"/>
        </a:spcAft>
        <a:buClr>
          <a:schemeClr val="tx2"/>
        </a:buClr>
        <a:buChar char="–"/>
        <a:defRPr sz="1846">
          <a:solidFill>
            <a:schemeClr val="tx1"/>
          </a:solidFill>
          <a:latin typeface="+mn-lt"/>
        </a:defRPr>
      </a:lvl6pPr>
      <a:lvl7pPr marL="2743269" indent="-211021" algn="l" rtl="0" fontAlgn="base">
        <a:spcBef>
          <a:spcPct val="20000"/>
        </a:spcBef>
        <a:spcAft>
          <a:spcPct val="0"/>
        </a:spcAft>
        <a:buClr>
          <a:schemeClr val="tx2"/>
        </a:buClr>
        <a:buChar char="–"/>
        <a:defRPr sz="1846">
          <a:solidFill>
            <a:schemeClr val="tx1"/>
          </a:solidFill>
          <a:latin typeface="+mn-lt"/>
        </a:defRPr>
      </a:lvl7pPr>
      <a:lvl8pPr marL="3165310" indent="-211021" algn="l" rtl="0" fontAlgn="base">
        <a:spcBef>
          <a:spcPct val="20000"/>
        </a:spcBef>
        <a:spcAft>
          <a:spcPct val="0"/>
        </a:spcAft>
        <a:buClr>
          <a:schemeClr val="tx2"/>
        </a:buClr>
        <a:buChar char="–"/>
        <a:defRPr sz="1846">
          <a:solidFill>
            <a:schemeClr val="tx1"/>
          </a:solidFill>
          <a:latin typeface="+mn-lt"/>
        </a:defRPr>
      </a:lvl8pPr>
      <a:lvl9pPr marL="3587351" indent="-211021" algn="l" rtl="0" fontAlgn="base">
        <a:spcBef>
          <a:spcPct val="20000"/>
        </a:spcBef>
        <a:spcAft>
          <a:spcPct val="0"/>
        </a:spcAft>
        <a:buClr>
          <a:schemeClr val="tx2"/>
        </a:buClr>
        <a:buChar char="–"/>
        <a:defRPr sz="1846">
          <a:solidFill>
            <a:schemeClr val="tx1"/>
          </a:solidFill>
          <a:latin typeface="+mn-lt"/>
        </a:defRPr>
      </a:lvl9pPr>
    </p:bodyStyle>
    <p:otherStyle>
      <a:defPPr>
        <a:defRPr lang="tr-T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AF0F8"/>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EF6631F-3F0A-4743-81FD-A91BBF4DFE6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20483" name="Rectangle 3">
            <a:extLst>
              <a:ext uri="{FF2B5EF4-FFF2-40B4-BE49-F238E27FC236}">
                <a16:creationId xmlns:a16="http://schemas.microsoft.com/office/drawing/2014/main" id="{35589DF4-712B-4915-8688-851FC4B40D2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35172" name="Rectangle 4">
            <a:extLst>
              <a:ext uri="{FF2B5EF4-FFF2-40B4-BE49-F238E27FC236}">
                <a16:creationId xmlns:a16="http://schemas.microsoft.com/office/drawing/2014/main" id="{2CB32D16-60A3-44E7-9F3A-4166A01D3EF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r-TR"/>
          </a:p>
        </p:txBody>
      </p:sp>
      <p:sp>
        <p:nvSpPr>
          <p:cNvPr id="135173" name="Rectangle 5">
            <a:extLst>
              <a:ext uri="{FF2B5EF4-FFF2-40B4-BE49-F238E27FC236}">
                <a16:creationId xmlns:a16="http://schemas.microsoft.com/office/drawing/2014/main" id="{DAA18E51-3D40-4CFB-B49B-76676F3F62A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r-TR"/>
          </a:p>
        </p:txBody>
      </p:sp>
      <p:sp>
        <p:nvSpPr>
          <p:cNvPr id="135174" name="Rectangle 6">
            <a:extLst>
              <a:ext uri="{FF2B5EF4-FFF2-40B4-BE49-F238E27FC236}">
                <a16:creationId xmlns:a16="http://schemas.microsoft.com/office/drawing/2014/main" id="{7F500028-C131-4212-8B00-FA6080C63F2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AB4FEC3-36E6-4EAE-B291-AFD2EB9908E2}" type="slidenum">
              <a:rPr lang="tr-TR" altLang="tr-TR"/>
              <a:pPr/>
              <a:t>‹#›</a:t>
            </a:fld>
            <a:endParaRPr lang="tr-TR" altLang="tr-TR"/>
          </a:p>
        </p:txBody>
      </p:sp>
    </p:spTree>
    <p:extLst>
      <p:ext uri="{BB962C8B-B14F-4D97-AF65-F5344CB8AC3E}">
        <p14:creationId xmlns:p14="http://schemas.microsoft.com/office/powerpoint/2010/main" val="1612222908"/>
      </p:ext>
    </p:extLst>
  </p:cSld>
  <p:clrMap bg1="lt1" tx1="dk1" bg2="lt2" tx2="dk2" accent1="accent1" accent2="accent2" accent3="accent3" accent4="accent4" accent5="accent5" accent6="accent6" hlink="hlink" folHlink="folHlink"/>
  <p:sldLayoutIdLst>
    <p:sldLayoutId id="2147490148" r:id="rId1"/>
    <p:sldLayoutId id="2147490149" r:id="rId2"/>
    <p:sldLayoutId id="2147490150" r:id="rId3"/>
    <p:sldLayoutId id="2147490151" r:id="rId4"/>
    <p:sldLayoutId id="2147490152" r:id="rId5"/>
    <p:sldLayoutId id="2147490153" r:id="rId6"/>
    <p:sldLayoutId id="2147490154" r:id="rId7"/>
    <p:sldLayoutId id="2147490155" r:id="rId8"/>
    <p:sldLayoutId id="2147490156" r:id="rId9"/>
    <p:sldLayoutId id="2147490157" r:id="rId10"/>
    <p:sldLayoutId id="2147490158" r:id="rId11"/>
    <p:sldLayoutId id="2147490159" r:id="rId12"/>
    <p:sldLayoutId id="2147490160" r:id="rId13"/>
    <p:sldLayoutId id="2147490161" r:id="rId14"/>
    <p:sldLayoutId id="2147490162" r:id="rId15"/>
    <p:sldLayoutId id="2147490163" r:id="rId16"/>
    <p:sldLayoutId id="2147490164" r:id="rId17"/>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9FDDA-A61D-4DD4-B045-B3F407203985}" type="datetimeFigureOut">
              <a:rPr lang="tr-TR" smtClean="0"/>
              <a:pPr/>
              <a:t>20.05.2019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DB2B6-6982-489A-BA30-9B2815F1169A}" type="slidenum">
              <a:rPr lang="tr-TR" smtClean="0"/>
              <a:pPr/>
              <a:t>‹#›</a:t>
            </a:fld>
            <a:endParaRPr lang="tr-TR"/>
          </a:p>
        </p:txBody>
      </p:sp>
    </p:spTree>
    <p:extLst>
      <p:ext uri="{BB962C8B-B14F-4D97-AF65-F5344CB8AC3E}">
        <p14:creationId xmlns:p14="http://schemas.microsoft.com/office/powerpoint/2010/main" val="3315370377"/>
      </p:ext>
    </p:extLst>
  </p:cSld>
  <p:clrMap bg1="lt1" tx1="dk1" bg2="lt2" tx2="dk2" accent1="accent1" accent2="accent2" accent3="accent3" accent4="accent4" accent5="accent5" accent6="accent6" hlink="hlink" folHlink="folHlink"/>
  <p:sldLayoutIdLst>
    <p:sldLayoutId id="2147490166" r:id="rId1"/>
    <p:sldLayoutId id="2147490167" r:id="rId2"/>
    <p:sldLayoutId id="2147490168" r:id="rId3"/>
    <p:sldLayoutId id="2147490169" r:id="rId4"/>
    <p:sldLayoutId id="2147490170" r:id="rId5"/>
    <p:sldLayoutId id="2147490171" r:id="rId6"/>
    <p:sldLayoutId id="2147490172" r:id="rId7"/>
    <p:sldLayoutId id="2147490173" r:id="rId8"/>
    <p:sldLayoutId id="2147490174" r:id="rId9"/>
    <p:sldLayoutId id="2147490175" r:id="rId10"/>
    <p:sldLayoutId id="21474901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238D908-C39C-47C5-8F1C-6719EFB4560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3BE26A4-B1EA-4523-93B9-484AC5DF51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3A7C5A-1DE7-45F4-A1EE-2E1A1E28AA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1C710E-F509-4755-A434-259879591652}" type="datetimeFigureOut">
              <a:rPr lang="tr-TR" smtClean="0"/>
              <a:pPr/>
              <a:t>20.05.2019</a:t>
            </a:fld>
            <a:endParaRPr lang="tr-TR"/>
          </a:p>
        </p:txBody>
      </p:sp>
      <p:sp>
        <p:nvSpPr>
          <p:cNvPr id="5" name="Alt Bilgi Yer Tutucusu 4">
            <a:extLst>
              <a:ext uri="{FF2B5EF4-FFF2-40B4-BE49-F238E27FC236}">
                <a16:creationId xmlns:a16="http://schemas.microsoft.com/office/drawing/2014/main" id="{B4F07D8D-BFF4-4151-9E9D-8618B14A3F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8E5E7B6-4373-4ECE-A3CA-7ACE568AA5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88355D-C60F-4645-89B8-610C7F433E80}" type="slidenum">
              <a:rPr lang="tr-TR" smtClean="0"/>
              <a:pPr/>
              <a:t>‹#›</a:t>
            </a:fld>
            <a:endParaRPr lang="tr-TR"/>
          </a:p>
        </p:txBody>
      </p:sp>
    </p:spTree>
    <p:extLst>
      <p:ext uri="{BB962C8B-B14F-4D97-AF65-F5344CB8AC3E}">
        <p14:creationId xmlns:p14="http://schemas.microsoft.com/office/powerpoint/2010/main" val="2225652883"/>
      </p:ext>
    </p:extLst>
  </p:cSld>
  <p:clrMap bg1="lt1" tx1="dk1" bg2="lt2" tx2="dk2" accent1="accent1" accent2="accent2" accent3="accent3" accent4="accent4" accent5="accent5" accent6="accent6" hlink="hlink" folHlink="folHlink"/>
  <p:sldLayoutIdLst>
    <p:sldLayoutId id="2147490178" r:id="rId1"/>
    <p:sldLayoutId id="2147490179" r:id="rId2"/>
    <p:sldLayoutId id="2147490180" r:id="rId3"/>
    <p:sldLayoutId id="2147490181" r:id="rId4"/>
    <p:sldLayoutId id="2147490182" r:id="rId5"/>
    <p:sldLayoutId id="2147490183" r:id="rId6"/>
    <p:sldLayoutId id="2147490184" r:id="rId7"/>
    <p:sldLayoutId id="2147490185" r:id="rId8"/>
    <p:sldLayoutId id="2147490186" r:id="rId9"/>
    <p:sldLayoutId id="2147490187" r:id="rId10"/>
    <p:sldLayoutId id="21474901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FB0FC53-4682-4D3A-9F72-6D9A89709CCA}" type="datetime1">
              <a:rPr lang="tr-TR">
                <a:solidFill>
                  <a:prstClr val="black">
                    <a:tint val="75000"/>
                  </a:prstClr>
                </a:solidFill>
              </a:rPr>
              <a:pPr>
                <a:defRPr/>
              </a:pPr>
              <a:t>20.05.2019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tr-TR">
                <a:solidFill>
                  <a:prstClr val="black">
                    <a:tint val="75000"/>
                  </a:prstClr>
                </a:solidFill>
              </a:rPr>
              <a:t>www.ahmetsaltik.net</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567D43C-1E7E-4813-A725-A625E8378D4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30311429"/>
      </p:ext>
    </p:extLst>
  </p:cSld>
  <p:clrMap bg1="lt1" tx1="dk1" bg2="lt2" tx2="dk2" accent1="accent1" accent2="accent2" accent3="accent3" accent4="accent4" accent5="accent5" accent6="accent6" hlink="hlink" folHlink="folHlink"/>
  <p:sldLayoutIdLst>
    <p:sldLayoutId id="2147490190" r:id="rId1"/>
    <p:sldLayoutId id="2147490191" r:id="rId2"/>
    <p:sldLayoutId id="2147490192" r:id="rId3"/>
    <p:sldLayoutId id="2147490193" r:id="rId4"/>
    <p:sldLayoutId id="2147490194" r:id="rId5"/>
    <p:sldLayoutId id="2147490195" r:id="rId6"/>
    <p:sldLayoutId id="2147490196" r:id="rId7"/>
    <p:sldLayoutId id="2147490197" r:id="rId8"/>
    <p:sldLayoutId id="2147490198" r:id="rId9"/>
    <p:sldLayoutId id="2147490199" r:id="rId10"/>
    <p:sldLayoutId id="2147490200"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3" y="5"/>
            <a:ext cx="9142535" cy="6856413"/>
            <a:chOff x="0" y="0"/>
            <a:chExt cx="5759" cy="4319"/>
          </a:xfrm>
        </p:grpSpPr>
        <p:grpSp>
          <p:nvGrpSpPr>
            <p:cNvPr id="3" name="Group 1024"/>
            <p:cNvGrpSpPr>
              <a:grpSpLocks/>
            </p:cNvGrpSpPr>
            <p:nvPr/>
          </p:nvGrpSpPr>
          <p:grpSpPr bwMode="auto">
            <a:xfrm>
              <a:off x="0" y="0"/>
              <a:ext cx="926" cy="4319"/>
              <a:chOff x="0" y="0"/>
              <a:chExt cx="926" cy="4319"/>
            </a:xfrm>
          </p:grpSpPr>
          <p:sp>
            <p:nvSpPr>
              <p:cNvPr id="1026" name="Rectangle 2"/>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p>
                <a:pPr>
                  <a:defRPr/>
                </a:pPr>
                <a:endParaRPr lang="tr-TR" sz="2400">
                  <a:solidFill>
                    <a:srgbClr val="000000"/>
                  </a:solidFill>
                  <a:latin typeface="Times New Roman" pitchFamily="18" charset="0"/>
                  <a:cs typeface="+mn-cs"/>
                </a:endParaRPr>
              </a:p>
            </p:txBody>
          </p:sp>
          <p:pic>
            <p:nvPicPr>
              <p:cNvPr id="8209" name="Picture 3"/>
              <p:cNvPicPr>
                <a:picLocks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ltGray">
              <a:xfrm>
                <a:off x="6" y="31"/>
                <a:ext cx="920"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reeform 4"/>
              <p:cNvSpPr>
                <a:spLocks/>
              </p:cNvSpPr>
              <p:nvPr/>
            </p:nvSpPr>
            <p:spPr bwMode="ltGray">
              <a:xfrm>
                <a:off x="6" y="1023"/>
                <a:ext cx="894"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sz="2400">
                  <a:solidFill>
                    <a:srgbClr val="000000"/>
                  </a:solidFill>
                  <a:latin typeface="Times New Roman" pitchFamily="18" charset="0"/>
                  <a:cs typeface="+mn-cs"/>
                </a:endParaRPr>
              </a:p>
            </p:txBody>
          </p:sp>
          <p:sp>
            <p:nvSpPr>
              <p:cNvPr id="1029" name="Freeform 5"/>
              <p:cNvSpPr>
                <a:spLocks/>
              </p:cNvSpPr>
              <p:nvPr/>
            </p:nvSpPr>
            <p:spPr bwMode="ltGray">
              <a:xfrm>
                <a:off x="6" y="2087"/>
                <a:ext cx="894"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sz="2400">
                  <a:solidFill>
                    <a:srgbClr val="000000"/>
                  </a:solidFill>
                  <a:latin typeface="Times New Roman" pitchFamily="18" charset="0"/>
                  <a:cs typeface="+mn-cs"/>
                </a:endParaRPr>
              </a:p>
            </p:txBody>
          </p:sp>
          <p:sp>
            <p:nvSpPr>
              <p:cNvPr id="1030" name="Freeform 6"/>
              <p:cNvSpPr>
                <a:spLocks/>
              </p:cNvSpPr>
              <p:nvPr/>
            </p:nvSpPr>
            <p:spPr bwMode="ltGray">
              <a:xfrm>
                <a:off x="6" y="3160"/>
                <a:ext cx="894"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tr-TR" sz="2400">
                  <a:solidFill>
                    <a:srgbClr val="000000"/>
                  </a:solidFill>
                  <a:latin typeface="Times New Roman" pitchFamily="18" charset="0"/>
                  <a:cs typeface="+mn-cs"/>
                </a:endParaRPr>
              </a:p>
            </p:txBody>
          </p:sp>
        </p:grpSp>
        <p:grpSp>
          <p:nvGrpSpPr>
            <p:cNvPr id="4" name="Group 1025"/>
            <p:cNvGrpSpPr>
              <a:grpSpLocks/>
            </p:cNvGrpSpPr>
            <p:nvPr/>
          </p:nvGrpSpPr>
          <p:grpSpPr bwMode="auto">
            <a:xfrm>
              <a:off x="993" y="1028"/>
              <a:ext cx="4766" cy="119"/>
              <a:chOff x="993" y="1028"/>
              <a:chExt cx="4766" cy="119"/>
            </a:xfrm>
          </p:grpSpPr>
          <p:sp>
            <p:nvSpPr>
              <p:cNvPr id="1032" name="Rectangle 8"/>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p>
                <a:pPr>
                  <a:defRPr/>
                </a:pPr>
                <a:endParaRPr lang="tr-TR" sz="2400">
                  <a:solidFill>
                    <a:srgbClr val="000000"/>
                  </a:solidFill>
                  <a:latin typeface="Times New Roman" pitchFamily="18" charset="0"/>
                  <a:cs typeface="+mn-cs"/>
                </a:endParaRPr>
              </a:p>
            </p:txBody>
          </p:sp>
          <p:sp>
            <p:nvSpPr>
              <p:cNvPr id="1033" name="Line 9"/>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sp>
            <p:nvSpPr>
              <p:cNvPr id="1034" name="Line 10"/>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sp>
            <p:nvSpPr>
              <p:cNvPr id="1035" name="Line 11"/>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sp>
            <p:nvSpPr>
              <p:cNvPr id="1036" name="Line 12"/>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sp>
            <p:nvSpPr>
              <p:cNvPr id="1037" name="Freeform 13"/>
              <p:cNvSpPr>
                <a:spLocks/>
              </p:cNvSpPr>
              <p:nvPr/>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a:defRPr/>
                </a:pPr>
                <a:endParaRPr lang="tr-TR" sz="2400">
                  <a:solidFill>
                    <a:srgbClr val="000000"/>
                  </a:solidFill>
                  <a:latin typeface="Times New Roman" pitchFamily="18" charset="0"/>
                  <a:cs typeface="+mn-cs"/>
                </a:endParaRPr>
              </a:p>
            </p:txBody>
          </p:sp>
        </p:grpSp>
      </p:grpSp>
      <p:sp>
        <p:nvSpPr>
          <p:cNvPr id="8195" name="Rectangle 16"/>
          <p:cNvSpPr>
            <a:spLocks noGrp="1" noChangeArrowheads="1"/>
          </p:cNvSpPr>
          <p:nvPr>
            <p:ph type="title"/>
          </p:nvPr>
        </p:nvSpPr>
        <p:spPr bwMode="auto">
          <a:xfrm>
            <a:off x="1528399" y="304800"/>
            <a:ext cx="75643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tr-TR"/>
              <a:t>Click to edit Master title style</a:t>
            </a:r>
          </a:p>
        </p:txBody>
      </p:sp>
      <p:sp>
        <p:nvSpPr>
          <p:cNvPr id="8196" name="Rectangle 17"/>
          <p:cNvSpPr>
            <a:spLocks noGrp="1" noChangeArrowheads="1"/>
          </p:cNvSpPr>
          <p:nvPr>
            <p:ph type="body" idx="1"/>
          </p:nvPr>
        </p:nvSpPr>
        <p:spPr bwMode="auto">
          <a:xfrm>
            <a:off x="1480038" y="1981200"/>
            <a:ext cx="7625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1042" name="Rectangle 18"/>
          <p:cNvSpPr>
            <a:spLocks noGrp="1" noChangeArrowheads="1"/>
          </p:cNvSpPr>
          <p:nvPr>
            <p:ph type="dt" sz="half" idx="2"/>
          </p:nvPr>
        </p:nvSpPr>
        <p:spPr bwMode="auto">
          <a:xfrm>
            <a:off x="1481504" y="6248400"/>
            <a:ext cx="1781908"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chemeClr val="tx2"/>
                </a:solidFill>
              </a:defRPr>
            </a:lvl1pPr>
          </a:lstStyle>
          <a:p>
            <a:pPr>
              <a:defRPr/>
            </a:pPr>
            <a:fld id="{C22FE845-2A10-4F50-8BC5-7DA0C36372F2}" type="datetime1">
              <a:rPr lang="tr-TR" smtClean="0">
                <a:solidFill>
                  <a:srgbClr val="996633"/>
                </a:solidFill>
                <a:latin typeface="Times New Roman" pitchFamily="18" charset="0"/>
                <a:cs typeface="+mn-cs"/>
              </a:rPr>
              <a:pPr>
                <a:defRPr/>
              </a:pPr>
              <a:t>20.05.2019</a:t>
            </a:fld>
            <a:endParaRPr lang="tr-TR">
              <a:solidFill>
                <a:srgbClr val="996633"/>
              </a:solidFill>
              <a:latin typeface="Times New Roman" pitchFamily="18" charset="0"/>
              <a:cs typeface="+mn-cs"/>
            </a:endParaRPr>
          </a:p>
        </p:txBody>
      </p:sp>
      <p:sp>
        <p:nvSpPr>
          <p:cNvPr id="1043" name="Rectangle 19"/>
          <p:cNvSpPr>
            <a:spLocks noGrp="1" noChangeArrowheads="1"/>
          </p:cNvSpPr>
          <p:nvPr>
            <p:ph type="ftr" sz="quarter" idx="3"/>
          </p:nvPr>
        </p:nvSpPr>
        <p:spPr bwMode="auto">
          <a:xfrm>
            <a:off x="3796812"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chemeClr val="tx2"/>
                </a:solidFill>
              </a:defRPr>
            </a:lvl1pPr>
          </a:lstStyle>
          <a:p>
            <a:pPr>
              <a:defRPr/>
            </a:pPr>
            <a:r>
              <a:rPr lang="tr-TR">
                <a:solidFill>
                  <a:srgbClr val="996633"/>
                </a:solidFill>
                <a:latin typeface="Times New Roman" pitchFamily="18" charset="0"/>
                <a:cs typeface="+mn-cs"/>
              </a:rPr>
              <a:t>www.ahmetsaltik.net</a:t>
            </a:r>
          </a:p>
        </p:txBody>
      </p:sp>
      <p:sp>
        <p:nvSpPr>
          <p:cNvPr id="1044" name="Rectangle 20"/>
          <p:cNvSpPr>
            <a:spLocks noGrp="1" noChangeArrowheads="1"/>
          </p:cNvSpPr>
          <p:nvPr>
            <p:ph type="sldNum" sz="quarter" idx="4"/>
          </p:nvPr>
        </p:nvSpPr>
        <p:spPr bwMode="auto">
          <a:xfrm>
            <a:off x="7225812"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chemeClr val="tx2"/>
                </a:solidFill>
              </a:defRPr>
            </a:lvl1pPr>
          </a:lstStyle>
          <a:p>
            <a:pPr>
              <a:defRPr/>
            </a:pPr>
            <a:fld id="{A781FC1C-475F-414F-B12C-FF88A7B9E602}" type="slidenum">
              <a:rPr lang="tr-TR">
                <a:solidFill>
                  <a:srgbClr val="996633"/>
                </a:solidFill>
                <a:latin typeface="Times New Roman" pitchFamily="18" charset="0"/>
                <a:cs typeface="+mn-cs"/>
              </a:rPr>
              <a:pPr>
                <a:defRPr/>
              </a:pPr>
              <a:t>‹#›</a:t>
            </a:fld>
            <a:endParaRPr lang="tr-TR">
              <a:solidFill>
                <a:srgbClr val="996633"/>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90202" r:id="rId1"/>
    <p:sldLayoutId id="2147490203" r:id="rId2"/>
    <p:sldLayoutId id="2147490204" r:id="rId3"/>
    <p:sldLayoutId id="2147490205" r:id="rId4"/>
    <p:sldLayoutId id="2147490206" r:id="rId5"/>
    <p:sldLayoutId id="2147490207" r:id="rId6"/>
    <p:sldLayoutId id="2147490208" r:id="rId7"/>
    <p:sldLayoutId id="2147490209" r:id="rId8"/>
    <p:sldLayoutId id="2147490210" r:id="rId9"/>
    <p:sldLayoutId id="2147490211" r:id="rId10"/>
    <p:sldLayoutId id="2147490212" r:id="rId11"/>
    <p:sldLayoutId id="2147490213" r:id="rId12"/>
  </p:sldLayoutIdLst>
  <p:hf hdr="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574675" y="304801"/>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296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8612" name="AutoShape 4"/>
          <p:cNvSpPr>
            <a:spLocks noChangeArrowheads="1"/>
          </p:cNvSpPr>
          <p:nvPr/>
        </p:nvSpPr>
        <p:spPr bwMode="auto">
          <a:xfrm>
            <a:off x="609600" y="1566867"/>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tr-TR" sz="2400">
              <a:solidFill>
                <a:srgbClr val="000000"/>
              </a:solidFill>
              <a:latin typeface="Times New Roman" pitchFamily="18" charset="0"/>
            </a:endParaRPr>
          </a:p>
        </p:txBody>
      </p:sp>
      <p:sp>
        <p:nvSpPr>
          <p:cNvPr id="6861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tr-TR">
              <a:solidFill>
                <a:srgbClr val="000000"/>
              </a:solidFill>
              <a:latin typeface="Verdana" pitchFamily="34" charset="0"/>
            </a:endParaRPr>
          </a:p>
        </p:txBody>
      </p:sp>
      <p:sp>
        <p:nvSpPr>
          <p:cNvPr id="6861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Verdana" pitchFamily="34" charset="0"/>
                <a:cs typeface="+mn-cs"/>
              </a:defRPr>
            </a:lvl1pPr>
          </a:lstStyle>
          <a:p>
            <a:pPr>
              <a:defRPr/>
            </a:pPr>
            <a:fld id="{B4C4A8A6-15D8-4DD0-8166-7430CF433593}" type="datetime1">
              <a:rPr lang="tr-TR" smtClean="0"/>
              <a:pPr>
                <a:defRPr/>
              </a:pPr>
              <a:t>20.05.2019</a:t>
            </a:fld>
            <a:endParaRPr lang="tr-TR"/>
          </a:p>
        </p:txBody>
      </p:sp>
      <p:sp>
        <p:nvSpPr>
          <p:cNvPr id="686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Verdana" pitchFamily="34" charset="0"/>
              </a:defRPr>
            </a:lvl1pPr>
          </a:lstStyle>
          <a:p>
            <a:pPr>
              <a:defRPr/>
            </a:pPr>
            <a:r>
              <a:rPr lang="tr-TR"/>
              <a:t>www.ahmetsaltik.net</a:t>
            </a:r>
          </a:p>
        </p:txBody>
      </p:sp>
      <p:sp>
        <p:nvSpPr>
          <p:cNvPr id="6861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itchFamily="34" charset="0"/>
                <a:cs typeface="+mn-cs"/>
              </a:defRPr>
            </a:lvl1pPr>
          </a:lstStyle>
          <a:p>
            <a:pPr>
              <a:defRPr/>
            </a:pPr>
            <a:fld id="{F0490D50-C186-4F50-9BB7-798AE82F7C6B}" type="slidenum">
              <a:rPr lang="tr-TR"/>
              <a:pPr>
                <a:defRPr/>
              </a:pPr>
              <a:t>‹#›</a:t>
            </a:fld>
            <a:endParaRPr lang="tr-TR"/>
          </a:p>
        </p:txBody>
      </p:sp>
    </p:spTree>
    <p:extLst>
      <p:ext uri="{BB962C8B-B14F-4D97-AF65-F5344CB8AC3E}">
        <p14:creationId xmlns:p14="http://schemas.microsoft.com/office/powerpoint/2010/main" val="1827312010"/>
      </p:ext>
    </p:extLst>
  </p:cSld>
  <p:clrMap bg1="lt1" tx1="dk1" bg2="lt2" tx2="dk2" accent1="accent1" accent2="accent2" accent3="accent3" accent4="accent4" accent5="accent5" accent6="accent6" hlink="hlink" folHlink="folHlink"/>
  <p:sldLayoutIdLst>
    <p:sldLayoutId id="2147490215" r:id="rId1"/>
    <p:sldLayoutId id="2147490216" r:id="rId2"/>
    <p:sldLayoutId id="2147490217" r:id="rId3"/>
    <p:sldLayoutId id="2147490218" r:id="rId4"/>
    <p:sldLayoutId id="2147490219" r:id="rId5"/>
    <p:sldLayoutId id="2147490220" r:id="rId6"/>
    <p:sldLayoutId id="2147490221" r:id="rId7"/>
    <p:sldLayoutId id="2147490222" r:id="rId8"/>
    <p:sldLayoutId id="2147490223" r:id="rId9"/>
    <p:sldLayoutId id="2147490224" r:id="rId10"/>
    <p:sldLayoutId id="2147490225" r:id="rId11"/>
    <p:sldLayoutId id="2147490226" r:id="rId12"/>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7"/>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8196"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7"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8"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9"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0"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1"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2"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3"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4"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5"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6"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7"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8"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9"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0"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1"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2"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3"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4"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5"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6"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7"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8"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9"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0"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1"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2"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3"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4"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5"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6"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7"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8"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9"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0"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1"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2"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3"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4"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5"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6"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7"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8"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9"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0"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1"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2"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3"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4"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5"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6"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7"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8"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9"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0"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1"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2"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3"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4"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5"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6"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7"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8"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9"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0"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1"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2"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3"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4"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5"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6"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7"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8"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9"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0"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1"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2"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3"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4"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5"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6"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7"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8"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9"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0"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1"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2"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3"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4"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5"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6"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7"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8"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9"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0"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1"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2"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3"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nvGrpSpPr>
            <p:cNvPr id="1033" name="Group 102"/>
            <p:cNvGrpSpPr>
              <a:grpSpLocks/>
            </p:cNvGrpSpPr>
            <p:nvPr userDrawn="1"/>
          </p:nvGrpSpPr>
          <p:grpSpPr bwMode="auto">
            <a:xfrm>
              <a:off x="400" y="205"/>
              <a:ext cx="5216" cy="1123"/>
              <a:chOff x="400" y="205"/>
              <a:chExt cx="5216" cy="1123"/>
            </a:xfrm>
          </p:grpSpPr>
          <p:sp>
            <p:nvSpPr>
              <p:cNvPr id="8295"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6"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7"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8"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27" name="Rectangle 107"/>
          <p:cNvSpPr>
            <a:spLocks noGrp="1" noChangeArrowheads="1"/>
          </p:cNvSpPr>
          <p:nvPr>
            <p:ph type="body" idx="1"/>
          </p:nvPr>
        </p:nvSpPr>
        <p:spPr bwMode="auto">
          <a:xfrm>
            <a:off x="809626"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830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cs typeface="+mn-cs"/>
              </a:defRPr>
            </a:lvl1pPr>
          </a:lstStyle>
          <a:p>
            <a:pPr fontAlgn="base">
              <a:spcBef>
                <a:spcPct val="0"/>
              </a:spcBef>
              <a:spcAft>
                <a:spcPct val="0"/>
              </a:spcAft>
              <a:defRPr/>
            </a:pPr>
            <a:fld id="{9E1992CD-DF65-4F30-B182-B30509B9301A}" type="datetime1">
              <a:rPr lang="tr-TR" smtClean="0">
                <a:solidFill>
                  <a:srgbClr val="800000"/>
                </a:solidFill>
              </a:rPr>
              <a:pPr fontAlgn="base">
                <a:spcBef>
                  <a:spcPct val="0"/>
                </a:spcBef>
                <a:spcAft>
                  <a:spcPct val="0"/>
                </a:spcAft>
                <a:defRPr/>
              </a:pPr>
              <a:t>20.05.2019</a:t>
            </a:fld>
            <a:endParaRPr lang="tr-TR">
              <a:solidFill>
                <a:srgbClr val="800000"/>
              </a:solidFill>
            </a:endParaRPr>
          </a:p>
        </p:txBody>
      </p:sp>
      <p:sp>
        <p:nvSpPr>
          <p:cNvPr id="830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r>
              <a:rPr lang="tr-TR">
                <a:solidFill>
                  <a:srgbClr val="800000"/>
                </a:solidFill>
              </a:rPr>
              <a:t>www.ahmetsaltik.net</a:t>
            </a:r>
          </a:p>
        </p:txBody>
      </p:sp>
      <p:sp>
        <p:nvSpPr>
          <p:cNvPr id="8302" name="Rectangle 110"/>
          <p:cNvSpPr>
            <a:spLocks noGrp="1" noChangeArrowheads="1"/>
          </p:cNvSpPr>
          <p:nvPr>
            <p:ph type="sldNum" sz="quarter" idx="4"/>
          </p:nvPr>
        </p:nvSpPr>
        <p:spPr bwMode="auto">
          <a:xfrm>
            <a:off x="6589715"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D2AD8789-952B-4FB3-A5D6-7F7EC5372099}" type="slidenum">
              <a:rPr lang="tr-TR">
                <a:solidFill>
                  <a:srgbClr val="800000"/>
                </a:solidFill>
              </a:rPr>
              <a:pPr fontAlgn="base">
                <a:spcBef>
                  <a:spcPct val="0"/>
                </a:spcBef>
                <a:spcAft>
                  <a:spcPct val="0"/>
                </a:spcAft>
                <a:defRPr/>
              </a:pPr>
              <a:t>‹#›</a:t>
            </a:fld>
            <a:endParaRPr lang="tr-TR">
              <a:solidFill>
                <a:srgbClr val="800000"/>
              </a:solidFill>
            </a:endParaRPr>
          </a:p>
        </p:txBody>
      </p:sp>
      <p:sp>
        <p:nvSpPr>
          <p:cNvPr id="1031" name="Rectangle 111"/>
          <p:cNvSpPr>
            <a:spLocks noGrp="1" noChangeArrowheads="1"/>
          </p:cNvSpPr>
          <p:nvPr>
            <p:ph type="title"/>
          </p:nvPr>
        </p:nvSpPr>
        <p:spPr bwMode="auto">
          <a:xfrm>
            <a:off x="-533400" y="762000"/>
            <a:ext cx="7378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Tree>
    <p:extLst>
      <p:ext uri="{BB962C8B-B14F-4D97-AF65-F5344CB8AC3E}">
        <p14:creationId xmlns:p14="http://schemas.microsoft.com/office/powerpoint/2010/main" val="2927936299"/>
      </p:ext>
    </p:extLst>
  </p:cSld>
  <p:clrMap bg1="lt1" tx1="dk1" bg2="lt2" tx2="dk2" accent1="accent1" accent2="accent2" accent3="accent3" accent4="accent4" accent5="accent5" accent6="accent6" hlink="hlink" folHlink="folHlink"/>
  <p:sldLayoutIdLst>
    <p:sldLayoutId id="2147490228" r:id="rId1"/>
    <p:sldLayoutId id="2147490229" r:id="rId2"/>
    <p:sldLayoutId id="2147490230" r:id="rId3"/>
    <p:sldLayoutId id="2147490231" r:id="rId4"/>
    <p:sldLayoutId id="2147490232" r:id="rId5"/>
    <p:sldLayoutId id="2147490233" r:id="rId6"/>
    <p:sldLayoutId id="2147490234" r:id="rId7"/>
    <p:sldLayoutId id="2147490235" r:id="rId8"/>
    <p:sldLayoutId id="2147490236" r:id="rId9"/>
    <p:sldLayoutId id="2147490237" r:id="rId10"/>
    <p:sldLayoutId id="2147490238" r:id="rId11"/>
  </p:sldLayoutIdLst>
  <p:hf hd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EDE7B1"/>
            </a:gs>
            <a:gs pos="100000">
              <a:schemeClr val="bg1"/>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16387" name="Rectangle 3"/>
          <p:cNvSpPr>
            <a:spLocks noGrp="1" noChangeArrowheads="1"/>
          </p:cNvSpPr>
          <p:nvPr>
            <p:ph type="body" idx="1"/>
          </p:nvPr>
        </p:nvSpPr>
        <p:spPr bwMode="auto">
          <a:xfrm>
            <a:off x="457200" y="1828801"/>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871428"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50">
                <a:latin typeface="Arial" pitchFamily="34" charset="0"/>
                <a:ea typeface="ＭＳ Ｐゴシック" pitchFamily="34" charset="-128"/>
              </a:defRPr>
            </a:lvl1pPr>
          </a:lstStyle>
          <a:p>
            <a:pPr>
              <a:defRPr/>
            </a:pPr>
            <a:fld id="{594F0A26-2186-457B-8E0B-CF44ACEBDE95}" type="datetime1">
              <a:rPr lang="tr-TR" smtClean="0"/>
              <a:pPr>
                <a:defRPr/>
              </a:pPr>
              <a:t>20.05.2019</a:t>
            </a:fld>
            <a:endParaRPr lang="tr-TR"/>
          </a:p>
        </p:txBody>
      </p:sp>
      <p:sp>
        <p:nvSpPr>
          <p:cNvPr id="8714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50">
                <a:latin typeface="Arial" pitchFamily="34" charset="0"/>
                <a:ea typeface="ＭＳ Ｐゴシック" pitchFamily="34" charset="-128"/>
              </a:defRPr>
            </a:lvl1pPr>
          </a:lstStyle>
          <a:p>
            <a:pPr>
              <a:defRPr/>
            </a:pPr>
            <a:r>
              <a:rPr lang="tr-TR"/>
              <a:t>AÜTF Halk Sağlığı D6 Stajı SGK ve SUT         www.ahmetsaltik.net   </a:t>
            </a:r>
          </a:p>
        </p:txBody>
      </p:sp>
      <p:sp>
        <p:nvSpPr>
          <p:cNvPr id="87143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a:latin typeface="Arial" pitchFamily="34" charset="0"/>
                <a:ea typeface="ＭＳ Ｐゴシック" pitchFamily="34" charset="-128"/>
              </a:defRPr>
            </a:lvl1pPr>
          </a:lstStyle>
          <a:p>
            <a:pPr>
              <a:defRPr/>
            </a:pPr>
            <a:fld id="{A6C6CCD2-0F10-4688-BECC-6D7585AC625D}" type="slidenum">
              <a:rPr lang="tr-TR"/>
              <a:pPr>
                <a:defRPr/>
              </a:pPr>
              <a:t>‹#›</a:t>
            </a:fld>
            <a:endParaRPr lang="tr-TR"/>
          </a:p>
        </p:txBody>
      </p:sp>
      <p:grpSp>
        <p:nvGrpSpPr>
          <p:cNvPr id="16391" name="Group 7"/>
          <p:cNvGrpSpPr>
            <a:grpSpLocks/>
          </p:cNvGrpSpPr>
          <p:nvPr/>
        </p:nvGrpSpPr>
        <p:grpSpPr bwMode="auto">
          <a:xfrm>
            <a:off x="279400" y="152400"/>
            <a:ext cx="8686800" cy="1600200"/>
            <a:chOff x="176" y="96"/>
            <a:chExt cx="5472" cy="1008"/>
          </a:xfrm>
        </p:grpSpPr>
        <p:sp>
          <p:nvSpPr>
            <p:cNvPr id="871432"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tr-TR" sz="1350">
                <a:ea typeface="+mn-ea"/>
              </a:endParaRPr>
            </a:p>
          </p:txBody>
        </p:sp>
        <p:sp>
          <p:nvSpPr>
            <p:cNvPr id="87143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defRPr/>
              </a:pPr>
              <a:endParaRPr lang="tr-TR" sz="1800">
                <a:ea typeface="ＭＳ Ｐゴシック" pitchFamily="34" charset="-128"/>
              </a:endParaRPr>
            </a:p>
          </p:txBody>
        </p:sp>
        <p:sp>
          <p:nvSpPr>
            <p:cNvPr id="87143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defRPr/>
              </a:pPr>
              <a:endParaRPr lang="tr-TR" sz="1800">
                <a:ea typeface="ＭＳ Ｐゴシック" pitchFamily="34" charset="-128"/>
              </a:endParaRPr>
            </a:p>
          </p:txBody>
        </p:sp>
        <p:sp>
          <p:nvSpPr>
            <p:cNvPr id="87143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defRPr/>
              </a:pPr>
              <a:endParaRPr lang="tr-TR" sz="1800">
                <a:ea typeface="ＭＳ Ｐゴシック" pitchFamily="34" charset="-128"/>
              </a:endParaRPr>
            </a:p>
          </p:txBody>
        </p:sp>
        <p:sp>
          <p:nvSpPr>
            <p:cNvPr id="8714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defRPr/>
              </a:pPr>
              <a:endParaRPr lang="tr-TR" sz="1800">
                <a:ea typeface="ＭＳ Ｐゴシック" pitchFamily="34" charset="-128"/>
              </a:endParaRPr>
            </a:p>
          </p:txBody>
        </p:sp>
      </p:grpSp>
    </p:spTree>
    <p:extLst>
      <p:ext uri="{BB962C8B-B14F-4D97-AF65-F5344CB8AC3E}">
        <p14:creationId xmlns:p14="http://schemas.microsoft.com/office/powerpoint/2010/main" val="2240679169"/>
      </p:ext>
    </p:extLst>
  </p:cSld>
  <p:clrMap bg1="lt1" tx1="dk1" bg2="lt2" tx2="dk2" accent1="accent1" accent2="accent2" accent3="accent3" accent4="accent4" accent5="accent5" accent6="accent6" hlink="hlink" folHlink="folHlink"/>
  <p:sldLayoutIdLst>
    <p:sldLayoutId id="2147490240" r:id="rId1"/>
    <p:sldLayoutId id="2147490241" r:id="rId2"/>
    <p:sldLayoutId id="2147490242" r:id="rId3"/>
    <p:sldLayoutId id="2147490243" r:id="rId4"/>
    <p:sldLayoutId id="2147490244" r:id="rId5"/>
    <p:sldLayoutId id="2147490245" r:id="rId6"/>
    <p:sldLayoutId id="2147490246" r:id="rId7"/>
    <p:sldLayoutId id="2147490247" r:id="rId8"/>
    <p:sldLayoutId id="2147490248" r:id="rId9"/>
    <p:sldLayoutId id="2147490249" r:id="rId10"/>
    <p:sldLayoutId id="2147490250" r:id="rId11"/>
    <p:sldLayoutId id="2147490251" r:id="rId12"/>
  </p:sldLayoutIdLst>
  <p:hf hdr="0"/>
  <p:txStyles>
    <p:titleStyle>
      <a:lvl1pPr algn="l" rtl="0" eaLnBrk="0" fontAlgn="base" hangingPunct="0">
        <a:spcBef>
          <a:spcPct val="0"/>
        </a:spcBef>
        <a:spcAft>
          <a:spcPct val="0"/>
        </a:spcAft>
        <a:defRPr sz="3300">
          <a:solidFill>
            <a:schemeClr val="tx2"/>
          </a:solidFill>
          <a:latin typeface="+mj-lt"/>
          <a:ea typeface="MS PGothic" pitchFamily="34" charset="-128"/>
          <a:cs typeface="ＭＳ Ｐゴシック" pitchFamily="-110" charset="-128"/>
        </a:defRPr>
      </a:lvl1pPr>
      <a:lvl2pPr algn="l" rtl="0" eaLnBrk="0" fontAlgn="base" hangingPunct="0">
        <a:spcBef>
          <a:spcPct val="0"/>
        </a:spcBef>
        <a:spcAft>
          <a:spcPct val="0"/>
        </a:spcAft>
        <a:defRPr sz="3300">
          <a:solidFill>
            <a:schemeClr val="tx2"/>
          </a:solidFill>
          <a:latin typeface="Times New Roman" pitchFamily="18" charset="0"/>
          <a:ea typeface="MS PGothic" pitchFamily="34" charset="-128"/>
          <a:cs typeface="ＭＳ Ｐゴシック" pitchFamily="-110" charset="-128"/>
        </a:defRPr>
      </a:lvl2pPr>
      <a:lvl3pPr algn="l" rtl="0" eaLnBrk="0" fontAlgn="base" hangingPunct="0">
        <a:spcBef>
          <a:spcPct val="0"/>
        </a:spcBef>
        <a:spcAft>
          <a:spcPct val="0"/>
        </a:spcAft>
        <a:defRPr sz="3300">
          <a:solidFill>
            <a:schemeClr val="tx2"/>
          </a:solidFill>
          <a:latin typeface="Times New Roman" pitchFamily="18" charset="0"/>
          <a:ea typeface="MS PGothic" pitchFamily="34" charset="-128"/>
          <a:cs typeface="ＭＳ Ｐゴシック" pitchFamily="-110" charset="-128"/>
        </a:defRPr>
      </a:lvl3pPr>
      <a:lvl4pPr algn="l" rtl="0" eaLnBrk="0" fontAlgn="base" hangingPunct="0">
        <a:spcBef>
          <a:spcPct val="0"/>
        </a:spcBef>
        <a:spcAft>
          <a:spcPct val="0"/>
        </a:spcAft>
        <a:defRPr sz="3300">
          <a:solidFill>
            <a:schemeClr val="tx2"/>
          </a:solidFill>
          <a:latin typeface="Times New Roman" pitchFamily="18" charset="0"/>
          <a:ea typeface="MS PGothic" pitchFamily="34" charset="-128"/>
          <a:cs typeface="ＭＳ Ｐゴシック" pitchFamily="-110" charset="-128"/>
        </a:defRPr>
      </a:lvl4pPr>
      <a:lvl5pPr algn="l" rtl="0" eaLnBrk="0" fontAlgn="base" hangingPunct="0">
        <a:spcBef>
          <a:spcPct val="0"/>
        </a:spcBef>
        <a:spcAft>
          <a:spcPct val="0"/>
        </a:spcAft>
        <a:defRPr sz="3300">
          <a:solidFill>
            <a:schemeClr val="tx2"/>
          </a:solidFill>
          <a:latin typeface="Times New Roman" pitchFamily="18" charset="0"/>
          <a:ea typeface="MS PGothic" pitchFamily="34" charset="-128"/>
          <a:cs typeface="ＭＳ Ｐゴシック" pitchFamily="-110" charset="-128"/>
        </a:defRPr>
      </a:lvl5pPr>
      <a:lvl6pPr marL="342900" algn="l" rtl="0" fontAlgn="base">
        <a:spcBef>
          <a:spcPct val="0"/>
        </a:spcBef>
        <a:spcAft>
          <a:spcPct val="0"/>
        </a:spcAft>
        <a:defRPr sz="3300">
          <a:solidFill>
            <a:schemeClr val="tx2"/>
          </a:solidFill>
          <a:latin typeface="Times New Roman" pitchFamily="18" charset="0"/>
        </a:defRPr>
      </a:lvl6pPr>
      <a:lvl7pPr marL="685800" algn="l" rtl="0" fontAlgn="base">
        <a:spcBef>
          <a:spcPct val="0"/>
        </a:spcBef>
        <a:spcAft>
          <a:spcPct val="0"/>
        </a:spcAft>
        <a:defRPr sz="3300">
          <a:solidFill>
            <a:schemeClr val="tx2"/>
          </a:solidFill>
          <a:latin typeface="Times New Roman" pitchFamily="18" charset="0"/>
        </a:defRPr>
      </a:lvl7pPr>
      <a:lvl8pPr marL="1028700" algn="l" rtl="0" fontAlgn="base">
        <a:spcBef>
          <a:spcPct val="0"/>
        </a:spcBef>
        <a:spcAft>
          <a:spcPct val="0"/>
        </a:spcAft>
        <a:defRPr sz="3300">
          <a:solidFill>
            <a:schemeClr val="tx2"/>
          </a:solidFill>
          <a:latin typeface="Times New Roman" pitchFamily="18" charset="0"/>
        </a:defRPr>
      </a:lvl8pPr>
      <a:lvl9pPr marL="1371600" algn="l" rtl="0" fontAlgn="base">
        <a:spcBef>
          <a:spcPct val="0"/>
        </a:spcBef>
        <a:spcAft>
          <a:spcPct val="0"/>
        </a:spcAft>
        <a:defRPr sz="3300">
          <a:solidFill>
            <a:schemeClr val="tx2"/>
          </a:solidFill>
          <a:latin typeface="Times New Roman" pitchFamily="18" charset="0"/>
        </a:defRPr>
      </a:lvl9pPr>
    </p:titleStyle>
    <p:bodyStyle>
      <a:lvl1pPr marL="352425" indent="-352425" algn="l" rtl="0" eaLnBrk="0" fontAlgn="base" hangingPunct="0">
        <a:spcBef>
          <a:spcPct val="20000"/>
        </a:spcBef>
        <a:spcAft>
          <a:spcPct val="0"/>
        </a:spcAft>
        <a:buClr>
          <a:schemeClr val="bg2"/>
        </a:buClr>
        <a:buSzPct val="70000"/>
        <a:buFont typeface="Wingdings" pitchFamily="2" charset="2"/>
        <a:buChar char="o"/>
        <a:defRPr sz="2400">
          <a:solidFill>
            <a:schemeClr val="tx1"/>
          </a:solidFill>
          <a:latin typeface="+mn-lt"/>
          <a:ea typeface="MS PGothic" pitchFamily="34" charset="-128"/>
          <a:cs typeface="ＭＳ Ｐゴシック" pitchFamily="-110" charset="-128"/>
        </a:defRPr>
      </a:lvl1pPr>
      <a:lvl2pPr marL="681038" indent="-327422" algn="l" rtl="0" eaLnBrk="0" fontAlgn="base" hangingPunct="0">
        <a:spcBef>
          <a:spcPct val="20000"/>
        </a:spcBef>
        <a:spcAft>
          <a:spcPct val="0"/>
        </a:spcAft>
        <a:buClr>
          <a:schemeClr val="accent2"/>
        </a:buClr>
        <a:buSzPct val="75000"/>
        <a:buFont typeface="Wingdings" pitchFamily="2" charset="2"/>
        <a:buChar char="n"/>
        <a:defRPr sz="2100">
          <a:solidFill>
            <a:schemeClr val="tx1"/>
          </a:solidFill>
          <a:latin typeface="+mn-lt"/>
          <a:ea typeface="MS PGothic" pitchFamily="34" charset="-128"/>
        </a:defRPr>
      </a:lvl2pPr>
      <a:lvl3pPr marL="1033463" indent="-351235" algn="l" rtl="0" eaLnBrk="0" fontAlgn="base" hangingPunct="0">
        <a:spcBef>
          <a:spcPct val="20000"/>
        </a:spcBef>
        <a:spcAft>
          <a:spcPct val="0"/>
        </a:spcAft>
        <a:buClr>
          <a:schemeClr val="bg2"/>
        </a:buClr>
        <a:buSzPct val="65000"/>
        <a:buFont typeface="Wingdings" pitchFamily="2" charset="2"/>
        <a:buChar char="o"/>
        <a:defRPr sz="1800">
          <a:solidFill>
            <a:schemeClr val="tx1"/>
          </a:solidFill>
          <a:latin typeface="+mn-lt"/>
          <a:ea typeface="MS PGothic" pitchFamily="34" charset="-128"/>
        </a:defRPr>
      </a:lvl3pPr>
      <a:lvl4pPr marL="1370410" indent="-328613" algn="l" rtl="0" eaLnBrk="0" fontAlgn="base" hangingPunct="0">
        <a:spcBef>
          <a:spcPct val="20000"/>
        </a:spcBef>
        <a:spcAft>
          <a:spcPct val="0"/>
        </a:spcAft>
        <a:buClr>
          <a:schemeClr val="accent2"/>
        </a:buClr>
        <a:buSzPct val="75000"/>
        <a:buFont typeface="Wingdings" pitchFamily="2" charset="2"/>
        <a:buChar char="n"/>
        <a:defRPr sz="1500">
          <a:solidFill>
            <a:schemeClr val="tx1"/>
          </a:solidFill>
          <a:latin typeface="+mn-lt"/>
          <a:ea typeface="MS PGothic" pitchFamily="34" charset="-128"/>
        </a:defRPr>
      </a:lvl4pPr>
      <a:lvl5pPr marL="1722835" indent="-351235" algn="l" rtl="0" eaLnBrk="0" fontAlgn="base" hangingPunct="0">
        <a:spcBef>
          <a:spcPct val="20000"/>
        </a:spcBef>
        <a:spcAft>
          <a:spcPct val="0"/>
        </a:spcAft>
        <a:buClr>
          <a:schemeClr val="accent1"/>
        </a:buClr>
        <a:buSzPct val="50000"/>
        <a:buFont typeface="Wingdings" pitchFamily="2" charset="2"/>
        <a:buChar char="o"/>
        <a:defRPr sz="1500">
          <a:solidFill>
            <a:schemeClr val="tx1"/>
          </a:solidFill>
          <a:latin typeface="+mn-lt"/>
          <a:ea typeface="MS PGothic" pitchFamily="34" charset="-128"/>
        </a:defRPr>
      </a:lvl5pPr>
      <a:lvl6pPr marL="2065735" indent="-351235" algn="l" rtl="0" fontAlgn="base">
        <a:spcBef>
          <a:spcPct val="20000"/>
        </a:spcBef>
        <a:spcAft>
          <a:spcPct val="0"/>
        </a:spcAft>
        <a:buClr>
          <a:schemeClr val="accent1"/>
        </a:buClr>
        <a:buSzPct val="50000"/>
        <a:buFont typeface="Wingdings" pitchFamily="2" charset="2"/>
        <a:buChar char="o"/>
        <a:defRPr sz="1500">
          <a:solidFill>
            <a:schemeClr val="tx1"/>
          </a:solidFill>
          <a:latin typeface="+mn-lt"/>
        </a:defRPr>
      </a:lvl6pPr>
      <a:lvl7pPr marL="2408635" indent="-351235" algn="l" rtl="0" fontAlgn="base">
        <a:spcBef>
          <a:spcPct val="20000"/>
        </a:spcBef>
        <a:spcAft>
          <a:spcPct val="0"/>
        </a:spcAft>
        <a:buClr>
          <a:schemeClr val="accent1"/>
        </a:buClr>
        <a:buSzPct val="50000"/>
        <a:buFont typeface="Wingdings" pitchFamily="2" charset="2"/>
        <a:buChar char="o"/>
        <a:defRPr sz="1500">
          <a:solidFill>
            <a:schemeClr val="tx1"/>
          </a:solidFill>
          <a:latin typeface="+mn-lt"/>
        </a:defRPr>
      </a:lvl7pPr>
      <a:lvl8pPr marL="2751535" indent="-351235" algn="l" rtl="0" fontAlgn="base">
        <a:spcBef>
          <a:spcPct val="20000"/>
        </a:spcBef>
        <a:spcAft>
          <a:spcPct val="0"/>
        </a:spcAft>
        <a:buClr>
          <a:schemeClr val="accent1"/>
        </a:buClr>
        <a:buSzPct val="50000"/>
        <a:buFont typeface="Wingdings" pitchFamily="2" charset="2"/>
        <a:buChar char="o"/>
        <a:defRPr sz="1500">
          <a:solidFill>
            <a:schemeClr val="tx1"/>
          </a:solidFill>
          <a:latin typeface="+mn-lt"/>
        </a:defRPr>
      </a:lvl8pPr>
      <a:lvl9pPr marL="3094435" indent="-351235" algn="l" rtl="0" fontAlgn="base">
        <a:spcBef>
          <a:spcPct val="20000"/>
        </a:spcBef>
        <a:spcAft>
          <a:spcPct val="0"/>
        </a:spcAft>
        <a:buClr>
          <a:schemeClr val="accent1"/>
        </a:buClr>
        <a:buSzPct val="50000"/>
        <a:buFont typeface="Wingdings" pitchFamily="2" charset="2"/>
        <a:buChar char="o"/>
        <a:defRPr sz="1500">
          <a:solidFill>
            <a:schemeClr val="tx1"/>
          </a:solidFill>
          <a:latin typeface="+mn-lt"/>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457200" y="992188"/>
            <a:ext cx="8153400" cy="1600200"/>
            <a:chOff x="288" y="625"/>
            <a:chExt cx="5136" cy="1008"/>
          </a:xfrm>
        </p:grpSpPr>
        <p:sp>
          <p:nvSpPr>
            <p:cNvPr id="2"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3"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536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1536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sp>
        <p:nvSpPr>
          <p:cNvPr id="21507"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tr-TR"/>
              <a:t>Asıl başlık biçemi için tıklatın</a:t>
            </a:r>
          </a:p>
        </p:txBody>
      </p:sp>
      <p:sp>
        <p:nvSpPr>
          <p:cNvPr id="21508"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tr-TR"/>
              <a:t>Asıl metin biçemleri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536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fontAlgn="auto">
              <a:spcBef>
                <a:spcPts val="0"/>
              </a:spcBef>
              <a:spcAft>
                <a:spcPts val="0"/>
              </a:spcAft>
              <a:defRPr sz="1400">
                <a:latin typeface="Arial" charset="0"/>
                <a:cs typeface="+mn-cs"/>
              </a:defRPr>
            </a:lvl1pPr>
          </a:lstStyle>
          <a:p>
            <a:pPr>
              <a:defRPr/>
            </a:pPr>
            <a:fld id="{E330F44F-55AD-47B8-ADDA-104CA28E2840}" type="datetime1">
              <a:rPr lang="tr-TR" smtClean="0"/>
              <a:pPr>
                <a:defRPr/>
              </a:pPr>
              <a:t>20.05.2019</a:t>
            </a:fld>
            <a:endParaRPr lang="tr-TR"/>
          </a:p>
        </p:txBody>
      </p:sp>
      <p:sp>
        <p:nvSpPr>
          <p:cNvPr id="1537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fontAlgn="auto">
              <a:spcBef>
                <a:spcPts val="0"/>
              </a:spcBef>
              <a:spcAft>
                <a:spcPts val="0"/>
              </a:spcAft>
              <a:defRPr sz="1400">
                <a:latin typeface="Arial" charset="0"/>
                <a:cs typeface="+mn-cs"/>
              </a:defRPr>
            </a:lvl1pPr>
          </a:lstStyle>
          <a:p>
            <a:pPr>
              <a:defRPr/>
            </a:pPr>
            <a:r>
              <a:rPr lang="tr-TR"/>
              <a:t>www.ahmetsaltik.net    Prof. A. Saltık</a:t>
            </a:r>
          </a:p>
        </p:txBody>
      </p:sp>
      <p:sp>
        <p:nvSpPr>
          <p:cNvPr id="1537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fontAlgn="auto">
              <a:spcBef>
                <a:spcPts val="0"/>
              </a:spcBef>
              <a:spcAft>
                <a:spcPts val="0"/>
              </a:spcAft>
              <a:defRPr sz="1400">
                <a:latin typeface="Arial" charset="0"/>
                <a:cs typeface="+mn-cs"/>
              </a:defRPr>
            </a:lvl1pPr>
          </a:lstStyle>
          <a:p>
            <a:pPr>
              <a:defRPr/>
            </a:pPr>
            <a:fld id="{DFFAA36C-2C8B-4949-9743-53A96C68025D}" type="slidenum">
              <a:rPr lang="tr-TR"/>
              <a:pPr>
                <a:defRPr/>
              </a:pPr>
              <a:t>‹#›</a:t>
            </a:fld>
            <a:endParaRPr lang="tr-TR"/>
          </a:p>
        </p:txBody>
      </p:sp>
    </p:spTree>
    <p:extLst>
      <p:ext uri="{BB962C8B-B14F-4D97-AF65-F5344CB8AC3E}">
        <p14:creationId xmlns:p14="http://schemas.microsoft.com/office/powerpoint/2010/main" val="2946055079"/>
      </p:ext>
    </p:extLst>
  </p:cSld>
  <p:clrMap bg1="dk2" tx1="lt1" bg2="dk1" tx2="lt2" accent1="accent1" accent2="accent2" accent3="accent3" accent4="accent4" accent5="accent5" accent6="accent6" hlink="hlink" folHlink="folHlink"/>
  <p:sldLayoutIdLst>
    <p:sldLayoutId id="2147490253" r:id="rId1"/>
    <p:sldLayoutId id="2147490254" r:id="rId2"/>
    <p:sldLayoutId id="2147490255" r:id="rId3"/>
    <p:sldLayoutId id="2147490256" r:id="rId4"/>
    <p:sldLayoutId id="2147490257" r:id="rId5"/>
    <p:sldLayoutId id="2147490258" r:id="rId6"/>
    <p:sldLayoutId id="2147490259" r:id="rId7"/>
    <p:sldLayoutId id="2147490260" r:id="rId8"/>
    <p:sldLayoutId id="2147490261" r:id="rId9"/>
    <p:sldLayoutId id="2147490262" r:id="rId10"/>
    <p:sldLayoutId id="2147490263" r:id="rId11"/>
    <p:sldLayoutId id="2147490264" r:id="rId12"/>
  </p:sldLayoutIdLst>
  <p:transition>
    <p:zoom/>
  </p:transition>
  <p:hf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charset="0"/>
        </a:defRPr>
      </a:lvl2pPr>
      <a:lvl3pPr algn="r" rtl="0" eaLnBrk="0" fontAlgn="base" hangingPunct="0">
        <a:spcBef>
          <a:spcPct val="0"/>
        </a:spcBef>
        <a:spcAft>
          <a:spcPct val="0"/>
        </a:spcAft>
        <a:defRPr sz="4400" i="1">
          <a:solidFill>
            <a:schemeClr val="tx2"/>
          </a:solidFill>
          <a:latin typeface="Times New Roman" charset="0"/>
        </a:defRPr>
      </a:lvl3pPr>
      <a:lvl4pPr algn="r" rtl="0" eaLnBrk="0" fontAlgn="base" hangingPunct="0">
        <a:spcBef>
          <a:spcPct val="0"/>
        </a:spcBef>
        <a:spcAft>
          <a:spcPct val="0"/>
        </a:spcAft>
        <a:defRPr sz="4400" i="1">
          <a:solidFill>
            <a:schemeClr val="tx2"/>
          </a:solidFill>
          <a:latin typeface="Times New Roman" charset="0"/>
        </a:defRPr>
      </a:lvl4pPr>
      <a:lvl5pPr algn="r" rtl="0" eaLnBrk="0" fontAlgn="base" hangingPunct="0">
        <a:spcBef>
          <a:spcPct val="0"/>
        </a:spcBef>
        <a:spcAft>
          <a:spcPct val="0"/>
        </a:spcAft>
        <a:defRPr sz="4400" i="1">
          <a:solidFill>
            <a:schemeClr val="tx2"/>
          </a:solidFill>
          <a:latin typeface="Times New Roman" charset="0"/>
        </a:defRPr>
      </a:lvl5pPr>
      <a:lvl6pPr marL="457200" algn="r" rtl="0" eaLnBrk="0" fontAlgn="base" hangingPunct="0">
        <a:spcBef>
          <a:spcPct val="0"/>
        </a:spcBef>
        <a:spcAft>
          <a:spcPct val="0"/>
        </a:spcAft>
        <a:defRPr sz="4400" i="1">
          <a:solidFill>
            <a:schemeClr val="tx2"/>
          </a:solidFill>
          <a:latin typeface="Times New Roman" charset="0"/>
        </a:defRPr>
      </a:lvl6pPr>
      <a:lvl7pPr marL="914400" algn="r" rtl="0" eaLnBrk="0" fontAlgn="base" hangingPunct="0">
        <a:spcBef>
          <a:spcPct val="0"/>
        </a:spcBef>
        <a:spcAft>
          <a:spcPct val="0"/>
        </a:spcAft>
        <a:defRPr sz="4400" i="1">
          <a:solidFill>
            <a:schemeClr val="tx2"/>
          </a:solidFill>
          <a:latin typeface="Times New Roman" charset="0"/>
        </a:defRPr>
      </a:lvl7pPr>
      <a:lvl8pPr marL="1371600" algn="r" rtl="0" eaLnBrk="0" fontAlgn="base" hangingPunct="0">
        <a:spcBef>
          <a:spcPct val="0"/>
        </a:spcBef>
        <a:spcAft>
          <a:spcPct val="0"/>
        </a:spcAft>
        <a:defRPr sz="4400" i="1">
          <a:solidFill>
            <a:schemeClr val="tx2"/>
          </a:solidFill>
          <a:latin typeface="Times New Roman" charset="0"/>
        </a:defRPr>
      </a:lvl8pPr>
      <a:lvl9pPr marL="1828800" algn="r" rtl="0" eaLnBrk="0" fontAlgn="base" hangingPunct="0">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4763"/>
            <a:ext cx="1063625" cy="6858001"/>
            <a:chOff x="0" y="-3"/>
            <a:chExt cx="670" cy="4320"/>
          </a:xfrm>
        </p:grpSpPr>
        <p:grpSp>
          <p:nvGrpSpPr>
            <p:cNvPr id="16392" name="Group 3"/>
            <p:cNvGrpSpPr>
              <a:grpSpLocks/>
            </p:cNvGrpSpPr>
            <p:nvPr/>
          </p:nvGrpSpPr>
          <p:grpSpPr bwMode="auto">
            <a:xfrm rot="16200000" flipH="1">
              <a:off x="-1815" y="1838"/>
              <a:ext cx="4320" cy="638"/>
              <a:chOff x="-2" y="1562"/>
              <a:chExt cx="5762" cy="638"/>
            </a:xfrm>
          </p:grpSpPr>
          <p:sp>
            <p:nvSpPr>
              <p:cNvPr id="156676"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78" name="Freeform 6"/>
              <p:cNvSpPr>
                <a:spLocks/>
              </p:cNvSpPr>
              <p:nvPr/>
            </p:nvSpPr>
            <p:spPr bwMode="ltGray">
              <a:xfrm rot="-5400000">
                <a:off x="940" y="1689"/>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79" name="Freeform 7"/>
              <p:cNvSpPr>
                <a:spLocks/>
              </p:cNvSpPr>
              <p:nvPr/>
            </p:nvSpPr>
            <p:spPr bwMode="ltGray">
              <a:xfrm rot="-5400000">
                <a:off x="-99" y="177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1" name="Freeform 9"/>
              <p:cNvSpPr>
                <a:spLocks/>
              </p:cNvSpPr>
              <p:nvPr/>
            </p:nvSpPr>
            <p:spPr bwMode="ltGray">
              <a:xfrm rot="-5400000">
                <a:off x="415"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2" name="Freeform 10"/>
              <p:cNvSpPr>
                <a:spLocks/>
              </p:cNvSpPr>
              <p:nvPr/>
            </p:nvSpPr>
            <p:spPr bwMode="ltGray">
              <a:xfrm rot="-5400000">
                <a:off x="128"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3" name="Freeform 11"/>
              <p:cNvSpPr>
                <a:spLocks/>
              </p:cNvSpPr>
              <p:nvPr/>
            </p:nvSpPr>
            <p:spPr bwMode="ltGray">
              <a:xfrm rot="-5400000">
                <a:off x="3155" y="164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6" name="Freeform 14"/>
              <p:cNvSpPr>
                <a:spLocks/>
              </p:cNvSpPr>
              <p:nvPr/>
            </p:nvSpPr>
            <p:spPr bwMode="ltGray">
              <a:xfrm rot="-5400000">
                <a:off x="2524"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8" name="Freeform 16"/>
              <p:cNvSpPr>
                <a:spLocks/>
              </p:cNvSpPr>
              <p:nvPr/>
            </p:nvSpPr>
            <p:spPr bwMode="ltGray">
              <a:xfrm rot="-5400000">
                <a:off x="2015"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89" name="Freeform 17"/>
              <p:cNvSpPr>
                <a:spLocks/>
              </p:cNvSpPr>
              <p:nvPr/>
            </p:nvSpPr>
            <p:spPr bwMode="ltGray">
              <a:xfrm rot="-5400000">
                <a:off x="4023" y="1628"/>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90" name="Freeform 18"/>
              <p:cNvSpPr>
                <a:spLocks/>
              </p:cNvSpPr>
              <p:nvPr/>
            </p:nvSpPr>
            <p:spPr bwMode="ltGray">
              <a:xfrm rot="-5400000">
                <a:off x="3653" y="1647"/>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91" name="Freeform 19"/>
              <p:cNvSpPr>
                <a:spLocks/>
              </p:cNvSpPr>
              <p:nvPr/>
            </p:nvSpPr>
            <p:spPr bwMode="ltGray">
              <a:xfrm rot="-5400000">
                <a:off x="4500" y="172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92" name="Freeform 20"/>
              <p:cNvSpPr>
                <a:spLocks/>
              </p:cNvSpPr>
              <p:nvPr/>
            </p:nvSpPr>
            <p:spPr bwMode="ltGray">
              <a:xfrm>
                <a:off x="5469" y="1541"/>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93" name="Freeform 21"/>
              <p:cNvSpPr>
                <a:spLocks/>
              </p:cNvSpPr>
              <p:nvPr/>
            </p:nvSpPr>
            <p:spPr bwMode="ltGray">
              <a:xfrm rot="-5400000">
                <a:off x="5051" y="1653"/>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sp>
            <p:nvSpPr>
              <p:cNvPr id="156694" name="Freeform 22"/>
              <p:cNvSpPr>
                <a:spLocks/>
              </p:cNvSpPr>
              <p:nvPr/>
            </p:nvSpPr>
            <p:spPr bwMode="ltGray">
              <a:xfrm rot="-5400000">
                <a:off x="4740" y="1679"/>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tr-TR">
                  <a:latin typeface="+mn-lt"/>
                  <a:cs typeface="+mn-cs"/>
                </a:endParaRPr>
              </a:p>
            </p:txBody>
          </p:sp>
        </p:grpSp>
        <p:sp>
          <p:nvSpPr>
            <p:cNvPr id="1566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fontAlgn="auto">
                <a:spcBef>
                  <a:spcPts val="0"/>
                </a:spcBef>
                <a:spcAft>
                  <a:spcPts val="0"/>
                </a:spcAft>
                <a:defRPr/>
              </a:pPr>
              <a:endParaRPr lang="tr-TR">
                <a:latin typeface="+mn-lt"/>
                <a:cs typeface="+mn-cs"/>
              </a:endParaRPr>
            </a:p>
          </p:txBody>
        </p:sp>
        <p:sp>
          <p:nvSpPr>
            <p:cNvPr id="1566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fontAlgn="auto">
                <a:spcBef>
                  <a:spcPts val="0"/>
                </a:spcBef>
                <a:spcAft>
                  <a:spcPts val="0"/>
                </a:spcAft>
                <a:defRPr/>
              </a:pPr>
              <a:endParaRPr lang="tr-TR">
                <a:latin typeface="+mn-lt"/>
                <a:cs typeface="+mn-cs"/>
              </a:endParaRPr>
            </a:p>
          </p:txBody>
        </p:sp>
      </p:grpSp>
      <p:sp>
        <p:nvSpPr>
          <p:cNvPr id="1638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638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566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ct val="50000"/>
              </a:spcBef>
              <a:spcAft>
                <a:spcPts val="0"/>
              </a:spcAft>
              <a:defRPr sz="1400">
                <a:latin typeface="+mn-lt"/>
                <a:cs typeface="+mn-cs"/>
              </a:defRPr>
            </a:lvl1pPr>
          </a:lstStyle>
          <a:p>
            <a:pPr>
              <a:defRPr/>
            </a:pPr>
            <a:fld id="{CED9EA9A-193D-47B2-A3DF-47809AD7B66E}" type="datetime1">
              <a:rPr lang="tr-TR" smtClean="0"/>
              <a:pPr>
                <a:defRPr/>
              </a:pPr>
              <a:t>20.05.2019</a:t>
            </a:fld>
            <a:endParaRPr lang="tr-TR"/>
          </a:p>
        </p:txBody>
      </p:sp>
      <p:sp>
        <p:nvSpPr>
          <p:cNvPr id="1567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ct val="50000"/>
              </a:spcBef>
              <a:spcAft>
                <a:spcPts val="0"/>
              </a:spcAft>
              <a:defRPr sz="1400">
                <a:latin typeface="+mn-lt"/>
                <a:cs typeface="+mn-cs"/>
              </a:defRPr>
            </a:lvl1pPr>
          </a:lstStyle>
          <a:p>
            <a:pPr>
              <a:defRPr/>
            </a:pPr>
            <a:r>
              <a:rPr lang="tr-TR"/>
              <a:t>www.ahmetsaltik.net    Prof. A. Saltık</a:t>
            </a:r>
          </a:p>
        </p:txBody>
      </p:sp>
      <p:sp>
        <p:nvSpPr>
          <p:cNvPr id="1567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ct val="50000"/>
              </a:spcBef>
              <a:spcAft>
                <a:spcPts val="0"/>
              </a:spcAft>
              <a:defRPr sz="1400">
                <a:latin typeface="+mn-lt"/>
                <a:cs typeface="+mn-cs"/>
              </a:defRPr>
            </a:lvl1pPr>
          </a:lstStyle>
          <a:p>
            <a:pPr>
              <a:defRPr/>
            </a:pPr>
            <a:fld id="{9AAF3920-96F2-446B-BF97-9AC4E3AA2D9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9795" r:id="rId1"/>
    <p:sldLayoutId id="2147489636" r:id="rId2"/>
    <p:sldLayoutId id="2147489637" r:id="rId3"/>
    <p:sldLayoutId id="2147489638" r:id="rId4"/>
    <p:sldLayoutId id="2147489639" r:id="rId5"/>
    <p:sldLayoutId id="2147489640" r:id="rId6"/>
    <p:sldLayoutId id="2147489641" r:id="rId7"/>
    <p:sldLayoutId id="2147489642" r:id="rId8"/>
    <p:sldLayoutId id="2147489643" r:id="rId9"/>
    <p:sldLayoutId id="2147489644" r:id="rId10"/>
    <p:sldLayoutId id="2147489645"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EA9D23E-01E6-466A-BB15-38F4517BBD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553EA0B-2074-4C08-9C49-7B4F6D8649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FECA0E-6992-400F-8030-37AFCE135B3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5C3D5A-9E73-4DC1-B763-34C5700B3F46}" type="datetime1">
              <a:rPr lang="tr-TR" smtClean="0"/>
              <a:pPr/>
              <a:t>20.05.2019</a:t>
            </a:fld>
            <a:endParaRPr lang="tr-TR"/>
          </a:p>
        </p:txBody>
      </p:sp>
      <p:sp>
        <p:nvSpPr>
          <p:cNvPr id="5" name="Alt Bilgi Yer Tutucusu 4">
            <a:extLst>
              <a:ext uri="{FF2B5EF4-FFF2-40B4-BE49-F238E27FC236}">
                <a16:creationId xmlns:a16="http://schemas.microsoft.com/office/drawing/2014/main" id="{A85658D7-88E7-43C9-8517-D3DAEE71CD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tr-TR"/>
              <a:t>AUTF HALK SAĞLIĞI AD SEMİNER SUNUMU</a:t>
            </a:r>
          </a:p>
        </p:txBody>
      </p:sp>
      <p:sp>
        <p:nvSpPr>
          <p:cNvPr id="6" name="Slayt Numarası Yer Tutucusu 5">
            <a:extLst>
              <a:ext uri="{FF2B5EF4-FFF2-40B4-BE49-F238E27FC236}">
                <a16:creationId xmlns:a16="http://schemas.microsoft.com/office/drawing/2014/main" id="{8DBA6380-F9EB-4556-B15B-C4AB983737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BF04CC-AE8D-4366-9C68-9D4F16D522AC}" type="slidenum">
              <a:rPr lang="tr-TR" smtClean="0"/>
              <a:pPr/>
              <a:t>‹#›</a:t>
            </a:fld>
            <a:endParaRPr lang="tr-TR"/>
          </a:p>
        </p:txBody>
      </p:sp>
    </p:spTree>
    <p:extLst>
      <p:ext uri="{BB962C8B-B14F-4D97-AF65-F5344CB8AC3E}">
        <p14:creationId xmlns:p14="http://schemas.microsoft.com/office/powerpoint/2010/main" val="583687821"/>
      </p:ext>
    </p:extLst>
  </p:cSld>
  <p:clrMap bg1="lt1" tx1="dk1" bg2="lt2" tx2="dk2" accent1="accent1" accent2="accent2" accent3="accent3" accent4="accent4" accent5="accent5" accent6="accent6" hlink="hlink" folHlink="folHlink"/>
  <p:sldLayoutIdLst>
    <p:sldLayoutId id="2147490266" r:id="rId1"/>
    <p:sldLayoutId id="2147490267" r:id="rId2"/>
    <p:sldLayoutId id="2147490268" r:id="rId3"/>
    <p:sldLayoutId id="2147490269" r:id="rId4"/>
    <p:sldLayoutId id="2147490270" r:id="rId5"/>
    <p:sldLayoutId id="2147490271" r:id="rId6"/>
    <p:sldLayoutId id="2147490272" r:id="rId7"/>
    <p:sldLayoutId id="2147490273" r:id="rId8"/>
    <p:sldLayoutId id="2147490274" r:id="rId9"/>
    <p:sldLayoutId id="2147490275" r:id="rId10"/>
    <p:sldLayoutId id="2147490276"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biçemi için tıklatın</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biçemleri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b="0">
                <a:latin typeface="+mn-lt"/>
                <a:cs typeface="+mn-cs"/>
              </a:defRPr>
            </a:lvl1pPr>
          </a:lstStyle>
          <a:p>
            <a:pPr>
              <a:defRPr/>
            </a:pPr>
            <a:fld id="{3F5E84D5-BA59-468A-B943-D91255966F3C}" type="datetime1">
              <a:rPr lang="tr-TR" smtClean="0"/>
              <a:pPr>
                <a:defRPr/>
              </a:pPr>
              <a:t>20.05.2019</a:t>
            </a:fld>
            <a:endParaRPr lang="tr-T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a:latin typeface="+mn-lt"/>
                <a:cs typeface="+mn-cs"/>
              </a:defRPr>
            </a:lvl1pPr>
          </a:lstStyle>
          <a:p>
            <a:pPr>
              <a:defRPr/>
            </a:pPr>
            <a:r>
              <a:rPr lang="tr-TR"/>
              <a:t>www.ahmetsaltik.net    Prof. A. Saltık</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a:latin typeface="+mn-lt"/>
                <a:cs typeface="+mn-cs"/>
              </a:defRPr>
            </a:lvl1pPr>
          </a:lstStyle>
          <a:p>
            <a:pPr>
              <a:defRPr/>
            </a:pPr>
            <a:fld id="{F6364435-4445-48E5-B367-4C5A0326EB3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9646" r:id="rId1"/>
    <p:sldLayoutId id="2147489647" r:id="rId2"/>
    <p:sldLayoutId id="2147489648" r:id="rId3"/>
    <p:sldLayoutId id="2147489649" r:id="rId4"/>
    <p:sldLayoutId id="2147489650" r:id="rId5"/>
    <p:sldLayoutId id="2147489651" r:id="rId6"/>
    <p:sldLayoutId id="2147489652" r:id="rId7"/>
    <p:sldLayoutId id="2147489653" r:id="rId8"/>
    <p:sldLayoutId id="2147489654" r:id="rId9"/>
    <p:sldLayoutId id="2147489655" r:id="rId10"/>
    <p:sldLayoutId id="2147489656" r:id="rId11"/>
    <p:sldLayoutId id="2147489657" r:id="rId12"/>
    <p:sldLayoutId id="2147489658" r:id="rId13"/>
    <p:sldLayoutId id="2147489659"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23555"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247812"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latin typeface="+mn-lt"/>
                <a:cs typeface="+mn-cs"/>
              </a:defRPr>
            </a:lvl1pPr>
          </a:lstStyle>
          <a:p>
            <a:pPr>
              <a:defRPr/>
            </a:pPr>
            <a:fld id="{860D5115-569C-4060-8D38-0844BB397944}" type="datetime1">
              <a:rPr lang="tr-TR" smtClean="0"/>
              <a:pPr>
                <a:defRPr/>
              </a:pPr>
              <a:t>20.05.2019</a:t>
            </a:fld>
            <a:endParaRPr lang="tr-TR"/>
          </a:p>
        </p:txBody>
      </p:sp>
      <p:sp>
        <p:nvSpPr>
          <p:cNvPr id="247813"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latin typeface="+mn-lt"/>
                <a:cs typeface="+mn-cs"/>
              </a:defRPr>
            </a:lvl1pPr>
          </a:lstStyle>
          <a:p>
            <a:pPr>
              <a:defRPr/>
            </a:pPr>
            <a:r>
              <a:rPr lang="tr-TR"/>
              <a:t>www.ahmetsaltik.net    Prof. A. Saltık</a:t>
            </a:r>
          </a:p>
        </p:txBody>
      </p:sp>
      <p:sp>
        <p:nvSpPr>
          <p:cNvPr id="247814"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58CEEE72-C8E2-4C6B-BC0D-611C4D20CEFC}" type="slidenum">
              <a:rPr lang="tr-TR"/>
              <a:pPr>
                <a:defRPr/>
              </a:pPr>
              <a:t>‹#›</a:t>
            </a:fld>
            <a:endParaRPr lang="tr-TR"/>
          </a:p>
        </p:txBody>
      </p:sp>
      <p:grpSp>
        <p:nvGrpSpPr>
          <p:cNvPr id="23559" name="Group 7"/>
          <p:cNvGrpSpPr>
            <a:grpSpLocks/>
          </p:cNvGrpSpPr>
          <p:nvPr/>
        </p:nvGrpSpPr>
        <p:grpSpPr bwMode="auto">
          <a:xfrm>
            <a:off x="261938" y="87313"/>
            <a:ext cx="8488362" cy="831850"/>
            <a:chOff x="165" y="55"/>
            <a:chExt cx="5347" cy="524"/>
          </a:xfrm>
        </p:grpSpPr>
        <p:grpSp>
          <p:nvGrpSpPr>
            <p:cNvPr id="23560" name="Group 8"/>
            <p:cNvGrpSpPr>
              <a:grpSpLocks/>
            </p:cNvGrpSpPr>
            <p:nvPr userDrawn="1"/>
          </p:nvGrpSpPr>
          <p:grpSpPr bwMode="auto">
            <a:xfrm>
              <a:off x="664" y="104"/>
              <a:ext cx="4848" cy="432"/>
              <a:chOff x="664" y="104"/>
              <a:chExt cx="4848" cy="432"/>
            </a:xfrm>
          </p:grpSpPr>
          <p:sp>
            <p:nvSpPr>
              <p:cNvPr id="247817"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nvGrpSpPr>
              <p:cNvPr id="23563" name="Group 10"/>
              <p:cNvGrpSpPr>
                <a:grpSpLocks/>
              </p:cNvGrpSpPr>
              <p:nvPr/>
            </p:nvGrpSpPr>
            <p:grpSpPr bwMode="auto">
              <a:xfrm>
                <a:off x="1195" y="104"/>
                <a:ext cx="3827" cy="429"/>
                <a:chOff x="1021" y="240"/>
                <a:chExt cx="3827" cy="429"/>
              </a:xfrm>
            </p:grpSpPr>
            <p:grpSp>
              <p:nvGrpSpPr>
                <p:cNvPr id="23612" name="Group 11"/>
                <p:cNvGrpSpPr>
                  <a:grpSpLocks/>
                </p:cNvGrpSpPr>
                <p:nvPr/>
              </p:nvGrpSpPr>
              <p:grpSpPr bwMode="auto">
                <a:xfrm>
                  <a:off x="1021" y="241"/>
                  <a:ext cx="2208" cy="427"/>
                  <a:chOff x="1021" y="241"/>
                  <a:chExt cx="2208" cy="427"/>
                </a:xfrm>
              </p:grpSpPr>
              <p:sp>
                <p:nvSpPr>
                  <p:cNvPr id="247820"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21"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22"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23"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24"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25"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26"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27"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28"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29"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0"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1"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2"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3"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4"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5"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6"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7"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8"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39"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0"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1"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2"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3"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4"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5"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6"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7"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8"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49"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0"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1"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2"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3"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4"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5"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6"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7"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8"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59"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0"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1"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2"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3"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4"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5"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6"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7"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8"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69"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70"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71"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72"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73"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74"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75"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grpSp>
              <p:nvGrpSpPr>
                <p:cNvPr id="23613" name="Group 68"/>
                <p:cNvGrpSpPr>
                  <a:grpSpLocks/>
                </p:cNvGrpSpPr>
                <p:nvPr/>
              </p:nvGrpSpPr>
              <p:grpSpPr bwMode="auto">
                <a:xfrm>
                  <a:off x="3709" y="240"/>
                  <a:ext cx="1139" cy="429"/>
                  <a:chOff x="3709" y="240"/>
                  <a:chExt cx="1139" cy="429"/>
                </a:xfrm>
              </p:grpSpPr>
              <p:sp>
                <p:nvSpPr>
                  <p:cNvPr id="247877"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78"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79"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0"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1"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2"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3"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4"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5"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6"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7"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8"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89"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0"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1"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2"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3"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4"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5"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6"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7"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8"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899"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0"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1"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2"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3"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4"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5"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6"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7"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8"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09"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10"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11"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12"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13"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14"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15"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16"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17"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18"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grpSp>
          <p:grpSp>
            <p:nvGrpSpPr>
              <p:cNvPr id="23564" name="Group 111"/>
              <p:cNvGrpSpPr>
                <a:grpSpLocks/>
              </p:cNvGrpSpPr>
              <p:nvPr/>
            </p:nvGrpSpPr>
            <p:grpSpPr bwMode="auto">
              <a:xfrm>
                <a:off x="798" y="111"/>
                <a:ext cx="4702" cy="418"/>
                <a:chOff x="798" y="255"/>
                <a:chExt cx="4702" cy="418"/>
              </a:xfrm>
            </p:grpSpPr>
            <p:sp>
              <p:nvSpPr>
                <p:cNvPr id="247920"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21"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22"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23"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24"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25"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26"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27"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28"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29"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0"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1"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2"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3"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4"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5"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6"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7"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8"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39"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40"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grpSp>
            <p:nvGrpSpPr>
              <p:cNvPr id="23565" name="Group 133"/>
              <p:cNvGrpSpPr>
                <a:grpSpLocks/>
              </p:cNvGrpSpPr>
              <p:nvPr/>
            </p:nvGrpSpPr>
            <p:grpSpPr bwMode="auto">
              <a:xfrm>
                <a:off x="1208" y="109"/>
                <a:ext cx="3694" cy="423"/>
                <a:chOff x="1034" y="245"/>
                <a:chExt cx="3694" cy="423"/>
              </a:xfrm>
            </p:grpSpPr>
            <p:sp>
              <p:nvSpPr>
                <p:cNvPr id="247942"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43"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44"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45"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46"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47"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48"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49"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0"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1"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2"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3"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4"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5"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6"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7"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8"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59"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60"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61"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62"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63"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64"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65"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sp>
              <p:nvSpPr>
                <p:cNvPr id="247966"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fontAlgn="auto">
                    <a:spcBef>
                      <a:spcPts val="0"/>
                    </a:spcBef>
                    <a:spcAft>
                      <a:spcPts val="0"/>
                    </a:spcAft>
                    <a:defRPr/>
                  </a:pPr>
                  <a:endParaRPr lang="tr-TR">
                    <a:latin typeface="+mn-lt"/>
                    <a:cs typeface="+mn-cs"/>
                  </a:endParaRPr>
                </a:p>
              </p:txBody>
            </p:sp>
          </p:grpSp>
        </p:grpSp>
        <p:pic>
          <p:nvPicPr>
            <p:cNvPr id="23561" name="Picture 159" descr="earth"/>
            <p:cNvPicPr>
              <a:picLocks noChangeAspect="1" noChangeArrowheads="1"/>
            </p:cNvPicPr>
            <p:nvPr userDrawn="1"/>
          </p:nvPicPr>
          <p:blipFill>
            <a:blip r:embed="rId1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9800" r:id="rId1"/>
    <p:sldLayoutId id="2147489716" r:id="rId2"/>
    <p:sldLayoutId id="2147489717" r:id="rId3"/>
    <p:sldLayoutId id="2147489718" r:id="rId4"/>
    <p:sldLayoutId id="2147489719" r:id="rId5"/>
    <p:sldLayoutId id="2147489720" r:id="rId6"/>
    <p:sldLayoutId id="2147489721" r:id="rId7"/>
    <p:sldLayoutId id="2147489722" r:id="rId8"/>
    <p:sldLayoutId id="2147489723" r:id="rId9"/>
    <p:sldLayoutId id="2147489724" r:id="rId10"/>
    <p:sldLayoutId id="2147489725" r:id="rId11"/>
    <p:sldLayoutId id="2147489726" r:id="rId12"/>
  </p:sldLayoutIdLst>
  <p:hf hdr="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6"/>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Arial" charset="0"/>
                <a:cs typeface="+mn-cs"/>
              </a:defRPr>
            </a:lvl1pPr>
          </a:lstStyle>
          <a:p>
            <a:pPr>
              <a:defRPr/>
            </a:pPr>
            <a:fld id="{76D1E99A-74C9-4317-B3AD-19F21C1A814F}" type="datetime1">
              <a:rPr lang="tr-TR" smtClean="0"/>
              <a:pPr>
                <a:defRPr/>
              </a:pPr>
              <a:t>20.05.2019</a:t>
            </a:fld>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charset="0"/>
                <a:cs typeface="+mn-cs"/>
              </a:defRPr>
            </a:lvl1pPr>
          </a:lstStyle>
          <a:p>
            <a:pPr>
              <a:defRPr/>
            </a:pPr>
            <a:r>
              <a:rPr lang="tr-TR"/>
              <a:t>www.ahmetsaltik.net    Prof. A. Saltık</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charset="0"/>
                <a:cs typeface="+mn-cs"/>
              </a:defRPr>
            </a:lvl1pPr>
          </a:lstStyle>
          <a:p>
            <a:pPr>
              <a:defRPr/>
            </a:pPr>
            <a:fld id="{7AE18D86-8A4D-4EA9-AA47-268D99C2C27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9727" r:id="rId1"/>
    <p:sldLayoutId id="2147489728" r:id="rId2"/>
    <p:sldLayoutId id="2147489729" r:id="rId3"/>
    <p:sldLayoutId id="2147489730" r:id="rId4"/>
    <p:sldLayoutId id="2147489731" r:id="rId5"/>
    <p:sldLayoutId id="2147489732" r:id="rId6"/>
    <p:sldLayoutId id="2147489733" r:id="rId7"/>
    <p:sldLayoutId id="2147489734" r:id="rId8"/>
    <p:sldLayoutId id="2147489735" r:id="rId9"/>
    <p:sldLayoutId id="2147489736" r:id="rId10"/>
    <p:sldLayoutId id="2147489737" r:id="rId11"/>
    <p:sldLayoutId id="2147489738" r:id="rId12"/>
    <p:sldLayoutId id="2147489739"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3366CC"/>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223838" y="-36513"/>
            <a:ext cx="77724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latin typeface="Times New Roman" pitchFamily="18" charset="0"/>
                <a:cs typeface="+mn-cs"/>
              </a:defRPr>
            </a:lvl1pPr>
          </a:lstStyle>
          <a:p>
            <a:pPr>
              <a:defRPr/>
            </a:pPr>
            <a:fld id="{3165990C-6A44-42DF-BA39-8C344A51AACD}" type="datetime1">
              <a:rPr lang="tr-TR" smtClean="0"/>
              <a:pPr>
                <a:defRPr/>
              </a:pPr>
              <a:t>20.05.2019</a:t>
            </a:fld>
            <a:endParaRPr 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latin typeface="Times New Roman" pitchFamily="18" charset="0"/>
                <a:cs typeface="+mn-cs"/>
              </a:defRPr>
            </a:lvl1pPr>
          </a:lstStyle>
          <a:p>
            <a:pPr>
              <a:defRPr/>
            </a:pPr>
            <a:r>
              <a:rPr lang="en-US"/>
              <a:t>www.ahmetsaltik.net    Prof. A. Saltık</a:t>
            </a:r>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latin typeface="Times New Roman" pitchFamily="18" charset="0"/>
                <a:cs typeface="+mn-cs"/>
              </a:defRPr>
            </a:lvl1pPr>
          </a:lstStyle>
          <a:p>
            <a:pPr>
              <a:defRPr/>
            </a:pPr>
            <a:fld id="{DD9A63F5-55CA-4C6E-849B-3F2B8E746C33}" type="slidenum">
              <a:rPr lang="en-US"/>
              <a:pPr>
                <a:defRPr/>
              </a:pPr>
              <a:t>‹#›</a:t>
            </a:fld>
            <a:endParaRPr lang="en-US"/>
          </a:p>
        </p:txBody>
      </p:sp>
      <p:sp>
        <p:nvSpPr>
          <p:cNvPr id="9223" name="Rectangle 7"/>
          <p:cNvSpPr>
            <a:spLocks noChangeArrowheads="1"/>
          </p:cNvSpPr>
          <p:nvPr userDrawn="1"/>
        </p:nvSpPr>
        <p:spPr bwMode="auto">
          <a:xfrm>
            <a:off x="0" y="6550025"/>
            <a:ext cx="9144000" cy="307975"/>
          </a:xfrm>
          <a:prstGeom prst="rect">
            <a:avLst/>
          </a:prstGeom>
          <a:solidFill>
            <a:schemeClr val="bg1"/>
          </a:solidFill>
          <a:ln w="12700">
            <a:noFill/>
            <a:miter lim="800000"/>
            <a:headEnd/>
            <a:tailEnd/>
          </a:ln>
          <a:effectLst/>
        </p:spPr>
        <p:txBody>
          <a:bodyPr wrap="none" anchor="ctr"/>
          <a:lstStyle/>
          <a:p>
            <a:pPr fontAlgn="auto">
              <a:spcBef>
                <a:spcPts val="0"/>
              </a:spcBef>
              <a:spcAft>
                <a:spcPts val="0"/>
              </a:spcAft>
              <a:defRPr/>
            </a:pPr>
            <a:endParaRPr lang="tr-TR">
              <a:latin typeface="+mn-lt"/>
              <a:cs typeface="+mn-cs"/>
            </a:endParaRPr>
          </a:p>
        </p:txBody>
      </p:sp>
      <p:pic>
        <p:nvPicPr>
          <p:cNvPr id="25608" name="Picture 8" descr="Tagline"/>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048000" y="6638925"/>
            <a:ext cx="3040063" cy="139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9801" r:id="rId1"/>
    <p:sldLayoutId id="2147489740" r:id="rId2"/>
    <p:sldLayoutId id="2147489741" r:id="rId3"/>
    <p:sldLayoutId id="2147489742" r:id="rId4"/>
    <p:sldLayoutId id="2147489743" r:id="rId5"/>
    <p:sldLayoutId id="2147489744" r:id="rId6"/>
    <p:sldLayoutId id="2147489745" r:id="rId7"/>
    <p:sldLayoutId id="2147489746" r:id="rId8"/>
    <p:sldLayoutId id="2147489747" r:id="rId9"/>
    <p:sldLayoutId id="2147489748" r:id="rId10"/>
    <p:sldLayoutId id="2147489749" r:id="rId11"/>
  </p:sldLayoutIdLst>
  <p:transition>
    <p:randomBar/>
  </p:transition>
  <p:hf hdr="0"/>
  <p:txStyles>
    <p:titleStyle>
      <a:lvl1pPr algn="l" rtl="0" eaLnBrk="0" fontAlgn="base" hangingPunct="0">
        <a:spcBef>
          <a:spcPct val="0"/>
        </a:spcBef>
        <a:spcAft>
          <a:spcPct val="0"/>
        </a:spcAft>
        <a:defRPr sz="3200" b="1">
          <a:solidFill>
            <a:srgbClr val="008080"/>
          </a:solidFill>
          <a:latin typeface="+mj-lt"/>
          <a:ea typeface="+mj-ea"/>
          <a:cs typeface="+mj-cs"/>
        </a:defRPr>
      </a:lvl1pPr>
      <a:lvl2pPr algn="l" rtl="0" eaLnBrk="0" fontAlgn="base" hangingPunct="0">
        <a:spcBef>
          <a:spcPct val="0"/>
        </a:spcBef>
        <a:spcAft>
          <a:spcPct val="0"/>
        </a:spcAft>
        <a:defRPr sz="3200" b="1">
          <a:solidFill>
            <a:srgbClr val="008080"/>
          </a:solidFill>
          <a:latin typeface="Verdana" pitchFamily="34" charset="0"/>
        </a:defRPr>
      </a:lvl2pPr>
      <a:lvl3pPr algn="l" rtl="0" eaLnBrk="0" fontAlgn="base" hangingPunct="0">
        <a:spcBef>
          <a:spcPct val="0"/>
        </a:spcBef>
        <a:spcAft>
          <a:spcPct val="0"/>
        </a:spcAft>
        <a:defRPr sz="3200" b="1">
          <a:solidFill>
            <a:srgbClr val="008080"/>
          </a:solidFill>
          <a:latin typeface="Verdana" pitchFamily="34" charset="0"/>
        </a:defRPr>
      </a:lvl3pPr>
      <a:lvl4pPr algn="l" rtl="0" eaLnBrk="0" fontAlgn="base" hangingPunct="0">
        <a:spcBef>
          <a:spcPct val="0"/>
        </a:spcBef>
        <a:spcAft>
          <a:spcPct val="0"/>
        </a:spcAft>
        <a:defRPr sz="3200" b="1">
          <a:solidFill>
            <a:srgbClr val="008080"/>
          </a:solidFill>
          <a:latin typeface="Verdana" pitchFamily="34" charset="0"/>
        </a:defRPr>
      </a:lvl4pPr>
      <a:lvl5pPr algn="l" rtl="0" eaLnBrk="0" fontAlgn="base" hangingPunct="0">
        <a:spcBef>
          <a:spcPct val="0"/>
        </a:spcBef>
        <a:spcAft>
          <a:spcPct val="0"/>
        </a:spcAft>
        <a:defRPr sz="3200" b="1">
          <a:solidFill>
            <a:srgbClr val="008080"/>
          </a:solidFill>
          <a:latin typeface="Verdana" pitchFamily="34" charset="0"/>
        </a:defRPr>
      </a:lvl5pPr>
      <a:lvl6pPr marL="457200" algn="l" rtl="0" fontAlgn="base">
        <a:spcBef>
          <a:spcPct val="0"/>
        </a:spcBef>
        <a:spcAft>
          <a:spcPct val="0"/>
        </a:spcAft>
        <a:defRPr sz="3200" b="1">
          <a:solidFill>
            <a:srgbClr val="008080"/>
          </a:solidFill>
          <a:latin typeface="Verdana" pitchFamily="34" charset="0"/>
        </a:defRPr>
      </a:lvl6pPr>
      <a:lvl7pPr marL="914400" algn="l" rtl="0" fontAlgn="base">
        <a:spcBef>
          <a:spcPct val="0"/>
        </a:spcBef>
        <a:spcAft>
          <a:spcPct val="0"/>
        </a:spcAft>
        <a:defRPr sz="3200" b="1">
          <a:solidFill>
            <a:srgbClr val="008080"/>
          </a:solidFill>
          <a:latin typeface="Verdana" pitchFamily="34" charset="0"/>
        </a:defRPr>
      </a:lvl7pPr>
      <a:lvl8pPr marL="1371600" algn="l" rtl="0" fontAlgn="base">
        <a:spcBef>
          <a:spcPct val="0"/>
        </a:spcBef>
        <a:spcAft>
          <a:spcPct val="0"/>
        </a:spcAft>
        <a:defRPr sz="3200" b="1">
          <a:solidFill>
            <a:srgbClr val="008080"/>
          </a:solidFill>
          <a:latin typeface="Verdana" pitchFamily="34" charset="0"/>
        </a:defRPr>
      </a:lvl8pPr>
      <a:lvl9pPr marL="1828800" algn="l" rtl="0" fontAlgn="base">
        <a:spcBef>
          <a:spcPct val="0"/>
        </a:spcBef>
        <a:spcAft>
          <a:spcPct val="0"/>
        </a:spcAft>
        <a:defRPr sz="3200" b="1">
          <a:solidFill>
            <a:srgbClr val="008080"/>
          </a:solidFill>
          <a:latin typeface="Verdana" pitchFamily="34" charset="0"/>
        </a:defRPr>
      </a:lvl9pPr>
    </p:titleStyle>
    <p:bodyStyle>
      <a:lvl1pPr marL="342900" indent="-342900" algn="l" rtl="0" eaLnBrk="0" fontAlgn="base" hangingPunct="0">
        <a:spcBef>
          <a:spcPct val="20000"/>
        </a:spcBef>
        <a:spcAft>
          <a:spcPct val="0"/>
        </a:spcAft>
        <a:buClr>
          <a:srgbClr val="000066"/>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FF66"/>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9875" r:id="rId1"/>
    <p:sldLayoutId id="2147489772" r:id="rId2"/>
    <p:sldLayoutId id="2147489773" r:id="rId3"/>
    <p:sldLayoutId id="2147489774" r:id="rId4"/>
    <p:sldLayoutId id="2147489775" r:id="rId5"/>
    <p:sldLayoutId id="2147489776" r:id="rId6"/>
    <p:sldLayoutId id="2147489777" r:id="rId7"/>
    <p:sldLayoutId id="2147489778" r:id="rId8"/>
    <p:sldLayoutId id="2147489779" r:id="rId9"/>
    <p:sldLayoutId id="2147489780" r:id="rId10"/>
    <p:sldLayoutId id="2147489781" r:id="rId11"/>
    <p:sldLayoutId id="2147489782" r:id="rId12"/>
  </p:sldLayoutIdLst>
  <p:transition spd="med">
    <p:zoom/>
  </p:transition>
  <p:hf hdr="0"/>
  <p:txStyles>
    <p:titleStyle>
      <a:lvl1pPr algn="ctr" rtl="0" eaLnBrk="0" fontAlgn="base" hangingPunct="0">
        <a:lnSpc>
          <a:spcPct val="89000"/>
        </a:lnSpc>
        <a:spcBef>
          <a:spcPct val="0"/>
        </a:spcBef>
        <a:spcAft>
          <a:spcPct val="0"/>
        </a:spcAft>
        <a:defRPr sz="1400" b="1">
          <a:solidFill>
            <a:srgbClr val="003530"/>
          </a:solidFill>
          <a:latin typeface="+mj-lt"/>
          <a:ea typeface="+mj-ea"/>
          <a:cs typeface="+mj-cs"/>
        </a:defRPr>
      </a:lvl1pPr>
      <a:lvl2pPr algn="ctr" rtl="0" eaLnBrk="0" fontAlgn="base" hangingPunct="0">
        <a:lnSpc>
          <a:spcPct val="89000"/>
        </a:lnSpc>
        <a:spcBef>
          <a:spcPct val="0"/>
        </a:spcBef>
        <a:spcAft>
          <a:spcPct val="0"/>
        </a:spcAft>
        <a:defRPr sz="1400" b="1">
          <a:solidFill>
            <a:srgbClr val="003530"/>
          </a:solidFill>
          <a:latin typeface="Times New Roman (WT)" charset="0"/>
        </a:defRPr>
      </a:lvl2pPr>
      <a:lvl3pPr algn="ctr" rtl="0" eaLnBrk="0" fontAlgn="base" hangingPunct="0">
        <a:lnSpc>
          <a:spcPct val="89000"/>
        </a:lnSpc>
        <a:spcBef>
          <a:spcPct val="0"/>
        </a:spcBef>
        <a:spcAft>
          <a:spcPct val="0"/>
        </a:spcAft>
        <a:defRPr sz="1400" b="1">
          <a:solidFill>
            <a:srgbClr val="003530"/>
          </a:solidFill>
          <a:latin typeface="Times New Roman (WT)" charset="0"/>
        </a:defRPr>
      </a:lvl3pPr>
      <a:lvl4pPr algn="ctr" rtl="0" eaLnBrk="0" fontAlgn="base" hangingPunct="0">
        <a:lnSpc>
          <a:spcPct val="89000"/>
        </a:lnSpc>
        <a:spcBef>
          <a:spcPct val="0"/>
        </a:spcBef>
        <a:spcAft>
          <a:spcPct val="0"/>
        </a:spcAft>
        <a:defRPr sz="1400" b="1">
          <a:solidFill>
            <a:srgbClr val="003530"/>
          </a:solidFill>
          <a:latin typeface="Times New Roman (WT)" charset="0"/>
        </a:defRPr>
      </a:lvl4pPr>
      <a:lvl5pPr algn="ctr" rtl="0" eaLnBrk="0" fontAlgn="base" hangingPunct="0">
        <a:lnSpc>
          <a:spcPct val="89000"/>
        </a:lnSpc>
        <a:spcBef>
          <a:spcPct val="0"/>
        </a:spcBef>
        <a:spcAft>
          <a:spcPct val="0"/>
        </a:spcAft>
        <a:defRPr sz="1400" b="1">
          <a:solidFill>
            <a:srgbClr val="003530"/>
          </a:solidFill>
          <a:latin typeface="Times New Roman (WT)" charset="0"/>
        </a:defRPr>
      </a:lvl5pPr>
      <a:lvl6pPr marL="457200" algn="ctr" rtl="0" eaLnBrk="0" fontAlgn="base" hangingPunct="0">
        <a:lnSpc>
          <a:spcPct val="89000"/>
        </a:lnSpc>
        <a:spcBef>
          <a:spcPct val="0"/>
        </a:spcBef>
        <a:spcAft>
          <a:spcPct val="0"/>
        </a:spcAft>
        <a:defRPr sz="1400" b="1">
          <a:solidFill>
            <a:srgbClr val="003530"/>
          </a:solidFill>
          <a:latin typeface="Times New Roman (WT)" charset="0"/>
        </a:defRPr>
      </a:lvl6pPr>
      <a:lvl7pPr marL="914400" algn="ctr" rtl="0" eaLnBrk="0" fontAlgn="base" hangingPunct="0">
        <a:lnSpc>
          <a:spcPct val="89000"/>
        </a:lnSpc>
        <a:spcBef>
          <a:spcPct val="0"/>
        </a:spcBef>
        <a:spcAft>
          <a:spcPct val="0"/>
        </a:spcAft>
        <a:defRPr sz="1400" b="1">
          <a:solidFill>
            <a:srgbClr val="003530"/>
          </a:solidFill>
          <a:latin typeface="Times New Roman (WT)" charset="0"/>
        </a:defRPr>
      </a:lvl7pPr>
      <a:lvl8pPr marL="1371600" algn="ctr" rtl="0" eaLnBrk="0" fontAlgn="base" hangingPunct="0">
        <a:lnSpc>
          <a:spcPct val="89000"/>
        </a:lnSpc>
        <a:spcBef>
          <a:spcPct val="0"/>
        </a:spcBef>
        <a:spcAft>
          <a:spcPct val="0"/>
        </a:spcAft>
        <a:defRPr sz="1400" b="1">
          <a:solidFill>
            <a:srgbClr val="003530"/>
          </a:solidFill>
          <a:latin typeface="Times New Roman (WT)" charset="0"/>
        </a:defRPr>
      </a:lvl8pPr>
      <a:lvl9pPr marL="1828800" algn="ctr" rtl="0" eaLnBrk="0" fontAlgn="base" hangingPunct="0">
        <a:lnSpc>
          <a:spcPct val="89000"/>
        </a:lnSpc>
        <a:spcBef>
          <a:spcPct val="0"/>
        </a:spcBef>
        <a:spcAft>
          <a:spcPct val="0"/>
        </a:spcAft>
        <a:defRPr sz="1400" b="1">
          <a:solidFill>
            <a:srgbClr val="003530"/>
          </a:solidFill>
          <a:latin typeface="Times New Roman (WT)" charset="0"/>
        </a:defRPr>
      </a:lvl9pPr>
    </p:titleStyle>
    <p:bodyStyle>
      <a:lvl1pPr marL="190500" indent="-190500" algn="just" rtl="0" eaLnBrk="0" fontAlgn="base" hangingPunct="0">
        <a:spcBef>
          <a:spcPct val="50000"/>
        </a:spcBef>
        <a:spcAft>
          <a:spcPct val="0"/>
        </a:spcAft>
        <a:buClr>
          <a:schemeClr val="hlink"/>
        </a:buClr>
        <a:buChar char="*"/>
        <a:defRPr b="1">
          <a:solidFill>
            <a:srgbClr val="004E47"/>
          </a:solidFill>
          <a:latin typeface="+mn-lt"/>
          <a:ea typeface="+mn-ea"/>
          <a:cs typeface="+mn-cs"/>
        </a:defRPr>
      </a:lvl1pPr>
      <a:lvl2pPr marL="571500" indent="-190500" algn="just" rtl="0" eaLnBrk="0" fontAlgn="base" hangingPunct="0">
        <a:spcBef>
          <a:spcPct val="50000"/>
        </a:spcBef>
        <a:spcAft>
          <a:spcPct val="0"/>
        </a:spcAft>
        <a:buClr>
          <a:schemeClr val="hlink"/>
        </a:buClr>
        <a:buChar char="•"/>
        <a:defRPr b="1">
          <a:solidFill>
            <a:srgbClr val="004E47"/>
          </a:solidFill>
          <a:latin typeface="+mn-lt"/>
        </a:defRPr>
      </a:lvl2pPr>
      <a:lvl3pPr marL="952500" indent="-190500" algn="just" rtl="0" eaLnBrk="0" fontAlgn="base" hangingPunct="0">
        <a:spcBef>
          <a:spcPct val="50000"/>
        </a:spcBef>
        <a:spcAft>
          <a:spcPct val="0"/>
        </a:spcAft>
        <a:buClr>
          <a:schemeClr val="hlink"/>
        </a:buClr>
        <a:buChar char="•"/>
        <a:defRPr b="1">
          <a:solidFill>
            <a:srgbClr val="004E47"/>
          </a:solidFill>
          <a:latin typeface="+mn-lt"/>
        </a:defRPr>
      </a:lvl3pPr>
      <a:lvl4pPr marL="1333500" indent="-190500" algn="just" rtl="0" eaLnBrk="0" fontAlgn="base" hangingPunct="0">
        <a:spcBef>
          <a:spcPct val="50000"/>
        </a:spcBef>
        <a:spcAft>
          <a:spcPct val="0"/>
        </a:spcAft>
        <a:buClr>
          <a:schemeClr val="hlink"/>
        </a:buClr>
        <a:buChar char="•"/>
        <a:defRPr sz="1400" b="1">
          <a:solidFill>
            <a:srgbClr val="004E47"/>
          </a:solidFill>
          <a:latin typeface="+mn-lt"/>
        </a:defRPr>
      </a:lvl4pPr>
      <a:lvl5pPr marL="1714500" indent="-190500" algn="just" rtl="0" eaLnBrk="0" fontAlgn="base" hangingPunct="0">
        <a:spcBef>
          <a:spcPct val="50000"/>
        </a:spcBef>
        <a:spcAft>
          <a:spcPct val="0"/>
        </a:spcAft>
        <a:buClr>
          <a:schemeClr val="hlink"/>
        </a:buClr>
        <a:buChar char="•"/>
        <a:defRPr sz="1400" b="1">
          <a:solidFill>
            <a:srgbClr val="004E47"/>
          </a:solidFill>
          <a:latin typeface="+mn-lt"/>
        </a:defRPr>
      </a:lvl5pPr>
      <a:lvl6pPr marL="2171700" indent="-190500" algn="just" rtl="0" eaLnBrk="0" fontAlgn="base" hangingPunct="0">
        <a:spcBef>
          <a:spcPct val="50000"/>
        </a:spcBef>
        <a:spcAft>
          <a:spcPct val="0"/>
        </a:spcAft>
        <a:buClr>
          <a:schemeClr val="hlink"/>
        </a:buClr>
        <a:buChar char="•"/>
        <a:defRPr sz="1400" b="1">
          <a:solidFill>
            <a:srgbClr val="004E47"/>
          </a:solidFill>
          <a:latin typeface="+mn-lt"/>
        </a:defRPr>
      </a:lvl6pPr>
      <a:lvl7pPr marL="2628900" indent="-190500" algn="just" rtl="0" eaLnBrk="0" fontAlgn="base" hangingPunct="0">
        <a:spcBef>
          <a:spcPct val="50000"/>
        </a:spcBef>
        <a:spcAft>
          <a:spcPct val="0"/>
        </a:spcAft>
        <a:buClr>
          <a:schemeClr val="hlink"/>
        </a:buClr>
        <a:buChar char="•"/>
        <a:defRPr sz="1400" b="1">
          <a:solidFill>
            <a:srgbClr val="004E47"/>
          </a:solidFill>
          <a:latin typeface="+mn-lt"/>
        </a:defRPr>
      </a:lvl7pPr>
      <a:lvl8pPr marL="3086100" indent="-190500" algn="just" rtl="0" eaLnBrk="0" fontAlgn="base" hangingPunct="0">
        <a:spcBef>
          <a:spcPct val="50000"/>
        </a:spcBef>
        <a:spcAft>
          <a:spcPct val="0"/>
        </a:spcAft>
        <a:buClr>
          <a:schemeClr val="hlink"/>
        </a:buClr>
        <a:buChar char="•"/>
        <a:defRPr sz="1400" b="1">
          <a:solidFill>
            <a:srgbClr val="004E47"/>
          </a:solidFill>
          <a:latin typeface="+mn-lt"/>
        </a:defRPr>
      </a:lvl8pPr>
      <a:lvl9pPr marL="3543300" indent="-190500" algn="just" rtl="0" eaLnBrk="0" fontAlgn="base" hangingPunct="0">
        <a:spcBef>
          <a:spcPct val="50000"/>
        </a:spcBef>
        <a:spcAft>
          <a:spcPct val="0"/>
        </a:spcAft>
        <a:buClr>
          <a:schemeClr val="hlink"/>
        </a:buClr>
        <a:buChar char="•"/>
        <a:defRPr sz="1400" b="1">
          <a:solidFill>
            <a:srgbClr val="004E47"/>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EDE7B1"/>
            </a:gs>
            <a:gs pos="100000">
              <a:schemeClr val="bg1"/>
            </a:gs>
          </a:gsLst>
          <a:lin ang="5400000" scaled="1"/>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34819"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871428"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latin typeface="Arial" charset="0"/>
              </a:defRPr>
            </a:lvl1pPr>
          </a:lstStyle>
          <a:p>
            <a:pPr>
              <a:defRPr/>
            </a:pPr>
            <a:fld id="{629A7520-74DA-42FB-B619-CB0CA700DC51}" type="datetime1">
              <a:rPr lang="tr-TR" smtClean="0"/>
              <a:pPr>
                <a:defRPr/>
              </a:pPr>
              <a:t>20.05.2019</a:t>
            </a:fld>
            <a:endParaRPr lang="tr-TR"/>
          </a:p>
        </p:txBody>
      </p:sp>
      <p:sp>
        <p:nvSpPr>
          <p:cNvPr id="8714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Arial" charset="0"/>
              </a:defRPr>
            </a:lvl1pPr>
          </a:lstStyle>
          <a:p>
            <a:pPr>
              <a:defRPr/>
            </a:pPr>
            <a:r>
              <a:rPr lang="tr-TR"/>
              <a:t>www.ahmetsaltik.net    Prof. A. Saltık</a:t>
            </a:r>
          </a:p>
        </p:txBody>
      </p:sp>
      <p:sp>
        <p:nvSpPr>
          <p:cNvPr id="87143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charset="0"/>
              </a:defRPr>
            </a:lvl1pPr>
          </a:lstStyle>
          <a:p>
            <a:pPr>
              <a:defRPr/>
            </a:pPr>
            <a:fld id="{A304FE66-10D6-4AE5-94A0-D23D8D89A220}" type="slidenum">
              <a:rPr lang="tr-TR"/>
              <a:pPr>
                <a:defRPr/>
              </a:pPr>
              <a:t>‹#›</a:t>
            </a:fld>
            <a:endParaRPr lang="tr-TR"/>
          </a:p>
        </p:txBody>
      </p:sp>
      <p:grpSp>
        <p:nvGrpSpPr>
          <p:cNvPr id="34823" name="Group 7"/>
          <p:cNvGrpSpPr>
            <a:grpSpLocks/>
          </p:cNvGrpSpPr>
          <p:nvPr/>
        </p:nvGrpSpPr>
        <p:grpSpPr bwMode="auto">
          <a:xfrm>
            <a:off x="279400" y="152400"/>
            <a:ext cx="8686800" cy="1600200"/>
            <a:chOff x="176" y="96"/>
            <a:chExt cx="5472" cy="1008"/>
          </a:xfrm>
        </p:grpSpPr>
        <p:sp>
          <p:nvSpPr>
            <p:cNvPr id="871432"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tr-TR">
                <a:solidFill>
                  <a:srgbClr val="000000"/>
                </a:solidFill>
              </a:endParaRPr>
            </a:p>
          </p:txBody>
        </p:sp>
        <p:sp>
          <p:nvSpPr>
            <p:cNvPr id="87143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defRPr/>
              </a:pPr>
              <a:endParaRPr lang="tr-TR" sz="2400">
                <a:solidFill>
                  <a:srgbClr val="000000"/>
                </a:solidFill>
              </a:endParaRPr>
            </a:p>
          </p:txBody>
        </p:sp>
        <p:sp>
          <p:nvSpPr>
            <p:cNvPr id="87143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defRPr/>
              </a:pPr>
              <a:endParaRPr lang="tr-TR" sz="2400">
                <a:solidFill>
                  <a:srgbClr val="000000"/>
                </a:solidFill>
              </a:endParaRPr>
            </a:p>
          </p:txBody>
        </p:sp>
        <p:sp>
          <p:nvSpPr>
            <p:cNvPr id="87143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defRPr/>
              </a:pPr>
              <a:endParaRPr lang="tr-TR" sz="2400">
                <a:solidFill>
                  <a:srgbClr val="000000"/>
                </a:solidFill>
              </a:endParaRPr>
            </a:p>
          </p:txBody>
        </p:sp>
        <p:sp>
          <p:nvSpPr>
            <p:cNvPr id="8714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defRPr/>
              </a:pPr>
              <a:endParaRPr lang="tr-TR" sz="24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9876" r:id="rId1"/>
    <p:sldLayoutId id="2147489783" r:id="rId2"/>
    <p:sldLayoutId id="2147489784" r:id="rId3"/>
    <p:sldLayoutId id="2147489785" r:id="rId4"/>
    <p:sldLayoutId id="2147489786" r:id="rId5"/>
    <p:sldLayoutId id="2147489787" r:id="rId6"/>
    <p:sldLayoutId id="2147489788" r:id="rId7"/>
    <p:sldLayoutId id="2147489789" r:id="rId8"/>
    <p:sldLayoutId id="2147489790" r:id="rId9"/>
    <p:sldLayoutId id="2147489791" r:id="rId10"/>
    <p:sldLayoutId id="2147489792" r:id="rId11"/>
    <p:sldLayoutId id="2147489793"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ahmetsaltik.net/arsiv/2019/05/Dunyada_ve_Turkiyede_Nufus_ve_Aile_Planlamasi.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jpeg"/><Relationship Id="rId5" Type="http://schemas.openxmlformats.org/officeDocument/2006/relationships/image" Target="../media/image18.pn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hyperlink" Target="http://www.unfpa.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opulation_density"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hyperlink" Target="https://www.unfpa.org/press/state-world-population-2017" TargetMode="External"/><Relationship Id="rId5" Type="http://schemas.openxmlformats.org/officeDocument/2006/relationships/image" Target="../media/image17.png"/><Relationship Id="rId10" Type="http://schemas.openxmlformats.org/officeDocument/2006/relationships/hyperlink" Target="http://www.unfpa.org/" TargetMode="External"/><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hyperlink" Target="http://www.ahmetsaltik.net/"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urmc.rochester.edu/senior-health/common-issues/top-ten.cfm" TargetMode="External"/><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hyperlink" Target="https://www.unfpa.org/data/world-population-dashboard" TargetMode="External"/><Relationship Id="rId1" Type="http://schemas.openxmlformats.org/officeDocument/2006/relationships/slideLayout" Target="../slideLayouts/slideLayout133.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fpa.org/press/state-world-population-2017"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hyperlink" Target="http://www.ahmetsaltik.net/" TargetMode="External"/><Relationship Id="rId4" Type="http://schemas.openxmlformats.org/officeDocument/2006/relationships/hyperlink" Target="https://www.unfpa.org/family-plann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nfpa.org/press/state-world-population-2017"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3" Type="http://schemas.openxmlformats.org/officeDocument/2006/relationships/hyperlink" Target="https://www.unfpa.org/press/state-world-population-2017"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4.xml"/></Relationships>
</file>

<file path=ppt/slides/_rels/slide28.xml.rels><?xml version="1.0" encoding="UTF-8" standalone="yes"?>
<Relationships xmlns="http://schemas.openxmlformats.org/package/2006/relationships"><Relationship Id="rId3" Type="http://schemas.openxmlformats.org/officeDocument/2006/relationships/hyperlink" Target="https://www.unfpa.org/press/state-world-population-2017"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133.xml"/></Relationships>
</file>

<file path=ppt/slides/_rels/slide29.xml.rels><?xml version="1.0" encoding="UTF-8" standalone="yes"?>
<Relationships xmlns="http://schemas.openxmlformats.org/package/2006/relationships"><Relationship Id="rId3" Type="http://schemas.openxmlformats.org/officeDocument/2006/relationships/hyperlink" Target="https://www.unfpa.org/press/state-world-population-2017"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133.xml"/><Relationship Id="rId4" Type="http://schemas.openxmlformats.org/officeDocument/2006/relationships/hyperlink" Target="https://www.unfpa.org/family-plannin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unfpa.org/press/state-world-population-2017"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3" Type="http://schemas.openxmlformats.org/officeDocument/2006/relationships/hyperlink" Target="https://www.unfpa.org/press/state-world-population-2017"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133.xml"/></Relationships>
</file>

<file path=ppt/slides/_rels/slide32.xml.rels><?xml version="1.0" encoding="UTF-8" standalone="yes"?>
<Relationships xmlns="http://schemas.openxmlformats.org/package/2006/relationships"><Relationship Id="rId3" Type="http://schemas.openxmlformats.org/officeDocument/2006/relationships/hyperlink" Target="https://www.unfpa.org/press/state-world-population-2017"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133.xml"/></Relationships>
</file>

<file path=ppt/slides/_rels/slide33.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4.xml"/><Relationship Id="rId1" Type="http://schemas.openxmlformats.org/officeDocument/2006/relationships/vmlDrawing" Target="../drawings/vmlDrawing1.vml"/><Relationship Id="rId6" Type="http://schemas.openxmlformats.org/officeDocument/2006/relationships/hyperlink" Target="http://www.ahmetsaltik.net/" TargetMode="Externa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2.xml"/><Relationship Id="rId5" Type="http://schemas.openxmlformats.org/officeDocument/2006/relationships/hyperlink" Target="http://www.worldometers.info/world-population/" TargetMode="External"/><Relationship Id="rId4" Type="http://schemas.openxmlformats.org/officeDocument/2006/relationships/hyperlink" Target="http://www.ahmetsaltik.ne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hyperlink" Target="http://www.unfpa.org/publications/detail.cfm?ID=138&amp;filterListType=3"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hyperlink" Target="http://www.unfpa.org/publications/detail.cfm?ID=138&amp;filterListType=3"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unfpa.org/publications/detail.cfm?ID=138&amp;filterListType=3"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ahmetsaltik.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hyperlink" Target="http://www.ahmetsaltik.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unfpa.org/publications/detail.cfm?ID=138&amp;filterListType=3"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ahmetsaltik.net/"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10.xml"/></Relationships>
</file>

<file path=ppt/slides/_rels/slide42.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4.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14.xml"/><Relationship Id="rId1" Type="http://schemas.openxmlformats.org/officeDocument/2006/relationships/slideLayout" Target="../slideLayouts/slideLayout30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56.xml"/><Relationship Id="rId4" Type="http://schemas.openxmlformats.org/officeDocument/2006/relationships/hyperlink" Target="http://www.ahmetsaltik.ne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3" Type="http://schemas.openxmlformats.org/officeDocument/2006/relationships/hyperlink" Target="http://www.worldometers.info/world-population/"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296.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hyperlink" Target="https://www.aydinlik.com.tr/178584" TargetMode="External"/><Relationship Id="rId2" Type="http://schemas.openxmlformats.org/officeDocument/2006/relationships/image" Target="../media/image9.jpeg"/><Relationship Id="rId1" Type="http://schemas.openxmlformats.org/officeDocument/2006/relationships/slideLayout" Target="../slideLayouts/slideLayout261.xml"/><Relationship Id="rId5" Type="http://schemas.openxmlformats.org/officeDocument/2006/relationships/hyperlink" Target="http://www.ahmetsaltik.net/" TargetMode="Externa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hyperlink" Target="http://www.tuik.gov.tr/PreHaberBultenleri.do?id=24647" TargetMode="External"/><Relationship Id="rId2" Type="http://schemas.openxmlformats.org/officeDocument/2006/relationships/image" Target="../media/image42.png"/><Relationship Id="rId1" Type="http://schemas.openxmlformats.org/officeDocument/2006/relationships/slideLayout" Target="../slideLayouts/slideLayout203.xml"/><Relationship Id="rId4" Type="http://schemas.openxmlformats.org/officeDocument/2006/relationships/hyperlink" Target="http://www.ahmetsaltik.ne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ahmetsaltik.net/" TargetMode="External"/><Relationship Id="rId1" Type="http://schemas.openxmlformats.org/officeDocument/2006/relationships/slideLayout" Target="../slideLayouts/slideLayout203.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9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9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9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57.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16.xml"/><Relationship Id="rId1" Type="http://schemas.openxmlformats.org/officeDocument/2006/relationships/slideLayout" Target="../slideLayouts/slideLayout144.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16.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27.xml"/><Relationship Id="rId1" Type="http://schemas.openxmlformats.org/officeDocument/2006/relationships/vmlDrawing" Target="../drawings/vmlDrawing3.vml"/><Relationship Id="rId6" Type="http://schemas.openxmlformats.org/officeDocument/2006/relationships/hyperlink" Target="http://www.ahmetsaltik.net/" TargetMode="External"/><Relationship Id="rId5" Type="http://schemas.openxmlformats.org/officeDocument/2006/relationships/image" Target="../media/image50.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hyperlink" Target="https://www.yenicaggazetesi.com.tr/issiz-sayisinda-artis-nufus-artisi-gecti-51928yy.htm"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278.xml"/></Relationships>
</file>

<file path=ppt/slides/_rels/slide60.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17.xml"/><Relationship Id="rId1" Type="http://schemas.openxmlformats.org/officeDocument/2006/relationships/slideLayout" Target="../slideLayouts/slideLayout126.xml"/><Relationship Id="rId5" Type="http://schemas.openxmlformats.org/officeDocument/2006/relationships/hyperlink" Target="http://ourworldindata.org/data/population-growth-vital-statistics/world-population-growth/" TargetMode="Externa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image" Target="../media/image53.jpeg"/><Relationship Id="rId1" Type="http://schemas.openxmlformats.org/officeDocument/2006/relationships/slideLayout" Target="../slideLayouts/slideLayout110.xml"/></Relationships>
</file>

<file path=ppt/slides/_rels/slide62.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9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1.xml"/><Relationship Id="rId1" Type="http://schemas.openxmlformats.org/officeDocument/2006/relationships/vmlDrawing" Target="../drawings/vmlDrawing4.v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1.xml"/><Relationship Id="rId1" Type="http://schemas.openxmlformats.org/officeDocument/2006/relationships/vmlDrawing" Target="../drawings/vmlDrawing5.v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18.xml"/><Relationship Id="rId1" Type="http://schemas.openxmlformats.org/officeDocument/2006/relationships/slideLayout" Target="../slideLayouts/slideLayout319.xml"/></Relationships>
</file>

<file path=ppt/slides/_rels/slide7.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3.xml"/><Relationship Id="rId1" Type="http://schemas.openxmlformats.org/officeDocument/2006/relationships/slideLayout" Target="../slideLayouts/slideLayout267.xml"/><Relationship Id="rId5" Type="http://schemas.openxmlformats.org/officeDocument/2006/relationships/hyperlink" Target="https://www.globalhungerindex.org/results/" TargetMode="Externa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image" Target="../media/image56.wmf"/><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vmlDrawing" Target="../drawings/vmlDrawing6.vml"/><Relationship Id="rId1" Type="http://schemas.openxmlformats.org/officeDocument/2006/relationships/themeOverride" Target="../theme/themeOverride1.xml"/><Relationship Id="rId5" Type="http://schemas.openxmlformats.org/officeDocument/2006/relationships/image" Target="../media/image57.wmf"/><Relationship Id="rId4" Type="http://schemas.openxmlformats.org/officeDocument/2006/relationships/oleObject" Target="../embeddings/oleObject6.bin"/></Relationships>
</file>

<file path=ppt/slides/_rels/slide72.xml.rels><?xml version="1.0" encoding="UTF-8" standalone="yes"?>
<Relationships xmlns="http://schemas.openxmlformats.org/package/2006/relationships"><Relationship Id="rId8" Type="http://schemas.openxmlformats.org/officeDocument/2006/relationships/hyperlink" Target="http://en.wikipedia.org/wiki/Spain" TargetMode="External"/><Relationship Id="rId13" Type="http://schemas.openxmlformats.org/officeDocument/2006/relationships/hyperlink" Target="http://en.wikipedia.org/wiki/Australia" TargetMode="External"/><Relationship Id="rId18" Type="http://schemas.openxmlformats.org/officeDocument/2006/relationships/hyperlink" Target="http://en.wikipedia.org/wiki/Qatar" TargetMode="External"/><Relationship Id="rId3" Type="http://schemas.openxmlformats.org/officeDocument/2006/relationships/hyperlink" Target="http://en.wikipedia.org/wiki/Japan" TargetMode="External"/><Relationship Id="rId7" Type="http://schemas.openxmlformats.org/officeDocument/2006/relationships/hyperlink" Target="http://en.wikipedia.org/wiki/Andorra" TargetMode="External"/><Relationship Id="rId12" Type="http://schemas.openxmlformats.org/officeDocument/2006/relationships/hyperlink" Target="http://en.wikipedia.org/wiki/Singapore" TargetMode="External"/><Relationship Id="rId17" Type="http://schemas.openxmlformats.org/officeDocument/2006/relationships/hyperlink" Target="http://en.wikipedia.org/wiki/Iceland" TargetMode="External"/><Relationship Id="rId2" Type="http://schemas.openxmlformats.org/officeDocument/2006/relationships/hyperlink" Target="http://www.ahmetsaltik.net/" TargetMode="External"/><Relationship Id="rId16" Type="http://schemas.openxmlformats.org/officeDocument/2006/relationships/hyperlink" Target="http://en.wikipedia.org/wiki/Canada" TargetMode="External"/><Relationship Id="rId1" Type="http://schemas.openxmlformats.org/officeDocument/2006/relationships/slideLayout" Target="../slideLayouts/slideLayout2.xml"/><Relationship Id="rId6" Type="http://schemas.openxmlformats.org/officeDocument/2006/relationships/hyperlink" Target="http://en.wikipedia.org/wiki/France" TargetMode="External"/><Relationship Id="rId11" Type="http://schemas.openxmlformats.org/officeDocument/2006/relationships/hyperlink" Target="http://en.wikipedia.org/wiki/Italy" TargetMode="External"/><Relationship Id="rId5" Type="http://schemas.openxmlformats.org/officeDocument/2006/relationships/hyperlink" Target="http://en.wikipedia.org/wiki/San_Marino" TargetMode="External"/><Relationship Id="rId15" Type="http://schemas.openxmlformats.org/officeDocument/2006/relationships/hyperlink" Target="http://en.wikipedia.org/wiki/Sweden" TargetMode="External"/><Relationship Id="rId10" Type="http://schemas.openxmlformats.org/officeDocument/2006/relationships/hyperlink" Target="http://en.wikipedia.org/wiki/Luxembourg" TargetMode="External"/><Relationship Id="rId4" Type="http://schemas.openxmlformats.org/officeDocument/2006/relationships/hyperlink" Target="http://en.wikipedia.org/wiki/Switzerland" TargetMode="External"/><Relationship Id="rId9" Type="http://schemas.openxmlformats.org/officeDocument/2006/relationships/hyperlink" Target="http://en.wikipedia.org/wiki/Monaco" TargetMode="External"/><Relationship Id="rId14" Type="http://schemas.openxmlformats.org/officeDocument/2006/relationships/hyperlink" Target="http://en.wikipedia.org/wiki/Israel"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4.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hyperlink" Target="http://ahmetsaltik.net/2012/08/16/issizlik-verileri-tuik-ve-caglayanin-tehlikeli-illuzyonu/"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www.ahmetsaltik.net/"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hyperlink" Target="mailto:daercan@hotmail.com"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hyperlink" Target="mailto:daercan@hotmail.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notesSlide" Target="../notesSlides/notesSlide4.xml"/><Relationship Id="rId1" Type="http://schemas.openxmlformats.org/officeDocument/2006/relationships/slideLayout" Target="../slideLayouts/slideLayout177.xml"/><Relationship Id="rId5" Type="http://schemas.openxmlformats.org/officeDocument/2006/relationships/image" Target="../media/image12.png"/><Relationship Id="rId4" Type="http://schemas.openxmlformats.org/officeDocument/2006/relationships/hyperlink" Target="http://www.righttofoodandnutrition.org/"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8.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2.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5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5.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9.xml.rels><?xml version="1.0" encoding="UTF-8" standalone="yes"?>
<Relationships xmlns="http://schemas.openxmlformats.org/package/2006/relationships"><Relationship Id="rId3" Type="http://schemas.openxmlformats.org/officeDocument/2006/relationships/hyperlink" Target="http://ahmetsaltik.net/2019/05/08/carsamba-igneleri-8-mayis-2019/"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171.xml"/><Relationship Id="rId4" Type="http://schemas.openxmlformats.org/officeDocument/2006/relationships/image" Target="../media/image68.jpeg"/></Relationships>
</file>

<file path=ppt/slides/_rels/slide9.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image" Target="../media/image13.png"/><Relationship Id="rId1" Type="http://schemas.openxmlformats.org/officeDocument/2006/relationships/slideLayout" Target="../slideLayouts/slideLayout348.xml"/></Relationships>
</file>

<file path=ppt/slides/_rels/slide90.xml.rels><?xml version="1.0" encoding="UTF-8" standalone="yes"?>
<Relationships xmlns="http://schemas.openxmlformats.org/package/2006/relationships"><Relationship Id="rId3" Type="http://schemas.openxmlformats.org/officeDocument/2006/relationships/hyperlink" Target="http://www.ahmetsaltik.net/" TargetMode="External"/><Relationship Id="rId2" Type="http://schemas.openxmlformats.org/officeDocument/2006/relationships/image" Target="../media/image69.gif"/><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14313" y="188641"/>
            <a:ext cx="8715375" cy="2376264"/>
          </a:xfrm>
          <a:solidFill>
            <a:srgbClr val="FFFF00"/>
          </a:solidFill>
          <a:ln w="63500">
            <a:solidFill>
              <a:srgbClr val="003300"/>
            </a:solidFill>
          </a:ln>
        </p:spPr>
        <p:txBody>
          <a:bodyPr/>
          <a:lstStyle/>
          <a:p>
            <a:pPr eaLnBrk="1" hangingPunct="1">
              <a:lnSpc>
                <a:spcPct val="130000"/>
              </a:lnSpc>
            </a:pPr>
            <a:r>
              <a:rPr lang="tr-TR" sz="5200" b="1" dirty="0">
                <a:solidFill>
                  <a:srgbClr val="660066"/>
                </a:solidFill>
              </a:rPr>
              <a:t>DÜNYADA ve </a:t>
            </a:r>
            <a:r>
              <a:rPr lang="tr-TR" sz="5200" b="1" dirty="0" err="1">
                <a:solidFill>
                  <a:srgbClr val="660066"/>
                </a:solidFill>
              </a:rPr>
              <a:t>TÜRKİYE’de</a:t>
            </a:r>
            <a:r>
              <a:rPr lang="tr-TR" sz="5200" b="1" dirty="0">
                <a:solidFill>
                  <a:srgbClr val="660066"/>
                </a:solidFill>
              </a:rPr>
              <a:t> </a:t>
            </a:r>
            <a:br>
              <a:rPr lang="tr-TR" sz="5200" b="1" dirty="0">
                <a:solidFill>
                  <a:srgbClr val="660066"/>
                </a:solidFill>
              </a:rPr>
            </a:br>
            <a:r>
              <a:rPr lang="tr-TR" sz="5200" b="1" dirty="0">
                <a:solidFill>
                  <a:srgbClr val="660066"/>
                </a:solidFill>
              </a:rPr>
              <a:t>NÜFUS ve AİLE PLANLAMASI</a:t>
            </a:r>
            <a:endParaRPr lang="tr-TR" sz="5200" dirty="0">
              <a:solidFill>
                <a:srgbClr val="003300"/>
              </a:solidFill>
              <a:latin typeface="Verdana" pitchFamily="34" charset="0"/>
            </a:endParaRPr>
          </a:p>
        </p:txBody>
      </p:sp>
      <p:sp>
        <p:nvSpPr>
          <p:cNvPr id="239619" name="Rectangle 3"/>
          <p:cNvSpPr>
            <a:spLocks noGrp="1" noChangeArrowheads="1"/>
          </p:cNvSpPr>
          <p:nvPr>
            <p:ph type="body" idx="1"/>
          </p:nvPr>
        </p:nvSpPr>
        <p:spPr>
          <a:xfrm>
            <a:off x="323056" y="2708920"/>
            <a:ext cx="8497888" cy="3816424"/>
          </a:xfrm>
          <a:noFill/>
          <a:ln w="57150">
            <a:solidFill>
              <a:srgbClr val="003300"/>
            </a:solidFill>
          </a:ln>
        </p:spPr>
        <p:txBody>
          <a:bodyPr/>
          <a:lstStyle/>
          <a:p>
            <a:pPr marL="0" indent="0" algn="ctr" eaLnBrk="1" hangingPunct="1">
              <a:buClr>
                <a:srgbClr val="FF0000"/>
              </a:buClr>
              <a:buFont typeface="Wingdings" pitchFamily="2" charset="2"/>
              <a:buNone/>
            </a:pPr>
            <a:br>
              <a:rPr lang="tr-TR" sz="1000" b="1" dirty="0">
                <a:solidFill>
                  <a:srgbClr val="000066"/>
                </a:solidFill>
                <a:latin typeface="Arial" pitchFamily="34" charset="0"/>
              </a:rPr>
            </a:br>
            <a:r>
              <a:rPr lang="tr-TR" b="1" dirty="0">
                <a:solidFill>
                  <a:srgbClr val="000066"/>
                </a:solidFill>
                <a:latin typeface="Arial" pitchFamily="34" charset="0"/>
              </a:rPr>
              <a:t>Dr. Ahmet SALTIK</a:t>
            </a:r>
            <a:br>
              <a:rPr lang="tr-TR" b="1" dirty="0">
                <a:solidFill>
                  <a:srgbClr val="000066"/>
                </a:solidFill>
                <a:latin typeface="Arial" pitchFamily="34" charset="0"/>
              </a:rPr>
            </a:br>
            <a:r>
              <a:rPr lang="en-US" sz="2000" b="1" dirty="0">
                <a:solidFill>
                  <a:srgbClr val="000066"/>
                </a:solidFill>
                <a:latin typeface="Arial" pitchFamily="34" charset="0"/>
              </a:rPr>
              <a:t>MD, Professor of Public Health</a:t>
            </a:r>
            <a:br>
              <a:rPr lang="en-US" sz="2000" b="1" dirty="0">
                <a:solidFill>
                  <a:srgbClr val="000066"/>
                </a:solidFill>
                <a:latin typeface="Arial" pitchFamily="34" charset="0"/>
              </a:rPr>
            </a:br>
            <a:r>
              <a:rPr lang="en-US" sz="2000" b="1" dirty="0">
                <a:solidFill>
                  <a:srgbClr val="000066"/>
                </a:solidFill>
                <a:latin typeface="Arial" pitchFamily="34" charset="0"/>
              </a:rPr>
              <a:t>BSc in Political Sciences &amp; Public Administration (SBF</a:t>
            </a:r>
            <a:r>
              <a:rPr lang="tr-TR" sz="2000" b="1" dirty="0">
                <a:solidFill>
                  <a:srgbClr val="000066"/>
                </a:solidFill>
                <a:latin typeface="Arial" pitchFamily="34" charset="0"/>
              </a:rPr>
              <a:t> </a:t>
            </a:r>
            <a:r>
              <a:rPr lang="en-US" sz="2000" b="1" dirty="0">
                <a:solidFill>
                  <a:srgbClr val="000066"/>
                </a:solidFill>
                <a:latin typeface="Arial" pitchFamily="34" charset="0"/>
              </a:rPr>
              <a:t>-</a:t>
            </a:r>
            <a:r>
              <a:rPr lang="tr-TR" sz="2000" b="1" dirty="0">
                <a:solidFill>
                  <a:srgbClr val="000066"/>
                </a:solidFill>
                <a:latin typeface="Arial" pitchFamily="34" charset="0"/>
              </a:rPr>
              <a:t> </a:t>
            </a:r>
            <a:r>
              <a:rPr lang="en-US" sz="2000" b="1" dirty="0" err="1">
                <a:solidFill>
                  <a:srgbClr val="000066"/>
                </a:solidFill>
                <a:latin typeface="Arial" pitchFamily="34" charset="0"/>
              </a:rPr>
              <a:t>Mülkiye</a:t>
            </a:r>
            <a:r>
              <a:rPr lang="en-US" sz="2000" b="1" dirty="0">
                <a:solidFill>
                  <a:srgbClr val="000066"/>
                </a:solidFill>
                <a:latin typeface="Arial" pitchFamily="34" charset="0"/>
              </a:rPr>
              <a:t>)</a:t>
            </a:r>
            <a:br>
              <a:rPr lang="en-US" sz="2000" b="1" dirty="0">
                <a:solidFill>
                  <a:srgbClr val="000066"/>
                </a:solidFill>
                <a:latin typeface="Arial" pitchFamily="34" charset="0"/>
              </a:rPr>
            </a:br>
            <a:r>
              <a:rPr lang="en-US" sz="2000" b="1" dirty="0">
                <a:solidFill>
                  <a:srgbClr val="000066"/>
                </a:solidFill>
                <a:latin typeface="Arial" pitchFamily="34" charset="0"/>
              </a:rPr>
              <a:t>MSc </a:t>
            </a:r>
            <a:r>
              <a:rPr lang="tr-TR" sz="2000" b="1" dirty="0">
                <a:solidFill>
                  <a:srgbClr val="000066"/>
                </a:solidFill>
                <a:latin typeface="Arial" pitchFamily="34" charset="0"/>
              </a:rPr>
              <a:t>i</a:t>
            </a:r>
            <a:r>
              <a:rPr lang="en-US" sz="2000" b="1" dirty="0">
                <a:solidFill>
                  <a:srgbClr val="000066"/>
                </a:solidFill>
                <a:latin typeface="Arial" pitchFamily="34" charset="0"/>
              </a:rPr>
              <a:t>n Health Law</a:t>
            </a:r>
            <a:endParaRPr lang="tr-TR" sz="2000" b="1" dirty="0">
              <a:solidFill>
                <a:srgbClr val="000066"/>
              </a:solidFill>
              <a:latin typeface="Arial" pitchFamily="34" charset="0"/>
            </a:endParaRPr>
          </a:p>
          <a:p>
            <a:pPr marL="0" indent="0" algn="ctr" eaLnBrk="1" hangingPunct="1">
              <a:buClr>
                <a:srgbClr val="FF0000"/>
              </a:buClr>
              <a:buFont typeface="Wingdings" pitchFamily="2" charset="2"/>
              <a:buNone/>
            </a:pPr>
            <a:r>
              <a:rPr lang="tr-TR" sz="2400" b="1" i="1" dirty="0">
                <a:solidFill>
                  <a:srgbClr val="990000"/>
                </a:solidFill>
                <a:latin typeface="Arial" pitchFamily="34" charset="0"/>
                <a:hlinkClick r:id="rId3"/>
              </a:rPr>
              <a:t>www.ahmetsaltik.net</a:t>
            </a:r>
            <a:r>
              <a:rPr lang="tr-TR" sz="2400" b="1" i="1" dirty="0">
                <a:solidFill>
                  <a:srgbClr val="990000"/>
                </a:solidFill>
                <a:latin typeface="Arial" pitchFamily="34" charset="0"/>
              </a:rPr>
              <a:t> </a:t>
            </a:r>
            <a:endParaRPr lang="tr-TR" sz="1200" b="1" dirty="0">
              <a:solidFill>
                <a:srgbClr val="660066"/>
              </a:solidFill>
              <a:latin typeface="Arial" pitchFamily="34" charset="0"/>
            </a:endParaRPr>
          </a:p>
          <a:p>
            <a:pPr marL="0" indent="0" algn="ctr" eaLnBrk="1" hangingPunct="1">
              <a:buClr>
                <a:srgbClr val="FF0000"/>
              </a:buClr>
              <a:buFont typeface="Wingdings" pitchFamily="2" charset="2"/>
              <a:buNone/>
            </a:pPr>
            <a:r>
              <a:rPr lang="tr-TR" sz="2400" b="1" dirty="0">
                <a:solidFill>
                  <a:srgbClr val="000066"/>
                </a:solidFill>
                <a:latin typeface="Arial" pitchFamily="34" charset="0"/>
              </a:rPr>
              <a:t>Ankara Üniv. Tıp Fak. Halk Sağlığı Anabilim Dalı</a:t>
            </a:r>
            <a:r>
              <a:rPr lang="tr-TR" sz="2800" b="1" dirty="0">
                <a:solidFill>
                  <a:srgbClr val="000066"/>
                </a:solidFill>
                <a:latin typeface="Arial" pitchFamily="34" charset="0"/>
              </a:rPr>
              <a:t> </a:t>
            </a:r>
            <a:br>
              <a:rPr lang="tr-TR" sz="2800" b="1" dirty="0">
                <a:solidFill>
                  <a:srgbClr val="000066"/>
                </a:solidFill>
                <a:latin typeface="Arial" pitchFamily="34" charset="0"/>
              </a:rPr>
            </a:br>
            <a:r>
              <a:rPr lang="tr-TR" sz="2400" b="1" u="sng" dirty="0">
                <a:solidFill>
                  <a:srgbClr val="800080"/>
                </a:solidFill>
                <a:latin typeface="Arial" pitchFamily="34" charset="0"/>
              </a:rPr>
              <a:t>Ankara Üniv.  Eczacılık Fak. 4. sınıf</a:t>
            </a:r>
            <a:r>
              <a:rPr lang="tr-TR" sz="2400" dirty="0">
                <a:solidFill>
                  <a:srgbClr val="000066"/>
                </a:solidFill>
                <a:latin typeface="Arial" pitchFamily="34" charset="0"/>
              </a:rPr>
              <a:t> </a:t>
            </a:r>
            <a:br>
              <a:rPr lang="tr-TR" sz="2400" dirty="0">
                <a:solidFill>
                  <a:srgbClr val="000066"/>
                </a:solidFill>
                <a:latin typeface="Arial" pitchFamily="34" charset="0"/>
              </a:rPr>
            </a:br>
            <a:r>
              <a:rPr lang="tr-TR" sz="2400" b="1" dirty="0">
                <a:solidFill>
                  <a:srgbClr val="000066"/>
                </a:solidFill>
                <a:highlight>
                  <a:srgbClr val="FFFF00"/>
                </a:highlight>
                <a:latin typeface="Arial" pitchFamily="34" charset="0"/>
              </a:rPr>
              <a:t>Aile Planlaması Dersi</a:t>
            </a:r>
            <a:r>
              <a:rPr lang="tr-TR" sz="2400" dirty="0">
                <a:solidFill>
                  <a:srgbClr val="000066"/>
                </a:solidFill>
                <a:latin typeface="Arial" pitchFamily="34" charset="0"/>
              </a:rPr>
              <a:t> - 2018-19 ders yılı, ilkyaz dönemi</a:t>
            </a:r>
            <a:r>
              <a:rPr lang="tr-TR" sz="2000" dirty="0">
                <a:solidFill>
                  <a:srgbClr val="000066"/>
                </a:solidFill>
                <a:latin typeface="Arial" pitchFamily="34" charset="0"/>
              </a:rPr>
              <a:t> </a:t>
            </a:r>
          </a:p>
          <a:p>
            <a:pPr marL="0" indent="0" algn="ctr" eaLnBrk="1" hangingPunct="1">
              <a:buClr>
                <a:srgbClr val="FF0000"/>
              </a:buClr>
              <a:buFont typeface="Wingdings" pitchFamily="2" charset="2"/>
              <a:buNone/>
            </a:pPr>
            <a:br>
              <a:rPr lang="tr-TR" sz="700" dirty="0">
                <a:solidFill>
                  <a:srgbClr val="000066"/>
                </a:solidFill>
                <a:latin typeface="Arial" pitchFamily="34" charset="0"/>
              </a:rPr>
            </a:br>
            <a:r>
              <a:rPr lang="tr-TR" sz="1700" i="1" dirty="0">
                <a:hlinkClick r:id="rId4"/>
              </a:rPr>
              <a:t>http://ahmetsaltik.net/arsiv/2019/05/Dunyada_ve_Turkiyede_Nufus_ve_Aile_Planlamasi.pdf</a:t>
            </a:r>
            <a:endParaRPr lang="tr-TR" sz="1700" i="1" dirty="0">
              <a:solidFill>
                <a:srgbClr val="000066"/>
              </a:solidFill>
              <a:latin typeface="Arial" pitchFamily="34" charset="0"/>
            </a:endParaRPr>
          </a:p>
          <a:p>
            <a:pPr marL="0" indent="0" algn="ctr" eaLnBrk="1" hangingPunct="1">
              <a:buClr>
                <a:srgbClr val="FF0000"/>
              </a:buClr>
              <a:buFont typeface="Wingdings" pitchFamily="2" charset="2"/>
              <a:buNone/>
            </a:pPr>
            <a:endParaRPr lang="tr-TR" sz="2400" b="1" dirty="0">
              <a:solidFill>
                <a:srgbClr val="000000"/>
              </a:solidFill>
              <a:latin typeface="Arial" pitchFamily="34" charset="0"/>
            </a:endParaRPr>
          </a:p>
        </p:txBody>
      </p:sp>
      <p:sp>
        <p:nvSpPr>
          <p:cNvPr id="3" name="Altbilgi Yer Tutucusu 2"/>
          <p:cNvSpPr>
            <a:spLocks noGrp="1"/>
          </p:cNvSpPr>
          <p:nvPr>
            <p:ph type="ftr" sz="quarter" idx="11"/>
          </p:nvPr>
        </p:nvSpPr>
        <p:spPr>
          <a:xfrm>
            <a:off x="3124200" y="6525344"/>
            <a:ext cx="2895600" cy="365125"/>
          </a:xfrm>
        </p:spPr>
        <p:txBody>
          <a:bodyPr/>
          <a:lstStyle/>
          <a:p>
            <a:pPr>
              <a:defRPr/>
            </a:pPr>
            <a:r>
              <a:rPr lang="tr-TR" sz="1400" dirty="0">
                <a:solidFill>
                  <a:schemeClr val="tx1"/>
                </a:solidFill>
                <a:hlinkClick r:id="rId3"/>
              </a:rPr>
              <a:t>www.ahmetsaltik.net</a:t>
            </a:r>
            <a:r>
              <a:rPr lang="tr-TR" sz="1400" dirty="0">
                <a:solidFill>
                  <a:schemeClr val="tx1"/>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wipe(left)">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wipe(left)">
                                      <p:cBhvr>
                                        <p:cTn id="12" dur="500"/>
                                        <p:tgtEl>
                                          <p:spTgt spid="239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9619">
                                            <p:txEl>
                                              <p:pRg st="2" end="2"/>
                                            </p:txEl>
                                          </p:spTgt>
                                        </p:tgtEl>
                                        <p:attrNameLst>
                                          <p:attrName>style.visibility</p:attrName>
                                        </p:attrNameLst>
                                      </p:cBhvr>
                                      <p:to>
                                        <p:strVal val="visible"/>
                                      </p:to>
                                    </p:set>
                                    <p:animEffect transition="in" filter="wipe(left)">
                                      <p:cBhvr>
                                        <p:cTn id="17" dur="500"/>
                                        <p:tgtEl>
                                          <p:spTgt spid="239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9619">
                                            <p:txEl>
                                              <p:pRg st="3" end="3"/>
                                            </p:txEl>
                                          </p:spTgt>
                                        </p:tgtEl>
                                        <p:attrNameLst>
                                          <p:attrName>style.visibility</p:attrName>
                                        </p:attrNameLst>
                                      </p:cBhvr>
                                      <p:to>
                                        <p:strVal val="visible"/>
                                      </p:to>
                                    </p:set>
                                    <p:animEffect transition="in" filter="wipe(left)">
                                      <p:cBhvr>
                                        <p:cTn id="22" dur="500"/>
                                        <p:tgtEl>
                                          <p:spTgt spid="239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3 Veri Yer Tutucusu"/>
          <p:cNvSpPr>
            <a:spLocks noGrp="1"/>
          </p:cNvSpPr>
          <p:nvPr>
            <p:ph type="dt" sz="half" idx="10"/>
          </p:nvPr>
        </p:nvSpPr>
        <p:spPr>
          <a:xfrm>
            <a:off x="461425" y="6492899"/>
            <a:ext cx="2172209" cy="365125"/>
          </a:xfrm>
        </p:spPr>
        <p:txBody>
          <a:bodyPr/>
          <a:lstStyle/>
          <a:p>
            <a:fld id="{5DD20408-0560-40F9-BC3A-E51AF634C6F0}" type="datetime1">
              <a:rPr lang="tr-TR" sz="1600" smtClean="0">
                <a:solidFill>
                  <a:prstClr val="black"/>
                </a:solidFill>
                <a:latin typeface="Calibri" pitchFamily="34" charset="0"/>
              </a:rPr>
              <a:pPr/>
              <a:t>20.05.2019</a:t>
            </a:fld>
            <a:endParaRPr lang="tr-TR" sz="1600" dirty="0">
              <a:solidFill>
                <a:prstClr val="black"/>
              </a:solidFill>
              <a:latin typeface="Calibri" pitchFamily="34" charset="0"/>
              <a:cs typeface="Calibri" pitchFamily="34" charset="0"/>
            </a:endParaRPr>
          </a:p>
        </p:txBody>
      </p:sp>
      <p:sp>
        <p:nvSpPr>
          <p:cNvPr id="6" name="4 Altbilgi Yer Tutucusu"/>
          <p:cNvSpPr>
            <a:spLocks noGrp="1"/>
          </p:cNvSpPr>
          <p:nvPr>
            <p:ph type="ftr" sz="quarter" idx="11"/>
          </p:nvPr>
        </p:nvSpPr>
        <p:spPr>
          <a:xfrm>
            <a:off x="3563888" y="6520259"/>
            <a:ext cx="3456384" cy="365125"/>
          </a:xfrm>
        </p:spPr>
        <p:txBody>
          <a:bodyPr/>
          <a:lstStyle/>
          <a:p>
            <a:r>
              <a:rPr lang="tr-TR" sz="1600" dirty="0">
                <a:solidFill>
                  <a:srgbClr val="0000CC"/>
                </a:solidFill>
                <a:latin typeface="Calibri" pitchFamily="34" charset="0"/>
                <a:cs typeface="Calibri" pitchFamily="34" charset="0"/>
              </a:rPr>
              <a:t>www.ahmetsaltik.net</a:t>
            </a:r>
            <a:endParaRPr lang="tr-TR" sz="1600" dirty="0">
              <a:solidFill>
                <a:prstClr val="black"/>
              </a:solidFill>
              <a:latin typeface="Calibri" pitchFamily="34" charset="0"/>
              <a:cs typeface="Calibri" pitchFamily="34" charset="0"/>
            </a:endParaRPr>
          </a:p>
        </p:txBody>
      </p:sp>
      <p:sp>
        <p:nvSpPr>
          <p:cNvPr id="7" name="5 Slayt Numarası Yer Tutucusu"/>
          <p:cNvSpPr>
            <a:spLocks noGrp="1"/>
          </p:cNvSpPr>
          <p:nvPr>
            <p:ph type="sldNum" sz="quarter" idx="12"/>
          </p:nvPr>
        </p:nvSpPr>
        <p:spPr>
          <a:xfrm>
            <a:off x="6553200" y="6492899"/>
            <a:ext cx="2133600" cy="365125"/>
          </a:xfrm>
        </p:spPr>
        <p:txBody>
          <a:bodyPr/>
          <a:lstStyle/>
          <a:p>
            <a:fld id="{721B7E8C-6CCB-49AA-BC11-D96515BADB1E}" type="slidenum">
              <a:rPr lang="tr-TR" sz="1600" smtClean="0">
                <a:solidFill>
                  <a:prstClr val="black"/>
                </a:solidFill>
                <a:latin typeface="Calibri" pitchFamily="34" charset="0"/>
                <a:cs typeface="Calibri" pitchFamily="34" charset="0"/>
              </a:rPr>
              <a:pPr/>
              <a:t>10</a:t>
            </a:fld>
            <a:endParaRPr lang="tr-TR" sz="1600" dirty="0">
              <a:solidFill>
                <a:prstClr val="black"/>
              </a:solidFill>
              <a:latin typeface="Calibri" pitchFamily="34" charset="0"/>
              <a:cs typeface="Calibri" pitchFamily="34" charset="0"/>
            </a:endParaRPr>
          </a:p>
        </p:txBody>
      </p:sp>
      <p:sp>
        <p:nvSpPr>
          <p:cNvPr id="2" name="Dikdörtgen 1"/>
          <p:cNvSpPr/>
          <p:nvPr/>
        </p:nvSpPr>
        <p:spPr>
          <a:xfrm>
            <a:off x="144016" y="5877272"/>
            <a:ext cx="8820472" cy="6155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tr-TR" sz="600" b="1" dirty="0">
              <a:solidFill>
                <a:srgbClr val="800000"/>
              </a:solidFill>
              <a:latin typeface="Verdana" pitchFamily="34" charset="0"/>
              <a:ea typeface="Verdana" pitchFamily="34" charset="0"/>
              <a:cs typeface="Verdana" pitchFamily="34" charset="0"/>
            </a:endParaRPr>
          </a:p>
          <a:p>
            <a:pPr algn="ctr"/>
            <a:r>
              <a:rPr lang="tr-TR" sz="2200" b="1" dirty="0">
                <a:solidFill>
                  <a:srgbClr val="800000"/>
                </a:solidFill>
                <a:latin typeface="Verdana" pitchFamily="34" charset="0"/>
                <a:ea typeface="Verdana" pitchFamily="34" charset="0"/>
                <a:cs typeface="Verdana" pitchFamily="34" charset="0"/>
              </a:rPr>
              <a:t> 31 Aralık 2019’da Türkiye nüfusu ~83,3 m olacak!..</a:t>
            </a:r>
          </a:p>
          <a:p>
            <a:pPr algn="ctr"/>
            <a:endParaRPr lang="tr-TR" sz="600" b="1" dirty="0">
              <a:solidFill>
                <a:srgbClr val="800000"/>
              </a:solidFill>
              <a:latin typeface="Verdana" pitchFamily="34" charset="0"/>
              <a:ea typeface="Verdana" pitchFamily="34" charset="0"/>
              <a:cs typeface="Verdana" pitchFamily="34" charset="0"/>
            </a:endParaRPr>
          </a:p>
        </p:txBody>
      </p:sp>
      <p:sp>
        <p:nvSpPr>
          <p:cNvPr id="3" name="Dikey Kaydırma 2"/>
          <p:cNvSpPr/>
          <p:nvPr/>
        </p:nvSpPr>
        <p:spPr bwMode="auto">
          <a:xfrm>
            <a:off x="4139952" y="44624"/>
            <a:ext cx="5004048" cy="3888432"/>
          </a:xfrm>
          <a:prstGeom prst="verticalScroll">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lnSpc>
                <a:spcPct val="140000"/>
              </a:lnSpc>
            </a:pPr>
            <a:br>
              <a:rPr lang="tr-TR" dirty="0"/>
            </a:br>
            <a:br>
              <a:rPr lang="tr-TR" dirty="0"/>
            </a:br>
            <a:r>
              <a:rPr lang="tr-TR" dirty="0">
                <a:latin typeface=" calibri"/>
              </a:rPr>
              <a:t>Türkiye nüfusu, 2018 sonunda 2017’ye göre %o14,7 (%1,47) artışla </a:t>
            </a:r>
            <a:r>
              <a:rPr lang="tr-TR" b="1" dirty="0">
                <a:solidFill>
                  <a:srgbClr val="FF0000"/>
                </a:solidFill>
                <a:highlight>
                  <a:srgbClr val="FFFF00"/>
                </a:highlight>
                <a:latin typeface=" calibri"/>
              </a:rPr>
              <a:t>82 milyon</a:t>
            </a:r>
            <a:r>
              <a:rPr lang="tr-TR" dirty="0">
                <a:latin typeface=" calibri"/>
              </a:rPr>
              <a:t> kişi oldu. TÜİK, ''Adrese Dayalı Nüfus Kayıt Sistemi (ADNKS) 2018 Nüfus Sayımı Sonuçları''</a:t>
            </a:r>
            <a:r>
              <a:rPr lang="tr-TR" dirty="0" err="1">
                <a:latin typeface=" calibri"/>
              </a:rPr>
              <a:t>na</a:t>
            </a:r>
            <a:r>
              <a:rPr lang="tr-TR" dirty="0">
                <a:latin typeface=" calibri"/>
              </a:rPr>
              <a:t> göre 2017 sonunda 80,8 m olan ülke nüfusu, 1,2 m net artışla, </a:t>
            </a:r>
            <a:br>
              <a:rPr lang="tr-TR" dirty="0">
                <a:latin typeface=" calibri"/>
              </a:rPr>
            </a:br>
            <a:r>
              <a:rPr lang="tr-TR" dirty="0">
                <a:latin typeface=" calibri"/>
              </a:rPr>
              <a:t>2018 sonunda 82 m oldu! </a:t>
            </a:r>
            <a:br>
              <a:rPr lang="tr-TR" dirty="0">
                <a:latin typeface=" calibri"/>
              </a:rPr>
            </a:br>
            <a:r>
              <a:rPr lang="tr-TR" sz="2300" b="1" i="1" dirty="0">
                <a:solidFill>
                  <a:srgbClr val="C00000"/>
                </a:solidFill>
                <a:latin typeface=" calibri"/>
              </a:rPr>
              <a:t>1,2  milyon muazzam artış!</a:t>
            </a:r>
          </a:p>
          <a:p>
            <a:pPr algn="ctr" eaLnBrk="0" hangingPunct="0">
              <a:lnSpc>
                <a:spcPct val="120000"/>
              </a:lnSpc>
            </a:pPr>
            <a:endParaRPr kumimoji="0" lang="tr-TR" sz="2300" b="1" i="1" u="none" strike="noStrike" cap="none" normalizeH="0" baseline="0" dirty="0">
              <a:ln>
                <a:noFill/>
              </a:ln>
              <a:solidFill>
                <a:srgbClr val="C00000"/>
              </a:solidFill>
              <a:effectLst/>
              <a:latin typeface=" calibri"/>
            </a:endParaRPr>
          </a:p>
        </p:txBody>
      </p:sp>
      <p:sp>
        <p:nvSpPr>
          <p:cNvPr id="4" name="Dikey Kaydırma 3"/>
          <p:cNvSpPr/>
          <p:nvPr/>
        </p:nvSpPr>
        <p:spPr bwMode="auto">
          <a:xfrm>
            <a:off x="7524328" y="1268760"/>
            <a:ext cx="1033272" cy="1143000"/>
          </a:xfrm>
          <a:prstGeom prst="verticalScroll">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2400" b="1" i="0" u="none" strike="noStrike" cap="none" normalizeH="0" baseline="0">
              <a:ln>
                <a:noFill/>
              </a:ln>
              <a:solidFill>
                <a:schemeClr val="tx1"/>
              </a:solidFill>
              <a:effectLst/>
              <a:latin typeface="Bookman Old Style" pitchFamily="18" charset="0"/>
            </a:endParaRPr>
          </a:p>
        </p:txBody>
      </p:sp>
      <p:pic>
        <p:nvPicPr>
          <p:cNvPr id="12290" name="Picture 2" descr="http://a2.sphotos.ak.fbcdn.net/hphotos-ak-snc7/s320x320/389550_248504288547729_132388806825945_653511_1505914528_n.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51520" y="186786"/>
            <a:ext cx="3744416" cy="36022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44016" y="4102040"/>
            <a:ext cx="8820472" cy="16927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br>
              <a:rPr lang="tr-TR" sz="500" dirty="0">
                <a:latin typeface=" calibri"/>
              </a:rPr>
            </a:br>
            <a:r>
              <a:rPr lang="tr-TR" sz="2200" dirty="0">
                <a:latin typeface=" calibri"/>
              </a:rPr>
              <a:t>Nüfus artış hızı 2019’da da 2018’deki gibi %o 14,7 olarak sürerse; </a:t>
            </a:r>
            <a:br>
              <a:rPr lang="tr-TR" sz="2200" dirty="0">
                <a:latin typeface=" calibri"/>
              </a:rPr>
            </a:br>
            <a:r>
              <a:rPr lang="tr-TR" sz="2200" dirty="0">
                <a:latin typeface=" calibri"/>
              </a:rPr>
              <a:t>bu gün, 17 Mayıs 2019 günü (yılın 157. günü) nüfusumuz </a:t>
            </a:r>
            <a:br>
              <a:rPr lang="tr-TR" sz="2200" dirty="0">
                <a:latin typeface=" calibri"/>
              </a:rPr>
            </a:br>
            <a:r>
              <a:rPr lang="tr-TR" sz="2400" b="1" dirty="0">
                <a:solidFill>
                  <a:srgbClr val="C00000"/>
                </a:solidFill>
                <a:latin typeface="Calibri" panose="020F0502020204030204" pitchFamily="34" charset="0"/>
              </a:rPr>
              <a:t> 82 003 882</a:t>
            </a:r>
            <a:r>
              <a:rPr lang="tr-TR" sz="2400" dirty="0">
                <a:latin typeface=" calibri"/>
              </a:rPr>
              <a:t> </a:t>
            </a:r>
            <a:r>
              <a:rPr lang="tr-TR" sz="2200" dirty="0">
                <a:latin typeface=" calibri"/>
              </a:rPr>
              <a:t>x (1,0147)</a:t>
            </a:r>
            <a:r>
              <a:rPr lang="tr-TR" sz="2200" baseline="30000" dirty="0">
                <a:latin typeface=" calibri"/>
              </a:rPr>
              <a:t>(157/365) </a:t>
            </a:r>
            <a:r>
              <a:rPr lang="tr-TR" sz="2200" dirty="0">
                <a:latin typeface=" calibri"/>
              </a:rPr>
              <a:t>=~ 82,5 m! Nüfus büyüdükçe (payda), </a:t>
            </a:r>
            <a:br>
              <a:rPr lang="tr-TR" sz="2200" dirty="0">
                <a:latin typeface=" calibri"/>
              </a:rPr>
            </a:br>
            <a:r>
              <a:rPr lang="tr-TR" sz="2200" dirty="0">
                <a:latin typeface=" calibri"/>
              </a:rPr>
              <a:t>NAH biraz düşse de yıllık artış 1,2+ m dolayında; korkunç bir yük!</a:t>
            </a:r>
            <a:br>
              <a:rPr lang="tr-TR" sz="2200" dirty="0">
                <a:latin typeface=" calibri"/>
              </a:rPr>
            </a:br>
            <a:r>
              <a:rPr lang="tr-TR" sz="500" dirty="0">
                <a:latin typeface=" calibri"/>
              </a:rPr>
              <a:t> </a:t>
            </a:r>
          </a:p>
        </p:txBody>
      </p:sp>
    </p:spTree>
    <p:extLst>
      <p:ext uri="{BB962C8B-B14F-4D97-AF65-F5344CB8AC3E}">
        <p14:creationId xmlns:p14="http://schemas.microsoft.com/office/powerpoint/2010/main" val="397290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2" descr="http://www.unfpa.org/images/colors/ff9900pix.gif"/>
          <p:cNvPicPr>
            <a:picLocks noChangeAspect="1" noChangeArrowheads="1"/>
          </p:cNvPicPr>
          <p:nvPr/>
        </p:nvPicPr>
        <p:blipFill>
          <a:blip r:embed="rId2"/>
          <a:srcRect/>
          <a:stretch>
            <a:fillRect/>
          </a:stretch>
        </p:blipFill>
        <p:spPr bwMode="auto">
          <a:xfrm>
            <a:off x="0" y="0"/>
            <a:ext cx="11113" cy="160338"/>
          </a:xfrm>
          <a:prstGeom prst="rect">
            <a:avLst/>
          </a:prstGeom>
          <a:noFill/>
          <a:ln w="9525">
            <a:noFill/>
            <a:miter lim="800000"/>
            <a:headEnd/>
            <a:tailEnd/>
          </a:ln>
        </p:spPr>
      </p:pic>
      <p:pic>
        <p:nvPicPr>
          <p:cNvPr id="162820" name="Picture 3" descr="http://www.unfpa.org/images/spacer.gif"/>
          <p:cNvPicPr>
            <a:picLocks noChangeAspect="1" noChangeArrowheads="1"/>
          </p:cNvPicPr>
          <p:nvPr/>
        </p:nvPicPr>
        <p:blipFill>
          <a:blip r:embed="rId3"/>
          <a:srcRect/>
          <a:stretch>
            <a:fillRect/>
          </a:stretch>
        </p:blipFill>
        <p:spPr bwMode="auto">
          <a:xfrm>
            <a:off x="0" y="0"/>
            <a:ext cx="68263" cy="160338"/>
          </a:xfrm>
          <a:prstGeom prst="rect">
            <a:avLst/>
          </a:prstGeom>
          <a:noFill/>
          <a:ln w="9525">
            <a:noFill/>
            <a:miter lim="800000"/>
            <a:headEnd/>
            <a:tailEnd/>
          </a:ln>
        </p:spPr>
      </p:pic>
      <p:pic>
        <p:nvPicPr>
          <p:cNvPr id="162821" name="Picture 4" descr="Espanol"/>
          <p:cNvPicPr>
            <a:picLocks noChangeAspect="1" noChangeArrowheads="1"/>
          </p:cNvPicPr>
          <p:nvPr/>
        </p:nvPicPr>
        <p:blipFill>
          <a:blip r:embed="rId4" cstate="email"/>
          <a:srcRect/>
          <a:stretch>
            <a:fillRect/>
          </a:stretch>
        </p:blipFill>
        <p:spPr bwMode="auto">
          <a:xfrm>
            <a:off x="0" y="0"/>
            <a:ext cx="68263" cy="160338"/>
          </a:xfrm>
          <a:prstGeom prst="rect">
            <a:avLst/>
          </a:prstGeom>
          <a:noFill/>
          <a:ln w="9525">
            <a:noFill/>
            <a:miter lim="800000"/>
            <a:headEnd/>
            <a:tailEnd/>
          </a:ln>
        </p:spPr>
      </p:pic>
      <p:pic>
        <p:nvPicPr>
          <p:cNvPr id="162822" name="Picture 5" descr="http://www.unfpa.org/images/spacer.gif"/>
          <p:cNvPicPr>
            <a:picLocks noChangeAspect="1" noChangeArrowheads="1"/>
          </p:cNvPicPr>
          <p:nvPr/>
        </p:nvPicPr>
        <p:blipFill>
          <a:blip r:embed="rId3"/>
          <a:srcRect/>
          <a:stretch>
            <a:fillRect/>
          </a:stretch>
        </p:blipFill>
        <p:spPr bwMode="auto">
          <a:xfrm>
            <a:off x="0" y="0"/>
            <a:ext cx="46038" cy="160338"/>
          </a:xfrm>
          <a:prstGeom prst="rect">
            <a:avLst/>
          </a:prstGeom>
          <a:noFill/>
          <a:ln w="9525">
            <a:noFill/>
            <a:miter lim="800000"/>
            <a:headEnd/>
            <a:tailEnd/>
          </a:ln>
        </p:spPr>
      </p:pic>
      <p:pic>
        <p:nvPicPr>
          <p:cNvPr id="162823" name="Picture 7" descr="http://www.unfpa.org/images/spacer.gif"/>
          <p:cNvPicPr>
            <a:picLocks noChangeAspect="1" noChangeArrowheads="1"/>
          </p:cNvPicPr>
          <p:nvPr/>
        </p:nvPicPr>
        <p:blipFill>
          <a:blip r:embed="rId3"/>
          <a:srcRect/>
          <a:stretch>
            <a:fillRect/>
          </a:stretch>
        </p:blipFill>
        <p:spPr bwMode="auto">
          <a:xfrm>
            <a:off x="0" y="0"/>
            <a:ext cx="103188" cy="160338"/>
          </a:xfrm>
          <a:prstGeom prst="rect">
            <a:avLst/>
          </a:prstGeom>
          <a:noFill/>
          <a:ln w="9525">
            <a:noFill/>
            <a:miter lim="800000"/>
            <a:headEnd/>
            <a:tailEnd/>
          </a:ln>
        </p:spPr>
      </p:pic>
      <p:pic>
        <p:nvPicPr>
          <p:cNvPr id="162824" name="Picture 8" descr="http://www.unfpa.org/images/colors/ff9900pix.gif"/>
          <p:cNvPicPr>
            <a:picLocks noChangeAspect="1" noChangeArrowheads="1"/>
          </p:cNvPicPr>
          <p:nvPr/>
        </p:nvPicPr>
        <p:blipFill>
          <a:blip r:embed="rId2"/>
          <a:srcRect/>
          <a:stretch>
            <a:fillRect/>
          </a:stretch>
        </p:blipFill>
        <p:spPr bwMode="auto">
          <a:xfrm>
            <a:off x="0" y="0"/>
            <a:ext cx="11113" cy="160338"/>
          </a:xfrm>
          <a:prstGeom prst="rect">
            <a:avLst/>
          </a:prstGeom>
          <a:noFill/>
          <a:ln w="9525">
            <a:noFill/>
            <a:miter lim="800000"/>
            <a:headEnd/>
            <a:tailEnd/>
          </a:ln>
        </p:spPr>
      </p:pic>
      <p:pic>
        <p:nvPicPr>
          <p:cNvPr id="162825" name="Picture 9" descr="http://www.unfpa.org/images/spacer.gif"/>
          <p:cNvPicPr>
            <a:picLocks noChangeAspect="1" noChangeArrowheads="1"/>
          </p:cNvPicPr>
          <p:nvPr/>
        </p:nvPicPr>
        <p:blipFill>
          <a:blip r:embed="rId3"/>
          <a:srcRect/>
          <a:stretch>
            <a:fillRect/>
          </a:stretch>
        </p:blipFill>
        <p:spPr bwMode="auto">
          <a:xfrm>
            <a:off x="0" y="0"/>
            <a:ext cx="68263" cy="160338"/>
          </a:xfrm>
          <a:prstGeom prst="rect">
            <a:avLst/>
          </a:prstGeom>
          <a:noFill/>
          <a:ln w="9525">
            <a:noFill/>
            <a:miter lim="800000"/>
            <a:headEnd/>
            <a:tailEnd/>
          </a:ln>
        </p:spPr>
      </p:pic>
      <p:pic>
        <p:nvPicPr>
          <p:cNvPr id="162826" name="Picture 10" descr="Francais"/>
          <p:cNvPicPr>
            <a:picLocks noChangeAspect="1" noChangeArrowheads="1"/>
          </p:cNvPicPr>
          <p:nvPr/>
        </p:nvPicPr>
        <p:blipFill>
          <a:blip r:embed="rId4" cstate="email"/>
          <a:srcRect/>
          <a:stretch>
            <a:fillRect/>
          </a:stretch>
        </p:blipFill>
        <p:spPr bwMode="auto">
          <a:xfrm>
            <a:off x="0" y="0"/>
            <a:ext cx="68263" cy="160338"/>
          </a:xfrm>
          <a:prstGeom prst="rect">
            <a:avLst/>
          </a:prstGeom>
          <a:noFill/>
          <a:ln w="9525">
            <a:noFill/>
            <a:miter lim="800000"/>
            <a:headEnd/>
            <a:tailEnd/>
          </a:ln>
        </p:spPr>
      </p:pic>
      <p:pic>
        <p:nvPicPr>
          <p:cNvPr id="162827" name="Picture 11" descr="http://www.unfpa.org/images/spacer.gif"/>
          <p:cNvPicPr>
            <a:picLocks noChangeAspect="1" noChangeArrowheads="1"/>
          </p:cNvPicPr>
          <p:nvPr/>
        </p:nvPicPr>
        <p:blipFill>
          <a:blip r:embed="rId3"/>
          <a:srcRect/>
          <a:stretch>
            <a:fillRect/>
          </a:stretch>
        </p:blipFill>
        <p:spPr bwMode="auto">
          <a:xfrm>
            <a:off x="0" y="0"/>
            <a:ext cx="46038" cy="160338"/>
          </a:xfrm>
          <a:prstGeom prst="rect">
            <a:avLst/>
          </a:prstGeom>
          <a:noFill/>
          <a:ln w="9525">
            <a:noFill/>
            <a:miter lim="800000"/>
            <a:headEnd/>
            <a:tailEnd/>
          </a:ln>
        </p:spPr>
      </p:pic>
      <p:pic>
        <p:nvPicPr>
          <p:cNvPr id="162828" name="Picture 13" descr="http://www.unfpa.org/images/spacer.gif"/>
          <p:cNvPicPr>
            <a:picLocks noChangeAspect="1" noChangeArrowheads="1"/>
          </p:cNvPicPr>
          <p:nvPr/>
        </p:nvPicPr>
        <p:blipFill>
          <a:blip r:embed="rId3"/>
          <a:srcRect/>
          <a:stretch>
            <a:fillRect/>
          </a:stretch>
        </p:blipFill>
        <p:spPr bwMode="auto">
          <a:xfrm>
            <a:off x="0" y="0"/>
            <a:ext cx="103188" cy="160338"/>
          </a:xfrm>
          <a:prstGeom prst="rect">
            <a:avLst/>
          </a:prstGeom>
          <a:noFill/>
          <a:ln w="9525">
            <a:noFill/>
            <a:miter lim="800000"/>
            <a:headEnd/>
            <a:tailEnd/>
          </a:ln>
        </p:spPr>
      </p:pic>
      <p:pic>
        <p:nvPicPr>
          <p:cNvPr id="162829" name="Picture 14" descr="http://www.unfpa.org/images/colors/ff9900pix.gif"/>
          <p:cNvPicPr>
            <a:picLocks noChangeAspect="1" noChangeArrowheads="1"/>
          </p:cNvPicPr>
          <p:nvPr/>
        </p:nvPicPr>
        <p:blipFill>
          <a:blip r:embed="rId2"/>
          <a:srcRect/>
          <a:stretch>
            <a:fillRect/>
          </a:stretch>
        </p:blipFill>
        <p:spPr bwMode="auto">
          <a:xfrm>
            <a:off x="0" y="0"/>
            <a:ext cx="11113" cy="160338"/>
          </a:xfrm>
          <a:prstGeom prst="rect">
            <a:avLst/>
          </a:prstGeom>
          <a:noFill/>
          <a:ln w="9525">
            <a:noFill/>
            <a:miter lim="800000"/>
            <a:headEnd/>
            <a:tailEnd/>
          </a:ln>
        </p:spPr>
      </p:pic>
      <p:pic>
        <p:nvPicPr>
          <p:cNvPr id="162830" name="Picture 15" descr="http://www.unfpa.org/images/spacer.gif"/>
          <p:cNvPicPr>
            <a:picLocks noChangeAspect="1" noChangeArrowheads="1"/>
          </p:cNvPicPr>
          <p:nvPr/>
        </p:nvPicPr>
        <p:blipFill>
          <a:blip r:embed="rId3"/>
          <a:srcRect/>
          <a:stretch>
            <a:fillRect/>
          </a:stretch>
        </p:blipFill>
        <p:spPr bwMode="auto">
          <a:xfrm>
            <a:off x="0" y="0"/>
            <a:ext cx="68263" cy="160338"/>
          </a:xfrm>
          <a:prstGeom prst="rect">
            <a:avLst/>
          </a:prstGeom>
          <a:noFill/>
          <a:ln w="9525">
            <a:noFill/>
            <a:miter lim="800000"/>
            <a:headEnd/>
            <a:tailEnd/>
          </a:ln>
        </p:spPr>
      </p:pic>
      <p:pic>
        <p:nvPicPr>
          <p:cNvPr id="162831" name="Picture 16" descr="Arabic"/>
          <p:cNvPicPr>
            <a:picLocks noChangeAspect="1" noChangeArrowheads="1"/>
          </p:cNvPicPr>
          <p:nvPr/>
        </p:nvPicPr>
        <p:blipFill>
          <a:blip r:embed="rId4" cstate="email"/>
          <a:srcRect/>
          <a:stretch>
            <a:fillRect/>
          </a:stretch>
        </p:blipFill>
        <p:spPr bwMode="auto">
          <a:xfrm>
            <a:off x="0" y="0"/>
            <a:ext cx="68263" cy="160338"/>
          </a:xfrm>
          <a:prstGeom prst="rect">
            <a:avLst/>
          </a:prstGeom>
          <a:noFill/>
          <a:ln w="9525">
            <a:noFill/>
            <a:miter lim="800000"/>
            <a:headEnd/>
            <a:tailEnd/>
          </a:ln>
        </p:spPr>
      </p:pic>
      <p:pic>
        <p:nvPicPr>
          <p:cNvPr id="162832" name="Picture 17" descr="http://www.unfpa.org/images/spacer.gif"/>
          <p:cNvPicPr>
            <a:picLocks noChangeAspect="1" noChangeArrowheads="1"/>
          </p:cNvPicPr>
          <p:nvPr/>
        </p:nvPicPr>
        <p:blipFill>
          <a:blip r:embed="rId3"/>
          <a:srcRect/>
          <a:stretch>
            <a:fillRect/>
          </a:stretch>
        </p:blipFill>
        <p:spPr bwMode="auto">
          <a:xfrm>
            <a:off x="0" y="0"/>
            <a:ext cx="46038" cy="160338"/>
          </a:xfrm>
          <a:prstGeom prst="rect">
            <a:avLst/>
          </a:prstGeom>
          <a:noFill/>
          <a:ln w="9525">
            <a:noFill/>
            <a:miter lim="800000"/>
            <a:headEnd/>
            <a:tailEnd/>
          </a:ln>
        </p:spPr>
      </p:pic>
      <p:pic>
        <p:nvPicPr>
          <p:cNvPr id="162833" name="Picture 19" descr="http://www.unfpa.org/images/spacer.gif"/>
          <p:cNvPicPr>
            <a:picLocks noChangeAspect="1" noChangeArrowheads="1"/>
          </p:cNvPicPr>
          <p:nvPr/>
        </p:nvPicPr>
        <p:blipFill>
          <a:blip r:embed="rId3"/>
          <a:srcRect/>
          <a:stretch>
            <a:fillRect/>
          </a:stretch>
        </p:blipFill>
        <p:spPr bwMode="auto">
          <a:xfrm>
            <a:off x="0" y="0"/>
            <a:ext cx="136525" cy="160338"/>
          </a:xfrm>
          <a:prstGeom prst="rect">
            <a:avLst/>
          </a:prstGeom>
          <a:noFill/>
          <a:ln w="9525">
            <a:noFill/>
            <a:miter lim="800000"/>
            <a:headEnd/>
            <a:tailEnd/>
          </a:ln>
        </p:spPr>
      </p:pic>
      <p:pic>
        <p:nvPicPr>
          <p:cNvPr id="162834" name="Picture 27" descr="http://www.unfpa.org/images/1navcorner.gif"/>
          <p:cNvPicPr>
            <a:picLocks noChangeAspect="1" noChangeArrowheads="1"/>
          </p:cNvPicPr>
          <p:nvPr/>
        </p:nvPicPr>
        <p:blipFill>
          <a:blip r:embed="rId5" cstate="email"/>
          <a:srcRect/>
          <a:stretch>
            <a:fillRect/>
          </a:stretch>
        </p:blipFill>
        <p:spPr bwMode="auto">
          <a:xfrm>
            <a:off x="0" y="0"/>
            <a:ext cx="149225" cy="296863"/>
          </a:xfrm>
          <a:prstGeom prst="rect">
            <a:avLst/>
          </a:prstGeom>
          <a:noFill/>
          <a:ln w="9525">
            <a:noFill/>
            <a:miter lim="800000"/>
            <a:headEnd/>
            <a:tailEnd/>
          </a:ln>
        </p:spPr>
      </p:pic>
      <p:pic>
        <p:nvPicPr>
          <p:cNvPr id="162835" name="Picture 38" descr="http://www.unfpa.org/images/colors/ffcc66pix.gif"/>
          <p:cNvPicPr>
            <a:picLocks noChangeAspect="1" noChangeArrowheads="1"/>
          </p:cNvPicPr>
          <p:nvPr/>
        </p:nvPicPr>
        <p:blipFill>
          <a:blip r:embed="rId6"/>
          <a:srcRect/>
          <a:stretch>
            <a:fillRect/>
          </a:stretch>
        </p:blipFill>
        <p:spPr bwMode="auto">
          <a:xfrm>
            <a:off x="0" y="0"/>
            <a:ext cx="11113" cy="263525"/>
          </a:xfrm>
          <a:prstGeom prst="rect">
            <a:avLst/>
          </a:prstGeom>
          <a:noFill/>
          <a:ln w="9525">
            <a:noFill/>
            <a:miter lim="800000"/>
            <a:headEnd/>
            <a:tailEnd/>
          </a:ln>
        </p:spPr>
      </p:pic>
      <p:pic>
        <p:nvPicPr>
          <p:cNvPr id="162836" name="Picture 40" descr="http://www.unfpa.org/images/colors/ffcc66pix.gif"/>
          <p:cNvPicPr>
            <a:picLocks noChangeAspect="1" noChangeArrowheads="1"/>
          </p:cNvPicPr>
          <p:nvPr/>
        </p:nvPicPr>
        <p:blipFill>
          <a:blip r:embed="rId6"/>
          <a:srcRect/>
          <a:stretch>
            <a:fillRect/>
          </a:stretch>
        </p:blipFill>
        <p:spPr bwMode="auto">
          <a:xfrm>
            <a:off x="0" y="0"/>
            <a:ext cx="11113" cy="263525"/>
          </a:xfrm>
          <a:prstGeom prst="rect">
            <a:avLst/>
          </a:prstGeom>
          <a:noFill/>
          <a:ln w="9525">
            <a:noFill/>
            <a:miter lim="800000"/>
            <a:headEnd/>
            <a:tailEnd/>
          </a:ln>
        </p:spPr>
      </p:pic>
      <p:pic>
        <p:nvPicPr>
          <p:cNvPr id="162837" name="Picture 42" descr="http://www.unfpa.org/images/colors/ffcc66pix.gif"/>
          <p:cNvPicPr>
            <a:picLocks noChangeAspect="1" noChangeArrowheads="1"/>
          </p:cNvPicPr>
          <p:nvPr/>
        </p:nvPicPr>
        <p:blipFill>
          <a:blip r:embed="rId6"/>
          <a:srcRect/>
          <a:stretch>
            <a:fillRect/>
          </a:stretch>
        </p:blipFill>
        <p:spPr bwMode="auto">
          <a:xfrm>
            <a:off x="0" y="0"/>
            <a:ext cx="11113" cy="263525"/>
          </a:xfrm>
          <a:prstGeom prst="rect">
            <a:avLst/>
          </a:prstGeom>
          <a:noFill/>
          <a:ln w="9525">
            <a:noFill/>
            <a:miter lim="800000"/>
            <a:headEnd/>
            <a:tailEnd/>
          </a:ln>
        </p:spPr>
      </p:pic>
      <p:pic>
        <p:nvPicPr>
          <p:cNvPr id="162838" name="Picture 50" descr="http://www.unfpa.org/images/colors/cc6600pix.gif"/>
          <p:cNvPicPr>
            <a:picLocks noChangeAspect="1" noChangeArrowheads="1"/>
          </p:cNvPicPr>
          <p:nvPr/>
        </p:nvPicPr>
        <p:blipFill>
          <a:blip r:embed="rId7"/>
          <a:srcRect/>
          <a:stretch>
            <a:fillRect/>
          </a:stretch>
        </p:blipFill>
        <p:spPr bwMode="auto">
          <a:xfrm>
            <a:off x="0" y="0"/>
            <a:ext cx="8686800" cy="11113"/>
          </a:xfrm>
          <a:prstGeom prst="rect">
            <a:avLst/>
          </a:prstGeom>
          <a:noFill/>
          <a:ln w="9525">
            <a:noFill/>
            <a:miter lim="800000"/>
            <a:headEnd/>
            <a:tailEnd/>
          </a:ln>
        </p:spPr>
      </p:pic>
      <p:pic>
        <p:nvPicPr>
          <p:cNvPr id="162839" name="Picture 51" descr="http://www.unfpa.org/images/colors/ffffffpix.gif"/>
          <p:cNvPicPr>
            <a:picLocks noChangeAspect="1" noChangeArrowheads="1"/>
          </p:cNvPicPr>
          <p:nvPr/>
        </p:nvPicPr>
        <p:blipFill>
          <a:blip r:embed="rId8"/>
          <a:srcRect/>
          <a:stretch>
            <a:fillRect/>
          </a:stretch>
        </p:blipFill>
        <p:spPr bwMode="auto">
          <a:xfrm>
            <a:off x="0" y="0"/>
            <a:ext cx="8686800" cy="11113"/>
          </a:xfrm>
          <a:prstGeom prst="rect">
            <a:avLst/>
          </a:prstGeom>
          <a:noFill/>
          <a:ln w="9525">
            <a:noFill/>
            <a:miter lim="800000"/>
            <a:headEnd/>
            <a:tailEnd/>
          </a:ln>
        </p:spPr>
      </p:pic>
      <p:pic>
        <p:nvPicPr>
          <p:cNvPr id="162840" name="Picture 52" descr="http://www.unfpa.org/images/spacer.gif"/>
          <p:cNvPicPr>
            <a:picLocks noChangeAspect="1" noChangeArrowheads="1"/>
          </p:cNvPicPr>
          <p:nvPr/>
        </p:nvPicPr>
        <p:blipFill>
          <a:blip r:embed="rId3"/>
          <a:srcRect/>
          <a:stretch>
            <a:fillRect/>
          </a:stretch>
        </p:blipFill>
        <p:spPr bwMode="auto">
          <a:xfrm>
            <a:off x="0" y="0"/>
            <a:ext cx="92075" cy="11113"/>
          </a:xfrm>
          <a:prstGeom prst="rect">
            <a:avLst/>
          </a:prstGeom>
          <a:noFill/>
          <a:ln w="9525">
            <a:noFill/>
            <a:miter lim="800000"/>
            <a:headEnd/>
            <a:tailEnd/>
          </a:ln>
        </p:spPr>
      </p:pic>
      <p:pic>
        <p:nvPicPr>
          <p:cNvPr id="162841" name="Picture 53"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42" name="Picture 54"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43" name="Picture 55"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44" name="Picture 56"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45" name="Picture 57"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46" name="Picture 58"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47" name="Picture 59"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48" name="Picture 60"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49" name="Picture 61"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50" name="Picture 62"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51" name="Picture 63"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52" name="Picture 64"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53" name="Picture 65"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54" name="Picture 66"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56" name="Picture 74"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57" name="Picture 75"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pic>
        <p:nvPicPr>
          <p:cNvPr id="162858" name="Picture 77" descr="http://www.unfpa.org/images/colors/ffffffpix.gif"/>
          <p:cNvPicPr>
            <a:picLocks noChangeAspect="1" noChangeArrowheads="1"/>
          </p:cNvPicPr>
          <p:nvPr/>
        </p:nvPicPr>
        <p:blipFill>
          <a:blip r:embed="rId8"/>
          <a:srcRect/>
          <a:stretch>
            <a:fillRect/>
          </a:stretch>
        </p:blipFill>
        <p:spPr bwMode="auto">
          <a:xfrm>
            <a:off x="0" y="0"/>
            <a:ext cx="2160588" cy="11113"/>
          </a:xfrm>
          <a:prstGeom prst="rect">
            <a:avLst/>
          </a:prstGeom>
          <a:noFill/>
          <a:ln w="9525">
            <a:noFill/>
            <a:miter lim="800000"/>
            <a:headEnd/>
            <a:tailEnd/>
          </a:ln>
        </p:spPr>
      </p:pic>
      <p:pic>
        <p:nvPicPr>
          <p:cNvPr id="162859" name="Picture 79" descr="http://www.unfpa.org/images/colors/ffffffpix.gif"/>
          <p:cNvPicPr>
            <a:picLocks noChangeAspect="1" noChangeArrowheads="1"/>
          </p:cNvPicPr>
          <p:nvPr/>
        </p:nvPicPr>
        <p:blipFill>
          <a:blip r:embed="rId8"/>
          <a:srcRect/>
          <a:stretch>
            <a:fillRect/>
          </a:stretch>
        </p:blipFill>
        <p:spPr bwMode="auto">
          <a:xfrm>
            <a:off x="0" y="0"/>
            <a:ext cx="2160588" cy="11113"/>
          </a:xfrm>
          <a:prstGeom prst="rect">
            <a:avLst/>
          </a:prstGeom>
          <a:noFill/>
          <a:ln w="9525">
            <a:noFill/>
            <a:miter lim="800000"/>
            <a:headEnd/>
            <a:tailEnd/>
          </a:ln>
        </p:spPr>
      </p:pic>
      <p:pic>
        <p:nvPicPr>
          <p:cNvPr id="162860" name="Picture 85" descr="http://www.unfpa.org/images/spacer.gif"/>
          <p:cNvPicPr>
            <a:picLocks noChangeAspect="1" noChangeArrowheads="1"/>
          </p:cNvPicPr>
          <p:nvPr/>
        </p:nvPicPr>
        <p:blipFill>
          <a:blip r:embed="rId3"/>
          <a:srcRect/>
          <a:stretch>
            <a:fillRect/>
          </a:stretch>
        </p:blipFill>
        <p:spPr bwMode="auto">
          <a:xfrm>
            <a:off x="0" y="0"/>
            <a:ext cx="11113" cy="11113"/>
          </a:xfrm>
          <a:prstGeom prst="rect">
            <a:avLst/>
          </a:prstGeom>
          <a:noFill/>
          <a:ln w="9525">
            <a:noFill/>
            <a:miter lim="800000"/>
            <a:headEnd/>
            <a:tailEnd/>
          </a:ln>
        </p:spPr>
      </p:pic>
      <p:sp>
        <p:nvSpPr>
          <p:cNvPr id="45" name="Date Placeholder 44"/>
          <p:cNvSpPr>
            <a:spLocks noGrp="1"/>
          </p:cNvSpPr>
          <p:nvPr>
            <p:ph type="dt" sz="quarter" idx="10"/>
          </p:nvPr>
        </p:nvSpPr>
        <p:spPr>
          <a:xfrm>
            <a:off x="142875" y="6533282"/>
            <a:ext cx="2133600" cy="365125"/>
          </a:xfrm>
        </p:spPr>
        <p:txBody>
          <a:bodyPr/>
          <a:lstStyle/>
          <a:p>
            <a:pPr>
              <a:defRPr/>
            </a:pPr>
            <a:fld id="{17FAC156-3E2D-4AD9-9A39-9087A3C21FD4}" type="datetime1">
              <a:rPr lang="tr-TR" sz="1600" smtClean="0">
                <a:solidFill>
                  <a:srgbClr val="000066"/>
                </a:solidFill>
              </a:rPr>
              <a:pPr>
                <a:defRPr/>
              </a:pPr>
              <a:t>20.05.2019</a:t>
            </a:fld>
            <a:endParaRPr lang="tr-TR" sz="1600" dirty="0">
              <a:solidFill>
                <a:srgbClr val="000066"/>
              </a:solidFill>
            </a:endParaRPr>
          </a:p>
        </p:txBody>
      </p:sp>
      <p:sp>
        <p:nvSpPr>
          <p:cNvPr id="46" name="Slide Number Placeholder 45"/>
          <p:cNvSpPr>
            <a:spLocks noGrp="1"/>
          </p:cNvSpPr>
          <p:nvPr>
            <p:ph type="sldNum" sz="quarter" idx="12"/>
          </p:nvPr>
        </p:nvSpPr>
        <p:spPr>
          <a:xfrm>
            <a:off x="6867525" y="6525344"/>
            <a:ext cx="2133600" cy="365125"/>
          </a:xfrm>
        </p:spPr>
        <p:txBody>
          <a:bodyPr/>
          <a:lstStyle/>
          <a:p>
            <a:pPr>
              <a:defRPr/>
            </a:pPr>
            <a:fld id="{37F0482D-3C91-46F6-8FFF-6A15A65B02D5}" type="slidenum">
              <a:rPr lang="tr-TR" sz="1600" smtClean="0">
                <a:solidFill>
                  <a:srgbClr val="000066"/>
                </a:solidFill>
              </a:rPr>
              <a:pPr>
                <a:defRPr/>
              </a:pPr>
              <a:t>11</a:t>
            </a:fld>
            <a:endParaRPr lang="tr-TR" sz="1600" dirty="0">
              <a:solidFill>
                <a:srgbClr val="000066"/>
              </a:solidFill>
            </a:endParaRPr>
          </a:p>
        </p:txBody>
      </p:sp>
      <p:sp>
        <p:nvSpPr>
          <p:cNvPr id="47" name="Footer Placeholder 46"/>
          <p:cNvSpPr>
            <a:spLocks noGrp="1"/>
          </p:cNvSpPr>
          <p:nvPr>
            <p:ph type="ftr" sz="quarter" idx="11"/>
          </p:nvPr>
        </p:nvSpPr>
        <p:spPr>
          <a:xfrm>
            <a:off x="2714624" y="6533282"/>
            <a:ext cx="3657575" cy="365125"/>
          </a:xfrm>
        </p:spPr>
        <p:txBody>
          <a:bodyPr/>
          <a:lstStyle/>
          <a:p>
            <a:pPr>
              <a:defRPr/>
            </a:pPr>
            <a:r>
              <a:rPr lang="tr-TR" sz="1600" dirty="0">
                <a:solidFill>
                  <a:srgbClr val="000066"/>
                </a:solidFill>
              </a:rPr>
              <a:t>www.ahmetsaltik.net</a:t>
            </a:r>
          </a:p>
        </p:txBody>
      </p:sp>
      <p:sp>
        <p:nvSpPr>
          <p:cNvPr id="50" name="Title 1"/>
          <p:cNvSpPr>
            <a:spLocks noGrp="1"/>
          </p:cNvSpPr>
          <p:nvPr>
            <p:ph type="title"/>
          </p:nvPr>
        </p:nvSpPr>
        <p:spPr>
          <a:xfrm>
            <a:off x="107504" y="6037535"/>
            <a:ext cx="4379912" cy="631825"/>
          </a:xfrm>
        </p:spPr>
        <p:txBody>
          <a:bodyPr/>
          <a:lstStyle/>
          <a:p>
            <a:pPr algn="l" eaLnBrk="1" hangingPunct="1"/>
            <a:r>
              <a:rPr lang="tr-TR" sz="2400" b="1" dirty="0">
                <a:hlinkClick r:id="rId9"/>
              </a:rPr>
              <a:t>www.unfpa.org/</a:t>
            </a:r>
            <a:r>
              <a:rPr lang="tr-TR" sz="1800" dirty="0"/>
              <a:t> </a:t>
            </a:r>
            <a:r>
              <a:rPr lang="tr-TR" sz="2000" i="1" dirty="0"/>
              <a:t>1.7.11</a:t>
            </a:r>
            <a:endParaRPr lang="tr-TR" sz="4000" i="1" dirty="0"/>
          </a:p>
        </p:txBody>
      </p:sp>
      <p:sp>
        <p:nvSpPr>
          <p:cNvPr id="51" name="TextBox 50"/>
          <p:cNvSpPr txBox="1"/>
          <p:nvPr/>
        </p:nvSpPr>
        <p:spPr>
          <a:xfrm>
            <a:off x="107504" y="5714092"/>
            <a:ext cx="8928992" cy="523220"/>
          </a:xfrm>
          <a:prstGeom prst="rect">
            <a:avLst/>
          </a:prstGeom>
          <a:noFill/>
        </p:spPr>
        <p:txBody>
          <a:bodyPr wrap="square" rtlCol="0">
            <a:spAutoFit/>
          </a:bodyPr>
          <a:lstStyle/>
          <a:p>
            <a:r>
              <a:rPr lang="tr-TR" sz="2800" b="1" dirty="0"/>
              <a:t>BM Nüfus Fonu : </a:t>
            </a:r>
            <a:r>
              <a:rPr lang="tr-TR" sz="2800" b="1" i="1" dirty="0">
                <a:solidFill>
                  <a:srgbClr val="C00000"/>
                </a:solidFill>
              </a:rPr>
              <a:t>Dünya nüfusu 1.7.11’de 7+ milyar!</a:t>
            </a:r>
          </a:p>
        </p:txBody>
      </p:sp>
      <p:sp>
        <p:nvSpPr>
          <p:cNvPr id="52" name="TextBox 51"/>
          <p:cNvSpPr txBox="1"/>
          <p:nvPr/>
        </p:nvSpPr>
        <p:spPr>
          <a:xfrm>
            <a:off x="4788024" y="3140968"/>
            <a:ext cx="4176464" cy="256993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500" b="1" dirty="0">
                <a:solidFill>
                  <a:srgbClr val="000000"/>
                </a:solidFill>
                <a:highlight>
                  <a:srgbClr val="00FFFF"/>
                </a:highlight>
                <a:latin typeface="Calibri"/>
                <a:ea typeface="Times New Roman"/>
              </a:rPr>
              <a:t> </a:t>
            </a:r>
            <a:br>
              <a:rPr lang="tr-TR" sz="2600" b="1" dirty="0">
                <a:solidFill>
                  <a:srgbClr val="000000"/>
                </a:solidFill>
                <a:highlight>
                  <a:srgbClr val="00FFFF"/>
                </a:highlight>
                <a:latin typeface="Calibri"/>
                <a:ea typeface="Times New Roman"/>
              </a:rPr>
            </a:br>
            <a:r>
              <a:rPr lang="tr-TR" sz="2500" b="1" dirty="0">
                <a:solidFill>
                  <a:srgbClr val="000000"/>
                </a:solidFill>
                <a:highlight>
                  <a:srgbClr val="00FFFF"/>
                </a:highlight>
                <a:latin typeface="Calibri"/>
                <a:ea typeface="Times New Roman"/>
              </a:rPr>
              <a:t>Kalabalık ve niteliksiz bir </a:t>
            </a:r>
            <a:br>
              <a:rPr lang="tr-TR" sz="2500" b="1" dirty="0">
                <a:solidFill>
                  <a:srgbClr val="000000"/>
                </a:solidFill>
                <a:highlight>
                  <a:srgbClr val="00FFFF"/>
                </a:highlight>
                <a:latin typeface="Calibri"/>
                <a:ea typeface="Times New Roman"/>
              </a:rPr>
            </a:br>
            <a:r>
              <a:rPr lang="tr-TR" sz="2500" b="1" i="1" u="sng" dirty="0">
                <a:solidFill>
                  <a:srgbClr val="FF0000"/>
                </a:solidFill>
                <a:highlight>
                  <a:srgbClr val="00FFFF"/>
                </a:highlight>
                <a:latin typeface="Calibri"/>
                <a:ea typeface="Times New Roman"/>
              </a:rPr>
              <a:t>sürü toplumun </a:t>
            </a:r>
            <a:r>
              <a:rPr lang="tr-TR" sz="2500" b="1" dirty="0">
                <a:solidFill>
                  <a:srgbClr val="000000"/>
                </a:solidFill>
                <a:highlight>
                  <a:srgbClr val="00FFFF"/>
                </a:highlight>
                <a:latin typeface="Calibri"/>
                <a:ea typeface="Times New Roman"/>
              </a:rPr>
              <a:t>21. </a:t>
            </a:r>
            <a:r>
              <a:rPr lang="tr-TR" sz="2500" b="1" dirty="0" err="1">
                <a:solidFill>
                  <a:srgbClr val="000000"/>
                </a:solidFill>
                <a:highlight>
                  <a:srgbClr val="00FFFF"/>
                </a:highlight>
                <a:latin typeface="Calibri"/>
                <a:ea typeface="Times New Roman"/>
              </a:rPr>
              <a:t>yy’da</a:t>
            </a:r>
            <a:r>
              <a:rPr lang="tr-TR" sz="2500" b="1" dirty="0">
                <a:solidFill>
                  <a:srgbClr val="000000"/>
                </a:solidFill>
                <a:highlight>
                  <a:srgbClr val="00FFFF"/>
                </a:highlight>
                <a:latin typeface="Calibri"/>
                <a:ea typeface="Times New Roman"/>
              </a:rPr>
              <a:t> </a:t>
            </a:r>
            <a:br>
              <a:rPr lang="tr-TR" sz="2500" b="1" dirty="0">
                <a:solidFill>
                  <a:srgbClr val="000000"/>
                </a:solidFill>
                <a:highlight>
                  <a:srgbClr val="00FFFF"/>
                </a:highlight>
                <a:latin typeface="Calibri"/>
                <a:ea typeface="Times New Roman"/>
              </a:rPr>
            </a:br>
            <a:r>
              <a:rPr lang="tr-TR" sz="2500" b="1" dirty="0">
                <a:solidFill>
                  <a:srgbClr val="000000"/>
                </a:solidFill>
                <a:highlight>
                  <a:srgbClr val="00FFFF"/>
                </a:highlight>
                <a:latin typeface="Calibri"/>
                <a:ea typeface="Times New Roman"/>
              </a:rPr>
              <a:t>yaşam şansı yoktur! </a:t>
            </a:r>
            <a:br>
              <a:rPr lang="tr-TR" sz="2500" b="1" dirty="0">
                <a:solidFill>
                  <a:srgbClr val="000000"/>
                </a:solidFill>
                <a:highlight>
                  <a:srgbClr val="00FFFF"/>
                </a:highlight>
                <a:latin typeface="Calibri"/>
                <a:ea typeface="Times New Roman"/>
              </a:rPr>
            </a:br>
            <a:r>
              <a:rPr lang="tr-TR" sz="2500" b="1" dirty="0">
                <a:solidFill>
                  <a:srgbClr val="000000"/>
                </a:solidFill>
                <a:highlight>
                  <a:srgbClr val="00FFFF"/>
                </a:highlight>
                <a:latin typeface="Calibri"/>
                <a:ea typeface="Times New Roman"/>
              </a:rPr>
              <a:t>Kimi siyasetçilerin bilerek - bilmeyerek doğurganlığı teşviki asla bağışlanamaz!</a:t>
            </a:r>
            <a:endParaRPr lang="tr-TR" sz="2500" spc="600" dirty="0"/>
          </a:p>
        </p:txBody>
      </p:sp>
      <p:pic>
        <p:nvPicPr>
          <p:cNvPr id="14338" name="Picture 2" descr="http://www.unfpa.org/webdav/site/global/shared/images/homepage/2011/2011-11_7billion.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504" y="3326482"/>
            <a:ext cx="4536504"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unfpa.org/webdav/site/global/shared/images/homepage/2011/2011-10_7billionblog.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3527" y="116632"/>
            <a:ext cx="8496945" cy="29161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ate Placeholder 44">
            <a:extLst>
              <a:ext uri="{FF2B5EF4-FFF2-40B4-BE49-F238E27FC236}">
                <a16:creationId xmlns:a16="http://schemas.microsoft.com/office/drawing/2014/main" id="{39F1BAE6-B651-49BA-A2F8-E66A33FD9C63}"/>
              </a:ext>
            </a:extLst>
          </p:cNvPr>
          <p:cNvSpPr>
            <a:spLocks noGrp="1"/>
          </p:cNvSpPr>
          <p:nvPr>
            <p:ph type="dt" sz="quarter" idx="10"/>
          </p:nvPr>
        </p:nvSpPr>
        <p:spPr>
          <a:xfrm>
            <a:off x="142875" y="6533282"/>
            <a:ext cx="2133600" cy="365125"/>
          </a:xfrm>
        </p:spPr>
        <p:txBody>
          <a:bodyPr/>
          <a:lstStyle/>
          <a:p>
            <a:pPr>
              <a:defRPr/>
            </a:pPr>
            <a:fld id="{17FAC156-3E2D-4AD9-9A39-9087A3C21FD4}" type="datetime1">
              <a:rPr lang="tr-TR" sz="1600" smtClean="0">
                <a:solidFill>
                  <a:srgbClr val="000066"/>
                </a:solidFill>
              </a:rPr>
              <a:pPr>
                <a:defRPr/>
              </a:pPr>
              <a:t>20.05.2019</a:t>
            </a:fld>
            <a:endParaRPr lang="tr-TR" sz="1600" dirty="0">
              <a:solidFill>
                <a:srgbClr val="000066"/>
              </a:solidFill>
            </a:endParaRPr>
          </a:p>
        </p:txBody>
      </p:sp>
      <p:sp>
        <p:nvSpPr>
          <p:cNvPr id="14" name="Slide Number Placeholder 45">
            <a:extLst>
              <a:ext uri="{FF2B5EF4-FFF2-40B4-BE49-F238E27FC236}">
                <a16:creationId xmlns:a16="http://schemas.microsoft.com/office/drawing/2014/main" id="{6619D0C1-9D2B-4755-B999-450E674AC3A8}"/>
              </a:ext>
            </a:extLst>
          </p:cNvPr>
          <p:cNvSpPr>
            <a:spLocks noGrp="1"/>
          </p:cNvSpPr>
          <p:nvPr>
            <p:ph type="sldNum" sz="quarter" idx="12"/>
          </p:nvPr>
        </p:nvSpPr>
        <p:spPr>
          <a:xfrm>
            <a:off x="6867525" y="6525344"/>
            <a:ext cx="2133600" cy="365125"/>
          </a:xfrm>
        </p:spPr>
        <p:txBody>
          <a:bodyPr/>
          <a:lstStyle/>
          <a:p>
            <a:pPr>
              <a:defRPr/>
            </a:pPr>
            <a:fld id="{37F0482D-3C91-46F6-8FFF-6A15A65B02D5}" type="slidenum">
              <a:rPr lang="tr-TR" sz="1600" smtClean="0">
                <a:solidFill>
                  <a:srgbClr val="000066"/>
                </a:solidFill>
              </a:rPr>
              <a:pPr>
                <a:defRPr/>
              </a:pPr>
              <a:t>12</a:t>
            </a:fld>
            <a:endParaRPr lang="tr-TR" sz="1600" dirty="0">
              <a:solidFill>
                <a:srgbClr val="000066"/>
              </a:solidFill>
            </a:endParaRPr>
          </a:p>
        </p:txBody>
      </p:sp>
      <p:sp>
        <p:nvSpPr>
          <p:cNvPr id="15" name="Footer Placeholder 46">
            <a:extLst>
              <a:ext uri="{FF2B5EF4-FFF2-40B4-BE49-F238E27FC236}">
                <a16:creationId xmlns:a16="http://schemas.microsoft.com/office/drawing/2014/main" id="{DD088DD7-805D-444F-A5A0-0543F173CA5F}"/>
              </a:ext>
            </a:extLst>
          </p:cNvPr>
          <p:cNvSpPr>
            <a:spLocks noGrp="1"/>
          </p:cNvSpPr>
          <p:nvPr>
            <p:ph type="ftr" sz="quarter" idx="11"/>
          </p:nvPr>
        </p:nvSpPr>
        <p:spPr>
          <a:xfrm>
            <a:off x="2714624" y="6533282"/>
            <a:ext cx="3657575" cy="365125"/>
          </a:xfrm>
        </p:spPr>
        <p:txBody>
          <a:bodyPr/>
          <a:lstStyle/>
          <a:p>
            <a:pPr>
              <a:defRPr/>
            </a:pPr>
            <a:r>
              <a:rPr lang="tr-TR" sz="1600" dirty="0">
                <a:solidFill>
                  <a:srgbClr val="0000CC"/>
                </a:solidFill>
              </a:rPr>
              <a:t>www.ahmetsaltik.net</a:t>
            </a:r>
            <a:endParaRPr lang="tr-TR" sz="1600" dirty="0">
              <a:solidFill>
                <a:srgbClr val="000066"/>
              </a:solidFill>
            </a:endParaRPr>
          </a:p>
        </p:txBody>
      </p:sp>
      <p:sp>
        <p:nvSpPr>
          <p:cNvPr id="11" name="Metin kutusu 10">
            <a:extLst>
              <a:ext uri="{FF2B5EF4-FFF2-40B4-BE49-F238E27FC236}">
                <a16:creationId xmlns:a16="http://schemas.microsoft.com/office/drawing/2014/main" id="{7A61DF34-B19D-45A7-B3AB-01E44E249FD4}"/>
              </a:ext>
            </a:extLst>
          </p:cNvPr>
          <p:cNvSpPr txBox="1"/>
          <p:nvPr/>
        </p:nvSpPr>
        <p:spPr>
          <a:xfrm>
            <a:off x="1" y="159944"/>
            <a:ext cx="9144000" cy="584775"/>
          </a:xfrm>
          <a:prstGeom prst="rect">
            <a:avLst/>
          </a:prstGeom>
          <a:noFill/>
        </p:spPr>
        <p:txBody>
          <a:bodyPr wrap="square" rtlCol="0">
            <a:spAutoFit/>
          </a:bodyPr>
          <a:lstStyle/>
          <a:p>
            <a:pPr algn="ctr"/>
            <a:r>
              <a:rPr lang="tr-TR" sz="3200" b="1" dirty="0">
                <a:solidFill>
                  <a:srgbClr val="C00000"/>
                </a:solidFill>
                <a:highlight>
                  <a:srgbClr val="FFFF00"/>
                </a:highlight>
                <a:latin typeface="+mn-lt"/>
              </a:rPr>
              <a:t>Dünya Nüfus Yoğunluğu-2018 </a:t>
            </a:r>
            <a:r>
              <a:rPr lang="tr-TR" sz="2700" b="1" i="1" dirty="0">
                <a:solidFill>
                  <a:srgbClr val="0000CC"/>
                </a:solidFill>
                <a:highlight>
                  <a:srgbClr val="FFFF00"/>
                </a:highlight>
                <a:latin typeface="+mn-lt"/>
              </a:rPr>
              <a:t>(World </a:t>
            </a:r>
            <a:r>
              <a:rPr lang="tr-TR" sz="2700" b="1" i="1" dirty="0" err="1">
                <a:solidFill>
                  <a:srgbClr val="0000CC"/>
                </a:solidFill>
                <a:highlight>
                  <a:srgbClr val="FFFF00"/>
                </a:highlight>
                <a:latin typeface="+mn-lt"/>
              </a:rPr>
              <a:t>Population</a:t>
            </a:r>
            <a:r>
              <a:rPr lang="tr-TR" sz="2700" b="1" i="1" dirty="0">
                <a:solidFill>
                  <a:srgbClr val="0000CC"/>
                </a:solidFill>
                <a:highlight>
                  <a:srgbClr val="FFFF00"/>
                </a:highlight>
                <a:latin typeface="+mn-lt"/>
              </a:rPr>
              <a:t> </a:t>
            </a:r>
            <a:r>
              <a:rPr lang="tr-TR" sz="2700" b="1" i="1" dirty="0" err="1">
                <a:solidFill>
                  <a:srgbClr val="0000CC"/>
                </a:solidFill>
                <a:highlight>
                  <a:srgbClr val="FFFF00"/>
                </a:highlight>
                <a:latin typeface="+mn-lt"/>
              </a:rPr>
              <a:t>Density</a:t>
            </a:r>
            <a:r>
              <a:rPr lang="tr-TR" sz="2700" b="1" i="1" dirty="0">
                <a:solidFill>
                  <a:srgbClr val="0000CC"/>
                </a:solidFill>
                <a:highlight>
                  <a:srgbClr val="FFFF00"/>
                </a:highlight>
                <a:latin typeface="+mn-lt"/>
              </a:rPr>
              <a:t>)</a:t>
            </a:r>
          </a:p>
        </p:txBody>
      </p:sp>
      <p:pic>
        <p:nvPicPr>
          <p:cNvPr id="44034" name="Picture 2" descr="https://upload.wikimedia.org/wikipedia/commons/thumb/4/49/World_population_density_1994_-_with_equator.png/1280px-World_population_density_1994_-_with_equato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566" y="908720"/>
            <a:ext cx="8841559"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11 Dikdörtgen"/>
          <p:cNvSpPr/>
          <p:nvPr/>
        </p:nvSpPr>
        <p:spPr>
          <a:xfrm>
            <a:off x="971600" y="5868561"/>
            <a:ext cx="5112568" cy="584775"/>
          </a:xfrm>
          <a:prstGeom prst="rect">
            <a:avLst/>
          </a:prstGeom>
        </p:spPr>
        <p:txBody>
          <a:bodyPr wrap="square">
            <a:spAutoFit/>
          </a:bodyPr>
          <a:lstStyle/>
          <a:p>
            <a:r>
              <a:rPr lang="tr-TR" sz="1600" dirty="0">
                <a:latin typeface=" calibri light"/>
                <a:hlinkClick r:id="rId3"/>
              </a:rPr>
              <a:t>https://en.wikipedia.org/wiki/Population_densit</a:t>
            </a:r>
            <a:r>
              <a:rPr lang="tr-TR" sz="1600" i="1" dirty="0">
                <a:latin typeface=" calibri light"/>
                <a:hlinkClick r:id="rId3"/>
              </a:rPr>
              <a:t>y#/media/File:World_population_density_1994_-_with_equator.png</a:t>
            </a:r>
            <a:r>
              <a:rPr lang="tr-TR" sz="1600" i="1" dirty="0">
                <a:latin typeface=" calibri light"/>
              </a:rPr>
              <a:t> 1</a:t>
            </a:r>
          </a:p>
        </p:txBody>
      </p:sp>
      <p:sp>
        <p:nvSpPr>
          <p:cNvPr id="2" name="Metin kutusu 1">
            <a:extLst>
              <a:ext uri="{FF2B5EF4-FFF2-40B4-BE49-F238E27FC236}">
                <a16:creationId xmlns:a16="http://schemas.microsoft.com/office/drawing/2014/main" id="{B112F79B-94D7-4BB5-A290-7138096F91C9}"/>
              </a:ext>
            </a:extLst>
          </p:cNvPr>
          <p:cNvSpPr txBox="1"/>
          <p:nvPr/>
        </p:nvSpPr>
        <p:spPr>
          <a:xfrm>
            <a:off x="182025" y="1099770"/>
            <a:ext cx="1365639" cy="218521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1700" dirty="0"/>
              <a:t>Nüfus yoğunluğu </a:t>
            </a:r>
            <a:br>
              <a:rPr lang="tr-TR" sz="1700" dirty="0"/>
            </a:br>
            <a:r>
              <a:rPr lang="tr-TR" sz="1700" dirty="0"/>
              <a:t>Türkiye’de 108, </a:t>
            </a:r>
            <a:br>
              <a:rPr lang="tr-TR" sz="1700" dirty="0"/>
            </a:br>
            <a:r>
              <a:rPr lang="tr-TR" sz="1700" dirty="0"/>
              <a:t>Dünyada 53.. </a:t>
            </a:r>
            <a:br>
              <a:rPr lang="tr-TR" sz="1700" dirty="0"/>
            </a:br>
            <a:r>
              <a:rPr lang="tr-TR" sz="1700" dirty="0"/>
              <a:t>Dünyanın </a:t>
            </a:r>
            <a:br>
              <a:rPr lang="tr-TR" sz="1700" dirty="0"/>
            </a:br>
            <a:r>
              <a:rPr lang="tr-TR" sz="1700" dirty="0"/>
              <a:t>2 katı </a:t>
            </a:r>
            <a:br>
              <a:rPr lang="tr-TR" sz="1700" dirty="0"/>
            </a:br>
            <a:r>
              <a:rPr lang="tr-TR" sz="1700" dirty="0"/>
              <a:t>kalabalığız!</a:t>
            </a:r>
          </a:p>
        </p:txBody>
      </p:sp>
      <p:sp>
        <p:nvSpPr>
          <p:cNvPr id="3" name="Metin kutusu 2">
            <a:extLst>
              <a:ext uri="{FF2B5EF4-FFF2-40B4-BE49-F238E27FC236}">
                <a16:creationId xmlns:a16="http://schemas.microsoft.com/office/drawing/2014/main" id="{B861F233-E5B9-4C52-B350-DCAE93CAD807}"/>
              </a:ext>
            </a:extLst>
          </p:cNvPr>
          <p:cNvSpPr txBox="1"/>
          <p:nvPr/>
        </p:nvSpPr>
        <p:spPr>
          <a:xfrm>
            <a:off x="104354" y="3429000"/>
            <a:ext cx="2729017" cy="2031325"/>
          </a:xfrm>
          <a:prstGeom prst="rect">
            <a:avLst/>
          </a:prstGeom>
          <a:noFill/>
        </p:spPr>
        <p:txBody>
          <a:bodyPr wrap="none" rtlCol="0">
            <a:spAutoFit/>
          </a:bodyPr>
          <a:lstStyle/>
          <a:p>
            <a:r>
              <a:rPr lang="tr-TR" b="1" i="1" dirty="0">
                <a:solidFill>
                  <a:srgbClr val="0000CC"/>
                </a:solidFill>
                <a:latin typeface=" calibri light"/>
              </a:rPr>
              <a:t>Türkiye Dünya </a:t>
            </a:r>
            <a:br>
              <a:rPr lang="tr-TR" b="1" i="1" dirty="0">
                <a:solidFill>
                  <a:srgbClr val="0000CC"/>
                </a:solidFill>
                <a:latin typeface=" calibri light"/>
              </a:rPr>
            </a:br>
            <a:r>
              <a:rPr lang="tr-TR" b="1" i="1" dirty="0">
                <a:solidFill>
                  <a:srgbClr val="0000CC"/>
                </a:solidFill>
                <a:latin typeface=" calibri light"/>
              </a:rPr>
              <a:t>nüfusunun %1,1’i.</a:t>
            </a:r>
            <a:br>
              <a:rPr lang="tr-TR" b="1" i="1" dirty="0">
                <a:solidFill>
                  <a:srgbClr val="0000CC"/>
                </a:solidFill>
                <a:latin typeface=" calibri light"/>
              </a:rPr>
            </a:br>
            <a:r>
              <a:rPr lang="tr-TR" b="1" i="1" dirty="0">
                <a:solidFill>
                  <a:srgbClr val="0000CC"/>
                </a:solidFill>
                <a:latin typeface=" calibri light"/>
              </a:rPr>
              <a:t>Ama toprağımız %0,5’i.</a:t>
            </a:r>
            <a:br>
              <a:rPr lang="tr-TR" b="1" i="1" dirty="0">
                <a:solidFill>
                  <a:srgbClr val="0000CC"/>
                </a:solidFill>
                <a:latin typeface=" calibri light"/>
              </a:rPr>
            </a:br>
            <a:r>
              <a:rPr lang="tr-TR" b="1" i="1" dirty="0">
                <a:solidFill>
                  <a:srgbClr val="0000CC"/>
                </a:solidFill>
                <a:latin typeface=" calibri light"/>
              </a:rPr>
              <a:t>Enerji kaynaklarının %0,2’si,</a:t>
            </a:r>
            <a:br>
              <a:rPr lang="tr-TR" b="1" i="1" dirty="0">
                <a:solidFill>
                  <a:srgbClr val="0000CC"/>
                </a:solidFill>
                <a:latin typeface=" calibri light"/>
              </a:rPr>
            </a:br>
            <a:r>
              <a:rPr lang="tr-TR" b="1" i="1" dirty="0">
                <a:solidFill>
                  <a:srgbClr val="0000CC"/>
                </a:solidFill>
                <a:latin typeface=" calibri light"/>
              </a:rPr>
              <a:t>su kaynaklarının %0,6’sı</a:t>
            </a:r>
            <a:br>
              <a:rPr lang="tr-TR" b="1" i="1" dirty="0">
                <a:solidFill>
                  <a:srgbClr val="0000CC"/>
                </a:solidFill>
                <a:latin typeface=" calibri light"/>
              </a:rPr>
            </a:br>
            <a:r>
              <a:rPr lang="tr-TR" b="1" i="1" dirty="0">
                <a:solidFill>
                  <a:srgbClr val="0000CC"/>
                </a:solidFill>
                <a:latin typeface=" calibri light"/>
              </a:rPr>
              <a:t>Türkiye’de..</a:t>
            </a:r>
            <a:br>
              <a:rPr lang="tr-TR" dirty="0">
                <a:latin typeface=" calibri light"/>
              </a:rPr>
            </a:br>
            <a:endParaRPr lang="tr-TR" dirty="0">
              <a:latin typeface=" calibri light"/>
            </a:endParaRPr>
          </a:p>
        </p:txBody>
      </p:sp>
    </p:spTree>
    <p:extLst>
      <p:ext uri="{BB962C8B-B14F-4D97-AF65-F5344CB8AC3E}">
        <p14:creationId xmlns:p14="http://schemas.microsoft.com/office/powerpoint/2010/main" val="411482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2" descr="http://www.unfpa.org/images/colors/ff9900pix.gif"/>
          <p:cNvPicPr>
            <a:picLocks noChangeAspect="1" noChangeArrowheads="1"/>
          </p:cNvPicPr>
          <p:nvPr/>
        </p:nvPicPr>
        <p:blipFill>
          <a:blip r:embed="rId3"/>
          <a:srcRect/>
          <a:stretch>
            <a:fillRect/>
          </a:stretch>
        </p:blipFill>
        <p:spPr bwMode="auto">
          <a:xfrm>
            <a:off x="0" y="0"/>
            <a:ext cx="11113" cy="160338"/>
          </a:xfrm>
          <a:prstGeom prst="rect">
            <a:avLst/>
          </a:prstGeom>
          <a:noFill/>
          <a:ln w="9525">
            <a:noFill/>
            <a:miter lim="800000"/>
            <a:headEnd/>
            <a:tailEnd/>
          </a:ln>
        </p:spPr>
      </p:pic>
      <p:pic>
        <p:nvPicPr>
          <p:cNvPr id="162820" name="Picture 3" descr="http://www.unfpa.org/images/spacer.gif"/>
          <p:cNvPicPr>
            <a:picLocks noChangeAspect="1" noChangeArrowheads="1"/>
          </p:cNvPicPr>
          <p:nvPr/>
        </p:nvPicPr>
        <p:blipFill>
          <a:blip r:embed="rId4"/>
          <a:srcRect/>
          <a:stretch>
            <a:fillRect/>
          </a:stretch>
        </p:blipFill>
        <p:spPr bwMode="auto">
          <a:xfrm>
            <a:off x="0" y="0"/>
            <a:ext cx="68263" cy="160338"/>
          </a:xfrm>
          <a:prstGeom prst="rect">
            <a:avLst/>
          </a:prstGeom>
          <a:noFill/>
          <a:ln w="9525">
            <a:noFill/>
            <a:miter lim="800000"/>
            <a:headEnd/>
            <a:tailEnd/>
          </a:ln>
        </p:spPr>
      </p:pic>
      <p:pic>
        <p:nvPicPr>
          <p:cNvPr id="162821" name="Picture 4" descr="Espanol"/>
          <p:cNvPicPr>
            <a:picLocks noChangeAspect="1" noChangeArrowheads="1"/>
          </p:cNvPicPr>
          <p:nvPr/>
        </p:nvPicPr>
        <p:blipFill>
          <a:blip r:embed="rId5" cstate="email"/>
          <a:srcRect/>
          <a:stretch>
            <a:fillRect/>
          </a:stretch>
        </p:blipFill>
        <p:spPr bwMode="auto">
          <a:xfrm>
            <a:off x="0" y="0"/>
            <a:ext cx="68263" cy="160338"/>
          </a:xfrm>
          <a:prstGeom prst="rect">
            <a:avLst/>
          </a:prstGeom>
          <a:noFill/>
          <a:ln w="9525">
            <a:noFill/>
            <a:miter lim="800000"/>
            <a:headEnd/>
            <a:tailEnd/>
          </a:ln>
        </p:spPr>
      </p:pic>
      <p:pic>
        <p:nvPicPr>
          <p:cNvPr id="162822" name="Picture 5" descr="http://www.unfpa.org/images/spacer.gif"/>
          <p:cNvPicPr>
            <a:picLocks noChangeAspect="1" noChangeArrowheads="1"/>
          </p:cNvPicPr>
          <p:nvPr/>
        </p:nvPicPr>
        <p:blipFill>
          <a:blip r:embed="rId4"/>
          <a:srcRect/>
          <a:stretch>
            <a:fillRect/>
          </a:stretch>
        </p:blipFill>
        <p:spPr bwMode="auto">
          <a:xfrm>
            <a:off x="0" y="0"/>
            <a:ext cx="46038" cy="160338"/>
          </a:xfrm>
          <a:prstGeom prst="rect">
            <a:avLst/>
          </a:prstGeom>
          <a:noFill/>
          <a:ln w="9525">
            <a:noFill/>
            <a:miter lim="800000"/>
            <a:headEnd/>
            <a:tailEnd/>
          </a:ln>
        </p:spPr>
      </p:pic>
      <p:pic>
        <p:nvPicPr>
          <p:cNvPr id="162823" name="Picture 7" descr="http://www.unfpa.org/images/spacer.gif"/>
          <p:cNvPicPr>
            <a:picLocks noChangeAspect="1" noChangeArrowheads="1"/>
          </p:cNvPicPr>
          <p:nvPr/>
        </p:nvPicPr>
        <p:blipFill>
          <a:blip r:embed="rId4"/>
          <a:srcRect/>
          <a:stretch>
            <a:fillRect/>
          </a:stretch>
        </p:blipFill>
        <p:spPr bwMode="auto">
          <a:xfrm>
            <a:off x="0" y="0"/>
            <a:ext cx="103188" cy="160338"/>
          </a:xfrm>
          <a:prstGeom prst="rect">
            <a:avLst/>
          </a:prstGeom>
          <a:noFill/>
          <a:ln w="9525">
            <a:noFill/>
            <a:miter lim="800000"/>
            <a:headEnd/>
            <a:tailEnd/>
          </a:ln>
        </p:spPr>
      </p:pic>
      <p:pic>
        <p:nvPicPr>
          <p:cNvPr id="162824" name="Picture 8" descr="http://www.unfpa.org/images/colors/ff9900pix.gif"/>
          <p:cNvPicPr>
            <a:picLocks noChangeAspect="1" noChangeArrowheads="1"/>
          </p:cNvPicPr>
          <p:nvPr/>
        </p:nvPicPr>
        <p:blipFill>
          <a:blip r:embed="rId3"/>
          <a:srcRect/>
          <a:stretch>
            <a:fillRect/>
          </a:stretch>
        </p:blipFill>
        <p:spPr bwMode="auto">
          <a:xfrm>
            <a:off x="0" y="0"/>
            <a:ext cx="11113" cy="160338"/>
          </a:xfrm>
          <a:prstGeom prst="rect">
            <a:avLst/>
          </a:prstGeom>
          <a:noFill/>
          <a:ln w="9525">
            <a:noFill/>
            <a:miter lim="800000"/>
            <a:headEnd/>
            <a:tailEnd/>
          </a:ln>
        </p:spPr>
      </p:pic>
      <p:pic>
        <p:nvPicPr>
          <p:cNvPr id="162825" name="Picture 9" descr="http://www.unfpa.org/images/spacer.gif"/>
          <p:cNvPicPr>
            <a:picLocks noChangeAspect="1" noChangeArrowheads="1"/>
          </p:cNvPicPr>
          <p:nvPr/>
        </p:nvPicPr>
        <p:blipFill>
          <a:blip r:embed="rId4"/>
          <a:srcRect/>
          <a:stretch>
            <a:fillRect/>
          </a:stretch>
        </p:blipFill>
        <p:spPr bwMode="auto">
          <a:xfrm>
            <a:off x="0" y="0"/>
            <a:ext cx="68263" cy="160338"/>
          </a:xfrm>
          <a:prstGeom prst="rect">
            <a:avLst/>
          </a:prstGeom>
          <a:noFill/>
          <a:ln w="9525">
            <a:noFill/>
            <a:miter lim="800000"/>
            <a:headEnd/>
            <a:tailEnd/>
          </a:ln>
        </p:spPr>
      </p:pic>
      <p:pic>
        <p:nvPicPr>
          <p:cNvPr id="162826" name="Picture 10" descr="Francais"/>
          <p:cNvPicPr>
            <a:picLocks noChangeAspect="1" noChangeArrowheads="1"/>
          </p:cNvPicPr>
          <p:nvPr/>
        </p:nvPicPr>
        <p:blipFill>
          <a:blip r:embed="rId5" cstate="email"/>
          <a:srcRect/>
          <a:stretch>
            <a:fillRect/>
          </a:stretch>
        </p:blipFill>
        <p:spPr bwMode="auto">
          <a:xfrm>
            <a:off x="0" y="0"/>
            <a:ext cx="68263" cy="160338"/>
          </a:xfrm>
          <a:prstGeom prst="rect">
            <a:avLst/>
          </a:prstGeom>
          <a:noFill/>
          <a:ln w="9525">
            <a:noFill/>
            <a:miter lim="800000"/>
            <a:headEnd/>
            <a:tailEnd/>
          </a:ln>
        </p:spPr>
      </p:pic>
      <p:pic>
        <p:nvPicPr>
          <p:cNvPr id="162827" name="Picture 11" descr="http://www.unfpa.org/images/spacer.gif"/>
          <p:cNvPicPr>
            <a:picLocks noChangeAspect="1" noChangeArrowheads="1"/>
          </p:cNvPicPr>
          <p:nvPr/>
        </p:nvPicPr>
        <p:blipFill>
          <a:blip r:embed="rId4"/>
          <a:srcRect/>
          <a:stretch>
            <a:fillRect/>
          </a:stretch>
        </p:blipFill>
        <p:spPr bwMode="auto">
          <a:xfrm>
            <a:off x="0" y="0"/>
            <a:ext cx="46038" cy="160338"/>
          </a:xfrm>
          <a:prstGeom prst="rect">
            <a:avLst/>
          </a:prstGeom>
          <a:noFill/>
          <a:ln w="9525">
            <a:noFill/>
            <a:miter lim="800000"/>
            <a:headEnd/>
            <a:tailEnd/>
          </a:ln>
        </p:spPr>
      </p:pic>
      <p:pic>
        <p:nvPicPr>
          <p:cNvPr id="162828" name="Picture 13" descr="http://www.unfpa.org/images/spacer.gif"/>
          <p:cNvPicPr>
            <a:picLocks noChangeAspect="1" noChangeArrowheads="1"/>
          </p:cNvPicPr>
          <p:nvPr/>
        </p:nvPicPr>
        <p:blipFill>
          <a:blip r:embed="rId4"/>
          <a:srcRect/>
          <a:stretch>
            <a:fillRect/>
          </a:stretch>
        </p:blipFill>
        <p:spPr bwMode="auto">
          <a:xfrm>
            <a:off x="0" y="0"/>
            <a:ext cx="103188" cy="160338"/>
          </a:xfrm>
          <a:prstGeom prst="rect">
            <a:avLst/>
          </a:prstGeom>
          <a:noFill/>
          <a:ln w="9525">
            <a:noFill/>
            <a:miter lim="800000"/>
            <a:headEnd/>
            <a:tailEnd/>
          </a:ln>
        </p:spPr>
      </p:pic>
      <p:pic>
        <p:nvPicPr>
          <p:cNvPr id="162829" name="Picture 14" descr="http://www.unfpa.org/images/colors/ff9900pix.gif"/>
          <p:cNvPicPr>
            <a:picLocks noChangeAspect="1" noChangeArrowheads="1"/>
          </p:cNvPicPr>
          <p:nvPr/>
        </p:nvPicPr>
        <p:blipFill>
          <a:blip r:embed="rId3"/>
          <a:srcRect/>
          <a:stretch>
            <a:fillRect/>
          </a:stretch>
        </p:blipFill>
        <p:spPr bwMode="auto">
          <a:xfrm>
            <a:off x="0" y="0"/>
            <a:ext cx="11113" cy="160338"/>
          </a:xfrm>
          <a:prstGeom prst="rect">
            <a:avLst/>
          </a:prstGeom>
          <a:noFill/>
          <a:ln w="9525">
            <a:noFill/>
            <a:miter lim="800000"/>
            <a:headEnd/>
            <a:tailEnd/>
          </a:ln>
        </p:spPr>
      </p:pic>
      <p:pic>
        <p:nvPicPr>
          <p:cNvPr id="162830" name="Picture 15" descr="http://www.unfpa.org/images/spacer.gif"/>
          <p:cNvPicPr>
            <a:picLocks noChangeAspect="1" noChangeArrowheads="1"/>
          </p:cNvPicPr>
          <p:nvPr/>
        </p:nvPicPr>
        <p:blipFill>
          <a:blip r:embed="rId4"/>
          <a:srcRect/>
          <a:stretch>
            <a:fillRect/>
          </a:stretch>
        </p:blipFill>
        <p:spPr bwMode="auto">
          <a:xfrm>
            <a:off x="0" y="0"/>
            <a:ext cx="68263" cy="160338"/>
          </a:xfrm>
          <a:prstGeom prst="rect">
            <a:avLst/>
          </a:prstGeom>
          <a:noFill/>
          <a:ln w="9525">
            <a:noFill/>
            <a:miter lim="800000"/>
            <a:headEnd/>
            <a:tailEnd/>
          </a:ln>
        </p:spPr>
      </p:pic>
      <p:pic>
        <p:nvPicPr>
          <p:cNvPr id="162831" name="Picture 16" descr="Arabic"/>
          <p:cNvPicPr>
            <a:picLocks noChangeAspect="1" noChangeArrowheads="1"/>
          </p:cNvPicPr>
          <p:nvPr/>
        </p:nvPicPr>
        <p:blipFill>
          <a:blip r:embed="rId5" cstate="email"/>
          <a:srcRect/>
          <a:stretch>
            <a:fillRect/>
          </a:stretch>
        </p:blipFill>
        <p:spPr bwMode="auto">
          <a:xfrm>
            <a:off x="0" y="0"/>
            <a:ext cx="68263" cy="160338"/>
          </a:xfrm>
          <a:prstGeom prst="rect">
            <a:avLst/>
          </a:prstGeom>
          <a:noFill/>
          <a:ln w="9525">
            <a:noFill/>
            <a:miter lim="800000"/>
            <a:headEnd/>
            <a:tailEnd/>
          </a:ln>
        </p:spPr>
      </p:pic>
      <p:pic>
        <p:nvPicPr>
          <p:cNvPr id="162832" name="Picture 17" descr="http://www.unfpa.org/images/spacer.gif"/>
          <p:cNvPicPr>
            <a:picLocks noChangeAspect="1" noChangeArrowheads="1"/>
          </p:cNvPicPr>
          <p:nvPr/>
        </p:nvPicPr>
        <p:blipFill>
          <a:blip r:embed="rId4"/>
          <a:srcRect/>
          <a:stretch>
            <a:fillRect/>
          </a:stretch>
        </p:blipFill>
        <p:spPr bwMode="auto">
          <a:xfrm>
            <a:off x="0" y="0"/>
            <a:ext cx="46038" cy="160338"/>
          </a:xfrm>
          <a:prstGeom prst="rect">
            <a:avLst/>
          </a:prstGeom>
          <a:noFill/>
          <a:ln w="9525">
            <a:noFill/>
            <a:miter lim="800000"/>
            <a:headEnd/>
            <a:tailEnd/>
          </a:ln>
        </p:spPr>
      </p:pic>
      <p:pic>
        <p:nvPicPr>
          <p:cNvPr id="162833" name="Picture 19" descr="http://www.unfpa.org/images/spacer.gif"/>
          <p:cNvPicPr>
            <a:picLocks noChangeAspect="1" noChangeArrowheads="1"/>
          </p:cNvPicPr>
          <p:nvPr/>
        </p:nvPicPr>
        <p:blipFill>
          <a:blip r:embed="rId4"/>
          <a:srcRect/>
          <a:stretch>
            <a:fillRect/>
          </a:stretch>
        </p:blipFill>
        <p:spPr bwMode="auto">
          <a:xfrm>
            <a:off x="0" y="0"/>
            <a:ext cx="136525" cy="160338"/>
          </a:xfrm>
          <a:prstGeom prst="rect">
            <a:avLst/>
          </a:prstGeom>
          <a:noFill/>
          <a:ln w="9525">
            <a:noFill/>
            <a:miter lim="800000"/>
            <a:headEnd/>
            <a:tailEnd/>
          </a:ln>
        </p:spPr>
      </p:pic>
      <p:pic>
        <p:nvPicPr>
          <p:cNvPr id="162834" name="Picture 27" descr="http://www.unfpa.org/images/1navcorner.gif"/>
          <p:cNvPicPr>
            <a:picLocks noChangeAspect="1" noChangeArrowheads="1"/>
          </p:cNvPicPr>
          <p:nvPr/>
        </p:nvPicPr>
        <p:blipFill>
          <a:blip r:embed="rId6" cstate="email"/>
          <a:srcRect/>
          <a:stretch>
            <a:fillRect/>
          </a:stretch>
        </p:blipFill>
        <p:spPr bwMode="auto">
          <a:xfrm>
            <a:off x="0" y="0"/>
            <a:ext cx="149225" cy="296863"/>
          </a:xfrm>
          <a:prstGeom prst="rect">
            <a:avLst/>
          </a:prstGeom>
          <a:noFill/>
          <a:ln w="9525">
            <a:noFill/>
            <a:miter lim="800000"/>
            <a:headEnd/>
            <a:tailEnd/>
          </a:ln>
        </p:spPr>
      </p:pic>
      <p:pic>
        <p:nvPicPr>
          <p:cNvPr id="162835" name="Picture 38" descr="http://www.unfpa.org/images/colors/ffcc66pix.gif"/>
          <p:cNvPicPr>
            <a:picLocks noChangeAspect="1" noChangeArrowheads="1"/>
          </p:cNvPicPr>
          <p:nvPr/>
        </p:nvPicPr>
        <p:blipFill>
          <a:blip r:embed="rId7"/>
          <a:srcRect/>
          <a:stretch>
            <a:fillRect/>
          </a:stretch>
        </p:blipFill>
        <p:spPr bwMode="auto">
          <a:xfrm>
            <a:off x="0" y="0"/>
            <a:ext cx="11113" cy="263525"/>
          </a:xfrm>
          <a:prstGeom prst="rect">
            <a:avLst/>
          </a:prstGeom>
          <a:noFill/>
          <a:ln w="9525">
            <a:noFill/>
            <a:miter lim="800000"/>
            <a:headEnd/>
            <a:tailEnd/>
          </a:ln>
        </p:spPr>
      </p:pic>
      <p:pic>
        <p:nvPicPr>
          <p:cNvPr id="162836" name="Picture 40" descr="http://www.unfpa.org/images/colors/ffcc66pix.gif"/>
          <p:cNvPicPr>
            <a:picLocks noChangeAspect="1" noChangeArrowheads="1"/>
          </p:cNvPicPr>
          <p:nvPr/>
        </p:nvPicPr>
        <p:blipFill>
          <a:blip r:embed="rId7"/>
          <a:srcRect/>
          <a:stretch>
            <a:fillRect/>
          </a:stretch>
        </p:blipFill>
        <p:spPr bwMode="auto">
          <a:xfrm>
            <a:off x="0" y="0"/>
            <a:ext cx="11113" cy="263525"/>
          </a:xfrm>
          <a:prstGeom prst="rect">
            <a:avLst/>
          </a:prstGeom>
          <a:noFill/>
          <a:ln w="9525">
            <a:noFill/>
            <a:miter lim="800000"/>
            <a:headEnd/>
            <a:tailEnd/>
          </a:ln>
        </p:spPr>
      </p:pic>
      <p:pic>
        <p:nvPicPr>
          <p:cNvPr id="162837" name="Picture 42" descr="http://www.unfpa.org/images/colors/ffcc66pix.gif"/>
          <p:cNvPicPr>
            <a:picLocks noChangeAspect="1" noChangeArrowheads="1"/>
          </p:cNvPicPr>
          <p:nvPr/>
        </p:nvPicPr>
        <p:blipFill>
          <a:blip r:embed="rId7"/>
          <a:srcRect/>
          <a:stretch>
            <a:fillRect/>
          </a:stretch>
        </p:blipFill>
        <p:spPr bwMode="auto">
          <a:xfrm>
            <a:off x="0" y="0"/>
            <a:ext cx="11113" cy="263525"/>
          </a:xfrm>
          <a:prstGeom prst="rect">
            <a:avLst/>
          </a:prstGeom>
          <a:noFill/>
          <a:ln w="9525">
            <a:noFill/>
            <a:miter lim="800000"/>
            <a:headEnd/>
            <a:tailEnd/>
          </a:ln>
        </p:spPr>
      </p:pic>
      <p:pic>
        <p:nvPicPr>
          <p:cNvPr id="162838" name="Picture 50" descr="http://www.unfpa.org/images/colors/cc6600pix.gif"/>
          <p:cNvPicPr>
            <a:picLocks noChangeAspect="1" noChangeArrowheads="1"/>
          </p:cNvPicPr>
          <p:nvPr/>
        </p:nvPicPr>
        <p:blipFill>
          <a:blip r:embed="rId8"/>
          <a:srcRect/>
          <a:stretch>
            <a:fillRect/>
          </a:stretch>
        </p:blipFill>
        <p:spPr bwMode="auto">
          <a:xfrm>
            <a:off x="0" y="0"/>
            <a:ext cx="8686800" cy="11113"/>
          </a:xfrm>
          <a:prstGeom prst="rect">
            <a:avLst/>
          </a:prstGeom>
          <a:noFill/>
          <a:ln w="9525">
            <a:noFill/>
            <a:miter lim="800000"/>
            <a:headEnd/>
            <a:tailEnd/>
          </a:ln>
        </p:spPr>
      </p:pic>
      <p:pic>
        <p:nvPicPr>
          <p:cNvPr id="162839" name="Picture 51" descr="http://www.unfpa.org/images/colors/ffffffpix.gif"/>
          <p:cNvPicPr>
            <a:picLocks noChangeAspect="1" noChangeArrowheads="1"/>
          </p:cNvPicPr>
          <p:nvPr/>
        </p:nvPicPr>
        <p:blipFill>
          <a:blip r:embed="rId9"/>
          <a:srcRect/>
          <a:stretch>
            <a:fillRect/>
          </a:stretch>
        </p:blipFill>
        <p:spPr bwMode="auto">
          <a:xfrm>
            <a:off x="0" y="0"/>
            <a:ext cx="8686800" cy="11113"/>
          </a:xfrm>
          <a:prstGeom prst="rect">
            <a:avLst/>
          </a:prstGeom>
          <a:noFill/>
          <a:ln w="9525">
            <a:noFill/>
            <a:miter lim="800000"/>
            <a:headEnd/>
            <a:tailEnd/>
          </a:ln>
        </p:spPr>
      </p:pic>
      <p:pic>
        <p:nvPicPr>
          <p:cNvPr id="162840" name="Picture 52" descr="http://www.unfpa.org/images/spacer.gif"/>
          <p:cNvPicPr>
            <a:picLocks noChangeAspect="1" noChangeArrowheads="1"/>
          </p:cNvPicPr>
          <p:nvPr/>
        </p:nvPicPr>
        <p:blipFill>
          <a:blip r:embed="rId4"/>
          <a:srcRect/>
          <a:stretch>
            <a:fillRect/>
          </a:stretch>
        </p:blipFill>
        <p:spPr bwMode="auto">
          <a:xfrm>
            <a:off x="0" y="0"/>
            <a:ext cx="92075" cy="11113"/>
          </a:xfrm>
          <a:prstGeom prst="rect">
            <a:avLst/>
          </a:prstGeom>
          <a:noFill/>
          <a:ln w="9525">
            <a:noFill/>
            <a:miter lim="800000"/>
            <a:headEnd/>
            <a:tailEnd/>
          </a:ln>
        </p:spPr>
      </p:pic>
      <p:pic>
        <p:nvPicPr>
          <p:cNvPr id="162841" name="Picture 53"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42" name="Picture 54"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43" name="Picture 55"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44" name="Picture 56"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45" name="Picture 57"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46" name="Picture 58"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47" name="Picture 59"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48" name="Picture 60"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49" name="Picture 61"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50" name="Picture 62"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51" name="Picture 63"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52" name="Picture 64"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53" name="Picture 65"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54" name="Picture 66"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56" name="Picture 74"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57" name="Picture 75"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pic>
        <p:nvPicPr>
          <p:cNvPr id="162858" name="Picture 77" descr="http://www.unfpa.org/images/colors/ffffffpix.gif"/>
          <p:cNvPicPr>
            <a:picLocks noChangeAspect="1" noChangeArrowheads="1"/>
          </p:cNvPicPr>
          <p:nvPr/>
        </p:nvPicPr>
        <p:blipFill>
          <a:blip r:embed="rId9"/>
          <a:srcRect/>
          <a:stretch>
            <a:fillRect/>
          </a:stretch>
        </p:blipFill>
        <p:spPr bwMode="auto">
          <a:xfrm>
            <a:off x="0" y="0"/>
            <a:ext cx="2160588" cy="11113"/>
          </a:xfrm>
          <a:prstGeom prst="rect">
            <a:avLst/>
          </a:prstGeom>
          <a:noFill/>
          <a:ln w="9525">
            <a:noFill/>
            <a:miter lim="800000"/>
            <a:headEnd/>
            <a:tailEnd/>
          </a:ln>
        </p:spPr>
      </p:pic>
      <p:pic>
        <p:nvPicPr>
          <p:cNvPr id="162859" name="Picture 79" descr="http://www.unfpa.org/images/colors/ffffffpix.gif"/>
          <p:cNvPicPr>
            <a:picLocks noChangeAspect="1" noChangeArrowheads="1"/>
          </p:cNvPicPr>
          <p:nvPr/>
        </p:nvPicPr>
        <p:blipFill>
          <a:blip r:embed="rId9"/>
          <a:srcRect/>
          <a:stretch>
            <a:fillRect/>
          </a:stretch>
        </p:blipFill>
        <p:spPr bwMode="auto">
          <a:xfrm>
            <a:off x="0" y="0"/>
            <a:ext cx="2160588" cy="11113"/>
          </a:xfrm>
          <a:prstGeom prst="rect">
            <a:avLst/>
          </a:prstGeom>
          <a:noFill/>
          <a:ln w="9525">
            <a:noFill/>
            <a:miter lim="800000"/>
            <a:headEnd/>
            <a:tailEnd/>
          </a:ln>
        </p:spPr>
      </p:pic>
      <p:pic>
        <p:nvPicPr>
          <p:cNvPr id="162860" name="Picture 85" descr="http://www.unfpa.org/images/spacer.gif"/>
          <p:cNvPicPr>
            <a:picLocks noChangeAspect="1" noChangeArrowheads="1"/>
          </p:cNvPicPr>
          <p:nvPr/>
        </p:nvPicPr>
        <p:blipFill>
          <a:blip r:embed="rId4"/>
          <a:srcRect/>
          <a:stretch>
            <a:fillRect/>
          </a:stretch>
        </p:blipFill>
        <p:spPr bwMode="auto">
          <a:xfrm>
            <a:off x="0" y="0"/>
            <a:ext cx="11113" cy="11113"/>
          </a:xfrm>
          <a:prstGeom prst="rect">
            <a:avLst/>
          </a:prstGeom>
          <a:noFill/>
          <a:ln w="9525">
            <a:noFill/>
            <a:miter lim="800000"/>
            <a:headEnd/>
            <a:tailEnd/>
          </a:ln>
        </p:spPr>
      </p:pic>
      <p:sp>
        <p:nvSpPr>
          <p:cNvPr id="45" name="Date Placeholder 44"/>
          <p:cNvSpPr>
            <a:spLocks noGrp="1"/>
          </p:cNvSpPr>
          <p:nvPr>
            <p:ph type="dt" sz="quarter" idx="10"/>
          </p:nvPr>
        </p:nvSpPr>
        <p:spPr>
          <a:xfrm>
            <a:off x="142875" y="6533282"/>
            <a:ext cx="2133600" cy="365125"/>
          </a:xfrm>
        </p:spPr>
        <p:txBody>
          <a:bodyPr/>
          <a:lstStyle/>
          <a:p>
            <a:pPr>
              <a:defRPr/>
            </a:pPr>
            <a:fld id="{17FAC156-3E2D-4AD9-9A39-9087A3C21FD4}" type="datetime1">
              <a:rPr lang="tr-TR" sz="1600" smtClean="0">
                <a:solidFill>
                  <a:srgbClr val="000066"/>
                </a:solidFill>
              </a:rPr>
              <a:pPr>
                <a:defRPr/>
              </a:pPr>
              <a:t>20.05.2019</a:t>
            </a:fld>
            <a:endParaRPr lang="tr-TR" sz="1600" dirty="0">
              <a:solidFill>
                <a:srgbClr val="000066"/>
              </a:solidFill>
            </a:endParaRPr>
          </a:p>
        </p:txBody>
      </p:sp>
      <p:sp>
        <p:nvSpPr>
          <p:cNvPr id="46" name="Slide Number Placeholder 45"/>
          <p:cNvSpPr>
            <a:spLocks noGrp="1"/>
          </p:cNvSpPr>
          <p:nvPr>
            <p:ph type="sldNum" sz="quarter" idx="12"/>
          </p:nvPr>
        </p:nvSpPr>
        <p:spPr>
          <a:xfrm>
            <a:off x="6867525" y="6525344"/>
            <a:ext cx="2133600" cy="365125"/>
          </a:xfrm>
        </p:spPr>
        <p:txBody>
          <a:bodyPr/>
          <a:lstStyle/>
          <a:p>
            <a:pPr>
              <a:defRPr/>
            </a:pPr>
            <a:fld id="{37F0482D-3C91-46F6-8FFF-6A15A65B02D5}" type="slidenum">
              <a:rPr lang="tr-TR" sz="1600" smtClean="0">
                <a:solidFill>
                  <a:srgbClr val="000066"/>
                </a:solidFill>
              </a:rPr>
              <a:pPr>
                <a:defRPr/>
              </a:pPr>
              <a:t>13</a:t>
            </a:fld>
            <a:endParaRPr lang="tr-TR" sz="1600" dirty="0">
              <a:solidFill>
                <a:srgbClr val="000066"/>
              </a:solidFill>
            </a:endParaRPr>
          </a:p>
        </p:txBody>
      </p:sp>
      <p:sp>
        <p:nvSpPr>
          <p:cNvPr id="47" name="Footer Placeholder 46"/>
          <p:cNvSpPr>
            <a:spLocks noGrp="1"/>
          </p:cNvSpPr>
          <p:nvPr>
            <p:ph type="ftr" sz="quarter" idx="11"/>
          </p:nvPr>
        </p:nvSpPr>
        <p:spPr>
          <a:xfrm>
            <a:off x="2714624" y="6533282"/>
            <a:ext cx="3657575" cy="365125"/>
          </a:xfrm>
        </p:spPr>
        <p:txBody>
          <a:bodyPr/>
          <a:lstStyle/>
          <a:p>
            <a:pPr>
              <a:defRPr/>
            </a:pPr>
            <a:r>
              <a:rPr lang="tr-TR" sz="1600" dirty="0">
                <a:solidFill>
                  <a:srgbClr val="000066"/>
                </a:solidFill>
              </a:rPr>
              <a:t>www.ahmetsaltik.net</a:t>
            </a:r>
          </a:p>
        </p:txBody>
      </p:sp>
      <p:sp>
        <p:nvSpPr>
          <p:cNvPr id="50" name="Title 1"/>
          <p:cNvSpPr>
            <a:spLocks noGrp="1"/>
          </p:cNvSpPr>
          <p:nvPr>
            <p:ph type="title"/>
          </p:nvPr>
        </p:nvSpPr>
        <p:spPr>
          <a:xfrm>
            <a:off x="107504" y="6037535"/>
            <a:ext cx="4379912" cy="631825"/>
          </a:xfrm>
        </p:spPr>
        <p:txBody>
          <a:bodyPr/>
          <a:lstStyle/>
          <a:p>
            <a:pPr algn="l" eaLnBrk="1" hangingPunct="1"/>
            <a:r>
              <a:rPr lang="tr-TR" sz="2800" b="1" dirty="0">
                <a:hlinkClick r:id="rId10"/>
              </a:rPr>
              <a:t>www.unfpa.org/</a:t>
            </a:r>
            <a:r>
              <a:rPr lang="tr-TR" sz="2000" dirty="0"/>
              <a:t> </a:t>
            </a:r>
            <a:r>
              <a:rPr lang="tr-TR" sz="2000" i="1" dirty="0"/>
              <a:t>27.03.2018</a:t>
            </a:r>
            <a:endParaRPr lang="tr-TR" sz="4000" i="1" dirty="0"/>
          </a:p>
        </p:txBody>
      </p:sp>
      <p:sp>
        <p:nvSpPr>
          <p:cNvPr id="51" name="TextBox 50"/>
          <p:cNvSpPr txBox="1"/>
          <p:nvPr/>
        </p:nvSpPr>
        <p:spPr>
          <a:xfrm>
            <a:off x="0" y="5661248"/>
            <a:ext cx="9144000" cy="523220"/>
          </a:xfrm>
          <a:prstGeom prst="rect">
            <a:avLst/>
          </a:prstGeom>
          <a:noFill/>
        </p:spPr>
        <p:txBody>
          <a:bodyPr wrap="square" rtlCol="0">
            <a:spAutoFit/>
          </a:bodyPr>
          <a:lstStyle/>
          <a:p>
            <a:r>
              <a:rPr lang="tr-TR" sz="2400" b="1" dirty="0"/>
              <a:t>BM Nüfus Fonu :</a:t>
            </a:r>
            <a:r>
              <a:rPr lang="tr-TR" sz="2800" b="1" dirty="0"/>
              <a:t> </a:t>
            </a:r>
            <a:r>
              <a:rPr lang="tr-TR" sz="2800" b="1" i="1" dirty="0">
                <a:solidFill>
                  <a:srgbClr val="C00000"/>
                </a:solidFill>
              </a:rPr>
              <a:t>Dünya nüfusu 2019 sonu 7,6+ milyar!</a:t>
            </a:r>
          </a:p>
        </p:txBody>
      </p:sp>
      <p:sp>
        <p:nvSpPr>
          <p:cNvPr id="3" name="Rectangle 2"/>
          <p:cNvSpPr/>
          <p:nvPr/>
        </p:nvSpPr>
        <p:spPr>
          <a:xfrm>
            <a:off x="4788024" y="4593902"/>
            <a:ext cx="4572000" cy="923330"/>
          </a:xfrm>
          <a:prstGeom prst="rect">
            <a:avLst/>
          </a:prstGeom>
        </p:spPr>
        <p:txBody>
          <a:bodyPr>
            <a:spAutoFit/>
          </a:bodyPr>
          <a:lstStyle/>
          <a:p>
            <a:r>
              <a:rPr lang="en-US" b="1" dirty="0">
                <a:solidFill>
                  <a:srgbClr val="C00000"/>
                </a:solidFill>
              </a:rPr>
              <a:t>201</a:t>
            </a:r>
            <a:r>
              <a:rPr lang="tr-TR" b="1" dirty="0">
                <a:solidFill>
                  <a:srgbClr val="C00000"/>
                </a:solidFill>
              </a:rPr>
              <a:t>7</a:t>
            </a:r>
            <a:r>
              <a:rPr lang="en-US" b="1" dirty="0">
                <a:solidFill>
                  <a:srgbClr val="C00000"/>
                </a:solidFill>
              </a:rPr>
              <a:t> Annual Report of the UNFPA</a:t>
            </a:r>
            <a:r>
              <a:rPr lang="en-US" dirty="0">
                <a:solidFill>
                  <a:srgbClr val="808080"/>
                </a:solidFill>
              </a:rPr>
              <a:t>-</a:t>
            </a:r>
            <a:r>
              <a:rPr lang="tr-TR" i="1" dirty="0">
                <a:hlinkClick r:id="rId11"/>
              </a:rPr>
              <a:t> https://www.unfpa.org/press/state-world-population-2017</a:t>
            </a:r>
            <a:r>
              <a:rPr lang="tr-TR" i="1" dirty="0"/>
              <a:t> </a:t>
            </a:r>
          </a:p>
        </p:txBody>
      </p:sp>
      <p:pic>
        <p:nvPicPr>
          <p:cNvPr id="4" name="Picture 3"/>
          <p:cNvPicPr>
            <a:picLocks noChangeAspect="1"/>
          </p:cNvPicPr>
          <p:nvPr/>
        </p:nvPicPr>
        <p:blipFill>
          <a:blip r:embed="rId12" cstate="print"/>
          <a:stretch>
            <a:fillRect/>
          </a:stretch>
        </p:blipFill>
        <p:spPr>
          <a:xfrm>
            <a:off x="3903290" y="642367"/>
            <a:ext cx="4629150" cy="2714625"/>
          </a:xfrm>
          <a:prstGeom prst="rect">
            <a:avLst/>
          </a:prstGeom>
          <a:ln>
            <a:noFill/>
          </a:ln>
          <a:effectLst>
            <a:outerShdw blurRad="292100" dist="139700" dir="2700000" algn="tl" rotWithShape="0">
              <a:srgbClr val="333333">
                <a:alpha val="65000"/>
              </a:srgbClr>
            </a:outerShdw>
          </a:effectLst>
        </p:spPr>
      </p:pic>
      <p:pic>
        <p:nvPicPr>
          <p:cNvPr id="52" name="Picture 2" descr="https://www.unfpa.org/sites/default/files/October-2017-SWOP-launch-c-Digby-Oldridge-UNFPA_0.jpg">
            <a:extLst>
              <a:ext uri="{FF2B5EF4-FFF2-40B4-BE49-F238E27FC236}">
                <a16:creationId xmlns:a16="http://schemas.microsoft.com/office/drawing/2014/main" id="{A00FFD0E-1DE8-43F4-8773-25B94889205D}"/>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95536" y="188640"/>
            <a:ext cx="2606372" cy="3480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3" name="Dikdörtgen 52">
            <a:extLst>
              <a:ext uri="{FF2B5EF4-FFF2-40B4-BE49-F238E27FC236}">
                <a16:creationId xmlns:a16="http://schemas.microsoft.com/office/drawing/2014/main" id="{4F5E5BE7-C52A-4928-ACBB-75DC21117127}"/>
              </a:ext>
            </a:extLst>
          </p:cNvPr>
          <p:cNvSpPr/>
          <p:nvPr/>
        </p:nvSpPr>
        <p:spPr>
          <a:xfrm>
            <a:off x="179512" y="3789040"/>
            <a:ext cx="4392488"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i="1" spc="300" dirty="0">
                <a:solidFill>
                  <a:srgbClr val="000066"/>
                </a:solidFill>
                <a:highlight>
                  <a:srgbClr val="FFFF00"/>
                </a:highlight>
              </a:rPr>
              <a:t>“Worlds Apart: Reproductive Health </a:t>
            </a:r>
            <a:br>
              <a:rPr lang="tr-TR" sz="2800" b="1" i="1" spc="300" dirty="0">
                <a:solidFill>
                  <a:srgbClr val="000066"/>
                </a:solidFill>
                <a:highlight>
                  <a:srgbClr val="FFFF00"/>
                </a:highlight>
              </a:rPr>
            </a:br>
            <a:r>
              <a:rPr lang="en-US" sz="2800" b="1" i="1" spc="300" dirty="0">
                <a:solidFill>
                  <a:srgbClr val="000066"/>
                </a:solidFill>
                <a:highlight>
                  <a:srgbClr val="FFFF00"/>
                </a:highlight>
              </a:rPr>
              <a:t>and Rights in an </a:t>
            </a:r>
            <a:br>
              <a:rPr lang="tr-TR" sz="2800" b="1" i="1" spc="300" dirty="0">
                <a:solidFill>
                  <a:srgbClr val="000066"/>
                </a:solidFill>
                <a:highlight>
                  <a:srgbClr val="FFFF00"/>
                </a:highlight>
              </a:rPr>
            </a:br>
            <a:r>
              <a:rPr lang="en-US" sz="2800" b="1" i="1" spc="300" dirty="0">
                <a:solidFill>
                  <a:srgbClr val="C00000"/>
                </a:solidFill>
                <a:highlight>
                  <a:srgbClr val="FFFF00"/>
                </a:highlight>
              </a:rPr>
              <a:t>Age of Inequality</a:t>
            </a:r>
            <a:r>
              <a:rPr lang="en-US" sz="2800" b="1" i="1" spc="300" dirty="0">
                <a:solidFill>
                  <a:srgbClr val="000066"/>
                </a:solidFill>
                <a:highlight>
                  <a:srgbClr val="FFFF00"/>
                </a:highlight>
              </a:rPr>
              <a:t>.”</a:t>
            </a:r>
          </a:p>
        </p:txBody>
      </p:sp>
    </p:spTree>
    <p:extLst>
      <p:ext uri="{BB962C8B-B14F-4D97-AF65-F5344CB8AC3E}">
        <p14:creationId xmlns:p14="http://schemas.microsoft.com/office/powerpoint/2010/main" val="117628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57225" y="476672"/>
            <a:ext cx="7772400" cy="533400"/>
          </a:xfrm>
        </p:spPr>
        <p:txBody>
          <a:bodyPr/>
          <a:lstStyle/>
          <a:p>
            <a:pPr algn="ctr"/>
            <a:r>
              <a:rPr lang="tr-TR" sz="6000" b="1" i="0" dirty="0">
                <a:latin typeface="Arial" pitchFamily="34" charset="0"/>
                <a:cs typeface="Arial" pitchFamily="34" charset="0"/>
              </a:rPr>
              <a:t>Aile Planlaması</a:t>
            </a:r>
          </a:p>
        </p:txBody>
      </p:sp>
      <p:sp>
        <p:nvSpPr>
          <p:cNvPr id="26627" name="Rectangle 3"/>
          <p:cNvSpPr>
            <a:spLocks noGrp="1" noChangeArrowheads="1"/>
          </p:cNvSpPr>
          <p:nvPr>
            <p:ph type="body" idx="1"/>
          </p:nvPr>
        </p:nvSpPr>
        <p:spPr>
          <a:xfrm>
            <a:off x="71438" y="1124744"/>
            <a:ext cx="9072562" cy="5347494"/>
          </a:xfrm>
        </p:spPr>
        <p:txBody>
          <a:bodyPr/>
          <a:lstStyle/>
          <a:p>
            <a:pPr>
              <a:lnSpc>
                <a:spcPct val="90000"/>
              </a:lnSpc>
            </a:pPr>
            <a:r>
              <a:rPr lang="tr-TR" dirty="0">
                <a:latin typeface="Arial" pitchFamily="34" charset="0"/>
                <a:cs typeface="Arial" pitchFamily="34" charset="0"/>
              </a:rPr>
              <a:t>Ailelerin; istedikleri zaman, istedikleri </a:t>
            </a:r>
            <a:r>
              <a:rPr lang="tr-TR" i="1" dirty="0">
                <a:latin typeface="Arial" pitchFamily="34" charset="0"/>
                <a:cs typeface="Arial" pitchFamily="34" charset="0"/>
              </a:rPr>
              <a:t>(</a:t>
            </a:r>
            <a:r>
              <a:rPr lang="tr-TR" i="1" u="sng" dirty="0">
                <a:solidFill>
                  <a:srgbClr val="33CCFF"/>
                </a:solidFill>
                <a:latin typeface="Arial" pitchFamily="34" charset="0"/>
                <a:cs typeface="Arial" pitchFamily="34" charset="0"/>
              </a:rPr>
              <a:t>bakabilecekleri kadar</a:t>
            </a:r>
            <a:r>
              <a:rPr lang="tr-TR" i="1" dirty="0">
                <a:latin typeface="Arial" pitchFamily="34" charset="0"/>
                <a:cs typeface="Arial" pitchFamily="34" charset="0"/>
              </a:rPr>
              <a:t>) </a:t>
            </a:r>
            <a:r>
              <a:rPr lang="tr-TR" dirty="0">
                <a:latin typeface="Arial" pitchFamily="34" charset="0"/>
                <a:cs typeface="Arial" pitchFamily="34" charset="0"/>
              </a:rPr>
              <a:t>çocuk sahibi olmasıdır.</a:t>
            </a:r>
          </a:p>
          <a:p>
            <a:pPr>
              <a:lnSpc>
                <a:spcPct val="90000"/>
              </a:lnSpc>
            </a:pPr>
            <a:r>
              <a:rPr lang="tr-TR" dirty="0">
                <a:latin typeface="Arial" pitchFamily="34" charset="0"/>
                <a:cs typeface="Arial" pitchFamily="34" charset="0"/>
              </a:rPr>
              <a:t>İki doğum arasında en az 2-3 yıl olmalıdır. </a:t>
            </a:r>
            <a:br>
              <a:rPr lang="tr-TR" dirty="0">
                <a:latin typeface="Arial" pitchFamily="34" charset="0"/>
                <a:cs typeface="Arial" pitchFamily="34" charset="0"/>
              </a:rPr>
            </a:br>
            <a:r>
              <a:rPr lang="tr-TR" dirty="0">
                <a:latin typeface="Arial" pitchFamily="34" charset="0"/>
                <a:cs typeface="Arial" pitchFamily="34" charset="0"/>
              </a:rPr>
              <a:t>Sık doğumlar, anne bedenindeki demir, kalsiyum, fosfor, iyot.. depolarını azaltır. </a:t>
            </a:r>
            <a:r>
              <a:rPr lang="tr-TR" i="1" dirty="0">
                <a:solidFill>
                  <a:srgbClr val="FF0000"/>
                </a:solidFill>
                <a:highlight>
                  <a:srgbClr val="FFFF00"/>
                </a:highlight>
                <a:latin typeface="Arial" pitchFamily="34" charset="0"/>
                <a:cs typeface="Arial" pitchFamily="34" charset="0"/>
              </a:rPr>
              <a:t>3-4 doğumdan fazlası tıbbi olarak uygun değildir.</a:t>
            </a:r>
          </a:p>
          <a:p>
            <a:pPr>
              <a:lnSpc>
                <a:spcPct val="90000"/>
              </a:lnSpc>
            </a:pPr>
            <a:r>
              <a:rPr lang="tr-TR" dirty="0">
                <a:latin typeface="Arial" pitchFamily="34" charset="0"/>
                <a:cs typeface="Arial" pitchFamily="34" charset="0"/>
              </a:rPr>
              <a:t>Sık doğumlar düşüklere, erken doğumlara </a:t>
            </a:r>
            <a:br>
              <a:rPr lang="tr-TR" dirty="0">
                <a:latin typeface="Arial" pitchFamily="34" charset="0"/>
                <a:cs typeface="Arial" pitchFamily="34" charset="0"/>
              </a:rPr>
            </a:br>
            <a:r>
              <a:rPr lang="tr-TR" dirty="0">
                <a:latin typeface="Arial" pitchFamily="34" charset="0"/>
                <a:cs typeface="Arial" pitchFamily="34" charset="0"/>
              </a:rPr>
              <a:t>ve </a:t>
            </a:r>
            <a:r>
              <a:rPr lang="tr-TR" b="1" dirty="0">
                <a:solidFill>
                  <a:srgbClr val="C00000"/>
                </a:solidFill>
                <a:latin typeface="Arial" pitchFamily="34" charset="0"/>
                <a:cs typeface="Arial" pitchFamily="34" charset="0"/>
              </a:rPr>
              <a:t>ölü doğumlara</a:t>
            </a:r>
            <a:r>
              <a:rPr lang="tr-TR" dirty="0">
                <a:latin typeface="Arial" pitchFamily="34" charset="0"/>
                <a:cs typeface="Arial" pitchFamily="34" charset="0"/>
              </a:rPr>
              <a:t> yol açabilir.</a:t>
            </a:r>
          </a:p>
          <a:p>
            <a:pPr>
              <a:lnSpc>
                <a:spcPct val="90000"/>
              </a:lnSpc>
            </a:pPr>
            <a:r>
              <a:rPr lang="tr-TR" dirty="0">
                <a:latin typeface="Arial" pitchFamily="34" charset="0"/>
                <a:cs typeface="Arial" pitchFamily="34" charset="0"/>
              </a:rPr>
              <a:t>Çok genç veya ileri yaşlardaki doğumlar risklidir (</a:t>
            </a:r>
            <a:r>
              <a:rPr lang="tr-TR" i="1" dirty="0">
                <a:solidFill>
                  <a:srgbClr val="CC9900"/>
                </a:solidFill>
                <a:latin typeface="Arial" pitchFamily="34" charset="0"/>
                <a:cs typeface="Arial" pitchFamily="34" charset="0"/>
              </a:rPr>
              <a:t>20 - 35 yaş arası idealdir</a:t>
            </a:r>
            <a:r>
              <a:rPr lang="tr-TR" dirty="0">
                <a:latin typeface="Arial" pitchFamily="34" charset="0"/>
                <a:cs typeface="Arial" pitchFamily="34" charset="0"/>
              </a:rPr>
              <a:t>).</a:t>
            </a:r>
          </a:p>
          <a:p>
            <a:pPr>
              <a:lnSpc>
                <a:spcPct val="90000"/>
              </a:lnSpc>
            </a:pPr>
            <a:r>
              <a:rPr lang="tr-TR" dirty="0">
                <a:latin typeface="Arial" pitchFamily="34" charset="0"/>
                <a:cs typeface="Arial" pitchFamily="34" charset="0"/>
              </a:rPr>
              <a:t>Ailelerin çocuk sayısı ve arasını planlamasıdır.</a:t>
            </a:r>
          </a:p>
        </p:txBody>
      </p:sp>
      <p:sp>
        <p:nvSpPr>
          <p:cNvPr id="110596" name="Date Placeholder 3"/>
          <p:cNvSpPr>
            <a:spLocks noGrp="1"/>
          </p:cNvSpPr>
          <p:nvPr>
            <p:ph type="dt" sz="quarter" idx="10"/>
          </p:nvPr>
        </p:nvSpPr>
        <p:spPr>
          <a:xfrm>
            <a:off x="357188" y="6472238"/>
            <a:ext cx="1905000" cy="4572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85EF987-0674-4BAA-8E00-44E0F6CA5582}" type="datetime1">
              <a:rPr kumimoji="0" lang="tr-TR" sz="1400" b="0" i="0" u="none" strike="noStrike" kern="1200" cap="none" spc="0" normalizeH="0" baseline="0" noProof="0" smtClean="0">
                <a:ln>
                  <a:noFill/>
                </a:ln>
                <a:solidFill>
                  <a:srgbClr val="FFFFCC"/>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20.05.2019</a:t>
            </a:fld>
            <a:endParaRPr kumimoji="0" lang="tr-TR" sz="1400" b="0" i="0" u="none" strike="noStrike" kern="1200" cap="none" spc="0" normalizeH="0" baseline="0" noProof="0">
              <a:ln>
                <a:noFill/>
              </a:ln>
              <a:solidFill>
                <a:srgbClr val="FFFFCC"/>
              </a:solidFill>
              <a:effectLst/>
              <a:uLnTx/>
              <a:uFillTx/>
              <a:latin typeface="Arial" pitchFamily="34" charset="0"/>
              <a:ea typeface="+mn-ea"/>
              <a:cs typeface="+mn-cs"/>
            </a:endParaRPr>
          </a:p>
        </p:txBody>
      </p:sp>
      <p:sp>
        <p:nvSpPr>
          <p:cNvPr id="110597" name="Slide Number Placeholder 4"/>
          <p:cNvSpPr>
            <a:spLocks noGrp="1"/>
          </p:cNvSpPr>
          <p:nvPr>
            <p:ph type="sldNum" sz="quarter" idx="12"/>
          </p:nvPr>
        </p:nvSpPr>
        <p:spPr>
          <a:xfrm>
            <a:off x="6953250" y="6472238"/>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4D1EB8-1196-4E2A-A933-6C00E53ECEEB}" type="slidenum">
              <a:rPr kumimoji="0" lang="tr-TR" sz="1400" b="0" i="0" u="none" strike="noStrike" kern="1200" cap="none" spc="0" normalizeH="0" baseline="0" noProof="0" smtClean="0">
                <a:ln>
                  <a:noFill/>
                </a:ln>
                <a:solidFill>
                  <a:srgbClr val="FFFFCC"/>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tr-TR" sz="1400" b="0" i="0" u="none" strike="noStrike" kern="1200" cap="none" spc="0" normalizeH="0" baseline="0" noProof="0">
              <a:ln>
                <a:noFill/>
              </a:ln>
              <a:solidFill>
                <a:srgbClr val="FFFFCC"/>
              </a:solidFill>
              <a:effectLst/>
              <a:uLnTx/>
              <a:uFillTx/>
              <a:latin typeface="Arial" pitchFamily="34" charset="0"/>
              <a:ea typeface="+mn-ea"/>
              <a:cs typeface="+mn-cs"/>
            </a:endParaRPr>
          </a:p>
        </p:txBody>
      </p:sp>
      <p:sp>
        <p:nvSpPr>
          <p:cNvPr id="110598" name="Footer Placeholder 5"/>
          <p:cNvSpPr>
            <a:spLocks noGrp="1"/>
          </p:cNvSpPr>
          <p:nvPr>
            <p:ph type="ftr" sz="quarter" idx="11"/>
          </p:nvPr>
        </p:nvSpPr>
        <p:spPr>
          <a:xfrm>
            <a:off x="3071813" y="6472238"/>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spc="0" normalizeH="0" baseline="0" noProof="0" dirty="0">
                <a:ln>
                  <a:noFill/>
                </a:ln>
                <a:solidFill>
                  <a:srgbClr val="CC0066">
                    <a:lumMod val="60000"/>
                    <a:lumOff val="40000"/>
                  </a:srgbClr>
                </a:solidFill>
                <a:effectLst/>
                <a:uLnTx/>
                <a:uFillTx/>
                <a:latin typeface="Arial" pitchFamily="34" charset="0"/>
                <a:ea typeface="+mn-ea"/>
                <a:cs typeface="+mn-cs"/>
              </a:rPr>
              <a:t>www.ahmetsaltik.net</a:t>
            </a:r>
          </a:p>
        </p:txBody>
      </p:sp>
    </p:spTree>
    <p:extLst>
      <p:ext uri="{BB962C8B-B14F-4D97-AF65-F5344CB8AC3E}">
        <p14:creationId xmlns:p14="http://schemas.microsoft.com/office/powerpoint/2010/main" val="9542014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 calcmode="lin" valueType="num">
                                      <p:cBhvr additive="base">
                                        <p:cTn id="17"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 calcmode="lin" valueType="num">
                                      <p:cBhvr additive="base">
                                        <p:cTn id="22"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 calcmode="lin" valueType="num">
                                      <p:cBhvr additive="base">
                                        <p:cTn id="27"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 calcmode="lin" valueType="num">
                                      <p:cBhvr additive="base">
                                        <p:cTn id="32"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57225" y="476672"/>
            <a:ext cx="7772400" cy="533400"/>
          </a:xfrm>
        </p:spPr>
        <p:txBody>
          <a:bodyPr/>
          <a:lstStyle/>
          <a:p>
            <a:pPr algn="ctr"/>
            <a:r>
              <a:rPr lang="tr-TR" sz="4800" b="1" i="0" dirty="0">
                <a:latin typeface="Arial" pitchFamily="34" charset="0"/>
                <a:cs typeface="Arial" pitchFamily="34" charset="0"/>
              </a:rPr>
              <a:t>Aile ve Nüfus Planlaması</a:t>
            </a:r>
          </a:p>
        </p:txBody>
      </p:sp>
      <p:sp>
        <p:nvSpPr>
          <p:cNvPr id="26627" name="Rectangle 3"/>
          <p:cNvSpPr>
            <a:spLocks noGrp="1" noChangeArrowheads="1"/>
          </p:cNvSpPr>
          <p:nvPr>
            <p:ph type="body" idx="1"/>
          </p:nvPr>
        </p:nvSpPr>
        <p:spPr>
          <a:xfrm>
            <a:off x="35496" y="1124744"/>
            <a:ext cx="9072562" cy="5347494"/>
          </a:xfrm>
        </p:spPr>
        <p:style>
          <a:lnRef idx="2">
            <a:schemeClr val="accent6">
              <a:shade val="50000"/>
            </a:schemeClr>
          </a:lnRef>
          <a:fillRef idx="1">
            <a:schemeClr val="accent6"/>
          </a:fillRef>
          <a:effectRef idx="0">
            <a:schemeClr val="accent6"/>
          </a:effectRef>
          <a:fontRef idx="minor">
            <a:schemeClr val="lt1"/>
          </a:fontRef>
        </p:style>
        <p:txBody>
          <a:bodyPr/>
          <a:lstStyle/>
          <a:p>
            <a:pPr>
              <a:lnSpc>
                <a:spcPct val="90000"/>
              </a:lnSpc>
            </a:pPr>
            <a:r>
              <a:rPr lang="tr-TR" sz="3000" b="1" dirty="0">
                <a:solidFill>
                  <a:srgbClr val="00FFCC"/>
                </a:solidFill>
                <a:latin typeface="Arial" pitchFamily="34" charset="0"/>
                <a:cs typeface="Arial" pitchFamily="34" charset="0"/>
              </a:rPr>
              <a:t>Aile planlaması</a:t>
            </a:r>
            <a:r>
              <a:rPr lang="tr-TR" sz="3000" dirty="0">
                <a:latin typeface="Arial" pitchFamily="34" charset="0"/>
                <a:cs typeface="Arial" pitchFamily="34" charset="0"/>
              </a:rPr>
              <a:t>, tıbbi nedenlerle çocuk sahibi olamayan çiftlere tıbbi desteği de içerir.</a:t>
            </a:r>
          </a:p>
          <a:p>
            <a:pPr>
              <a:lnSpc>
                <a:spcPct val="90000"/>
              </a:lnSpc>
            </a:pPr>
            <a:r>
              <a:rPr lang="tr-TR" sz="3000" dirty="0">
                <a:latin typeface="Arial" pitchFamily="34" charset="0"/>
                <a:cs typeface="Arial" pitchFamily="34" charset="0"/>
              </a:rPr>
              <a:t>Üreme sağlığı hizmetlerinin önemli parçasıdır.</a:t>
            </a:r>
          </a:p>
          <a:p>
            <a:pPr>
              <a:lnSpc>
                <a:spcPct val="90000"/>
              </a:lnSpc>
            </a:pPr>
            <a:r>
              <a:rPr lang="tr-TR" sz="3000" dirty="0">
                <a:latin typeface="Arial" pitchFamily="34" charset="0"/>
                <a:cs typeface="Arial" pitchFamily="34" charset="0"/>
              </a:rPr>
              <a:t>Türkiye’de özel sağlık kuruluşları dışında TSM (Toplum Sağlığı Merkezi) </a:t>
            </a:r>
            <a:r>
              <a:rPr lang="tr-TR" sz="3000" b="1" dirty="0">
                <a:latin typeface="Arial" pitchFamily="34" charset="0"/>
                <a:cs typeface="Arial" pitchFamily="34" charset="0"/>
              </a:rPr>
              <a:t>ÇEKÜS</a:t>
            </a:r>
            <a:r>
              <a:rPr lang="tr-TR" sz="3000" dirty="0">
                <a:latin typeface="Arial" pitchFamily="34" charset="0"/>
                <a:cs typeface="Arial" pitchFamily="34" charset="0"/>
              </a:rPr>
              <a:t> (Çocuk, Ergen ve Kadın Üreme Sağlığı) birimlerinde, </a:t>
            </a:r>
            <a:br>
              <a:rPr lang="tr-TR" sz="3000" dirty="0">
                <a:latin typeface="Arial" pitchFamily="34" charset="0"/>
                <a:cs typeface="Arial" pitchFamily="34" charset="0"/>
              </a:rPr>
            </a:br>
            <a:r>
              <a:rPr lang="tr-TR" sz="3000" dirty="0">
                <a:latin typeface="Arial" pitchFamily="34" charset="0"/>
                <a:cs typeface="Arial" pitchFamily="34" charset="0"/>
              </a:rPr>
              <a:t>Aile hekimliği merkezlerinde verilmektedir.</a:t>
            </a:r>
            <a:br>
              <a:rPr lang="tr-TR" sz="3000" dirty="0">
                <a:latin typeface="Arial" pitchFamily="34" charset="0"/>
                <a:cs typeface="Arial" pitchFamily="34" charset="0"/>
              </a:rPr>
            </a:br>
            <a:endParaRPr lang="tr-TR" sz="1000" dirty="0">
              <a:latin typeface="Arial" pitchFamily="34" charset="0"/>
              <a:cs typeface="Arial" pitchFamily="34" charset="0"/>
            </a:endParaRPr>
          </a:p>
          <a:p>
            <a:pPr>
              <a:lnSpc>
                <a:spcPct val="90000"/>
              </a:lnSpc>
            </a:pPr>
            <a:r>
              <a:rPr lang="tr-TR" sz="3000" b="1" dirty="0">
                <a:solidFill>
                  <a:srgbClr val="00FFCC"/>
                </a:solidFill>
                <a:latin typeface="Arial" pitchFamily="34" charset="0"/>
                <a:cs typeface="Arial" pitchFamily="34" charset="0"/>
              </a:rPr>
              <a:t>NÜFUS PLANLAMASI</a:t>
            </a:r>
            <a:r>
              <a:rPr lang="tr-TR" sz="3000" dirty="0">
                <a:latin typeface="Arial" pitchFamily="34" charset="0"/>
                <a:cs typeface="Arial" pitchFamily="34" charset="0"/>
              </a:rPr>
              <a:t> ise </a:t>
            </a:r>
            <a:r>
              <a:rPr lang="tr-TR" sz="3000" i="1" dirty="0">
                <a:solidFill>
                  <a:schemeClr val="tx1">
                    <a:lumMod val="75000"/>
                  </a:schemeClr>
                </a:solidFill>
                <a:latin typeface="Arial" pitchFamily="34" charset="0"/>
                <a:cs typeface="Arial" pitchFamily="34" charset="0"/>
              </a:rPr>
              <a:t>Devletin nüfusunun büyüklüğünü (niceliğini), artış – azalışını, niteliğini (eğitim, meslek vb.), ülke coğrafyasında dağılımını (kır – kent).. Yasa ve alt mevzuatla Planlamasıdır</a:t>
            </a:r>
            <a:r>
              <a:rPr lang="tr-TR" sz="3000" dirty="0">
                <a:latin typeface="Arial" pitchFamily="34" charset="0"/>
                <a:cs typeface="Arial" pitchFamily="34" charset="0"/>
              </a:rPr>
              <a:t>.</a:t>
            </a:r>
          </a:p>
        </p:txBody>
      </p:sp>
      <p:sp>
        <p:nvSpPr>
          <p:cNvPr id="110596" name="Date Placeholder 3"/>
          <p:cNvSpPr>
            <a:spLocks noGrp="1"/>
          </p:cNvSpPr>
          <p:nvPr>
            <p:ph type="dt" sz="quarter" idx="10"/>
          </p:nvPr>
        </p:nvSpPr>
        <p:spPr>
          <a:xfrm>
            <a:off x="357188" y="6472238"/>
            <a:ext cx="1905000" cy="4572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85EF987-0674-4BAA-8E00-44E0F6CA5582}" type="datetime1">
              <a:rPr kumimoji="0" lang="tr-TR" sz="1400" b="0" i="0" u="none" strike="noStrike" kern="1200" cap="none" spc="0" normalizeH="0" baseline="0" noProof="0" smtClean="0">
                <a:ln>
                  <a:noFill/>
                </a:ln>
                <a:solidFill>
                  <a:srgbClr val="FFFFCC"/>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20.05.2019</a:t>
            </a:fld>
            <a:endParaRPr kumimoji="0" lang="tr-TR" sz="1400" b="0" i="0" u="none" strike="noStrike" kern="1200" cap="none" spc="0" normalizeH="0" baseline="0" noProof="0">
              <a:ln>
                <a:noFill/>
              </a:ln>
              <a:solidFill>
                <a:srgbClr val="FFFFCC"/>
              </a:solidFill>
              <a:effectLst/>
              <a:uLnTx/>
              <a:uFillTx/>
              <a:latin typeface="Arial" pitchFamily="34" charset="0"/>
              <a:ea typeface="+mn-ea"/>
              <a:cs typeface="+mn-cs"/>
            </a:endParaRPr>
          </a:p>
        </p:txBody>
      </p:sp>
      <p:sp>
        <p:nvSpPr>
          <p:cNvPr id="110597" name="Slide Number Placeholder 4"/>
          <p:cNvSpPr>
            <a:spLocks noGrp="1"/>
          </p:cNvSpPr>
          <p:nvPr>
            <p:ph type="sldNum" sz="quarter" idx="12"/>
          </p:nvPr>
        </p:nvSpPr>
        <p:spPr>
          <a:xfrm>
            <a:off x="6953250" y="6472238"/>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4D1EB8-1196-4E2A-A933-6C00E53ECEEB}" type="slidenum">
              <a:rPr kumimoji="0" lang="tr-TR" sz="1400" b="0" i="0" u="none" strike="noStrike" kern="1200" cap="none" spc="0" normalizeH="0" baseline="0" noProof="0" smtClean="0">
                <a:ln>
                  <a:noFill/>
                </a:ln>
                <a:solidFill>
                  <a:srgbClr val="FFFFCC"/>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tr-TR" sz="1400" b="0" i="0" u="none" strike="noStrike" kern="1200" cap="none" spc="0" normalizeH="0" baseline="0" noProof="0">
              <a:ln>
                <a:noFill/>
              </a:ln>
              <a:solidFill>
                <a:srgbClr val="FFFFCC"/>
              </a:solidFill>
              <a:effectLst/>
              <a:uLnTx/>
              <a:uFillTx/>
              <a:latin typeface="Arial" pitchFamily="34" charset="0"/>
              <a:ea typeface="+mn-ea"/>
              <a:cs typeface="+mn-cs"/>
            </a:endParaRPr>
          </a:p>
        </p:txBody>
      </p:sp>
      <p:sp>
        <p:nvSpPr>
          <p:cNvPr id="110598" name="Footer Placeholder 5"/>
          <p:cNvSpPr>
            <a:spLocks noGrp="1"/>
          </p:cNvSpPr>
          <p:nvPr>
            <p:ph type="ftr" sz="quarter" idx="11"/>
          </p:nvPr>
        </p:nvSpPr>
        <p:spPr>
          <a:xfrm>
            <a:off x="3071813" y="6472238"/>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spc="0" normalizeH="0" baseline="0" noProof="0" dirty="0">
                <a:ln>
                  <a:noFill/>
                </a:ln>
                <a:solidFill>
                  <a:srgbClr val="CC0066">
                    <a:lumMod val="60000"/>
                    <a:lumOff val="40000"/>
                  </a:srgbClr>
                </a:solidFill>
                <a:effectLst/>
                <a:uLnTx/>
                <a:uFillTx/>
                <a:latin typeface="Arial" pitchFamily="34" charset="0"/>
                <a:ea typeface="+mn-ea"/>
                <a:cs typeface="+mn-cs"/>
              </a:rPr>
              <a:t>www.ahmetsaltik.net</a:t>
            </a:r>
          </a:p>
        </p:txBody>
      </p:sp>
    </p:spTree>
    <p:extLst>
      <p:ext uri="{BB962C8B-B14F-4D97-AF65-F5344CB8AC3E}">
        <p14:creationId xmlns:p14="http://schemas.microsoft.com/office/powerpoint/2010/main" val="24191170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 calcmode="lin" valueType="num">
                                      <p:cBhvr additive="base">
                                        <p:cTn id="17"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 calcmode="lin" valueType="num">
                                      <p:cBhvr additive="base">
                                        <p:cTn id="22"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 calcmode="lin" valueType="num">
                                      <p:cBhvr additive="base">
                                        <p:cTn id="27"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ctrTitle"/>
          </p:nvPr>
        </p:nvSpPr>
        <p:spPr>
          <a:xfrm>
            <a:off x="71438" y="44624"/>
            <a:ext cx="8929687" cy="1285875"/>
          </a:xfrm>
        </p:spPr>
        <p:txBody>
          <a:bodyPr/>
          <a:lstStyle/>
          <a:p>
            <a:pPr eaLnBrk="1" hangingPunct="1">
              <a:defRPr/>
            </a:pPr>
            <a:r>
              <a:rPr lang="tr-TR" b="1" dirty="0">
                <a:solidFill>
                  <a:srgbClr val="003300"/>
                </a:solidFill>
              </a:rPr>
              <a:t>Atatürk’ten nüfus sayımı hakkında : </a:t>
            </a:r>
            <a:br>
              <a:rPr lang="tr-TR" sz="4000" dirty="0">
                <a:solidFill>
                  <a:srgbClr val="003300"/>
                </a:solidFill>
              </a:rPr>
            </a:br>
            <a:endParaRPr lang="tr-TR" sz="4000" b="1" spc="600" dirty="0">
              <a:solidFill>
                <a:srgbClr val="003300"/>
              </a:solidFill>
              <a:latin typeface="Tahoma" pitchFamily="34" charset="0"/>
              <a:cs typeface="Tahoma" pitchFamily="34" charset="0"/>
            </a:endParaRPr>
          </a:p>
        </p:txBody>
      </p:sp>
      <p:sp>
        <p:nvSpPr>
          <p:cNvPr id="160771" name="Subtitle 2"/>
          <p:cNvSpPr>
            <a:spLocks noGrp="1"/>
          </p:cNvSpPr>
          <p:nvPr>
            <p:ph type="subTitle" idx="1"/>
          </p:nvPr>
        </p:nvSpPr>
        <p:spPr>
          <a:xfrm>
            <a:off x="142875" y="764704"/>
            <a:ext cx="5908675" cy="5688632"/>
          </a:xfrm>
          <a:ln w="50800">
            <a:solidFill>
              <a:srgbClr val="660066"/>
            </a:solidFill>
          </a:ln>
        </p:spPr>
        <p:txBody>
          <a:bodyPr/>
          <a:lstStyle/>
          <a:p>
            <a:pPr eaLnBrk="1" hangingPunct="1"/>
            <a:br>
              <a:rPr lang="tr-TR" sz="400" dirty="0">
                <a:solidFill>
                  <a:srgbClr val="000066"/>
                </a:solidFill>
              </a:rPr>
            </a:br>
            <a:r>
              <a:rPr lang="tr-TR" sz="2800" dirty="0">
                <a:solidFill>
                  <a:srgbClr val="000066"/>
                </a:solidFill>
              </a:rPr>
              <a:t>«</a:t>
            </a:r>
            <a:r>
              <a:rPr lang="tr-TR" sz="2600" dirty="0">
                <a:solidFill>
                  <a:srgbClr val="000066"/>
                </a:solidFill>
              </a:rPr>
              <a:t>Efendiler, nüfus sorunu bir memleketin en önemli yaşamsal sorunlarındandır. Yönetsel, askeri, mali ve ekonomik sorunlarda ülke nüfusunun gerçek sayısını bilmek ne denli gerekli ise, </a:t>
            </a:r>
            <a:br>
              <a:rPr lang="tr-TR" sz="2600" dirty="0">
                <a:solidFill>
                  <a:srgbClr val="000066"/>
                </a:solidFill>
              </a:rPr>
            </a:br>
            <a:r>
              <a:rPr lang="tr-TR" sz="2600" dirty="0">
                <a:solidFill>
                  <a:srgbClr val="000066"/>
                </a:solidFill>
              </a:rPr>
              <a:t>her yıl yapılacak istatistiklerle nüfusun </a:t>
            </a:r>
            <a:br>
              <a:rPr lang="tr-TR" sz="2600" dirty="0">
                <a:solidFill>
                  <a:srgbClr val="000066"/>
                </a:solidFill>
              </a:rPr>
            </a:br>
            <a:r>
              <a:rPr lang="tr-TR" sz="2600" dirty="0">
                <a:solidFill>
                  <a:srgbClr val="000066"/>
                </a:solidFill>
              </a:rPr>
              <a:t>artış veya azalış miktarı anlaşılmadan </a:t>
            </a:r>
            <a:br>
              <a:rPr lang="tr-TR" sz="2600" dirty="0">
                <a:solidFill>
                  <a:srgbClr val="000066"/>
                </a:solidFill>
              </a:rPr>
            </a:br>
            <a:r>
              <a:rPr lang="tr-TR" sz="2600" dirty="0">
                <a:solidFill>
                  <a:srgbClr val="000066"/>
                </a:solidFill>
              </a:rPr>
              <a:t>artış nedenlerinin südürülmesi ve </a:t>
            </a:r>
            <a:br>
              <a:rPr lang="tr-TR" sz="2600" dirty="0">
                <a:solidFill>
                  <a:srgbClr val="000066"/>
                </a:solidFill>
              </a:rPr>
            </a:br>
            <a:r>
              <a:rPr lang="tr-TR" sz="2600" dirty="0">
                <a:solidFill>
                  <a:srgbClr val="000066"/>
                </a:solidFill>
              </a:rPr>
              <a:t>azalış nedenlerinin yok edilmesi için </a:t>
            </a:r>
            <a:br>
              <a:rPr lang="tr-TR" sz="2600" dirty="0">
                <a:solidFill>
                  <a:srgbClr val="000066"/>
                </a:solidFill>
              </a:rPr>
            </a:br>
            <a:r>
              <a:rPr lang="tr-TR" sz="2600" dirty="0">
                <a:solidFill>
                  <a:srgbClr val="000066"/>
                </a:solidFill>
              </a:rPr>
              <a:t>önlem almanın olanaklı olamayacağı bellidir. Bundan dolayı, </a:t>
            </a:r>
            <a:br>
              <a:rPr lang="tr-TR" sz="2600" dirty="0">
                <a:solidFill>
                  <a:srgbClr val="000066"/>
                </a:solidFill>
              </a:rPr>
            </a:br>
            <a:r>
              <a:rPr lang="tr-TR" sz="2600" dirty="0">
                <a:solidFill>
                  <a:srgbClr val="000066"/>
                </a:solidFill>
              </a:rPr>
              <a:t>yeniden nüfus sayımı yapılmasına </a:t>
            </a:r>
            <a:br>
              <a:rPr lang="tr-TR" sz="2600" dirty="0">
                <a:solidFill>
                  <a:srgbClr val="000066"/>
                </a:solidFill>
              </a:rPr>
            </a:br>
            <a:r>
              <a:rPr lang="tr-TR" sz="2600" dirty="0">
                <a:solidFill>
                  <a:srgbClr val="000066"/>
                </a:solidFill>
              </a:rPr>
              <a:t>pek ivedi ve kesin bir gereklilik kesindir.»</a:t>
            </a:r>
            <a:r>
              <a:rPr lang="tr-TR" sz="2800" dirty="0">
                <a:solidFill>
                  <a:srgbClr val="000066"/>
                </a:solidFill>
              </a:rPr>
              <a:t> </a:t>
            </a:r>
            <a:br>
              <a:rPr lang="tr-TR" sz="2000" dirty="0">
                <a:solidFill>
                  <a:srgbClr val="000066"/>
                </a:solidFill>
              </a:rPr>
            </a:br>
            <a:r>
              <a:rPr lang="tr-TR" sz="2000" i="1" dirty="0">
                <a:solidFill>
                  <a:schemeClr val="tx1"/>
                </a:solidFill>
              </a:rPr>
              <a:t>(</a:t>
            </a:r>
            <a:r>
              <a:rPr lang="tr-TR" sz="2000" i="1" dirty="0">
                <a:solidFill>
                  <a:srgbClr val="000000"/>
                </a:solidFill>
              </a:rPr>
              <a:t>01.03.1923, TBMM, 4. Toplanma Yılını Açarken </a:t>
            </a:r>
            <a:r>
              <a:rPr lang="tr-TR" sz="2000" i="1" dirty="0">
                <a:solidFill>
                  <a:schemeClr val="tx1"/>
                </a:solidFill>
              </a:rPr>
              <a:t>)</a:t>
            </a:r>
            <a:endParaRPr lang="tr-TR" sz="2000" dirty="0">
              <a:solidFill>
                <a:schemeClr val="tx1"/>
              </a:solidFill>
            </a:endParaRPr>
          </a:p>
        </p:txBody>
      </p:sp>
      <p:pic>
        <p:nvPicPr>
          <p:cNvPr id="12290" name="Picture 2"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56063" y="-204788"/>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7175" y="-68263"/>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1550" y="-68263"/>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7650" y="342900"/>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7350" y="342900"/>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63638" y="342900"/>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38400" y="342900"/>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ATATÜRK\Ata Fotoğrafları\Ata İçimiden bir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8029" y="1484784"/>
            <a:ext cx="2726459" cy="38884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8" name="Date Placeholder 44"/>
          <p:cNvSpPr>
            <a:spLocks noGrp="1"/>
          </p:cNvSpPr>
          <p:nvPr>
            <p:ph type="dt" sz="quarter" idx="10"/>
          </p:nvPr>
        </p:nvSpPr>
        <p:spPr>
          <a:xfrm>
            <a:off x="142875" y="6533282"/>
            <a:ext cx="2133600" cy="365125"/>
          </a:xfrm>
        </p:spPr>
        <p:txBody>
          <a:bodyPr/>
          <a:lstStyle/>
          <a:p>
            <a:pPr>
              <a:defRPr/>
            </a:pPr>
            <a:fld id="{17FAC156-3E2D-4AD9-9A39-9087A3C21FD4}" type="datetime1">
              <a:rPr lang="tr-TR" sz="1600" smtClean="0">
                <a:solidFill>
                  <a:schemeClr val="tx1"/>
                </a:solidFill>
              </a:rPr>
              <a:pPr>
                <a:defRPr/>
              </a:pPr>
              <a:t>20.05.2019</a:t>
            </a:fld>
            <a:endParaRPr lang="tr-TR" sz="1600" dirty="0">
              <a:solidFill>
                <a:schemeClr val="tx1"/>
              </a:solidFill>
            </a:endParaRPr>
          </a:p>
        </p:txBody>
      </p:sp>
      <p:sp>
        <p:nvSpPr>
          <p:cNvPr id="19" name="Slide Number Placeholder 45"/>
          <p:cNvSpPr>
            <a:spLocks noGrp="1"/>
          </p:cNvSpPr>
          <p:nvPr>
            <p:ph type="sldNum" sz="quarter" idx="12"/>
          </p:nvPr>
        </p:nvSpPr>
        <p:spPr>
          <a:xfrm>
            <a:off x="6867525" y="6525344"/>
            <a:ext cx="2133600" cy="365125"/>
          </a:xfrm>
        </p:spPr>
        <p:txBody>
          <a:bodyPr/>
          <a:lstStyle/>
          <a:p>
            <a:pPr>
              <a:defRPr/>
            </a:pPr>
            <a:fld id="{37F0482D-3C91-46F6-8FFF-6A15A65B02D5}" type="slidenum">
              <a:rPr lang="tr-TR" sz="1600" smtClean="0">
                <a:solidFill>
                  <a:srgbClr val="000066"/>
                </a:solidFill>
              </a:rPr>
              <a:pPr>
                <a:defRPr/>
              </a:pPr>
              <a:t>16</a:t>
            </a:fld>
            <a:endParaRPr lang="tr-TR" sz="1600" dirty="0">
              <a:solidFill>
                <a:srgbClr val="000066"/>
              </a:solidFill>
            </a:endParaRPr>
          </a:p>
        </p:txBody>
      </p:sp>
      <p:sp>
        <p:nvSpPr>
          <p:cNvPr id="20" name="Footer Placeholder 46"/>
          <p:cNvSpPr>
            <a:spLocks noGrp="1"/>
          </p:cNvSpPr>
          <p:nvPr>
            <p:ph type="ftr" sz="quarter" idx="11"/>
          </p:nvPr>
        </p:nvSpPr>
        <p:spPr>
          <a:xfrm>
            <a:off x="2714624" y="6533282"/>
            <a:ext cx="3657575" cy="365125"/>
          </a:xfrm>
        </p:spPr>
        <p:txBody>
          <a:bodyPr/>
          <a:lstStyle/>
          <a:p>
            <a:pPr>
              <a:defRPr/>
            </a:pPr>
            <a:r>
              <a:rPr lang="tr-TR" sz="1600" dirty="0">
                <a:solidFill>
                  <a:srgbClr val="000066"/>
                </a:solidFill>
              </a:rPr>
              <a:t>www.ahmetsaltik.net</a:t>
            </a:r>
          </a:p>
        </p:txBody>
      </p:sp>
    </p:spTree>
    <p:extLst>
      <p:ext uri="{BB962C8B-B14F-4D97-AF65-F5344CB8AC3E}">
        <p14:creationId xmlns:p14="http://schemas.microsoft.com/office/powerpoint/2010/main" val="417093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ctrTitle"/>
          </p:nvPr>
        </p:nvSpPr>
        <p:spPr>
          <a:xfrm>
            <a:off x="178817" y="-27384"/>
            <a:ext cx="8929687" cy="864096"/>
          </a:xfrm>
        </p:spPr>
        <p:txBody>
          <a:bodyPr/>
          <a:lstStyle/>
          <a:p>
            <a:pPr eaLnBrk="1" hangingPunct="1">
              <a:defRPr/>
            </a:pPr>
            <a:r>
              <a:rPr lang="tr-TR" sz="4800" b="1" spc="300" dirty="0">
                <a:solidFill>
                  <a:srgbClr val="003300"/>
                </a:solidFill>
              </a:rPr>
              <a:t>Türkiye’de nüfus politikaları..</a:t>
            </a:r>
            <a:endParaRPr lang="tr-TR" b="1" spc="300" dirty="0">
              <a:solidFill>
                <a:srgbClr val="003300"/>
              </a:solidFill>
              <a:latin typeface="Tahoma" pitchFamily="34" charset="0"/>
              <a:cs typeface="Tahoma" pitchFamily="34" charset="0"/>
            </a:endParaRPr>
          </a:p>
        </p:txBody>
      </p:sp>
      <p:pic>
        <p:nvPicPr>
          <p:cNvPr id="12290" name="Picture 2"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56063" y="-204788"/>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7175" y="-68263"/>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1550" y="-68263"/>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7650" y="342900"/>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7350" y="342900"/>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63638" y="342900"/>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forumacil.com/images/smilies/nokta.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38400" y="342900"/>
            <a:ext cx="38100" cy="3810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04996" y="836712"/>
            <a:ext cx="8687484" cy="567847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900" dirty="0"/>
              <a:t>1965 tarihli 557 sayılı «</a:t>
            </a:r>
            <a:r>
              <a:rPr lang="tr-TR" sz="2900" b="1" dirty="0"/>
              <a:t>Nüfus Planlaması Yasası</a:t>
            </a:r>
            <a:r>
              <a:rPr lang="tr-TR" sz="2900" dirty="0"/>
              <a:t>» na dek </a:t>
            </a:r>
            <a:r>
              <a:rPr lang="tr-TR" sz="2900" i="1" dirty="0"/>
              <a:t>(1983’te 2827 sayılı yasa ile güncellendi)</a:t>
            </a:r>
            <a:r>
              <a:rPr lang="tr-TR" sz="2900" dirty="0"/>
              <a:t> nüfusu artırıcı (</a:t>
            </a:r>
            <a:r>
              <a:rPr lang="tr-TR" sz="2900" b="1" i="1" dirty="0"/>
              <a:t>pro-natalist</a:t>
            </a:r>
            <a:r>
              <a:rPr lang="tr-TR" sz="2900" dirty="0"/>
              <a:t>) demografi politikası izlenmiştir. Bu politika, </a:t>
            </a:r>
            <a:br>
              <a:rPr lang="tr-TR" sz="2900" dirty="0"/>
            </a:br>
            <a:r>
              <a:rPr lang="tr-TR" sz="2900" dirty="0"/>
              <a:t>557 sayılı Yasa ile, 1965’te, çok gecikerek de olsa, </a:t>
            </a:r>
            <a:br>
              <a:rPr lang="tr-TR" sz="2900" dirty="0"/>
            </a:br>
            <a:r>
              <a:rPr lang="tr-TR" sz="2900" b="1" i="1" dirty="0">
                <a:solidFill>
                  <a:srgbClr val="000066"/>
                </a:solidFill>
              </a:rPr>
              <a:t>Prof. Nusret Fişek</a:t>
            </a:r>
            <a:r>
              <a:rPr lang="tr-TR" sz="2900" dirty="0"/>
              <a:t> sayesinde, son derece yerinde gerekçelerle bırakılmıştır. </a:t>
            </a:r>
            <a:r>
              <a:rPr lang="tr-TR" sz="2900" b="1" i="1" dirty="0"/>
              <a:t>Anti-natalist</a:t>
            </a:r>
            <a:r>
              <a:rPr lang="tr-TR" sz="2900" dirty="0"/>
              <a:t> bir </a:t>
            </a:r>
            <a:br>
              <a:rPr lang="tr-TR" sz="2900" dirty="0"/>
            </a:br>
            <a:r>
              <a:rPr lang="tr-TR" sz="2900" dirty="0"/>
              <a:t>ulusal demografi politikası da benimsenmiş değildir. Cumhuriyet’in başlangıç yıllarında yerinde olan </a:t>
            </a:r>
            <a:br>
              <a:rPr lang="tr-TR" sz="2900" dirty="0"/>
            </a:br>
            <a:r>
              <a:rPr lang="tr-TR" sz="2900" dirty="0"/>
              <a:t>bu </a:t>
            </a:r>
            <a:r>
              <a:rPr lang="tr-TR" sz="2900" i="1" dirty="0" err="1"/>
              <a:t>pro</a:t>
            </a:r>
            <a:r>
              <a:rPr lang="tr-TR" sz="2900" i="1" dirty="0"/>
              <a:t>-</a:t>
            </a:r>
            <a:r>
              <a:rPr lang="tr-TR" sz="2900" i="1" dirty="0" err="1"/>
              <a:t>natalist</a:t>
            </a:r>
            <a:r>
              <a:rPr lang="tr-TR" sz="2900" dirty="0"/>
              <a:t> politikanın günümüzde Dünyada da, </a:t>
            </a:r>
            <a:br>
              <a:rPr lang="tr-TR" sz="2900" dirty="0"/>
            </a:br>
            <a:r>
              <a:rPr lang="tr-TR" sz="2900" dirty="0"/>
              <a:t>Türkiye’de de sürdürülmesi kesin olarak olanaksızdır.</a:t>
            </a:r>
            <a:r>
              <a:rPr lang="tr-TR" sz="3000" dirty="0"/>
              <a:t> </a:t>
            </a:r>
            <a:br>
              <a:rPr lang="tr-TR" sz="2800" dirty="0"/>
            </a:br>
            <a:r>
              <a:rPr lang="tr-TR" sz="3600" dirty="0"/>
              <a:t>«</a:t>
            </a:r>
            <a:r>
              <a:rPr lang="tr-TR" sz="4400" b="1" u="sng" spc="600" dirty="0">
                <a:solidFill>
                  <a:srgbClr val="800000"/>
                </a:solidFill>
                <a:highlight>
                  <a:srgbClr val="FFFF00"/>
                </a:highlight>
              </a:rPr>
              <a:t>Her aileye 1 çocuk</a:t>
            </a:r>
            <a:r>
              <a:rPr lang="tr-TR" sz="3600" dirty="0"/>
              <a:t>» </a:t>
            </a:r>
            <a:br>
              <a:rPr lang="tr-TR" sz="2800" dirty="0"/>
            </a:br>
            <a:r>
              <a:rPr lang="tr-TR" sz="2800" b="1" dirty="0">
                <a:solidFill>
                  <a:srgbClr val="000066"/>
                </a:solidFill>
              </a:rPr>
              <a:t>ivedi, kaçınılamaz </a:t>
            </a:r>
            <a:r>
              <a:rPr lang="tr-TR" sz="2800" b="1" i="1" dirty="0">
                <a:solidFill>
                  <a:srgbClr val="C00000"/>
                </a:solidFill>
              </a:rPr>
              <a:t>-bir </a:t>
            </a:r>
            <a:r>
              <a:rPr lang="tr-TR" sz="2800" b="1" i="1" u="sng" spc="600" dirty="0">
                <a:solidFill>
                  <a:srgbClr val="C00000"/>
                </a:solidFill>
              </a:rPr>
              <a:t>küresel zorunluk</a:t>
            </a:r>
            <a:r>
              <a:rPr lang="tr-TR" sz="2800" b="1" i="1" dirty="0">
                <a:solidFill>
                  <a:srgbClr val="C00000"/>
                </a:solidFill>
              </a:rPr>
              <a:t>-</a:t>
            </a:r>
            <a:r>
              <a:rPr lang="tr-TR" sz="2800" b="1" dirty="0">
                <a:solidFill>
                  <a:srgbClr val="000066"/>
                </a:solidFill>
              </a:rPr>
              <a:t> olmuştur.</a:t>
            </a:r>
          </a:p>
        </p:txBody>
      </p:sp>
      <p:sp>
        <p:nvSpPr>
          <p:cNvPr id="17" name="Date Placeholder 44"/>
          <p:cNvSpPr>
            <a:spLocks noGrp="1"/>
          </p:cNvSpPr>
          <p:nvPr>
            <p:ph type="dt" sz="quarter" idx="10"/>
          </p:nvPr>
        </p:nvSpPr>
        <p:spPr>
          <a:xfrm>
            <a:off x="142875" y="6533282"/>
            <a:ext cx="2133600" cy="365125"/>
          </a:xfrm>
        </p:spPr>
        <p:txBody>
          <a:bodyPr/>
          <a:lstStyle/>
          <a:p>
            <a:pPr>
              <a:defRPr/>
            </a:pPr>
            <a:fld id="{17FAC156-3E2D-4AD9-9A39-9087A3C21FD4}" type="datetime1">
              <a:rPr lang="tr-TR" sz="1600" smtClean="0">
                <a:solidFill>
                  <a:schemeClr val="tx1"/>
                </a:solidFill>
              </a:rPr>
              <a:pPr>
                <a:defRPr/>
              </a:pPr>
              <a:t>20.05.2019</a:t>
            </a:fld>
            <a:endParaRPr lang="tr-TR" sz="1600" dirty="0">
              <a:solidFill>
                <a:schemeClr val="tx1"/>
              </a:solidFill>
            </a:endParaRPr>
          </a:p>
        </p:txBody>
      </p:sp>
      <p:sp>
        <p:nvSpPr>
          <p:cNvPr id="18" name="Slide Number Placeholder 45"/>
          <p:cNvSpPr>
            <a:spLocks noGrp="1"/>
          </p:cNvSpPr>
          <p:nvPr>
            <p:ph type="sldNum" sz="quarter" idx="12"/>
          </p:nvPr>
        </p:nvSpPr>
        <p:spPr>
          <a:xfrm>
            <a:off x="6867525" y="6525344"/>
            <a:ext cx="2133600" cy="365125"/>
          </a:xfrm>
        </p:spPr>
        <p:txBody>
          <a:bodyPr/>
          <a:lstStyle/>
          <a:p>
            <a:pPr>
              <a:defRPr/>
            </a:pPr>
            <a:fld id="{37F0482D-3C91-46F6-8FFF-6A15A65B02D5}" type="slidenum">
              <a:rPr lang="tr-TR" sz="1600" smtClean="0">
                <a:solidFill>
                  <a:srgbClr val="000066"/>
                </a:solidFill>
              </a:rPr>
              <a:pPr>
                <a:defRPr/>
              </a:pPr>
              <a:t>17</a:t>
            </a:fld>
            <a:endParaRPr lang="tr-TR" sz="1600" dirty="0">
              <a:solidFill>
                <a:srgbClr val="000066"/>
              </a:solidFill>
            </a:endParaRPr>
          </a:p>
        </p:txBody>
      </p:sp>
      <p:sp>
        <p:nvSpPr>
          <p:cNvPr id="19" name="Footer Placeholder 46"/>
          <p:cNvSpPr>
            <a:spLocks noGrp="1"/>
          </p:cNvSpPr>
          <p:nvPr>
            <p:ph type="ftr" sz="quarter" idx="11"/>
          </p:nvPr>
        </p:nvSpPr>
        <p:spPr>
          <a:xfrm>
            <a:off x="2714624" y="6533282"/>
            <a:ext cx="3657575" cy="365125"/>
          </a:xfrm>
        </p:spPr>
        <p:txBody>
          <a:bodyPr/>
          <a:lstStyle/>
          <a:p>
            <a:pPr>
              <a:defRPr/>
            </a:pPr>
            <a:r>
              <a:rPr lang="tr-TR" sz="1600" dirty="0">
                <a:solidFill>
                  <a:srgbClr val="000066"/>
                </a:solidFill>
              </a:rPr>
              <a:t>www.ahmetsaltik.net</a:t>
            </a:r>
          </a:p>
        </p:txBody>
      </p:sp>
    </p:spTree>
    <p:extLst>
      <p:ext uri="{BB962C8B-B14F-4D97-AF65-F5344CB8AC3E}">
        <p14:creationId xmlns:p14="http://schemas.microsoft.com/office/powerpoint/2010/main" val="105427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6418" name="Picture 2" descr="Kadın ve deniz"/>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891072" y="404664"/>
            <a:ext cx="3785384" cy="6001889"/>
          </a:xfrm>
          <a:prstGeom prst="rect">
            <a:avLst/>
          </a:prstGeom>
          <a:noFill/>
          <a:ln w="57150">
            <a:solidFill>
              <a:srgbClr val="FF00FF"/>
            </a:solidFill>
            <a:miter lim="800000"/>
            <a:headEnd/>
            <a:tailEnd/>
          </a:ln>
        </p:spPr>
      </p:pic>
      <p:pic>
        <p:nvPicPr>
          <p:cNvPr id="163843" name="Picture 3" descr="Kadn, Afrikalı, Mart 200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3528" y="404664"/>
            <a:ext cx="4104456" cy="6048672"/>
          </a:xfrm>
          <a:prstGeom prst="rect">
            <a:avLst/>
          </a:prstGeom>
          <a:noFill/>
          <a:ln w="57150">
            <a:solidFill>
              <a:srgbClr val="800080"/>
            </a:solidFill>
            <a:miter lim="800000"/>
            <a:headEnd/>
            <a:tailEnd/>
          </a:ln>
        </p:spPr>
      </p:pic>
      <p:sp>
        <p:nvSpPr>
          <p:cNvPr id="57348" name="Date Placeholder 3"/>
          <p:cNvSpPr>
            <a:spLocks noGrp="1"/>
          </p:cNvSpPr>
          <p:nvPr>
            <p:ph type="dt" sz="quarter" idx="10"/>
          </p:nvPr>
        </p:nvSpPr>
        <p:spPr>
          <a:xfrm>
            <a:off x="71438" y="6381328"/>
            <a:ext cx="1905000" cy="457200"/>
          </a:xfrm>
        </p:spPr>
        <p:txBody>
          <a:bodyPr/>
          <a:lstStyle/>
          <a:p>
            <a:pPr fontAlgn="base">
              <a:spcBef>
                <a:spcPct val="0"/>
              </a:spcBef>
              <a:spcAft>
                <a:spcPct val="0"/>
              </a:spcAft>
              <a:defRPr/>
            </a:pPr>
            <a:fld id="{0CBF1B37-4474-4D7C-835A-D510C77A6C68}" type="datetime1">
              <a:rPr lang="tr-TR" smtClean="0"/>
              <a:pPr fontAlgn="base">
                <a:spcBef>
                  <a:spcPct val="0"/>
                </a:spcBef>
                <a:spcAft>
                  <a:spcPct val="0"/>
                </a:spcAft>
                <a:defRPr/>
              </a:pPr>
              <a:t>20.05.2019</a:t>
            </a:fld>
            <a:endParaRPr lang="tr-TR" dirty="0"/>
          </a:p>
        </p:txBody>
      </p:sp>
      <p:sp>
        <p:nvSpPr>
          <p:cNvPr id="57349" name="Slide Number Placeholder 4"/>
          <p:cNvSpPr>
            <a:spLocks noGrp="1"/>
          </p:cNvSpPr>
          <p:nvPr>
            <p:ph type="sldNum" sz="quarter" idx="12"/>
          </p:nvPr>
        </p:nvSpPr>
        <p:spPr>
          <a:xfrm>
            <a:off x="7000875" y="6381328"/>
            <a:ext cx="1905000" cy="457200"/>
          </a:xfrm>
        </p:spPr>
        <p:txBody>
          <a:bodyPr/>
          <a:lstStyle/>
          <a:p>
            <a:pPr fontAlgn="base">
              <a:spcBef>
                <a:spcPct val="0"/>
              </a:spcBef>
              <a:spcAft>
                <a:spcPct val="0"/>
              </a:spcAft>
              <a:defRPr/>
            </a:pPr>
            <a:fld id="{66FAD1EF-C98B-40D8-A62B-EF7C8D061661}" type="slidenum">
              <a:rPr lang="tr-TR" smtClean="0"/>
              <a:pPr fontAlgn="base">
                <a:spcBef>
                  <a:spcPct val="0"/>
                </a:spcBef>
                <a:spcAft>
                  <a:spcPct val="0"/>
                </a:spcAft>
                <a:defRPr/>
              </a:pPr>
              <a:t>18</a:t>
            </a:fld>
            <a:endParaRPr lang="tr-TR" dirty="0"/>
          </a:p>
        </p:txBody>
      </p:sp>
      <p:sp>
        <p:nvSpPr>
          <p:cNvPr id="57350" name="Footer Placeholder 5"/>
          <p:cNvSpPr>
            <a:spLocks noGrp="1"/>
          </p:cNvSpPr>
          <p:nvPr>
            <p:ph type="ftr" sz="quarter" idx="11"/>
          </p:nvPr>
        </p:nvSpPr>
        <p:spPr>
          <a:xfrm>
            <a:off x="3203848" y="6381328"/>
            <a:ext cx="3312368" cy="457200"/>
          </a:xfrm>
        </p:spPr>
        <p:txBody>
          <a:bodyPr/>
          <a:lstStyle/>
          <a:p>
            <a:pPr fontAlgn="base">
              <a:spcBef>
                <a:spcPct val="0"/>
              </a:spcBef>
              <a:spcAft>
                <a:spcPct val="0"/>
              </a:spcAft>
              <a:defRPr/>
            </a:pPr>
            <a:r>
              <a:rPr lang="tr-TR" dirty="0">
                <a:solidFill>
                  <a:srgbClr val="0000CC"/>
                </a:solidFill>
                <a:hlinkClick r:id="rId4">
                  <a:extLst>
                    <a:ext uri="{A12FA001-AC4F-418D-AE19-62706E023703}">
                      <ahyp:hlinkClr xmlns:ahyp="http://schemas.microsoft.com/office/drawing/2018/hyperlinkcolor" val="tx"/>
                    </a:ext>
                  </a:extLst>
                </a:hlinkClick>
              </a:rPr>
              <a:t>www.ahmetsaltik.net</a:t>
            </a:r>
            <a:r>
              <a:rPr lang="tr-TR" dirty="0">
                <a:solidFill>
                  <a:srgbClr val="0000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6418"/>
                                        </p:tgtEl>
                                        <p:attrNameLst>
                                          <p:attrName>style.visibility</p:attrName>
                                        </p:attrNameLst>
                                      </p:cBhvr>
                                      <p:to>
                                        <p:strVal val="visible"/>
                                      </p:to>
                                    </p:set>
                                    <p:animEffect transition="in" filter="wipe(down)">
                                      <p:cBhvr>
                                        <p:cTn id="7" dur="1000"/>
                                        <p:tgtEl>
                                          <p:spTgt spid="31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ctrTitle"/>
          </p:nvPr>
        </p:nvSpPr>
        <p:spPr>
          <a:xfrm>
            <a:off x="114300" y="285750"/>
            <a:ext cx="8886825" cy="714375"/>
          </a:xfrm>
        </p:spPr>
        <p:txBody>
          <a:bodyPr/>
          <a:lstStyle/>
          <a:p>
            <a:pPr eaLnBrk="1" hangingPunct="1"/>
            <a:r>
              <a:rPr lang="tr-TR" sz="5400" b="1" dirty="0">
                <a:solidFill>
                  <a:srgbClr val="800000"/>
                </a:solidFill>
                <a:latin typeface="Tahoma" pitchFamily="34" charset="0"/>
                <a:cs typeface="Tahoma" pitchFamily="34" charset="0"/>
              </a:rPr>
              <a:t>Yaşanmış Bir Olgu.. </a:t>
            </a:r>
            <a:r>
              <a:rPr lang="tr-TR" sz="4000" dirty="0">
                <a:latin typeface="Tahoma" pitchFamily="34" charset="0"/>
                <a:cs typeface="Tahoma" pitchFamily="34" charset="0"/>
              </a:rPr>
              <a:t>(1)</a:t>
            </a:r>
            <a:r>
              <a:rPr lang="tr-TR" sz="5400" b="1" u="sng" dirty="0">
                <a:solidFill>
                  <a:srgbClr val="800000"/>
                </a:solidFill>
                <a:latin typeface="Tahoma" pitchFamily="34" charset="0"/>
                <a:cs typeface="Tahoma" pitchFamily="34" charset="0"/>
              </a:rPr>
              <a:t> </a:t>
            </a:r>
            <a:endParaRPr lang="tr-TR" sz="6000" dirty="0">
              <a:solidFill>
                <a:srgbClr val="800000"/>
              </a:solidFill>
              <a:latin typeface="Tahoma" pitchFamily="34" charset="0"/>
              <a:cs typeface="Tahoma" pitchFamily="34" charset="0"/>
            </a:endParaRPr>
          </a:p>
        </p:txBody>
      </p:sp>
      <p:sp>
        <p:nvSpPr>
          <p:cNvPr id="165891" name="Subtitle 2"/>
          <p:cNvSpPr>
            <a:spLocks noGrp="1"/>
          </p:cNvSpPr>
          <p:nvPr>
            <p:ph type="subTitle" idx="1"/>
          </p:nvPr>
        </p:nvSpPr>
        <p:spPr>
          <a:xfrm>
            <a:off x="71438" y="1196752"/>
            <a:ext cx="8929687" cy="4824536"/>
          </a:xfrm>
          <a:ln w="38100">
            <a:solidFill>
              <a:srgbClr val="800080"/>
            </a:solidFill>
          </a:ln>
        </p:spPr>
        <p:txBody>
          <a:bodyPr/>
          <a:lstStyle/>
          <a:p>
            <a:pPr marL="71438" eaLnBrk="1" hangingPunct="1">
              <a:spcAft>
                <a:spcPts val="600"/>
              </a:spcAft>
            </a:pPr>
            <a:r>
              <a:rPr lang="tr-TR" sz="3100" dirty="0">
                <a:solidFill>
                  <a:srgbClr val="000066"/>
                </a:solidFill>
              </a:rPr>
              <a:t>Büyük Okyanus'taki Paskalya Adası, insan yerleşimine en son açılan topraklardan biridir</a:t>
            </a:r>
            <a:r>
              <a:rPr lang="tr-TR" sz="3100" dirty="0">
                <a:solidFill>
                  <a:schemeClr val="tx1"/>
                </a:solidFill>
              </a:rPr>
              <a:t>. G. Amerika'nın </a:t>
            </a:r>
            <a:br>
              <a:rPr lang="tr-TR" sz="3100" dirty="0">
                <a:solidFill>
                  <a:schemeClr val="tx1"/>
                </a:solidFill>
              </a:rPr>
            </a:br>
            <a:r>
              <a:rPr lang="tr-TR" sz="3100" dirty="0">
                <a:solidFill>
                  <a:schemeClr val="tx1"/>
                </a:solidFill>
              </a:rPr>
              <a:t>3200 km batısında yer alan ve Polinezya’lılarca </a:t>
            </a:r>
            <a:br>
              <a:rPr lang="tr-TR" sz="3100" dirty="0">
                <a:solidFill>
                  <a:schemeClr val="tx1"/>
                </a:solidFill>
              </a:rPr>
            </a:br>
            <a:r>
              <a:rPr lang="tr-TR" sz="3100" dirty="0">
                <a:solidFill>
                  <a:schemeClr val="tx1"/>
                </a:solidFill>
              </a:rPr>
              <a:t>1500 yıl önce bulunan ada, 16. yy’da gelişmiş bir </a:t>
            </a:r>
            <a:br>
              <a:rPr lang="tr-TR" sz="3100" dirty="0">
                <a:solidFill>
                  <a:schemeClr val="tx1"/>
                </a:solidFill>
              </a:rPr>
            </a:br>
            <a:r>
              <a:rPr lang="tr-TR" sz="3100" dirty="0">
                <a:solidFill>
                  <a:schemeClr val="tx1"/>
                </a:solidFill>
              </a:rPr>
              <a:t>tarım toplumuna ev sahipliği yapmıştır. </a:t>
            </a:r>
            <a:br>
              <a:rPr lang="tr-TR" sz="3100" dirty="0">
                <a:solidFill>
                  <a:srgbClr val="000066"/>
                </a:solidFill>
              </a:rPr>
            </a:br>
            <a:r>
              <a:rPr lang="tr-TR" sz="3100" dirty="0">
                <a:solidFill>
                  <a:srgbClr val="000066"/>
                </a:solidFill>
              </a:rPr>
              <a:t>Paskalya Adası’nın yarı kurak bir iklimi vardır ve </a:t>
            </a:r>
            <a:br>
              <a:rPr lang="tr-TR" sz="3100" dirty="0">
                <a:solidFill>
                  <a:srgbClr val="000066"/>
                </a:solidFill>
              </a:rPr>
            </a:br>
            <a:r>
              <a:rPr lang="tr-TR" sz="3100" dirty="0">
                <a:solidFill>
                  <a:srgbClr val="000066"/>
                </a:solidFill>
              </a:rPr>
              <a:t>bu iklim, yağmur çeken yemyeşil bir orman sayesinde yumuşamıştır. </a:t>
            </a:r>
            <a:r>
              <a:rPr lang="tr-TR" sz="3100" i="1" dirty="0">
                <a:solidFill>
                  <a:schemeClr val="tx1"/>
                </a:solidFill>
              </a:rPr>
              <a:t>Adanın 7 bin kişilik nüfusu </a:t>
            </a:r>
            <a:br>
              <a:rPr lang="tr-TR" sz="3100" i="1" dirty="0">
                <a:solidFill>
                  <a:schemeClr val="tx1"/>
                </a:solidFill>
              </a:rPr>
            </a:br>
            <a:r>
              <a:rPr lang="tr-TR" sz="3100" i="1" dirty="0">
                <a:solidFill>
                  <a:schemeClr val="tx1"/>
                </a:solidFill>
              </a:rPr>
              <a:t>çeşitli ürünler ekip tavuk yetiştiriyor, </a:t>
            </a:r>
            <a:br>
              <a:rPr lang="tr-TR" sz="3100" i="1" dirty="0">
                <a:solidFill>
                  <a:schemeClr val="tx1"/>
                </a:solidFill>
              </a:rPr>
            </a:br>
            <a:r>
              <a:rPr lang="tr-TR" sz="3100" i="1" dirty="0">
                <a:solidFill>
                  <a:schemeClr val="tx1"/>
                </a:solidFill>
              </a:rPr>
              <a:t>balık avlıyor ve küçük köylerde yaşıyordu...</a:t>
            </a:r>
            <a:br>
              <a:rPr lang="tr-TR" sz="3100" i="1" dirty="0">
                <a:solidFill>
                  <a:schemeClr val="tx1"/>
                </a:solidFill>
              </a:rPr>
            </a:br>
            <a:br>
              <a:rPr lang="tr-TR" sz="800" i="1" dirty="0">
                <a:solidFill>
                  <a:schemeClr val="tx1"/>
                </a:solidFill>
              </a:rPr>
            </a:br>
            <a:r>
              <a:rPr lang="tr-TR" sz="2300" i="1" dirty="0">
                <a:solidFill>
                  <a:srgbClr val="003300"/>
                </a:solidFill>
              </a:rPr>
              <a:t>(Dünyanın Durumu 1999, </a:t>
            </a:r>
            <a:r>
              <a:rPr lang="tr-TR" sz="2300" i="1" dirty="0" err="1">
                <a:solidFill>
                  <a:srgbClr val="003300"/>
                </a:solidFill>
              </a:rPr>
              <a:t>Worldwatch</a:t>
            </a:r>
            <a:r>
              <a:rPr lang="tr-TR" sz="2300" i="1" dirty="0">
                <a:solidFill>
                  <a:srgbClr val="003300"/>
                </a:solidFill>
              </a:rPr>
              <a:t> Enstitüsü Raporu. s. 11)</a:t>
            </a:r>
          </a:p>
          <a:p>
            <a:pPr marL="71438" eaLnBrk="1" hangingPunct="1">
              <a:spcAft>
                <a:spcPts val="600"/>
              </a:spcAft>
            </a:pPr>
            <a:endParaRPr lang="tr-TR" sz="3100" dirty="0">
              <a:solidFill>
                <a:srgbClr val="000066"/>
              </a:solidFill>
            </a:endParaRPr>
          </a:p>
        </p:txBody>
      </p:sp>
      <p:sp>
        <p:nvSpPr>
          <p:cNvPr id="4" name="3 Veri Yer Tutucusu"/>
          <p:cNvSpPr>
            <a:spLocks noGrp="1"/>
          </p:cNvSpPr>
          <p:nvPr>
            <p:ph type="dt" sz="half" idx="10"/>
          </p:nvPr>
        </p:nvSpPr>
        <p:spPr>
          <a:xfrm>
            <a:off x="461425" y="6492899"/>
            <a:ext cx="2172209" cy="365125"/>
          </a:xfrm>
        </p:spPr>
        <p:txBody>
          <a:bodyPr/>
          <a:lstStyle/>
          <a:p>
            <a:fld id="{5DD20408-0560-40F9-BC3A-E51AF634C6F0}" type="datetime1">
              <a:rPr lang="tr-TR" sz="1600" smtClean="0">
                <a:solidFill>
                  <a:prstClr val="black"/>
                </a:solidFill>
                <a:latin typeface="Calibri" pitchFamily="34" charset="0"/>
              </a:rPr>
              <a:pPr/>
              <a:t>20.05.2019</a:t>
            </a:fld>
            <a:endParaRPr lang="tr-TR" sz="1600" dirty="0">
              <a:solidFill>
                <a:prstClr val="black"/>
              </a:solidFill>
              <a:latin typeface="Calibri" pitchFamily="34" charset="0"/>
              <a:cs typeface="Calibri" pitchFamily="34" charset="0"/>
            </a:endParaRPr>
          </a:p>
        </p:txBody>
      </p:sp>
      <p:sp>
        <p:nvSpPr>
          <p:cNvPr id="5" name="4 Altbilgi Yer Tutucusu"/>
          <p:cNvSpPr>
            <a:spLocks noGrp="1"/>
          </p:cNvSpPr>
          <p:nvPr>
            <p:ph type="ftr" sz="quarter" idx="11"/>
          </p:nvPr>
        </p:nvSpPr>
        <p:spPr>
          <a:xfrm>
            <a:off x="2987824" y="6492899"/>
            <a:ext cx="3456384" cy="365125"/>
          </a:xfrm>
        </p:spPr>
        <p:txBody>
          <a:bodyPr/>
          <a:lstStyle/>
          <a:p>
            <a:r>
              <a:rPr lang="tr-TR" sz="1600" dirty="0">
                <a:solidFill>
                  <a:prstClr val="black"/>
                </a:solidFill>
                <a:latin typeface="Calibri" pitchFamily="34" charset="0"/>
                <a:cs typeface="Calibri" pitchFamily="34" charset="0"/>
                <a:hlinkClick r:id="rId2"/>
              </a:rPr>
              <a:t>www.ahmetsaltik.net</a:t>
            </a:r>
            <a:r>
              <a:rPr lang="tr-TR" sz="1600" dirty="0">
                <a:solidFill>
                  <a:prstClr val="black"/>
                </a:solidFill>
                <a:latin typeface="Calibri" pitchFamily="34" charset="0"/>
                <a:cs typeface="Calibri" pitchFamily="34" charset="0"/>
              </a:rPr>
              <a:t> </a:t>
            </a:r>
          </a:p>
        </p:txBody>
      </p:sp>
      <p:sp>
        <p:nvSpPr>
          <p:cNvPr id="6" name="5 Slayt Numarası Yer Tutucusu"/>
          <p:cNvSpPr>
            <a:spLocks noGrp="1"/>
          </p:cNvSpPr>
          <p:nvPr>
            <p:ph type="sldNum" sz="quarter" idx="12"/>
          </p:nvPr>
        </p:nvSpPr>
        <p:spPr>
          <a:xfrm>
            <a:off x="6553200" y="6492899"/>
            <a:ext cx="2133600" cy="365125"/>
          </a:xfrm>
        </p:spPr>
        <p:txBody>
          <a:bodyPr/>
          <a:lstStyle/>
          <a:p>
            <a:r>
              <a:rPr lang="tr-TR" sz="1600" dirty="0">
                <a:solidFill>
                  <a:prstClr val="black"/>
                </a:solidFill>
                <a:latin typeface="Calibri" pitchFamily="34" charset="0"/>
                <a:cs typeface="Calibri" pitchFamily="34" charset="0"/>
              </a:rPr>
              <a:t>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ctrTitle"/>
          </p:nvPr>
        </p:nvSpPr>
        <p:spPr>
          <a:xfrm>
            <a:off x="71438" y="142875"/>
            <a:ext cx="8929687" cy="1285875"/>
          </a:xfrm>
        </p:spPr>
        <p:txBody>
          <a:bodyPr/>
          <a:lstStyle/>
          <a:p>
            <a:pPr eaLnBrk="1" hangingPunct="1">
              <a:defRPr/>
            </a:pPr>
            <a:r>
              <a:rPr lang="tr-TR" sz="4000" b="1" u="sng" spc="600" dirty="0">
                <a:solidFill>
                  <a:srgbClr val="CC0066"/>
                </a:solidFill>
                <a:latin typeface="Tahoma" pitchFamily="34" charset="0"/>
                <a:cs typeface="Tahoma" pitchFamily="34" charset="0"/>
              </a:rPr>
              <a:t>Dersin amaçları ve   </a:t>
            </a:r>
            <a:br>
              <a:rPr lang="tr-TR" sz="4000" b="1" u="sng" spc="600" dirty="0">
                <a:solidFill>
                  <a:srgbClr val="CC0066"/>
                </a:solidFill>
                <a:latin typeface="Tahoma" pitchFamily="34" charset="0"/>
                <a:cs typeface="Tahoma" pitchFamily="34" charset="0"/>
              </a:rPr>
            </a:br>
            <a:r>
              <a:rPr lang="tr-TR" sz="4000" b="1" u="sng" spc="600" dirty="0">
                <a:solidFill>
                  <a:srgbClr val="CC0066"/>
                </a:solidFill>
                <a:latin typeface="Tahoma" pitchFamily="34" charset="0"/>
                <a:cs typeface="Tahoma" pitchFamily="34" charset="0"/>
              </a:rPr>
              <a:t>Öğrenme hedefleri-1</a:t>
            </a:r>
            <a:endParaRPr lang="tr-TR" sz="4000" b="1" spc="600" dirty="0">
              <a:solidFill>
                <a:srgbClr val="CC0066"/>
              </a:solidFill>
              <a:latin typeface="Tahoma" pitchFamily="34" charset="0"/>
              <a:cs typeface="Tahoma" pitchFamily="34" charset="0"/>
            </a:endParaRPr>
          </a:p>
        </p:txBody>
      </p:sp>
      <p:sp>
        <p:nvSpPr>
          <p:cNvPr id="160771" name="Subtitle 2"/>
          <p:cNvSpPr>
            <a:spLocks noGrp="1"/>
          </p:cNvSpPr>
          <p:nvPr>
            <p:ph type="subTitle" idx="1"/>
          </p:nvPr>
        </p:nvSpPr>
        <p:spPr>
          <a:xfrm>
            <a:off x="142875" y="1571612"/>
            <a:ext cx="8858250" cy="4857750"/>
          </a:xfrm>
          <a:ln w="50800">
            <a:solidFill>
              <a:srgbClr val="660066"/>
            </a:solidFill>
          </a:ln>
        </p:spPr>
        <p:txBody>
          <a:bodyPr/>
          <a:lstStyle/>
          <a:p>
            <a:pPr marL="457200" indent="-457200" algn="l" eaLnBrk="1" hangingPunct="1">
              <a:buFont typeface="Calibri" pitchFamily="34" charset="0"/>
              <a:buAutoNum type="arabicPeriod"/>
            </a:pPr>
            <a:r>
              <a:rPr lang="tr-TR" sz="3300" dirty="0">
                <a:solidFill>
                  <a:srgbClr val="000066"/>
                </a:solidFill>
              </a:rPr>
              <a:t>Öğreniciye, </a:t>
            </a:r>
            <a:r>
              <a:rPr lang="tr-TR" sz="3300" i="1" dirty="0">
                <a:solidFill>
                  <a:srgbClr val="000066"/>
                </a:solidFill>
              </a:rPr>
              <a:t>hızlı nüfus artış</a:t>
            </a:r>
            <a:r>
              <a:rPr lang="tr-TR" sz="3300" dirty="0">
                <a:solidFill>
                  <a:srgbClr val="000066"/>
                </a:solidFill>
              </a:rPr>
              <a:t>ı, </a:t>
            </a:r>
            <a:r>
              <a:rPr lang="tr-TR" sz="3300" i="1" dirty="0">
                <a:solidFill>
                  <a:srgbClr val="000066"/>
                </a:solidFill>
              </a:rPr>
              <a:t>nüfus planlaması</a:t>
            </a:r>
            <a:r>
              <a:rPr lang="tr-TR" sz="3300" dirty="0">
                <a:solidFill>
                  <a:srgbClr val="000066"/>
                </a:solidFill>
              </a:rPr>
              <a:t>, </a:t>
            </a:r>
            <a:br>
              <a:rPr lang="tr-TR" sz="3300" dirty="0">
                <a:solidFill>
                  <a:srgbClr val="000066"/>
                </a:solidFill>
              </a:rPr>
            </a:br>
            <a:r>
              <a:rPr lang="tr-TR" sz="3300" i="1" dirty="0">
                <a:solidFill>
                  <a:srgbClr val="000066"/>
                </a:solidFill>
              </a:rPr>
              <a:t>Demografi</a:t>
            </a:r>
            <a:r>
              <a:rPr lang="tr-TR" sz="3300" dirty="0">
                <a:solidFill>
                  <a:srgbClr val="000066"/>
                </a:solidFill>
              </a:rPr>
              <a:t>, ülkemizin ve dünyamızın nüfusla </a:t>
            </a:r>
            <a:br>
              <a:rPr lang="tr-TR" sz="3300" dirty="0">
                <a:solidFill>
                  <a:srgbClr val="000066"/>
                </a:solidFill>
              </a:rPr>
            </a:br>
            <a:r>
              <a:rPr lang="tr-TR" sz="3300" dirty="0">
                <a:solidFill>
                  <a:srgbClr val="000066"/>
                </a:solidFill>
              </a:rPr>
              <a:t>ilgili temel sorun ve kavramlarını aktarmak.</a:t>
            </a:r>
          </a:p>
          <a:p>
            <a:pPr marL="457200" indent="-457200" algn="l" eaLnBrk="1" hangingPunct="1">
              <a:buFont typeface="Calibri" pitchFamily="34" charset="0"/>
              <a:buAutoNum type="arabicPeriod"/>
            </a:pPr>
            <a:r>
              <a:rPr lang="tr-TR" sz="3300" i="1" dirty="0">
                <a:solidFill>
                  <a:schemeClr val="tx1"/>
                </a:solidFill>
              </a:rPr>
              <a:t>“</a:t>
            </a:r>
            <a:r>
              <a:rPr lang="tr-TR" sz="3300" b="1" i="1" u="sng" dirty="0">
                <a:solidFill>
                  <a:schemeClr val="tx1"/>
                </a:solidFill>
              </a:rPr>
              <a:t>Hızlı ve gereksiz nüfus artışı</a:t>
            </a:r>
            <a:r>
              <a:rPr lang="tr-TR" sz="3300" i="1" dirty="0">
                <a:solidFill>
                  <a:schemeClr val="tx1"/>
                </a:solidFill>
              </a:rPr>
              <a:t> ile sağlık arasındaki </a:t>
            </a:r>
            <a:r>
              <a:rPr lang="tr-TR" sz="3300" i="1" dirty="0">
                <a:solidFill>
                  <a:srgbClr val="C00000"/>
                </a:solidFill>
              </a:rPr>
              <a:t>olumsuz etkileşimler</a:t>
            </a:r>
            <a:r>
              <a:rPr lang="tr-TR" sz="3300" dirty="0">
                <a:solidFill>
                  <a:schemeClr val="tx1"/>
                </a:solidFill>
              </a:rPr>
              <a:t>in örnekleriyle açıklanabilmesi bilgi-becerisini kazandırmak. </a:t>
            </a:r>
          </a:p>
          <a:p>
            <a:pPr marL="457200" indent="-457200" algn="l" eaLnBrk="1" hangingPunct="1">
              <a:buFont typeface="Calibri" pitchFamily="34" charset="0"/>
              <a:buAutoNum type="arabicPeriod"/>
            </a:pPr>
            <a:r>
              <a:rPr lang="tr-TR" sz="3300" dirty="0">
                <a:solidFill>
                  <a:srgbClr val="000066"/>
                </a:solidFill>
              </a:rPr>
              <a:t>Ülkemizde konuyla ilgili mevzuat kurallarını, </a:t>
            </a:r>
            <a:br>
              <a:rPr lang="tr-TR" sz="3300" dirty="0">
                <a:solidFill>
                  <a:srgbClr val="000066"/>
                </a:solidFill>
              </a:rPr>
            </a:br>
            <a:r>
              <a:rPr lang="tr-TR" sz="3300" dirty="0">
                <a:solidFill>
                  <a:srgbClr val="000066"/>
                </a:solidFill>
              </a:rPr>
              <a:t>dolayısıyla </a:t>
            </a:r>
            <a:r>
              <a:rPr lang="tr-TR" sz="3300" b="1" u="sng" dirty="0">
                <a:solidFill>
                  <a:srgbClr val="000066"/>
                </a:solidFill>
              </a:rPr>
              <a:t>hekimin</a:t>
            </a:r>
            <a:r>
              <a:rPr lang="tr-TR" sz="3300" dirty="0">
                <a:solidFill>
                  <a:srgbClr val="000066"/>
                </a:solidFill>
              </a:rPr>
              <a:t> konuya ilişkin görev, </a:t>
            </a:r>
            <a:br>
              <a:rPr lang="tr-TR" sz="3300" dirty="0">
                <a:solidFill>
                  <a:srgbClr val="000066"/>
                </a:solidFill>
              </a:rPr>
            </a:br>
            <a:r>
              <a:rPr lang="tr-TR" sz="3300" dirty="0">
                <a:solidFill>
                  <a:srgbClr val="000066"/>
                </a:solidFill>
              </a:rPr>
              <a:t>yetki, sorumluluk ve yükümlülüklerini işlemek.</a:t>
            </a:r>
          </a:p>
        </p:txBody>
      </p:sp>
      <p:sp>
        <p:nvSpPr>
          <p:cNvPr id="4" name="3 Veri Yer Tutucusu"/>
          <p:cNvSpPr>
            <a:spLocks noGrp="1"/>
          </p:cNvSpPr>
          <p:nvPr>
            <p:ph type="dt" sz="half" idx="10"/>
          </p:nvPr>
        </p:nvSpPr>
        <p:spPr>
          <a:xfrm>
            <a:off x="461425" y="6492899"/>
            <a:ext cx="2172209" cy="365125"/>
          </a:xfrm>
        </p:spPr>
        <p:txBody>
          <a:bodyPr/>
          <a:lstStyle/>
          <a:p>
            <a:fld id="{5DD20408-0560-40F9-BC3A-E51AF634C6F0}" type="datetime1">
              <a:rPr lang="tr-TR" sz="1600" smtClean="0">
                <a:solidFill>
                  <a:prstClr val="black"/>
                </a:solidFill>
                <a:latin typeface="Calibri" pitchFamily="34" charset="0"/>
              </a:rPr>
              <a:pPr/>
              <a:t>20.05.2019</a:t>
            </a:fld>
            <a:endParaRPr lang="tr-TR" sz="1600" dirty="0">
              <a:solidFill>
                <a:prstClr val="black"/>
              </a:solidFill>
              <a:latin typeface="Calibri" pitchFamily="34" charset="0"/>
              <a:cs typeface="Calibri" pitchFamily="34" charset="0"/>
            </a:endParaRPr>
          </a:p>
        </p:txBody>
      </p:sp>
      <p:sp>
        <p:nvSpPr>
          <p:cNvPr id="5" name="4 Altbilgi Yer Tutucusu"/>
          <p:cNvSpPr>
            <a:spLocks noGrp="1"/>
          </p:cNvSpPr>
          <p:nvPr>
            <p:ph type="ftr" sz="quarter" idx="11"/>
          </p:nvPr>
        </p:nvSpPr>
        <p:spPr>
          <a:xfrm>
            <a:off x="2987824" y="6492899"/>
            <a:ext cx="3456384" cy="365125"/>
          </a:xfrm>
        </p:spPr>
        <p:txBody>
          <a:bodyPr/>
          <a:lstStyle/>
          <a:p>
            <a:r>
              <a:rPr lang="tr-TR" sz="1600" dirty="0">
                <a:solidFill>
                  <a:srgbClr val="0000CC"/>
                </a:solidFill>
                <a:latin typeface="Calibri" pitchFamily="34" charset="0"/>
                <a:cs typeface="Calibri" pitchFamily="34" charset="0"/>
              </a:rPr>
              <a:t>www.ahmetsaltik.net</a:t>
            </a:r>
            <a:endParaRPr lang="tr-TR" sz="1600" dirty="0">
              <a:solidFill>
                <a:prstClr val="black"/>
              </a:solidFill>
              <a:latin typeface="Calibri" pitchFamily="34" charset="0"/>
              <a:cs typeface="Calibri" pitchFamily="34" charset="0"/>
            </a:endParaRPr>
          </a:p>
        </p:txBody>
      </p:sp>
      <p:sp>
        <p:nvSpPr>
          <p:cNvPr id="6" name="5 Slayt Numarası Yer Tutucusu"/>
          <p:cNvSpPr>
            <a:spLocks noGrp="1"/>
          </p:cNvSpPr>
          <p:nvPr>
            <p:ph type="sldNum" sz="quarter" idx="12"/>
          </p:nvPr>
        </p:nvSpPr>
        <p:spPr>
          <a:xfrm>
            <a:off x="6553200" y="6492899"/>
            <a:ext cx="2133600" cy="365125"/>
          </a:xfrm>
        </p:spPr>
        <p:txBody>
          <a:bodyPr/>
          <a:lstStyle/>
          <a:p>
            <a:r>
              <a:rPr lang="tr-TR" sz="1600" dirty="0">
                <a:solidFill>
                  <a:prstClr val="black"/>
                </a:solidFill>
                <a:latin typeface="Calibri" pitchFamily="34" charset="0"/>
                <a:cs typeface="Calibri" pitchFamily="34" charset="0"/>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ctrTitle"/>
          </p:nvPr>
        </p:nvSpPr>
        <p:spPr>
          <a:xfrm>
            <a:off x="114300" y="142875"/>
            <a:ext cx="8886825" cy="714375"/>
          </a:xfrm>
        </p:spPr>
        <p:txBody>
          <a:bodyPr/>
          <a:lstStyle/>
          <a:p>
            <a:pPr eaLnBrk="1" hangingPunct="1"/>
            <a:r>
              <a:rPr lang="tr-TR" sz="5400" b="1" dirty="0">
                <a:solidFill>
                  <a:srgbClr val="800000"/>
                </a:solidFill>
                <a:latin typeface="Tahoma" pitchFamily="34" charset="0"/>
                <a:cs typeface="Tahoma" pitchFamily="34" charset="0"/>
              </a:rPr>
              <a:t>Yaşanmış Bir Olgu.. </a:t>
            </a:r>
            <a:r>
              <a:rPr lang="tr-TR" sz="4000" dirty="0">
                <a:latin typeface="Tahoma" pitchFamily="34" charset="0"/>
                <a:cs typeface="Tahoma" pitchFamily="34" charset="0"/>
              </a:rPr>
              <a:t>(2)</a:t>
            </a:r>
            <a:r>
              <a:rPr lang="tr-TR" sz="5400" b="1" u="sng" dirty="0">
                <a:solidFill>
                  <a:srgbClr val="800000"/>
                </a:solidFill>
                <a:latin typeface="Tahoma" pitchFamily="34" charset="0"/>
                <a:cs typeface="Tahoma" pitchFamily="34" charset="0"/>
              </a:rPr>
              <a:t> </a:t>
            </a:r>
            <a:endParaRPr lang="tr-TR" sz="6000" dirty="0">
              <a:solidFill>
                <a:srgbClr val="800000"/>
              </a:solidFill>
              <a:latin typeface="Tahoma" pitchFamily="34" charset="0"/>
              <a:cs typeface="Tahoma" pitchFamily="34" charset="0"/>
            </a:endParaRPr>
          </a:p>
        </p:txBody>
      </p:sp>
      <p:sp>
        <p:nvSpPr>
          <p:cNvPr id="55299" name="Subtitle 2"/>
          <p:cNvSpPr>
            <a:spLocks noGrp="1"/>
          </p:cNvSpPr>
          <p:nvPr>
            <p:ph type="subTitle" idx="1"/>
          </p:nvPr>
        </p:nvSpPr>
        <p:spPr>
          <a:xfrm>
            <a:off x="71438" y="1024657"/>
            <a:ext cx="8929687" cy="5500687"/>
          </a:xfrm>
          <a:ln w="38100">
            <a:solidFill>
              <a:srgbClr val="800080"/>
            </a:solidFill>
          </a:ln>
        </p:spPr>
        <p:txBody>
          <a:bodyPr/>
          <a:lstStyle/>
          <a:p>
            <a:pPr eaLnBrk="1" hangingPunct="1">
              <a:defRPr/>
            </a:pPr>
            <a:r>
              <a:rPr lang="tr-TR" dirty="0">
                <a:solidFill>
                  <a:srgbClr val="000066"/>
                </a:solidFill>
              </a:rPr>
              <a:t>17. yy'da Avrupalı göçmenler Paskalya Adası'na ulaştığında bir zamanlar görkemli olan ve </a:t>
            </a:r>
            <a:br>
              <a:rPr lang="tr-TR" dirty="0">
                <a:solidFill>
                  <a:srgbClr val="000066"/>
                </a:solidFill>
              </a:rPr>
            </a:br>
            <a:r>
              <a:rPr lang="tr-TR" i="1" dirty="0">
                <a:solidFill>
                  <a:srgbClr val="C00000"/>
                </a:solidFill>
              </a:rPr>
              <a:t>«birkaç onyıl içinde yıkılan»</a:t>
            </a:r>
            <a:r>
              <a:rPr lang="tr-TR" dirty="0">
                <a:solidFill>
                  <a:srgbClr val="000066"/>
                </a:solidFill>
              </a:rPr>
              <a:t> uygarlığın tek kalıntıları, “ahu” adı verilen, 8 m yükseklikteki taş anıtlardı. Arkeologların araştırmalarına göre, </a:t>
            </a:r>
            <a:br>
              <a:rPr lang="tr-TR" dirty="0">
                <a:solidFill>
                  <a:srgbClr val="000066"/>
                </a:solidFill>
              </a:rPr>
            </a:br>
            <a:r>
              <a:rPr lang="tr-TR" i="1" u="sng" spc="600" dirty="0">
                <a:solidFill>
                  <a:srgbClr val="660033"/>
                </a:solidFill>
              </a:rPr>
              <a:t>bu toplumun </a:t>
            </a:r>
            <a:r>
              <a:rPr lang="tr-TR" b="1" i="1" u="sng" spc="600" dirty="0">
                <a:solidFill>
                  <a:srgbClr val="660033"/>
                </a:solidFill>
              </a:rPr>
              <a:t>yok oluş </a:t>
            </a:r>
            <a:r>
              <a:rPr lang="tr-TR" i="1" u="sng" spc="600" dirty="0">
                <a:solidFill>
                  <a:srgbClr val="660033"/>
                </a:solidFill>
              </a:rPr>
              <a:t>nedeni, </a:t>
            </a:r>
            <a:br>
              <a:rPr lang="tr-TR" i="1" u="sng" spc="600" dirty="0">
                <a:solidFill>
                  <a:srgbClr val="660033"/>
                </a:solidFill>
              </a:rPr>
            </a:br>
            <a:r>
              <a:rPr lang="tr-TR" i="1" u="sng" spc="600" dirty="0">
                <a:solidFill>
                  <a:srgbClr val="660033"/>
                </a:solidFill>
              </a:rPr>
              <a:t>sınırlı kaynakların tükenmesidir</a:t>
            </a:r>
            <a:r>
              <a:rPr lang="tr-TR" i="1" spc="600" dirty="0">
                <a:solidFill>
                  <a:srgbClr val="660033"/>
                </a:solidFill>
              </a:rPr>
              <a:t>.  </a:t>
            </a:r>
            <a:br>
              <a:rPr lang="tr-TR" i="1" dirty="0">
                <a:solidFill>
                  <a:srgbClr val="660033"/>
                </a:solidFill>
              </a:rPr>
            </a:br>
            <a:r>
              <a:rPr lang="tr-TR" dirty="0">
                <a:solidFill>
                  <a:schemeClr val="tx1"/>
                </a:solidFill>
              </a:rPr>
              <a:t>Paskalya Adası’ndaki nüfus arttıkça daha çok  ormanlık alan tarıma açılmış, kalan ağaçlar da yakıt sağlama ya da </a:t>
            </a:r>
            <a:r>
              <a:rPr lang="tr-TR" i="1" dirty="0">
                <a:solidFill>
                  <a:schemeClr val="tx1"/>
                </a:solidFill>
              </a:rPr>
              <a:t>ahuları</a:t>
            </a:r>
            <a:r>
              <a:rPr lang="tr-TR" dirty="0">
                <a:solidFill>
                  <a:schemeClr val="tx1"/>
                </a:solidFill>
              </a:rPr>
              <a:t> taşımak amacıyla tüketilmiştir.  </a:t>
            </a:r>
          </a:p>
          <a:p>
            <a:pPr marL="71438" eaLnBrk="1" hangingPunct="1">
              <a:spcAft>
                <a:spcPts val="600"/>
              </a:spcAft>
              <a:defRPr/>
            </a:pPr>
            <a:r>
              <a:rPr lang="tr-TR" sz="2300" i="1" dirty="0">
                <a:solidFill>
                  <a:srgbClr val="003300"/>
                </a:solidFill>
              </a:rPr>
              <a:t>(</a:t>
            </a:r>
            <a:r>
              <a:rPr lang="tr-TR" sz="2300" i="1" u="sng" dirty="0">
                <a:solidFill>
                  <a:srgbClr val="003300"/>
                </a:solidFill>
              </a:rPr>
              <a:t>Kaynak :</a:t>
            </a:r>
            <a:r>
              <a:rPr lang="tr-TR" sz="2300" i="1" dirty="0">
                <a:solidFill>
                  <a:srgbClr val="003300"/>
                </a:solidFill>
              </a:rPr>
              <a:t> Dünyanın Durumu 1999, Worldwatch Enstitüsü Raporu. s. 11)</a:t>
            </a:r>
          </a:p>
          <a:p>
            <a:pPr eaLnBrk="1" hangingPunct="1">
              <a:defRPr/>
            </a:pPr>
            <a:br>
              <a:rPr lang="tr-TR" sz="2500" dirty="0">
                <a:solidFill>
                  <a:srgbClr val="000066"/>
                </a:solidFill>
              </a:rPr>
            </a:br>
            <a:endParaRPr lang="tr-TR" sz="2500" dirty="0">
              <a:solidFill>
                <a:srgbClr val="800000"/>
              </a:solidFill>
            </a:endParaRPr>
          </a:p>
        </p:txBody>
      </p:sp>
      <p:sp>
        <p:nvSpPr>
          <p:cNvPr id="4" name="3 Veri Yer Tutucusu"/>
          <p:cNvSpPr>
            <a:spLocks noGrp="1"/>
          </p:cNvSpPr>
          <p:nvPr>
            <p:ph type="dt" sz="half" idx="10"/>
          </p:nvPr>
        </p:nvSpPr>
        <p:spPr>
          <a:xfrm>
            <a:off x="461425" y="6492899"/>
            <a:ext cx="2172209" cy="365125"/>
          </a:xfrm>
        </p:spPr>
        <p:txBody>
          <a:bodyPr/>
          <a:lstStyle/>
          <a:p>
            <a:fld id="{5DD20408-0560-40F9-BC3A-E51AF634C6F0}" type="datetime1">
              <a:rPr lang="tr-TR" sz="1600" smtClean="0">
                <a:solidFill>
                  <a:prstClr val="black"/>
                </a:solidFill>
                <a:latin typeface="Calibri" pitchFamily="34" charset="0"/>
              </a:rPr>
              <a:pPr/>
              <a:t>20.05.2019</a:t>
            </a:fld>
            <a:endParaRPr lang="tr-TR" sz="1600" dirty="0">
              <a:solidFill>
                <a:prstClr val="black"/>
              </a:solidFill>
              <a:latin typeface="Calibri" pitchFamily="34" charset="0"/>
              <a:cs typeface="Calibri" pitchFamily="34" charset="0"/>
            </a:endParaRPr>
          </a:p>
        </p:txBody>
      </p:sp>
      <p:sp>
        <p:nvSpPr>
          <p:cNvPr id="5" name="4 Altbilgi Yer Tutucusu"/>
          <p:cNvSpPr>
            <a:spLocks noGrp="1"/>
          </p:cNvSpPr>
          <p:nvPr>
            <p:ph type="ftr" sz="quarter" idx="11"/>
          </p:nvPr>
        </p:nvSpPr>
        <p:spPr>
          <a:xfrm>
            <a:off x="2987824" y="6492899"/>
            <a:ext cx="3456384" cy="365125"/>
          </a:xfrm>
        </p:spPr>
        <p:txBody>
          <a:bodyPr/>
          <a:lstStyle/>
          <a:p>
            <a:r>
              <a:rPr lang="tr-TR" sz="1600" dirty="0">
                <a:solidFill>
                  <a:prstClr val="black"/>
                </a:solidFill>
                <a:latin typeface="Calibri" pitchFamily="34" charset="0"/>
                <a:cs typeface="Calibri" pitchFamily="34" charset="0"/>
                <a:hlinkClick r:id="rId2"/>
              </a:rPr>
              <a:t>www.ahmetsaltik.net</a:t>
            </a:r>
            <a:r>
              <a:rPr lang="tr-TR" sz="1600" dirty="0">
                <a:solidFill>
                  <a:prstClr val="black"/>
                </a:solidFill>
                <a:latin typeface="Calibri" pitchFamily="34" charset="0"/>
                <a:cs typeface="Calibri" pitchFamily="34" charset="0"/>
              </a:rPr>
              <a:t> </a:t>
            </a:r>
          </a:p>
        </p:txBody>
      </p:sp>
      <p:sp>
        <p:nvSpPr>
          <p:cNvPr id="6" name="5 Slayt Numarası Yer Tutucusu"/>
          <p:cNvSpPr>
            <a:spLocks noGrp="1"/>
          </p:cNvSpPr>
          <p:nvPr>
            <p:ph type="sldNum" sz="quarter" idx="12"/>
          </p:nvPr>
        </p:nvSpPr>
        <p:spPr>
          <a:xfrm>
            <a:off x="6553200" y="6492899"/>
            <a:ext cx="2133600" cy="365125"/>
          </a:xfrm>
        </p:spPr>
        <p:txBody>
          <a:bodyPr/>
          <a:lstStyle/>
          <a:p>
            <a:r>
              <a:rPr lang="tr-TR" sz="1600" dirty="0">
                <a:solidFill>
                  <a:prstClr val="black"/>
                </a:solidFill>
                <a:latin typeface="Calibri" pitchFamily="34" charset="0"/>
                <a:cs typeface="Calibri" pitchFamily="34" charset="0"/>
              </a:rPr>
              <a:t>11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1"/>
          <p:cNvSpPr>
            <a:spLocks noGrp="1"/>
          </p:cNvSpPr>
          <p:nvPr>
            <p:ph type="dt" sz="quarter" idx="10"/>
          </p:nvPr>
        </p:nvSpPr>
        <p:spPr>
          <a:xfrm>
            <a:off x="1173163" y="6572200"/>
            <a:ext cx="1905000" cy="457200"/>
          </a:xfrm>
        </p:spPr>
        <p:txBody>
          <a:bodyPr/>
          <a:lstStyle/>
          <a:p>
            <a:pPr fontAlgn="base">
              <a:spcAft>
                <a:spcPct val="0"/>
              </a:spcAft>
              <a:defRPr/>
            </a:pPr>
            <a:fld id="{1C59803C-9676-4844-B13B-EDB64D87F185}" type="datetime1">
              <a:rPr lang="tr-TR" smtClean="0"/>
              <a:pPr fontAlgn="base">
                <a:spcAft>
                  <a:spcPct val="0"/>
                </a:spcAft>
                <a:defRPr/>
              </a:pPr>
              <a:t>20.05.2019</a:t>
            </a:fld>
            <a:endParaRPr lang="tr-TR"/>
          </a:p>
        </p:txBody>
      </p:sp>
      <p:sp>
        <p:nvSpPr>
          <p:cNvPr id="65539" name="Footer Placeholder 2"/>
          <p:cNvSpPr>
            <a:spLocks noGrp="1"/>
          </p:cNvSpPr>
          <p:nvPr>
            <p:ph type="ftr" sz="quarter" idx="11"/>
          </p:nvPr>
        </p:nvSpPr>
        <p:spPr>
          <a:xfrm>
            <a:off x="3581400" y="6554737"/>
            <a:ext cx="3654896" cy="457200"/>
          </a:xfrm>
        </p:spPr>
        <p:txBody>
          <a:bodyPr/>
          <a:lstStyle/>
          <a:p>
            <a:pPr fontAlgn="base">
              <a:spcAft>
                <a:spcPct val="0"/>
              </a:spcAft>
              <a:defRPr/>
            </a:pPr>
            <a:r>
              <a:rPr lang="tr-TR" dirty="0">
                <a:solidFill>
                  <a:srgbClr val="0000CC"/>
                </a:solidFill>
                <a:hlinkClick r:id="rId3">
                  <a:extLst>
                    <a:ext uri="{A12FA001-AC4F-418D-AE19-62706E023703}">
                      <ahyp:hlinkClr xmlns:ahyp="http://schemas.microsoft.com/office/drawing/2018/hyperlinkcolor" val="tx"/>
                    </a:ext>
                  </a:extLst>
                </a:hlinkClick>
              </a:rPr>
              <a:t>www.ahmetsaltik.net</a:t>
            </a:r>
            <a:r>
              <a:rPr lang="tr-TR" dirty="0">
                <a:solidFill>
                  <a:srgbClr val="0000CC"/>
                </a:solidFill>
              </a:rPr>
              <a:t> </a:t>
            </a:r>
          </a:p>
        </p:txBody>
      </p:sp>
      <p:sp>
        <p:nvSpPr>
          <p:cNvPr id="65540" name="Slide Number Placeholder 3"/>
          <p:cNvSpPr>
            <a:spLocks noGrp="1"/>
          </p:cNvSpPr>
          <p:nvPr>
            <p:ph type="sldNum" sz="quarter" idx="12"/>
          </p:nvPr>
        </p:nvSpPr>
        <p:spPr>
          <a:xfrm>
            <a:off x="7010400" y="6554737"/>
            <a:ext cx="1905000" cy="457200"/>
          </a:xfrm>
        </p:spPr>
        <p:txBody>
          <a:bodyPr/>
          <a:lstStyle/>
          <a:p>
            <a:pPr fontAlgn="base">
              <a:spcAft>
                <a:spcPct val="0"/>
              </a:spcAft>
              <a:defRPr/>
            </a:pPr>
            <a:fld id="{881A7B7D-F175-428C-B387-AEFAEA2619CF}" type="slidenum">
              <a:rPr lang="tr-TR" smtClean="0"/>
              <a:pPr fontAlgn="base">
                <a:spcAft>
                  <a:spcPct val="0"/>
                </a:spcAft>
                <a:defRPr/>
              </a:pPr>
              <a:t>21</a:t>
            </a:fld>
            <a:endParaRPr lang="tr-TR"/>
          </a:p>
        </p:txBody>
      </p:sp>
      <p:sp>
        <p:nvSpPr>
          <p:cNvPr id="168965" name="Text Box 2"/>
          <p:cNvSpPr txBox="1">
            <a:spLocks noChangeArrowheads="1"/>
          </p:cNvSpPr>
          <p:nvPr/>
        </p:nvSpPr>
        <p:spPr bwMode="auto">
          <a:xfrm>
            <a:off x="928688" y="260648"/>
            <a:ext cx="7947025" cy="6273512"/>
          </a:xfrm>
          <a:prstGeom prst="rect">
            <a:avLst/>
          </a:prstGeom>
          <a:solidFill>
            <a:srgbClr val="FFFFCC"/>
          </a:solidFill>
          <a:ln w="57150">
            <a:solidFill>
              <a:srgbClr val="003300"/>
            </a:solidFill>
            <a:miter lim="800000"/>
            <a:headEnd/>
            <a:tailEnd/>
          </a:ln>
        </p:spPr>
        <p:txBody>
          <a:bodyPr>
            <a:spAutoFit/>
          </a:bodyPr>
          <a:lstStyle/>
          <a:p>
            <a:pPr marL="457200" indent="-357188" algn="ctr">
              <a:spcBef>
                <a:spcPct val="50000"/>
              </a:spcBef>
            </a:pPr>
            <a:r>
              <a:rPr lang="tr-TR" sz="3400" b="1" u="sng" dirty="0">
                <a:solidFill>
                  <a:srgbClr val="800000"/>
                </a:solidFill>
                <a:latin typeface="Verdana" pitchFamily="34" charset="0"/>
                <a:cs typeface="Times New Roman" pitchFamily="18" charset="0"/>
              </a:rPr>
              <a:t>EN ÖNEMLİ 10 SAĞLIK RİSKİ</a:t>
            </a:r>
            <a:r>
              <a:rPr lang="tr-TR" sz="2800" b="1" u="sng" dirty="0">
                <a:solidFill>
                  <a:srgbClr val="800000"/>
                </a:solidFill>
                <a:latin typeface="Verdana" pitchFamily="34" charset="0"/>
              </a:rPr>
              <a:t> </a:t>
            </a:r>
          </a:p>
          <a:p>
            <a:pPr marL="457200" indent="-357188">
              <a:spcBef>
                <a:spcPts val="1100"/>
              </a:spcBef>
              <a:buClr>
                <a:srgbClr val="FF0000"/>
              </a:buClr>
              <a:buFont typeface="Wingdings" pitchFamily="2" charset="2"/>
              <a:buChar char="ü"/>
            </a:pPr>
            <a:r>
              <a:rPr lang="tr-TR" sz="2600" b="1" dirty="0" err="1">
                <a:solidFill>
                  <a:srgbClr val="800000"/>
                </a:solidFill>
              </a:rPr>
              <a:t>Malnütrisyon</a:t>
            </a:r>
            <a:r>
              <a:rPr lang="tr-TR" sz="2200" b="1" dirty="0"/>
              <a:t> (Sık ve çok doğum, </a:t>
            </a:r>
            <a:r>
              <a:rPr lang="tr-TR" sz="2400" b="1" i="1" u="sng" dirty="0">
                <a:solidFill>
                  <a:srgbClr val="003300"/>
                </a:solidFill>
                <a:highlight>
                  <a:srgbClr val="FFFF00"/>
                </a:highlight>
              </a:rPr>
              <a:t>aile planlaması!</a:t>
            </a:r>
            <a:r>
              <a:rPr lang="tr-TR" sz="2200" b="1" u="sng" dirty="0">
                <a:solidFill>
                  <a:srgbClr val="336600"/>
                </a:solidFill>
              </a:rPr>
              <a:t>)</a:t>
            </a:r>
            <a:endParaRPr lang="tr-TR" sz="2200" u="sng" dirty="0">
              <a:solidFill>
                <a:srgbClr val="336600"/>
              </a:solidFill>
            </a:endParaRPr>
          </a:p>
          <a:p>
            <a:pPr marL="457200" indent="-357188">
              <a:spcBef>
                <a:spcPts val="1100"/>
              </a:spcBef>
              <a:buClr>
                <a:srgbClr val="FF0000"/>
              </a:buClr>
              <a:buFont typeface="Wingdings" pitchFamily="2" charset="2"/>
              <a:buChar char="ü"/>
            </a:pPr>
            <a:r>
              <a:rPr lang="tr-TR" sz="2200" b="1" dirty="0"/>
              <a:t>Güvensiz Cinsel İlişki 					</a:t>
            </a:r>
            <a:endParaRPr lang="tr-TR" sz="2200" dirty="0"/>
          </a:p>
          <a:p>
            <a:pPr marL="457200" indent="-357188">
              <a:spcBef>
                <a:spcPts val="1100"/>
              </a:spcBef>
              <a:buClr>
                <a:srgbClr val="FF0000"/>
              </a:buClr>
              <a:buFont typeface="Wingdings" pitchFamily="2" charset="2"/>
              <a:buChar char="ü"/>
            </a:pPr>
            <a:r>
              <a:rPr lang="tr-TR" sz="2200" b="1" dirty="0">
                <a:solidFill>
                  <a:srgbClr val="003300"/>
                </a:solidFill>
              </a:rPr>
              <a:t>Hipertansiyon 	</a:t>
            </a:r>
            <a:r>
              <a:rPr lang="tr-TR" sz="2200" b="1" dirty="0"/>
              <a:t>					</a:t>
            </a:r>
            <a:endParaRPr lang="tr-TR" sz="2200" dirty="0"/>
          </a:p>
          <a:p>
            <a:pPr marL="457200" indent="-357188">
              <a:spcBef>
                <a:spcPts val="1100"/>
              </a:spcBef>
              <a:buClr>
                <a:srgbClr val="FF0000"/>
              </a:buClr>
              <a:buFont typeface="Wingdings" pitchFamily="2" charset="2"/>
              <a:buChar char="ü"/>
            </a:pPr>
            <a:r>
              <a:rPr lang="tr-TR" sz="2200" b="1" dirty="0"/>
              <a:t>Sigara / Tütün 					</a:t>
            </a:r>
            <a:endParaRPr lang="tr-TR" sz="2200" dirty="0"/>
          </a:p>
          <a:p>
            <a:pPr marL="457200" indent="-357188">
              <a:spcBef>
                <a:spcPts val="1100"/>
              </a:spcBef>
              <a:buClr>
                <a:srgbClr val="FF0000"/>
              </a:buClr>
              <a:buFont typeface="Wingdings" pitchFamily="2" charset="2"/>
              <a:buChar char="ü"/>
            </a:pPr>
            <a:r>
              <a:rPr lang="tr-TR" sz="2200" b="1" dirty="0">
                <a:solidFill>
                  <a:srgbClr val="003300"/>
                </a:solidFill>
              </a:rPr>
              <a:t>Alkol </a:t>
            </a:r>
            <a:r>
              <a:rPr lang="tr-TR" sz="2200" b="1" dirty="0"/>
              <a:t>							</a:t>
            </a:r>
            <a:endParaRPr lang="tr-TR" sz="2200" dirty="0"/>
          </a:p>
          <a:p>
            <a:pPr marL="457200" indent="-357188">
              <a:spcBef>
                <a:spcPts val="1100"/>
              </a:spcBef>
              <a:buClr>
                <a:srgbClr val="FF0000"/>
              </a:buClr>
              <a:buFont typeface="Wingdings" pitchFamily="2" charset="2"/>
              <a:buChar char="ü"/>
            </a:pPr>
            <a:r>
              <a:rPr lang="tr-TR" sz="2200" b="1" dirty="0"/>
              <a:t>Güvensiz İçme Suyu ve </a:t>
            </a:r>
            <a:br>
              <a:rPr lang="tr-TR" sz="2200" b="1" dirty="0"/>
            </a:br>
            <a:r>
              <a:rPr lang="tr-TR" sz="2200" b="1" dirty="0"/>
              <a:t>Yetersiz Sanitasyon 	</a:t>
            </a:r>
          </a:p>
          <a:p>
            <a:pPr marL="457200" indent="-357188">
              <a:spcBef>
                <a:spcPts val="1100"/>
              </a:spcBef>
              <a:buClr>
                <a:srgbClr val="FF0000"/>
              </a:buClr>
              <a:buFont typeface="Wingdings" pitchFamily="2" charset="2"/>
              <a:buChar char="ü"/>
            </a:pPr>
            <a:r>
              <a:rPr lang="tr-TR" sz="2200" b="1" dirty="0">
                <a:solidFill>
                  <a:srgbClr val="003300"/>
                </a:solidFill>
              </a:rPr>
              <a:t>Kolesterol Yüksekliği </a:t>
            </a:r>
            <a:r>
              <a:rPr lang="tr-TR" sz="2200" b="1" dirty="0"/>
              <a:t>				</a:t>
            </a:r>
            <a:endParaRPr lang="tr-TR" sz="2200" dirty="0"/>
          </a:p>
          <a:p>
            <a:pPr marL="457200" indent="-357188">
              <a:spcBef>
                <a:spcPts val="1100"/>
              </a:spcBef>
              <a:buClr>
                <a:srgbClr val="FF0000"/>
              </a:buClr>
              <a:buFont typeface="Wingdings" pitchFamily="2" charset="2"/>
              <a:buChar char="ü"/>
            </a:pPr>
            <a:r>
              <a:rPr lang="tr-TR" sz="2200" b="1" dirty="0"/>
              <a:t>Kapalı Ortam Hava Kirliliği 				</a:t>
            </a:r>
            <a:endParaRPr lang="tr-TR" sz="2200" dirty="0"/>
          </a:p>
          <a:p>
            <a:pPr marL="457200" indent="-357188">
              <a:spcBef>
                <a:spcPts val="1100"/>
              </a:spcBef>
              <a:buClr>
                <a:srgbClr val="FF0000"/>
              </a:buClr>
              <a:buFont typeface="Wingdings" pitchFamily="2" charset="2"/>
              <a:buChar char="ü"/>
            </a:pPr>
            <a:r>
              <a:rPr lang="tr-TR" sz="2200" b="1" dirty="0">
                <a:solidFill>
                  <a:srgbClr val="003300"/>
                </a:solidFill>
              </a:rPr>
              <a:t>Demir Eksikliği Anemisi </a:t>
            </a:r>
            <a:r>
              <a:rPr lang="tr-TR" sz="2200" b="1" dirty="0"/>
              <a:t>				</a:t>
            </a:r>
            <a:endParaRPr lang="tr-TR" sz="2200" dirty="0"/>
          </a:p>
          <a:p>
            <a:pPr marL="457200" indent="-357188">
              <a:spcBef>
                <a:spcPts val="1100"/>
              </a:spcBef>
              <a:buClr>
                <a:srgbClr val="FF0000"/>
              </a:buClr>
              <a:buFont typeface="Wingdings" pitchFamily="2" charset="2"/>
              <a:buChar char="ü"/>
            </a:pPr>
            <a:r>
              <a:rPr lang="tr-TR" sz="2200" b="1" dirty="0"/>
              <a:t>Aşırı Vücut Ağırlığı 	</a:t>
            </a:r>
          </a:p>
          <a:p>
            <a:pPr marL="457200" indent="-357188">
              <a:spcBef>
                <a:spcPct val="50000"/>
              </a:spcBef>
              <a:buClr>
                <a:srgbClr val="FF0000"/>
              </a:buClr>
              <a:buFont typeface="Wingdings" pitchFamily="2" charset="2"/>
              <a:buNone/>
            </a:pPr>
            <a:r>
              <a:rPr lang="tr-TR" sz="2000" b="1" dirty="0">
                <a:solidFill>
                  <a:srgbClr val="000066"/>
                </a:solidFill>
              </a:rPr>
              <a:t> </a:t>
            </a:r>
            <a:r>
              <a:rPr lang="tr-TR" sz="2000" b="1" i="1" u="sng" dirty="0">
                <a:solidFill>
                  <a:srgbClr val="000066"/>
                </a:solidFill>
              </a:rPr>
              <a:t>[ Dünya Sağlık Örgütü’nün 30 Ekim 2002 tarihli açıklaması ]</a:t>
            </a:r>
            <a:endParaRPr lang="tr-TR" sz="2000" b="1" dirty="0">
              <a:solidFill>
                <a:srgbClr val="000066"/>
              </a:solidFill>
            </a:endParaRPr>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19724" y="1556792"/>
            <a:ext cx="3328739" cy="44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4123" y="1258700"/>
            <a:ext cx="5037957" cy="4618572"/>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342900" indent="-342900">
              <a:buFont typeface="+mj-lt"/>
              <a:buAutoNum type="arabicPeriod"/>
            </a:pPr>
            <a:endParaRPr lang="en-US" sz="1400" b="1" dirty="0">
              <a:solidFill>
                <a:prstClr val="black"/>
              </a:solidFill>
            </a:endParaRPr>
          </a:p>
          <a:p>
            <a:pPr marL="514350" indent="-514350">
              <a:lnSpc>
                <a:spcPct val="114000"/>
              </a:lnSpc>
              <a:buFont typeface="+mj-lt"/>
              <a:buAutoNum type="arabicPeriod"/>
            </a:pPr>
            <a:r>
              <a:rPr lang="en-US" sz="2400" b="1" i="1" dirty="0">
                <a:solidFill>
                  <a:prstClr val="black"/>
                </a:solidFill>
                <a:hlinkClick r:id="rId2"/>
              </a:rPr>
              <a:t>Physical Activity and Nutrition</a:t>
            </a:r>
            <a:endParaRPr lang="en-US" sz="2400" i="1" dirty="0">
              <a:solidFill>
                <a:prstClr val="black"/>
              </a:solidFill>
            </a:endParaRPr>
          </a:p>
          <a:p>
            <a:pPr marL="514350" indent="-514350">
              <a:lnSpc>
                <a:spcPct val="114000"/>
              </a:lnSpc>
              <a:buFont typeface="+mj-lt"/>
              <a:buAutoNum type="arabicPeriod"/>
            </a:pPr>
            <a:r>
              <a:rPr lang="en-US" sz="2400" b="1" i="1" dirty="0">
                <a:solidFill>
                  <a:prstClr val="black"/>
                </a:solidFill>
                <a:hlinkClick r:id="rId2"/>
              </a:rPr>
              <a:t>Overweight and Obesity</a:t>
            </a:r>
            <a:endParaRPr lang="en-US" sz="2400" i="1" dirty="0">
              <a:solidFill>
                <a:prstClr val="black"/>
              </a:solidFill>
            </a:endParaRPr>
          </a:p>
          <a:p>
            <a:pPr marL="514350" indent="-514350">
              <a:lnSpc>
                <a:spcPct val="114000"/>
              </a:lnSpc>
              <a:buFont typeface="+mj-lt"/>
              <a:buAutoNum type="arabicPeriod"/>
            </a:pPr>
            <a:r>
              <a:rPr lang="en-US" sz="2400" b="1" i="1" dirty="0">
                <a:solidFill>
                  <a:prstClr val="black"/>
                </a:solidFill>
                <a:hlinkClick r:id="rId2"/>
              </a:rPr>
              <a:t>Tobacco</a:t>
            </a:r>
            <a:endParaRPr lang="en-US" sz="2400" i="1" dirty="0">
              <a:solidFill>
                <a:prstClr val="black"/>
              </a:solidFill>
            </a:endParaRPr>
          </a:p>
          <a:p>
            <a:pPr marL="514350" indent="-514350">
              <a:lnSpc>
                <a:spcPct val="114000"/>
              </a:lnSpc>
              <a:buFont typeface="+mj-lt"/>
              <a:buAutoNum type="arabicPeriod"/>
            </a:pPr>
            <a:r>
              <a:rPr lang="en-US" sz="2400" b="1" i="1" dirty="0">
                <a:solidFill>
                  <a:prstClr val="black"/>
                </a:solidFill>
                <a:hlinkClick r:id="rId2"/>
              </a:rPr>
              <a:t>Substance Abuse</a:t>
            </a:r>
            <a:endParaRPr lang="en-US" sz="2400" i="1" dirty="0">
              <a:solidFill>
                <a:prstClr val="black"/>
              </a:solidFill>
            </a:endParaRPr>
          </a:p>
          <a:p>
            <a:pPr marL="514350" indent="-514350">
              <a:lnSpc>
                <a:spcPct val="114000"/>
              </a:lnSpc>
              <a:buFont typeface="+mj-lt"/>
              <a:buAutoNum type="arabicPeriod"/>
            </a:pPr>
            <a:r>
              <a:rPr lang="en-US" sz="2400" b="1" i="1" dirty="0">
                <a:solidFill>
                  <a:prstClr val="black"/>
                </a:solidFill>
                <a:hlinkClick r:id="rId2"/>
              </a:rPr>
              <a:t>HIV/AIDS</a:t>
            </a:r>
            <a:endParaRPr lang="en-US" sz="2400" i="1" dirty="0">
              <a:solidFill>
                <a:prstClr val="black"/>
              </a:solidFill>
            </a:endParaRPr>
          </a:p>
          <a:p>
            <a:pPr marL="514350" indent="-514350">
              <a:lnSpc>
                <a:spcPct val="114000"/>
              </a:lnSpc>
              <a:buFont typeface="+mj-lt"/>
              <a:buAutoNum type="arabicPeriod"/>
            </a:pPr>
            <a:r>
              <a:rPr lang="en-US" sz="2400" b="1" i="1" dirty="0">
                <a:solidFill>
                  <a:prstClr val="black"/>
                </a:solidFill>
                <a:hlinkClick r:id="rId2"/>
              </a:rPr>
              <a:t>Mental Health</a:t>
            </a:r>
            <a:endParaRPr lang="en-US" sz="2400" i="1" dirty="0">
              <a:solidFill>
                <a:prstClr val="black"/>
              </a:solidFill>
            </a:endParaRPr>
          </a:p>
          <a:p>
            <a:pPr marL="514350" indent="-514350">
              <a:lnSpc>
                <a:spcPct val="114000"/>
              </a:lnSpc>
              <a:buFont typeface="+mj-lt"/>
              <a:buAutoNum type="arabicPeriod"/>
            </a:pPr>
            <a:r>
              <a:rPr lang="en-US" sz="2400" b="1" i="1" dirty="0">
                <a:solidFill>
                  <a:prstClr val="black"/>
                </a:solidFill>
                <a:hlinkClick r:id="rId2"/>
              </a:rPr>
              <a:t>Injury and Violence</a:t>
            </a:r>
            <a:endParaRPr lang="en-US" sz="2400" i="1" dirty="0">
              <a:solidFill>
                <a:prstClr val="black"/>
              </a:solidFill>
            </a:endParaRPr>
          </a:p>
          <a:p>
            <a:pPr marL="514350" indent="-514350">
              <a:lnSpc>
                <a:spcPct val="114000"/>
              </a:lnSpc>
              <a:buFont typeface="+mj-lt"/>
              <a:buAutoNum type="arabicPeriod"/>
            </a:pPr>
            <a:r>
              <a:rPr lang="en-US" sz="2400" b="1" i="1" dirty="0">
                <a:solidFill>
                  <a:prstClr val="black"/>
                </a:solidFill>
                <a:hlinkClick r:id="rId2"/>
              </a:rPr>
              <a:t>Environmental Quality</a:t>
            </a:r>
            <a:endParaRPr lang="en-US" sz="2400" i="1" dirty="0">
              <a:solidFill>
                <a:prstClr val="black"/>
              </a:solidFill>
            </a:endParaRPr>
          </a:p>
          <a:p>
            <a:pPr marL="514350" indent="-514350">
              <a:lnSpc>
                <a:spcPct val="114000"/>
              </a:lnSpc>
              <a:buFont typeface="+mj-lt"/>
              <a:buAutoNum type="arabicPeriod"/>
            </a:pPr>
            <a:r>
              <a:rPr lang="en-US" sz="2400" b="1" i="1" dirty="0">
                <a:solidFill>
                  <a:prstClr val="black"/>
                </a:solidFill>
                <a:hlinkClick r:id="rId2"/>
              </a:rPr>
              <a:t>Immunization</a:t>
            </a:r>
            <a:endParaRPr lang="en-US" sz="2400" i="1" dirty="0">
              <a:solidFill>
                <a:prstClr val="black"/>
              </a:solidFill>
            </a:endParaRPr>
          </a:p>
          <a:p>
            <a:pPr marL="514350" indent="-514350">
              <a:lnSpc>
                <a:spcPct val="114000"/>
              </a:lnSpc>
              <a:buFont typeface="+mj-lt"/>
              <a:buAutoNum type="arabicPeriod"/>
            </a:pPr>
            <a:r>
              <a:rPr lang="en-US" sz="2400" b="1" i="1" dirty="0">
                <a:solidFill>
                  <a:srgbClr val="800080"/>
                </a:solidFill>
                <a:hlinkClick r:id="rId2"/>
              </a:rPr>
              <a:t>Access to Health Care</a:t>
            </a:r>
            <a:br>
              <a:rPr lang="tr-TR" sz="2800" b="1" u="sng" dirty="0">
                <a:solidFill>
                  <a:prstClr val="black"/>
                </a:solidFill>
              </a:rPr>
            </a:br>
            <a:endParaRPr lang="en-US" sz="1200" dirty="0">
              <a:solidFill>
                <a:prstClr val="black"/>
              </a:solidFill>
            </a:endParaRPr>
          </a:p>
        </p:txBody>
      </p:sp>
      <p:sp>
        <p:nvSpPr>
          <p:cNvPr id="5" name="AutoShape 3" descr="mka.jpg"/>
          <p:cNvSpPr>
            <a:spLocks noChangeAspect="1" noChangeArrowheads="1"/>
          </p:cNvSpPr>
          <p:nvPr/>
        </p:nvSpPr>
        <p:spPr bwMode="auto">
          <a:xfrm>
            <a:off x="38100" y="841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tr-TR">
              <a:solidFill>
                <a:prstClr val="black"/>
              </a:solidFill>
              <a:latin typeface="Calibri"/>
            </a:endParaRPr>
          </a:p>
        </p:txBody>
      </p:sp>
      <p:sp>
        <p:nvSpPr>
          <p:cNvPr id="2" name="Rectangle 1"/>
          <p:cNvSpPr/>
          <p:nvPr/>
        </p:nvSpPr>
        <p:spPr>
          <a:xfrm>
            <a:off x="467544" y="6156012"/>
            <a:ext cx="7992888" cy="369332"/>
          </a:xfrm>
          <a:prstGeom prst="rect">
            <a:avLst/>
          </a:prstGeom>
        </p:spPr>
        <p:txBody>
          <a:bodyPr wrap="square">
            <a:spAutoFit/>
          </a:bodyPr>
          <a:lstStyle/>
          <a:p>
            <a:pPr fontAlgn="auto">
              <a:spcBef>
                <a:spcPts val="0"/>
              </a:spcBef>
              <a:spcAft>
                <a:spcPts val="0"/>
              </a:spcAft>
            </a:pPr>
            <a:r>
              <a:rPr lang="tr-TR" i="1" dirty="0">
                <a:solidFill>
                  <a:prstClr val="black"/>
                </a:solidFill>
                <a:latin typeface="Calibri"/>
                <a:hlinkClick r:id="rId2"/>
              </a:rPr>
              <a:t>http://www.urmc.rochester.edu/senior-health/common-issues/top-ten.cfm</a:t>
            </a:r>
            <a:r>
              <a:rPr lang="tr-TR" i="1" dirty="0">
                <a:solidFill>
                  <a:prstClr val="black"/>
                </a:solidFill>
                <a:latin typeface="Calibri"/>
              </a:rPr>
              <a:t>,29.11.13</a:t>
            </a:r>
          </a:p>
        </p:txBody>
      </p:sp>
      <p:sp>
        <p:nvSpPr>
          <p:cNvPr id="3" name="Rectangle 2"/>
          <p:cNvSpPr/>
          <p:nvPr/>
        </p:nvSpPr>
        <p:spPr>
          <a:xfrm>
            <a:off x="254124" y="159604"/>
            <a:ext cx="8638356" cy="67710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pPr>
            <a:r>
              <a:rPr lang="en-US" sz="3800" b="1" spc="300" dirty="0">
                <a:solidFill>
                  <a:srgbClr val="C00000"/>
                </a:solidFill>
              </a:rPr>
              <a:t>Top 10 Most Common Health Issues</a:t>
            </a:r>
            <a:endParaRPr lang="tr-TR" sz="3800" spc="300" dirty="0">
              <a:solidFill>
                <a:srgbClr val="C00000"/>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83968" y="3784972"/>
            <a:ext cx="4608511" cy="23083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436096" y="908720"/>
            <a:ext cx="3565029"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tr-TR" sz="2400" b="1" i="1" dirty="0">
                <a:solidFill>
                  <a:srgbClr val="990033"/>
                </a:solidFill>
              </a:rPr>
              <a:t>Dünya çoooooook </a:t>
            </a:r>
            <a:br>
              <a:rPr lang="tr-TR" sz="2400" b="1" i="1" dirty="0">
                <a:solidFill>
                  <a:srgbClr val="990033"/>
                </a:solidFill>
              </a:rPr>
            </a:br>
            <a:r>
              <a:rPr lang="tr-TR" sz="2400" b="1" i="1" dirty="0">
                <a:solidFill>
                  <a:srgbClr val="990033"/>
                </a:solidFill>
              </a:rPr>
              <a:t>aşırı kalabalık.. Ve sonlu.</a:t>
            </a:r>
            <a:br>
              <a:rPr lang="tr-TR" sz="2400" b="1" i="1" dirty="0">
                <a:solidFill>
                  <a:srgbClr val="990033"/>
                </a:solidFill>
              </a:rPr>
            </a:br>
            <a:r>
              <a:rPr lang="tr-TR" sz="2400" b="1" i="1" dirty="0">
                <a:solidFill>
                  <a:srgbClr val="990033"/>
                </a:solidFill>
              </a:rPr>
              <a:t>bakamayacağı sayıda</a:t>
            </a:r>
            <a:br>
              <a:rPr lang="tr-TR" sz="2400" b="1" i="1" dirty="0">
                <a:solidFill>
                  <a:srgbClr val="990033"/>
                </a:solidFill>
              </a:rPr>
            </a:br>
            <a:r>
              <a:rPr lang="tr-TR" sz="2400" b="1" i="1" dirty="0">
                <a:solidFill>
                  <a:srgbClr val="990033"/>
                </a:solidFill>
              </a:rPr>
              <a:t>insanla dolup taşıyor! </a:t>
            </a:r>
            <a:br>
              <a:rPr lang="tr-TR" sz="2400" b="1" i="1" dirty="0">
                <a:solidFill>
                  <a:srgbClr val="990033"/>
                </a:solidFill>
              </a:rPr>
            </a:br>
            <a:r>
              <a:rPr lang="tr-TR" sz="2400" b="1" i="1" dirty="0">
                <a:solidFill>
                  <a:srgbClr val="990033"/>
                </a:solidFill>
                <a:highlight>
                  <a:srgbClr val="FFFF00"/>
                </a:highlight>
              </a:rPr>
              <a:t>Biz Dünyaya yüküz</a:t>
            </a:r>
            <a:r>
              <a:rPr lang="tr-TR" sz="2400" b="1" i="1" dirty="0">
                <a:solidFill>
                  <a:srgbClr val="990033"/>
                </a:solidFill>
              </a:rPr>
              <a:t>, </a:t>
            </a:r>
            <a:br>
              <a:rPr lang="tr-TR" sz="2400" b="1" i="1" dirty="0">
                <a:solidFill>
                  <a:srgbClr val="990033"/>
                </a:solidFill>
              </a:rPr>
            </a:br>
            <a:r>
              <a:rPr lang="tr-TR" sz="2400" b="1" i="1" dirty="0">
                <a:solidFill>
                  <a:srgbClr val="990033"/>
                </a:solidFill>
              </a:rPr>
              <a:t>onun bize gereksinimi yok. </a:t>
            </a:r>
            <a:br>
              <a:rPr lang="tr-TR" sz="2400" b="1" i="1" dirty="0">
                <a:solidFill>
                  <a:srgbClr val="990033"/>
                </a:solidFill>
              </a:rPr>
            </a:br>
            <a:r>
              <a:rPr lang="tr-TR" sz="2400" b="1" i="1" dirty="0">
                <a:solidFill>
                  <a:srgbClr val="990033"/>
                </a:solidFill>
                <a:highlight>
                  <a:srgbClr val="00FF00"/>
                </a:highlight>
              </a:rPr>
              <a:t>Ama biz ona mahkumuz!</a:t>
            </a:r>
          </a:p>
        </p:txBody>
      </p:sp>
      <p:sp>
        <p:nvSpPr>
          <p:cNvPr id="11" name="Date Placeholder 44"/>
          <p:cNvSpPr>
            <a:spLocks noGrp="1"/>
          </p:cNvSpPr>
          <p:nvPr>
            <p:ph type="dt" sz="quarter" idx="10"/>
          </p:nvPr>
        </p:nvSpPr>
        <p:spPr>
          <a:xfrm>
            <a:off x="142875" y="6533282"/>
            <a:ext cx="2133600" cy="365125"/>
          </a:xfrm>
        </p:spPr>
        <p:txBody>
          <a:bodyPr/>
          <a:lstStyle/>
          <a:p>
            <a:pPr>
              <a:defRPr/>
            </a:pPr>
            <a:fld id="{807A9152-C534-4B65-8208-E1DD25617E0C}" type="datetime1">
              <a:rPr lang="tr-TR" sz="1600" smtClean="0">
                <a:solidFill>
                  <a:schemeClr val="tx1"/>
                </a:solidFill>
              </a:rPr>
              <a:pPr>
                <a:defRPr/>
              </a:pPr>
              <a:t>20.05.2019</a:t>
            </a:fld>
            <a:endParaRPr lang="tr-TR" sz="1600" dirty="0">
              <a:solidFill>
                <a:schemeClr val="tx1"/>
              </a:solidFill>
            </a:endParaRPr>
          </a:p>
        </p:txBody>
      </p:sp>
      <p:sp>
        <p:nvSpPr>
          <p:cNvPr id="12" name="Slide Number Placeholder 45"/>
          <p:cNvSpPr>
            <a:spLocks noGrp="1"/>
          </p:cNvSpPr>
          <p:nvPr>
            <p:ph type="sldNum" sz="quarter" idx="12"/>
          </p:nvPr>
        </p:nvSpPr>
        <p:spPr>
          <a:xfrm>
            <a:off x="6867525" y="6525344"/>
            <a:ext cx="2133600" cy="365125"/>
          </a:xfrm>
        </p:spPr>
        <p:txBody>
          <a:bodyPr/>
          <a:lstStyle/>
          <a:p>
            <a:pPr>
              <a:defRPr/>
            </a:pPr>
            <a:fld id="{37F0482D-3C91-46F6-8FFF-6A15A65B02D5}" type="slidenum">
              <a:rPr lang="tr-TR" sz="1600" smtClean="0">
                <a:solidFill>
                  <a:srgbClr val="000066"/>
                </a:solidFill>
              </a:rPr>
              <a:pPr>
                <a:defRPr/>
              </a:pPr>
              <a:t>22</a:t>
            </a:fld>
            <a:endParaRPr lang="tr-TR" sz="1600" dirty="0">
              <a:solidFill>
                <a:srgbClr val="000066"/>
              </a:solidFill>
            </a:endParaRPr>
          </a:p>
        </p:txBody>
      </p:sp>
      <p:sp>
        <p:nvSpPr>
          <p:cNvPr id="13" name="Footer Placeholder 46"/>
          <p:cNvSpPr>
            <a:spLocks noGrp="1"/>
          </p:cNvSpPr>
          <p:nvPr>
            <p:ph type="ftr" sz="quarter" idx="11"/>
          </p:nvPr>
        </p:nvSpPr>
        <p:spPr>
          <a:xfrm>
            <a:off x="2714624" y="6533282"/>
            <a:ext cx="3657575" cy="365125"/>
          </a:xfrm>
        </p:spPr>
        <p:txBody>
          <a:bodyPr/>
          <a:lstStyle/>
          <a:p>
            <a:pPr>
              <a:defRPr/>
            </a:pPr>
            <a:r>
              <a:rPr lang="tr-TR" sz="1600" dirty="0">
                <a:solidFill>
                  <a:srgbClr val="000066"/>
                </a:solidFill>
              </a:rPr>
              <a:t>www.ahmetsaltik.net</a:t>
            </a:r>
          </a:p>
        </p:txBody>
      </p:sp>
    </p:spTree>
    <p:extLst>
      <p:ext uri="{BB962C8B-B14F-4D97-AF65-F5344CB8AC3E}">
        <p14:creationId xmlns:p14="http://schemas.microsoft.com/office/powerpoint/2010/main" val="185678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11ABB9-7195-40C4-A34C-D934B5BAF250}"/>
              </a:ext>
            </a:extLst>
          </p:cNvPr>
          <p:cNvSpPr>
            <a:spLocks noGrp="1"/>
          </p:cNvSpPr>
          <p:nvPr>
            <p:ph idx="1"/>
          </p:nvPr>
        </p:nvSpPr>
        <p:spPr>
          <a:xfrm>
            <a:off x="107504" y="1600199"/>
            <a:ext cx="8856984" cy="492005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fontAlgn="base">
              <a:buNone/>
            </a:pPr>
            <a:endParaRPr lang="tr-TR" sz="1600" dirty="0">
              <a:solidFill>
                <a:srgbClr val="000000"/>
              </a:solidFill>
              <a:latin typeface="robotobold"/>
            </a:endParaRPr>
          </a:p>
          <a:p>
            <a:pPr fontAlgn="base"/>
            <a:r>
              <a:rPr lang="en-US" dirty="0">
                <a:solidFill>
                  <a:srgbClr val="000000"/>
                </a:solidFill>
                <a:latin typeface="robotobold"/>
              </a:rPr>
              <a:t>Contraceptive prevalence rate, women aged 15-49, </a:t>
            </a:r>
            <a:br>
              <a:rPr lang="tr-TR" dirty="0">
                <a:solidFill>
                  <a:srgbClr val="000000"/>
                </a:solidFill>
                <a:latin typeface="robotobold"/>
              </a:rPr>
            </a:br>
            <a:r>
              <a:rPr lang="en-US" dirty="0">
                <a:solidFill>
                  <a:srgbClr val="000000"/>
                </a:solidFill>
                <a:latin typeface="robotobold"/>
              </a:rPr>
              <a:t>any method, per cent, 2017:</a:t>
            </a:r>
          </a:p>
          <a:p>
            <a:pPr algn="r" fontAlgn="base"/>
            <a:r>
              <a:rPr lang="en-US" dirty="0">
                <a:solidFill>
                  <a:srgbClr val="105B83"/>
                </a:solidFill>
                <a:latin typeface="robotobold"/>
              </a:rPr>
              <a:t>63</a:t>
            </a:r>
          </a:p>
          <a:p>
            <a:pPr fontAlgn="base"/>
            <a:r>
              <a:rPr lang="en-US" dirty="0">
                <a:solidFill>
                  <a:srgbClr val="000000"/>
                </a:solidFill>
                <a:latin typeface="robotobold"/>
              </a:rPr>
              <a:t>Contraceptive prevalence rate, women aged 15-49, </a:t>
            </a:r>
            <a:br>
              <a:rPr lang="tr-TR" dirty="0">
                <a:solidFill>
                  <a:srgbClr val="000000"/>
                </a:solidFill>
                <a:latin typeface="robotobold"/>
              </a:rPr>
            </a:br>
            <a:r>
              <a:rPr lang="en-US" dirty="0">
                <a:solidFill>
                  <a:srgbClr val="000000"/>
                </a:solidFill>
                <a:latin typeface="robotobold"/>
              </a:rPr>
              <a:t>modern method, per cent, 2017:</a:t>
            </a:r>
          </a:p>
          <a:p>
            <a:pPr algn="r" fontAlgn="base"/>
            <a:r>
              <a:rPr lang="en-US" dirty="0">
                <a:solidFill>
                  <a:srgbClr val="105B83"/>
                </a:solidFill>
                <a:latin typeface="robotobold"/>
              </a:rPr>
              <a:t>58</a:t>
            </a:r>
          </a:p>
          <a:p>
            <a:pPr fontAlgn="base"/>
            <a:r>
              <a:rPr lang="en-US" dirty="0">
                <a:solidFill>
                  <a:srgbClr val="C00000"/>
                </a:solidFill>
                <a:highlight>
                  <a:srgbClr val="FFFF00"/>
                </a:highlight>
                <a:latin typeface="robotobold"/>
              </a:rPr>
              <a:t>Unmet need for family planning rate, women aged 15-49, </a:t>
            </a:r>
            <a:br>
              <a:rPr lang="tr-TR" dirty="0">
                <a:solidFill>
                  <a:srgbClr val="C00000"/>
                </a:solidFill>
                <a:highlight>
                  <a:srgbClr val="FFFF00"/>
                </a:highlight>
                <a:latin typeface="robotobold"/>
              </a:rPr>
            </a:br>
            <a:r>
              <a:rPr lang="en-US" dirty="0">
                <a:solidFill>
                  <a:srgbClr val="C00000"/>
                </a:solidFill>
                <a:highlight>
                  <a:srgbClr val="FFFF00"/>
                </a:highlight>
                <a:latin typeface="robotobold"/>
              </a:rPr>
              <a:t>per cent, 2017:</a:t>
            </a:r>
          </a:p>
          <a:p>
            <a:pPr algn="r" fontAlgn="base"/>
            <a:r>
              <a:rPr lang="en-US" dirty="0">
                <a:solidFill>
                  <a:srgbClr val="C00000"/>
                </a:solidFill>
                <a:highlight>
                  <a:srgbClr val="FFFF00"/>
                </a:highlight>
                <a:latin typeface="robotobold"/>
              </a:rPr>
              <a:t>12</a:t>
            </a:r>
          </a:p>
          <a:p>
            <a:pPr fontAlgn="base"/>
            <a:r>
              <a:rPr lang="en-US" dirty="0">
                <a:solidFill>
                  <a:srgbClr val="000000"/>
                </a:solidFill>
                <a:latin typeface="robotobold"/>
              </a:rPr>
              <a:t>Proportion of demand satisfied, women aged 15-49, </a:t>
            </a:r>
            <a:br>
              <a:rPr lang="tr-TR" dirty="0">
                <a:solidFill>
                  <a:srgbClr val="000000"/>
                </a:solidFill>
                <a:latin typeface="robotobold"/>
              </a:rPr>
            </a:br>
            <a:r>
              <a:rPr lang="en-US" dirty="0">
                <a:solidFill>
                  <a:srgbClr val="000000"/>
                </a:solidFill>
                <a:latin typeface="robotobold"/>
              </a:rPr>
              <a:t>per cent, 2017:</a:t>
            </a:r>
          </a:p>
          <a:p>
            <a:pPr algn="r" fontAlgn="base"/>
            <a:r>
              <a:rPr lang="en-US" dirty="0">
                <a:solidFill>
                  <a:srgbClr val="105B83"/>
                </a:solidFill>
                <a:latin typeface="robotobold"/>
              </a:rPr>
              <a:t>85</a:t>
            </a:r>
          </a:p>
          <a:p>
            <a:pPr fontAlgn="base"/>
            <a:r>
              <a:rPr lang="en-US" sz="4000" b="1" u="sng" dirty="0">
                <a:solidFill>
                  <a:srgbClr val="000099"/>
                </a:solidFill>
              </a:rPr>
              <a:t>Ensuring rights and choices for all</a:t>
            </a:r>
            <a:r>
              <a:rPr lang="tr-TR" sz="3400" b="1" dirty="0"/>
              <a:t> </a:t>
            </a:r>
            <a:r>
              <a:rPr lang="tr-TR" sz="3400" i="1" dirty="0"/>
              <a:t>(UNFPA 2018 teması)</a:t>
            </a:r>
            <a:br>
              <a:rPr lang="tr-TR" dirty="0">
                <a:solidFill>
                  <a:srgbClr val="000000"/>
                </a:solidFill>
                <a:latin typeface="robotobold"/>
              </a:rPr>
            </a:br>
            <a:br>
              <a:rPr lang="tr-TR" sz="800" dirty="0">
                <a:solidFill>
                  <a:srgbClr val="000000"/>
                </a:solidFill>
                <a:latin typeface="robotobold"/>
              </a:rPr>
            </a:br>
            <a:br>
              <a:rPr lang="tr-TR" sz="800" dirty="0">
                <a:solidFill>
                  <a:srgbClr val="000000"/>
                </a:solidFill>
                <a:latin typeface="robotobold"/>
              </a:rPr>
            </a:br>
            <a:r>
              <a:rPr lang="en-US" sz="2600" dirty="0">
                <a:solidFill>
                  <a:srgbClr val="105B83"/>
                </a:solidFill>
                <a:latin typeface="+mj-lt"/>
                <a:hlinkClick r:id="rId2"/>
              </a:rPr>
              <a:t>https://www.unfpa.org/data/world-population-dashboard</a:t>
            </a:r>
            <a:r>
              <a:rPr lang="tr-TR" sz="2600" dirty="0">
                <a:solidFill>
                  <a:srgbClr val="105B83"/>
                </a:solidFill>
                <a:latin typeface="+mj-lt"/>
              </a:rPr>
              <a:t> </a:t>
            </a:r>
            <a:r>
              <a:rPr lang="tr-TR" sz="2600" dirty="0">
                <a:solidFill>
                  <a:schemeClr val="tx1"/>
                </a:solidFill>
                <a:latin typeface="+mj-lt"/>
              </a:rPr>
              <a:t>27.3.18</a:t>
            </a:r>
            <a:endParaRPr lang="en-US" sz="2600" dirty="0">
              <a:solidFill>
                <a:schemeClr val="tx1"/>
              </a:solidFill>
              <a:latin typeface="+mj-lt"/>
            </a:endParaRPr>
          </a:p>
        </p:txBody>
      </p:sp>
      <p:sp>
        <p:nvSpPr>
          <p:cNvPr id="4" name="Veri Yer Tutucusu 3">
            <a:extLst>
              <a:ext uri="{FF2B5EF4-FFF2-40B4-BE49-F238E27FC236}">
                <a16:creationId xmlns:a16="http://schemas.microsoft.com/office/drawing/2014/main" id="{2CCD8944-0838-4E9D-92FD-9F611DF24B17}"/>
              </a:ext>
            </a:extLst>
          </p:cNvPr>
          <p:cNvSpPr>
            <a:spLocks noGrp="1"/>
          </p:cNvSpPr>
          <p:nvPr>
            <p:ph type="dt" sz="half" idx="10"/>
          </p:nvPr>
        </p:nvSpPr>
        <p:spPr>
          <a:xfrm>
            <a:off x="457200" y="6520259"/>
            <a:ext cx="2133600" cy="365125"/>
          </a:xfrm>
        </p:spPr>
        <p:txBody>
          <a:bodyPr/>
          <a:lstStyle/>
          <a:p>
            <a:fld id="{82D60192-1BC2-4658-8D1D-CC95A60D0B7B}" type="datetime1">
              <a:rPr lang="tr-TR" sz="1400" smtClean="0">
                <a:solidFill>
                  <a:schemeClr val="tx1"/>
                </a:solidFill>
              </a:rPr>
              <a:pPr/>
              <a:t>20.05.2019</a:t>
            </a:fld>
            <a:endParaRPr lang="tr-TR" sz="1400">
              <a:solidFill>
                <a:schemeClr val="tx1"/>
              </a:solidFill>
            </a:endParaRPr>
          </a:p>
        </p:txBody>
      </p:sp>
      <p:sp>
        <p:nvSpPr>
          <p:cNvPr id="5" name="Alt Bilgi Yer Tutucusu 4">
            <a:extLst>
              <a:ext uri="{FF2B5EF4-FFF2-40B4-BE49-F238E27FC236}">
                <a16:creationId xmlns:a16="http://schemas.microsoft.com/office/drawing/2014/main" id="{789E70B1-5012-477F-9318-FADAC4251177}"/>
              </a:ext>
            </a:extLst>
          </p:cNvPr>
          <p:cNvSpPr>
            <a:spLocks noGrp="1"/>
          </p:cNvSpPr>
          <p:nvPr>
            <p:ph type="ftr" sz="quarter" idx="11"/>
          </p:nvPr>
        </p:nvSpPr>
        <p:spPr>
          <a:xfrm>
            <a:off x="3124200" y="6520259"/>
            <a:ext cx="3752056" cy="337741"/>
          </a:xfrm>
        </p:spPr>
        <p:txBody>
          <a:bodyPr/>
          <a:lstStyle/>
          <a:p>
            <a:r>
              <a:rPr lang="tr-TR" sz="1400" dirty="0">
                <a:solidFill>
                  <a:schemeClr val="tx1"/>
                </a:solidFill>
                <a:hlinkClick r:id="rId3"/>
              </a:rPr>
              <a:t>www.ahmetsaltik.net</a:t>
            </a:r>
            <a:r>
              <a:rPr lang="tr-TR" sz="1400" dirty="0">
                <a:solidFill>
                  <a:schemeClr val="tx1"/>
                </a:solidFill>
              </a:rPr>
              <a:t> </a:t>
            </a:r>
          </a:p>
        </p:txBody>
      </p:sp>
      <p:sp>
        <p:nvSpPr>
          <p:cNvPr id="6" name="Slayt Numarası Yer Tutucusu 5">
            <a:extLst>
              <a:ext uri="{FF2B5EF4-FFF2-40B4-BE49-F238E27FC236}">
                <a16:creationId xmlns:a16="http://schemas.microsoft.com/office/drawing/2014/main" id="{7C220325-866E-44EC-822D-FAC62B2998CC}"/>
              </a:ext>
            </a:extLst>
          </p:cNvPr>
          <p:cNvSpPr>
            <a:spLocks noGrp="1"/>
          </p:cNvSpPr>
          <p:nvPr>
            <p:ph type="sldNum" sz="quarter" idx="12"/>
          </p:nvPr>
        </p:nvSpPr>
        <p:spPr>
          <a:xfrm>
            <a:off x="6553200" y="6520259"/>
            <a:ext cx="2133600" cy="365125"/>
          </a:xfrm>
        </p:spPr>
        <p:txBody>
          <a:bodyPr/>
          <a:lstStyle/>
          <a:p>
            <a:fld id="{83D442CE-3414-4D2C-9C81-83D8FE564CB6}" type="slidenum">
              <a:rPr lang="tr-TR" sz="1400" smtClean="0">
                <a:solidFill>
                  <a:schemeClr val="tx1"/>
                </a:solidFill>
              </a:rPr>
              <a:pPr/>
              <a:t>23</a:t>
            </a:fld>
            <a:endParaRPr lang="tr-TR" sz="1400">
              <a:solidFill>
                <a:schemeClr val="tx1"/>
              </a:solidFill>
            </a:endParaRPr>
          </a:p>
        </p:txBody>
      </p:sp>
      <p:sp>
        <p:nvSpPr>
          <p:cNvPr id="10" name="Dikdörtgen 9">
            <a:extLst>
              <a:ext uri="{FF2B5EF4-FFF2-40B4-BE49-F238E27FC236}">
                <a16:creationId xmlns:a16="http://schemas.microsoft.com/office/drawing/2014/main" id="{BAF47076-DBB6-4CF3-A9B0-1767AADAB32D}"/>
              </a:ext>
            </a:extLst>
          </p:cNvPr>
          <p:cNvSpPr/>
          <p:nvPr/>
        </p:nvSpPr>
        <p:spPr>
          <a:xfrm>
            <a:off x="251520" y="128786"/>
            <a:ext cx="8712968" cy="1384995"/>
          </a:xfrm>
          <a:prstGeom prst="rect">
            <a:avLst/>
          </a:prstGeom>
        </p:spPr>
        <p:txBody>
          <a:bodyPr wrap="square">
            <a:spAutoFit/>
          </a:bodyPr>
          <a:lstStyle/>
          <a:p>
            <a:pPr algn="ctr"/>
            <a:r>
              <a:rPr lang="en-US" sz="2800" b="1" dirty="0">
                <a:solidFill>
                  <a:srgbClr val="800080"/>
                </a:solidFill>
              </a:rPr>
              <a:t>Family Planning</a:t>
            </a:r>
            <a:r>
              <a:rPr lang="tr-TR" sz="2800" b="1" dirty="0">
                <a:solidFill>
                  <a:srgbClr val="800080"/>
                </a:solidFill>
              </a:rPr>
              <a:t> : </a:t>
            </a:r>
            <a:br>
              <a:rPr lang="tr-TR" sz="2800" b="1" dirty="0">
                <a:solidFill>
                  <a:srgbClr val="800080"/>
                </a:solidFill>
              </a:rPr>
            </a:br>
            <a:r>
              <a:rPr lang="en-US" sz="2800" b="1" dirty="0">
                <a:solidFill>
                  <a:srgbClr val="800080"/>
                </a:solidFill>
              </a:rPr>
              <a:t>Contraceptive prevalence rate and unmet need</a:t>
            </a:r>
          </a:p>
          <a:p>
            <a:pPr algn="ctr"/>
            <a:r>
              <a:rPr lang="en-US" sz="2800" b="1" dirty="0">
                <a:solidFill>
                  <a:srgbClr val="800080"/>
                </a:solidFill>
              </a:rPr>
              <a:t>CPR any method</a:t>
            </a:r>
            <a:r>
              <a:rPr lang="tr-TR" sz="2800" b="1" dirty="0">
                <a:solidFill>
                  <a:srgbClr val="800080"/>
                </a:solidFill>
              </a:rPr>
              <a:t> </a:t>
            </a:r>
            <a:r>
              <a:rPr lang="en-US" sz="2800" b="1" dirty="0">
                <a:solidFill>
                  <a:srgbClr val="800080"/>
                </a:solidFill>
              </a:rPr>
              <a:t>63%</a:t>
            </a:r>
            <a:r>
              <a:rPr lang="tr-TR" sz="2800" b="1" dirty="0">
                <a:solidFill>
                  <a:srgbClr val="800080"/>
                </a:solidFill>
              </a:rPr>
              <a:t>;</a:t>
            </a:r>
            <a:r>
              <a:rPr lang="en-US" sz="2800" b="1" dirty="0">
                <a:solidFill>
                  <a:srgbClr val="800080"/>
                </a:solidFill>
              </a:rPr>
              <a:t> </a:t>
            </a:r>
            <a:r>
              <a:rPr lang="en-US" sz="2800" b="1" dirty="0">
                <a:solidFill>
                  <a:srgbClr val="C00000"/>
                </a:solidFill>
                <a:highlight>
                  <a:srgbClr val="FFFF00"/>
                </a:highlight>
              </a:rPr>
              <a:t>Unmet need12%</a:t>
            </a:r>
            <a:endParaRPr lang="tr-TR" sz="2800" b="1" dirty="0">
              <a:solidFill>
                <a:srgbClr val="C00000"/>
              </a:solidFill>
              <a:highlight>
                <a:srgbClr val="FFFF00"/>
              </a:highlight>
            </a:endParaRPr>
          </a:p>
        </p:txBody>
      </p:sp>
    </p:spTree>
    <p:extLst>
      <p:ext uri="{BB962C8B-B14F-4D97-AF65-F5344CB8AC3E}">
        <p14:creationId xmlns:p14="http://schemas.microsoft.com/office/powerpoint/2010/main" val="2249983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ctrTitle"/>
          </p:nvPr>
        </p:nvSpPr>
        <p:spPr>
          <a:xfrm>
            <a:off x="114300" y="-1141"/>
            <a:ext cx="8886825" cy="1197893"/>
          </a:xfrm>
        </p:spPr>
        <p:txBody>
          <a:bodyPr/>
          <a:lstStyle/>
          <a:p>
            <a:pPr eaLnBrk="1" hangingPunct="1"/>
            <a:r>
              <a:rPr lang="tr-TR" sz="4200" b="1" i="1" u="sng" spc="600" dirty="0">
                <a:solidFill>
                  <a:srgbClr val="660033"/>
                </a:solidFill>
                <a:latin typeface="Tahoma" pitchFamily="34" charset="0"/>
                <a:cs typeface="Tahoma" pitchFamily="34" charset="0"/>
              </a:rPr>
              <a:t>UNFPA 2017 Raporu</a:t>
            </a:r>
            <a:br>
              <a:rPr lang="tr-TR" sz="4200" b="1" u="sng" dirty="0">
                <a:solidFill>
                  <a:srgbClr val="660033"/>
                </a:solidFill>
                <a:latin typeface="Tahoma" pitchFamily="34" charset="0"/>
                <a:cs typeface="Tahoma" pitchFamily="34" charset="0"/>
              </a:rPr>
            </a:br>
            <a:br>
              <a:rPr lang="tr-TR" sz="800" b="1" u="sng" dirty="0">
                <a:solidFill>
                  <a:srgbClr val="660033"/>
                </a:solidFill>
                <a:latin typeface="Tahoma" pitchFamily="34" charset="0"/>
                <a:cs typeface="Tahoma" pitchFamily="34" charset="0"/>
              </a:rPr>
            </a:br>
            <a:r>
              <a:rPr lang="tr-TR" sz="1800" i="1" u="sng" dirty="0">
                <a:solidFill>
                  <a:srgbClr val="0000CC"/>
                </a:solidFill>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rPr>
              <a:t>https://www.unfpa.org/press/state-world-population-2017</a:t>
            </a:r>
            <a:r>
              <a:rPr lang="tr-TR" sz="1800" i="1" u="sng" dirty="0">
                <a:solidFill>
                  <a:srgbClr val="0000CC"/>
                </a:solidFill>
                <a:latin typeface="Arial" pitchFamily="34" charset="0"/>
                <a:ea typeface="+mn-ea"/>
                <a:cs typeface="Arial" pitchFamily="34" charset="0"/>
              </a:rPr>
              <a:t> </a:t>
            </a:r>
            <a:endParaRPr lang="tr-TR" sz="4000" u="sng" dirty="0">
              <a:solidFill>
                <a:srgbClr val="0000CC"/>
              </a:solidFill>
            </a:endParaRPr>
          </a:p>
        </p:txBody>
      </p:sp>
      <p:sp>
        <p:nvSpPr>
          <p:cNvPr id="169987" name="Subtitle 2"/>
          <p:cNvSpPr>
            <a:spLocks noGrp="1"/>
          </p:cNvSpPr>
          <p:nvPr>
            <p:ph type="subTitle" idx="1"/>
          </p:nvPr>
        </p:nvSpPr>
        <p:spPr>
          <a:xfrm>
            <a:off x="142305" y="1268760"/>
            <a:ext cx="6229895" cy="5256584"/>
          </a:xfrm>
          <a:ln w="50800">
            <a:solidFill>
              <a:srgbClr val="CC0000"/>
            </a:solidFill>
          </a:ln>
        </p:spPr>
        <p:txBody>
          <a:bodyPr/>
          <a:lstStyle/>
          <a:p>
            <a:pPr eaLnBrk="1" hangingPunct="1">
              <a:spcBef>
                <a:spcPts val="0"/>
              </a:spcBef>
            </a:pPr>
            <a:br>
              <a:rPr lang="tr-TR" sz="200" b="1" dirty="0">
                <a:solidFill>
                  <a:srgbClr val="003300"/>
                </a:solidFill>
              </a:rPr>
            </a:br>
            <a:br>
              <a:rPr lang="tr-TR" sz="200" b="1" dirty="0">
                <a:solidFill>
                  <a:srgbClr val="003300"/>
                </a:solidFill>
              </a:rPr>
            </a:br>
            <a:br>
              <a:rPr lang="tr-TR" sz="200" b="1" dirty="0">
                <a:solidFill>
                  <a:srgbClr val="003300"/>
                </a:solidFill>
              </a:rPr>
            </a:br>
            <a:r>
              <a:rPr lang="tr-TR" sz="2200" b="1" dirty="0">
                <a:solidFill>
                  <a:srgbClr val="003300"/>
                </a:solidFill>
              </a:rPr>
              <a:t>7,55 milyarlık nüfus </a:t>
            </a:r>
            <a:r>
              <a:rPr lang="tr-TR" sz="2200" b="1" u="sng" dirty="0">
                <a:solidFill>
                  <a:srgbClr val="800000"/>
                </a:solidFill>
              </a:rPr>
              <a:t>ve dünyanın olanaklarına</a:t>
            </a:r>
            <a:r>
              <a:rPr lang="tr-TR" sz="2200" b="1" dirty="0">
                <a:solidFill>
                  <a:srgbClr val="800000"/>
                </a:solidFill>
              </a:rPr>
              <a:t> </a:t>
            </a:r>
            <a:br>
              <a:rPr lang="tr-TR" sz="2200" b="1" dirty="0">
                <a:solidFill>
                  <a:srgbClr val="800000"/>
                </a:solidFill>
              </a:rPr>
            </a:br>
            <a:r>
              <a:rPr lang="tr-TR" sz="2200" dirty="0">
                <a:solidFill>
                  <a:srgbClr val="003300"/>
                </a:solidFill>
              </a:rPr>
              <a:t>dikkat çekilen raporda; </a:t>
            </a:r>
            <a:r>
              <a:rPr lang="tr-TR" sz="2200" dirty="0">
                <a:solidFill>
                  <a:srgbClr val="000000"/>
                </a:solidFill>
              </a:rPr>
              <a:t>Dünya nüfusunun </a:t>
            </a:r>
            <a:br>
              <a:rPr lang="tr-TR" sz="2200" dirty="0">
                <a:solidFill>
                  <a:srgbClr val="000000"/>
                </a:solidFill>
              </a:rPr>
            </a:br>
            <a:r>
              <a:rPr lang="tr-TR" sz="2200" dirty="0">
                <a:solidFill>
                  <a:srgbClr val="000000"/>
                </a:solidFill>
              </a:rPr>
              <a:t>2050 yılına dek 9.1 milyara çıkmasının endişe ile beklendiği vurgulandı.</a:t>
            </a:r>
            <a:r>
              <a:rPr lang="tr-TR" sz="2200" dirty="0">
                <a:solidFill>
                  <a:srgbClr val="003300"/>
                </a:solidFill>
              </a:rPr>
              <a:t> </a:t>
            </a:r>
            <a:r>
              <a:rPr lang="en-US" sz="2200" b="1" i="1" dirty="0">
                <a:solidFill>
                  <a:srgbClr val="C00000"/>
                </a:solidFill>
              </a:rPr>
              <a:t>People and possibilities </a:t>
            </a:r>
            <a:br>
              <a:rPr lang="tr-TR" sz="2200" b="1" i="1" dirty="0">
                <a:solidFill>
                  <a:srgbClr val="C00000"/>
                </a:solidFill>
              </a:rPr>
            </a:br>
            <a:r>
              <a:rPr lang="en-US" sz="2200" b="1" i="1" dirty="0">
                <a:solidFill>
                  <a:srgbClr val="C00000"/>
                </a:solidFill>
              </a:rPr>
              <a:t>in a world of 7</a:t>
            </a:r>
            <a:r>
              <a:rPr lang="tr-TR" sz="2200" b="1" i="1" dirty="0">
                <a:solidFill>
                  <a:srgbClr val="C00000"/>
                </a:solidFill>
              </a:rPr>
              <a:t>,55</a:t>
            </a:r>
            <a:r>
              <a:rPr lang="en-US" sz="2200" b="1" i="1" dirty="0">
                <a:solidFill>
                  <a:srgbClr val="C00000"/>
                </a:solidFill>
              </a:rPr>
              <a:t> billion</a:t>
            </a:r>
            <a:r>
              <a:rPr lang="tr-TR" sz="2200" b="1" i="1" dirty="0">
                <a:solidFill>
                  <a:srgbClr val="C00000"/>
                </a:solidFill>
              </a:rPr>
              <a:t>!</a:t>
            </a:r>
            <a:r>
              <a:rPr lang="tr-TR" sz="2200" b="1" i="1" spc="300" dirty="0">
                <a:solidFill>
                  <a:srgbClr val="C00000"/>
                </a:solidFill>
              </a:rPr>
              <a:t>?</a:t>
            </a:r>
            <a:br>
              <a:rPr lang="tr-TR" sz="2200" b="1" i="1" spc="300" dirty="0">
                <a:solidFill>
                  <a:srgbClr val="C00000"/>
                </a:solidFill>
              </a:rPr>
            </a:br>
            <a:r>
              <a:rPr lang="tr-TR" sz="2200" b="1" i="1" spc="300" dirty="0">
                <a:solidFill>
                  <a:srgbClr val="C00000"/>
                </a:solidFill>
              </a:rPr>
              <a:t>***</a:t>
            </a:r>
            <a:br>
              <a:rPr lang="tr-TR" sz="2800" b="1" i="1" spc="300" dirty="0">
                <a:solidFill>
                  <a:srgbClr val="C00000"/>
                </a:solidFill>
              </a:rPr>
            </a:br>
            <a:r>
              <a:rPr lang="en-US" sz="1900" b="1" i="1" dirty="0">
                <a:solidFill>
                  <a:srgbClr val="000099"/>
                </a:solidFill>
                <a:latin typeface=" calibri light"/>
              </a:rPr>
              <a:t>Access to safe, voluntary family planning is a human right</a:t>
            </a:r>
            <a:r>
              <a:rPr lang="en-US" sz="1900" dirty="0">
                <a:solidFill>
                  <a:srgbClr val="000099"/>
                </a:solidFill>
                <a:latin typeface=" calibri light"/>
              </a:rPr>
              <a:t>. </a:t>
            </a:r>
            <a:br>
              <a:rPr lang="tr-TR" sz="1900" dirty="0">
                <a:solidFill>
                  <a:srgbClr val="000099"/>
                </a:solidFill>
                <a:latin typeface=" calibri light"/>
              </a:rPr>
            </a:br>
            <a:r>
              <a:rPr lang="en-US" sz="1900" dirty="0">
                <a:solidFill>
                  <a:srgbClr val="000099"/>
                </a:solidFill>
                <a:latin typeface=" calibri light"/>
              </a:rPr>
              <a:t>Family planning is central to </a:t>
            </a:r>
            <a:r>
              <a:rPr lang="en-US" sz="1900" b="1" dirty="0">
                <a:solidFill>
                  <a:srgbClr val="000099"/>
                </a:solidFill>
                <a:latin typeface=" calibri light"/>
              </a:rPr>
              <a:t>gender equality</a:t>
            </a:r>
            <a:r>
              <a:rPr lang="en-US" sz="1900" dirty="0">
                <a:solidFill>
                  <a:srgbClr val="000099"/>
                </a:solidFill>
                <a:latin typeface=" calibri light"/>
              </a:rPr>
              <a:t> and women’s empowerment, and it is a key factor in reducing </a:t>
            </a:r>
            <a:r>
              <a:rPr lang="en-US" sz="1900" b="1" dirty="0">
                <a:solidFill>
                  <a:srgbClr val="C00000"/>
                </a:solidFill>
                <a:latin typeface=" calibri light"/>
              </a:rPr>
              <a:t>poverty</a:t>
            </a:r>
            <a:r>
              <a:rPr lang="en-US" sz="1900" dirty="0">
                <a:solidFill>
                  <a:srgbClr val="000099"/>
                </a:solidFill>
                <a:latin typeface=" calibri light"/>
              </a:rPr>
              <a:t>. Yet in developing regions, </a:t>
            </a:r>
            <a:r>
              <a:rPr lang="en-US" sz="1900" u="sng" dirty="0">
                <a:solidFill>
                  <a:srgbClr val="C00000"/>
                </a:solidFill>
                <a:latin typeface=" calibri light"/>
              </a:rPr>
              <a:t>more than 200 million women who want to avoid pregnancy are not using safe and effective family planning methods</a:t>
            </a:r>
            <a:r>
              <a:rPr lang="en-US" sz="1900" dirty="0">
                <a:solidFill>
                  <a:srgbClr val="000099"/>
                </a:solidFill>
                <a:latin typeface=" calibri light"/>
              </a:rPr>
              <a:t>, for reasons ranging from lack of access to information or services to lack of support from their partners or communities. This threatens their ability to build a better future for themselves, their families and their communities.</a:t>
            </a:r>
            <a:br>
              <a:rPr lang="tr-TR" sz="1800" dirty="0">
                <a:solidFill>
                  <a:srgbClr val="000099"/>
                </a:solidFill>
                <a:latin typeface=" calibri light"/>
              </a:rPr>
            </a:br>
            <a:br>
              <a:rPr lang="tr-TR" sz="500" dirty="0">
                <a:solidFill>
                  <a:srgbClr val="000099"/>
                </a:solidFill>
                <a:latin typeface=" calibri light"/>
              </a:rPr>
            </a:br>
            <a:r>
              <a:rPr lang="tr-TR" sz="1800" i="1" dirty="0">
                <a:hlinkClick r:id="rId4"/>
              </a:rPr>
              <a:t>https://www.unfpa.org/family-planning</a:t>
            </a:r>
            <a:r>
              <a:rPr lang="tr-TR" sz="1800" i="1" dirty="0"/>
              <a:t>, </a:t>
            </a:r>
            <a:r>
              <a:rPr lang="tr-TR" sz="1800" dirty="0">
                <a:solidFill>
                  <a:schemeClr val="tx1"/>
                </a:solidFill>
              </a:rPr>
              <a:t>17.5.19</a:t>
            </a:r>
            <a:endParaRPr lang="tr-TR" sz="1800" b="1" spc="300" dirty="0">
              <a:solidFill>
                <a:schemeClr val="tx1"/>
              </a:solidFill>
              <a:latin typeface=" calibri light"/>
            </a:endParaRPr>
          </a:p>
          <a:p>
            <a:pPr eaLnBrk="1" hangingPunct="1">
              <a:lnSpc>
                <a:spcPct val="90000"/>
              </a:lnSpc>
              <a:spcBef>
                <a:spcPts val="0"/>
              </a:spcBef>
            </a:pPr>
            <a:endParaRPr lang="tr-TR" sz="1800" dirty="0">
              <a:solidFill>
                <a:srgbClr val="000099"/>
              </a:solidFill>
              <a:latin typeface=" calibri light"/>
            </a:endParaRPr>
          </a:p>
        </p:txBody>
      </p:sp>
      <p:sp>
        <p:nvSpPr>
          <p:cNvPr id="6" name="Date Placeholder 5"/>
          <p:cNvSpPr>
            <a:spLocks noGrp="1"/>
          </p:cNvSpPr>
          <p:nvPr>
            <p:ph type="dt" sz="quarter" idx="10"/>
          </p:nvPr>
        </p:nvSpPr>
        <p:spPr bwMode="auto">
          <a:xfrm>
            <a:off x="142875" y="6481911"/>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5E4ED664-CC77-47C8-93E3-2433D8338E69}" type="datetime1">
              <a:rPr kumimoji="0" lang="tr-TR" sz="1400" b="0" i="0" u="none" strike="noStrike" kern="0" cap="none" spc="0" normalizeH="0" baseline="0" noProof="0" smtClean="0">
                <a:ln>
                  <a:noFill/>
                </a:ln>
                <a:solidFill>
                  <a:sysClr val="windowText" lastClr="000000"/>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sz="14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7" name="Slide Number Placeholder 6"/>
          <p:cNvSpPr>
            <a:spLocks noGrp="1"/>
          </p:cNvSpPr>
          <p:nvPr>
            <p:ph type="sldNum" sz="quarter" idx="12"/>
          </p:nvPr>
        </p:nvSpPr>
        <p:spPr bwMode="auto">
          <a:xfrm>
            <a:off x="7096125" y="6572200"/>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lang="tr-TR" sz="1400" kern="0" dirty="0">
                <a:solidFill>
                  <a:sysClr val="windowText" lastClr="000000"/>
                </a:solidFill>
                <a:latin typeface="Calibri" pitchFamily="34" charset="0"/>
                <a:cs typeface="Calibri" pitchFamily="34" charset="0"/>
              </a:rPr>
              <a:t>14</a:t>
            </a:r>
          </a:p>
          <a:p>
            <a:pPr marL="0" marR="0" lvl="0" indent="0" defTabSz="914400" eaLnBrk="1" fontAlgn="base" latinLnBrk="0" hangingPunct="1">
              <a:lnSpc>
                <a:spcPct val="100000"/>
              </a:lnSpc>
              <a:spcBef>
                <a:spcPct val="0"/>
              </a:spcBef>
              <a:spcAft>
                <a:spcPct val="0"/>
              </a:spcAft>
              <a:buClrTx/>
              <a:buSzTx/>
              <a:buFontTx/>
              <a:buNone/>
              <a:tabLst/>
              <a:defRPr/>
            </a:pPr>
            <a:endPar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 name="Footer Placeholder 7"/>
          <p:cNvSpPr>
            <a:spLocks noGrp="1"/>
          </p:cNvSpPr>
          <p:nvPr>
            <p:ph type="ftr" sz="quarter" idx="11"/>
          </p:nvPr>
        </p:nvSpPr>
        <p:spPr bwMode="auto">
          <a:xfrm>
            <a:off x="3124200" y="6481911"/>
            <a:ext cx="28956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5"/>
              </a:rPr>
              <a:t>www.ahmetsaltik.net</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p>
        </p:txBody>
      </p:sp>
      <p:pic>
        <p:nvPicPr>
          <p:cNvPr id="10" name="Picture 2" descr="https://www.unfpa.org/sites/default/files/October-2017-SWOP-launch-c-Digby-Oldridge-UNFPA_0.jpg">
            <a:extLst>
              <a:ext uri="{FF2B5EF4-FFF2-40B4-BE49-F238E27FC236}">
                <a16:creationId xmlns:a16="http://schemas.microsoft.com/office/drawing/2014/main" id="{2BFFB9E2-6972-4FEC-B428-94A25D2C90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88224" y="1484784"/>
            <a:ext cx="2304256" cy="3480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F541B7AD-0DFE-4437-9D47-65FC4937AF48}"/>
              </a:ext>
            </a:extLst>
          </p:cNvPr>
          <p:cNvSpPr/>
          <p:nvPr/>
        </p:nvSpPr>
        <p:spPr>
          <a:xfrm>
            <a:off x="6479580" y="5121762"/>
            <a:ext cx="2556916"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200" b="1" i="1" dirty="0">
                <a:solidFill>
                  <a:srgbClr val="000066"/>
                </a:solidFill>
                <a:highlight>
                  <a:srgbClr val="FFFF00"/>
                </a:highlight>
              </a:rPr>
              <a:t>“Worlds Apart: </a:t>
            </a:r>
            <a:br>
              <a:rPr lang="tr-TR" sz="2200" b="1" i="1" dirty="0">
                <a:solidFill>
                  <a:srgbClr val="000066"/>
                </a:solidFill>
                <a:highlight>
                  <a:srgbClr val="FFFF00"/>
                </a:highlight>
              </a:rPr>
            </a:br>
            <a:r>
              <a:rPr lang="en-US" sz="2200" b="1" i="1" dirty="0">
                <a:solidFill>
                  <a:srgbClr val="000066"/>
                </a:solidFill>
                <a:highlight>
                  <a:srgbClr val="FFFF00"/>
                </a:highlight>
              </a:rPr>
              <a:t>Reproductive Health </a:t>
            </a:r>
            <a:br>
              <a:rPr lang="tr-TR" sz="2200" b="1" i="1" dirty="0">
                <a:solidFill>
                  <a:srgbClr val="000066"/>
                </a:solidFill>
                <a:highlight>
                  <a:srgbClr val="FFFF00"/>
                </a:highlight>
              </a:rPr>
            </a:br>
            <a:r>
              <a:rPr lang="en-US" sz="2200" b="1" i="1" dirty="0">
                <a:solidFill>
                  <a:srgbClr val="000066"/>
                </a:solidFill>
                <a:highlight>
                  <a:srgbClr val="FFFF00"/>
                </a:highlight>
              </a:rPr>
              <a:t>and Rights in an </a:t>
            </a:r>
            <a:br>
              <a:rPr lang="tr-TR" sz="2200" b="1" i="1" dirty="0">
                <a:solidFill>
                  <a:srgbClr val="000066"/>
                </a:solidFill>
                <a:highlight>
                  <a:srgbClr val="FFFF00"/>
                </a:highlight>
              </a:rPr>
            </a:br>
            <a:r>
              <a:rPr lang="en-US" sz="2200" b="1" i="1" dirty="0">
                <a:solidFill>
                  <a:srgbClr val="C00000"/>
                </a:solidFill>
                <a:highlight>
                  <a:srgbClr val="FFFF00"/>
                </a:highlight>
              </a:rPr>
              <a:t>Age of Inequality</a:t>
            </a:r>
            <a:r>
              <a:rPr lang="en-US" sz="2200" b="1" i="1" dirty="0">
                <a:solidFill>
                  <a:srgbClr val="000066"/>
                </a:solidFill>
                <a:highlight>
                  <a:srgbClr val="FFFF00"/>
                </a:highlight>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11ABB9-7195-40C4-A34C-D934B5BAF250}"/>
              </a:ext>
            </a:extLst>
          </p:cNvPr>
          <p:cNvSpPr>
            <a:spLocks noGrp="1"/>
          </p:cNvSpPr>
          <p:nvPr>
            <p:ph idx="1"/>
          </p:nvPr>
        </p:nvSpPr>
        <p:spPr>
          <a:xfrm>
            <a:off x="143508" y="1600200"/>
            <a:ext cx="8856984" cy="4920059"/>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fontAlgn="base">
              <a:buNone/>
            </a:pPr>
            <a:endParaRPr lang="tr-TR" sz="1200" b="1" dirty="0"/>
          </a:p>
          <a:p>
            <a:pPr fontAlgn="base"/>
            <a:r>
              <a:rPr lang="en-US" b="1" dirty="0"/>
              <a:t>UNITED NATIONS, New York</a:t>
            </a:r>
            <a:r>
              <a:rPr lang="en-US" dirty="0"/>
              <a:t>--Unless </a:t>
            </a:r>
            <a:r>
              <a:rPr lang="en-US" dirty="0">
                <a:solidFill>
                  <a:srgbClr val="C00000"/>
                </a:solidFill>
                <a:highlight>
                  <a:srgbClr val="FFFF00"/>
                </a:highlight>
              </a:rPr>
              <a:t>inequality</a:t>
            </a:r>
            <a:r>
              <a:rPr lang="en-US" dirty="0"/>
              <a:t> is urgently tackled and the poorest women empowered to make their own decisions about their lives, countries could face unrest and </a:t>
            </a:r>
            <a:r>
              <a:rPr lang="en-US" b="1" i="1" dirty="0">
                <a:solidFill>
                  <a:srgbClr val="C00000"/>
                </a:solidFill>
              </a:rPr>
              <a:t>threats to peace</a:t>
            </a:r>
            <a:r>
              <a:rPr lang="en-US" dirty="0"/>
              <a:t> </a:t>
            </a:r>
            <a:br>
              <a:rPr lang="tr-TR" dirty="0"/>
            </a:br>
            <a:r>
              <a:rPr lang="en-US" dirty="0"/>
              <a:t>and development, according the </a:t>
            </a:r>
            <a:r>
              <a:rPr lang="en-US" dirty="0" err="1"/>
              <a:t>The</a:t>
            </a:r>
            <a:r>
              <a:rPr lang="en-US" dirty="0"/>
              <a:t> State of </a:t>
            </a:r>
            <a:br>
              <a:rPr lang="tr-TR" dirty="0"/>
            </a:br>
            <a:r>
              <a:rPr lang="en-US" dirty="0"/>
              <a:t>World Population 2017, published today by </a:t>
            </a:r>
            <a:br>
              <a:rPr lang="tr-TR" dirty="0"/>
            </a:br>
            <a:r>
              <a:rPr lang="en-US" b="1" dirty="0">
                <a:solidFill>
                  <a:srgbClr val="0000CC"/>
                </a:solidFill>
              </a:rPr>
              <a:t>UNFPA</a:t>
            </a:r>
            <a:r>
              <a:rPr lang="en-US" dirty="0"/>
              <a:t>, the </a:t>
            </a:r>
            <a:r>
              <a:rPr lang="en-US" dirty="0">
                <a:solidFill>
                  <a:srgbClr val="0000CC"/>
                </a:solidFill>
              </a:rPr>
              <a:t>United Nations Population Fund</a:t>
            </a:r>
            <a:r>
              <a:rPr lang="en-US" dirty="0"/>
              <a:t>.</a:t>
            </a:r>
          </a:p>
          <a:p>
            <a:pPr fontAlgn="base"/>
            <a:r>
              <a:rPr lang="en-US" dirty="0"/>
              <a:t>The costs of </a:t>
            </a:r>
            <a:r>
              <a:rPr lang="en-US" b="1" dirty="0">
                <a:solidFill>
                  <a:srgbClr val="FF0000"/>
                </a:solidFill>
              </a:rPr>
              <a:t>inequalities</a:t>
            </a:r>
            <a:r>
              <a:rPr lang="en-US" dirty="0"/>
              <a:t>, including in sexual and reproductive health and rights, could extend to the entire global community’s goals, adds the new UNFPA report, entitled, “</a:t>
            </a:r>
            <a:r>
              <a:rPr lang="en-US" b="1" i="1" dirty="0">
                <a:solidFill>
                  <a:srgbClr val="660033"/>
                </a:solidFill>
              </a:rPr>
              <a:t>Worlds Apart: Reproductive Health and Rights in an Age of Inequality</a:t>
            </a:r>
            <a:r>
              <a:rPr lang="en-US" dirty="0"/>
              <a:t>.”</a:t>
            </a:r>
          </a:p>
          <a:p>
            <a:pPr marL="0" indent="0" fontAlgn="base">
              <a:buNone/>
            </a:pPr>
            <a:endParaRPr lang="en-US" sz="2600" dirty="0">
              <a:solidFill>
                <a:schemeClr val="tx1"/>
              </a:solidFill>
              <a:latin typeface="+mj-lt"/>
            </a:endParaRPr>
          </a:p>
        </p:txBody>
      </p:sp>
      <p:sp>
        <p:nvSpPr>
          <p:cNvPr id="4" name="Veri Yer Tutucusu 3">
            <a:extLst>
              <a:ext uri="{FF2B5EF4-FFF2-40B4-BE49-F238E27FC236}">
                <a16:creationId xmlns:a16="http://schemas.microsoft.com/office/drawing/2014/main" id="{2CCD8944-0838-4E9D-92FD-9F611DF24B17}"/>
              </a:ext>
            </a:extLst>
          </p:cNvPr>
          <p:cNvSpPr>
            <a:spLocks noGrp="1"/>
          </p:cNvSpPr>
          <p:nvPr>
            <p:ph type="dt" sz="half" idx="10"/>
          </p:nvPr>
        </p:nvSpPr>
        <p:spPr>
          <a:xfrm>
            <a:off x="457200" y="6520259"/>
            <a:ext cx="2133600" cy="365125"/>
          </a:xfrm>
        </p:spPr>
        <p:txBody>
          <a:bodyPr/>
          <a:lstStyle/>
          <a:p>
            <a:fld id="{82D60192-1BC2-4658-8D1D-CC95A60D0B7B}" type="datetime1">
              <a:rPr lang="tr-TR" sz="1400" smtClean="0">
                <a:solidFill>
                  <a:schemeClr val="tx1"/>
                </a:solidFill>
              </a:rPr>
              <a:pPr/>
              <a:t>20.05.2019</a:t>
            </a:fld>
            <a:endParaRPr lang="tr-TR" sz="1400">
              <a:solidFill>
                <a:schemeClr val="tx1"/>
              </a:solidFill>
            </a:endParaRPr>
          </a:p>
        </p:txBody>
      </p:sp>
      <p:sp>
        <p:nvSpPr>
          <p:cNvPr id="5" name="Alt Bilgi Yer Tutucusu 4">
            <a:extLst>
              <a:ext uri="{FF2B5EF4-FFF2-40B4-BE49-F238E27FC236}">
                <a16:creationId xmlns:a16="http://schemas.microsoft.com/office/drawing/2014/main" id="{789E70B1-5012-477F-9318-FADAC4251177}"/>
              </a:ext>
            </a:extLst>
          </p:cNvPr>
          <p:cNvSpPr>
            <a:spLocks noGrp="1"/>
          </p:cNvSpPr>
          <p:nvPr>
            <p:ph type="ftr" sz="quarter" idx="11"/>
          </p:nvPr>
        </p:nvSpPr>
        <p:spPr>
          <a:xfrm>
            <a:off x="3124200" y="6520259"/>
            <a:ext cx="3752056" cy="337741"/>
          </a:xfrm>
        </p:spPr>
        <p:txBody>
          <a:bodyPr/>
          <a:lstStyle/>
          <a:p>
            <a:r>
              <a:rPr lang="tr-TR" sz="1400" dirty="0">
                <a:solidFill>
                  <a:schemeClr val="tx1"/>
                </a:solidFill>
                <a:hlinkClick r:id="rId2"/>
              </a:rPr>
              <a:t>www.ahmetsaltik.net</a:t>
            </a:r>
            <a:r>
              <a:rPr lang="tr-TR" sz="1400" dirty="0">
                <a:solidFill>
                  <a:schemeClr val="tx1"/>
                </a:solidFill>
              </a:rPr>
              <a:t> </a:t>
            </a:r>
          </a:p>
        </p:txBody>
      </p:sp>
      <p:sp>
        <p:nvSpPr>
          <p:cNvPr id="6" name="Slayt Numarası Yer Tutucusu 5">
            <a:extLst>
              <a:ext uri="{FF2B5EF4-FFF2-40B4-BE49-F238E27FC236}">
                <a16:creationId xmlns:a16="http://schemas.microsoft.com/office/drawing/2014/main" id="{7C220325-866E-44EC-822D-FAC62B2998CC}"/>
              </a:ext>
            </a:extLst>
          </p:cNvPr>
          <p:cNvSpPr>
            <a:spLocks noGrp="1"/>
          </p:cNvSpPr>
          <p:nvPr>
            <p:ph type="sldNum" sz="quarter" idx="12"/>
          </p:nvPr>
        </p:nvSpPr>
        <p:spPr>
          <a:xfrm>
            <a:off x="6553200" y="6520259"/>
            <a:ext cx="2133600" cy="365125"/>
          </a:xfrm>
        </p:spPr>
        <p:txBody>
          <a:bodyPr/>
          <a:lstStyle/>
          <a:p>
            <a:fld id="{83D442CE-3414-4D2C-9C81-83D8FE564CB6}" type="slidenum">
              <a:rPr lang="tr-TR" sz="1400" smtClean="0">
                <a:solidFill>
                  <a:schemeClr val="tx1"/>
                </a:solidFill>
              </a:rPr>
              <a:pPr/>
              <a:t>25</a:t>
            </a:fld>
            <a:endParaRPr lang="tr-TR" sz="1400">
              <a:solidFill>
                <a:schemeClr val="tx1"/>
              </a:solidFill>
            </a:endParaRPr>
          </a:p>
        </p:txBody>
      </p:sp>
      <p:sp>
        <p:nvSpPr>
          <p:cNvPr id="10" name="Dikdörtgen 9">
            <a:extLst>
              <a:ext uri="{FF2B5EF4-FFF2-40B4-BE49-F238E27FC236}">
                <a16:creationId xmlns:a16="http://schemas.microsoft.com/office/drawing/2014/main" id="{BAF47076-DBB6-4CF3-A9B0-1767AADAB32D}"/>
              </a:ext>
            </a:extLst>
          </p:cNvPr>
          <p:cNvSpPr/>
          <p:nvPr/>
        </p:nvSpPr>
        <p:spPr>
          <a:xfrm>
            <a:off x="251520" y="128786"/>
            <a:ext cx="8712968" cy="1261884"/>
          </a:xfrm>
          <a:prstGeom prst="rect">
            <a:avLst/>
          </a:prstGeom>
        </p:spPr>
        <p:txBody>
          <a:bodyPr wrap="square">
            <a:spAutoFit/>
          </a:bodyPr>
          <a:lstStyle/>
          <a:p>
            <a:pPr algn="ctr"/>
            <a:r>
              <a:rPr lang="tr-TR" sz="2800" b="1" cap="all" dirty="0">
                <a:highlight>
                  <a:srgbClr val="FFFF00"/>
                </a:highlight>
              </a:rPr>
              <a:t>UNFPA</a:t>
            </a:r>
            <a:r>
              <a:rPr lang="tr-TR" sz="2800" cap="all" dirty="0"/>
              <a:t> </a:t>
            </a:r>
            <a:r>
              <a:rPr lang="en-US" sz="2800" cap="all" dirty="0"/>
              <a:t>P</a:t>
            </a:r>
            <a:r>
              <a:rPr lang="tr-TR" sz="2800" cap="all" dirty="0" err="1"/>
              <a:t>ress</a:t>
            </a:r>
            <a:r>
              <a:rPr lang="tr-TR" sz="2800" cap="all" dirty="0"/>
              <a:t> </a:t>
            </a:r>
            <a:r>
              <a:rPr lang="en-US" sz="2800" cap="all" dirty="0"/>
              <a:t>RELEASE</a:t>
            </a:r>
            <a:r>
              <a:rPr lang="tr-TR" sz="2800" cap="all" dirty="0"/>
              <a:t> - </a:t>
            </a:r>
            <a:r>
              <a:rPr lang="en-US" sz="2800" dirty="0"/>
              <a:t>17 October 2017</a:t>
            </a:r>
            <a:endParaRPr lang="en-US" sz="2800" cap="all" dirty="0"/>
          </a:p>
          <a:p>
            <a:pPr algn="ctr"/>
            <a:r>
              <a:rPr lang="en-US" sz="2800" b="1" spc="300" dirty="0">
                <a:solidFill>
                  <a:srgbClr val="800080"/>
                </a:solidFill>
              </a:rPr>
              <a:t>The State of World Population 2017</a:t>
            </a:r>
          </a:p>
          <a:p>
            <a:pPr algn="ctr"/>
            <a:r>
              <a:rPr lang="tr-TR" i="1" dirty="0">
                <a:solidFill>
                  <a:srgbClr val="0000CC"/>
                </a:solidFill>
                <a:hlinkClick r:id="rId3">
                  <a:extLst>
                    <a:ext uri="{A12FA001-AC4F-418D-AE19-62706E023703}">
                      <ahyp:hlinkClr xmlns:ahyp="http://schemas.microsoft.com/office/drawing/2018/hyperlinkcolor" val="tx"/>
                    </a:ext>
                  </a:extLst>
                </a:hlinkClick>
              </a:rPr>
              <a:t>https://www.unfpa.org/press/state-world-population-2017</a:t>
            </a:r>
            <a:r>
              <a:rPr lang="tr-TR" sz="2000" i="1" dirty="0"/>
              <a:t> </a:t>
            </a:r>
            <a:endParaRPr lang="tr-TR" sz="2800" b="1" i="1" dirty="0">
              <a:solidFill>
                <a:srgbClr val="800080"/>
              </a:solidFill>
            </a:endParaRPr>
          </a:p>
        </p:txBody>
      </p:sp>
    </p:spTree>
    <p:extLst>
      <p:ext uri="{BB962C8B-B14F-4D97-AF65-F5344CB8AC3E}">
        <p14:creationId xmlns:p14="http://schemas.microsoft.com/office/powerpoint/2010/main" val="1368296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11ABB9-7195-40C4-A34C-D934B5BAF250}"/>
              </a:ext>
            </a:extLst>
          </p:cNvPr>
          <p:cNvSpPr>
            <a:spLocks noGrp="1"/>
          </p:cNvSpPr>
          <p:nvPr>
            <p:ph idx="1"/>
          </p:nvPr>
        </p:nvSpPr>
        <p:spPr>
          <a:xfrm>
            <a:off x="143508" y="1600200"/>
            <a:ext cx="8856984" cy="4920059"/>
          </a:xfrm>
        </p:spPr>
        <p:style>
          <a:lnRef idx="2">
            <a:schemeClr val="accent1"/>
          </a:lnRef>
          <a:fillRef idx="1">
            <a:schemeClr val="lt1"/>
          </a:fillRef>
          <a:effectRef idx="0">
            <a:schemeClr val="accent1"/>
          </a:effectRef>
          <a:fontRef idx="minor">
            <a:schemeClr val="dk1"/>
          </a:fontRef>
        </p:style>
        <p:txBody>
          <a:bodyPr>
            <a:normAutofit/>
          </a:bodyPr>
          <a:lstStyle/>
          <a:p>
            <a:pPr fontAlgn="base"/>
            <a:r>
              <a:rPr lang="en-US" dirty="0"/>
              <a:t>Unchecked </a:t>
            </a:r>
            <a:r>
              <a:rPr lang="en-US" b="1" dirty="0">
                <a:solidFill>
                  <a:srgbClr val="C00000"/>
                </a:solidFill>
              </a:rPr>
              <a:t>inequality</a:t>
            </a:r>
            <a:r>
              <a:rPr lang="en-US" dirty="0"/>
              <a:t> and failure to protect the </a:t>
            </a:r>
            <a:r>
              <a:rPr lang="en-US" b="1" i="1" dirty="0"/>
              <a:t>rights of poorest women</a:t>
            </a:r>
            <a:r>
              <a:rPr lang="en-US" dirty="0"/>
              <a:t> could </a:t>
            </a:r>
            <a:r>
              <a:rPr lang="en-US" b="1" i="1" u="sng" dirty="0">
                <a:solidFill>
                  <a:srgbClr val="C00000"/>
                </a:solidFill>
                <a:highlight>
                  <a:srgbClr val="FFFF00"/>
                </a:highlight>
              </a:rPr>
              <a:t>undermine peace</a:t>
            </a:r>
            <a:r>
              <a:rPr lang="en-US" b="1" i="1" dirty="0">
                <a:solidFill>
                  <a:srgbClr val="C00000"/>
                </a:solidFill>
              </a:rPr>
              <a:t> </a:t>
            </a:r>
            <a:r>
              <a:rPr lang="en-US" dirty="0"/>
              <a:t>and world’s development goals, </a:t>
            </a:r>
            <a:br>
              <a:rPr lang="tr-TR" dirty="0"/>
            </a:br>
            <a:r>
              <a:rPr lang="en-US" dirty="0"/>
              <a:t>new UNFPA report warns</a:t>
            </a:r>
          </a:p>
          <a:p>
            <a:pPr fontAlgn="base"/>
            <a:r>
              <a:rPr lang="en-US" dirty="0"/>
              <a:t>Only about half of the world’s women hold </a:t>
            </a:r>
            <a:br>
              <a:rPr lang="tr-TR" dirty="0"/>
            </a:br>
            <a:r>
              <a:rPr lang="en-US" dirty="0"/>
              <a:t>paid jobs</a:t>
            </a:r>
            <a:r>
              <a:rPr lang="tr-TR" dirty="0"/>
              <a:t>.</a:t>
            </a:r>
            <a:endParaRPr lang="en-US" dirty="0"/>
          </a:p>
          <a:p>
            <a:pPr fontAlgn="base"/>
            <a:r>
              <a:rPr lang="en-US" dirty="0"/>
              <a:t>Globally, women earn 77 </a:t>
            </a:r>
            <a:r>
              <a:rPr lang="tr-TR" dirty="0"/>
              <a:t>% </a:t>
            </a:r>
            <a:r>
              <a:rPr lang="en-US" dirty="0"/>
              <a:t>of what men get</a:t>
            </a:r>
            <a:r>
              <a:rPr lang="tr-TR" dirty="0"/>
              <a:t>.</a:t>
            </a:r>
            <a:endParaRPr lang="en-US" dirty="0"/>
          </a:p>
          <a:p>
            <a:pPr fontAlgn="base"/>
            <a:r>
              <a:rPr lang="tr-TR" dirty="0"/>
              <a:t>3/5 </a:t>
            </a:r>
            <a:r>
              <a:rPr lang="en-US" dirty="0"/>
              <a:t>women worldwide lack maternity leave, </a:t>
            </a:r>
            <a:br>
              <a:rPr lang="tr-TR" dirty="0"/>
            </a:br>
            <a:r>
              <a:rPr lang="en-US" dirty="0"/>
              <a:t>many pay "</a:t>
            </a:r>
            <a:r>
              <a:rPr lang="en-US" b="1" i="1" dirty="0">
                <a:solidFill>
                  <a:srgbClr val="C00000"/>
                </a:solidFill>
              </a:rPr>
              <a:t>motherhood penalty</a:t>
            </a:r>
            <a:r>
              <a:rPr lang="en-US" dirty="0"/>
              <a:t>“</a:t>
            </a:r>
            <a:r>
              <a:rPr lang="tr-TR" dirty="0"/>
              <a:t>.</a:t>
            </a:r>
            <a:endParaRPr lang="en-US" dirty="0"/>
          </a:p>
          <a:p>
            <a:pPr marL="0" indent="0" fontAlgn="base">
              <a:buNone/>
            </a:pPr>
            <a:endParaRPr lang="en-US" sz="2600" dirty="0">
              <a:solidFill>
                <a:schemeClr val="tx1"/>
              </a:solidFill>
              <a:latin typeface="+mj-lt"/>
            </a:endParaRPr>
          </a:p>
        </p:txBody>
      </p:sp>
      <p:sp>
        <p:nvSpPr>
          <p:cNvPr id="4" name="Veri Yer Tutucusu 3">
            <a:extLst>
              <a:ext uri="{FF2B5EF4-FFF2-40B4-BE49-F238E27FC236}">
                <a16:creationId xmlns:a16="http://schemas.microsoft.com/office/drawing/2014/main" id="{2CCD8944-0838-4E9D-92FD-9F611DF24B17}"/>
              </a:ext>
            </a:extLst>
          </p:cNvPr>
          <p:cNvSpPr>
            <a:spLocks noGrp="1"/>
          </p:cNvSpPr>
          <p:nvPr>
            <p:ph type="dt" sz="half" idx="10"/>
          </p:nvPr>
        </p:nvSpPr>
        <p:spPr>
          <a:xfrm>
            <a:off x="457200" y="6520259"/>
            <a:ext cx="2133600" cy="365125"/>
          </a:xfrm>
        </p:spPr>
        <p:txBody>
          <a:bodyPr/>
          <a:lstStyle/>
          <a:p>
            <a:fld id="{82D60192-1BC2-4658-8D1D-CC95A60D0B7B}" type="datetime1">
              <a:rPr lang="tr-TR" sz="1400" smtClean="0">
                <a:solidFill>
                  <a:schemeClr val="tx1"/>
                </a:solidFill>
              </a:rPr>
              <a:pPr/>
              <a:t>20.05.2019</a:t>
            </a:fld>
            <a:endParaRPr lang="tr-TR" sz="1400">
              <a:solidFill>
                <a:schemeClr val="tx1"/>
              </a:solidFill>
            </a:endParaRPr>
          </a:p>
        </p:txBody>
      </p:sp>
      <p:sp>
        <p:nvSpPr>
          <p:cNvPr id="5" name="Alt Bilgi Yer Tutucusu 4">
            <a:extLst>
              <a:ext uri="{FF2B5EF4-FFF2-40B4-BE49-F238E27FC236}">
                <a16:creationId xmlns:a16="http://schemas.microsoft.com/office/drawing/2014/main" id="{789E70B1-5012-477F-9318-FADAC4251177}"/>
              </a:ext>
            </a:extLst>
          </p:cNvPr>
          <p:cNvSpPr>
            <a:spLocks noGrp="1"/>
          </p:cNvSpPr>
          <p:nvPr>
            <p:ph type="ftr" sz="quarter" idx="11"/>
          </p:nvPr>
        </p:nvSpPr>
        <p:spPr>
          <a:xfrm>
            <a:off x="3124200" y="6520259"/>
            <a:ext cx="3752056" cy="337741"/>
          </a:xfrm>
        </p:spPr>
        <p:txBody>
          <a:bodyPr/>
          <a:lstStyle/>
          <a:p>
            <a:r>
              <a:rPr lang="tr-TR" sz="1400" dirty="0">
                <a:solidFill>
                  <a:schemeClr val="tx1"/>
                </a:solidFill>
                <a:hlinkClick r:id="rId2"/>
              </a:rPr>
              <a:t>www.ahmetsaltik.net</a:t>
            </a:r>
            <a:r>
              <a:rPr lang="tr-TR" sz="1400" dirty="0">
                <a:solidFill>
                  <a:schemeClr val="tx1"/>
                </a:solidFill>
              </a:rPr>
              <a:t> </a:t>
            </a:r>
          </a:p>
        </p:txBody>
      </p:sp>
      <p:sp>
        <p:nvSpPr>
          <p:cNvPr id="6" name="Slayt Numarası Yer Tutucusu 5">
            <a:extLst>
              <a:ext uri="{FF2B5EF4-FFF2-40B4-BE49-F238E27FC236}">
                <a16:creationId xmlns:a16="http://schemas.microsoft.com/office/drawing/2014/main" id="{7C220325-866E-44EC-822D-FAC62B2998CC}"/>
              </a:ext>
            </a:extLst>
          </p:cNvPr>
          <p:cNvSpPr>
            <a:spLocks noGrp="1"/>
          </p:cNvSpPr>
          <p:nvPr>
            <p:ph type="sldNum" sz="quarter" idx="12"/>
          </p:nvPr>
        </p:nvSpPr>
        <p:spPr>
          <a:xfrm>
            <a:off x="6553200" y="6520259"/>
            <a:ext cx="2133600" cy="365125"/>
          </a:xfrm>
        </p:spPr>
        <p:txBody>
          <a:bodyPr/>
          <a:lstStyle/>
          <a:p>
            <a:fld id="{83D442CE-3414-4D2C-9C81-83D8FE564CB6}" type="slidenum">
              <a:rPr lang="tr-TR" sz="1400" smtClean="0">
                <a:solidFill>
                  <a:schemeClr val="tx1"/>
                </a:solidFill>
              </a:rPr>
              <a:pPr/>
              <a:t>26</a:t>
            </a:fld>
            <a:endParaRPr lang="tr-TR" sz="1400">
              <a:solidFill>
                <a:schemeClr val="tx1"/>
              </a:solidFill>
            </a:endParaRPr>
          </a:p>
        </p:txBody>
      </p:sp>
      <p:sp>
        <p:nvSpPr>
          <p:cNvPr id="7" name="Dikdörtgen 6">
            <a:extLst>
              <a:ext uri="{FF2B5EF4-FFF2-40B4-BE49-F238E27FC236}">
                <a16:creationId xmlns:a16="http://schemas.microsoft.com/office/drawing/2014/main" id="{CF177CF6-B714-4B5F-B84A-6836CA6A003E}"/>
              </a:ext>
            </a:extLst>
          </p:cNvPr>
          <p:cNvSpPr/>
          <p:nvPr/>
        </p:nvSpPr>
        <p:spPr>
          <a:xfrm>
            <a:off x="251520" y="128786"/>
            <a:ext cx="8712968" cy="1323439"/>
          </a:xfrm>
          <a:prstGeom prst="rect">
            <a:avLst/>
          </a:prstGeom>
        </p:spPr>
        <p:txBody>
          <a:bodyPr wrap="square">
            <a:spAutoFit/>
          </a:bodyPr>
          <a:lstStyle/>
          <a:p>
            <a:pPr algn="ctr"/>
            <a:r>
              <a:rPr lang="tr-TR" sz="2800" b="1" cap="all" dirty="0">
                <a:highlight>
                  <a:srgbClr val="FFFF00"/>
                </a:highlight>
              </a:rPr>
              <a:t>UNFPA</a:t>
            </a:r>
            <a:r>
              <a:rPr lang="tr-TR" sz="2800" cap="all" dirty="0"/>
              <a:t> </a:t>
            </a:r>
            <a:r>
              <a:rPr lang="en-US" sz="2800" cap="all" dirty="0"/>
              <a:t>P</a:t>
            </a:r>
            <a:r>
              <a:rPr lang="tr-TR" sz="2800" cap="all" dirty="0" err="1"/>
              <a:t>ress</a:t>
            </a:r>
            <a:r>
              <a:rPr lang="tr-TR" sz="2800" cap="all" dirty="0"/>
              <a:t> </a:t>
            </a:r>
            <a:r>
              <a:rPr lang="en-US" sz="2800" cap="all" dirty="0"/>
              <a:t>RELEASE</a:t>
            </a:r>
            <a:r>
              <a:rPr lang="tr-TR" sz="2800" cap="all" dirty="0"/>
              <a:t> - </a:t>
            </a:r>
            <a:r>
              <a:rPr lang="en-US" sz="2800" dirty="0"/>
              <a:t>17 October 2017</a:t>
            </a:r>
            <a:endParaRPr lang="en-US" sz="2800" cap="all" dirty="0"/>
          </a:p>
          <a:p>
            <a:pPr algn="ctr"/>
            <a:r>
              <a:rPr lang="en-US" sz="2800" b="1" spc="300" dirty="0">
                <a:solidFill>
                  <a:srgbClr val="800080"/>
                </a:solidFill>
              </a:rPr>
              <a:t>The State of World Population 2017</a:t>
            </a:r>
          </a:p>
          <a:p>
            <a:pPr algn="ctr"/>
            <a:r>
              <a:rPr lang="tr-TR" i="1" dirty="0">
                <a:hlinkClick r:id="rId3"/>
              </a:rPr>
              <a:t>https://www.unfpa.org/press/state-world-population-2017</a:t>
            </a:r>
            <a:r>
              <a:rPr lang="tr-TR" i="1" dirty="0"/>
              <a:t> </a:t>
            </a:r>
            <a:endParaRPr lang="tr-TR" sz="2400" b="1" i="1" dirty="0">
              <a:solidFill>
                <a:srgbClr val="800080"/>
              </a:solidFill>
            </a:endParaRPr>
          </a:p>
        </p:txBody>
      </p:sp>
    </p:spTree>
    <p:extLst>
      <p:ext uri="{BB962C8B-B14F-4D97-AF65-F5344CB8AC3E}">
        <p14:creationId xmlns:p14="http://schemas.microsoft.com/office/powerpoint/2010/main" val="158141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ttPregnant">
            <a:extLst>
              <a:ext uri="{FF2B5EF4-FFF2-40B4-BE49-F238E27FC236}">
                <a16:creationId xmlns:a16="http://schemas.microsoft.com/office/drawing/2014/main" id="{4FC0231A-49A9-4F74-A19A-D6C3FB8E664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288" y="277813"/>
            <a:ext cx="8424862" cy="632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AutoShape 3">
            <a:extLst>
              <a:ext uri="{FF2B5EF4-FFF2-40B4-BE49-F238E27FC236}">
                <a16:creationId xmlns:a16="http://schemas.microsoft.com/office/drawing/2014/main" id="{A86608D3-945B-4456-9864-C748C49D935B}"/>
              </a:ext>
            </a:extLst>
          </p:cNvPr>
          <p:cNvSpPr>
            <a:spLocks noChangeArrowheads="1"/>
          </p:cNvSpPr>
          <p:nvPr/>
        </p:nvSpPr>
        <p:spPr bwMode="auto">
          <a:xfrm>
            <a:off x="5580063" y="404813"/>
            <a:ext cx="3240087" cy="1871662"/>
          </a:xfrm>
          <a:prstGeom prst="cloudCallout">
            <a:avLst>
              <a:gd name="adj1" fmla="val -32704"/>
              <a:gd name="adj2" fmla="val 58565"/>
            </a:avLst>
          </a:prstGeom>
          <a:solidFill>
            <a:schemeClr val="bg1"/>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4" name="Text Box 4">
            <a:extLst>
              <a:ext uri="{FF2B5EF4-FFF2-40B4-BE49-F238E27FC236}">
                <a16:creationId xmlns:a16="http://schemas.microsoft.com/office/drawing/2014/main" id="{170159BC-141C-4E04-A0DF-F0437696F41A}"/>
              </a:ext>
            </a:extLst>
          </p:cNvPr>
          <p:cNvSpPr txBox="1">
            <a:spLocks noChangeArrowheads="1"/>
          </p:cNvSpPr>
          <p:nvPr/>
        </p:nvSpPr>
        <p:spPr bwMode="auto">
          <a:xfrm>
            <a:off x="6084888" y="549275"/>
            <a:ext cx="25193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altLang="tr-TR"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Eğer sen bunu bilmiyorsan ben evlatlık olmalıyım</a:t>
            </a:r>
          </a:p>
        </p:txBody>
      </p:sp>
      <p:sp>
        <p:nvSpPr>
          <p:cNvPr id="40965" name="AutoShape 5">
            <a:extLst>
              <a:ext uri="{FF2B5EF4-FFF2-40B4-BE49-F238E27FC236}">
                <a16:creationId xmlns:a16="http://schemas.microsoft.com/office/drawing/2014/main" id="{E35962FB-636F-4F04-B021-B7E81EFD1370}"/>
              </a:ext>
            </a:extLst>
          </p:cNvPr>
          <p:cNvSpPr>
            <a:spLocks noChangeArrowheads="1"/>
          </p:cNvSpPr>
          <p:nvPr/>
        </p:nvSpPr>
        <p:spPr bwMode="auto">
          <a:xfrm>
            <a:off x="6011863" y="2205038"/>
            <a:ext cx="576262" cy="360362"/>
          </a:xfrm>
          <a:prstGeom prst="roundRect">
            <a:avLst>
              <a:gd name="adj" fmla="val 16667"/>
            </a:avLst>
          </a:prstGeom>
          <a:solidFill>
            <a:srgbClr val="D5DEC0"/>
          </a:solidFill>
          <a:ln w="9525">
            <a:solidFill>
              <a:srgbClr val="E6C29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6" name="AutoShape 6">
            <a:extLst>
              <a:ext uri="{FF2B5EF4-FFF2-40B4-BE49-F238E27FC236}">
                <a16:creationId xmlns:a16="http://schemas.microsoft.com/office/drawing/2014/main" id="{BE471581-AC36-41ED-88A3-7E98D2E38028}"/>
              </a:ext>
            </a:extLst>
          </p:cNvPr>
          <p:cNvSpPr>
            <a:spLocks noChangeArrowheads="1"/>
          </p:cNvSpPr>
          <p:nvPr/>
        </p:nvSpPr>
        <p:spPr bwMode="auto">
          <a:xfrm>
            <a:off x="2484438" y="333375"/>
            <a:ext cx="3240087" cy="158273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7" name="Text Box 7">
            <a:extLst>
              <a:ext uri="{FF2B5EF4-FFF2-40B4-BE49-F238E27FC236}">
                <a16:creationId xmlns:a16="http://schemas.microsoft.com/office/drawing/2014/main" id="{2C0125CE-8F63-4E3B-ADA1-988599DCEDAD}"/>
              </a:ext>
            </a:extLst>
          </p:cNvPr>
          <p:cNvSpPr txBox="1">
            <a:spLocks noChangeArrowheads="1"/>
          </p:cNvSpPr>
          <p:nvPr/>
        </p:nvSpPr>
        <p:spPr bwMode="auto">
          <a:xfrm>
            <a:off x="2771775" y="549275"/>
            <a:ext cx="28082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altLang="tr-TR"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SEN HAMİLESİN??!!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altLang="tr-TR"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BU NASIL OLDU..??!!</a:t>
            </a:r>
          </a:p>
        </p:txBody>
      </p:sp>
      <p:sp>
        <p:nvSpPr>
          <p:cNvPr id="8" name="Veri Yer Tutucusu 3">
            <a:extLst>
              <a:ext uri="{FF2B5EF4-FFF2-40B4-BE49-F238E27FC236}">
                <a16:creationId xmlns:a16="http://schemas.microsoft.com/office/drawing/2014/main" id="{2CCD8944-0838-4E9D-92FD-9F611DF24B17}"/>
              </a:ext>
            </a:extLst>
          </p:cNvPr>
          <p:cNvSpPr>
            <a:spLocks noGrp="1"/>
          </p:cNvSpPr>
          <p:nvPr>
            <p:ph type="dt" sz="half" idx="10"/>
          </p:nvPr>
        </p:nvSpPr>
        <p:spPr>
          <a:xfrm>
            <a:off x="457200" y="6520259"/>
            <a:ext cx="2133600" cy="365125"/>
          </a:xfrm>
        </p:spPr>
        <p:txBody>
          <a:bodyPr/>
          <a:lstStyle/>
          <a:p>
            <a:fld id="{82D60192-1BC2-4658-8D1D-CC95A60D0B7B}" type="datetime1">
              <a:rPr lang="tr-TR" sz="1400" smtClean="0">
                <a:solidFill>
                  <a:schemeClr val="tx1"/>
                </a:solidFill>
              </a:rPr>
              <a:pPr/>
              <a:t>20.05.2019</a:t>
            </a:fld>
            <a:endParaRPr lang="tr-TR" sz="1400">
              <a:solidFill>
                <a:schemeClr val="tx1"/>
              </a:solidFill>
            </a:endParaRPr>
          </a:p>
        </p:txBody>
      </p:sp>
      <p:sp>
        <p:nvSpPr>
          <p:cNvPr id="9" name="Alt Bilgi Yer Tutucusu 4">
            <a:extLst>
              <a:ext uri="{FF2B5EF4-FFF2-40B4-BE49-F238E27FC236}">
                <a16:creationId xmlns:a16="http://schemas.microsoft.com/office/drawing/2014/main" id="{789E70B1-5012-477F-9318-FADAC4251177}"/>
              </a:ext>
            </a:extLst>
          </p:cNvPr>
          <p:cNvSpPr>
            <a:spLocks noGrp="1"/>
          </p:cNvSpPr>
          <p:nvPr>
            <p:ph type="ftr" sz="quarter" idx="11"/>
          </p:nvPr>
        </p:nvSpPr>
        <p:spPr>
          <a:xfrm>
            <a:off x="3124200" y="6520259"/>
            <a:ext cx="3752056" cy="337741"/>
          </a:xfrm>
        </p:spPr>
        <p:txBody>
          <a:bodyPr/>
          <a:lstStyle/>
          <a:p>
            <a:r>
              <a:rPr lang="tr-TR" sz="1400" dirty="0">
                <a:solidFill>
                  <a:srgbClr val="0000CC"/>
                </a:solidFill>
              </a:rPr>
              <a:t>www.ahmetsaltik.net</a:t>
            </a:r>
            <a:endParaRPr lang="tr-TR" sz="1400" dirty="0">
              <a:solidFill>
                <a:schemeClr val="tx1"/>
              </a:solidFill>
            </a:endParaRPr>
          </a:p>
        </p:txBody>
      </p:sp>
      <p:sp>
        <p:nvSpPr>
          <p:cNvPr id="10" name="Slayt Numarası Yer Tutucusu 5">
            <a:extLst>
              <a:ext uri="{FF2B5EF4-FFF2-40B4-BE49-F238E27FC236}">
                <a16:creationId xmlns:a16="http://schemas.microsoft.com/office/drawing/2014/main" id="{7C220325-866E-44EC-822D-FAC62B2998CC}"/>
              </a:ext>
            </a:extLst>
          </p:cNvPr>
          <p:cNvSpPr>
            <a:spLocks noGrp="1"/>
          </p:cNvSpPr>
          <p:nvPr>
            <p:ph type="sldNum" sz="quarter" idx="12"/>
          </p:nvPr>
        </p:nvSpPr>
        <p:spPr>
          <a:xfrm>
            <a:off x="6553200" y="6520259"/>
            <a:ext cx="2133600" cy="365125"/>
          </a:xfrm>
        </p:spPr>
        <p:txBody>
          <a:bodyPr/>
          <a:lstStyle/>
          <a:p>
            <a:fld id="{83D442CE-3414-4D2C-9C81-83D8FE564CB6}" type="slidenum">
              <a:rPr lang="tr-TR" sz="1400" smtClean="0">
                <a:solidFill>
                  <a:schemeClr val="tx1"/>
                </a:solidFill>
              </a:rPr>
              <a:pPr/>
              <a:t>27</a:t>
            </a:fld>
            <a:endParaRPr lang="tr-TR" sz="1400">
              <a:solidFill>
                <a:schemeClr val="tx1"/>
              </a:solidFill>
            </a:endParaRPr>
          </a:p>
        </p:txBody>
      </p:sp>
    </p:spTree>
    <p:extLst>
      <p:ext uri="{BB962C8B-B14F-4D97-AF65-F5344CB8AC3E}">
        <p14:creationId xmlns:p14="http://schemas.microsoft.com/office/powerpoint/2010/main" val="32120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CCD8944-0838-4E9D-92FD-9F611DF24B17}"/>
              </a:ext>
            </a:extLst>
          </p:cNvPr>
          <p:cNvSpPr>
            <a:spLocks noGrp="1"/>
          </p:cNvSpPr>
          <p:nvPr>
            <p:ph type="dt" sz="half" idx="10"/>
          </p:nvPr>
        </p:nvSpPr>
        <p:spPr>
          <a:xfrm>
            <a:off x="457200" y="6520259"/>
            <a:ext cx="2133600" cy="365125"/>
          </a:xfrm>
        </p:spPr>
        <p:txBody>
          <a:bodyPr/>
          <a:lstStyle/>
          <a:p>
            <a:fld id="{82D60192-1BC2-4658-8D1D-CC95A60D0B7B}" type="datetime1">
              <a:rPr lang="tr-TR" sz="1400" smtClean="0">
                <a:solidFill>
                  <a:schemeClr val="tx1"/>
                </a:solidFill>
              </a:rPr>
              <a:pPr/>
              <a:t>20.05.2019</a:t>
            </a:fld>
            <a:endParaRPr lang="tr-TR" sz="1400">
              <a:solidFill>
                <a:schemeClr val="tx1"/>
              </a:solidFill>
            </a:endParaRPr>
          </a:p>
        </p:txBody>
      </p:sp>
      <p:sp>
        <p:nvSpPr>
          <p:cNvPr id="5" name="Alt Bilgi Yer Tutucusu 4">
            <a:extLst>
              <a:ext uri="{FF2B5EF4-FFF2-40B4-BE49-F238E27FC236}">
                <a16:creationId xmlns:a16="http://schemas.microsoft.com/office/drawing/2014/main" id="{789E70B1-5012-477F-9318-FADAC4251177}"/>
              </a:ext>
            </a:extLst>
          </p:cNvPr>
          <p:cNvSpPr>
            <a:spLocks noGrp="1"/>
          </p:cNvSpPr>
          <p:nvPr>
            <p:ph type="ftr" sz="quarter" idx="11"/>
          </p:nvPr>
        </p:nvSpPr>
        <p:spPr>
          <a:xfrm>
            <a:off x="3124200" y="6520259"/>
            <a:ext cx="3752056" cy="337741"/>
          </a:xfrm>
        </p:spPr>
        <p:txBody>
          <a:bodyPr/>
          <a:lstStyle/>
          <a:p>
            <a:r>
              <a:rPr lang="tr-TR" sz="1400" dirty="0">
                <a:solidFill>
                  <a:schemeClr val="tx1"/>
                </a:solidFill>
                <a:hlinkClick r:id="rId2"/>
              </a:rPr>
              <a:t>www.ahmetsaltik.net</a:t>
            </a:r>
            <a:r>
              <a:rPr lang="tr-TR" sz="1400" dirty="0">
                <a:solidFill>
                  <a:schemeClr val="tx1"/>
                </a:solidFill>
              </a:rPr>
              <a:t> </a:t>
            </a:r>
          </a:p>
        </p:txBody>
      </p:sp>
      <p:sp>
        <p:nvSpPr>
          <p:cNvPr id="6" name="Slayt Numarası Yer Tutucusu 5">
            <a:extLst>
              <a:ext uri="{FF2B5EF4-FFF2-40B4-BE49-F238E27FC236}">
                <a16:creationId xmlns:a16="http://schemas.microsoft.com/office/drawing/2014/main" id="{7C220325-866E-44EC-822D-FAC62B2998CC}"/>
              </a:ext>
            </a:extLst>
          </p:cNvPr>
          <p:cNvSpPr>
            <a:spLocks noGrp="1"/>
          </p:cNvSpPr>
          <p:nvPr>
            <p:ph type="sldNum" sz="quarter" idx="12"/>
          </p:nvPr>
        </p:nvSpPr>
        <p:spPr>
          <a:xfrm>
            <a:off x="6553200" y="6520259"/>
            <a:ext cx="2133600" cy="365125"/>
          </a:xfrm>
        </p:spPr>
        <p:txBody>
          <a:bodyPr/>
          <a:lstStyle/>
          <a:p>
            <a:fld id="{83D442CE-3414-4D2C-9C81-83D8FE564CB6}" type="slidenum">
              <a:rPr lang="tr-TR" sz="1400" smtClean="0">
                <a:solidFill>
                  <a:schemeClr val="tx1"/>
                </a:solidFill>
              </a:rPr>
              <a:pPr/>
              <a:t>28</a:t>
            </a:fld>
            <a:endParaRPr lang="tr-TR" sz="1400">
              <a:solidFill>
                <a:schemeClr val="tx1"/>
              </a:solidFill>
            </a:endParaRPr>
          </a:p>
        </p:txBody>
      </p:sp>
      <p:sp>
        <p:nvSpPr>
          <p:cNvPr id="7" name="Dikdörtgen 6">
            <a:extLst>
              <a:ext uri="{FF2B5EF4-FFF2-40B4-BE49-F238E27FC236}">
                <a16:creationId xmlns:a16="http://schemas.microsoft.com/office/drawing/2014/main" id="{CF177CF6-B714-4B5F-B84A-6836CA6A003E}"/>
              </a:ext>
            </a:extLst>
          </p:cNvPr>
          <p:cNvSpPr/>
          <p:nvPr/>
        </p:nvSpPr>
        <p:spPr>
          <a:xfrm>
            <a:off x="251520" y="128786"/>
            <a:ext cx="8712968" cy="1261884"/>
          </a:xfrm>
          <a:prstGeom prst="rect">
            <a:avLst/>
          </a:prstGeom>
        </p:spPr>
        <p:txBody>
          <a:bodyPr wrap="square">
            <a:spAutoFit/>
          </a:bodyPr>
          <a:lstStyle/>
          <a:p>
            <a:pPr algn="ctr"/>
            <a:r>
              <a:rPr lang="tr-TR" sz="2800" b="1" cap="all" dirty="0">
                <a:highlight>
                  <a:srgbClr val="FFFF00"/>
                </a:highlight>
              </a:rPr>
              <a:t>UNFPA</a:t>
            </a:r>
            <a:r>
              <a:rPr lang="tr-TR" sz="2800" cap="all" dirty="0"/>
              <a:t> </a:t>
            </a:r>
            <a:r>
              <a:rPr lang="en-US" sz="2800" cap="all" dirty="0"/>
              <a:t>P</a:t>
            </a:r>
            <a:r>
              <a:rPr lang="tr-TR" sz="2800" cap="all" dirty="0" err="1"/>
              <a:t>ress</a:t>
            </a:r>
            <a:r>
              <a:rPr lang="tr-TR" sz="2800" cap="all" dirty="0"/>
              <a:t> </a:t>
            </a:r>
            <a:r>
              <a:rPr lang="en-US" sz="2800" cap="all" dirty="0"/>
              <a:t>RELEASE</a:t>
            </a:r>
            <a:r>
              <a:rPr lang="tr-TR" sz="2800" cap="all" dirty="0"/>
              <a:t> - </a:t>
            </a:r>
            <a:r>
              <a:rPr lang="en-US" sz="2800" dirty="0"/>
              <a:t>17 October 2017</a:t>
            </a:r>
            <a:endParaRPr lang="en-US" sz="2800" cap="all" dirty="0"/>
          </a:p>
          <a:p>
            <a:pPr algn="ctr"/>
            <a:r>
              <a:rPr lang="en-US" sz="2800" b="1" spc="300" dirty="0">
                <a:solidFill>
                  <a:srgbClr val="800080"/>
                </a:solidFill>
              </a:rPr>
              <a:t>The State of World Population 2017</a:t>
            </a:r>
          </a:p>
          <a:p>
            <a:pPr algn="ctr"/>
            <a:r>
              <a:rPr lang="tr-TR" sz="2000" i="1" dirty="0">
                <a:hlinkClick r:id="rId3"/>
              </a:rPr>
              <a:t>https://www.unfpa.org/press/state-world-population-2017</a:t>
            </a:r>
            <a:r>
              <a:rPr lang="tr-TR" sz="2000" i="1" dirty="0"/>
              <a:t> </a:t>
            </a:r>
            <a:endParaRPr lang="tr-TR" sz="2800" b="1" i="1" dirty="0">
              <a:solidFill>
                <a:srgbClr val="800080"/>
              </a:solidFill>
            </a:endParaRPr>
          </a:p>
        </p:txBody>
      </p:sp>
      <p:sp>
        <p:nvSpPr>
          <p:cNvPr id="8" name="Dikdörtgen 7">
            <a:extLst>
              <a:ext uri="{FF2B5EF4-FFF2-40B4-BE49-F238E27FC236}">
                <a16:creationId xmlns:a16="http://schemas.microsoft.com/office/drawing/2014/main" id="{D057C8FE-B200-4903-AD61-ACF1A2F78941}"/>
              </a:ext>
            </a:extLst>
          </p:cNvPr>
          <p:cNvSpPr/>
          <p:nvPr/>
        </p:nvSpPr>
        <p:spPr>
          <a:xfrm>
            <a:off x="107504" y="1582341"/>
            <a:ext cx="8856984" cy="494378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0000"/>
              </a:lnSpc>
            </a:pPr>
            <a:br>
              <a:rPr lang="tr-TR" sz="800" dirty="0">
                <a:solidFill>
                  <a:schemeClr val="tx1"/>
                </a:solidFill>
                <a:latin typeface="+mj-lt"/>
              </a:rPr>
            </a:br>
            <a:r>
              <a:rPr lang="en-US" sz="2800" dirty="0">
                <a:solidFill>
                  <a:schemeClr val="tx1"/>
                </a:solidFill>
                <a:latin typeface="+mj-lt"/>
              </a:rPr>
              <a:t>The costs of </a:t>
            </a:r>
            <a:r>
              <a:rPr lang="en-US" sz="2800" b="1" dirty="0">
                <a:solidFill>
                  <a:srgbClr val="C00000"/>
                </a:solidFill>
                <a:latin typeface="+mj-lt"/>
              </a:rPr>
              <a:t>inequalities</a:t>
            </a:r>
            <a:r>
              <a:rPr lang="en-US" sz="2800" dirty="0">
                <a:solidFill>
                  <a:schemeClr val="tx1"/>
                </a:solidFill>
                <a:latin typeface="+mj-lt"/>
              </a:rPr>
              <a:t>, including in sexual and reproductive health and rights, could extend to the entire global community’s goals, adds the new UNFPA report, </a:t>
            </a:r>
            <a:br>
              <a:rPr lang="tr-TR" sz="2800" dirty="0">
                <a:solidFill>
                  <a:schemeClr val="tx1"/>
                </a:solidFill>
                <a:latin typeface="+mj-lt"/>
              </a:rPr>
            </a:br>
            <a:r>
              <a:rPr lang="en-US" sz="2800" b="1" i="1" dirty="0">
                <a:solidFill>
                  <a:srgbClr val="000066"/>
                </a:solidFill>
                <a:highlight>
                  <a:srgbClr val="FFFF00"/>
                </a:highlight>
                <a:latin typeface="+mj-lt"/>
              </a:rPr>
              <a:t>“Worlds Apart: Reproductive Health and Rights </a:t>
            </a:r>
            <a:br>
              <a:rPr lang="tr-TR" sz="2800" b="1" i="1" dirty="0">
                <a:solidFill>
                  <a:srgbClr val="000066"/>
                </a:solidFill>
                <a:highlight>
                  <a:srgbClr val="FFFF00"/>
                </a:highlight>
                <a:latin typeface="+mj-lt"/>
              </a:rPr>
            </a:br>
            <a:r>
              <a:rPr lang="en-US" sz="2800" b="1" i="1" dirty="0">
                <a:solidFill>
                  <a:srgbClr val="000066"/>
                </a:solidFill>
                <a:highlight>
                  <a:srgbClr val="FFFF00"/>
                </a:highlight>
                <a:latin typeface="+mj-lt"/>
              </a:rPr>
              <a:t>in an Age of Inequality.”</a:t>
            </a:r>
          </a:p>
          <a:p>
            <a:pPr algn="ctr">
              <a:lnSpc>
                <a:spcPct val="110000"/>
              </a:lnSpc>
            </a:pPr>
            <a:r>
              <a:rPr lang="en-US" sz="2800" dirty="0">
                <a:solidFill>
                  <a:schemeClr val="tx1"/>
                </a:solidFill>
                <a:latin typeface="+mj-lt"/>
              </a:rPr>
              <a:t>Failure to provide reproductive health services, </a:t>
            </a:r>
            <a:br>
              <a:rPr lang="tr-TR" sz="2800" dirty="0">
                <a:solidFill>
                  <a:schemeClr val="tx1"/>
                </a:solidFill>
                <a:latin typeface="+mj-lt"/>
              </a:rPr>
            </a:br>
            <a:r>
              <a:rPr lang="en-US" sz="2800" dirty="0">
                <a:solidFill>
                  <a:schemeClr val="tx1"/>
                </a:solidFill>
                <a:latin typeface="+mj-lt"/>
              </a:rPr>
              <a:t>including family planning, to the poorest women </a:t>
            </a:r>
            <a:br>
              <a:rPr lang="tr-TR" sz="2800" dirty="0">
                <a:solidFill>
                  <a:schemeClr val="tx1"/>
                </a:solidFill>
                <a:latin typeface="+mj-lt"/>
              </a:rPr>
            </a:br>
            <a:r>
              <a:rPr lang="en-US" sz="2800" dirty="0">
                <a:solidFill>
                  <a:schemeClr val="tx1"/>
                </a:solidFill>
                <a:latin typeface="+mj-lt"/>
              </a:rPr>
              <a:t>can weaken economies and sabotage progress </a:t>
            </a:r>
            <a:br>
              <a:rPr lang="tr-TR" sz="2800" dirty="0">
                <a:solidFill>
                  <a:schemeClr val="tx1"/>
                </a:solidFill>
                <a:latin typeface="+mj-lt"/>
              </a:rPr>
            </a:br>
            <a:r>
              <a:rPr lang="en-US" sz="2800" dirty="0">
                <a:solidFill>
                  <a:schemeClr val="tx1"/>
                </a:solidFill>
                <a:latin typeface="+mj-lt"/>
              </a:rPr>
              <a:t>towards the </a:t>
            </a:r>
            <a:r>
              <a:rPr lang="en-US" sz="2800" b="1" i="1" dirty="0">
                <a:solidFill>
                  <a:schemeClr val="tx1"/>
                </a:solidFill>
                <a:latin typeface="+mj-lt"/>
              </a:rPr>
              <a:t>number one sustainable development goal</a:t>
            </a:r>
            <a:r>
              <a:rPr lang="en-US" sz="2800" dirty="0">
                <a:solidFill>
                  <a:schemeClr val="tx1"/>
                </a:solidFill>
                <a:latin typeface="+mj-lt"/>
              </a:rPr>
              <a:t>, </a:t>
            </a:r>
            <a:br>
              <a:rPr lang="tr-TR" sz="2800" dirty="0">
                <a:solidFill>
                  <a:schemeClr val="tx1"/>
                </a:solidFill>
                <a:latin typeface="+mj-lt"/>
              </a:rPr>
            </a:br>
            <a:r>
              <a:rPr lang="en-US" sz="2800" dirty="0">
                <a:solidFill>
                  <a:schemeClr val="tx1"/>
                </a:solidFill>
                <a:latin typeface="+mj-lt"/>
              </a:rPr>
              <a:t>to </a:t>
            </a:r>
            <a:r>
              <a:rPr lang="en-US" sz="2800" b="1" u="sng" spc="600" dirty="0">
                <a:solidFill>
                  <a:srgbClr val="C00000"/>
                </a:solidFill>
                <a:highlight>
                  <a:srgbClr val="00FFFF"/>
                </a:highlight>
                <a:latin typeface="+mj-lt"/>
              </a:rPr>
              <a:t>eliminate poverty</a:t>
            </a:r>
            <a:r>
              <a:rPr lang="en-US" sz="2800" dirty="0">
                <a:solidFill>
                  <a:schemeClr val="tx1"/>
                </a:solidFill>
                <a:latin typeface="+mj-lt"/>
              </a:rPr>
              <a:t>.</a:t>
            </a:r>
            <a:endParaRPr lang="en-US" sz="2800" b="0" i="0" dirty="0">
              <a:solidFill>
                <a:schemeClr val="tx1"/>
              </a:solidFill>
              <a:effectLst/>
              <a:latin typeface="+mj-lt"/>
            </a:endParaRPr>
          </a:p>
        </p:txBody>
      </p:sp>
    </p:spTree>
    <p:extLst>
      <p:ext uri="{BB962C8B-B14F-4D97-AF65-F5344CB8AC3E}">
        <p14:creationId xmlns:p14="http://schemas.microsoft.com/office/powerpoint/2010/main" val="310166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CCD8944-0838-4E9D-92FD-9F611DF24B17}"/>
              </a:ext>
            </a:extLst>
          </p:cNvPr>
          <p:cNvSpPr>
            <a:spLocks noGrp="1"/>
          </p:cNvSpPr>
          <p:nvPr>
            <p:ph type="dt" sz="half" idx="10"/>
          </p:nvPr>
        </p:nvSpPr>
        <p:spPr>
          <a:xfrm>
            <a:off x="457200" y="6520259"/>
            <a:ext cx="2133600" cy="365125"/>
          </a:xfrm>
        </p:spPr>
        <p:txBody>
          <a:bodyPr/>
          <a:lstStyle/>
          <a:p>
            <a:fld id="{82D60192-1BC2-4658-8D1D-CC95A60D0B7B}" type="datetime1">
              <a:rPr lang="tr-TR" sz="1400" smtClean="0">
                <a:solidFill>
                  <a:schemeClr val="tx1"/>
                </a:solidFill>
              </a:rPr>
              <a:pPr/>
              <a:t>20.05.2019</a:t>
            </a:fld>
            <a:endParaRPr lang="tr-TR" sz="1400">
              <a:solidFill>
                <a:schemeClr val="tx1"/>
              </a:solidFill>
            </a:endParaRPr>
          </a:p>
        </p:txBody>
      </p:sp>
      <p:sp>
        <p:nvSpPr>
          <p:cNvPr id="5" name="Alt Bilgi Yer Tutucusu 4">
            <a:extLst>
              <a:ext uri="{FF2B5EF4-FFF2-40B4-BE49-F238E27FC236}">
                <a16:creationId xmlns:a16="http://schemas.microsoft.com/office/drawing/2014/main" id="{789E70B1-5012-477F-9318-FADAC4251177}"/>
              </a:ext>
            </a:extLst>
          </p:cNvPr>
          <p:cNvSpPr>
            <a:spLocks noGrp="1"/>
          </p:cNvSpPr>
          <p:nvPr>
            <p:ph type="ftr" sz="quarter" idx="11"/>
          </p:nvPr>
        </p:nvSpPr>
        <p:spPr>
          <a:xfrm>
            <a:off x="827584" y="6520259"/>
            <a:ext cx="3752056" cy="337741"/>
          </a:xfrm>
        </p:spPr>
        <p:txBody>
          <a:bodyPr/>
          <a:lstStyle/>
          <a:p>
            <a:r>
              <a:rPr lang="tr-TR" sz="1400" dirty="0">
                <a:solidFill>
                  <a:schemeClr val="tx1"/>
                </a:solidFill>
                <a:hlinkClick r:id="rId2"/>
              </a:rPr>
              <a:t>www.</a:t>
            </a:r>
            <a:r>
              <a:rPr lang="tr-TR" sz="1400" dirty="0" err="1">
                <a:solidFill>
                  <a:schemeClr val="tx1"/>
                </a:solidFill>
                <a:hlinkClick r:id="rId2"/>
              </a:rPr>
              <a:t>ahmetsaltik</a:t>
            </a:r>
            <a:r>
              <a:rPr lang="tr-TR" sz="1400" dirty="0">
                <a:solidFill>
                  <a:schemeClr val="tx1"/>
                </a:solidFill>
                <a:hlinkClick r:id="rId2"/>
              </a:rPr>
              <a:t>.net</a:t>
            </a:r>
            <a:r>
              <a:rPr lang="tr-TR" sz="1400" dirty="0">
                <a:solidFill>
                  <a:schemeClr val="tx1"/>
                </a:solidFill>
              </a:rPr>
              <a:t> </a:t>
            </a:r>
          </a:p>
        </p:txBody>
      </p:sp>
      <p:sp>
        <p:nvSpPr>
          <p:cNvPr id="6" name="Slayt Numarası Yer Tutucusu 5">
            <a:extLst>
              <a:ext uri="{FF2B5EF4-FFF2-40B4-BE49-F238E27FC236}">
                <a16:creationId xmlns:a16="http://schemas.microsoft.com/office/drawing/2014/main" id="{7C220325-866E-44EC-822D-FAC62B2998CC}"/>
              </a:ext>
            </a:extLst>
          </p:cNvPr>
          <p:cNvSpPr>
            <a:spLocks noGrp="1"/>
          </p:cNvSpPr>
          <p:nvPr>
            <p:ph type="sldNum" sz="quarter" idx="12"/>
          </p:nvPr>
        </p:nvSpPr>
        <p:spPr>
          <a:xfrm>
            <a:off x="2150368" y="6520259"/>
            <a:ext cx="2133600" cy="365125"/>
          </a:xfrm>
        </p:spPr>
        <p:txBody>
          <a:bodyPr/>
          <a:lstStyle/>
          <a:p>
            <a:fld id="{83D442CE-3414-4D2C-9C81-83D8FE564CB6}" type="slidenum">
              <a:rPr lang="tr-TR" sz="1400" smtClean="0">
                <a:solidFill>
                  <a:schemeClr val="tx1"/>
                </a:solidFill>
              </a:rPr>
              <a:pPr/>
              <a:t>29</a:t>
            </a:fld>
            <a:endParaRPr lang="tr-TR" sz="1400" dirty="0">
              <a:solidFill>
                <a:schemeClr val="tx1"/>
              </a:solidFill>
            </a:endParaRPr>
          </a:p>
        </p:txBody>
      </p:sp>
      <p:sp>
        <p:nvSpPr>
          <p:cNvPr id="7" name="Dikdörtgen 6">
            <a:extLst>
              <a:ext uri="{FF2B5EF4-FFF2-40B4-BE49-F238E27FC236}">
                <a16:creationId xmlns:a16="http://schemas.microsoft.com/office/drawing/2014/main" id="{CF177CF6-B714-4B5F-B84A-6836CA6A003E}"/>
              </a:ext>
            </a:extLst>
          </p:cNvPr>
          <p:cNvSpPr/>
          <p:nvPr/>
        </p:nvSpPr>
        <p:spPr>
          <a:xfrm>
            <a:off x="251520" y="98629"/>
            <a:ext cx="8712968" cy="954107"/>
          </a:xfrm>
          <a:prstGeom prst="rect">
            <a:avLst/>
          </a:prstGeom>
        </p:spPr>
        <p:txBody>
          <a:bodyPr wrap="square">
            <a:spAutoFit/>
          </a:bodyPr>
          <a:lstStyle/>
          <a:p>
            <a:pPr algn="ctr"/>
            <a:r>
              <a:rPr lang="tr-TR" sz="2800" b="1" cap="all" dirty="0">
                <a:highlight>
                  <a:srgbClr val="FFFF00"/>
                </a:highlight>
              </a:rPr>
              <a:t>UNFPA</a:t>
            </a:r>
            <a:r>
              <a:rPr lang="tr-TR" sz="2800" cap="all" dirty="0"/>
              <a:t> </a:t>
            </a:r>
            <a:r>
              <a:rPr lang="en-US" sz="2800" cap="all" dirty="0"/>
              <a:t>P</a:t>
            </a:r>
            <a:r>
              <a:rPr lang="tr-TR" sz="2800" cap="all" dirty="0" err="1"/>
              <a:t>ress</a:t>
            </a:r>
            <a:r>
              <a:rPr lang="tr-TR" sz="2800" cap="all" dirty="0"/>
              <a:t> </a:t>
            </a:r>
            <a:r>
              <a:rPr lang="en-US" sz="2800" cap="all" dirty="0"/>
              <a:t>RELEASE</a:t>
            </a:r>
            <a:r>
              <a:rPr lang="tr-TR" sz="2800" cap="all" dirty="0"/>
              <a:t> - </a:t>
            </a:r>
            <a:r>
              <a:rPr lang="en-US" sz="2800" dirty="0"/>
              <a:t>17 October 2017</a:t>
            </a:r>
            <a:endParaRPr lang="en-US" sz="2800" cap="all" dirty="0"/>
          </a:p>
          <a:p>
            <a:pPr algn="ctr"/>
            <a:r>
              <a:rPr lang="en-US" sz="2800" b="1" spc="300" dirty="0">
                <a:solidFill>
                  <a:srgbClr val="800080"/>
                </a:solidFill>
              </a:rPr>
              <a:t>The State of World Population 2017</a:t>
            </a:r>
          </a:p>
        </p:txBody>
      </p:sp>
      <p:sp>
        <p:nvSpPr>
          <p:cNvPr id="8" name="Dikdörtgen 7">
            <a:extLst>
              <a:ext uri="{FF2B5EF4-FFF2-40B4-BE49-F238E27FC236}">
                <a16:creationId xmlns:a16="http://schemas.microsoft.com/office/drawing/2014/main" id="{D057C8FE-B200-4903-AD61-ACF1A2F78941}"/>
              </a:ext>
            </a:extLst>
          </p:cNvPr>
          <p:cNvSpPr/>
          <p:nvPr/>
        </p:nvSpPr>
        <p:spPr>
          <a:xfrm>
            <a:off x="107504" y="1124744"/>
            <a:ext cx="4032448" cy="53553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t>Economic </a:t>
            </a:r>
            <a:r>
              <a:rPr lang="en-US" sz="2800" b="1" dirty="0">
                <a:solidFill>
                  <a:srgbClr val="C00000"/>
                </a:solidFill>
              </a:rPr>
              <a:t>inequality</a:t>
            </a:r>
            <a:r>
              <a:rPr lang="en-US" sz="2800" dirty="0"/>
              <a:t> </a:t>
            </a:r>
            <a:r>
              <a:rPr lang="en-US" sz="2700" dirty="0"/>
              <a:t>reinforces and is reinforced by other inequalities, including those in women’s health, where only a privileged few are able to control their fertility, and, as a result, can develop skills, enter the paid </a:t>
            </a:r>
            <a:r>
              <a:rPr lang="en-US" sz="2700" dirty="0" err="1"/>
              <a:t>labour</a:t>
            </a:r>
            <a:r>
              <a:rPr lang="en-US" sz="2700" dirty="0"/>
              <a:t> force and gain </a:t>
            </a:r>
            <a:r>
              <a:rPr lang="en-US" sz="2700" b="1" i="1" dirty="0">
                <a:highlight>
                  <a:srgbClr val="00FFFF"/>
                </a:highlight>
              </a:rPr>
              <a:t>economic power</a:t>
            </a:r>
            <a:r>
              <a:rPr lang="en-US" sz="2700" dirty="0"/>
              <a:t>.</a:t>
            </a:r>
            <a:br>
              <a:rPr lang="tr-TR" sz="2800" dirty="0"/>
            </a:br>
            <a:br>
              <a:rPr lang="tr-TR" sz="800" dirty="0"/>
            </a:br>
            <a:r>
              <a:rPr lang="tr-TR" i="1" dirty="0">
                <a:hlinkClick r:id="rId3"/>
              </a:rPr>
              <a:t>https://www.unfpa.org/press/state-world-population-2017</a:t>
            </a:r>
            <a:endParaRPr lang="en-US" sz="1000" b="0" i="0" dirty="0">
              <a:solidFill>
                <a:schemeClr val="tx1"/>
              </a:solidFill>
              <a:effectLst/>
              <a:latin typeface="+mj-lt"/>
            </a:endParaRPr>
          </a:p>
        </p:txBody>
      </p:sp>
      <p:sp>
        <p:nvSpPr>
          <p:cNvPr id="11" name="10 Dikdörtgen"/>
          <p:cNvSpPr/>
          <p:nvPr/>
        </p:nvSpPr>
        <p:spPr>
          <a:xfrm>
            <a:off x="4283968" y="1052736"/>
            <a:ext cx="4680520" cy="53890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a:lnSpc>
                <a:spcPct val="110000"/>
              </a:lnSpc>
            </a:pPr>
            <a:br>
              <a:rPr lang="tr-TR" sz="600" dirty="0"/>
            </a:br>
            <a:r>
              <a:rPr lang="en-US" sz="2200" b="1" dirty="0">
                <a:solidFill>
                  <a:srgbClr val="0000CC"/>
                </a:solidFill>
              </a:rPr>
              <a:t>UNFPA</a:t>
            </a:r>
            <a:r>
              <a:rPr lang="en-US" sz="2200" dirty="0"/>
              <a:t> works to support</a:t>
            </a:r>
            <a:r>
              <a:rPr lang="en-US" sz="2200" b="1" dirty="0"/>
              <a:t> family planning </a:t>
            </a:r>
            <a:r>
              <a:rPr lang="en-US" sz="2200" dirty="0"/>
              <a:t>by: ensuring a steady, reliable supply of quality </a:t>
            </a:r>
            <a:r>
              <a:rPr lang="en-US" sz="2200" b="1" i="1" dirty="0"/>
              <a:t>contraceptives</a:t>
            </a:r>
            <a:r>
              <a:rPr lang="en-US" sz="2200" dirty="0"/>
              <a:t>; strengthening national health systems; advocating for policies supportive of family planning; and gathering data to support this work. </a:t>
            </a:r>
            <a:endParaRPr lang="tr-TR" sz="2200" dirty="0"/>
          </a:p>
          <a:p>
            <a:pPr algn="r">
              <a:lnSpc>
                <a:spcPct val="110000"/>
              </a:lnSpc>
            </a:pPr>
            <a:r>
              <a:rPr lang="en-US" sz="2200" b="1" dirty="0">
                <a:solidFill>
                  <a:srgbClr val="0000CC"/>
                </a:solidFill>
              </a:rPr>
              <a:t>UNFPA</a:t>
            </a:r>
            <a:r>
              <a:rPr lang="en-US" sz="2200" dirty="0"/>
              <a:t> also provides global leadership in increasing </a:t>
            </a:r>
            <a:r>
              <a:rPr lang="en-US" sz="2200" i="1" dirty="0">
                <a:highlight>
                  <a:srgbClr val="FFFF00"/>
                </a:highlight>
              </a:rPr>
              <a:t>access to family </a:t>
            </a:r>
            <a:r>
              <a:rPr lang="en-US" sz="2200" i="1" dirty="0" err="1">
                <a:highlight>
                  <a:srgbClr val="FFFF00"/>
                </a:highlight>
              </a:rPr>
              <a:t>planni</a:t>
            </a:r>
            <a:r>
              <a:rPr lang="tr-TR" sz="2200" i="1" dirty="0" err="1">
                <a:highlight>
                  <a:srgbClr val="FFFF00"/>
                </a:highlight>
              </a:rPr>
              <a:t>ng</a:t>
            </a:r>
            <a:r>
              <a:rPr lang="tr-TR" sz="2200" dirty="0"/>
              <a:t>,</a:t>
            </a:r>
            <a:r>
              <a:rPr lang="en-US" sz="2200" dirty="0"/>
              <a:t> </a:t>
            </a:r>
            <a:br>
              <a:rPr lang="tr-TR" sz="2200" dirty="0"/>
            </a:br>
            <a:r>
              <a:rPr lang="en-US" sz="2200" dirty="0"/>
              <a:t>by convening partners – including governments – to develop evidence and policies, and by offering programmatic, technical and financial assistance to developing countries.</a:t>
            </a:r>
            <a:endParaRPr lang="tr-TR" sz="2200" dirty="0"/>
          </a:p>
        </p:txBody>
      </p:sp>
      <p:sp>
        <p:nvSpPr>
          <p:cNvPr id="12" name="11 Dikdörtgen"/>
          <p:cNvSpPr/>
          <p:nvPr/>
        </p:nvSpPr>
        <p:spPr>
          <a:xfrm>
            <a:off x="4642473" y="6453336"/>
            <a:ext cx="4394023" cy="338554"/>
          </a:xfrm>
          <a:prstGeom prst="rect">
            <a:avLst/>
          </a:prstGeom>
        </p:spPr>
        <p:txBody>
          <a:bodyPr wrap="none">
            <a:spAutoFit/>
          </a:bodyPr>
          <a:lstStyle/>
          <a:p>
            <a:r>
              <a:rPr lang="tr-TR" sz="1600" i="1" u="sng" dirty="0">
                <a:latin typeface=" calibri light"/>
                <a:hlinkClick r:id="rId4"/>
              </a:rPr>
              <a:t>https://www.unfpa.org/family-planning</a:t>
            </a:r>
            <a:r>
              <a:rPr lang="tr-TR" sz="1600" i="1" u="sng" dirty="0">
                <a:latin typeface=" calibri light"/>
              </a:rPr>
              <a:t>, 17.5.19</a:t>
            </a:r>
          </a:p>
        </p:txBody>
      </p:sp>
    </p:spTree>
    <p:extLst>
      <p:ext uri="{BB962C8B-B14F-4D97-AF65-F5344CB8AC3E}">
        <p14:creationId xmlns:p14="http://schemas.microsoft.com/office/powerpoint/2010/main" val="345320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ctrTitle"/>
          </p:nvPr>
        </p:nvSpPr>
        <p:spPr>
          <a:xfrm>
            <a:off x="71438" y="71438"/>
            <a:ext cx="8929687" cy="1285875"/>
          </a:xfrm>
        </p:spPr>
        <p:txBody>
          <a:bodyPr/>
          <a:lstStyle/>
          <a:p>
            <a:pPr eaLnBrk="1" hangingPunct="1">
              <a:defRPr/>
            </a:pPr>
            <a:r>
              <a:rPr lang="tr-TR" sz="4000" b="1" u="sng" spc="600" dirty="0">
                <a:solidFill>
                  <a:srgbClr val="CC0066"/>
                </a:solidFill>
                <a:latin typeface="Tahoma" pitchFamily="34" charset="0"/>
                <a:cs typeface="Tahoma" pitchFamily="34" charset="0"/>
              </a:rPr>
              <a:t>Dersin amaçları ve   </a:t>
            </a:r>
            <a:br>
              <a:rPr lang="tr-TR" sz="4000" b="1" u="sng" spc="600" dirty="0">
                <a:solidFill>
                  <a:srgbClr val="CC0066"/>
                </a:solidFill>
                <a:latin typeface="Tahoma" pitchFamily="34" charset="0"/>
                <a:cs typeface="Tahoma" pitchFamily="34" charset="0"/>
              </a:rPr>
            </a:br>
            <a:r>
              <a:rPr lang="tr-TR" sz="4000" b="1" u="sng" spc="600" dirty="0">
                <a:solidFill>
                  <a:srgbClr val="CC0066"/>
                </a:solidFill>
                <a:latin typeface="Tahoma" pitchFamily="34" charset="0"/>
                <a:cs typeface="Tahoma" pitchFamily="34" charset="0"/>
              </a:rPr>
              <a:t>Öğrenme hedefleri-2</a:t>
            </a:r>
            <a:endParaRPr lang="tr-TR" sz="4000" spc="300" dirty="0">
              <a:solidFill>
                <a:srgbClr val="003300"/>
              </a:solidFill>
              <a:latin typeface="Tahoma" pitchFamily="34" charset="0"/>
              <a:cs typeface="Tahoma" pitchFamily="34" charset="0"/>
            </a:endParaRPr>
          </a:p>
        </p:txBody>
      </p:sp>
      <p:sp>
        <p:nvSpPr>
          <p:cNvPr id="161795" name="Subtitle 2"/>
          <p:cNvSpPr>
            <a:spLocks noGrp="1"/>
          </p:cNvSpPr>
          <p:nvPr>
            <p:ph type="subTitle" idx="1"/>
          </p:nvPr>
        </p:nvSpPr>
        <p:spPr>
          <a:xfrm>
            <a:off x="142875" y="1500209"/>
            <a:ext cx="8929688" cy="5000625"/>
          </a:xfrm>
          <a:ln w="50800">
            <a:solidFill>
              <a:srgbClr val="660033"/>
            </a:solidFill>
          </a:ln>
        </p:spPr>
        <p:txBody>
          <a:bodyPr/>
          <a:lstStyle/>
          <a:p>
            <a:pPr marL="457200" indent="-457200" algn="l" eaLnBrk="1" hangingPunct="1"/>
            <a:endParaRPr lang="tr-TR" sz="200" dirty="0">
              <a:solidFill>
                <a:srgbClr val="000066"/>
              </a:solidFill>
            </a:endParaRPr>
          </a:p>
          <a:p>
            <a:pPr marL="457200" indent="-457200" algn="l" eaLnBrk="1" hangingPunct="1"/>
            <a:r>
              <a:rPr lang="tr-TR" sz="3300" dirty="0">
                <a:solidFill>
                  <a:srgbClr val="000066"/>
                </a:solidFill>
              </a:rPr>
              <a:t>4.  </a:t>
            </a:r>
            <a:r>
              <a:rPr lang="tr-TR" sz="3300" b="1" dirty="0">
                <a:solidFill>
                  <a:srgbClr val="990033"/>
                </a:solidFill>
              </a:rPr>
              <a:t>Hızlı ve </a:t>
            </a:r>
            <a:r>
              <a:rPr lang="tr-TR" sz="3300" b="1" dirty="0">
                <a:solidFill>
                  <a:srgbClr val="800000"/>
                </a:solidFill>
              </a:rPr>
              <a:t>Gereksiz nüfus artışı</a:t>
            </a:r>
            <a:r>
              <a:rPr lang="tr-TR" sz="3300" dirty="0">
                <a:solidFill>
                  <a:srgbClr val="000066"/>
                </a:solidFill>
              </a:rPr>
              <a:t>nın</a:t>
            </a:r>
            <a:r>
              <a:rPr lang="tr-TR" sz="3300" dirty="0">
                <a:solidFill>
                  <a:srgbClr val="800000"/>
                </a:solidFill>
              </a:rPr>
              <a:t> </a:t>
            </a:r>
            <a:r>
              <a:rPr lang="tr-TR" sz="3300" dirty="0">
                <a:solidFill>
                  <a:srgbClr val="000066"/>
                </a:solidFill>
              </a:rPr>
              <a:t>karşısında </a:t>
            </a:r>
            <a:br>
              <a:rPr lang="tr-TR" sz="3300" dirty="0">
                <a:solidFill>
                  <a:srgbClr val="000066"/>
                </a:solidFill>
              </a:rPr>
            </a:br>
            <a:r>
              <a:rPr lang="tr-TR" sz="3300" dirty="0">
                <a:solidFill>
                  <a:srgbClr val="000066"/>
                </a:solidFill>
              </a:rPr>
              <a:t>bilinçle yer alabilecek bir tutum geliştirmek </a:t>
            </a:r>
            <a:br>
              <a:rPr lang="tr-TR" sz="3300" dirty="0">
                <a:solidFill>
                  <a:srgbClr val="000066"/>
                </a:solidFill>
              </a:rPr>
            </a:br>
            <a:r>
              <a:rPr lang="tr-TR" sz="3300" dirty="0">
                <a:solidFill>
                  <a:srgbClr val="000066"/>
                </a:solidFill>
              </a:rPr>
              <a:t>ve benimsetmek.</a:t>
            </a:r>
          </a:p>
          <a:p>
            <a:pPr marL="457200" indent="-457200" algn="l" eaLnBrk="1" hangingPunct="1"/>
            <a:r>
              <a:rPr lang="tr-TR" sz="3300" dirty="0">
                <a:solidFill>
                  <a:srgbClr val="000066"/>
                </a:solidFill>
              </a:rPr>
              <a:t>5. </a:t>
            </a:r>
            <a:r>
              <a:rPr lang="tr-TR" sz="3300" dirty="0">
                <a:solidFill>
                  <a:schemeClr val="tx1"/>
                </a:solidFill>
              </a:rPr>
              <a:t>Aktarılan bilgilerle,</a:t>
            </a:r>
            <a:r>
              <a:rPr lang="tr-TR" sz="3300" dirty="0">
                <a:solidFill>
                  <a:srgbClr val="000066"/>
                </a:solidFill>
              </a:rPr>
              <a:t> </a:t>
            </a:r>
            <a:r>
              <a:rPr lang="tr-TR" sz="3300" b="1" dirty="0">
                <a:solidFill>
                  <a:srgbClr val="FF0000"/>
                </a:solidFill>
              </a:rPr>
              <a:t>hızlı nüfus artışı</a:t>
            </a:r>
            <a:r>
              <a:rPr lang="tr-TR" sz="3300" dirty="0">
                <a:solidFill>
                  <a:srgbClr val="000066"/>
                </a:solidFill>
              </a:rPr>
              <a:t> </a:t>
            </a:r>
            <a:r>
              <a:rPr lang="tr-TR" sz="3300" dirty="0">
                <a:solidFill>
                  <a:schemeClr val="tx1"/>
                </a:solidFill>
              </a:rPr>
              <a:t>yaşanan </a:t>
            </a:r>
            <a:br>
              <a:rPr lang="tr-TR" sz="3300" dirty="0">
                <a:solidFill>
                  <a:schemeClr val="tx1"/>
                </a:solidFill>
              </a:rPr>
            </a:br>
            <a:r>
              <a:rPr lang="tr-TR" sz="3300" dirty="0">
                <a:solidFill>
                  <a:schemeClr val="tx1"/>
                </a:solidFill>
              </a:rPr>
              <a:t>görev bölgelerinde, bu sorunu çözmede </a:t>
            </a:r>
            <a:br>
              <a:rPr lang="tr-TR" sz="3300" dirty="0">
                <a:solidFill>
                  <a:schemeClr val="tx1"/>
                </a:solidFill>
              </a:rPr>
            </a:br>
            <a:r>
              <a:rPr lang="tr-TR" sz="3300" dirty="0">
                <a:solidFill>
                  <a:schemeClr val="tx1"/>
                </a:solidFill>
              </a:rPr>
              <a:t>kullanabilecek beceriler, davranışlar geliştirmek.</a:t>
            </a:r>
          </a:p>
          <a:p>
            <a:pPr marL="457200" indent="-457200" algn="l" eaLnBrk="1" hangingPunct="1"/>
            <a:r>
              <a:rPr lang="tr-TR" sz="3300" dirty="0">
                <a:solidFill>
                  <a:srgbClr val="000066"/>
                </a:solidFill>
              </a:rPr>
              <a:t>6. </a:t>
            </a:r>
            <a:r>
              <a:rPr lang="tr-TR" sz="3300" b="1" u="sng" dirty="0">
                <a:solidFill>
                  <a:srgbClr val="000066"/>
                </a:solidFill>
              </a:rPr>
              <a:t>Aile Planlaması</a:t>
            </a:r>
            <a:r>
              <a:rPr lang="tr-TR" sz="3300" dirty="0">
                <a:solidFill>
                  <a:srgbClr val="000066"/>
                </a:solidFill>
              </a:rPr>
              <a:t> kavramını öğrenmek; </a:t>
            </a:r>
            <a:br>
              <a:rPr lang="tr-TR" sz="3300" dirty="0">
                <a:solidFill>
                  <a:srgbClr val="000066"/>
                </a:solidFill>
              </a:rPr>
            </a:br>
            <a:r>
              <a:rPr lang="tr-TR" sz="3300" b="1" u="sng" dirty="0">
                <a:solidFill>
                  <a:srgbClr val="660066"/>
                </a:solidFill>
              </a:rPr>
              <a:t>Nüfus planlaması</a:t>
            </a:r>
            <a:r>
              <a:rPr lang="tr-TR" sz="3300" dirty="0">
                <a:solidFill>
                  <a:srgbClr val="000066"/>
                </a:solidFill>
              </a:rPr>
              <a:t> ile ilişkilendirmek ve bunların </a:t>
            </a:r>
            <a:br>
              <a:rPr lang="tr-TR" sz="3300" dirty="0">
                <a:solidFill>
                  <a:srgbClr val="000066"/>
                </a:solidFill>
              </a:rPr>
            </a:br>
            <a:r>
              <a:rPr lang="tr-TR" sz="3300" dirty="0">
                <a:solidFill>
                  <a:srgbClr val="000066"/>
                </a:solidFill>
              </a:rPr>
              <a:t>kişi ve toplum sağlığı ile etkileşimini kavramak.  </a:t>
            </a:r>
          </a:p>
        </p:txBody>
      </p:sp>
      <p:sp>
        <p:nvSpPr>
          <p:cNvPr id="4" name="3 Veri Yer Tutucusu"/>
          <p:cNvSpPr>
            <a:spLocks noGrp="1"/>
          </p:cNvSpPr>
          <p:nvPr>
            <p:ph type="dt" sz="half" idx="10"/>
          </p:nvPr>
        </p:nvSpPr>
        <p:spPr>
          <a:xfrm>
            <a:off x="461425" y="6492899"/>
            <a:ext cx="2172209" cy="365125"/>
          </a:xfrm>
        </p:spPr>
        <p:txBody>
          <a:bodyPr/>
          <a:lstStyle/>
          <a:p>
            <a:fld id="{5DD20408-0560-40F9-BC3A-E51AF634C6F0}" type="datetime1">
              <a:rPr lang="tr-TR" sz="1600" smtClean="0">
                <a:solidFill>
                  <a:prstClr val="black"/>
                </a:solidFill>
                <a:latin typeface="Calibri" pitchFamily="34" charset="0"/>
              </a:rPr>
              <a:pPr/>
              <a:t>20.05.2019</a:t>
            </a:fld>
            <a:endParaRPr lang="tr-TR" sz="1600" dirty="0">
              <a:solidFill>
                <a:prstClr val="black"/>
              </a:solidFill>
              <a:latin typeface="Calibri" pitchFamily="34" charset="0"/>
              <a:cs typeface="Calibri" pitchFamily="34" charset="0"/>
            </a:endParaRPr>
          </a:p>
        </p:txBody>
      </p:sp>
      <p:sp>
        <p:nvSpPr>
          <p:cNvPr id="5" name="4 Altbilgi Yer Tutucusu"/>
          <p:cNvSpPr>
            <a:spLocks noGrp="1"/>
          </p:cNvSpPr>
          <p:nvPr>
            <p:ph type="ftr" sz="quarter" idx="11"/>
          </p:nvPr>
        </p:nvSpPr>
        <p:spPr>
          <a:xfrm>
            <a:off x="2987824" y="6492899"/>
            <a:ext cx="3456384" cy="365125"/>
          </a:xfrm>
        </p:spPr>
        <p:txBody>
          <a:bodyPr/>
          <a:lstStyle/>
          <a:p>
            <a:r>
              <a:rPr lang="tr-TR" sz="1600" dirty="0">
                <a:solidFill>
                  <a:prstClr val="black"/>
                </a:solidFill>
                <a:latin typeface="Calibri" pitchFamily="34" charset="0"/>
                <a:cs typeface="Calibri" pitchFamily="34" charset="0"/>
                <a:hlinkClick r:id="rId2"/>
              </a:rPr>
              <a:t>www.ahmetsaltik.net</a:t>
            </a:r>
            <a:r>
              <a:rPr lang="tr-TR" sz="1600" dirty="0">
                <a:solidFill>
                  <a:prstClr val="black"/>
                </a:solidFill>
                <a:latin typeface="Calibri" pitchFamily="34" charset="0"/>
                <a:cs typeface="Calibri" pitchFamily="34" charset="0"/>
              </a:rPr>
              <a:t> </a:t>
            </a:r>
          </a:p>
        </p:txBody>
      </p:sp>
      <p:sp>
        <p:nvSpPr>
          <p:cNvPr id="6" name="5 Slayt Numarası Yer Tutucusu"/>
          <p:cNvSpPr>
            <a:spLocks noGrp="1"/>
          </p:cNvSpPr>
          <p:nvPr>
            <p:ph type="sldNum" sz="quarter" idx="12"/>
          </p:nvPr>
        </p:nvSpPr>
        <p:spPr>
          <a:xfrm>
            <a:off x="6553200" y="6492899"/>
            <a:ext cx="2133600" cy="365125"/>
          </a:xfrm>
        </p:spPr>
        <p:txBody>
          <a:bodyPr/>
          <a:lstStyle/>
          <a:p>
            <a:r>
              <a:rPr lang="tr-TR" sz="1600" dirty="0">
                <a:solidFill>
                  <a:prstClr val="black"/>
                </a:solidFill>
                <a:latin typeface="Calibri" pitchFamily="34" charset="0"/>
                <a:cs typeface="Calibri" pitchFamily="34" charset="0"/>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CCD8944-0838-4E9D-92FD-9F611DF24B17}"/>
              </a:ext>
            </a:extLst>
          </p:cNvPr>
          <p:cNvSpPr>
            <a:spLocks noGrp="1"/>
          </p:cNvSpPr>
          <p:nvPr>
            <p:ph type="dt" sz="half" idx="10"/>
          </p:nvPr>
        </p:nvSpPr>
        <p:spPr>
          <a:xfrm>
            <a:off x="457200" y="6520259"/>
            <a:ext cx="2133600" cy="365125"/>
          </a:xfrm>
        </p:spPr>
        <p:txBody>
          <a:bodyPr/>
          <a:lstStyle/>
          <a:p>
            <a:fld id="{82D60192-1BC2-4658-8D1D-CC95A60D0B7B}" type="datetime1">
              <a:rPr lang="tr-TR" sz="1400" smtClean="0">
                <a:solidFill>
                  <a:schemeClr val="tx1"/>
                </a:solidFill>
              </a:rPr>
              <a:pPr/>
              <a:t>20.05.2019</a:t>
            </a:fld>
            <a:endParaRPr lang="tr-TR" sz="1400">
              <a:solidFill>
                <a:schemeClr val="tx1"/>
              </a:solidFill>
            </a:endParaRPr>
          </a:p>
        </p:txBody>
      </p:sp>
      <p:sp>
        <p:nvSpPr>
          <p:cNvPr id="5" name="Alt Bilgi Yer Tutucusu 4">
            <a:extLst>
              <a:ext uri="{FF2B5EF4-FFF2-40B4-BE49-F238E27FC236}">
                <a16:creationId xmlns:a16="http://schemas.microsoft.com/office/drawing/2014/main" id="{789E70B1-5012-477F-9318-FADAC4251177}"/>
              </a:ext>
            </a:extLst>
          </p:cNvPr>
          <p:cNvSpPr>
            <a:spLocks noGrp="1"/>
          </p:cNvSpPr>
          <p:nvPr>
            <p:ph type="ftr" sz="quarter" idx="11"/>
          </p:nvPr>
        </p:nvSpPr>
        <p:spPr>
          <a:xfrm>
            <a:off x="3124200" y="6520259"/>
            <a:ext cx="3752056" cy="337741"/>
          </a:xfrm>
        </p:spPr>
        <p:txBody>
          <a:bodyPr/>
          <a:lstStyle/>
          <a:p>
            <a:r>
              <a:rPr lang="tr-TR" sz="1400" dirty="0">
                <a:solidFill>
                  <a:schemeClr val="tx1"/>
                </a:solidFill>
                <a:hlinkClick r:id="rId2"/>
              </a:rPr>
              <a:t>www.ahmetsaltik.net</a:t>
            </a:r>
            <a:r>
              <a:rPr lang="tr-TR" sz="1400" dirty="0">
                <a:solidFill>
                  <a:schemeClr val="tx1"/>
                </a:solidFill>
              </a:rPr>
              <a:t> </a:t>
            </a:r>
          </a:p>
        </p:txBody>
      </p:sp>
      <p:sp>
        <p:nvSpPr>
          <p:cNvPr id="6" name="Slayt Numarası Yer Tutucusu 5">
            <a:extLst>
              <a:ext uri="{FF2B5EF4-FFF2-40B4-BE49-F238E27FC236}">
                <a16:creationId xmlns:a16="http://schemas.microsoft.com/office/drawing/2014/main" id="{7C220325-866E-44EC-822D-FAC62B2998CC}"/>
              </a:ext>
            </a:extLst>
          </p:cNvPr>
          <p:cNvSpPr>
            <a:spLocks noGrp="1"/>
          </p:cNvSpPr>
          <p:nvPr>
            <p:ph type="sldNum" sz="quarter" idx="12"/>
          </p:nvPr>
        </p:nvSpPr>
        <p:spPr>
          <a:xfrm>
            <a:off x="6553200" y="6520259"/>
            <a:ext cx="2133600" cy="365125"/>
          </a:xfrm>
        </p:spPr>
        <p:txBody>
          <a:bodyPr/>
          <a:lstStyle/>
          <a:p>
            <a:fld id="{83D442CE-3414-4D2C-9C81-83D8FE564CB6}" type="slidenum">
              <a:rPr lang="tr-TR" sz="1400" smtClean="0">
                <a:solidFill>
                  <a:schemeClr val="tx1"/>
                </a:solidFill>
              </a:rPr>
              <a:pPr/>
              <a:t>30</a:t>
            </a:fld>
            <a:endParaRPr lang="tr-TR" sz="1400">
              <a:solidFill>
                <a:schemeClr val="tx1"/>
              </a:solidFill>
            </a:endParaRPr>
          </a:p>
        </p:txBody>
      </p:sp>
      <p:sp>
        <p:nvSpPr>
          <p:cNvPr id="7" name="Dikdörtgen 6">
            <a:extLst>
              <a:ext uri="{FF2B5EF4-FFF2-40B4-BE49-F238E27FC236}">
                <a16:creationId xmlns:a16="http://schemas.microsoft.com/office/drawing/2014/main" id="{CF177CF6-B714-4B5F-B84A-6836CA6A003E}"/>
              </a:ext>
            </a:extLst>
          </p:cNvPr>
          <p:cNvSpPr/>
          <p:nvPr/>
        </p:nvSpPr>
        <p:spPr>
          <a:xfrm>
            <a:off x="251520" y="128786"/>
            <a:ext cx="8712968" cy="1323439"/>
          </a:xfrm>
          <a:prstGeom prst="rect">
            <a:avLst/>
          </a:prstGeom>
        </p:spPr>
        <p:txBody>
          <a:bodyPr wrap="square">
            <a:spAutoFit/>
          </a:bodyPr>
          <a:lstStyle/>
          <a:p>
            <a:pPr algn="ctr"/>
            <a:r>
              <a:rPr lang="tr-TR" sz="2800" b="1" cap="all" dirty="0">
                <a:highlight>
                  <a:srgbClr val="FFFF00"/>
                </a:highlight>
              </a:rPr>
              <a:t>UNFPA</a:t>
            </a:r>
            <a:r>
              <a:rPr lang="tr-TR" sz="2800" cap="all" dirty="0"/>
              <a:t> </a:t>
            </a:r>
            <a:r>
              <a:rPr lang="en-US" sz="2800" cap="all" dirty="0"/>
              <a:t>P</a:t>
            </a:r>
            <a:r>
              <a:rPr lang="tr-TR" sz="2800" cap="all" dirty="0" err="1"/>
              <a:t>ress</a:t>
            </a:r>
            <a:r>
              <a:rPr lang="tr-TR" sz="2800" cap="all" dirty="0"/>
              <a:t> </a:t>
            </a:r>
            <a:r>
              <a:rPr lang="en-US" sz="2800" cap="all" dirty="0"/>
              <a:t>RELEASE</a:t>
            </a:r>
            <a:r>
              <a:rPr lang="tr-TR" sz="2800" cap="all" dirty="0"/>
              <a:t> - </a:t>
            </a:r>
            <a:r>
              <a:rPr lang="en-US" sz="2800" dirty="0"/>
              <a:t>17 October 2017</a:t>
            </a:r>
            <a:endParaRPr lang="en-US" sz="2800" cap="all" dirty="0"/>
          </a:p>
          <a:p>
            <a:pPr algn="ctr"/>
            <a:r>
              <a:rPr lang="en-US" sz="2800" b="1" spc="300" dirty="0">
                <a:solidFill>
                  <a:srgbClr val="800080"/>
                </a:solidFill>
              </a:rPr>
              <a:t>The State of World Population 2017</a:t>
            </a:r>
          </a:p>
          <a:p>
            <a:pPr algn="ctr"/>
            <a:r>
              <a:rPr lang="tr-TR" i="1" dirty="0">
                <a:hlinkClick r:id="rId3"/>
              </a:rPr>
              <a:t>https://www.unfpa.org/press/state-world-population-2017</a:t>
            </a:r>
            <a:r>
              <a:rPr lang="tr-TR" i="1" dirty="0"/>
              <a:t> </a:t>
            </a:r>
            <a:endParaRPr lang="tr-TR" sz="2400" b="1" i="1" dirty="0">
              <a:solidFill>
                <a:srgbClr val="800080"/>
              </a:solidFill>
            </a:endParaRPr>
          </a:p>
        </p:txBody>
      </p:sp>
      <p:sp>
        <p:nvSpPr>
          <p:cNvPr id="8" name="Dikdörtgen 7">
            <a:extLst>
              <a:ext uri="{FF2B5EF4-FFF2-40B4-BE49-F238E27FC236}">
                <a16:creationId xmlns:a16="http://schemas.microsoft.com/office/drawing/2014/main" id="{D057C8FE-B200-4903-AD61-ACF1A2F78941}"/>
              </a:ext>
            </a:extLst>
          </p:cNvPr>
          <p:cNvSpPr/>
          <p:nvPr/>
        </p:nvSpPr>
        <p:spPr>
          <a:xfrm>
            <a:off x="107504" y="1582341"/>
            <a:ext cx="8856984"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dirty="0"/>
              <a:t>“</a:t>
            </a:r>
            <a:r>
              <a:rPr lang="en-US" sz="2800" b="1" dirty="0">
                <a:solidFill>
                  <a:srgbClr val="C00000"/>
                </a:solidFill>
              </a:rPr>
              <a:t>Inequality</a:t>
            </a:r>
            <a:r>
              <a:rPr lang="en-US" sz="2800" dirty="0"/>
              <a:t> in countries today is not only about the haves and have nots,” UNFPA Executive Director </a:t>
            </a:r>
            <a:r>
              <a:rPr lang="en-US" sz="2800" dirty="0" err="1"/>
              <a:t>Dr.N</a:t>
            </a:r>
            <a:r>
              <a:rPr lang="tr-TR" sz="2800" dirty="0"/>
              <a:t>.</a:t>
            </a:r>
            <a:r>
              <a:rPr lang="en-US" sz="2800" dirty="0"/>
              <a:t> </a:t>
            </a:r>
            <a:r>
              <a:rPr lang="en-US" sz="2800" dirty="0" err="1"/>
              <a:t>Kanem</a:t>
            </a:r>
            <a:r>
              <a:rPr lang="en-US" sz="2800" dirty="0"/>
              <a:t> says. “</a:t>
            </a:r>
            <a:r>
              <a:rPr lang="en-US" sz="2800" dirty="0">
                <a:solidFill>
                  <a:srgbClr val="000099"/>
                </a:solidFill>
                <a:highlight>
                  <a:srgbClr val="FFFF00"/>
                </a:highlight>
              </a:rPr>
              <a:t>Inequality</a:t>
            </a:r>
            <a:r>
              <a:rPr lang="en-US" sz="2800" dirty="0">
                <a:solidFill>
                  <a:srgbClr val="000099"/>
                </a:solidFill>
              </a:rPr>
              <a:t> </a:t>
            </a:r>
            <a:r>
              <a:rPr lang="en-US" sz="2800" dirty="0"/>
              <a:t>is increasingly about the cans and </a:t>
            </a:r>
            <a:r>
              <a:rPr lang="en-US" sz="2800" dirty="0" err="1"/>
              <a:t>cannots</a:t>
            </a:r>
            <a:r>
              <a:rPr lang="en-US" sz="2800" dirty="0"/>
              <a:t>. </a:t>
            </a:r>
            <a:br>
              <a:rPr lang="tr-TR" sz="2800" dirty="0"/>
            </a:br>
            <a:r>
              <a:rPr lang="en-US" sz="2800" dirty="0"/>
              <a:t>Poor women who lack the means to make their </a:t>
            </a:r>
            <a:br>
              <a:rPr lang="tr-TR" sz="2800" dirty="0"/>
            </a:br>
            <a:r>
              <a:rPr lang="en-US" sz="2800" dirty="0"/>
              <a:t>own decisions about family size or who are in poor health because of inadequate reproductive health care </a:t>
            </a:r>
            <a:br>
              <a:rPr lang="tr-TR" sz="2800" dirty="0"/>
            </a:br>
            <a:r>
              <a:rPr lang="en-US" sz="2800" dirty="0"/>
              <a:t>dominate the ranks of the </a:t>
            </a:r>
            <a:r>
              <a:rPr lang="en-US" sz="2800" dirty="0" err="1"/>
              <a:t>cannots</a:t>
            </a:r>
            <a:r>
              <a:rPr lang="en-US" sz="2800" dirty="0"/>
              <a:t>.”</a:t>
            </a:r>
          </a:p>
          <a:p>
            <a:pPr algn="ctr"/>
            <a:r>
              <a:rPr lang="en-US" sz="2800" dirty="0"/>
              <a:t>In most developing countries, </a:t>
            </a:r>
            <a:r>
              <a:rPr lang="en-US" sz="2800" b="1" i="1" dirty="0">
                <a:solidFill>
                  <a:srgbClr val="C00000"/>
                </a:solidFill>
              </a:rPr>
              <a:t>the poorest women</a:t>
            </a:r>
            <a:r>
              <a:rPr lang="en-US" sz="2800" dirty="0"/>
              <a:t> </a:t>
            </a:r>
            <a:br>
              <a:rPr lang="tr-TR" sz="2800" dirty="0"/>
            </a:br>
            <a:r>
              <a:rPr lang="en-US" sz="2800" dirty="0"/>
              <a:t>have the fewest options for family planning, the least </a:t>
            </a:r>
            <a:br>
              <a:rPr lang="tr-TR" sz="2800" dirty="0"/>
            </a:br>
            <a:r>
              <a:rPr lang="en-US" sz="2800" dirty="0"/>
              <a:t>access to antenatal care and are most likely to give </a:t>
            </a:r>
            <a:br>
              <a:rPr lang="tr-TR" sz="2800" dirty="0"/>
            </a:br>
            <a:r>
              <a:rPr lang="en-US" sz="2800" b="1" i="1" dirty="0">
                <a:solidFill>
                  <a:srgbClr val="FF0000"/>
                </a:solidFill>
                <a:highlight>
                  <a:srgbClr val="FFFF00"/>
                </a:highlight>
              </a:rPr>
              <a:t>birth without the assistance of a doctor or midwife</a:t>
            </a:r>
            <a:r>
              <a:rPr lang="en-US" sz="2800" dirty="0"/>
              <a:t>.</a:t>
            </a:r>
          </a:p>
        </p:txBody>
      </p:sp>
    </p:spTree>
    <p:extLst>
      <p:ext uri="{BB962C8B-B14F-4D97-AF65-F5344CB8AC3E}">
        <p14:creationId xmlns:p14="http://schemas.microsoft.com/office/powerpoint/2010/main" val="187335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CCD8944-0838-4E9D-92FD-9F611DF24B17}"/>
              </a:ext>
            </a:extLst>
          </p:cNvPr>
          <p:cNvSpPr>
            <a:spLocks noGrp="1"/>
          </p:cNvSpPr>
          <p:nvPr>
            <p:ph type="dt" sz="half" idx="10"/>
          </p:nvPr>
        </p:nvSpPr>
        <p:spPr>
          <a:xfrm>
            <a:off x="457200" y="6520259"/>
            <a:ext cx="2133600" cy="365125"/>
          </a:xfrm>
        </p:spPr>
        <p:txBody>
          <a:bodyPr/>
          <a:lstStyle/>
          <a:p>
            <a:fld id="{82D60192-1BC2-4658-8D1D-CC95A60D0B7B}" type="datetime1">
              <a:rPr lang="tr-TR" sz="1400" smtClean="0">
                <a:solidFill>
                  <a:schemeClr val="tx1"/>
                </a:solidFill>
              </a:rPr>
              <a:pPr/>
              <a:t>20.05.2019</a:t>
            </a:fld>
            <a:endParaRPr lang="tr-TR" sz="1400">
              <a:solidFill>
                <a:schemeClr val="tx1"/>
              </a:solidFill>
            </a:endParaRPr>
          </a:p>
        </p:txBody>
      </p:sp>
      <p:sp>
        <p:nvSpPr>
          <p:cNvPr id="5" name="Alt Bilgi Yer Tutucusu 4">
            <a:extLst>
              <a:ext uri="{FF2B5EF4-FFF2-40B4-BE49-F238E27FC236}">
                <a16:creationId xmlns:a16="http://schemas.microsoft.com/office/drawing/2014/main" id="{789E70B1-5012-477F-9318-FADAC4251177}"/>
              </a:ext>
            </a:extLst>
          </p:cNvPr>
          <p:cNvSpPr>
            <a:spLocks noGrp="1"/>
          </p:cNvSpPr>
          <p:nvPr>
            <p:ph type="ftr" sz="quarter" idx="11"/>
          </p:nvPr>
        </p:nvSpPr>
        <p:spPr>
          <a:xfrm>
            <a:off x="3124200" y="6520259"/>
            <a:ext cx="3752056" cy="337741"/>
          </a:xfrm>
        </p:spPr>
        <p:txBody>
          <a:bodyPr/>
          <a:lstStyle/>
          <a:p>
            <a:r>
              <a:rPr lang="tr-TR" sz="1400" dirty="0">
                <a:solidFill>
                  <a:schemeClr val="tx1"/>
                </a:solidFill>
                <a:hlinkClick r:id="rId2"/>
              </a:rPr>
              <a:t>www.</a:t>
            </a:r>
            <a:r>
              <a:rPr lang="tr-TR" sz="1400" dirty="0" err="1">
                <a:solidFill>
                  <a:schemeClr val="tx1"/>
                </a:solidFill>
                <a:hlinkClick r:id="rId2"/>
              </a:rPr>
              <a:t>ahmetsaltik</a:t>
            </a:r>
            <a:r>
              <a:rPr lang="tr-TR" sz="1400" dirty="0">
                <a:solidFill>
                  <a:schemeClr val="tx1"/>
                </a:solidFill>
                <a:hlinkClick r:id="rId2"/>
              </a:rPr>
              <a:t>.net</a:t>
            </a:r>
            <a:r>
              <a:rPr lang="tr-TR" sz="1400" dirty="0">
                <a:solidFill>
                  <a:schemeClr val="tx1"/>
                </a:solidFill>
              </a:rPr>
              <a:t> </a:t>
            </a:r>
          </a:p>
        </p:txBody>
      </p:sp>
      <p:sp>
        <p:nvSpPr>
          <p:cNvPr id="6" name="Slayt Numarası Yer Tutucusu 5">
            <a:extLst>
              <a:ext uri="{FF2B5EF4-FFF2-40B4-BE49-F238E27FC236}">
                <a16:creationId xmlns:a16="http://schemas.microsoft.com/office/drawing/2014/main" id="{7C220325-866E-44EC-822D-FAC62B2998CC}"/>
              </a:ext>
            </a:extLst>
          </p:cNvPr>
          <p:cNvSpPr>
            <a:spLocks noGrp="1"/>
          </p:cNvSpPr>
          <p:nvPr>
            <p:ph type="sldNum" sz="quarter" idx="12"/>
          </p:nvPr>
        </p:nvSpPr>
        <p:spPr>
          <a:xfrm>
            <a:off x="6553200" y="6520259"/>
            <a:ext cx="2133600" cy="365125"/>
          </a:xfrm>
        </p:spPr>
        <p:txBody>
          <a:bodyPr/>
          <a:lstStyle/>
          <a:p>
            <a:fld id="{83D442CE-3414-4D2C-9C81-83D8FE564CB6}" type="slidenum">
              <a:rPr lang="tr-TR" sz="1400" smtClean="0">
                <a:solidFill>
                  <a:schemeClr val="tx1"/>
                </a:solidFill>
              </a:rPr>
              <a:pPr/>
              <a:t>31</a:t>
            </a:fld>
            <a:endParaRPr lang="tr-TR" sz="1400">
              <a:solidFill>
                <a:schemeClr val="tx1"/>
              </a:solidFill>
            </a:endParaRPr>
          </a:p>
        </p:txBody>
      </p:sp>
      <p:sp>
        <p:nvSpPr>
          <p:cNvPr id="7" name="Dikdörtgen 6">
            <a:extLst>
              <a:ext uri="{FF2B5EF4-FFF2-40B4-BE49-F238E27FC236}">
                <a16:creationId xmlns:a16="http://schemas.microsoft.com/office/drawing/2014/main" id="{CF177CF6-B714-4B5F-B84A-6836CA6A003E}"/>
              </a:ext>
            </a:extLst>
          </p:cNvPr>
          <p:cNvSpPr/>
          <p:nvPr/>
        </p:nvSpPr>
        <p:spPr>
          <a:xfrm>
            <a:off x="251520" y="128786"/>
            <a:ext cx="8712968" cy="1323439"/>
          </a:xfrm>
          <a:prstGeom prst="rect">
            <a:avLst/>
          </a:prstGeom>
        </p:spPr>
        <p:txBody>
          <a:bodyPr wrap="square">
            <a:spAutoFit/>
          </a:bodyPr>
          <a:lstStyle/>
          <a:p>
            <a:pPr algn="ctr"/>
            <a:r>
              <a:rPr lang="tr-TR" sz="2800" b="1" cap="all" dirty="0">
                <a:highlight>
                  <a:srgbClr val="FFFF00"/>
                </a:highlight>
              </a:rPr>
              <a:t>UNFPA</a:t>
            </a:r>
            <a:r>
              <a:rPr lang="tr-TR" sz="2800" cap="all" dirty="0"/>
              <a:t> </a:t>
            </a:r>
            <a:r>
              <a:rPr lang="en-US" sz="2800" cap="all" dirty="0"/>
              <a:t>P</a:t>
            </a:r>
            <a:r>
              <a:rPr lang="tr-TR" sz="2800" cap="all" dirty="0" err="1"/>
              <a:t>ress</a:t>
            </a:r>
            <a:r>
              <a:rPr lang="tr-TR" sz="2800" cap="all" dirty="0"/>
              <a:t> </a:t>
            </a:r>
            <a:r>
              <a:rPr lang="en-US" sz="2800" cap="all" dirty="0"/>
              <a:t>RELEASE</a:t>
            </a:r>
            <a:r>
              <a:rPr lang="tr-TR" sz="2800" cap="all" dirty="0"/>
              <a:t> - </a:t>
            </a:r>
            <a:r>
              <a:rPr lang="en-US" sz="2800" dirty="0"/>
              <a:t>17 October 2017</a:t>
            </a:r>
            <a:endParaRPr lang="en-US" sz="2800" cap="all" dirty="0"/>
          </a:p>
          <a:p>
            <a:pPr algn="ctr"/>
            <a:r>
              <a:rPr lang="en-US" sz="2800" b="1" spc="300" dirty="0">
                <a:solidFill>
                  <a:srgbClr val="800080"/>
                </a:solidFill>
              </a:rPr>
              <a:t>The State of World Population 2017</a:t>
            </a:r>
          </a:p>
          <a:p>
            <a:pPr algn="ctr"/>
            <a:r>
              <a:rPr lang="tr-TR" i="1" dirty="0">
                <a:hlinkClick r:id="rId3"/>
              </a:rPr>
              <a:t>https://www.unfpa.org/press/state-world-population-2017</a:t>
            </a:r>
            <a:r>
              <a:rPr lang="tr-TR" i="1" dirty="0"/>
              <a:t> </a:t>
            </a:r>
            <a:endParaRPr lang="tr-TR" sz="2400" b="1" i="1" dirty="0">
              <a:solidFill>
                <a:srgbClr val="800080"/>
              </a:solidFill>
            </a:endParaRPr>
          </a:p>
        </p:txBody>
      </p:sp>
      <p:sp>
        <p:nvSpPr>
          <p:cNvPr id="8" name="Dikdörtgen 7">
            <a:extLst>
              <a:ext uri="{FF2B5EF4-FFF2-40B4-BE49-F238E27FC236}">
                <a16:creationId xmlns:a16="http://schemas.microsoft.com/office/drawing/2014/main" id="{D057C8FE-B200-4903-AD61-ACF1A2F78941}"/>
              </a:ext>
            </a:extLst>
          </p:cNvPr>
          <p:cNvSpPr/>
          <p:nvPr/>
        </p:nvSpPr>
        <p:spPr>
          <a:xfrm>
            <a:off x="107504" y="1484784"/>
            <a:ext cx="8856984" cy="504753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tr-TR" sz="600" dirty="0"/>
          </a:p>
          <a:p>
            <a:pPr algn="ctr"/>
            <a:r>
              <a:rPr lang="en-US" sz="2600" dirty="0"/>
              <a:t>Limited access to family planning translates into </a:t>
            </a:r>
            <a:r>
              <a:rPr lang="en-US" sz="2800" b="1" i="1" u="sng" dirty="0">
                <a:solidFill>
                  <a:srgbClr val="C00000"/>
                </a:solidFill>
              </a:rPr>
              <a:t>89 million unintended pregnancies and 48 million abortions</a:t>
            </a:r>
            <a:r>
              <a:rPr lang="en-US" sz="2600" dirty="0"/>
              <a:t> </a:t>
            </a:r>
            <a:br>
              <a:rPr lang="tr-TR" sz="2600" dirty="0"/>
            </a:br>
            <a:r>
              <a:rPr lang="en-US" sz="2600" dirty="0"/>
              <a:t>in developing countries annually. This not only harms </a:t>
            </a:r>
            <a:br>
              <a:rPr lang="tr-TR" sz="2600" dirty="0"/>
            </a:br>
            <a:r>
              <a:rPr lang="en-US" sz="2600" dirty="0"/>
              <a:t>women’s health, but also restricts women's ability to join </a:t>
            </a:r>
            <a:br>
              <a:rPr lang="tr-TR" sz="2600" dirty="0"/>
            </a:br>
            <a:r>
              <a:rPr lang="en-US" sz="2600" dirty="0"/>
              <a:t>or stay in the </a:t>
            </a:r>
            <a:r>
              <a:rPr lang="en-US" sz="2600" b="1" i="1" dirty="0"/>
              <a:t>paid </a:t>
            </a:r>
            <a:r>
              <a:rPr lang="en-US" sz="2600" b="1" i="1" dirty="0" err="1"/>
              <a:t>labour</a:t>
            </a:r>
            <a:r>
              <a:rPr lang="en-US" sz="2600" dirty="0"/>
              <a:t> force and move towards </a:t>
            </a:r>
            <a:br>
              <a:rPr lang="tr-TR" sz="2600" dirty="0"/>
            </a:br>
            <a:r>
              <a:rPr lang="en-US" sz="2600" b="1" i="1" dirty="0"/>
              <a:t>financial independence</a:t>
            </a:r>
            <a:r>
              <a:rPr lang="en-US" sz="2600" dirty="0"/>
              <a:t>, the report argues.</a:t>
            </a:r>
          </a:p>
          <a:p>
            <a:pPr algn="ctr"/>
            <a:r>
              <a:rPr lang="en-US" sz="2600" dirty="0"/>
              <a:t>Lack of access to related services, such as affordable child care, also stops women from seeking jobs outside the home. </a:t>
            </a:r>
            <a:br>
              <a:rPr lang="tr-TR" sz="2600" dirty="0"/>
            </a:br>
            <a:r>
              <a:rPr lang="en-US" sz="2600" dirty="0"/>
              <a:t>For women who are in the </a:t>
            </a:r>
            <a:r>
              <a:rPr lang="en-US" sz="2600" dirty="0" err="1"/>
              <a:t>labour</a:t>
            </a:r>
            <a:r>
              <a:rPr lang="en-US" sz="2600" dirty="0"/>
              <a:t> force, the absence of paid maternity leave and </a:t>
            </a:r>
            <a:r>
              <a:rPr lang="en-US" sz="2600" u="sng" dirty="0">
                <a:solidFill>
                  <a:srgbClr val="C00000"/>
                </a:solidFill>
              </a:rPr>
              <a:t>employers’ discrimination against those who become pregnant</a:t>
            </a:r>
            <a:r>
              <a:rPr lang="en-US" sz="2600" dirty="0"/>
              <a:t> amount to a </a:t>
            </a:r>
            <a:r>
              <a:rPr lang="en-US" sz="2600" dirty="0">
                <a:highlight>
                  <a:srgbClr val="FFFF00"/>
                </a:highlight>
              </a:rPr>
              <a:t>motherhood penalty</a:t>
            </a:r>
            <a:r>
              <a:rPr lang="en-US" sz="2600" dirty="0"/>
              <a:t>, forcing many women to choose between a career and parenthood.</a:t>
            </a:r>
          </a:p>
        </p:txBody>
      </p:sp>
    </p:spTree>
    <p:extLst>
      <p:ext uri="{BB962C8B-B14F-4D97-AF65-F5344CB8AC3E}">
        <p14:creationId xmlns:p14="http://schemas.microsoft.com/office/powerpoint/2010/main" val="4177833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CCD8944-0838-4E9D-92FD-9F611DF24B17}"/>
              </a:ext>
            </a:extLst>
          </p:cNvPr>
          <p:cNvSpPr>
            <a:spLocks noGrp="1"/>
          </p:cNvSpPr>
          <p:nvPr>
            <p:ph type="dt" sz="half" idx="10"/>
          </p:nvPr>
        </p:nvSpPr>
        <p:spPr>
          <a:xfrm>
            <a:off x="457200" y="6520259"/>
            <a:ext cx="2133600" cy="365125"/>
          </a:xfrm>
        </p:spPr>
        <p:txBody>
          <a:bodyPr/>
          <a:lstStyle/>
          <a:p>
            <a:fld id="{82D60192-1BC2-4658-8D1D-CC95A60D0B7B}" type="datetime1">
              <a:rPr lang="tr-TR" sz="1400" smtClean="0">
                <a:solidFill>
                  <a:schemeClr val="tx1"/>
                </a:solidFill>
              </a:rPr>
              <a:pPr/>
              <a:t>20.05.2019</a:t>
            </a:fld>
            <a:endParaRPr lang="tr-TR" sz="1400">
              <a:solidFill>
                <a:schemeClr val="tx1"/>
              </a:solidFill>
            </a:endParaRPr>
          </a:p>
        </p:txBody>
      </p:sp>
      <p:sp>
        <p:nvSpPr>
          <p:cNvPr id="5" name="Alt Bilgi Yer Tutucusu 4">
            <a:extLst>
              <a:ext uri="{FF2B5EF4-FFF2-40B4-BE49-F238E27FC236}">
                <a16:creationId xmlns:a16="http://schemas.microsoft.com/office/drawing/2014/main" id="{789E70B1-5012-477F-9318-FADAC4251177}"/>
              </a:ext>
            </a:extLst>
          </p:cNvPr>
          <p:cNvSpPr>
            <a:spLocks noGrp="1"/>
          </p:cNvSpPr>
          <p:nvPr>
            <p:ph type="ftr" sz="quarter" idx="11"/>
          </p:nvPr>
        </p:nvSpPr>
        <p:spPr>
          <a:xfrm>
            <a:off x="3124200" y="6520259"/>
            <a:ext cx="3752056" cy="337741"/>
          </a:xfrm>
        </p:spPr>
        <p:txBody>
          <a:bodyPr/>
          <a:lstStyle/>
          <a:p>
            <a:r>
              <a:rPr lang="tr-TR" sz="1400" dirty="0">
                <a:solidFill>
                  <a:schemeClr val="tx1"/>
                </a:solidFill>
                <a:hlinkClick r:id="rId2"/>
              </a:rPr>
              <a:t>www.</a:t>
            </a:r>
            <a:r>
              <a:rPr lang="tr-TR" sz="1400" dirty="0" err="1">
                <a:solidFill>
                  <a:schemeClr val="tx1"/>
                </a:solidFill>
                <a:hlinkClick r:id="rId2"/>
              </a:rPr>
              <a:t>ahmetsaltik</a:t>
            </a:r>
            <a:r>
              <a:rPr lang="tr-TR" sz="1400" dirty="0">
                <a:solidFill>
                  <a:schemeClr val="tx1"/>
                </a:solidFill>
                <a:hlinkClick r:id="rId2"/>
              </a:rPr>
              <a:t>.net</a:t>
            </a:r>
            <a:r>
              <a:rPr lang="tr-TR" sz="1400" dirty="0">
                <a:solidFill>
                  <a:schemeClr val="tx1"/>
                </a:solidFill>
              </a:rPr>
              <a:t> </a:t>
            </a:r>
          </a:p>
        </p:txBody>
      </p:sp>
      <p:sp>
        <p:nvSpPr>
          <p:cNvPr id="6" name="Slayt Numarası Yer Tutucusu 5">
            <a:extLst>
              <a:ext uri="{FF2B5EF4-FFF2-40B4-BE49-F238E27FC236}">
                <a16:creationId xmlns:a16="http://schemas.microsoft.com/office/drawing/2014/main" id="{7C220325-866E-44EC-822D-FAC62B2998CC}"/>
              </a:ext>
            </a:extLst>
          </p:cNvPr>
          <p:cNvSpPr>
            <a:spLocks noGrp="1"/>
          </p:cNvSpPr>
          <p:nvPr>
            <p:ph type="sldNum" sz="quarter" idx="12"/>
          </p:nvPr>
        </p:nvSpPr>
        <p:spPr>
          <a:xfrm>
            <a:off x="6553200" y="6520259"/>
            <a:ext cx="2133600" cy="365125"/>
          </a:xfrm>
        </p:spPr>
        <p:txBody>
          <a:bodyPr/>
          <a:lstStyle/>
          <a:p>
            <a:fld id="{83D442CE-3414-4D2C-9C81-83D8FE564CB6}" type="slidenum">
              <a:rPr lang="tr-TR" sz="1400" smtClean="0">
                <a:solidFill>
                  <a:schemeClr val="tx1"/>
                </a:solidFill>
              </a:rPr>
              <a:pPr/>
              <a:t>32</a:t>
            </a:fld>
            <a:endParaRPr lang="tr-TR" sz="1400">
              <a:solidFill>
                <a:schemeClr val="tx1"/>
              </a:solidFill>
            </a:endParaRPr>
          </a:p>
        </p:txBody>
      </p:sp>
      <p:sp>
        <p:nvSpPr>
          <p:cNvPr id="7" name="Dikdörtgen 6">
            <a:extLst>
              <a:ext uri="{FF2B5EF4-FFF2-40B4-BE49-F238E27FC236}">
                <a16:creationId xmlns:a16="http://schemas.microsoft.com/office/drawing/2014/main" id="{CF177CF6-B714-4B5F-B84A-6836CA6A003E}"/>
              </a:ext>
            </a:extLst>
          </p:cNvPr>
          <p:cNvSpPr/>
          <p:nvPr/>
        </p:nvSpPr>
        <p:spPr>
          <a:xfrm>
            <a:off x="251520" y="128786"/>
            <a:ext cx="8712968" cy="1323439"/>
          </a:xfrm>
          <a:prstGeom prst="rect">
            <a:avLst/>
          </a:prstGeom>
        </p:spPr>
        <p:txBody>
          <a:bodyPr wrap="square">
            <a:spAutoFit/>
          </a:bodyPr>
          <a:lstStyle/>
          <a:p>
            <a:pPr algn="ctr"/>
            <a:r>
              <a:rPr lang="tr-TR" sz="2800" b="1" cap="all" dirty="0">
                <a:highlight>
                  <a:srgbClr val="FFFF00"/>
                </a:highlight>
              </a:rPr>
              <a:t>UNFPA</a:t>
            </a:r>
            <a:r>
              <a:rPr lang="tr-TR" sz="2800" cap="all" dirty="0"/>
              <a:t> </a:t>
            </a:r>
            <a:r>
              <a:rPr lang="en-US" sz="2800" cap="all" dirty="0"/>
              <a:t>P</a:t>
            </a:r>
            <a:r>
              <a:rPr lang="tr-TR" sz="2800" cap="all" dirty="0" err="1"/>
              <a:t>ress</a:t>
            </a:r>
            <a:r>
              <a:rPr lang="tr-TR" sz="2800" cap="all" dirty="0"/>
              <a:t> </a:t>
            </a:r>
            <a:r>
              <a:rPr lang="en-US" sz="2800" cap="all" dirty="0"/>
              <a:t>RELEASE</a:t>
            </a:r>
            <a:r>
              <a:rPr lang="tr-TR" sz="2800" cap="all" dirty="0"/>
              <a:t> - </a:t>
            </a:r>
            <a:r>
              <a:rPr lang="en-US" sz="2800" dirty="0"/>
              <a:t>17 October 2017</a:t>
            </a:r>
            <a:endParaRPr lang="en-US" sz="2800" cap="all" dirty="0"/>
          </a:p>
          <a:p>
            <a:pPr algn="ctr"/>
            <a:r>
              <a:rPr lang="en-US" sz="2800" b="1" spc="300" dirty="0">
                <a:solidFill>
                  <a:srgbClr val="800080"/>
                </a:solidFill>
              </a:rPr>
              <a:t>The State of World Population 2017</a:t>
            </a:r>
          </a:p>
          <a:p>
            <a:pPr algn="ctr"/>
            <a:r>
              <a:rPr lang="tr-TR" i="1" dirty="0">
                <a:hlinkClick r:id="rId3"/>
              </a:rPr>
              <a:t>https://www.unfpa.org/press/state-world-population-2017</a:t>
            </a:r>
            <a:r>
              <a:rPr lang="tr-TR" i="1" dirty="0"/>
              <a:t> </a:t>
            </a:r>
            <a:endParaRPr lang="tr-TR" sz="2400" b="1" i="1" dirty="0">
              <a:solidFill>
                <a:srgbClr val="800080"/>
              </a:solidFill>
            </a:endParaRPr>
          </a:p>
        </p:txBody>
      </p:sp>
      <p:sp>
        <p:nvSpPr>
          <p:cNvPr id="8" name="Dikdörtgen 7">
            <a:extLst>
              <a:ext uri="{FF2B5EF4-FFF2-40B4-BE49-F238E27FC236}">
                <a16:creationId xmlns:a16="http://schemas.microsoft.com/office/drawing/2014/main" id="{D057C8FE-B200-4903-AD61-ACF1A2F78941}"/>
              </a:ext>
            </a:extLst>
          </p:cNvPr>
          <p:cNvSpPr/>
          <p:nvPr/>
        </p:nvSpPr>
        <p:spPr>
          <a:xfrm>
            <a:off x="107504" y="1528331"/>
            <a:ext cx="8856984" cy="50042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5000"/>
              </a:lnSpc>
            </a:pPr>
            <a:br>
              <a:rPr lang="tr-TR" sz="500" dirty="0"/>
            </a:br>
            <a:r>
              <a:rPr lang="en-US" sz="2500" dirty="0"/>
              <a:t>“Countries that want to tackle </a:t>
            </a:r>
            <a:r>
              <a:rPr lang="en-US" sz="2500" b="1" i="1" dirty="0">
                <a:solidFill>
                  <a:srgbClr val="C00000"/>
                </a:solidFill>
              </a:rPr>
              <a:t>economic inequality</a:t>
            </a:r>
            <a:r>
              <a:rPr lang="en-US" sz="2500" dirty="0"/>
              <a:t> can start </a:t>
            </a:r>
            <a:br>
              <a:rPr lang="tr-TR" sz="2500" dirty="0"/>
            </a:br>
            <a:r>
              <a:rPr lang="en-US" sz="2500" dirty="0"/>
              <a:t>by tackling other inequalities, such as in reproductive health and rights, and tearing down social, institutional and other obstacles that prevent women from realizing their full potential,”</a:t>
            </a:r>
          </a:p>
          <a:p>
            <a:pPr algn="ctr">
              <a:lnSpc>
                <a:spcPct val="105000"/>
              </a:lnSpc>
            </a:pPr>
            <a:r>
              <a:rPr lang="en-US" sz="2500" b="1" dirty="0"/>
              <a:t>The UNFPA report</a:t>
            </a:r>
            <a:r>
              <a:rPr lang="en-US" sz="2500" dirty="0"/>
              <a:t> recommends focusing on the furthest behind first, in line with the United Nations blueprint for achieving </a:t>
            </a:r>
            <a:r>
              <a:rPr lang="en-US" sz="2500" b="1" i="1" dirty="0">
                <a:highlight>
                  <a:srgbClr val="FFFF00"/>
                </a:highlight>
              </a:rPr>
              <a:t>sustainable development</a:t>
            </a:r>
            <a:r>
              <a:rPr lang="en-US" sz="2500" dirty="0"/>
              <a:t> and inclusive societies by 2030. The 2030 Agenda for </a:t>
            </a:r>
            <a:r>
              <a:rPr lang="en-US" sz="2500" i="1" dirty="0">
                <a:solidFill>
                  <a:srgbClr val="0000CC"/>
                </a:solidFill>
              </a:rPr>
              <a:t>Sustainable Development</a:t>
            </a:r>
            <a:r>
              <a:rPr lang="en-US" sz="2500" dirty="0"/>
              <a:t> has “envisaged a better future, one where we collectively tear down the barriers and correct disparities,” the report states. “</a:t>
            </a:r>
            <a:r>
              <a:rPr lang="en-US" sz="2500" i="1" dirty="0">
                <a:solidFill>
                  <a:srgbClr val="0000CC"/>
                </a:solidFill>
              </a:rPr>
              <a:t>Reducing all inequalities</a:t>
            </a:r>
            <a:r>
              <a:rPr lang="en-US" sz="2500" dirty="0"/>
              <a:t> needs to be the aim. Some of the most powerful contributions </a:t>
            </a:r>
            <a:br>
              <a:rPr lang="tr-TR" sz="2500" dirty="0"/>
            </a:br>
            <a:r>
              <a:rPr lang="en-US" sz="2500" dirty="0"/>
              <a:t>can come from realizing...</a:t>
            </a:r>
            <a:r>
              <a:rPr lang="tr-TR" sz="2500" dirty="0"/>
              <a:t> </a:t>
            </a:r>
            <a:r>
              <a:rPr lang="en-US" sz="2500" b="1" i="1" dirty="0">
                <a:solidFill>
                  <a:srgbClr val="0000CC"/>
                </a:solidFill>
                <a:highlight>
                  <a:srgbClr val="00FFFF"/>
                </a:highlight>
              </a:rPr>
              <a:t>women’s reproductive rights</a:t>
            </a:r>
            <a:r>
              <a:rPr lang="en-US" sz="2500" dirty="0"/>
              <a:t>.”</a:t>
            </a:r>
          </a:p>
        </p:txBody>
      </p:sp>
    </p:spTree>
    <p:extLst>
      <p:ext uri="{BB962C8B-B14F-4D97-AF65-F5344CB8AC3E}">
        <p14:creationId xmlns:p14="http://schemas.microsoft.com/office/powerpoint/2010/main" val="3930342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ctrTitle"/>
          </p:nvPr>
        </p:nvSpPr>
        <p:spPr>
          <a:xfrm>
            <a:off x="114300" y="214883"/>
            <a:ext cx="8886825" cy="477813"/>
          </a:xfrm>
        </p:spPr>
        <p:txBody>
          <a:bodyPr/>
          <a:lstStyle/>
          <a:p>
            <a:pPr eaLnBrk="1" hangingPunct="1"/>
            <a:r>
              <a:rPr lang="tr-TR" sz="4000" b="1" spc="300" dirty="0">
                <a:solidFill>
                  <a:srgbClr val="660066"/>
                </a:solidFill>
              </a:rPr>
              <a:t>DÜNYADA DEMOGRAFİK DURUM-1</a:t>
            </a:r>
            <a:endParaRPr lang="tr-TR" spc="300" dirty="0">
              <a:solidFill>
                <a:srgbClr val="660066"/>
              </a:solidFill>
            </a:endParaRPr>
          </a:p>
        </p:txBody>
      </p:sp>
      <p:sp>
        <p:nvSpPr>
          <p:cNvPr id="169987" name="Subtitle 2"/>
          <p:cNvSpPr>
            <a:spLocks noGrp="1"/>
          </p:cNvSpPr>
          <p:nvPr>
            <p:ph type="subTitle" idx="1"/>
          </p:nvPr>
        </p:nvSpPr>
        <p:spPr>
          <a:xfrm>
            <a:off x="214313" y="836712"/>
            <a:ext cx="8643937" cy="5616624"/>
          </a:xfrm>
          <a:ln w="50800">
            <a:solidFill>
              <a:srgbClr val="CC0000"/>
            </a:solidFill>
          </a:ln>
        </p:spPr>
        <p:txBody>
          <a:bodyPr/>
          <a:lstStyle/>
          <a:p>
            <a:pPr>
              <a:lnSpc>
                <a:spcPct val="114000"/>
              </a:lnSpc>
              <a:spcBef>
                <a:spcPts val="0"/>
              </a:spcBef>
            </a:pPr>
            <a:br>
              <a:rPr lang="tr-TR" sz="800" dirty="0">
                <a:solidFill>
                  <a:srgbClr val="000000"/>
                </a:solidFill>
              </a:rPr>
            </a:br>
            <a:r>
              <a:rPr lang="tr-TR" sz="3000" dirty="0">
                <a:solidFill>
                  <a:srgbClr val="000000"/>
                </a:solidFill>
              </a:rPr>
              <a:t>Ülkelerin hükümetlerinden alınan resmi verilere dayandırılan küresel istatistiklere göre, </a:t>
            </a:r>
            <a:br>
              <a:rPr lang="tr-TR" sz="3000" dirty="0">
                <a:solidFill>
                  <a:srgbClr val="000000"/>
                </a:solidFill>
              </a:rPr>
            </a:br>
            <a:r>
              <a:rPr lang="tr-TR" sz="3000" i="1" dirty="0">
                <a:solidFill>
                  <a:srgbClr val="C00000"/>
                </a:solidFill>
              </a:rPr>
              <a:t>1.7.</a:t>
            </a:r>
            <a:r>
              <a:rPr lang="tr-TR" sz="3000" i="1" spc="300" dirty="0">
                <a:solidFill>
                  <a:srgbClr val="A50021"/>
                </a:solidFill>
              </a:rPr>
              <a:t>2011’de </a:t>
            </a:r>
            <a:r>
              <a:rPr lang="tr-TR" sz="3000" b="1" i="1" spc="300" dirty="0">
                <a:solidFill>
                  <a:srgbClr val="A50021"/>
                </a:solidFill>
              </a:rPr>
              <a:t>Dünya nüfusu 7 milyar</a:t>
            </a:r>
            <a:r>
              <a:rPr lang="tr-TR" sz="3000" i="1" spc="300" dirty="0">
                <a:solidFill>
                  <a:srgbClr val="A50021"/>
                </a:solidFill>
              </a:rPr>
              <a:t>ı aştı! </a:t>
            </a:r>
            <a:br>
              <a:rPr lang="tr-TR" sz="3000" i="1" spc="300" dirty="0">
                <a:solidFill>
                  <a:srgbClr val="A50021"/>
                </a:solidFill>
              </a:rPr>
            </a:br>
            <a:r>
              <a:rPr lang="tr-TR" sz="3000" dirty="0">
                <a:solidFill>
                  <a:srgbClr val="000000"/>
                </a:solidFill>
              </a:rPr>
              <a:t>Yıllık kaba doğum hızı %o20 ve yıllık nüfus artış hızı </a:t>
            </a:r>
            <a:br>
              <a:rPr lang="tr-TR" sz="3000" dirty="0">
                <a:solidFill>
                  <a:srgbClr val="000000"/>
                </a:solidFill>
              </a:rPr>
            </a:br>
            <a:r>
              <a:rPr lang="tr-TR" sz="3000" dirty="0">
                <a:solidFill>
                  <a:srgbClr val="000000"/>
                </a:solidFill>
              </a:rPr>
              <a:t>%o12’dir (günlük 248 bin!; </a:t>
            </a:r>
            <a:r>
              <a:rPr lang="tr-TR" sz="3000" i="1" dirty="0">
                <a:solidFill>
                  <a:srgbClr val="000000"/>
                </a:solidFill>
                <a:highlight>
                  <a:srgbClr val="00FFFF"/>
                </a:highlight>
              </a:rPr>
              <a:t>her gün bir İskenderun</a:t>
            </a:r>
            <a:r>
              <a:rPr lang="tr-TR" sz="3000" dirty="0">
                <a:solidFill>
                  <a:srgbClr val="000000"/>
                </a:solidFill>
              </a:rPr>
              <a:t>!). </a:t>
            </a:r>
            <a:br>
              <a:rPr lang="tr-TR" sz="3000" dirty="0">
                <a:solidFill>
                  <a:srgbClr val="000000"/>
                </a:solidFill>
              </a:rPr>
            </a:br>
            <a:r>
              <a:rPr lang="tr-TR" sz="3000" dirty="0">
                <a:solidFill>
                  <a:srgbClr val="000066"/>
                </a:solidFill>
              </a:rPr>
              <a:t>Ortalama yaşam süresi yaklaşık 70 (E) ve 74 yıl (K) </a:t>
            </a:r>
            <a:br>
              <a:rPr lang="tr-TR" sz="3000" dirty="0">
                <a:solidFill>
                  <a:srgbClr val="000066"/>
                </a:solidFill>
              </a:rPr>
            </a:br>
            <a:r>
              <a:rPr lang="tr-TR" sz="3000" dirty="0">
                <a:solidFill>
                  <a:srgbClr val="000066"/>
                </a:solidFill>
              </a:rPr>
              <a:t>ve kadın başına ortalama çocuk sayısı (TFR) 2,5’tir. </a:t>
            </a:r>
            <a:br>
              <a:rPr lang="tr-TR" sz="3000" dirty="0">
                <a:solidFill>
                  <a:srgbClr val="000066"/>
                </a:solidFill>
              </a:rPr>
            </a:br>
            <a:r>
              <a:rPr lang="tr-TR" sz="3000" dirty="0">
                <a:solidFill>
                  <a:srgbClr val="000000"/>
                </a:solidFill>
              </a:rPr>
              <a:t>Dünya nüfusunun yaklaşık % 15’ini oluşturan </a:t>
            </a:r>
            <a:br>
              <a:rPr lang="tr-TR" sz="3000" dirty="0">
                <a:solidFill>
                  <a:srgbClr val="000000"/>
                </a:solidFill>
              </a:rPr>
            </a:br>
            <a:r>
              <a:rPr lang="tr-TR" sz="3000" dirty="0">
                <a:solidFill>
                  <a:srgbClr val="000000"/>
                </a:solidFill>
              </a:rPr>
              <a:t>gelişmiş toplumlarda </a:t>
            </a:r>
            <a:r>
              <a:rPr lang="tr-TR" sz="3000" i="1" dirty="0">
                <a:solidFill>
                  <a:srgbClr val="000000"/>
                </a:solidFill>
              </a:rPr>
              <a:t>kadın başına çocuk sayısı</a:t>
            </a:r>
            <a:r>
              <a:rPr lang="tr-TR" sz="3000" dirty="0">
                <a:solidFill>
                  <a:srgbClr val="000000"/>
                </a:solidFill>
              </a:rPr>
              <a:t> (TFR)</a:t>
            </a:r>
            <a:br>
              <a:rPr lang="tr-TR" sz="3000" dirty="0">
                <a:solidFill>
                  <a:srgbClr val="000000"/>
                </a:solidFill>
              </a:rPr>
            </a:br>
            <a:r>
              <a:rPr lang="tr-TR" sz="3000" dirty="0">
                <a:solidFill>
                  <a:srgbClr val="000000"/>
                </a:solidFill>
              </a:rPr>
              <a:t>2’nin altında, geri kalan toplumlarda 3’ün üstündedir. </a:t>
            </a:r>
            <a:br>
              <a:rPr lang="tr-TR" sz="3000" dirty="0">
                <a:solidFill>
                  <a:srgbClr val="000000"/>
                </a:solidFill>
              </a:rPr>
            </a:br>
            <a:endParaRPr lang="tr-TR" sz="3000" dirty="0">
              <a:solidFill>
                <a:srgbClr val="000000"/>
              </a:solidFill>
            </a:endParaRPr>
          </a:p>
        </p:txBody>
      </p:sp>
      <p:sp>
        <p:nvSpPr>
          <p:cNvPr id="4" name="Date Placeholder 5"/>
          <p:cNvSpPr>
            <a:spLocks noGrp="1"/>
          </p:cNvSpPr>
          <p:nvPr>
            <p:ph type="dt" sz="quarter" idx="10"/>
          </p:nvPr>
        </p:nvSpPr>
        <p:spPr bwMode="auto">
          <a:xfrm>
            <a:off x="142875" y="6409903"/>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5E4ED664-CC77-47C8-93E3-2433D8338E69}" type="datetime1">
              <a:rPr kumimoji="0" lang="tr-TR" sz="1400" b="0" i="0" u="none" strike="noStrike" kern="0" cap="none" spc="0" normalizeH="0" baseline="0" noProof="0" smtClean="0">
                <a:ln>
                  <a:noFill/>
                </a:ln>
                <a:solidFill>
                  <a:sysClr val="windowText" lastClr="000000"/>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sz="14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5" name="Slide Number Placeholder 6"/>
          <p:cNvSpPr>
            <a:spLocks noGrp="1"/>
          </p:cNvSpPr>
          <p:nvPr>
            <p:ph type="sldNum" sz="quarter" idx="12"/>
          </p:nvPr>
        </p:nvSpPr>
        <p:spPr bwMode="auto">
          <a:xfrm>
            <a:off x="7096125" y="6428184"/>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30</a:t>
            </a:r>
          </a:p>
        </p:txBody>
      </p:sp>
      <p:sp>
        <p:nvSpPr>
          <p:cNvPr id="6" name="Footer Placeholder 7"/>
          <p:cNvSpPr>
            <a:spLocks noGrp="1"/>
          </p:cNvSpPr>
          <p:nvPr>
            <p:ph type="ftr" sz="quarter" idx="11"/>
          </p:nvPr>
        </p:nvSpPr>
        <p:spPr bwMode="auto">
          <a:xfrm>
            <a:off x="3124200" y="6409903"/>
            <a:ext cx="28956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3"/>
              </a:rPr>
              <a:t>www.</a:t>
            </a:r>
            <a:r>
              <a:rPr kumimoji="0" lang="tr-TR" sz="14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hlinkClick r:id="rId3"/>
              </a:rPr>
              <a:t>ahmetsaltik</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3"/>
              </a:rPr>
              <a:t>.net</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p>
        </p:txBody>
      </p:sp>
    </p:spTree>
    <p:extLst>
      <p:ext uri="{BB962C8B-B14F-4D97-AF65-F5344CB8AC3E}">
        <p14:creationId xmlns:p14="http://schemas.microsoft.com/office/powerpoint/2010/main" val="255019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ctrTitle"/>
          </p:nvPr>
        </p:nvSpPr>
        <p:spPr>
          <a:xfrm>
            <a:off x="114300" y="214883"/>
            <a:ext cx="8886825" cy="477813"/>
          </a:xfrm>
        </p:spPr>
        <p:txBody>
          <a:bodyPr/>
          <a:lstStyle/>
          <a:p>
            <a:pPr eaLnBrk="1" hangingPunct="1"/>
            <a:r>
              <a:rPr lang="tr-TR" sz="4000" b="1" spc="300" dirty="0">
                <a:solidFill>
                  <a:srgbClr val="660066"/>
                </a:solidFill>
              </a:rPr>
              <a:t>DÜNYADA DEMOGRAFİK DURUM-2</a:t>
            </a:r>
            <a:endParaRPr lang="tr-TR" spc="300" dirty="0">
              <a:solidFill>
                <a:srgbClr val="660066"/>
              </a:solidFill>
            </a:endParaRPr>
          </a:p>
        </p:txBody>
      </p:sp>
      <p:sp>
        <p:nvSpPr>
          <p:cNvPr id="169987" name="Subtitle 2"/>
          <p:cNvSpPr>
            <a:spLocks noGrp="1"/>
          </p:cNvSpPr>
          <p:nvPr>
            <p:ph type="subTitle" idx="1"/>
          </p:nvPr>
        </p:nvSpPr>
        <p:spPr>
          <a:xfrm>
            <a:off x="179512" y="836712"/>
            <a:ext cx="8786812" cy="5616624"/>
          </a:xfrm>
          <a:ln w="50800">
            <a:solidFill>
              <a:srgbClr val="CC0000"/>
            </a:solidFill>
          </a:ln>
        </p:spPr>
        <p:txBody>
          <a:bodyPr/>
          <a:lstStyle/>
          <a:p>
            <a:pPr>
              <a:lnSpc>
                <a:spcPct val="110000"/>
              </a:lnSpc>
              <a:spcBef>
                <a:spcPts val="0"/>
              </a:spcBef>
            </a:pPr>
            <a:br>
              <a:rPr lang="tr-TR" sz="1100" dirty="0">
                <a:solidFill>
                  <a:srgbClr val="000000"/>
                </a:solidFill>
              </a:rPr>
            </a:br>
            <a:r>
              <a:rPr lang="tr-TR" sz="3000" dirty="0">
                <a:solidFill>
                  <a:srgbClr val="000000"/>
                </a:solidFill>
              </a:rPr>
              <a:t>2011 yılortasında Dünya nüfusu 7 milyarı aştı. </a:t>
            </a:r>
            <a:br>
              <a:rPr lang="tr-TR" sz="3000" dirty="0">
                <a:solidFill>
                  <a:srgbClr val="000000"/>
                </a:solidFill>
              </a:rPr>
            </a:br>
            <a:r>
              <a:rPr lang="tr-TR" sz="3000" dirty="0">
                <a:solidFill>
                  <a:srgbClr val="000000"/>
                </a:solidFill>
              </a:rPr>
              <a:t>Bu gidişle, 2040-50 arasında nüfusun 10 milyara dayanacağını rahatlıkla, </a:t>
            </a:r>
            <a:r>
              <a:rPr lang="tr-TR" sz="3000" i="1" dirty="0">
                <a:solidFill>
                  <a:srgbClr val="C00000"/>
                </a:solidFill>
              </a:rPr>
              <a:t>«endişeyle»</a:t>
            </a:r>
            <a:r>
              <a:rPr lang="tr-TR" sz="3000" dirty="0">
                <a:solidFill>
                  <a:srgbClr val="000000"/>
                </a:solidFill>
              </a:rPr>
              <a:t> söyleyebiliriz! </a:t>
            </a:r>
            <a:br>
              <a:rPr lang="tr-TR" sz="3000" dirty="0">
                <a:solidFill>
                  <a:srgbClr val="000000"/>
                </a:solidFill>
              </a:rPr>
            </a:br>
            <a:br>
              <a:rPr lang="tr-TR" sz="800" dirty="0">
                <a:solidFill>
                  <a:srgbClr val="000000"/>
                </a:solidFill>
              </a:rPr>
            </a:br>
            <a:r>
              <a:rPr lang="tr-TR" sz="2800" i="1" dirty="0">
                <a:solidFill>
                  <a:srgbClr val="660033"/>
                </a:solidFill>
              </a:rPr>
              <a:t>Petrolün tümüyle bittiği, yaşam kaynaklarının daraldığı </a:t>
            </a:r>
            <a:br>
              <a:rPr lang="tr-TR" sz="2800" i="1" dirty="0">
                <a:solidFill>
                  <a:srgbClr val="660033"/>
                </a:solidFill>
              </a:rPr>
            </a:br>
            <a:r>
              <a:rPr lang="tr-TR" sz="2800" i="1" dirty="0">
                <a:solidFill>
                  <a:srgbClr val="660033"/>
                </a:solidFill>
              </a:rPr>
              <a:t>bir gezegenin bu kalabalığı kaldırabileceği çok kuşkulu</a:t>
            </a:r>
            <a:r>
              <a:rPr lang="tr-TR" sz="2800" dirty="0">
                <a:solidFill>
                  <a:srgbClr val="660033"/>
                </a:solidFill>
              </a:rPr>
              <a:t>. </a:t>
            </a:r>
            <a:br>
              <a:rPr lang="tr-TR" sz="2800" dirty="0">
                <a:solidFill>
                  <a:srgbClr val="660033"/>
                </a:solidFill>
              </a:rPr>
            </a:br>
            <a:br>
              <a:rPr lang="tr-TR" sz="800" dirty="0">
                <a:solidFill>
                  <a:srgbClr val="000000"/>
                </a:solidFill>
              </a:rPr>
            </a:br>
            <a:r>
              <a:rPr lang="tr-TR" sz="2800" dirty="0">
                <a:solidFill>
                  <a:srgbClr val="000066"/>
                </a:solidFill>
              </a:rPr>
              <a:t>İnsanlık ivedilikle, liberal-kapitalist ekonomik değerlerin sloganı “</a:t>
            </a:r>
            <a:r>
              <a:rPr lang="tr-TR" sz="2800" b="1" i="1" dirty="0">
                <a:solidFill>
                  <a:srgbClr val="000066"/>
                </a:solidFill>
              </a:rPr>
              <a:t>sürdürülebilir kalkınma</a:t>
            </a:r>
            <a:r>
              <a:rPr lang="tr-TR" sz="2800" dirty="0">
                <a:solidFill>
                  <a:srgbClr val="000066"/>
                </a:solidFill>
              </a:rPr>
              <a:t>” modellerini terk edip, “</a:t>
            </a:r>
            <a:r>
              <a:rPr lang="tr-TR" sz="2800" b="1" i="1" u="sng" spc="300" dirty="0">
                <a:solidFill>
                  <a:srgbClr val="006600"/>
                </a:solidFill>
                <a:highlight>
                  <a:srgbClr val="FFFF00"/>
                </a:highlight>
              </a:rPr>
              <a:t>sürdürülebilir yaşam biçim</a:t>
            </a:r>
            <a:r>
              <a:rPr lang="tr-TR" sz="2800" b="1" i="1" u="sng" spc="300" dirty="0">
                <a:solidFill>
                  <a:srgbClr val="000066"/>
                </a:solidFill>
                <a:highlight>
                  <a:srgbClr val="FFFF00"/>
                </a:highlight>
              </a:rPr>
              <a:t>i</a:t>
            </a:r>
            <a:r>
              <a:rPr lang="tr-TR" sz="2800" dirty="0">
                <a:solidFill>
                  <a:srgbClr val="000066"/>
                </a:solidFill>
              </a:rPr>
              <a:t>” aranışında olmalı. </a:t>
            </a:r>
          </a:p>
          <a:p>
            <a:pPr>
              <a:lnSpc>
                <a:spcPct val="110000"/>
              </a:lnSpc>
              <a:spcBef>
                <a:spcPts val="0"/>
              </a:spcBef>
            </a:pPr>
            <a:br>
              <a:rPr lang="tr-TR" sz="800" dirty="0">
                <a:solidFill>
                  <a:srgbClr val="000000"/>
                </a:solidFill>
              </a:rPr>
            </a:br>
            <a:r>
              <a:rPr lang="tr-TR" sz="2600" dirty="0">
                <a:solidFill>
                  <a:srgbClr val="800000"/>
                </a:solidFill>
                <a:latin typeface="Arial" pitchFamily="34" charset="0"/>
                <a:cs typeface="Arial" pitchFamily="34" charset="0"/>
              </a:rPr>
              <a:t>2018’de Türkiye’de 82 milyon nüfus, 4+ milyonu Suriye-Irak’lı var. Nüfus yoğunluğu Dünyanın 2 katı; 108 kişi/km2!</a:t>
            </a:r>
          </a:p>
        </p:txBody>
      </p:sp>
      <p:sp>
        <p:nvSpPr>
          <p:cNvPr id="4" name="Date Placeholder 5"/>
          <p:cNvSpPr>
            <a:spLocks noGrp="1"/>
          </p:cNvSpPr>
          <p:nvPr>
            <p:ph type="dt" sz="quarter" idx="10"/>
          </p:nvPr>
        </p:nvSpPr>
        <p:spPr bwMode="auto">
          <a:xfrm>
            <a:off x="142875" y="6453336"/>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5E4ED664-CC77-47C8-93E3-2433D8338E69}" type="datetime1">
              <a:rPr kumimoji="0" lang="tr-TR" sz="1600" b="0" i="0" u="none" strike="noStrike" kern="0" cap="none" spc="0" normalizeH="0" baseline="0" noProof="0" smtClean="0">
                <a:ln>
                  <a:noFill/>
                </a:ln>
                <a:solidFill>
                  <a:sysClr val="windowText" lastClr="000000"/>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sz="16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5" name="Slide Number Placeholder 6"/>
          <p:cNvSpPr>
            <a:spLocks noGrp="1"/>
          </p:cNvSpPr>
          <p:nvPr>
            <p:ph type="sldNum" sz="quarter" idx="12"/>
          </p:nvPr>
        </p:nvSpPr>
        <p:spPr bwMode="auto">
          <a:xfrm>
            <a:off x="7096125" y="6543625"/>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31</a:t>
            </a:r>
          </a:p>
          <a:p>
            <a:pPr marL="0" marR="0" lvl="0" indent="0" defTabSz="914400" eaLnBrk="1" fontAlgn="base" latinLnBrk="0" hangingPunct="1">
              <a:lnSpc>
                <a:spcPct val="100000"/>
              </a:lnSpc>
              <a:spcBef>
                <a:spcPct val="0"/>
              </a:spcBef>
              <a:spcAft>
                <a:spcPct val="0"/>
              </a:spcAft>
              <a:buClrTx/>
              <a:buSzTx/>
              <a:buFontTx/>
              <a:buNone/>
              <a:tabLst/>
              <a:defRPr/>
            </a:pPr>
            <a:endPar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 name="Footer Placeholder 7"/>
          <p:cNvSpPr>
            <a:spLocks noGrp="1"/>
          </p:cNvSpPr>
          <p:nvPr>
            <p:ph type="ftr" sz="quarter" idx="11"/>
          </p:nvPr>
        </p:nvSpPr>
        <p:spPr bwMode="auto">
          <a:xfrm>
            <a:off x="3124200" y="6453336"/>
            <a:ext cx="360804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3"/>
              </a:rPr>
              <a:t>www.</a:t>
            </a:r>
            <a:r>
              <a:rPr kumimoji="0" lang="tr-TR" sz="16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hlinkClick r:id="rId3"/>
              </a:rPr>
              <a:t>ahmetsaltik</a:t>
            </a:r>
            <a:r>
              <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3"/>
              </a:rPr>
              <a:t>.net</a:t>
            </a:r>
            <a:r>
              <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p>
        </p:txBody>
      </p:sp>
    </p:spTree>
    <p:extLst>
      <p:ext uri="{BB962C8B-B14F-4D97-AF65-F5344CB8AC3E}">
        <p14:creationId xmlns:p14="http://schemas.microsoft.com/office/powerpoint/2010/main" val="2264407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2">
            <a:extLst>
              <a:ext uri="{FF2B5EF4-FFF2-40B4-BE49-F238E27FC236}">
                <a16:creationId xmlns:a16="http://schemas.microsoft.com/office/drawing/2014/main" id="{2B3F2434-46BB-42D0-8D23-0624B8B91EF3}"/>
              </a:ext>
            </a:extLst>
          </p:cNvPr>
          <p:cNvGrpSpPr>
            <a:grpSpLocks/>
          </p:cNvGrpSpPr>
          <p:nvPr/>
        </p:nvGrpSpPr>
        <p:grpSpPr bwMode="auto">
          <a:xfrm>
            <a:off x="7308850" y="333375"/>
            <a:ext cx="1439863" cy="1579563"/>
            <a:chOff x="4685" y="346"/>
            <a:chExt cx="1074" cy="1312"/>
          </a:xfrm>
        </p:grpSpPr>
        <p:sp>
          <p:nvSpPr>
            <p:cNvPr id="2063" name="Line 3">
              <a:extLst>
                <a:ext uri="{FF2B5EF4-FFF2-40B4-BE49-F238E27FC236}">
                  <a16:creationId xmlns:a16="http://schemas.microsoft.com/office/drawing/2014/main" id="{4042C3FC-0087-48A7-9FBD-112C87245937}"/>
                </a:ext>
              </a:extLst>
            </p:cNvPr>
            <p:cNvSpPr>
              <a:spLocks noChangeShapeType="1"/>
            </p:cNvSpPr>
            <p:nvPr/>
          </p:nvSpPr>
          <p:spPr bwMode="auto">
            <a:xfrm flipV="1">
              <a:off x="4874" y="1459"/>
              <a:ext cx="87" cy="199"/>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64" name="Line 4">
              <a:extLst>
                <a:ext uri="{FF2B5EF4-FFF2-40B4-BE49-F238E27FC236}">
                  <a16:creationId xmlns:a16="http://schemas.microsoft.com/office/drawing/2014/main" id="{DAF54C5A-18B3-4BBE-87BE-C8C88B62C7D1}"/>
                </a:ext>
              </a:extLst>
            </p:cNvPr>
            <p:cNvSpPr>
              <a:spLocks noChangeShapeType="1"/>
            </p:cNvSpPr>
            <p:nvPr/>
          </p:nvSpPr>
          <p:spPr bwMode="auto">
            <a:xfrm flipV="1">
              <a:off x="5446" y="469"/>
              <a:ext cx="19" cy="84"/>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65" name="Line 5">
              <a:extLst>
                <a:ext uri="{FF2B5EF4-FFF2-40B4-BE49-F238E27FC236}">
                  <a16:creationId xmlns:a16="http://schemas.microsoft.com/office/drawing/2014/main" id="{C8E1A619-7499-4F58-B192-2C412B1936B3}"/>
                </a:ext>
              </a:extLst>
            </p:cNvPr>
            <p:cNvSpPr>
              <a:spLocks noChangeShapeType="1"/>
            </p:cNvSpPr>
            <p:nvPr/>
          </p:nvSpPr>
          <p:spPr bwMode="auto">
            <a:xfrm flipV="1">
              <a:off x="5506" y="346"/>
              <a:ext cx="19" cy="84"/>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66" name="Oval 6">
              <a:extLst>
                <a:ext uri="{FF2B5EF4-FFF2-40B4-BE49-F238E27FC236}">
                  <a16:creationId xmlns:a16="http://schemas.microsoft.com/office/drawing/2014/main" id="{A15B77E2-F834-497E-ADFF-26442D1A2436}"/>
                </a:ext>
              </a:extLst>
            </p:cNvPr>
            <p:cNvSpPr>
              <a:spLocks noChangeArrowheads="1"/>
            </p:cNvSpPr>
            <p:nvPr/>
          </p:nvSpPr>
          <p:spPr bwMode="auto">
            <a:xfrm>
              <a:off x="4685" y="481"/>
              <a:ext cx="1074" cy="1073"/>
            </a:xfrm>
            <a:prstGeom prst="ellipse">
              <a:avLst/>
            </a:prstGeom>
            <a:gradFill rotWithShape="0">
              <a:gsLst>
                <a:gs pos="0">
                  <a:srgbClr val="000000"/>
                </a:gs>
                <a:gs pos="100000">
                  <a:srgbClr val="0000FF"/>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067" name="Group 7">
              <a:extLst>
                <a:ext uri="{FF2B5EF4-FFF2-40B4-BE49-F238E27FC236}">
                  <a16:creationId xmlns:a16="http://schemas.microsoft.com/office/drawing/2014/main" id="{FE963502-0979-47DE-AF8F-DE91542A6E60}"/>
                </a:ext>
              </a:extLst>
            </p:cNvPr>
            <p:cNvGrpSpPr>
              <a:grpSpLocks/>
            </p:cNvGrpSpPr>
            <p:nvPr/>
          </p:nvGrpSpPr>
          <p:grpSpPr bwMode="auto">
            <a:xfrm>
              <a:off x="4685" y="593"/>
              <a:ext cx="998" cy="797"/>
              <a:chOff x="4685" y="593"/>
              <a:chExt cx="998" cy="797"/>
            </a:xfrm>
          </p:grpSpPr>
          <p:sp>
            <p:nvSpPr>
              <p:cNvPr id="2068" name="Freeform 8">
                <a:extLst>
                  <a:ext uri="{FF2B5EF4-FFF2-40B4-BE49-F238E27FC236}">
                    <a16:creationId xmlns:a16="http://schemas.microsoft.com/office/drawing/2014/main" id="{DBFD980C-6A8E-4194-80BE-B89B4A0323BB}"/>
                  </a:ext>
                </a:extLst>
              </p:cNvPr>
              <p:cNvSpPr>
                <a:spLocks/>
              </p:cNvSpPr>
              <p:nvPr/>
            </p:nvSpPr>
            <p:spPr bwMode="auto">
              <a:xfrm>
                <a:off x="4825" y="885"/>
                <a:ext cx="1" cy="17"/>
              </a:xfrm>
              <a:custGeom>
                <a:avLst/>
                <a:gdLst>
                  <a:gd name="T0" fmla="*/ 0 w 1"/>
                  <a:gd name="T1" fmla="*/ 0 h 17"/>
                  <a:gd name="T2" fmla="*/ 0 w 1"/>
                  <a:gd name="T3" fmla="*/ 16 h 17"/>
                  <a:gd name="T4" fmla="*/ 0 w 1"/>
                  <a:gd name="T5" fmla="*/ 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16"/>
                    </a:lnTo>
                    <a:lnTo>
                      <a:pt x="0" y="6"/>
                    </a:lnTo>
                    <a:lnTo>
                      <a:pt x="0"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69" name="Freeform 9">
                <a:extLst>
                  <a:ext uri="{FF2B5EF4-FFF2-40B4-BE49-F238E27FC236}">
                    <a16:creationId xmlns:a16="http://schemas.microsoft.com/office/drawing/2014/main" id="{B2A03404-D5A3-460B-84BE-F41485F39507}"/>
                  </a:ext>
                </a:extLst>
              </p:cNvPr>
              <p:cNvSpPr>
                <a:spLocks/>
              </p:cNvSpPr>
              <p:nvPr/>
            </p:nvSpPr>
            <p:spPr bwMode="auto">
              <a:xfrm>
                <a:off x="4842" y="907"/>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16" y="16"/>
                    </a:lnTo>
                    <a:lnTo>
                      <a:pt x="0"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0" name="Freeform 10">
                <a:extLst>
                  <a:ext uri="{FF2B5EF4-FFF2-40B4-BE49-F238E27FC236}">
                    <a16:creationId xmlns:a16="http://schemas.microsoft.com/office/drawing/2014/main" id="{8F595D7F-5345-4B96-94DF-C2FA2FCA910D}"/>
                  </a:ext>
                </a:extLst>
              </p:cNvPr>
              <p:cNvSpPr>
                <a:spLocks/>
              </p:cNvSpPr>
              <p:nvPr/>
            </p:nvSpPr>
            <p:spPr bwMode="auto">
              <a:xfrm>
                <a:off x="4901" y="877"/>
                <a:ext cx="36" cy="35"/>
              </a:xfrm>
              <a:custGeom>
                <a:avLst/>
                <a:gdLst>
                  <a:gd name="T0" fmla="*/ 35 w 36"/>
                  <a:gd name="T1" fmla="*/ 0 h 35"/>
                  <a:gd name="T2" fmla="*/ 21 w 36"/>
                  <a:gd name="T3" fmla="*/ 0 h 35"/>
                  <a:gd name="T4" fmla="*/ 14 w 36"/>
                  <a:gd name="T5" fmla="*/ 9 h 35"/>
                  <a:gd name="T6" fmla="*/ 9 w 36"/>
                  <a:gd name="T7" fmla="*/ 9 h 35"/>
                  <a:gd name="T8" fmla="*/ 4 w 36"/>
                  <a:gd name="T9" fmla="*/ 13 h 35"/>
                  <a:gd name="T10" fmla="*/ 0 w 36"/>
                  <a:gd name="T11" fmla="*/ 13 h 35"/>
                  <a:gd name="T12" fmla="*/ 0 w 36"/>
                  <a:gd name="T13" fmla="*/ 25 h 35"/>
                  <a:gd name="T14" fmla="*/ 8 w 36"/>
                  <a:gd name="T15" fmla="*/ 34 h 35"/>
                  <a:gd name="T16" fmla="*/ 28 w 36"/>
                  <a:gd name="T17" fmla="*/ 34 h 35"/>
                  <a:gd name="T18" fmla="*/ 35 w 36"/>
                  <a:gd name="T19" fmla="*/ 25 h 35"/>
                  <a:gd name="T20" fmla="*/ 35 w 36"/>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5"/>
                  <a:gd name="T35" fmla="*/ 36 w 36"/>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5">
                    <a:moveTo>
                      <a:pt x="35" y="0"/>
                    </a:moveTo>
                    <a:lnTo>
                      <a:pt x="21" y="0"/>
                    </a:lnTo>
                    <a:lnTo>
                      <a:pt x="14" y="9"/>
                    </a:lnTo>
                    <a:lnTo>
                      <a:pt x="9" y="9"/>
                    </a:lnTo>
                    <a:lnTo>
                      <a:pt x="4" y="13"/>
                    </a:lnTo>
                    <a:lnTo>
                      <a:pt x="0" y="13"/>
                    </a:lnTo>
                    <a:lnTo>
                      <a:pt x="0" y="25"/>
                    </a:lnTo>
                    <a:lnTo>
                      <a:pt x="8" y="34"/>
                    </a:lnTo>
                    <a:lnTo>
                      <a:pt x="28" y="34"/>
                    </a:lnTo>
                    <a:lnTo>
                      <a:pt x="35" y="25"/>
                    </a:lnTo>
                    <a:lnTo>
                      <a:pt x="35"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1" name="Freeform 11">
                <a:extLst>
                  <a:ext uri="{FF2B5EF4-FFF2-40B4-BE49-F238E27FC236}">
                    <a16:creationId xmlns:a16="http://schemas.microsoft.com/office/drawing/2014/main" id="{4D1FDD3F-449F-4CAB-B3EA-F1824DA706CC}"/>
                  </a:ext>
                </a:extLst>
              </p:cNvPr>
              <p:cNvSpPr>
                <a:spLocks/>
              </p:cNvSpPr>
              <p:nvPr/>
            </p:nvSpPr>
            <p:spPr bwMode="auto">
              <a:xfrm>
                <a:off x="4685" y="905"/>
                <a:ext cx="323" cy="422"/>
              </a:xfrm>
              <a:custGeom>
                <a:avLst/>
                <a:gdLst>
                  <a:gd name="T0" fmla="*/ 76 w 323"/>
                  <a:gd name="T1" fmla="*/ 0 h 422"/>
                  <a:gd name="T2" fmla="*/ 70 w 323"/>
                  <a:gd name="T3" fmla="*/ 11 h 422"/>
                  <a:gd name="T4" fmla="*/ 45 w 323"/>
                  <a:gd name="T5" fmla="*/ 33 h 422"/>
                  <a:gd name="T6" fmla="*/ 40 w 323"/>
                  <a:gd name="T7" fmla="*/ 53 h 422"/>
                  <a:gd name="T8" fmla="*/ 21 w 323"/>
                  <a:gd name="T9" fmla="*/ 68 h 422"/>
                  <a:gd name="T10" fmla="*/ 8 w 323"/>
                  <a:gd name="T11" fmla="*/ 96 h 422"/>
                  <a:gd name="T12" fmla="*/ 8 w 323"/>
                  <a:gd name="T13" fmla="*/ 114 h 422"/>
                  <a:gd name="T14" fmla="*/ 0 w 323"/>
                  <a:gd name="T15" fmla="*/ 144 h 422"/>
                  <a:gd name="T16" fmla="*/ 11 w 323"/>
                  <a:gd name="T17" fmla="*/ 157 h 422"/>
                  <a:gd name="T18" fmla="*/ 40 w 323"/>
                  <a:gd name="T19" fmla="*/ 195 h 422"/>
                  <a:gd name="T20" fmla="*/ 48 w 323"/>
                  <a:gd name="T21" fmla="*/ 190 h 422"/>
                  <a:gd name="T22" fmla="*/ 99 w 323"/>
                  <a:gd name="T23" fmla="*/ 190 h 422"/>
                  <a:gd name="T24" fmla="*/ 122 w 323"/>
                  <a:gd name="T25" fmla="*/ 199 h 422"/>
                  <a:gd name="T26" fmla="*/ 121 w 323"/>
                  <a:gd name="T27" fmla="*/ 229 h 422"/>
                  <a:gd name="T28" fmla="*/ 138 w 323"/>
                  <a:gd name="T29" fmla="*/ 268 h 422"/>
                  <a:gd name="T30" fmla="*/ 137 w 323"/>
                  <a:gd name="T31" fmla="*/ 279 h 422"/>
                  <a:gd name="T32" fmla="*/ 144 w 323"/>
                  <a:gd name="T33" fmla="*/ 291 h 422"/>
                  <a:gd name="T34" fmla="*/ 133 w 323"/>
                  <a:gd name="T35" fmla="*/ 319 h 422"/>
                  <a:gd name="T36" fmla="*/ 146 w 323"/>
                  <a:gd name="T37" fmla="*/ 354 h 422"/>
                  <a:gd name="T38" fmla="*/ 153 w 323"/>
                  <a:gd name="T39" fmla="*/ 382 h 422"/>
                  <a:gd name="T40" fmla="*/ 161 w 323"/>
                  <a:gd name="T41" fmla="*/ 399 h 422"/>
                  <a:gd name="T42" fmla="*/ 170 w 323"/>
                  <a:gd name="T43" fmla="*/ 421 h 422"/>
                  <a:gd name="T44" fmla="*/ 188 w 323"/>
                  <a:gd name="T45" fmla="*/ 418 h 422"/>
                  <a:gd name="T46" fmla="*/ 216 w 323"/>
                  <a:gd name="T47" fmla="*/ 402 h 422"/>
                  <a:gd name="T48" fmla="*/ 229 w 323"/>
                  <a:gd name="T49" fmla="*/ 382 h 422"/>
                  <a:gd name="T50" fmla="*/ 228 w 323"/>
                  <a:gd name="T51" fmla="*/ 369 h 422"/>
                  <a:gd name="T52" fmla="*/ 244 w 323"/>
                  <a:gd name="T53" fmla="*/ 359 h 422"/>
                  <a:gd name="T54" fmla="*/ 241 w 323"/>
                  <a:gd name="T55" fmla="*/ 340 h 422"/>
                  <a:gd name="T56" fmla="*/ 266 w 323"/>
                  <a:gd name="T57" fmla="*/ 310 h 422"/>
                  <a:gd name="T58" fmla="*/ 270 w 323"/>
                  <a:gd name="T59" fmla="*/ 285 h 422"/>
                  <a:gd name="T60" fmla="*/ 264 w 323"/>
                  <a:gd name="T61" fmla="*/ 277 h 422"/>
                  <a:gd name="T62" fmla="*/ 266 w 323"/>
                  <a:gd name="T63" fmla="*/ 267 h 422"/>
                  <a:gd name="T64" fmla="*/ 261 w 323"/>
                  <a:gd name="T65" fmla="*/ 258 h 422"/>
                  <a:gd name="T66" fmla="*/ 280 w 323"/>
                  <a:gd name="T67" fmla="*/ 234 h 422"/>
                  <a:gd name="T68" fmla="*/ 280 w 323"/>
                  <a:gd name="T69" fmla="*/ 222 h 422"/>
                  <a:gd name="T70" fmla="*/ 305 w 323"/>
                  <a:gd name="T71" fmla="*/ 202 h 422"/>
                  <a:gd name="T72" fmla="*/ 322 w 323"/>
                  <a:gd name="T73" fmla="*/ 148 h 422"/>
                  <a:gd name="T74" fmla="*/ 298 w 323"/>
                  <a:gd name="T75" fmla="*/ 162 h 422"/>
                  <a:gd name="T76" fmla="*/ 277 w 323"/>
                  <a:gd name="T77" fmla="*/ 156 h 422"/>
                  <a:gd name="T78" fmla="*/ 280 w 323"/>
                  <a:gd name="T79" fmla="*/ 143 h 422"/>
                  <a:gd name="T80" fmla="*/ 259 w 323"/>
                  <a:gd name="T81" fmla="*/ 129 h 422"/>
                  <a:gd name="T82" fmla="*/ 249 w 323"/>
                  <a:gd name="T83" fmla="*/ 94 h 422"/>
                  <a:gd name="T84" fmla="*/ 229 w 323"/>
                  <a:gd name="T85" fmla="*/ 66 h 422"/>
                  <a:gd name="T86" fmla="*/ 229 w 323"/>
                  <a:gd name="T87" fmla="*/ 47 h 422"/>
                  <a:gd name="T88" fmla="*/ 218 w 323"/>
                  <a:gd name="T89" fmla="*/ 46 h 422"/>
                  <a:gd name="T90" fmla="*/ 211 w 323"/>
                  <a:gd name="T91" fmla="*/ 49 h 422"/>
                  <a:gd name="T92" fmla="*/ 181 w 323"/>
                  <a:gd name="T93" fmla="*/ 38 h 422"/>
                  <a:gd name="T94" fmla="*/ 174 w 323"/>
                  <a:gd name="T95" fmla="*/ 46 h 422"/>
                  <a:gd name="T96" fmla="*/ 167 w 323"/>
                  <a:gd name="T97" fmla="*/ 56 h 422"/>
                  <a:gd name="T98" fmla="*/ 151 w 323"/>
                  <a:gd name="T99" fmla="*/ 38 h 422"/>
                  <a:gd name="T100" fmla="*/ 135 w 323"/>
                  <a:gd name="T101" fmla="*/ 33 h 422"/>
                  <a:gd name="T102" fmla="*/ 133 w 323"/>
                  <a:gd name="T103" fmla="*/ 10 h 422"/>
                  <a:gd name="T104" fmla="*/ 111 w 323"/>
                  <a:gd name="T105" fmla="*/ 14 h 422"/>
                  <a:gd name="T106" fmla="*/ 96 w 323"/>
                  <a:gd name="T107" fmla="*/ 9 h 422"/>
                  <a:gd name="T108" fmla="*/ 76 w 323"/>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3"/>
                  <a:gd name="T166" fmla="*/ 0 h 422"/>
                  <a:gd name="T167" fmla="*/ 323 w 323"/>
                  <a:gd name="T168" fmla="*/ 422 h 4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3" h="422">
                    <a:moveTo>
                      <a:pt x="76" y="0"/>
                    </a:moveTo>
                    <a:lnTo>
                      <a:pt x="70" y="11"/>
                    </a:lnTo>
                    <a:lnTo>
                      <a:pt x="45" y="33"/>
                    </a:lnTo>
                    <a:lnTo>
                      <a:pt x="40" y="53"/>
                    </a:lnTo>
                    <a:lnTo>
                      <a:pt x="21" y="68"/>
                    </a:lnTo>
                    <a:lnTo>
                      <a:pt x="8" y="96"/>
                    </a:lnTo>
                    <a:lnTo>
                      <a:pt x="8" y="114"/>
                    </a:lnTo>
                    <a:lnTo>
                      <a:pt x="0" y="144"/>
                    </a:lnTo>
                    <a:lnTo>
                      <a:pt x="11" y="157"/>
                    </a:lnTo>
                    <a:lnTo>
                      <a:pt x="40" y="195"/>
                    </a:lnTo>
                    <a:lnTo>
                      <a:pt x="48" y="190"/>
                    </a:lnTo>
                    <a:lnTo>
                      <a:pt x="99" y="190"/>
                    </a:lnTo>
                    <a:lnTo>
                      <a:pt x="122" y="199"/>
                    </a:lnTo>
                    <a:lnTo>
                      <a:pt x="121" y="229"/>
                    </a:lnTo>
                    <a:lnTo>
                      <a:pt x="138" y="268"/>
                    </a:lnTo>
                    <a:lnTo>
                      <a:pt x="137" y="279"/>
                    </a:lnTo>
                    <a:lnTo>
                      <a:pt x="144" y="291"/>
                    </a:lnTo>
                    <a:lnTo>
                      <a:pt x="133" y="319"/>
                    </a:lnTo>
                    <a:lnTo>
                      <a:pt x="146" y="354"/>
                    </a:lnTo>
                    <a:lnTo>
                      <a:pt x="153" y="382"/>
                    </a:lnTo>
                    <a:lnTo>
                      <a:pt x="161" y="399"/>
                    </a:lnTo>
                    <a:lnTo>
                      <a:pt x="170" y="421"/>
                    </a:lnTo>
                    <a:lnTo>
                      <a:pt x="188" y="418"/>
                    </a:lnTo>
                    <a:lnTo>
                      <a:pt x="216" y="402"/>
                    </a:lnTo>
                    <a:lnTo>
                      <a:pt x="229" y="382"/>
                    </a:lnTo>
                    <a:lnTo>
                      <a:pt x="228" y="369"/>
                    </a:lnTo>
                    <a:lnTo>
                      <a:pt x="244" y="359"/>
                    </a:lnTo>
                    <a:lnTo>
                      <a:pt x="241" y="340"/>
                    </a:lnTo>
                    <a:lnTo>
                      <a:pt x="266" y="310"/>
                    </a:lnTo>
                    <a:lnTo>
                      <a:pt x="270" y="285"/>
                    </a:lnTo>
                    <a:lnTo>
                      <a:pt x="264" y="277"/>
                    </a:lnTo>
                    <a:lnTo>
                      <a:pt x="266" y="267"/>
                    </a:lnTo>
                    <a:lnTo>
                      <a:pt x="261" y="258"/>
                    </a:lnTo>
                    <a:lnTo>
                      <a:pt x="280" y="234"/>
                    </a:lnTo>
                    <a:lnTo>
                      <a:pt x="280" y="222"/>
                    </a:lnTo>
                    <a:lnTo>
                      <a:pt x="305" y="202"/>
                    </a:lnTo>
                    <a:lnTo>
                      <a:pt x="322" y="148"/>
                    </a:lnTo>
                    <a:lnTo>
                      <a:pt x="298" y="162"/>
                    </a:lnTo>
                    <a:lnTo>
                      <a:pt x="277" y="156"/>
                    </a:lnTo>
                    <a:lnTo>
                      <a:pt x="280" y="143"/>
                    </a:lnTo>
                    <a:lnTo>
                      <a:pt x="259" y="129"/>
                    </a:lnTo>
                    <a:lnTo>
                      <a:pt x="249" y="94"/>
                    </a:lnTo>
                    <a:lnTo>
                      <a:pt x="229" y="66"/>
                    </a:lnTo>
                    <a:lnTo>
                      <a:pt x="229" y="47"/>
                    </a:lnTo>
                    <a:lnTo>
                      <a:pt x="218" y="46"/>
                    </a:lnTo>
                    <a:lnTo>
                      <a:pt x="211" y="49"/>
                    </a:lnTo>
                    <a:lnTo>
                      <a:pt x="181" y="38"/>
                    </a:lnTo>
                    <a:lnTo>
                      <a:pt x="174" y="46"/>
                    </a:lnTo>
                    <a:lnTo>
                      <a:pt x="167" y="56"/>
                    </a:lnTo>
                    <a:lnTo>
                      <a:pt x="151" y="38"/>
                    </a:lnTo>
                    <a:lnTo>
                      <a:pt x="135" y="33"/>
                    </a:lnTo>
                    <a:lnTo>
                      <a:pt x="133" y="10"/>
                    </a:lnTo>
                    <a:lnTo>
                      <a:pt x="111" y="14"/>
                    </a:lnTo>
                    <a:lnTo>
                      <a:pt x="96" y="9"/>
                    </a:lnTo>
                    <a:lnTo>
                      <a:pt x="76"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2" name="Freeform 12">
                <a:extLst>
                  <a:ext uri="{FF2B5EF4-FFF2-40B4-BE49-F238E27FC236}">
                    <a16:creationId xmlns:a16="http://schemas.microsoft.com/office/drawing/2014/main" id="{BB8DAD96-5A8F-49AF-B6A4-07D7DE331578}"/>
                  </a:ext>
                </a:extLst>
              </p:cNvPr>
              <p:cNvSpPr>
                <a:spLocks/>
              </p:cNvSpPr>
              <p:nvPr/>
            </p:nvSpPr>
            <p:spPr bwMode="auto">
              <a:xfrm>
                <a:off x="5432" y="1010"/>
                <a:ext cx="16" cy="21"/>
              </a:xfrm>
              <a:custGeom>
                <a:avLst/>
                <a:gdLst>
                  <a:gd name="T0" fmla="*/ 6 w 16"/>
                  <a:gd name="T1" fmla="*/ 0 h 21"/>
                  <a:gd name="T2" fmla="*/ 8 w 16"/>
                  <a:gd name="T3" fmla="*/ 5 h 21"/>
                  <a:gd name="T4" fmla="*/ 6 w 16"/>
                  <a:gd name="T5" fmla="*/ 10 h 21"/>
                  <a:gd name="T6" fmla="*/ 6 w 16"/>
                  <a:gd name="T7" fmla="*/ 14 h 21"/>
                  <a:gd name="T8" fmla="*/ 15 w 16"/>
                  <a:gd name="T9" fmla="*/ 17 h 21"/>
                  <a:gd name="T10" fmla="*/ 15 w 16"/>
                  <a:gd name="T11" fmla="*/ 20 h 21"/>
                  <a:gd name="T12" fmla="*/ 8 w 16"/>
                  <a:gd name="T13" fmla="*/ 17 h 21"/>
                  <a:gd name="T14" fmla="*/ 3 w 16"/>
                  <a:gd name="T15" fmla="*/ 20 h 21"/>
                  <a:gd name="T16" fmla="*/ 0 w 16"/>
                  <a:gd name="T17" fmla="*/ 17 h 21"/>
                  <a:gd name="T18" fmla="*/ 3 w 16"/>
                  <a:gd name="T19" fmla="*/ 14 h 21"/>
                  <a:gd name="T20" fmla="*/ 0 w 16"/>
                  <a:gd name="T21" fmla="*/ 10 h 21"/>
                  <a:gd name="T22" fmla="*/ 3 w 16"/>
                  <a:gd name="T23" fmla="*/ 2 h 21"/>
                  <a:gd name="T24" fmla="*/ 6 w 16"/>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1"/>
                  <a:gd name="T41" fmla="*/ 16 w 1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1">
                    <a:moveTo>
                      <a:pt x="6" y="0"/>
                    </a:moveTo>
                    <a:lnTo>
                      <a:pt x="8" y="5"/>
                    </a:lnTo>
                    <a:lnTo>
                      <a:pt x="6" y="10"/>
                    </a:lnTo>
                    <a:lnTo>
                      <a:pt x="6" y="14"/>
                    </a:lnTo>
                    <a:lnTo>
                      <a:pt x="15" y="17"/>
                    </a:lnTo>
                    <a:lnTo>
                      <a:pt x="15" y="20"/>
                    </a:lnTo>
                    <a:lnTo>
                      <a:pt x="8" y="17"/>
                    </a:lnTo>
                    <a:lnTo>
                      <a:pt x="3" y="20"/>
                    </a:lnTo>
                    <a:lnTo>
                      <a:pt x="0" y="17"/>
                    </a:lnTo>
                    <a:lnTo>
                      <a:pt x="3" y="14"/>
                    </a:lnTo>
                    <a:lnTo>
                      <a:pt x="0" y="10"/>
                    </a:lnTo>
                    <a:lnTo>
                      <a:pt x="3" y="2"/>
                    </a:lnTo>
                    <a:lnTo>
                      <a:pt x="6"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3" name="Freeform 13">
                <a:extLst>
                  <a:ext uri="{FF2B5EF4-FFF2-40B4-BE49-F238E27FC236}">
                    <a16:creationId xmlns:a16="http://schemas.microsoft.com/office/drawing/2014/main" id="{868796EB-3DC8-4BB4-A10D-8F5A7D3EC8CE}"/>
                  </a:ext>
                </a:extLst>
              </p:cNvPr>
              <p:cNvSpPr>
                <a:spLocks/>
              </p:cNvSpPr>
              <p:nvPr/>
            </p:nvSpPr>
            <p:spPr bwMode="auto">
              <a:xfrm>
                <a:off x="5370" y="1098"/>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4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 name="T21" fmla="*/ 0 w 49"/>
                  <a:gd name="T22" fmla="*/ 0 h 70"/>
                  <a:gd name="T23" fmla="*/ 49 w 49"/>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70">
                    <a:moveTo>
                      <a:pt x="0" y="34"/>
                    </a:moveTo>
                    <a:lnTo>
                      <a:pt x="17" y="34"/>
                    </a:lnTo>
                    <a:lnTo>
                      <a:pt x="37" y="0"/>
                    </a:lnTo>
                    <a:lnTo>
                      <a:pt x="48" y="20"/>
                    </a:lnTo>
                    <a:lnTo>
                      <a:pt x="39" y="69"/>
                    </a:lnTo>
                    <a:lnTo>
                      <a:pt x="4" y="57"/>
                    </a:lnTo>
                    <a:lnTo>
                      <a:pt x="0" y="34"/>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4" name="Freeform 14">
                <a:extLst>
                  <a:ext uri="{FF2B5EF4-FFF2-40B4-BE49-F238E27FC236}">
                    <a16:creationId xmlns:a16="http://schemas.microsoft.com/office/drawing/2014/main" id="{515E2BE5-8E44-418D-8D96-7EF29657B420}"/>
                  </a:ext>
                </a:extLst>
              </p:cNvPr>
              <p:cNvSpPr>
                <a:spLocks/>
              </p:cNvSpPr>
              <p:nvPr/>
            </p:nvSpPr>
            <p:spPr bwMode="auto">
              <a:xfrm>
                <a:off x="5468" y="1125"/>
                <a:ext cx="83" cy="67"/>
              </a:xfrm>
              <a:custGeom>
                <a:avLst/>
                <a:gdLst>
                  <a:gd name="T0" fmla="*/ 4 w 83"/>
                  <a:gd name="T1" fmla="*/ 15 h 67"/>
                  <a:gd name="T2" fmla="*/ 0 w 83"/>
                  <a:gd name="T3" fmla="*/ 0 h 67"/>
                  <a:gd name="T4" fmla="*/ 27 w 83"/>
                  <a:gd name="T5" fmla="*/ 6 h 67"/>
                  <a:gd name="T6" fmla="*/ 67 w 83"/>
                  <a:gd name="T7" fmla="*/ 22 h 67"/>
                  <a:gd name="T8" fmla="*/ 67 w 83"/>
                  <a:gd name="T9" fmla="*/ 34 h 67"/>
                  <a:gd name="T10" fmla="*/ 82 w 83"/>
                  <a:gd name="T11" fmla="*/ 66 h 67"/>
                  <a:gd name="T12" fmla="*/ 51 w 83"/>
                  <a:gd name="T13" fmla="*/ 36 h 67"/>
                  <a:gd name="T14" fmla="*/ 31 w 83"/>
                  <a:gd name="T15" fmla="*/ 38 h 67"/>
                  <a:gd name="T16" fmla="*/ 4 w 83"/>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67"/>
                  <a:gd name="T29" fmla="*/ 83 w 8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67">
                    <a:moveTo>
                      <a:pt x="4" y="15"/>
                    </a:moveTo>
                    <a:lnTo>
                      <a:pt x="0" y="0"/>
                    </a:lnTo>
                    <a:lnTo>
                      <a:pt x="27" y="6"/>
                    </a:lnTo>
                    <a:lnTo>
                      <a:pt x="67" y="22"/>
                    </a:lnTo>
                    <a:lnTo>
                      <a:pt x="67" y="34"/>
                    </a:lnTo>
                    <a:lnTo>
                      <a:pt x="82" y="66"/>
                    </a:lnTo>
                    <a:lnTo>
                      <a:pt x="51" y="36"/>
                    </a:lnTo>
                    <a:lnTo>
                      <a:pt x="31" y="38"/>
                    </a:lnTo>
                    <a:lnTo>
                      <a:pt x="4" y="15"/>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5" name="Freeform 15">
                <a:extLst>
                  <a:ext uri="{FF2B5EF4-FFF2-40B4-BE49-F238E27FC236}">
                    <a16:creationId xmlns:a16="http://schemas.microsoft.com/office/drawing/2014/main" id="{BF9F4DCD-A1F4-4D48-AA4C-A39240ACE854}"/>
                  </a:ext>
                </a:extLst>
              </p:cNvPr>
              <p:cNvSpPr>
                <a:spLocks/>
              </p:cNvSpPr>
              <p:nvPr/>
            </p:nvSpPr>
            <p:spPr bwMode="auto">
              <a:xfrm>
                <a:off x="5626" y="1262"/>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 name="T18" fmla="*/ 0 w 57"/>
                  <a:gd name="T19" fmla="*/ 0 h 73"/>
                  <a:gd name="T20" fmla="*/ 57 w 57"/>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57" h="73">
                    <a:moveTo>
                      <a:pt x="34" y="0"/>
                    </a:moveTo>
                    <a:lnTo>
                      <a:pt x="56" y="21"/>
                    </a:lnTo>
                    <a:lnTo>
                      <a:pt x="11" y="72"/>
                    </a:lnTo>
                    <a:lnTo>
                      <a:pt x="0" y="60"/>
                    </a:lnTo>
                    <a:lnTo>
                      <a:pt x="32" y="28"/>
                    </a:lnTo>
                    <a:lnTo>
                      <a:pt x="34"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6" name="Freeform 16">
                <a:extLst>
                  <a:ext uri="{FF2B5EF4-FFF2-40B4-BE49-F238E27FC236}">
                    <a16:creationId xmlns:a16="http://schemas.microsoft.com/office/drawing/2014/main" id="{5238274C-FBE8-4567-91D9-F5FEFED0F7A3}"/>
                  </a:ext>
                </a:extLst>
              </p:cNvPr>
              <p:cNvSpPr>
                <a:spLocks/>
              </p:cNvSpPr>
              <p:nvPr/>
            </p:nvSpPr>
            <p:spPr bwMode="auto">
              <a:xfrm>
                <a:off x="4785" y="769"/>
                <a:ext cx="29" cy="48"/>
              </a:xfrm>
              <a:custGeom>
                <a:avLst/>
                <a:gdLst>
                  <a:gd name="T0" fmla="*/ 28 w 29"/>
                  <a:gd name="T1" fmla="*/ 36 h 48"/>
                  <a:gd name="T2" fmla="*/ 20 w 29"/>
                  <a:gd name="T3" fmla="*/ 31 h 48"/>
                  <a:gd name="T4" fmla="*/ 20 w 29"/>
                  <a:gd name="T5" fmla="*/ 10 h 48"/>
                  <a:gd name="T6" fmla="*/ 24 w 29"/>
                  <a:gd name="T7" fmla="*/ 5 h 48"/>
                  <a:gd name="T8" fmla="*/ 18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8"/>
                  <a:gd name="T53" fmla="*/ 29 w 2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8">
                    <a:moveTo>
                      <a:pt x="28" y="36"/>
                    </a:moveTo>
                    <a:lnTo>
                      <a:pt x="20" y="31"/>
                    </a:lnTo>
                    <a:lnTo>
                      <a:pt x="20" y="10"/>
                    </a:lnTo>
                    <a:lnTo>
                      <a:pt x="24" y="5"/>
                    </a:lnTo>
                    <a:lnTo>
                      <a:pt x="18"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7" name="Freeform 17">
                <a:extLst>
                  <a:ext uri="{FF2B5EF4-FFF2-40B4-BE49-F238E27FC236}">
                    <a16:creationId xmlns:a16="http://schemas.microsoft.com/office/drawing/2014/main" id="{B4AC8885-356B-44B9-A786-16700562D08F}"/>
                  </a:ext>
                </a:extLst>
              </p:cNvPr>
              <p:cNvSpPr>
                <a:spLocks/>
              </p:cNvSpPr>
              <p:nvPr/>
            </p:nvSpPr>
            <p:spPr bwMode="auto">
              <a:xfrm>
                <a:off x="4776" y="785"/>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3" y="5"/>
                    </a:moveTo>
                    <a:lnTo>
                      <a:pt x="16" y="5"/>
                    </a:lnTo>
                    <a:lnTo>
                      <a:pt x="16" y="0"/>
                    </a:lnTo>
                    <a:lnTo>
                      <a:pt x="10" y="0"/>
                    </a:lnTo>
                    <a:lnTo>
                      <a:pt x="0" y="10"/>
                    </a:lnTo>
                    <a:lnTo>
                      <a:pt x="0" y="16"/>
                    </a:lnTo>
                    <a:lnTo>
                      <a:pt x="9" y="16"/>
                    </a:lnTo>
                    <a:lnTo>
                      <a:pt x="13" y="11"/>
                    </a:lnTo>
                    <a:lnTo>
                      <a:pt x="13" y="5"/>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8" name="Freeform 18">
                <a:extLst>
                  <a:ext uri="{FF2B5EF4-FFF2-40B4-BE49-F238E27FC236}">
                    <a16:creationId xmlns:a16="http://schemas.microsoft.com/office/drawing/2014/main" id="{7BFCE840-D0DD-4C2F-A39A-22419D1CCAE0}"/>
                  </a:ext>
                </a:extLst>
              </p:cNvPr>
              <p:cNvSpPr>
                <a:spLocks/>
              </p:cNvSpPr>
              <p:nvPr/>
            </p:nvSpPr>
            <p:spPr bwMode="auto">
              <a:xfrm>
                <a:off x="4753" y="757"/>
                <a:ext cx="184" cy="155"/>
              </a:xfrm>
              <a:custGeom>
                <a:avLst/>
                <a:gdLst>
                  <a:gd name="T0" fmla="*/ 120 w 184"/>
                  <a:gd name="T1" fmla="*/ 10 h 155"/>
                  <a:gd name="T2" fmla="*/ 144 w 184"/>
                  <a:gd name="T3" fmla="*/ 14 h 155"/>
                  <a:gd name="T4" fmla="*/ 130 w 184"/>
                  <a:gd name="T5" fmla="*/ 20 h 155"/>
                  <a:gd name="T6" fmla="*/ 123 w 184"/>
                  <a:gd name="T7" fmla="*/ 29 h 155"/>
                  <a:gd name="T8" fmla="*/ 115 w 184"/>
                  <a:gd name="T9" fmla="*/ 50 h 155"/>
                  <a:gd name="T10" fmla="*/ 100 w 184"/>
                  <a:gd name="T11" fmla="*/ 51 h 155"/>
                  <a:gd name="T12" fmla="*/ 88 w 184"/>
                  <a:gd name="T13" fmla="*/ 49 h 155"/>
                  <a:gd name="T14" fmla="*/ 93 w 184"/>
                  <a:gd name="T15" fmla="*/ 39 h 155"/>
                  <a:gd name="T16" fmla="*/ 89 w 184"/>
                  <a:gd name="T17" fmla="*/ 26 h 155"/>
                  <a:gd name="T18" fmla="*/ 82 w 184"/>
                  <a:gd name="T19" fmla="*/ 49 h 155"/>
                  <a:gd name="T20" fmla="*/ 62 w 184"/>
                  <a:gd name="T21" fmla="*/ 60 h 155"/>
                  <a:gd name="T22" fmla="*/ 52 w 184"/>
                  <a:gd name="T23" fmla="*/ 67 h 155"/>
                  <a:gd name="T24" fmla="*/ 37 w 184"/>
                  <a:gd name="T25" fmla="*/ 77 h 155"/>
                  <a:gd name="T26" fmla="*/ 30 w 184"/>
                  <a:gd name="T27" fmla="*/ 102 h 155"/>
                  <a:gd name="T28" fmla="*/ 5 w 184"/>
                  <a:gd name="T29" fmla="*/ 93 h 155"/>
                  <a:gd name="T30" fmla="*/ 0 w 184"/>
                  <a:gd name="T31" fmla="*/ 111 h 155"/>
                  <a:gd name="T32" fmla="*/ 11 w 184"/>
                  <a:gd name="T33" fmla="*/ 138 h 155"/>
                  <a:gd name="T34" fmla="*/ 51 w 184"/>
                  <a:gd name="T35" fmla="*/ 109 h 155"/>
                  <a:gd name="T36" fmla="*/ 75 w 184"/>
                  <a:gd name="T37" fmla="*/ 103 h 155"/>
                  <a:gd name="T38" fmla="*/ 79 w 184"/>
                  <a:gd name="T39" fmla="*/ 115 h 155"/>
                  <a:gd name="T40" fmla="*/ 100 w 184"/>
                  <a:gd name="T41" fmla="*/ 143 h 155"/>
                  <a:gd name="T42" fmla="*/ 101 w 184"/>
                  <a:gd name="T43" fmla="*/ 135 h 155"/>
                  <a:gd name="T44" fmla="*/ 108 w 184"/>
                  <a:gd name="T45" fmla="*/ 135 h 155"/>
                  <a:gd name="T46" fmla="*/ 88 w 184"/>
                  <a:gd name="T47" fmla="*/ 108 h 155"/>
                  <a:gd name="T48" fmla="*/ 93 w 184"/>
                  <a:gd name="T49" fmla="*/ 99 h 155"/>
                  <a:gd name="T50" fmla="*/ 115 w 184"/>
                  <a:gd name="T51" fmla="*/ 127 h 155"/>
                  <a:gd name="T52" fmla="*/ 123 w 184"/>
                  <a:gd name="T53" fmla="*/ 144 h 155"/>
                  <a:gd name="T54" fmla="*/ 127 w 184"/>
                  <a:gd name="T55" fmla="*/ 154 h 155"/>
                  <a:gd name="T56" fmla="*/ 131 w 184"/>
                  <a:gd name="T57" fmla="*/ 136 h 155"/>
                  <a:gd name="T58" fmla="*/ 145 w 184"/>
                  <a:gd name="T59" fmla="*/ 130 h 155"/>
                  <a:gd name="T60" fmla="*/ 153 w 184"/>
                  <a:gd name="T61" fmla="*/ 126 h 155"/>
                  <a:gd name="T62" fmla="*/ 150 w 184"/>
                  <a:gd name="T63" fmla="*/ 113 h 155"/>
                  <a:gd name="T64" fmla="*/ 156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155"/>
                  <a:gd name="T122" fmla="*/ 184 w 184"/>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155">
                    <a:moveTo>
                      <a:pt x="120" y="0"/>
                    </a:moveTo>
                    <a:lnTo>
                      <a:pt x="120" y="10"/>
                    </a:lnTo>
                    <a:lnTo>
                      <a:pt x="124" y="14"/>
                    </a:lnTo>
                    <a:lnTo>
                      <a:pt x="144" y="14"/>
                    </a:lnTo>
                    <a:lnTo>
                      <a:pt x="144" y="20"/>
                    </a:lnTo>
                    <a:lnTo>
                      <a:pt x="130" y="20"/>
                    </a:lnTo>
                    <a:lnTo>
                      <a:pt x="130" y="37"/>
                    </a:lnTo>
                    <a:lnTo>
                      <a:pt x="123" y="29"/>
                    </a:lnTo>
                    <a:lnTo>
                      <a:pt x="123" y="40"/>
                    </a:lnTo>
                    <a:lnTo>
                      <a:pt x="115" y="50"/>
                    </a:lnTo>
                    <a:lnTo>
                      <a:pt x="108" y="44"/>
                    </a:lnTo>
                    <a:lnTo>
                      <a:pt x="100" y="51"/>
                    </a:lnTo>
                    <a:lnTo>
                      <a:pt x="99" y="49"/>
                    </a:lnTo>
                    <a:lnTo>
                      <a:pt x="88" y="49"/>
                    </a:lnTo>
                    <a:lnTo>
                      <a:pt x="93" y="42"/>
                    </a:lnTo>
                    <a:lnTo>
                      <a:pt x="93" y="39"/>
                    </a:lnTo>
                    <a:lnTo>
                      <a:pt x="89" y="34"/>
                    </a:lnTo>
                    <a:lnTo>
                      <a:pt x="89" y="26"/>
                    </a:lnTo>
                    <a:lnTo>
                      <a:pt x="82" y="34"/>
                    </a:lnTo>
                    <a:lnTo>
                      <a:pt x="82" y="49"/>
                    </a:lnTo>
                    <a:lnTo>
                      <a:pt x="73" y="49"/>
                    </a:lnTo>
                    <a:lnTo>
                      <a:pt x="62" y="60"/>
                    </a:lnTo>
                    <a:lnTo>
                      <a:pt x="58" y="60"/>
                    </a:lnTo>
                    <a:lnTo>
                      <a:pt x="52" y="67"/>
                    </a:lnTo>
                    <a:lnTo>
                      <a:pt x="30" y="67"/>
                    </a:lnTo>
                    <a:lnTo>
                      <a:pt x="37" y="77"/>
                    </a:lnTo>
                    <a:lnTo>
                      <a:pt x="37" y="93"/>
                    </a:lnTo>
                    <a:lnTo>
                      <a:pt x="30" y="102"/>
                    </a:lnTo>
                    <a:lnTo>
                      <a:pt x="22" y="93"/>
                    </a:lnTo>
                    <a:lnTo>
                      <a:pt x="5" y="93"/>
                    </a:lnTo>
                    <a:lnTo>
                      <a:pt x="5" y="104"/>
                    </a:lnTo>
                    <a:lnTo>
                      <a:pt x="0" y="111"/>
                    </a:lnTo>
                    <a:lnTo>
                      <a:pt x="0" y="126"/>
                    </a:lnTo>
                    <a:lnTo>
                      <a:pt x="11" y="138"/>
                    </a:lnTo>
                    <a:lnTo>
                      <a:pt x="26" y="138"/>
                    </a:lnTo>
                    <a:lnTo>
                      <a:pt x="51" y="109"/>
                    </a:lnTo>
                    <a:lnTo>
                      <a:pt x="72" y="109"/>
                    </a:lnTo>
                    <a:lnTo>
                      <a:pt x="75" y="103"/>
                    </a:lnTo>
                    <a:lnTo>
                      <a:pt x="80" y="109"/>
                    </a:lnTo>
                    <a:lnTo>
                      <a:pt x="79" y="115"/>
                    </a:lnTo>
                    <a:lnTo>
                      <a:pt x="100" y="135"/>
                    </a:lnTo>
                    <a:lnTo>
                      <a:pt x="100" y="143"/>
                    </a:lnTo>
                    <a:lnTo>
                      <a:pt x="104" y="140"/>
                    </a:lnTo>
                    <a:lnTo>
                      <a:pt x="101" y="135"/>
                    </a:lnTo>
                    <a:lnTo>
                      <a:pt x="104" y="132"/>
                    </a:lnTo>
                    <a:lnTo>
                      <a:pt x="108" y="135"/>
                    </a:lnTo>
                    <a:lnTo>
                      <a:pt x="108" y="134"/>
                    </a:lnTo>
                    <a:lnTo>
                      <a:pt x="88" y="108"/>
                    </a:lnTo>
                    <a:lnTo>
                      <a:pt x="88" y="99"/>
                    </a:lnTo>
                    <a:lnTo>
                      <a:pt x="93" y="99"/>
                    </a:lnTo>
                    <a:lnTo>
                      <a:pt x="93" y="104"/>
                    </a:lnTo>
                    <a:lnTo>
                      <a:pt x="115" y="127"/>
                    </a:lnTo>
                    <a:lnTo>
                      <a:pt x="115" y="134"/>
                    </a:lnTo>
                    <a:lnTo>
                      <a:pt x="123" y="144"/>
                    </a:lnTo>
                    <a:lnTo>
                      <a:pt x="121" y="146"/>
                    </a:lnTo>
                    <a:lnTo>
                      <a:pt x="127" y="154"/>
                    </a:lnTo>
                    <a:lnTo>
                      <a:pt x="137" y="143"/>
                    </a:lnTo>
                    <a:lnTo>
                      <a:pt x="131" y="136"/>
                    </a:lnTo>
                    <a:lnTo>
                      <a:pt x="137" y="130"/>
                    </a:lnTo>
                    <a:lnTo>
                      <a:pt x="145" y="130"/>
                    </a:lnTo>
                    <a:lnTo>
                      <a:pt x="148" y="126"/>
                    </a:lnTo>
                    <a:lnTo>
                      <a:pt x="153" y="126"/>
                    </a:lnTo>
                    <a:lnTo>
                      <a:pt x="147" y="117"/>
                    </a:lnTo>
                    <a:lnTo>
                      <a:pt x="150" y="113"/>
                    </a:lnTo>
                    <a:lnTo>
                      <a:pt x="150" y="98"/>
                    </a:lnTo>
                    <a:lnTo>
                      <a:pt x="156" y="90"/>
                    </a:lnTo>
                    <a:lnTo>
                      <a:pt x="160" y="93"/>
                    </a:lnTo>
                    <a:lnTo>
                      <a:pt x="166" y="93"/>
                    </a:lnTo>
                    <a:lnTo>
                      <a:pt x="164" y="97"/>
                    </a:lnTo>
                    <a:lnTo>
                      <a:pt x="169" y="103"/>
                    </a:lnTo>
                    <a:lnTo>
                      <a:pt x="172" y="98"/>
                    </a:lnTo>
                    <a:lnTo>
                      <a:pt x="177" y="98"/>
                    </a:lnTo>
                    <a:lnTo>
                      <a:pt x="177" y="95"/>
                    </a:lnTo>
                    <a:lnTo>
                      <a:pt x="175" y="95"/>
                    </a:lnTo>
                    <a:lnTo>
                      <a:pt x="172" y="93"/>
                    </a:lnTo>
                    <a:lnTo>
                      <a:pt x="180" y="81"/>
                    </a:lnTo>
                    <a:lnTo>
                      <a:pt x="180" y="98"/>
                    </a:lnTo>
                    <a:lnTo>
                      <a:pt x="183" y="98"/>
                    </a:lnTo>
                    <a:lnTo>
                      <a:pt x="183" y="0"/>
                    </a:lnTo>
                    <a:lnTo>
                      <a:pt x="120"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9" name="Freeform 19">
                <a:extLst>
                  <a:ext uri="{FF2B5EF4-FFF2-40B4-BE49-F238E27FC236}">
                    <a16:creationId xmlns:a16="http://schemas.microsoft.com/office/drawing/2014/main" id="{C7E1F226-FFBA-4780-865B-DB0DB28F5CC8}"/>
                  </a:ext>
                </a:extLst>
              </p:cNvPr>
              <p:cNvSpPr>
                <a:spLocks/>
              </p:cNvSpPr>
              <p:nvPr/>
            </p:nvSpPr>
            <p:spPr bwMode="auto">
              <a:xfrm>
                <a:off x="4832" y="593"/>
                <a:ext cx="782" cy="553"/>
              </a:xfrm>
              <a:custGeom>
                <a:avLst/>
                <a:gdLst>
                  <a:gd name="T0" fmla="*/ 22 w 782"/>
                  <a:gd name="T1" fmla="*/ 145 h 553"/>
                  <a:gd name="T2" fmla="*/ 70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1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6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1 w 782"/>
                  <a:gd name="T45" fmla="*/ 276 h 553"/>
                  <a:gd name="T46" fmla="*/ 605 w 782"/>
                  <a:gd name="T47" fmla="*/ 315 h 553"/>
                  <a:gd name="T48" fmla="*/ 602 w 782"/>
                  <a:gd name="T49" fmla="*/ 296 h 553"/>
                  <a:gd name="T50" fmla="*/ 571 w 782"/>
                  <a:gd name="T51" fmla="*/ 299 h 553"/>
                  <a:gd name="T52" fmla="*/ 594 w 782"/>
                  <a:gd name="T53" fmla="*/ 356 h 553"/>
                  <a:gd name="T54" fmla="*/ 539 w 782"/>
                  <a:gd name="T55" fmla="*/ 423 h 553"/>
                  <a:gd name="T56" fmla="*/ 523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9 w 782"/>
                  <a:gd name="T73" fmla="*/ 425 h 553"/>
                  <a:gd name="T74" fmla="*/ 267 w 782"/>
                  <a:gd name="T75" fmla="*/ 436 h 553"/>
                  <a:gd name="T76" fmla="*/ 241 w 782"/>
                  <a:gd name="T77" fmla="*/ 391 h 553"/>
                  <a:gd name="T78" fmla="*/ 160 w 782"/>
                  <a:gd name="T79" fmla="*/ 366 h 553"/>
                  <a:gd name="T80" fmla="*/ 188 w 782"/>
                  <a:gd name="T81" fmla="*/ 414 h 553"/>
                  <a:gd name="T82" fmla="*/ 168 w 782"/>
                  <a:gd name="T83" fmla="*/ 445 h 553"/>
                  <a:gd name="T84" fmla="*/ 136 w 782"/>
                  <a:gd name="T85" fmla="*/ 434 h 553"/>
                  <a:gd name="T86" fmla="*/ 85 w 782"/>
                  <a:gd name="T87" fmla="*/ 355 h 553"/>
                  <a:gd name="T88" fmla="*/ 107 w 782"/>
                  <a:gd name="T89" fmla="*/ 310 h 553"/>
                  <a:gd name="T90" fmla="*/ 119 w 782"/>
                  <a:gd name="T91" fmla="*/ 276 h 553"/>
                  <a:gd name="T92" fmla="*/ 107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2"/>
                  <a:gd name="T151" fmla="*/ 0 h 553"/>
                  <a:gd name="T152" fmla="*/ 782 w 782"/>
                  <a:gd name="T153" fmla="*/ 553 h 5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2" h="553">
                    <a:moveTo>
                      <a:pt x="0" y="162"/>
                    </a:moveTo>
                    <a:lnTo>
                      <a:pt x="22" y="145"/>
                    </a:lnTo>
                    <a:lnTo>
                      <a:pt x="44" y="112"/>
                    </a:lnTo>
                    <a:lnTo>
                      <a:pt x="70" y="96"/>
                    </a:lnTo>
                    <a:lnTo>
                      <a:pt x="98" y="115"/>
                    </a:lnTo>
                    <a:lnTo>
                      <a:pt x="101" y="130"/>
                    </a:lnTo>
                    <a:lnTo>
                      <a:pt x="95" y="130"/>
                    </a:lnTo>
                    <a:lnTo>
                      <a:pt x="84" y="128"/>
                    </a:lnTo>
                    <a:lnTo>
                      <a:pt x="98" y="145"/>
                    </a:lnTo>
                    <a:lnTo>
                      <a:pt x="155" y="123"/>
                    </a:lnTo>
                    <a:lnTo>
                      <a:pt x="148" y="107"/>
                    </a:lnTo>
                    <a:lnTo>
                      <a:pt x="172" y="79"/>
                    </a:lnTo>
                    <a:lnTo>
                      <a:pt x="188" y="79"/>
                    </a:lnTo>
                    <a:lnTo>
                      <a:pt x="172" y="89"/>
                    </a:lnTo>
                    <a:lnTo>
                      <a:pt x="160" y="109"/>
                    </a:lnTo>
                    <a:lnTo>
                      <a:pt x="160" y="123"/>
                    </a:lnTo>
                    <a:lnTo>
                      <a:pt x="183" y="138"/>
                    </a:lnTo>
                    <a:lnTo>
                      <a:pt x="216" y="95"/>
                    </a:lnTo>
                    <a:lnTo>
                      <a:pt x="331" y="45"/>
                    </a:lnTo>
                    <a:lnTo>
                      <a:pt x="330" y="16"/>
                    </a:lnTo>
                    <a:lnTo>
                      <a:pt x="382" y="5"/>
                    </a:lnTo>
                    <a:lnTo>
                      <a:pt x="411" y="20"/>
                    </a:lnTo>
                    <a:lnTo>
                      <a:pt x="482" y="0"/>
                    </a:lnTo>
                    <a:lnTo>
                      <a:pt x="503" y="10"/>
                    </a:lnTo>
                    <a:lnTo>
                      <a:pt x="549" y="61"/>
                    </a:lnTo>
                    <a:lnTo>
                      <a:pt x="602" y="51"/>
                    </a:lnTo>
                    <a:lnTo>
                      <a:pt x="635" y="69"/>
                    </a:lnTo>
                    <a:lnTo>
                      <a:pt x="718" y="65"/>
                    </a:lnTo>
                    <a:lnTo>
                      <a:pt x="781" y="84"/>
                    </a:lnTo>
                    <a:lnTo>
                      <a:pt x="775" y="112"/>
                    </a:lnTo>
                    <a:lnTo>
                      <a:pt x="722" y="130"/>
                    </a:lnTo>
                    <a:lnTo>
                      <a:pt x="731" y="148"/>
                    </a:lnTo>
                    <a:lnTo>
                      <a:pt x="708" y="158"/>
                    </a:lnTo>
                    <a:lnTo>
                      <a:pt x="706" y="194"/>
                    </a:lnTo>
                    <a:lnTo>
                      <a:pt x="687" y="218"/>
                    </a:lnTo>
                    <a:lnTo>
                      <a:pt x="678" y="196"/>
                    </a:lnTo>
                    <a:lnTo>
                      <a:pt x="690" y="175"/>
                    </a:lnTo>
                    <a:lnTo>
                      <a:pt x="687" y="132"/>
                    </a:lnTo>
                    <a:lnTo>
                      <a:pt x="666" y="154"/>
                    </a:lnTo>
                    <a:lnTo>
                      <a:pt x="650" y="166"/>
                    </a:lnTo>
                    <a:lnTo>
                      <a:pt x="634" y="147"/>
                    </a:lnTo>
                    <a:lnTo>
                      <a:pt x="623" y="196"/>
                    </a:lnTo>
                    <a:lnTo>
                      <a:pt x="634" y="196"/>
                    </a:lnTo>
                    <a:lnTo>
                      <a:pt x="632" y="228"/>
                    </a:lnTo>
                    <a:lnTo>
                      <a:pt x="618" y="263"/>
                    </a:lnTo>
                    <a:lnTo>
                      <a:pt x="601" y="276"/>
                    </a:lnTo>
                    <a:lnTo>
                      <a:pt x="615" y="299"/>
                    </a:lnTo>
                    <a:lnTo>
                      <a:pt x="605" y="315"/>
                    </a:lnTo>
                    <a:lnTo>
                      <a:pt x="602" y="301"/>
                    </a:lnTo>
                    <a:lnTo>
                      <a:pt x="602" y="296"/>
                    </a:lnTo>
                    <a:lnTo>
                      <a:pt x="590" y="288"/>
                    </a:lnTo>
                    <a:lnTo>
                      <a:pt x="571" y="299"/>
                    </a:lnTo>
                    <a:lnTo>
                      <a:pt x="588" y="337"/>
                    </a:lnTo>
                    <a:lnTo>
                      <a:pt x="594" y="356"/>
                    </a:lnTo>
                    <a:lnTo>
                      <a:pt x="575" y="408"/>
                    </a:lnTo>
                    <a:lnTo>
                      <a:pt x="539" y="423"/>
                    </a:lnTo>
                    <a:lnTo>
                      <a:pt x="509" y="420"/>
                    </a:lnTo>
                    <a:lnTo>
                      <a:pt x="523" y="442"/>
                    </a:lnTo>
                    <a:lnTo>
                      <a:pt x="525" y="472"/>
                    </a:lnTo>
                    <a:lnTo>
                      <a:pt x="504" y="507"/>
                    </a:lnTo>
                    <a:lnTo>
                      <a:pt x="481" y="488"/>
                    </a:lnTo>
                    <a:lnTo>
                      <a:pt x="477" y="508"/>
                    </a:lnTo>
                    <a:lnTo>
                      <a:pt x="495" y="526"/>
                    </a:lnTo>
                    <a:lnTo>
                      <a:pt x="510" y="552"/>
                    </a:lnTo>
                    <a:lnTo>
                      <a:pt x="485" y="536"/>
                    </a:lnTo>
                    <a:lnTo>
                      <a:pt x="455" y="449"/>
                    </a:lnTo>
                    <a:lnTo>
                      <a:pt x="419" y="426"/>
                    </a:lnTo>
                    <a:lnTo>
                      <a:pt x="391" y="428"/>
                    </a:lnTo>
                    <a:lnTo>
                      <a:pt x="356" y="477"/>
                    </a:lnTo>
                    <a:lnTo>
                      <a:pt x="361" y="495"/>
                    </a:lnTo>
                    <a:lnTo>
                      <a:pt x="349" y="530"/>
                    </a:lnTo>
                    <a:lnTo>
                      <a:pt x="338" y="530"/>
                    </a:lnTo>
                    <a:lnTo>
                      <a:pt x="299" y="457"/>
                    </a:lnTo>
                    <a:lnTo>
                      <a:pt x="299" y="425"/>
                    </a:lnTo>
                    <a:lnTo>
                      <a:pt x="290" y="437"/>
                    </a:lnTo>
                    <a:lnTo>
                      <a:pt x="267" y="436"/>
                    </a:lnTo>
                    <a:lnTo>
                      <a:pt x="276" y="416"/>
                    </a:lnTo>
                    <a:lnTo>
                      <a:pt x="241" y="391"/>
                    </a:lnTo>
                    <a:lnTo>
                      <a:pt x="197" y="391"/>
                    </a:lnTo>
                    <a:lnTo>
                      <a:pt x="160" y="366"/>
                    </a:lnTo>
                    <a:lnTo>
                      <a:pt x="157" y="391"/>
                    </a:lnTo>
                    <a:lnTo>
                      <a:pt x="188" y="414"/>
                    </a:lnTo>
                    <a:lnTo>
                      <a:pt x="199" y="414"/>
                    </a:lnTo>
                    <a:lnTo>
                      <a:pt x="168" y="445"/>
                    </a:lnTo>
                    <a:lnTo>
                      <a:pt x="136" y="452"/>
                    </a:lnTo>
                    <a:lnTo>
                      <a:pt x="136" y="434"/>
                    </a:lnTo>
                    <a:lnTo>
                      <a:pt x="91" y="372"/>
                    </a:lnTo>
                    <a:lnTo>
                      <a:pt x="85" y="355"/>
                    </a:lnTo>
                    <a:lnTo>
                      <a:pt x="109" y="335"/>
                    </a:lnTo>
                    <a:lnTo>
                      <a:pt x="107" y="310"/>
                    </a:lnTo>
                    <a:lnTo>
                      <a:pt x="107" y="282"/>
                    </a:lnTo>
                    <a:lnTo>
                      <a:pt x="119" y="276"/>
                    </a:lnTo>
                    <a:lnTo>
                      <a:pt x="107" y="263"/>
                    </a:lnTo>
                    <a:lnTo>
                      <a:pt x="107" y="162"/>
                    </a:lnTo>
                    <a:lnTo>
                      <a:pt x="44" y="162"/>
                    </a:lnTo>
                    <a:lnTo>
                      <a:pt x="61" y="138"/>
                    </a:lnTo>
                    <a:lnTo>
                      <a:pt x="60" y="130"/>
                    </a:lnTo>
                    <a:lnTo>
                      <a:pt x="39" y="150"/>
                    </a:lnTo>
                    <a:lnTo>
                      <a:pt x="32" y="162"/>
                    </a:lnTo>
                    <a:lnTo>
                      <a:pt x="0" y="162"/>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0" name="Freeform 20">
                <a:extLst>
                  <a:ext uri="{FF2B5EF4-FFF2-40B4-BE49-F238E27FC236}">
                    <a16:creationId xmlns:a16="http://schemas.microsoft.com/office/drawing/2014/main" id="{7372463A-7AB2-49BA-8745-5192230024C8}"/>
                  </a:ext>
                </a:extLst>
              </p:cNvPr>
              <p:cNvSpPr>
                <a:spLocks/>
              </p:cNvSpPr>
              <p:nvPr/>
            </p:nvSpPr>
            <p:spPr bwMode="auto">
              <a:xfrm>
                <a:off x="5447" y="819"/>
                <a:ext cx="68" cy="113"/>
              </a:xfrm>
              <a:custGeom>
                <a:avLst/>
                <a:gdLst>
                  <a:gd name="T0" fmla="*/ 45 w 68"/>
                  <a:gd name="T1" fmla="*/ 0 h 113"/>
                  <a:gd name="T2" fmla="*/ 45 w 68"/>
                  <a:gd name="T3" fmla="*/ 14 h 113"/>
                  <a:gd name="T4" fmla="*/ 39 w 68"/>
                  <a:gd name="T5" fmla="*/ 23 h 113"/>
                  <a:gd name="T6" fmla="*/ 40 w 68"/>
                  <a:gd name="T7" fmla="*/ 38 h 113"/>
                  <a:gd name="T8" fmla="*/ 33 w 68"/>
                  <a:gd name="T9" fmla="*/ 58 h 113"/>
                  <a:gd name="T10" fmla="*/ 22 w 68"/>
                  <a:gd name="T11" fmla="*/ 77 h 113"/>
                  <a:gd name="T12" fmla="*/ 4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113"/>
                  <a:gd name="T59" fmla="*/ 68 w 68"/>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113">
                    <a:moveTo>
                      <a:pt x="45" y="0"/>
                    </a:moveTo>
                    <a:lnTo>
                      <a:pt x="45" y="14"/>
                    </a:lnTo>
                    <a:lnTo>
                      <a:pt x="39" y="23"/>
                    </a:lnTo>
                    <a:lnTo>
                      <a:pt x="40" y="38"/>
                    </a:lnTo>
                    <a:lnTo>
                      <a:pt x="33" y="58"/>
                    </a:lnTo>
                    <a:lnTo>
                      <a:pt x="22" y="77"/>
                    </a:lnTo>
                    <a:lnTo>
                      <a:pt x="4"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1" name="Freeform 21">
                <a:extLst>
                  <a:ext uri="{FF2B5EF4-FFF2-40B4-BE49-F238E27FC236}">
                    <a16:creationId xmlns:a16="http://schemas.microsoft.com/office/drawing/2014/main" id="{382DAA0F-0815-4C69-8AF9-705C7BB9403A}"/>
                  </a:ext>
                </a:extLst>
              </p:cNvPr>
              <p:cNvSpPr>
                <a:spLocks/>
              </p:cNvSpPr>
              <p:nvPr/>
            </p:nvSpPr>
            <p:spPr bwMode="auto">
              <a:xfrm>
                <a:off x="5193" y="1120"/>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8" y="0"/>
                    </a:moveTo>
                    <a:lnTo>
                      <a:pt x="0" y="11"/>
                    </a:lnTo>
                    <a:lnTo>
                      <a:pt x="5" y="25"/>
                    </a:lnTo>
                    <a:lnTo>
                      <a:pt x="16" y="15"/>
                    </a:lnTo>
                    <a:lnTo>
                      <a:pt x="8"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2" name="Freeform 22">
                <a:extLst>
                  <a:ext uri="{FF2B5EF4-FFF2-40B4-BE49-F238E27FC236}">
                    <a16:creationId xmlns:a16="http://schemas.microsoft.com/office/drawing/2014/main" id="{EE3DF7E1-1D56-4AAF-93EA-EB5F830DF9FB}"/>
                  </a:ext>
                </a:extLst>
              </p:cNvPr>
              <p:cNvSpPr>
                <a:spLocks/>
              </p:cNvSpPr>
              <p:nvPr/>
            </p:nvSpPr>
            <p:spPr bwMode="auto">
              <a:xfrm>
                <a:off x="5296" y="1147"/>
                <a:ext cx="158" cy="68"/>
              </a:xfrm>
              <a:custGeom>
                <a:avLst/>
                <a:gdLst>
                  <a:gd name="T0" fmla="*/ 0 w 158"/>
                  <a:gd name="T1" fmla="*/ 0 h 68"/>
                  <a:gd name="T2" fmla="*/ 23 w 158"/>
                  <a:gd name="T3" fmla="*/ 5 h 68"/>
                  <a:gd name="T4" fmla="*/ 59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3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68"/>
                  <a:gd name="T32" fmla="*/ 158 w 15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68">
                    <a:moveTo>
                      <a:pt x="0" y="0"/>
                    </a:moveTo>
                    <a:lnTo>
                      <a:pt x="23" y="5"/>
                    </a:lnTo>
                    <a:lnTo>
                      <a:pt x="59" y="29"/>
                    </a:lnTo>
                    <a:lnTo>
                      <a:pt x="53" y="43"/>
                    </a:lnTo>
                    <a:lnTo>
                      <a:pt x="82" y="55"/>
                    </a:lnTo>
                    <a:lnTo>
                      <a:pt x="157" y="55"/>
                    </a:lnTo>
                    <a:lnTo>
                      <a:pt x="75" y="67"/>
                    </a:lnTo>
                    <a:lnTo>
                      <a:pt x="53" y="43"/>
                    </a:lnTo>
                    <a:lnTo>
                      <a:pt x="33" y="38"/>
                    </a:lnTo>
                    <a:lnTo>
                      <a:pt x="0" y="0"/>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3" name="Freeform 23">
                <a:extLst>
                  <a:ext uri="{FF2B5EF4-FFF2-40B4-BE49-F238E27FC236}">
                    <a16:creationId xmlns:a16="http://schemas.microsoft.com/office/drawing/2014/main" id="{1FDF1F94-C047-4609-BCDA-7389A186F8E3}"/>
                  </a:ext>
                </a:extLst>
              </p:cNvPr>
              <p:cNvSpPr>
                <a:spLocks/>
              </p:cNvSpPr>
              <p:nvPr/>
            </p:nvSpPr>
            <p:spPr bwMode="auto">
              <a:xfrm>
                <a:off x="5422" y="1203"/>
                <a:ext cx="169" cy="159"/>
              </a:xfrm>
              <a:custGeom>
                <a:avLst/>
                <a:gdLst>
                  <a:gd name="T0" fmla="*/ 135 w 169"/>
                  <a:gd name="T1" fmla="*/ 155 h 159"/>
                  <a:gd name="T2" fmla="*/ 127 w 169"/>
                  <a:gd name="T3" fmla="*/ 152 h 159"/>
                  <a:gd name="T4" fmla="*/ 109 w 169"/>
                  <a:gd name="T5" fmla="*/ 134 h 159"/>
                  <a:gd name="T6" fmla="*/ 93 w 169"/>
                  <a:gd name="T7" fmla="*/ 130 h 159"/>
                  <a:gd name="T8" fmla="*/ 88 w 169"/>
                  <a:gd name="T9" fmla="*/ 119 h 159"/>
                  <a:gd name="T10" fmla="*/ 78 w 169"/>
                  <a:gd name="T11" fmla="*/ 111 h 159"/>
                  <a:gd name="T12" fmla="*/ 61 w 169"/>
                  <a:gd name="T13" fmla="*/ 111 h 159"/>
                  <a:gd name="T14" fmla="*/ 44 w 169"/>
                  <a:gd name="T15" fmla="*/ 118 h 159"/>
                  <a:gd name="T16" fmla="*/ 28 w 169"/>
                  <a:gd name="T17" fmla="*/ 121 h 159"/>
                  <a:gd name="T18" fmla="*/ 11 w 169"/>
                  <a:gd name="T19" fmla="*/ 121 h 159"/>
                  <a:gd name="T20" fmla="*/ 10 w 169"/>
                  <a:gd name="T21" fmla="*/ 109 h 159"/>
                  <a:gd name="T22" fmla="*/ 4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4 w 169"/>
                  <a:gd name="T35" fmla="*/ 15 h 159"/>
                  <a:gd name="T36" fmla="*/ 69 w 169"/>
                  <a:gd name="T37" fmla="*/ 17 h 159"/>
                  <a:gd name="T38" fmla="*/ 80 w 169"/>
                  <a:gd name="T39" fmla="*/ 7 h 159"/>
                  <a:gd name="T40" fmla="*/ 89 w 169"/>
                  <a:gd name="T41" fmla="*/ 5 h 159"/>
                  <a:gd name="T42" fmla="*/ 103 w 169"/>
                  <a:gd name="T43" fmla="*/ 24 h 159"/>
                  <a:gd name="T44" fmla="*/ 117 w 169"/>
                  <a:gd name="T45" fmla="*/ 30 h 159"/>
                  <a:gd name="T46" fmla="*/ 117 w 169"/>
                  <a:gd name="T47" fmla="*/ 11 h 159"/>
                  <a:gd name="T48" fmla="*/ 123 w 169"/>
                  <a:gd name="T49" fmla="*/ 0 h 159"/>
                  <a:gd name="T50" fmla="*/ 132 w 169"/>
                  <a:gd name="T51" fmla="*/ 15 h 159"/>
                  <a:gd name="T52" fmla="*/ 140 w 169"/>
                  <a:gd name="T53" fmla="*/ 43 h 159"/>
                  <a:gd name="T54" fmla="*/ 157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159"/>
                  <a:gd name="T101" fmla="*/ 169 w 169"/>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159">
                    <a:moveTo>
                      <a:pt x="140" y="154"/>
                    </a:moveTo>
                    <a:lnTo>
                      <a:pt x="135" y="155"/>
                    </a:lnTo>
                    <a:lnTo>
                      <a:pt x="132" y="158"/>
                    </a:lnTo>
                    <a:lnTo>
                      <a:pt x="127" y="152"/>
                    </a:lnTo>
                    <a:lnTo>
                      <a:pt x="113" y="145"/>
                    </a:lnTo>
                    <a:lnTo>
                      <a:pt x="109" y="134"/>
                    </a:lnTo>
                    <a:lnTo>
                      <a:pt x="105" y="130"/>
                    </a:lnTo>
                    <a:lnTo>
                      <a:pt x="93" y="130"/>
                    </a:lnTo>
                    <a:lnTo>
                      <a:pt x="93" y="122"/>
                    </a:lnTo>
                    <a:lnTo>
                      <a:pt x="88" y="119"/>
                    </a:lnTo>
                    <a:lnTo>
                      <a:pt x="87" y="112"/>
                    </a:lnTo>
                    <a:lnTo>
                      <a:pt x="78" y="111"/>
                    </a:lnTo>
                    <a:lnTo>
                      <a:pt x="69" y="109"/>
                    </a:lnTo>
                    <a:lnTo>
                      <a:pt x="61" y="111"/>
                    </a:lnTo>
                    <a:lnTo>
                      <a:pt x="61" y="112"/>
                    </a:lnTo>
                    <a:lnTo>
                      <a:pt x="44" y="118"/>
                    </a:lnTo>
                    <a:lnTo>
                      <a:pt x="44" y="121"/>
                    </a:lnTo>
                    <a:lnTo>
                      <a:pt x="28" y="121"/>
                    </a:lnTo>
                    <a:lnTo>
                      <a:pt x="20" y="126"/>
                    </a:lnTo>
                    <a:lnTo>
                      <a:pt x="11" y="121"/>
                    </a:lnTo>
                    <a:lnTo>
                      <a:pt x="10" y="119"/>
                    </a:lnTo>
                    <a:lnTo>
                      <a:pt x="10" y="109"/>
                    </a:lnTo>
                    <a:lnTo>
                      <a:pt x="7" y="99"/>
                    </a:lnTo>
                    <a:lnTo>
                      <a:pt x="4" y="91"/>
                    </a:lnTo>
                    <a:lnTo>
                      <a:pt x="5" y="84"/>
                    </a:lnTo>
                    <a:lnTo>
                      <a:pt x="2" y="81"/>
                    </a:lnTo>
                    <a:lnTo>
                      <a:pt x="0" y="66"/>
                    </a:lnTo>
                    <a:lnTo>
                      <a:pt x="2" y="56"/>
                    </a:lnTo>
                    <a:lnTo>
                      <a:pt x="11" y="48"/>
                    </a:lnTo>
                    <a:lnTo>
                      <a:pt x="31" y="43"/>
                    </a:lnTo>
                    <a:lnTo>
                      <a:pt x="36" y="36"/>
                    </a:lnTo>
                    <a:lnTo>
                      <a:pt x="34" y="29"/>
                    </a:lnTo>
                    <a:lnTo>
                      <a:pt x="39" y="27"/>
                    </a:lnTo>
                    <a:lnTo>
                      <a:pt x="40" y="30"/>
                    </a:lnTo>
                    <a:lnTo>
                      <a:pt x="43" y="25"/>
                    </a:lnTo>
                    <a:lnTo>
                      <a:pt x="54" y="15"/>
                    </a:lnTo>
                    <a:lnTo>
                      <a:pt x="61" y="20"/>
                    </a:lnTo>
                    <a:lnTo>
                      <a:pt x="69" y="17"/>
                    </a:lnTo>
                    <a:lnTo>
                      <a:pt x="73" y="9"/>
                    </a:lnTo>
                    <a:lnTo>
                      <a:pt x="80" y="7"/>
                    </a:lnTo>
                    <a:lnTo>
                      <a:pt x="78" y="1"/>
                    </a:lnTo>
                    <a:lnTo>
                      <a:pt x="89" y="5"/>
                    </a:lnTo>
                    <a:lnTo>
                      <a:pt x="98" y="3"/>
                    </a:lnTo>
                    <a:lnTo>
                      <a:pt x="103" y="24"/>
                    </a:lnTo>
                    <a:lnTo>
                      <a:pt x="109" y="30"/>
                    </a:lnTo>
                    <a:lnTo>
                      <a:pt x="117" y="30"/>
                    </a:lnTo>
                    <a:lnTo>
                      <a:pt x="119" y="17"/>
                    </a:lnTo>
                    <a:lnTo>
                      <a:pt x="117" y="11"/>
                    </a:lnTo>
                    <a:lnTo>
                      <a:pt x="119" y="1"/>
                    </a:lnTo>
                    <a:lnTo>
                      <a:pt x="123" y="0"/>
                    </a:lnTo>
                    <a:lnTo>
                      <a:pt x="127" y="12"/>
                    </a:lnTo>
                    <a:lnTo>
                      <a:pt x="132" y="15"/>
                    </a:lnTo>
                    <a:lnTo>
                      <a:pt x="135" y="27"/>
                    </a:lnTo>
                    <a:lnTo>
                      <a:pt x="140" y="43"/>
                    </a:lnTo>
                    <a:lnTo>
                      <a:pt x="147" y="47"/>
                    </a:lnTo>
                    <a:lnTo>
                      <a:pt x="157"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4" name="Freeform 24">
                <a:extLst>
                  <a:ext uri="{FF2B5EF4-FFF2-40B4-BE49-F238E27FC236}">
                    <a16:creationId xmlns:a16="http://schemas.microsoft.com/office/drawing/2014/main" id="{2726C60A-9E0C-4A75-9E1E-F1FBB6259B70}"/>
                  </a:ext>
                </a:extLst>
              </p:cNvPr>
              <p:cNvSpPr>
                <a:spLocks/>
              </p:cNvSpPr>
              <p:nvPr/>
            </p:nvSpPr>
            <p:spPr bwMode="auto">
              <a:xfrm>
                <a:off x="5557" y="1370"/>
                <a:ext cx="17" cy="20"/>
              </a:xfrm>
              <a:custGeom>
                <a:avLst/>
                <a:gdLst>
                  <a:gd name="T0" fmla="*/ 8 w 17"/>
                  <a:gd name="T1" fmla="*/ 16 h 20"/>
                  <a:gd name="T2" fmla="*/ 3 w 17"/>
                  <a:gd name="T3" fmla="*/ 13 h 20"/>
                  <a:gd name="T4" fmla="*/ 3 w 17"/>
                  <a:gd name="T5" fmla="*/ 10 h 20"/>
                  <a:gd name="T6" fmla="*/ 3 w 17"/>
                  <a:gd name="T7" fmla="*/ 8 h 20"/>
                  <a:gd name="T8" fmla="*/ 2 w 17"/>
                  <a:gd name="T9" fmla="*/ 5 h 20"/>
                  <a:gd name="T10" fmla="*/ 0 w 17"/>
                  <a:gd name="T11" fmla="*/ 0 h 20"/>
                  <a:gd name="T12" fmla="*/ 3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3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0"/>
                  <a:gd name="T56" fmla="*/ 17 w 17"/>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0">
                    <a:moveTo>
                      <a:pt x="8" y="16"/>
                    </a:moveTo>
                    <a:lnTo>
                      <a:pt x="3" y="13"/>
                    </a:lnTo>
                    <a:lnTo>
                      <a:pt x="3" y="10"/>
                    </a:lnTo>
                    <a:lnTo>
                      <a:pt x="3" y="8"/>
                    </a:lnTo>
                    <a:lnTo>
                      <a:pt x="2" y="5"/>
                    </a:lnTo>
                    <a:lnTo>
                      <a:pt x="0" y="0"/>
                    </a:lnTo>
                    <a:lnTo>
                      <a:pt x="3" y="0"/>
                    </a:lnTo>
                    <a:lnTo>
                      <a:pt x="8" y="2"/>
                    </a:lnTo>
                    <a:lnTo>
                      <a:pt x="11" y="2"/>
                    </a:lnTo>
                    <a:lnTo>
                      <a:pt x="12" y="2"/>
                    </a:lnTo>
                    <a:lnTo>
                      <a:pt x="16" y="0"/>
                    </a:lnTo>
                    <a:lnTo>
                      <a:pt x="16" y="8"/>
                    </a:lnTo>
                    <a:lnTo>
                      <a:pt x="13" y="10"/>
                    </a:lnTo>
                    <a:lnTo>
                      <a:pt x="12" y="13"/>
                    </a:lnTo>
                    <a:lnTo>
                      <a:pt x="12" y="16"/>
                    </a:lnTo>
                    <a:lnTo>
                      <a:pt x="11" y="16"/>
                    </a:lnTo>
                    <a:lnTo>
                      <a:pt x="11" y="19"/>
                    </a:lnTo>
                    <a:lnTo>
                      <a:pt x="8" y="16"/>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5" name="Freeform 25">
                <a:extLst>
                  <a:ext uri="{FF2B5EF4-FFF2-40B4-BE49-F238E27FC236}">
                    <a16:creationId xmlns:a16="http://schemas.microsoft.com/office/drawing/2014/main" id="{8DACE3D2-DC05-4BAC-BE20-CD5AE52CDB3B}"/>
                  </a:ext>
                </a:extLst>
              </p:cNvPr>
              <p:cNvSpPr>
                <a:spLocks/>
              </p:cNvSpPr>
              <p:nvPr/>
            </p:nvSpPr>
            <p:spPr bwMode="auto">
              <a:xfrm>
                <a:off x="4966" y="1189"/>
                <a:ext cx="18" cy="76"/>
              </a:xfrm>
              <a:custGeom>
                <a:avLst/>
                <a:gdLst>
                  <a:gd name="T0" fmla="*/ 2 w 18"/>
                  <a:gd name="T1" fmla="*/ 26 h 76"/>
                  <a:gd name="T2" fmla="*/ 9 w 18"/>
                  <a:gd name="T3" fmla="*/ 20 h 76"/>
                  <a:gd name="T4" fmla="*/ 14 w 18"/>
                  <a:gd name="T5" fmla="*/ 0 h 76"/>
                  <a:gd name="T6" fmla="*/ 17 w 18"/>
                  <a:gd name="T7" fmla="*/ 30 h 76"/>
                  <a:gd name="T8" fmla="*/ 11 w 18"/>
                  <a:gd name="T9" fmla="*/ 67 h 76"/>
                  <a:gd name="T10" fmla="*/ 0 w 18"/>
                  <a:gd name="T11" fmla="*/ 75 h 76"/>
                  <a:gd name="T12" fmla="*/ 0 w 18"/>
                  <a:gd name="T13" fmla="*/ 57 h 76"/>
                  <a:gd name="T14" fmla="*/ 3 w 18"/>
                  <a:gd name="T15" fmla="*/ 45 h 76"/>
                  <a:gd name="T16" fmla="*/ 2 w 18"/>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6"/>
                  <a:gd name="T29" fmla="*/ 18 w 18"/>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6">
                    <a:moveTo>
                      <a:pt x="2" y="26"/>
                    </a:moveTo>
                    <a:lnTo>
                      <a:pt x="9" y="20"/>
                    </a:lnTo>
                    <a:lnTo>
                      <a:pt x="14" y="0"/>
                    </a:lnTo>
                    <a:lnTo>
                      <a:pt x="17" y="30"/>
                    </a:lnTo>
                    <a:lnTo>
                      <a:pt x="11" y="67"/>
                    </a:lnTo>
                    <a:lnTo>
                      <a:pt x="0" y="75"/>
                    </a:lnTo>
                    <a:lnTo>
                      <a:pt x="0" y="57"/>
                    </a:lnTo>
                    <a:lnTo>
                      <a:pt x="3" y="45"/>
                    </a:lnTo>
                    <a:lnTo>
                      <a:pt x="2" y="26"/>
                    </a:lnTo>
                  </a:path>
                </a:pathLst>
              </a:custGeom>
              <a:gradFill rotWithShape="0">
                <a:gsLst>
                  <a:gs pos="0">
                    <a:srgbClr val="000000"/>
                  </a:gs>
                  <a:gs pos="100000">
                    <a:srgbClr val="00CC99"/>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2052" name="Rectangle 26">
            <a:extLst>
              <a:ext uri="{FF2B5EF4-FFF2-40B4-BE49-F238E27FC236}">
                <a16:creationId xmlns:a16="http://schemas.microsoft.com/office/drawing/2014/main" id="{139605A5-E77B-40F8-B50E-820D2FED14D4}"/>
              </a:ext>
            </a:extLst>
          </p:cNvPr>
          <p:cNvSpPr>
            <a:spLocks noChangeArrowheads="1"/>
          </p:cNvSpPr>
          <p:nvPr/>
        </p:nvSpPr>
        <p:spPr bwMode="auto">
          <a:xfrm>
            <a:off x="107950" y="306388"/>
            <a:ext cx="6985000" cy="1370012"/>
          </a:xfrm>
          <a:prstGeom prst="rect">
            <a:avLst/>
          </a:prstGeom>
          <a:solidFill>
            <a:srgbClr val="FBC5F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tr-TR" altLang="tr-TR" sz="2800" b="1" i="0" u="none" strike="noStrike" kern="1200" cap="none" spc="0" normalizeH="0" baseline="0" noProof="0" dirty="0">
                <a:ln>
                  <a:noFill/>
                </a:ln>
                <a:solidFill>
                  <a:srgbClr val="C00000"/>
                </a:solidFill>
                <a:effectLst/>
                <a:highlight>
                  <a:srgbClr val="FFFF00"/>
                </a:highlight>
                <a:uLnTx/>
                <a:uFillTx/>
                <a:latin typeface="Verdana" panose="020B0604030504040204" pitchFamily="34" charset="0"/>
                <a:ea typeface="+mn-ea"/>
                <a:cs typeface="+mn-cs"/>
              </a:rPr>
              <a:t>Günümüzde Dünya Nüfusu, </a:t>
            </a:r>
            <a:br>
              <a:rPr kumimoji="0" lang="tr-TR" altLang="tr-TR" sz="2800" b="1" i="0" u="none" strike="noStrike" kern="1200" cap="none" spc="0" normalizeH="0" baseline="0" noProof="0" dirty="0">
                <a:ln>
                  <a:noFill/>
                </a:ln>
                <a:solidFill>
                  <a:srgbClr val="C00000"/>
                </a:solidFill>
                <a:effectLst/>
                <a:highlight>
                  <a:srgbClr val="FFFF00"/>
                </a:highlight>
                <a:uLnTx/>
                <a:uFillTx/>
                <a:latin typeface="Verdana" panose="020B0604030504040204" pitchFamily="34" charset="0"/>
                <a:ea typeface="+mn-ea"/>
                <a:cs typeface="+mn-cs"/>
              </a:rPr>
            </a:br>
            <a:r>
              <a:rPr kumimoji="0" lang="tr-TR" altLang="tr-TR" sz="2800" b="1" i="0" u="none" strike="noStrike" kern="1200" cap="none" spc="0" normalizeH="0" baseline="0" noProof="0" dirty="0">
                <a:ln>
                  <a:noFill/>
                </a:ln>
                <a:solidFill>
                  <a:srgbClr val="C00000"/>
                </a:solidFill>
                <a:effectLst/>
                <a:highlight>
                  <a:srgbClr val="FFFF00"/>
                </a:highlight>
                <a:uLnTx/>
                <a:uFillTx/>
                <a:latin typeface="Verdana" panose="020B0604030504040204" pitchFamily="34" charset="0"/>
                <a:ea typeface="+mn-ea"/>
                <a:cs typeface="+mn-cs"/>
              </a:rPr>
              <a:t>Tarihin Hiçbir Döneminde  Olmadığı Ölçüde Hızla Artmakta!</a:t>
            </a:r>
          </a:p>
        </p:txBody>
      </p:sp>
      <p:grpSp>
        <p:nvGrpSpPr>
          <p:cNvPr id="2053" name="Group 27">
            <a:extLst>
              <a:ext uri="{FF2B5EF4-FFF2-40B4-BE49-F238E27FC236}">
                <a16:creationId xmlns:a16="http://schemas.microsoft.com/office/drawing/2014/main" id="{FD02E873-249D-48EC-BBF4-55B15419C0F2}"/>
              </a:ext>
            </a:extLst>
          </p:cNvPr>
          <p:cNvGrpSpPr>
            <a:grpSpLocks/>
          </p:cNvGrpSpPr>
          <p:nvPr/>
        </p:nvGrpSpPr>
        <p:grpSpPr bwMode="auto">
          <a:xfrm>
            <a:off x="0" y="1989138"/>
            <a:ext cx="9146089" cy="4868862"/>
            <a:chOff x="180" y="1325"/>
            <a:chExt cx="5347" cy="2830"/>
          </a:xfrm>
        </p:grpSpPr>
        <p:graphicFrame>
          <p:nvGraphicFramePr>
            <p:cNvPr id="2050" name="Object 28">
              <a:hlinkClick r:id="" action="ppaction://ole?verb=0"/>
              <a:extLst>
                <a:ext uri="{FF2B5EF4-FFF2-40B4-BE49-F238E27FC236}">
                  <a16:creationId xmlns:a16="http://schemas.microsoft.com/office/drawing/2014/main" id="{D4C109B6-E9A5-4735-99DB-1D285EC46CB1}"/>
                </a:ext>
              </a:extLst>
            </p:cNvPr>
            <p:cNvGraphicFramePr>
              <a:graphicFrameLocks/>
            </p:cNvGraphicFramePr>
            <p:nvPr/>
          </p:nvGraphicFramePr>
          <p:xfrm>
            <a:off x="180" y="1325"/>
            <a:ext cx="5347" cy="2830"/>
          </p:xfrm>
          <a:graphic>
            <a:graphicData uri="http://schemas.openxmlformats.org/presentationml/2006/ole">
              <mc:AlternateContent xmlns:mc="http://schemas.openxmlformats.org/markup-compatibility/2006">
                <mc:Choice xmlns:v="urn:schemas-microsoft-com:vml" Requires="v">
                  <p:oleObj spid="_x0000_s17482" name="Grafik" r:id="rId4" imgW="7528560" imgH="3596568" progId="MSGraph.Chart.8">
                    <p:embed followColorScheme="full"/>
                  </p:oleObj>
                </mc:Choice>
                <mc:Fallback>
                  <p:oleObj name="Grafik" r:id="rId4" imgW="7528560" imgH="3596568" progId="MSGraph.Chart.8">
                    <p:embed followColorScheme="full"/>
                    <p:pic>
                      <p:nvPicPr>
                        <p:cNvPr id="0" name="Picture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 y="1325"/>
                          <a:ext cx="5347" cy="2830"/>
                        </a:xfrm>
                        <a:prstGeom prst="rect">
                          <a:avLst/>
                        </a:prstGeom>
                        <a:solidFill>
                          <a:srgbClr val="FBC5F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29">
              <a:extLst>
                <a:ext uri="{FF2B5EF4-FFF2-40B4-BE49-F238E27FC236}">
                  <a16:creationId xmlns:a16="http://schemas.microsoft.com/office/drawing/2014/main" id="{89EA2D2D-E124-47CB-B24A-2F6D8A55C441}"/>
                </a:ext>
              </a:extLst>
            </p:cNvPr>
            <p:cNvSpPr>
              <a:spLocks noChangeArrowheads="1"/>
            </p:cNvSpPr>
            <p:nvPr/>
          </p:nvSpPr>
          <p:spPr bwMode="auto">
            <a:xfrm>
              <a:off x="584" y="3483"/>
              <a:ext cx="200" cy="166"/>
            </a:xfrm>
            <a:prstGeom prst="rect">
              <a:avLst/>
            </a:prstGeom>
            <a:solidFill>
              <a:srgbClr val="FBC5F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5" name="Line 30">
              <a:extLst>
                <a:ext uri="{FF2B5EF4-FFF2-40B4-BE49-F238E27FC236}">
                  <a16:creationId xmlns:a16="http://schemas.microsoft.com/office/drawing/2014/main" id="{B74D6B79-FE7F-4306-AFFE-1230EF441E65}"/>
                </a:ext>
              </a:extLst>
            </p:cNvPr>
            <p:cNvSpPr>
              <a:spLocks noChangeShapeType="1"/>
            </p:cNvSpPr>
            <p:nvPr/>
          </p:nvSpPr>
          <p:spPr bwMode="auto">
            <a:xfrm flipH="1" flipV="1">
              <a:off x="4455" y="1567"/>
              <a:ext cx="256" cy="171"/>
            </a:xfrm>
            <a:prstGeom prst="line">
              <a:avLst/>
            </a:prstGeom>
            <a:noFill/>
            <a:ln w="1270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6" name="Rectangle 31">
              <a:extLst>
                <a:ext uri="{FF2B5EF4-FFF2-40B4-BE49-F238E27FC236}">
                  <a16:creationId xmlns:a16="http://schemas.microsoft.com/office/drawing/2014/main" id="{F486ECD6-F772-42CE-BFAD-93426851719F}"/>
                </a:ext>
              </a:extLst>
            </p:cNvPr>
            <p:cNvSpPr>
              <a:spLocks noChangeArrowheads="1"/>
            </p:cNvSpPr>
            <p:nvPr/>
          </p:nvSpPr>
          <p:spPr bwMode="auto">
            <a:xfrm>
              <a:off x="1979" y="1410"/>
              <a:ext cx="3133" cy="299"/>
            </a:xfrm>
            <a:prstGeom prst="rect">
              <a:avLst/>
            </a:prstGeom>
            <a:solidFill>
              <a:srgbClr val="FBC5F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tr-TR" altLang="tr-TR" sz="1400" b="1" i="0" u="none" strike="noStrike" kern="1200" cap="none" spc="0" normalizeH="0" baseline="0" noProof="0">
                  <a:ln>
                    <a:noFill/>
                  </a:ln>
                  <a:solidFill>
                    <a:srgbClr val="000066"/>
                  </a:solidFill>
                  <a:effectLst/>
                  <a:uLnTx/>
                  <a:uFillTx/>
                  <a:latin typeface="Verdana" panose="020B0604030504040204" pitchFamily="34" charset="0"/>
                  <a:ea typeface="+mn-ea"/>
                  <a:cs typeface="+mn-cs"/>
                </a:rPr>
                <a:t>Yapılan tahminlere göre 2025 yılında dünya nüfusu </a:t>
              </a:r>
            </a:p>
            <a:p>
              <a:pPr marL="0" marR="0" lvl="0" indent="0" algn="l" defTabSz="762000" rtl="0" eaLnBrk="0" fontAlgn="base" latinLnBrk="0" hangingPunct="0">
                <a:lnSpc>
                  <a:spcPct val="100000"/>
                </a:lnSpc>
                <a:spcBef>
                  <a:spcPct val="0"/>
                </a:spcBef>
                <a:spcAft>
                  <a:spcPct val="0"/>
                </a:spcAft>
                <a:buClrTx/>
                <a:buSzTx/>
                <a:buFontTx/>
                <a:buNone/>
                <a:tabLst/>
                <a:defRPr/>
              </a:pPr>
              <a:r>
                <a:rPr kumimoji="0" lang="tr-TR" altLang="tr-TR" sz="1400" b="1" i="0" u="none" strike="noStrike" kern="1200" cap="none" spc="0" normalizeH="0" baseline="0" noProof="0">
                  <a:ln>
                    <a:noFill/>
                  </a:ln>
                  <a:solidFill>
                    <a:srgbClr val="000066"/>
                  </a:solidFill>
                  <a:effectLst/>
                  <a:uLnTx/>
                  <a:uFillTx/>
                  <a:latin typeface="Verdana" panose="020B0604030504040204" pitchFamily="34" charset="0"/>
                  <a:ea typeface="+mn-ea"/>
                  <a:cs typeface="+mn-cs"/>
                </a:rPr>
                <a:t>8 milyarı bulacaktır.</a:t>
              </a:r>
            </a:p>
          </p:txBody>
        </p:sp>
        <p:sp>
          <p:nvSpPr>
            <p:cNvPr id="2057" name="Rectangle 32">
              <a:extLst>
                <a:ext uri="{FF2B5EF4-FFF2-40B4-BE49-F238E27FC236}">
                  <a16:creationId xmlns:a16="http://schemas.microsoft.com/office/drawing/2014/main" id="{6E417428-17AF-48EE-B569-5741E7FBC4ED}"/>
                </a:ext>
              </a:extLst>
            </p:cNvPr>
            <p:cNvSpPr>
              <a:spLocks noChangeArrowheads="1"/>
            </p:cNvSpPr>
            <p:nvPr/>
          </p:nvSpPr>
          <p:spPr bwMode="auto">
            <a:xfrm>
              <a:off x="746" y="1742"/>
              <a:ext cx="402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tr-TR" altLang="tr-TR"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1930’larda 2 milyar olan nüfus, 1960’ta 3, 1975’te 4, 1987’de </a:t>
              </a:r>
              <a:br>
                <a:rPr kumimoji="0" lang="tr-TR" altLang="tr-TR"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br>
              <a:r>
                <a:rPr kumimoji="0" lang="tr-TR" altLang="tr-TR"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 milyara ulaştı. 2000 yılında yaklaşık 6 milyar olan dünya nüfusu </a:t>
              </a:r>
              <a:br>
                <a:rPr kumimoji="0" lang="tr-TR" altLang="tr-TR"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br>
              <a:r>
                <a:rPr kumimoji="0" lang="tr-TR" altLang="tr-TR"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son 70 yılda 3 kat artmış oldu! </a:t>
              </a:r>
            </a:p>
          </p:txBody>
        </p:sp>
        <p:sp>
          <p:nvSpPr>
            <p:cNvPr id="2058" name="Line 33">
              <a:extLst>
                <a:ext uri="{FF2B5EF4-FFF2-40B4-BE49-F238E27FC236}">
                  <a16:creationId xmlns:a16="http://schemas.microsoft.com/office/drawing/2014/main" id="{156BF046-23D3-4CD3-9111-B71E6E367610}"/>
                </a:ext>
              </a:extLst>
            </p:cNvPr>
            <p:cNvSpPr>
              <a:spLocks noChangeShapeType="1"/>
            </p:cNvSpPr>
            <p:nvPr/>
          </p:nvSpPr>
          <p:spPr bwMode="auto">
            <a:xfrm>
              <a:off x="4276" y="2049"/>
              <a:ext cx="371" cy="211"/>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9" name="Rectangle 34">
              <a:extLst>
                <a:ext uri="{FF2B5EF4-FFF2-40B4-BE49-F238E27FC236}">
                  <a16:creationId xmlns:a16="http://schemas.microsoft.com/office/drawing/2014/main" id="{B592A2C3-DCB2-4161-AAE5-A7EB9DE04F9D}"/>
                </a:ext>
              </a:extLst>
            </p:cNvPr>
            <p:cNvSpPr>
              <a:spLocks noChangeArrowheads="1"/>
            </p:cNvSpPr>
            <p:nvPr/>
          </p:nvSpPr>
          <p:spPr bwMode="auto">
            <a:xfrm>
              <a:off x="1676" y="2517"/>
              <a:ext cx="3195" cy="175"/>
            </a:xfrm>
            <a:prstGeom prst="rect">
              <a:avLst/>
            </a:prstGeom>
            <a:solidFill>
              <a:srgbClr val="FBC5F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tr-TR" altLang="tr-TR" sz="14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Nüfusun 1 milyar daha artması 130 yılda gerçekleşti</a:t>
              </a:r>
              <a:r>
                <a:rPr kumimoji="0" lang="tr-TR" altLang="tr-TR" sz="12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a:t>
              </a:r>
            </a:p>
          </p:txBody>
        </p:sp>
        <p:sp>
          <p:nvSpPr>
            <p:cNvPr id="2060" name="Line 35">
              <a:extLst>
                <a:ext uri="{FF2B5EF4-FFF2-40B4-BE49-F238E27FC236}">
                  <a16:creationId xmlns:a16="http://schemas.microsoft.com/office/drawing/2014/main" id="{470FBFBF-06AB-44ED-A06C-DB2994C1150E}"/>
                </a:ext>
              </a:extLst>
            </p:cNvPr>
            <p:cNvSpPr>
              <a:spLocks noChangeShapeType="1"/>
            </p:cNvSpPr>
            <p:nvPr/>
          </p:nvSpPr>
          <p:spPr bwMode="auto">
            <a:xfrm>
              <a:off x="4280" y="2684"/>
              <a:ext cx="267" cy="182"/>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61" name="Line 36">
              <a:extLst>
                <a:ext uri="{FF2B5EF4-FFF2-40B4-BE49-F238E27FC236}">
                  <a16:creationId xmlns:a16="http://schemas.microsoft.com/office/drawing/2014/main" id="{26A3B16C-9160-4FB8-BC7E-509C783F8B2E}"/>
                </a:ext>
              </a:extLst>
            </p:cNvPr>
            <p:cNvSpPr>
              <a:spLocks noChangeShapeType="1"/>
            </p:cNvSpPr>
            <p:nvPr/>
          </p:nvSpPr>
          <p:spPr bwMode="auto">
            <a:xfrm flipH="1" flipV="1">
              <a:off x="3718" y="3132"/>
              <a:ext cx="250" cy="137"/>
            </a:xfrm>
            <a:prstGeom prst="line">
              <a:avLst/>
            </a:prstGeom>
            <a:noFill/>
            <a:ln w="1270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62" name="Rectangle 37">
              <a:extLst>
                <a:ext uri="{FF2B5EF4-FFF2-40B4-BE49-F238E27FC236}">
                  <a16:creationId xmlns:a16="http://schemas.microsoft.com/office/drawing/2014/main" id="{B84364F0-0803-48FB-8668-CF874CE314AD}"/>
                </a:ext>
              </a:extLst>
            </p:cNvPr>
            <p:cNvSpPr>
              <a:spLocks noChangeArrowheads="1"/>
            </p:cNvSpPr>
            <p:nvPr/>
          </p:nvSpPr>
          <p:spPr bwMode="auto">
            <a:xfrm>
              <a:off x="1174" y="2850"/>
              <a:ext cx="3209" cy="303"/>
            </a:xfrm>
            <a:prstGeom prst="rect">
              <a:avLst/>
            </a:prstGeom>
            <a:solidFill>
              <a:srgbClr val="FBC5F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tr-TR" altLang="tr-TR" sz="1400" b="1" i="0" u="none" strike="noStrike" kern="1200" cap="none" spc="0" normalizeH="0" baseline="0" noProof="0" dirty="0">
                  <a:ln>
                    <a:noFill/>
                  </a:ln>
                  <a:solidFill>
                    <a:srgbClr val="000066"/>
                  </a:solidFill>
                  <a:effectLst/>
                  <a:uLnTx/>
                  <a:uFillTx/>
                  <a:latin typeface="Verdana" panose="020B0604030504040204" pitchFamily="34" charset="0"/>
                  <a:ea typeface="+mn-ea"/>
                  <a:cs typeface="+mn-cs"/>
                </a:rPr>
                <a:t>İnsanlığın 1 milyar nüfusa ulaşabilmesi için zamanın</a:t>
              </a:r>
            </a:p>
            <a:p>
              <a:pPr marL="0" marR="0" lvl="0" indent="0" algn="l" defTabSz="762000" rtl="0" eaLnBrk="0" fontAlgn="base" latinLnBrk="0" hangingPunct="0">
                <a:lnSpc>
                  <a:spcPct val="100000"/>
                </a:lnSpc>
                <a:spcBef>
                  <a:spcPct val="0"/>
                </a:spcBef>
                <a:spcAft>
                  <a:spcPct val="0"/>
                </a:spcAft>
                <a:buClrTx/>
                <a:buSzTx/>
                <a:buFontTx/>
                <a:buNone/>
                <a:tabLst/>
                <a:defRPr/>
              </a:pPr>
              <a:r>
                <a:rPr kumimoji="0" lang="tr-TR" altLang="tr-TR" sz="1400" b="1" i="0" u="none" strike="noStrike" kern="1200" cap="none" spc="0" normalizeH="0" baseline="0" noProof="0" dirty="0">
                  <a:ln>
                    <a:noFill/>
                  </a:ln>
                  <a:solidFill>
                    <a:srgbClr val="000066"/>
                  </a:solidFill>
                  <a:effectLst/>
                  <a:uLnTx/>
                  <a:uFillTx/>
                  <a:latin typeface="Verdana" panose="020B0604030504040204" pitchFamily="34" charset="0"/>
                  <a:ea typeface="+mn-ea"/>
                  <a:cs typeface="+mn-cs"/>
                </a:rPr>
                <a:t>başlangıcından 1800 yılına dek binlerce yıl gerekti</a:t>
              </a:r>
            </a:p>
          </p:txBody>
        </p:sp>
      </p:grpSp>
      <p:sp>
        <p:nvSpPr>
          <p:cNvPr id="38" name="Date Placeholder 5"/>
          <p:cNvSpPr>
            <a:spLocks noGrp="1"/>
          </p:cNvSpPr>
          <p:nvPr>
            <p:ph type="dt" sz="quarter" idx="10"/>
          </p:nvPr>
        </p:nvSpPr>
        <p:spPr bwMode="auto">
          <a:xfrm>
            <a:off x="142875" y="6453336"/>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5E4ED664-CC77-47C8-93E3-2433D8338E69}" type="datetime1">
              <a:rPr kumimoji="0" lang="tr-TR" sz="1600" b="0" i="0" u="none" strike="noStrike" kern="0" cap="none" spc="0" normalizeH="0" baseline="0" noProof="0" smtClean="0">
                <a:ln>
                  <a:noFill/>
                </a:ln>
                <a:solidFill>
                  <a:sysClr val="windowText" lastClr="000000"/>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sz="16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39" name="Slide Number Placeholder 6"/>
          <p:cNvSpPr>
            <a:spLocks noGrp="1"/>
          </p:cNvSpPr>
          <p:nvPr>
            <p:ph type="sldNum" sz="quarter" idx="12"/>
          </p:nvPr>
        </p:nvSpPr>
        <p:spPr bwMode="auto">
          <a:xfrm>
            <a:off x="7096125" y="6543625"/>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lang="tr-TR" sz="1600" kern="0" dirty="0">
                <a:solidFill>
                  <a:sysClr val="windowText" lastClr="000000"/>
                </a:solidFill>
                <a:latin typeface="Calibri" pitchFamily="34" charset="0"/>
                <a:cs typeface="Calibri" pitchFamily="34" charset="0"/>
              </a:rPr>
              <a:t>32</a:t>
            </a:r>
            <a:endPar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Footer Placeholder 7"/>
          <p:cNvSpPr>
            <a:spLocks noGrp="1"/>
          </p:cNvSpPr>
          <p:nvPr>
            <p:ph type="ftr" sz="quarter" idx="11"/>
          </p:nvPr>
        </p:nvSpPr>
        <p:spPr bwMode="auto">
          <a:xfrm>
            <a:off x="3124200" y="6453336"/>
            <a:ext cx="360804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6"/>
              </a:rPr>
              <a:t>www.</a:t>
            </a:r>
            <a:r>
              <a:rPr kumimoji="0" lang="tr-TR" sz="16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hlinkClick r:id="rId6"/>
              </a:rPr>
              <a:t>ahmetsaltik</a:t>
            </a:r>
            <a:r>
              <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6"/>
              </a:rPr>
              <a:t>.net</a:t>
            </a:r>
            <a:r>
              <a:rPr kumimoji="0" lang="tr-TR" sz="16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p>
        </p:txBody>
      </p:sp>
    </p:spTree>
    <p:extLst>
      <p:ext uri="{BB962C8B-B14F-4D97-AF65-F5344CB8AC3E}">
        <p14:creationId xmlns:p14="http://schemas.microsoft.com/office/powerpoint/2010/main" val="33043607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457200" y="0"/>
            <a:ext cx="8229600" cy="857250"/>
          </a:xfrm>
        </p:spPr>
        <p:txBody>
          <a:bodyPr/>
          <a:lstStyle/>
          <a:p>
            <a:r>
              <a:rPr lang="tr-TR" b="1" u="sng" dirty="0">
                <a:solidFill>
                  <a:srgbClr val="990033"/>
                </a:solidFill>
              </a:rPr>
              <a:t>Bunları biliyor muydunuz ??</a:t>
            </a:r>
            <a:endParaRPr lang="tr-TR" dirty="0">
              <a:solidFill>
                <a:srgbClr val="990033"/>
              </a:solidFill>
            </a:endParaRPr>
          </a:p>
        </p:txBody>
      </p:sp>
      <p:sp>
        <p:nvSpPr>
          <p:cNvPr id="171011" name="Content Placeholder 2"/>
          <p:cNvSpPr>
            <a:spLocks noGrp="1"/>
          </p:cNvSpPr>
          <p:nvPr>
            <p:ph idx="1"/>
          </p:nvPr>
        </p:nvSpPr>
        <p:spPr>
          <a:xfrm>
            <a:off x="128588" y="928688"/>
            <a:ext cx="8801100" cy="2786062"/>
          </a:xfrm>
        </p:spPr>
        <p:txBody>
          <a:bodyPr/>
          <a:lstStyle/>
          <a:p>
            <a:pPr>
              <a:lnSpc>
                <a:spcPct val="90000"/>
              </a:lnSpc>
              <a:spcBef>
                <a:spcPct val="0"/>
              </a:spcBef>
            </a:pPr>
            <a:r>
              <a:rPr lang="tr-TR" b="1" dirty="0">
                <a:solidFill>
                  <a:srgbClr val="000066"/>
                </a:solidFill>
                <a:latin typeface="Calibri" pitchFamily="34" charset="0"/>
              </a:rPr>
              <a:t>Dünyada her saat 17 237, her 10 saniyede 48</a:t>
            </a:r>
            <a:endParaRPr lang="tr-TR" dirty="0">
              <a:solidFill>
                <a:srgbClr val="000066"/>
              </a:solidFill>
              <a:latin typeface="Calibri" pitchFamily="34" charset="0"/>
            </a:endParaRPr>
          </a:p>
          <a:p>
            <a:pPr>
              <a:lnSpc>
                <a:spcPct val="90000"/>
              </a:lnSpc>
              <a:spcBef>
                <a:spcPct val="0"/>
              </a:spcBef>
            </a:pPr>
            <a:r>
              <a:rPr lang="tr-TR" sz="3600" b="1" dirty="0">
                <a:solidFill>
                  <a:srgbClr val="003300"/>
                </a:solidFill>
                <a:latin typeface="Calibri" pitchFamily="34" charset="0"/>
              </a:rPr>
              <a:t>Türkiye'de her gün 2752, her saat 115 </a:t>
            </a:r>
            <a:br>
              <a:rPr lang="tr-TR" sz="3600" b="1" dirty="0">
                <a:solidFill>
                  <a:srgbClr val="003300"/>
                </a:solidFill>
                <a:latin typeface="Calibri" pitchFamily="34" charset="0"/>
              </a:rPr>
            </a:br>
            <a:r>
              <a:rPr lang="tr-TR" sz="3600" b="1" dirty="0">
                <a:solidFill>
                  <a:srgbClr val="003300"/>
                </a:solidFill>
                <a:latin typeface="Calibri" pitchFamily="34" charset="0"/>
              </a:rPr>
              <a:t>her 10 dakikada 19 bebek doğduğunu?</a:t>
            </a:r>
          </a:p>
          <a:p>
            <a:pPr>
              <a:lnSpc>
                <a:spcPct val="90000"/>
              </a:lnSpc>
              <a:spcBef>
                <a:spcPct val="0"/>
              </a:spcBef>
            </a:pPr>
            <a:r>
              <a:rPr lang="tr-TR" sz="3600" b="1" dirty="0">
                <a:solidFill>
                  <a:srgbClr val="800080"/>
                </a:solidFill>
                <a:latin typeface="Calibri" pitchFamily="34" charset="0"/>
              </a:rPr>
              <a:t>Dünya nüfusuna her gün 248 000 kişilik bir kentin, yılda 90 milyonluk bir </a:t>
            </a:r>
            <a:r>
              <a:rPr lang="tr-TR" sz="3600" b="1" dirty="0" err="1">
                <a:solidFill>
                  <a:srgbClr val="800080"/>
                </a:solidFill>
                <a:latin typeface="Calibri" pitchFamily="34" charset="0"/>
              </a:rPr>
              <a:t>Etyopya</a:t>
            </a:r>
            <a:r>
              <a:rPr lang="tr-TR" sz="3600" b="1" dirty="0">
                <a:solidFill>
                  <a:srgbClr val="800080"/>
                </a:solidFill>
                <a:latin typeface="Calibri" pitchFamily="34" charset="0"/>
              </a:rPr>
              <a:t> vb. </a:t>
            </a:r>
            <a:br>
              <a:rPr lang="tr-TR" sz="3600" b="1" dirty="0">
                <a:solidFill>
                  <a:srgbClr val="800080"/>
                </a:solidFill>
                <a:latin typeface="Calibri" pitchFamily="34" charset="0"/>
              </a:rPr>
            </a:br>
            <a:r>
              <a:rPr lang="tr-TR" sz="3600" b="1" dirty="0">
                <a:solidFill>
                  <a:srgbClr val="800080"/>
                </a:solidFill>
                <a:latin typeface="Calibri" pitchFamily="34" charset="0"/>
              </a:rPr>
              <a:t>ülke nüfusunun eklendiğini ?!</a:t>
            </a:r>
            <a:endParaRPr lang="tr-TR" sz="3600" dirty="0">
              <a:solidFill>
                <a:srgbClr val="800080"/>
              </a:solidFill>
              <a:latin typeface="Calibri" pitchFamily="34" charset="0"/>
            </a:endParaRPr>
          </a:p>
          <a:p>
            <a:endParaRPr lang="tr-TR" dirty="0">
              <a:latin typeface="Calibri" pitchFamily="34" charset="0"/>
            </a:endParaRPr>
          </a:p>
        </p:txBody>
      </p:sp>
      <p:pic>
        <p:nvPicPr>
          <p:cNvPr id="171013" name="Picture 2"/>
          <p:cNvPicPr>
            <a:picLocks noChangeAspect="1" noChangeArrowheads="1"/>
          </p:cNvPicPr>
          <p:nvPr/>
        </p:nvPicPr>
        <p:blipFill>
          <a:blip r:embed="rId2" cstate="email"/>
          <a:srcRect/>
          <a:stretch>
            <a:fillRect/>
          </a:stretch>
        </p:blipFill>
        <p:spPr bwMode="auto">
          <a:xfrm>
            <a:off x="107504" y="3909747"/>
            <a:ext cx="4525841" cy="2622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1014" name="Picture 1"/>
          <p:cNvPicPr>
            <a:picLocks noChangeAspect="1" noChangeArrowheads="1"/>
          </p:cNvPicPr>
          <p:nvPr/>
        </p:nvPicPr>
        <p:blipFill>
          <a:blip r:embed="rId3" cstate="email"/>
          <a:srcRect/>
          <a:stretch>
            <a:fillRect/>
          </a:stretch>
        </p:blipFill>
        <p:spPr bwMode="auto">
          <a:xfrm>
            <a:off x="6869439" y="3645024"/>
            <a:ext cx="2167057" cy="2667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ate Placeholder 5"/>
          <p:cNvSpPr>
            <a:spLocks noGrp="1"/>
          </p:cNvSpPr>
          <p:nvPr>
            <p:ph type="dt" sz="quarter" idx="10"/>
          </p:nvPr>
        </p:nvSpPr>
        <p:spPr bwMode="auto">
          <a:xfrm>
            <a:off x="142875" y="6553919"/>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5E4ED664-CC77-47C8-93E3-2433D8338E69}" type="datetime1">
              <a:rPr kumimoji="0" lang="tr-TR" b="0" i="0" u="none" strike="noStrike" kern="0" cap="none" spc="0" normalizeH="0" baseline="0" noProof="0" smtClean="0">
                <a:ln>
                  <a:noFill/>
                </a:ln>
                <a:solidFill>
                  <a:sysClr val="windowText" lastClr="000000"/>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8" name="Slide Number Placeholder 6"/>
          <p:cNvSpPr>
            <a:spLocks noGrp="1"/>
          </p:cNvSpPr>
          <p:nvPr>
            <p:ph type="sldNum" sz="quarter" idx="12"/>
          </p:nvPr>
        </p:nvSpPr>
        <p:spPr bwMode="auto">
          <a:xfrm>
            <a:off x="7096125" y="6525344"/>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855C216E-9732-4711-A344-A33DD2EF5749}" type="slidenum">
              <a:rPr kumimoji="0" lang="tr-TR" b="0"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36</a:t>
            </a:fld>
            <a:endParaRPr kumimoji="0" lang="tr-TR"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9" name="Footer Placeholder 7"/>
          <p:cNvSpPr>
            <a:spLocks noGrp="1"/>
          </p:cNvSpPr>
          <p:nvPr>
            <p:ph type="ftr" sz="quarter" idx="11"/>
          </p:nvPr>
        </p:nvSpPr>
        <p:spPr bwMode="auto">
          <a:xfrm>
            <a:off x="3124200" y="6553919"/>
            <a:ext cx="28956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4"/>
              </a:rPr>
              <a:t>www.</a:t>
            </a:r>
            <a:r>
              <a:rPr kumimoji="0" lang="tr-TR"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hlinkClick r:id="rId4"/>
              </a:rPr>
              <a:t>ahmetsaltik</a:t>
            </a:r>
            <a:r>
              <a:rPr kumimoji="0" lang="tr-TR"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4"/>
              </a:rPr>
              <a:t>.net</a:t>
            </a:r>
            <a:r>
              <a:rPr kumimoji="0" lang="tr-TR"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p>
        </p:txBody>
      </p:sp>
      <p:sp>
        <p:nvSpPr>
          <p:cNvPr id="10" name="Rectangle 1">
            <a:extLst>
              <a:ext uri="{FF2B5EF4-FFF2-40B4-BE49-F238E27FC236}">
                <a16:creationId xmlns:a16="http://schemas.microsoft.com/office/drawing/2014/main" id="{B5922FB9-ABC2-4399-BDCB-6E7106D8534F}"/>
              </a:ext>
            </a:extLst>
          </p:cNvPr>
          <p:cNvSpPr/>
          <p:nvPr/>
        </p:nvSpPr>
        <p:spPr>
          <a:xfrm>
            <a:off x="4702846" y="4042807"/>
            <a:ext cx="2101402" cy="255454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800" b="1" i="1" u="none" strike="noStrike" kern="0" cap="none" spc="0" normalizeH="0" baseline="0" noProof="0" dirty="0">
                <a:ln>
                  <a:noFill/>
                </a:ln>
                <a:solidFill>
                  <a:sysClr val="windowText" lastClr="000000"/>
                </a:solidFill>
                <a:effectLst/>
                <a:uLnTx/>
                <a:uFillTx/>
                <a:latin typeface="Calibri" panose="020F0502020204030204" pitchFamily="34" charset="0"/>
                <a:hlinkClick r:id="rId5"/>
              </a:rPr>
              <a:t>http://www.worldometers.info/world-population/</a:t>
            </a:r>
            <a:r>
              <a:rPr kumimoji="0" lang="tr-TR" sz="1800" b="1" i="1" u="none" strike="noStrike" kern="0" cap="none" spc="0" normalizeH="0" baseline="0" noProof="0" dirty="0">
                <a:ln>
                  <a:noFill/>
                </a:ln>
                <a:solidFill>
                  <a:sysClr val="windowText" lastClr="000000"/>
                </a:solidFill>
                <a:effectLst/>
                <a:uLnTx/>
                <a:uFillTx/>
                <a:latin typeface="Calibri" panose="020F0502020204030204" pitchFamily="34" charset="0"/>
              </a:rPr>
              <a:t> </a:t>
            </a:r>
          </a:p>
          <a:p>
            <a:pPr marL="0" marR="0" lvl="0" indent="0" algn="r" defTabSz="914400" eaLnBrk="1" fontAlgn="auto" latinLnBrk="0" hangingPunct="1">
              <a:lnSpc>
                <a:spcPct val="100000"/>
              </a:lnSpc>
              <a:spcBef>
                <a:spcPts val="0"/>
              </a:spcBef>
              <a:spcAft>
                <a:spcPts val="0"/>
              </a:spcAft>
              <a:buClrTx/>
              <a:buSzTx/>
              <a:buFontTx/>
              <a:buNone/>
              <a:tabLst/>
              <a:defRPr/>
            </a:pPr>
            <a:br>
              <a:rPr kumimoji="0" lang="tr-TR" sz="600" b="1" i="1" u="none" strike="noStrike" kern="0" cap="none" spc="0" normalizeH="0" baseline="0" noProof="0" dirty="0">
                <a:ln>
                  <a:noFill/>
                </a:ln>
                <a:solidFill>
                  <a:srgbClr val="C00000"/>
                </a:solidFill>
                <a:effectLst/>
                <a:uLnTx/>
                <a:uFillTx/>
                <a:latin typeface="Calibri" panose="020F0502020204030204" pitchFamily="34" charset="0"/>
              </a:rPr>
            </a:br>
            <a:r>
              <a:rPr kumimoji="0" lang="tr-TR" sz="2000" b="1" i="1" u="none" strike="noStrike" kern="0" cap="none" spc="0" normalizeH="0" baseline="0" noProof="0" dirty="0">
                <a:ln>
                  <a:noFill/>
                </a:ln>
                <a:solidFill>
                  <a:srgbClr val="C00000"/>
                </a:solidFill>
                <a:effectLst/>
                <a:uLnTx/>
                <a:uFillTx/>
                <a:latin typeface="Calibri" panose="020F0502020204030204" pitchFamily="34" charset="0"/>
              </a:rPr>
              <a:t>Dünya nüfusu </a:t>
            </a:r>
            <a:br>
              <a:rPr kumimoji="0" lang="tr-TR" sz="2000" b="1" i="1" u="none" strike="noStrike" kern="0" cap="none" spc="0" normalizeH="0" baseline="0" noProof="0" dirty="0">
                <a:ln>
                  <a:noFill/>
                </a:ln>
                <a:solidFill>
                  <a:srgbClr val="C00000"/>
                </a:solidFill>
                <a:effectLst/>
                <a:uLnTx/>
                <a:uFillTx/>
                <a:latin typeface="Calibri" panose="020F0502020204030204" pitchFamily="34" charset="0"/>
              </a:rPr>
            </a:br>
            <a:r>
              <a:rPr kumimoji="0" lang="tr-TR" sz="2000" b="1" i="1" u="none" strike="noStrike" kern="0" cap="none" spc="0" normalizeH="0" baseline="0" noProof="0" dirty="0">
                <a:ln>
                  <a:noFill/>
                </a:ln>
                <a:solidFill>
                  <a:srgbClr val="C00000"/>
                </a:solidFill>
                <a:effectLst/>
                <a:uLnTx/>
                <a:uFillTx/>
                <a:latin typeface="Calibri" panose="020F0502020204030204" pitchFamily="34" charset="0"/>
              </a:rPr>
              <a:t>her saniye </a:t>
            </a:r>
            <a:br>
              <a:rPr kumimoji="0" lang="tr-TR" sz="2000" b="1" i="1" u="none" strike="noStrike" kern="0" cap="none" spc="0" normalizeH="0" baseline="0" noProof="0" dirty="0">
                <a:ln>
                  <a:noFill/>
                </a:ln>
                <a:solidFill>
                  <a:srgbClr val="C00000"/>
                </a:solidFill>
                <a:effectLst/>
                <a:uLnTx/>
                <a:uFillTx/>
                <a:latin typeface="Calibri" panose="020F0502020204030204" pitchFamily="34" charset="0"/>
              </a:rPr>
            </a:br>
            <a:r>
              <a:rPr kumimoji="0" lang="tr-TR" sz="2000" b="1" i="1" u="none" strike="noStrike" kern="0" cap="none" spc="0" normalizeH="0" baseline="0" noProof="0" dirty="0">
                <a:ln>
                  <a:noFill/>
                </a:ln>
                <a:solidFill>
                  <a:srgbClr val="C00000"/>
                </a:solidFill>
                <a:effectLst/>
                <a:uLnTx/>
                <a:uFillTx/>
                <a:latin typeface="Calibri" panose="020F0502020204030204" pitchFamily="34" charset="0"/>
              </a:rPr>
              <a:t>nasıl korkunç </a:t>
            </a:r>
            <a:br>
              <a:rPr kumimoji="0" lang="tr-TR" sz="2000" b="1" i="1" u="none" strike="noStrike" kern="0" cap="none" spc="0" normalizeH="0" baseline="0" noProof="0" dirty="0">
                <a:ln>
                  <a:noFill/>
                </a:ln>
                <a:solidFill>
                  <a:srgbClr val="C00000"/>
                </a:solidFill>
                <a:effectLst/>
                <a:uLnTx/>
                <a:uFillTx/>
                <a:latin typeface="Calibri" panose="020F0502020204030204" pitchFamily="34" charset="0"/>
              </a:rPr>
            </a:br>
            <a:r>
              <a:rPr kumimoji="0" lang="tr-TR" sz="2000" b="1" i="1" u="none" strike="noStrike" kern="0" cap="none" spc="0" normalizeH="0" baseline="0" noProof="0" dirty="0">
                <a:ln>
                  <a:noFill/>
                </a:ln>
                <a:solidFill>
                  <a:srgbClr val="C00000"/>
                </a:solidFill>
                <a:effectLst/>
                <a:uLnTx/>
                <a:uFillTx/>
                <a:latin typeface="Calibri" panose="020F0502020204030204" pitchFamily="34" charset="0"/>
              </a:rPr>
              <a:t>çoğalıyor</a:t>
            </a:r>
            <a:r>
              <a:rPr kumimoji="0" lang="tr-TR" sz="2000" b="0" i="1" u="none" strike="noStrike" kern="0" cap="none" spc="0" normalizeH="0" baseline="0" noProof="0" dirty="0">
                <a:ln>
                  <a:noFill/>
                </a:ln>
                <a:solidFill>
                  <a:sysClr val="windowText" lastClr="000000"/>
                </a:solidFill>
                <a:effectLst/>
                <a:uLnTx/>
                <a:uFillTx/>
                <a:latin typeface="Calibri" panose="020F0502020204030204" pitchFamily="34" charset="0"/>
              </a:rPr>
              <a:t>, görmek için lütfen tıklayın.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ctrTitle"/>
          </p:nvPr>
        </p:nvSpPr>
        <p:spPr>
          <a:xfrm>
            <a:off x="114300" y="142875"/>
            <a:ext cx="8886825" cy="1000125"/>
          </a:xfrm>
        </p:spPr>
        <p:txBody>
          <a:bodyPr/>
          <a:lstStyle/>
          <a:p>
            <a:pPr eaLnBrk="1" hangingPunct="1"/>
            <a:r>
              <a:rPr lang="tr-TR" sz="4800" b="1" i="1" dirty="0">
                <a:solidFill>
                  <a:srgbClr val="800000"/>
                </a:solidFill>
                <a:latin typeface="Tahoma" pitchFamily="34" charset="0"/>
                <a:cs typeface="Tahoma" pitchFamily="34" charset="0"/>
              </a:rPr>
              <a:t>Yoksulluk ve Nüfus Artışı-1</a:t>
            </a:r>
            <a:r>
              <a:rPr lang="tr-TR" sz="5400" b="1" u="sng" dirty="0">
                <a:solidFill>
                  <a:srgbClr val="800000"/>
                </a:solidFill>
                <a:latin typeface="Tahoma" pitchFamily="34" charset="0"/>
                <a:cs typeface="Tahoma" pitchFamily="34" charset="0"/>
              </a:rPr>
              <a:t> </a:t>
            </a:r>
            <a:br>
              <a:rPr lang="tr-TR" sz="5400" b="1" u="sng" dirty="0">
                <a:solidFill>
                  <a:srgbClr val="800000"/>
                </a:solidFill>
                <a:latin typeface="Tahoma" pitchFamily="34" charset="0"/>
                <a:cs typeface="Tahoma" pitchFamily="34" charset="0"/>
              </a:rPr>
            </a:br>
            <a:r>
              <a:rPr lang="tr-TR" sz="1800" i="1" u="sng" dirty="0">
                <a:solidFill>
                  <a:srgbClr val="000066"/>
                </a:solidFill>
                <a:latin typeface="Tahoma" pitchFamily="34" charset="0"/>
                <a:cs typeface="Tahoma" pitchFamily="34" charset="0"/>
                <a:hlinkClick r:id="rId2"/>
              </a:rPr>
              <a:t>www.unfpa.org/</a:t>
            </a:r>
            <a:r>
              <a:rPr lang="tr-TR" sz="1800" i="1" u="sng" dirty="0" err="1">
                <a:solidFill>
                  <a:srgbClr val="000066"/>
                </a:solidFill>
                <a:latin typeface="Tahoma" pitchFamily="34" charset="0"/>
                <a:cs typeface="Tahoma" pitchFamily="34" charset="0"/>
                <a:hlinkClick r:id="rId2"/>
              </a:rPr>
              <a:t>publications</a:t>
            </a:r>
            <a:r>
              <a:rPr lang="tr-TR" sz="1800" i="1" u="sng" dirty="0">
                <a:solidFill>
                  <a:srgbClr val="000066"/>
                </a:solidFill>
                <a:latin typeface="Tahoma" pitchFamily="34" charset="0"/>
                <a:cs typeface="Tahoma" pitchFamily="34" charset="0"/>
                <a:hlinkClick r:id="rId2"/>
              </a:rPr>
              <a:t>/</a:t>
            </a:r>
            <a:r>
              <a:rPr lang="tr-TR" sz="1800" i="1" u="sng" dirty="0" err="1">
                <a:solidFill>
                  <a:srgbClr val="000066"/>
                </a:solidFill>
                <a:latin typeface="Tahoma" pitchFamily="34" charset="0"/>
                <a:cs typeface="Tahoma" pitchFamily="34" charset="0"/>
                <a:hlinkClick r:id="rId2"/>
              </a:rPr>
              <a:t>detail.cfm?ID</a:t>
            </a:r>
            <a:r>
              <a:rPr lang="tr-TR" sz="1800" i="1" u="sng" dirty="0">
                <a:solidFill>
                  <a:srgbClr val="000066"/>
                </a:solidFill>
                <a:latin typeface="Tahoma" pitchFamily="34" charset="0"/>
                <a:cs typeface="Tahoma" pitchFamily="34" charset="0"/>
                <a:hlinkClick r:id="rId2"/>
              </a:rPr>
              <a:t>=138&amp;filterListType=3</a:t>
            </a:r>
            <a:r>
              <a:rPr lang="tr-TR" sz="1800" i="1" u="sng" dirty="0">
                <a:solidFill>
                  <a:srgbClr val="000066"/>
                </a:solidFill>
                <a:latin typeface="Tahoma" pitchFamily="34" charset="0"/>
                <a:cs typeface="Tahoma" pitchFamily="34" charset="0"/>
              </a:rPr>
              <a:t>, 22.05.08</a:t>
            </a:r>
            <a:endParaRPr lang="tr-TR" sz="2000" i="1" dirty="0">
              <a:solidFill>
                <a:srgbClr val="000066"/>
              </a:solidFill>
              <a:latin typeface="Tahoma" pitchFamily="34" charset="0"/>
              <a:cs typeface="Tahoma" pitchFamily="34" charset="0"/>
            </a:endParaRPr>
          </a:p>
        </p:txBody>
      </p:sp>
      <p:sp>
        <p:nvSpPr>
          <p:cNvPr id="175107" name="Subtitle 2"/>
          <p:cNvSpPr>
            <a:spLocks noGrp="1"/>
          </p:cNvSpPr>
          <p:nvPr>
            <p:ph type="subTitle" idx="1"/>
          </p:nvPr>
        </p:nvSpPr>
        <p:spPr>
          <a:xfrm>
            <a:off x="106809" y="1412776"/>
            <a:ext cx="8929687" cy="5095453"/>
          </a:xfrm>
          <a:ln w="38100">
            <a:solidFill>
              <a:srgbClr val="800080"/>
            </a:solidFill>
          </a:ln>
        </p:spPr>
        <p:txBody>
          <a:bodyPr/>
          <a:lstStyle/>
          <a:p>
            <a:pPr eaLnBrk="1" hangingPunct="1"/>
            <a:br>
              <a:rPr lang="tr-TR" sz="600" dirty="0">
                <a:solidFill>
                  <a:srgbClr val="000066"/>
                </a:solidFill>
              </a:rPr>
            </a:br>
            <a:r>
              <a:rPr lang="en-US" sz="4000" b="1" i="1" u="sng" dirty="0">
                <a:solidFill>
                  <a:srgbClr val="C00000"/>
                </a:solidFill>
                <a:highlight>
                  <a:srgbClr val="FFFF00"/>
                </a:highlight>
              </a:rPr>
              <a:t>Poverty</a:t>
            </a:r>
            <a:r>
              <a:rPr lang="en-US" sz="4000" dirty="0">
                <a:solidFill>
                  <a:srgbClr val="000066"/>
                </a:solidFill>
              </a:rPr>
              <a:t> has taken </a:t>
            </a:r>
            <a:r>
              <a:rPr lang="en-US" sz="4000" dirty="0" err="1">
                <a:solidFill>
                  <a:srgbClr val="000066"/>
                </a:solidFill>
              </a:rPr>
              <a:t>centre</a:t>
            </a:r>
            <a:r>
              <a:rPr lang="en-US" sz="4000" dirty="0">
                <a:solidFill>
                  <a:srgbClr val="000066"/>
                </a:solidFill>
              </a:rPr>
              <a:t> stage </a:t>
            </a:r>
            <a:br>
              <a:rPr lang="tr-TR" sz="4000" dirty="0">
                <a:solidFill>
                  <a:srgbClr val="000066"/>
                </a:solidFill>
              </a:rPr>
            </a:br>
            <a:r>
              <a:rPr lang="en-US" sz="4000" dirty="0">
                <a:solidFill>
                  <a:srgbClr val="000066"/>
                </a:solidFill>
              </a:rPr>
              <a:t>in development ever since it was raised </a:t>
            </a:r>
            <a:br>
              <a:rPr lang="tr-TR" sz="4000" dirty="0">
                <a:solidFill>
                  <a:srgbClr val="000066"/>
                </a:solidFill>
              </a:rPr>
            </a:br>
            <a:r>
              <a:rPr lang="en-US" sz="4000" dirty="0">
                <a:solidFill>
                  <a:srgbClr val="000066"/>
                </a:solidFill>
              </a:rPr>
              <a:t>as a priority global issue in the International Conferences in the 1990s and culminating in the </a:t>
            </a:r>
            <a:r>
              <a:rPr lang="en-US" sz="4000" b="1" i="1" dirty="0">
                <a:solidFill>
                  <a:srgbClr val="003300"/>
                </a:solidFill>
              </a:rPr>
              <a:t>Millennium Summit </a:t>
            </a:r>
            <a:r>
              <a:rPr lang="en-US" sz="4000" dirty="0">
                <a:solidFill>
                  <a:srgbClr val="000066"/>
                </a:solidFill>
              </a:rPr>
              <a:t>in September 2000 when </a:t>
            </a:r>
            <a:br>
              <a:rPr lang="tr-TR" sz="4000" dirty="0">
                <a:solidFill>
                  <a:srgbClr val="000066"/>
                </a:solidFill>
              </a:rPr>
            </a:br>
            <a:r>
              <a:rPr lang="en-US" sz="4000" dirty="0">
                <a:solidFill>
                  <a:srgbClr val="000066"/>
                </a:solidFill>
              </a:rPr>
              <a:t>world leaders pledged to achieve the </a:t>
            </a:r>
            <a:r>
              <a:rPr lang="en-US" sz="4000" b="1" i="1" dirty="0">
                <a:solidFill>
                  <a:srgbClr val="660033"/>
                </a:solidFill>
              </a:rPr>
              <a:t>Millennium Development Goals </a:t>
            </a:r>
            <a:r>
              <a:rPr lang="en-US" sz="4000" dirty="0">
                <a:solidFill>
                  <a:srgbClr val="000066"/>
                </a:solidFill>
              </a:rPr>
              <a:t>(MDGs)</a:t>
            </a:r>
            <a:r>
              <a:rPr lang="tr-TR" sz="4000" dirty="0">
                <a:solidFill>
                  <a:srgbClr val="000066"/>
                </a:solidFill>
              </a:rPr>
              <a:t>...</a:t>
            </a:r>
          </a:p>
        </p:txBody>
      </p:sp>
      <p:sp>
        <p:nvSpPr>
          <p:cNvPr id="4" name="Date Placeholder 5"/>
          <p:cNvSpPr>
            <a:spLocks noGrp="1"/>
          </p:cNvSpPr>
          <p:nvPr>
            <p:ph type="dt" sz="quarter" idx="10"/>
          </p:nvPr>
        </p:nvSpPr>
        <p:spPr bwMode="auto">
          <a:xfrm>
            <a:off x="142875" y="6453336"/>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5E4ED664-CC77-47C8-93E3-2433D8338E69}" type="datetime1">
              <a:rPr kumimoji="0" lang="tr-TR" sz="1400" b="0" i="0" u="none" strike="noStrike" kern="0" cap="none" spc="0" normalizeH="0" baseline="0" noProof="0" smtClean="0">
                <a:ln>
                  <a:noFill/>
                </a:ln>
                <a:solidFill>
                  <a:sysClr val="windowText" lastClr="000000"/>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sz="14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5" name="Slide Number Placeholder 6"/>
          <p:cNvSpPr>
            <a:spLocks noGrp="1"/>
          </p:cNvSpPr>
          <p:nvPr>
            <p:ph type="sldNum" sz="quarter" idx="12"/>
          </p:nvPr>
        </p:nvSpPr>
        <p:spPr bwMode="auto">
          <a:xfrm>
            <a:off x="7096125" y="6543625"/>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34</a:t>
            </a:r>
          </a:p>
          <a:p>
            <a:pPr marL="0" marR="0" lvl="0" indent="0" defTabSz="914400" eaLnBrk="1" fontAlgn="base" latinLnBrk="0" hangingPunct="1">
              <a:lnSpc>
                <a:spcPct val="100000"/>
              </a:lnSpc>
              <a:spcBef>
                <a:spcPct val="0"/>
              </a:spcBef>
              <a:spcAft>
                <a:spcPct val="0"/>
              </a:spcAft>
              <a:buClrTx/>
              <a:buSzTx/>
              <a:buFontTx/>
              <a:buNone/>
              <a:tabLst/>
              <a:defRPr/>
            </a:pPr>
            <a:endPar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 name="Footer Placeholder 7"/>
          <p:cNvSpPr>
            <a:spLocks noGrp="1"/>
          </p:cNvSpPr>
          <p:nvPr>
            <p:ph type="ftr" sz="quarter" idx="11"/>
          </p:nvPr>
        </p:nvSpPr>
        <p:spPr bwMode="auto">
          <a:xfrm>
            <a:off x="3124200" y="6453336"/>
            <a:ext cx="28956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3"/>
              </a:rPr>
              <a:t>www.</a:t>
            </a:r>
            <a:r>
              <a:rPr kumimoji="0" lang="tr-TR" sz="14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hlinkClick r:id="rId3"/>
              </a:rPr>
              <a:t>ahmetsaltik</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3"/>
              </a:rPr>
              <a:t>.net</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ctrTitle"/>
          </p:nvPr>
        </p:nvSpPr>
        <p:spPr>
          <a:xfrm>
            <a:off x="114300" y="142875"/>
            <a:ext cx="8886825" cy="1000125"/>
          </a:xfrm>
        </p:spPr>
        <p:txBody>
          <a:bodyPr/>
          <a:lstStyle/>
          <a:p>
            <a:pPr eaLnBrk="1" hangingPunct="1"/>
            <a:r>
              <a:rPr lang="tr-TR" sz="4800" b="1" i="1" dirty="0">
                <a:solidFill>
                  <a:srgbClr val="800000"/>
                </a:solidFill>
                <a:latin typeface="Tahoma" pitchFamily="34" charset="0"/>
                <a:cs typeface="Tahoma" pitchFamily="34" charset="0"/>
              </a:rPr>
              <a:t>Yoksulluk ve Nüfus Artışı-2</a:t>
            </a:r>
            <a:r>
              <a:rPr lang="tr-TR" sz="5400" b="1" u="sng" dirty="0">
                <a:solidFill>
                  <a:srgbClr val="800000"/>
                </a:solidFill>
                <a:latin typeface="Tahoma" pitchFamily="34" charset="0"/>
                <a:cs typeface="Tahoma" pitchFamily="34" charset="0"/>
              </a:rPr>
              <a:t> </a:t>
            </a:r>
            <a:br>
              <a:rPr lang="tr-TR" sz="5400" b="1" u="sng" dirty="0">
                <a:solidFill>
                  <a:srgbClr val="800000"/>
                </a:solidFill>
                <a:latin typeface="Tahoma" pitchFamily="34" charset="0"/>
                <a:cs typeface="Tahoma" pitchFamily="34" charset="0"/>
              </a:rPr>
            </a:br>
            <a:r>
              <a:rPr lang="tr-TR" sz="1800" i="1" u="sng" dirty="0">
                <a:solidFill>
                  <a:srgbClr val="000066"/>
                </a:solidFill>
                <a:latin typeface="Tahoma" pitchFamily="34" charset="0"/>
                <a:cs typeface="Tahoma" pitchFamily="34" charset="0"/>
                <a:hlinkClick r:id="rId2"/>
              </a:rPr>
              <a:t>www.unfpa.org/</a:t>
            </a:r>
            <a:r>
              <a:rPr lang="tr-TR" sz="1800" i="1" u="sng" dirty="0" err="1">
                <a:solidFill>
                  <a:srgbClr val="000066"/>
                </a:solidFill>
                <a:latin typeface="Tahoma" pitchFamily="34" charset="0"/>
                <a:cs typeface="Tahoma" pitchFamily="34" charset="0"/>
                <a:hlinkClick r:id="rId2"/>
              </a:rPr>
              <a:t>publications</a:t>
            </a:r>
            <a:r>
              <a:rPr lang="tr-TR" sz="1800" i="1" u="sng" dirty="0">
                <a:solidFill>
                  <a:srgbClr val="000066"/>
                </a:solidFill>
                <a:latin typeface="Tahoma" pitchFamily="34" charset="0"/>
                <a:cs typeface="Tahoma" pitchFamily="34" charset="0"/>
                <a:hlinkClick r:id="rId2"/>
              </a:rPr>
              <a:t>/</a:t>
            </a:r>
            <a:r>
              <a:rPr lang="tr-TR" sz="1800" i="1" u="sng" dirty="0" err="1">
                <a:solidFill>
                  <a:srgbClr val="000066"/>
                </a:solidFill>
                <a:latin typeface="Tahoma" pitchFamily="34" charset="0"/>
                <a:cs typeface="Tahoma" pitchFamily="34" charset="0"/>
                <a:hlinkClick r:id="rId2"/>
              </a:rPr>
              <a:t>detail.cfm?ID</a:t>
            </a:r>
            <a:r>
              <a:rPr lang="tr-TR" sz="1800" i="1" u="sng" dirty="0">
                <a:solidFill>
                  <a:srgbClr val="000066"/>
                </a:solidFill>
                <a:latin typeface="Tahoma" pitchFamily="34" charset="0"/>
                <a:cs typeface="Tahoma" pitchFamily="34" charset="0"/>
                <a:hlinkClick r:id="rId2"/>
              </a:rPr>
              <a:t>=138&amp;filterListType=3</a:t>
            </a:r>
            <a:r>
              <a:rPr lang="tr-TR" sz="1800" i="1" u="sng" dirty="0">
                <a:solidFill>
                  <a:srgbClr val="000066"/>
                </a:solidFill>
                <a:latin typeface="Tahoma" pitchFamily="34" charset="0"/>
                <a:cs typeface="Tahoma" pitchFamily="34" charset="0"/>
              </a:rPr>
              <a:t>, 22.05.08</a:t>
            </a:r>
            <a:endParaRPr lang="tr-TR" sz="1800" i="1" dirty="0">
              <a:solidFill>
                <a:srgbClr val="000066"/>
              </a:solidFill>
              <a:latin typeface="Tahoma" pitchFamily="34" charset="0"/>
              <a:cs typeface="Tahoma" pitchFamily="34" charset="0"/>
            </a:endParaRPr>
          </a:p>
        </p:txBody>
      </p:sp>
      <p:sp>
        <p:nvSpPr>
          <p:cNvPr id="176131" name="Subtitle 2"/>
          <p:cNvSpPr>
            <a:spLocks noGrp="1"/>
          </p:cNvSpPr>
          <p:nvPr>
            <p:ph type="subTitle" idx="1"/>
          </p:nvPr>
        </p:nvSpPr>
        <p:spPr>
          <a:xfrm>
            <a:off x="71438" y="1428750"/>
            <a:ext cx="8929687" cy="5000625"/>
          </a:xfrm>
          <a:ln w="38100">
            <a:solidFill>
              <a:srgbClr val="800080"/>
            </a:solidFill>
          </a:ln>
        </p:spPr>
        <p:txBody>
          <a:bodyPr/>
          <a:lstStyle/>
          <a:p>
            <a:pPr eaLnBrk="1" hangingPunct="1">
              <a:lnSpc>
                <a:spcPct val="95000"/>
              </a:lnSpc>
              <a:spcBef>
                <a:spcPct val="0"/>
              </a:spcBef>
            </a:pPr>
            <a:br>
              <a:rPr lang="tr-TR" sz="600" b="1" i="1" dirty="0">
                <a:solidFill>
                  <a:srgbClr val="660033"/>
                </a:solidFill>
              </a:rPr>
            </a:br>
            <a:r>
              <a:rPr lang="tr-TR" sz="4000" b="1" i="1" dirty="0">
                <a:solidFill>
                  <a:srgbClr val="660033"/>
                </a:solidFill>
              </a:rPr>
              <a:t>....</a:t>
            </a:r>
            <a:r>
              <a:rPr lang="en-US" sz="4000" b="1" i="1" dirty="0">
                <a:solidFill>
                  <a:srgbClr val="660033"/>
                </a:solidFill>
              </a:rPr>
              <a:t>Millennium Development Goals </a:t>
            </a:r>
            <a:r>
              <a:rPr lang="en-US" sz="4000" dirty="0">
                <a:solidFill>
                  <a:srgbClr val="000066"/>
                </a:solidFill>
              </a:rPr>
              <a:t>(MDGs), including the overarching goal </a:t>
            </a:r>
            <a:br>
              <a:rPr lang="tr-TR" sz="4000" dirty="0">
                <a:solidFill>
                  <a:srgbClr val="000066"/>
                </a:solidFill>
              </a:rPr>
            </a:br>
            <a:r>
              <a:rPr lang="en-US" sz="4000" dirty="0">
                <a:solidFill>
                  <a:srgbClr val="000066"/>
                </a:solidFill>
              </a:rPr>
              <a:t>of </a:t>
            </a:r>
            <a:r>
              <a:rPr lang="en-US" sz="4000" b="1" i="1" u="sng" dirty="0">
                <a:solidFill>
                  <a:srgbClr val="FF0000"/>
                </a:solidFill>
              </a:rPr>
              <a:t>cutting poverty</a:t>
            </a:r>
            <a:r>
              <a:rPr lang="en-US" sz="4000" i="1" dirty="0">
                <a:solidFill>
                  <a:srgbClr val="000066"/>
                </a:solidFill>
              </a:rPr>
              <a:t> </a:t>
            </a:r>
            <a:r>
              <a:rPr lang="en-US" sz="4000" dirty="0">
                <a:solidFill>
                  <a:srgbClr val="000066"/>
                </a:solidFill>
              </a:rPr>
              <a:t>in half by 2015. </a:t>
            </a:r>
            <a:br>
              <a:rPr lang="tr-TR" sz="4000" dirty="0">
                <a:solidFill>
                  <a:srgbClr val="000066"/>
                </a:solidFill>
              </a:rPr>
            </a:br>
            <a:r>
              <a:rPr lang="en-US" sz="4000" dirty="0">
                <a:solidFill>
                  <a:srgbClr val="000066"/>
                </a:solidFill>
              </a:rPr>
              <a:t>The </a:t>
            </a:r>
            <a:r>
              <a:rPr lang="tr-TR" sz="4000" dirty="0">
                <a:solidFill>
                  <a:srgbClr val="000066"/>
                </a:solidFill>
              </a:rPr>
              <a:t>UN </a:t>
            </a:r>
            <a:r>
              <a:rPr lang="tr-TR" sz="3600" i="1" dirty="0">
                <a:solidFill>
                  <a:srgbClr val="000066"/>
                </a:solidFill>
              </a:rPr>
              <a:t>(</a:t>
            </a:r>
            <a:r>
              <a:rPr lang="en-US" sz="3600" i="1" dirty="0">
                <a:solidFill>
                  <a:srgbClr val="000066"/>
                </a:solidFill>
              </a:rPr>
              <a:t>United Nations</a:t>
            </a:r>
            <a:r>
              <a:rPr lang="tr-TR" sz="3600" i="1" dirty="0">
                <a:solidFill>
                  <a:srgbClr val="000066"/>
                </a:solidFill>
              </a:rPr>
              <a:t>)</a:t>
            </a:r>
            <a:r>
              <a:rPr lang="en-US" sz="4000" dirty="0">
                <a:solidFill>
                  <a:srgbClr val="000066"/>
                </a:solidFill>
              </a:rPr>
              <a:t> has been given </a:t>
            </a:r>
            <a:br>
              <a:rPr lang="tr-TR" sz="4000" dirty="0">
                <a:solidFill>
                  <a:srgbClr val="000066"/>
                </a:solidFill>
              </a:rPr>
            </a:br>
            <a:r>
              <a:rPr lang="en-US" sz="4000" dirty="0">
                <a:solidFill>
                  <a:srgbClr val="000066"/>
                </a:solidFill>
              </a:rPr>
              <a:t>an important role in ensuring integrated and coordinated assistance to developing countries in their efforts to reduce </a:t>
            </a:r>
            <a:r>
              <a:rPr lang="en-US" sz="4400" b="1" dirty="0">
                <a:solidFill>
                  <a:srgbClr val="CC0000"/>
                </a:solidFill>
              </a:rPr>
              <a:t>poverty </a:t>
            </a:r>
            <a:r>
              <a:rPr lang="en-US" sz="4000" dirty="0">
                <a:solidFill>
                  <a:srgbClr val="000066"/>
                </a:solidFill>
              </a:rPr>
              <a:t>and in their pursuit of the MDGs. </a:t>
            </a:r>
            <a:endParaRPr lang="tr-TR" sz="4000" dirty="0">
              <a:solidFill>
                <a:srgbClr val="000066"/>
              </a:solidFill>
            </a:endParaRPr>
          </a:p>
        </p:txBody>
      </p:sp>
      <p:sp>
        <p:nvSpPr>
          <p:cNvPr id="7" name="Date Placeholder 5"/>
          <p:cNvSpPr>
            <a:spLocks noGrp="1"/>
          </p:cNvSpPr>
          <p:nvPr>
            <p:ph type="dt" sz="quarter" idx="10"/>
          </p:nvPr>
        </p:nvSpPr>
        <p:spPr bwMode="auto">
          <a:xfrm>
            <a:off x="142875" y="6453336"/>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5E4ED664-CC77-47C8-93E3-2433D8338E69}" type="datetime1">
              <a:rPr kumimoji="0" lang="tr-TR" sz="1400" b="0" i="0" u="none" strike="noStrike" kern="0" cap="none" spc="0" normalizeH="0" baseline="0" noProof="0" smtClean="0">
                <a:ln>
                  <a:noFill/>
                </a:ln>
                <a:solidFill>
                  <a:sysClr val="windowText" lastClr="000000"/>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sz="14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8" name="Slide Number Placeholder 6"/>
          <p:cNvSpPr>
            <a:spLocks noGrp="1"/>
          </p:cNvSpPr>
          <p:nvPr>
            <p:ph type="sldNum" sz="quarter" idx="12"/>
          </p:nvPr>
        </p:nvSpPr>
        <p:spPr bwMode="auto">
          <a:xfrm>
            <a:off x="7096125" y="6543625"/>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35</a:t>
            </a:r>
          </a:p>
          <a:p>
            <a:pPr marL="0" marR="0" lvl="0" indent="0" defTabSz="914400" eaLnBrk="1" fontAlgn="base" latinLnBrk="0" hangingPunct="1">
              <a:lnSpc>
                <a:spcPct val="100000"/>
              </a:lnSpc>
              <a:spcBef>
                <a:spcPct val="0"/>
              </a:spcBef>
              <a:spcAft>
                <a:spcPct val="0"/>
              </a:spcAft>
              <a:buClrTx/>
              <a:buSzTx/>
              <a:buFontTx/>
              <a:buNone/>
              <a:tabLst/>
              <a:defRPr/>
            </a:pPr>
            <a:endPar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 name="Footer Placeholder 7"/>
          <p:cNvSpPr>
            <a:spLocks noGrp="1"/>
          </p:cNvSpPr>
          <p:nvPr>
            <p:ph type="ftr" sz="quarter" idx="11"/>
          </p:nvPr>
        </p:nvSpPr>
        <p:spPr bwMode="auto">
          <a:xfrm>
            <a:off x="3124200" y="6453336"/>
            <a:ext cx="28956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3"/>
              </a:rPr>
              <a:t>www.</a:t>
            </a:r>
            <a:r>
              <a:rPr kumimoji="0" lang="tr-TR" sz="14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hlinkClick r:id="rId3"/>
              </a:rPr>
              <a:t>ahmetsaltik</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3"/>
              </a:rPr>
              <a:t>.net</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ctrTitle"/>
          </p:nvPr>
        </p:nvSpPr>
        <p:spPr>
          <a:xfrm>
            <a:off x="114300" y="142875"/>
            <a:ext cx="8886825" cy="1000125"/>
          </a:xfrm>
        </p:spPr>
        <p:txBody>
          <a:bodyPr/>
          <a:lstStyle/>
          <a:p>
            <a:pPr eaLnBrk="1" hangingPunct="1"/>
            <a:r>
              <a:rPr lang="tr-TR" sz="4800" b="1" i="1" dirty="0">
                <a:solidFill>
                  <a:srgbClr val="800000"/>
                </a:solidFill>
                <a:latin typeface="Tahoma" pitchFamily="34" charset="0"/>
                <a:cs typeface="Tahoma" pitchFamily="34" charset="0"/>
              </a:rPr>
              <a:t>Yoksulluk ve Nüfus Artışı</a:t>
            </a:r>
            <a:r>
              <a:rPr lang="tr-TR" sz="5400" b="1" dirty="0">
                <a:solidFill>
                  <a:srgbClr val="800000"/>
                </a:solidFill>
                <a:latin typeface="Tahoma" pitchFamily="34" charset="0"/>
                <a:cs typeface="Tahoma" pitchFamily="34" charset="0"/>
              </a:rPr>
              <a:t> -3</a:t>
            </a:r>
            <a:br>
              <a:rPr lang="tr-TR" sz="5400" b="1" u="sng" dirty="0">
                <a:solidFill>
                  <a:srgbClr val="800000"/>
                </a:solidFill>
                <a:latin typeface="Tahoma" pitchFamily="34" charset="0"/>
                <a:cs typeface="Tahoma" pitchFamily="34" charset="0"/>
              </a:rPr>
            </a:br>
            <a:r>
              <a:rPr lang="tr-TR" sz="1800" i="1" u="sng" dirty="0">
                <a:solidFill>
                  <a:srgbClr val="000066"/>
                </a:solidFill>
                <a:latin typeface="Tahoma" pitchFamily="34" charset="0"/>
                <a:cs typeface="Tahoma" pitchFamily="34" charset="0"/>
                <a:hlinkClick r:id="rId3"/>
              </a:rPr>
              <a:t>www.unfpa.org/</a:t>
            </a:r>
            <a:r>
              <a:rPr lang="tr-TR" sz="1800" i="1" u="sng" dirty="0" err="1">
                <a:solidFill>
                  <a:srgbClr val="000066"/>
                </a:solidFill>
                <a:latin typeface="Tahoma" pitchFamily="34" charset="0"/>
                <a:cs typeface="Tahoma" pitchFamily="34" charset="0"/>
                <a:hlinkClick r:id="rId3"/>
              </a:rPr>
              <a:t>publications</a:t>
            </a:r>
            <a:r>
              <a:rPr lang="tr-TR" sz="1800" i="1" u="sng" dirty="0">
                <a:solidFill>
                  <a:srgbClr val="000066"/>
                </a:solidFill>
                <a:latin typeface="Tahoma" pitchFamily="34" charset="0"/>
                <a:cs typeface="Tahoma" pitchFamily="34" charset="0"/>
                <a:hlinkClick r:id="rId3"/>
              </a:rPr>
              <a:t>/</a:t>
            </a:r>
            <a:r>
              <a:rPr lang="tr-TR" sz="1800" i="1" u="sng" dirty="0" err="1">
                <a:solidFill>
                  <a:srgbClr val="000066"/>
                </a:solidFill>
                <a:latin typeface="Tahoma" pitchFamily="34" charset="0"/>
                <a:cs typeface="Tahoma" pitchFamily="34" charset="0"/>
                <a:hlinkClick r:id="rId3"/>
              </a:rPr>
              <a:t>detail.cfm?ID</a:t>
            </a:r>
            <a:r>
              <a:rPr lang="tr-TR" sz="1800" i="1" u="sng" dirty="0">
                <a:solidFill>
                  <a:srgbClr val="000066"/>
                </a:solidFill>
                <a:latin typeface="Tahoma" pitchFamily="34" charset="0"/>
                <a:cs typeface="Tahoma" pitchFamily="34" charset="0"/>
                <a:hlinkClick r:id="rId3"/>
              </a:rPr>
              <a:t>=138&amp;filterListType=3</a:t>
            </a:r>
            <a:r>
              <a:rPr lang="tr-TR" sz="1800" i="1" u="sng" dirty="0">
                <a:solidFill>
                  <a:srgbClr val="000066"/>
                </a:solidFill>
                <a:latin typeface="Tahoma" pitchFamily="34" charset="0"/>
                <a:cs typeface="Tahoma" pitchFamily="34" charset="0"/>
              </a:rPr>
              <a:t>, 22.05.08</a:t>
            </a:r>
            <a:endParaRPr lang="tr-TR" sz="1800" i="1" dirty="0">
              <a:solidFill>
                <a:srgbClr val="000066"/>
              </a:solidFill>
              <a:latin typeface="Tahoma" pitchFamily="34" charset="0"/>
              <a:cs typeface="Tahoma" pitchFamily="34" charset="0"/>
            </a:endParaRPr>
          </a:p>
        </p:txBody>
      </p:sp>
      <p:sp>
        <p:nvSpPr>
          <p:cNvPr id="177155" name="Subtitle 2"/>
          <p:cNvSpPr>
            <a:spLocks noGrp="1"/>
          </p:cNvSpPr>
          <p:nvPr>
            <p:ph type="subTitle" idx="1"/>
          </p:nvPr>
        </p:nvSpPr>
        <p:spPr>
          <a:xfrm>
            <a:off x="71438" y="1357313"/>
            <a:ext cx="8929687" cy="5072062"/>
          </a:xfrm>
          <a:ln w="38100">
            <a:solidFill>
              <a:srgbClr val="800080"/>
            </a:solidFill>
          </a:ln>
        </p:spPr>
        <p:txBody>
          <a:bodyPr/>
          <a:lstStyle/>
          <a:p>
            <a:pPr eaLnBrk="1" hangingPunct="1">
              <a:lnSpc>
                <a:spcPct val="95000"/>
              </a:lnSpc>
              <a:spcBef>
                <a:spcPts val="500"/>
              </a:spcBef>
            </a:pPr>
            <a:endParaRPr lang="tr-TR" sz="500" dirty="0">
              <a:solidFill>
                <a:srgbClr val="000066"/>
              </a:solidFill>
            </a:endParaRPr>
          </a:p>
          <a:p>
            <a:pPr eaLnBrk="1" hangingPunct="1">
              <a:lnSpc>
                <a:spcPct val="95000"/>
              </a:lnSpc>
              <a:spcBef>
                <a:spcPts val="500"/>
              </a:spcBef>
            </a:pPr>
            <a:r>
              <a:rPr lang="en-US" sz="4000" dirty="0">
                <a:solidFill>
                  <a:srgbClr val="000066"/>
                </a:solidFill>
              </a:rPr>
              <a:t>In this respect, </a:t>
            </a:r>
            <a:r>
              <a:rPr lang="en-US" sz="4000" b="1" dirty="0">
                <a:solidFill>
                  <a:srgbClr val="000066"/>
                </a:solidFill>
              </a:rPr>
              <a:t>UNFPA</a:t>
            </a:r>
            <a:r>
              <a:rPr lang="en-US" sz="4000" dirty="0">
                <a:solidFill>
                  <a:srgbClr val="000066"/>
                </a:solidFill>
              </a:rPr>
              <a:t> can play </a:t>
            </a:r>
            <a:br>
              <a:rPr lang="tr-TR" sz="4000" dirty="0">
                <a:solidFill>
                  <a:srgbClr val="000066"/>
                </a:solidFill>
              </a:rPr>
            </a:br>
            <a:r>
              <a:rPr lang="en-US" sz="4000" dirty="0">
                <a:solidFill>
                  <a:srgbClr val="000066"/>
                </a:solidFill>
              </a:rPr>
              <a:t>an important part in helping to achieve </a:t>
            </a:r>
            <a:r>
              <a:rPr lang="en-US" sz="4000" b="1" i="1" u="sng" dirty="0">
                <a:solidFill>
                  <a:srgbClr val="003300"/>
                </a:solidFill>
                <a:highlight>
                  <a:srgbClr val="00FFFF"/>
                </a:highlight>
              </a:rPr>
              <a:t>poverty reduction</a:t>
            </a:r>
            <a:r>
              <a:rPr lang="en-US" sz="4000" i="1" dirty="0">
                <a:solidFill>
                  <a:srgbClr val="003300"/>
                </a:solidFill>
              </a:rPr>
              <a:t> </a:t>
            </a:r>
            <a:r>
              <a:rPr lang="en-US" sz="4000" dirty="0">
                <a:solidFill>
                  <a:srgbClr val="000066"/>
                </a:solidFill>
              </a:rPr>
              <a:t>given the many links between poverty on one hand and population dynamics and structure, reproductive health, and </a:t>
            </a:r>
            <a:r>
              <a:rPr lang="en-US" sz="4000" b="1" i="1" u="sng" spc="600" dirty="0">
                <a:solidFill>
                  <a:srgbClr val="660033"/>
                </a:solidFill>
                <a:highlight>
                  <a:srgbClr val="FFFF00"/>
                </a:highlight>
              </a:rPr>
              <a:t>women</a:t>
            </a:r>
            <a:r>
              <a:rPr lang="tr-TR" sz="4000" b="1" i="1" u="sng" spc="600" dirty="0">
                <a:solidFill>
                  <a:srgbClr val="660033"/>
                </a:solidFill>
                <a:highlight>
                  <a:srgbClr val="FFFF00"/>
                </a:highlight>
              </a:rPr>
              <a:t>’</a:t>
            </a:r>
            <a:r>
              <a:rPr lang="en-US" sz="4000" b="1" i="1" u="sng" spc="600" dirty="0">
                <a:solidFill>
                  <a:srgbClr val="660033"/>
                </a:solidFill>
                <a:highlight>
                  <a:srgbClr val="FFFF00"/>
                </a:highlight>
              </a:rPr>
              <a:t>s empowerment</a:t>
            </a:r>
            <a:r>
              <a:rPr lang="en-US" sz="4000" i="1" dirty="0">
                <a:solidFill>
                  <a:srgbClr val="660033"/>
                </a:solidFill>
              </a:rPr>
              <a:t> </a:t>
            </a:r>
            <a:r>
              <a:rPr lang="en-US" sz="4000" dirty="0">
                <a:solidFill>
                  <a:srgbClr val="000066"/>
                </a:solidFill>
              </a:rPr>
              <a:t>on the other, </a:t>
            </a:r>
            <a:br>
              <a:rPr lang="tr-TR" sz="4000" dirty="0">
                <a:solidFill>
                  <a:srgbClr val="000066"/>
                </a:solidFill>
              </a:rPr>
            </a:br>
            <a:r>
              <a:rPr lang="en-US" sz="4000" dirty="0">
                <a:solidFill>
                  <a:srgbClr val="000066"/>
                </a:solidFill>
              </a:rPr>
              <a:t>as discussed widely in this report.</a:t>
            </a:r>
            <a:r>
              <a:rPr lang="tr-TR" sz="4000" dirty="0">
                <a:solidFill>
                  <a:srgbClr val="000066"/>
                </a:solidFill>
              </a:rPr>
              <a:t>...</a:t>
            </a:r>
            <a:r>
              <a:rPr lang="en-US" sz="4000" dirty="0">
                <a:solidFill>
                  <a:srgbClr val="000066"/>
                </a:solidFill>
              </a:rPr>
              <a:t> </a:t>
            </a:r>
            <a:endParaRPr lang="tr-TR" sz="4000" dirty="0">
              <a:solidFill>
                <a:srgbClr val="000066"/>
              </a:solidFill>
            </a:endParaRPr>
          </a:p>
        </p:txBody>
      </p:sp>
      <p:sp>
        <p:nvSpPr>
          <p:cNvPr id="7" name="Date Placeholder 5"/>
          <p:cNvSpPr>
            <a:spLocks noGrp="1"/>
          </p:cNvSpPr>
          <p:nvPr>
            <p:ph type="dt" sz="quarter" idx="10"/>
          </p:nvPr>
        </p:nvSpPr>
        <p:spPr bwMode="auto">
          <a:xfrm>
            <a:off x="142875" y="6453336"/>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5E4ED664-CC77-47C8-93E3-2433D8338E69}" type="datetime1">
              <a:rPr kumimoji="0" lang="tr-TR" sz="1400" b="0" i="0" u="none" strike="noStrike" kern="0" cap="none" spc="0" normalizeH="0" baseline="0" noProof="0" smtClean="0">
                <a:ln>
                  <a:noFill/>
                </a:ln>
                <a:solidFill>
                  <a:sysClr val="windowText" lastClr="000000"/>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sz="14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8" name="Slide Number Placeholder 6"/>
          <p:cNvSpPr>
            <a:spLocks noGrp="1"/>
          </p:cNvSpPr>
          <p:nvPr>
            <p:ph type="sldNum" sz="quarter" idx="12"/>
          </p:nvPr>
        </p:nvSpPr>
        <p:spPr bwMode="auto">
          <a:xfrm>
            <a:off x="7096125" y="6543625"/>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36</a:t>
            </a:r>
          </a:p>
          <a:p>
            <a:pPr marL="0" marR="0" lvl="0" indent="0" defTabSz="914400" eaLnBrk="1" fontAlgn="base" latinLnBrk="0" hangingPunct="1">
              <a:lnSpc>
                <a:spcPct val="100000"/>
              </a:lnSpc>
              <a:spcBef>
                <a:spcPct val="0"/>
              </a:spcBef>
              <a:spcAft>
                <a:spcPct val="0"/>
              </a:spcAft>
              <a:buClrTx/>
              <a:buSzTx/>
              <a:buFontTx/>
              <a:buNone/>
              <a:tabLst/>
              <a:defRPr/>
            </a:pPr>
            <a:endPar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 name="Footer Placeholder 7"/>
          <p:cNvSpPr>
            <a:spLocks noGrp="1"/>
          </p:cNvSpPr>
          <p:nvPr>
            <p:ph type="ftr" sz="quarter" idx="11"/>
          </p:nvPr>
        </p:nvSpPr>
        <p:spPr bwMode="auto">
          <a:xfrm>
            <a:off x="3124200" y="6453336"/>
            <a:ext cx="28956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4"/>
              </a:rPr>
              <a:t>www.</a:t>
            </a:r>
            <a:r>
              <a:rPr kumimoji="0" lang="tr-TR" sz="14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hlinkClick r:id="rId4"/>
              </a:rPr>
              <a:t>ahmetsaltik</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4"/>
              </a:rPr>
              <a:t>.net</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656" y="116632"/>
            <a:ext cx="6300762" cy="3775758"/>
          </a:xfrm>
          <a:prstGeom prst="rect">
            <a:avLst/>
          </a:prstGeom>
          <a:noFill/>
          <a:ln w="9525">
            <a:noFill/>
            <a:miter lim="800000"/>
            <a:headEnd/>
            <a:tailEnd/>
          </a:ln>
        </p:spPr>
      </p:pic>
      <p:sp>
        <p:nvSpPr>
          <p:cNvPr id="158723" name="TextBox 2"/>
          <p:cNvSpPr txBox="1">
            <a:spLocks noChangeArrowheads="1"/>
          </p:cNvSpPr>
          <p:nvPr/>
        </p:nvSpPr>
        <p:spPr bwMode="auto">
          <a:xfrm>
            <a:off x="0" y="3717032"/>
            <a:ext cx="9144000" cy="1200150"/>
          </a:xfrm>
          <a:prstGeom prst="rect">
            <a:avLst/>
          </a:prstGeom>
          <a:noFill/>
          <a:ln w="9525">
            <a:noFill/>
            <a:miter lim="800000"/>
            <a:headEnd/>
            <a:tailEnd/>
          </a:ln>
        </p:spPr>
        <p:txBody>
          <a:bodyPr>
            <a:spAutoFit/>
          </a:bodyPr>
          <a:lstStyle/>
          <a:p>
            <a:pPr algn="ctr"/>
            <a:r>
              <a:rPr lang="tr-TR" sz="3600" b="1" dirty="0">
                <a:solidFill>
                  <a:srgbClr val="000066"/>
                </a:solidFill>
                <a:latin typeface="Calibri" pitchFamily="34" charset="0"/>
              </a:rPr>
              <a:t>Azrail’in yorulduğunun fotoğrafıdır..</a:t>
            </a:r>
          </a:p>
          <a:p>
            <a:pPr algn="ctr"/>
            <a:r>
              <a:rPr lang="tr-TR" sz="3600" b="1" u="sng" dirty="0">
                <a:solidFill>
                  <a:srgbClr val="800000"/>
                </a:solidFill>
                <a:latin typeface="Calibri" pitchFamily="34" charset="0"/>
              </a:rPr>
              <a:t>Neden :</a:t>
            </a:r>
            <a:r>
              <a:rPr lang="tr-TR" sz="3600" b="1" dirty="0">
                <a:solidFill>
                  <a:srgbClr val="800000"/>
                </a:solidFill>
                <a:latin typeface="Calibri" pitchFamily="34" charset="0"/>
              </a:rPr>
              <a:t> </a:t>
            </a:r>
            <a:r>
              <a:rPr lang="tr-TR" sz="3600" b="1" i="1" u="sng" dirty="0">
                <a:solidFill>
                  <a:srgbClr val="000000"/>
                </a:solidFill>
                <a:latin typeface="Calibri" pitchFamily="34" charset="0"/>
              </a:rPr>
              <a:t>Hızlı Nüfus Artışı</a:t>
            </a:r>
            <a:r>
              <a:rPr lang="tr-TR" sz="3600" b="1" dirty="0">
                <a:solidFill>
                  <a:srgbClr val="800000"/>
                </a:solidFill>
                <a:latin typeface="Calibri" pitchFamily="34" charset="0"/>
              </a:rPr>
              <a:t>nın </a:t>
            </a:r>
            <a:r>
              <a:rPr lang="tr-TR" sz="3600" b="1" dirty="0" err="1">
                <a:solidFill>
                  <a:srgbClr val="800000"/>
                </a:solidFill>
                <a:latin typeface="Calibri" pitchFamily="34" charset="0"/>
              </a:rPr>
              <a:t>yolaçtığı</a:t>
            </a:r>
            <a:r>
              <a:rPr lang="tr-TR" sz="3600" b="1" dirty="0">
                <a:solidFill>
                  <a:srgbClr val="800000"/>
                </a:solidFill>
                <a:latin typeface="Calibri" pitchFamily="34" charset="0"/>
              </a:rPr>
              <a:t> ölümler!</a:t>
            </a:r>
          </a:p>
        </p:txBody>
      </p:sp>
      <p:sp>
        <p:nvSpPr>
          <p:cNvPr id="4" name="3 Veri Yer Tutucusu"/>
          <p:cNvSpPr>
            <a:spLocks noGrp="1"/>
          </p:cNvSpPr>
          <p:nvPr>
            <p:ph type="dt" sz="half" idx="10"/>
          </p:nvPr>
        </p:nvSpPr>
        <p:spPr>
          <a:xfrm>
            <a:off x="461425" y="6525344"/>
            <a:ext cx="2172209" cy="365125"/>
          </a:xfrm>
        </p:spPr>
        <p:txBody>
          <a:bodyPr/>
          <a:lstStyle/>
          <a:p>
            <a:fld id="{9EBBBD63-5819-4496-ACB0-9D244A7C87C4}" type="datetime1">
              <a:rPr lang="tr-TR" smtClean="0">
                <a:solidFill>
                  <a:prstClr val="black"/>
                </a:solidFill>
                <a:latin typeface="Calibri" pitchFamily="34" charset="0"/>
              </a:rPr>
              <a:pPr/>
              <a:t>20.05.2019</a:t>
            </a:fld>
            <a:endParaRPr lang="tr-TR" dirty="0">
              <a:solidFill>
                <a:prstClr val="black"/>
              </a:solidFill>
              <a:latin typeface="Calibri" pitchFamily="34" charset="0"/>
              <a:cs typeface="Calibri" pitchFamily="34" charset="0"/>
            </a:endParaRPr>
          </a:p>
        </p:txBody>
      </p:sp>
      <p:sp>
        <p:nvSpPr>
          <p:cNvPr id="5" name="4 Altbilgi Yer Tutucusu"/>
          <p:cNvSpPr>
            <a:spLocks noGrp="1"/>
          </p:cNvSpPr>
          <p:nvPr>
            <p:ph type="ftr" sz="quarter" idx="11"/>
          </p:nvPr>
        </p:nvSpPr>
        <p:spPr>
          <a:xfrm>
            <a:off x="3359834" y="6525344"/>
            <a:ext cx="3732446" cy="365125"/>
          </a:xfrm>
        </p:spPr>
        <p:txBody>
          <a:bodyPr/>
          <a:lstStyle/>
          <a:p>
            <a:r>
              <a:rPr lang="tr-TR" dirty="0">
                <a:solidFill>
                  <a:srgbClr val="0000CC"/>
                </a:solidFill>
                <a:latin typeface="Calibri" pitchFamily="34" charset="0"/>
                <a:cs typeface="Calibri" pitchFamily="34" charset="0"/>
                <a:hlinkClick r:id="rId4">
                  <a:extLst>
                    <a:ext uri="{A12FA001-AC4F-418D-AE19-62706E023703}">
                      <ahyp:hlinkClr xmlns:ahyp="http://schemas.microsoft.com/office/drawing/2018/hyperlinkcolor" val="tx"/>
                    </a:ext>
                  </a:extLst>
                </a:hlinkClick>
              </a:rPr>
              <a:t>www.ahmetsaltik.net</a:t>
            </a:r>
            <a:r>
              <a:rPr lang="tr-TR" dirty="0">
                <a:solidFill>
                  <a:srgbClr val="0000CC"/>
                </a:solidFill>
                <a:latin typeface="Calibri" pitchFamily="34" charset="0"/>
                <a:cs typeface="Calibri" pitchFamily="34" charset="0"/>
              </a:rPr>
              <a:t> </a:t>
            </a:r>
          </a:p>
        </p:txBody>
      </p:sp>
      <p:sp>
        <p:nvSpPr>
          <p:cNvPr id="6" name="5 Slayt Numarası Yer Tutucusu"/>
          <p:cNvSpPr>
            <a:spLocks noGrp="1"/>
          </p:cNvSpPr>
          <p:nvPr>
            <p:ph type="sldNum" sz="quarter" idx="12"/>
          </p:nvPr>
        </p:nvSpPr>
        <p:spPr>
          <a:xfrm>
            <a:off x="6553200" y="6525344"/>
            <a:ext cx="2133600" cy="365125"/>
          </a:xfrm>
        </p:spPr>
        <p:txBody>
          <a:bodyPr/>
          <a:lstStyle/>
          <a:p>
            <a:fld id="{721B7E8C-6CCB-49AA-BC11-D96515BADB1E}" type="slidenum">
              <a:rPr lang="tr-TR" smtClean="0">
                <a:solidFill>
                  <a:prstClr val="black"/>
                </a:solidFill>
                <a:latin typeface="Calibri" pitchFamily="34" charset="0"/>
                <a:cs typeface="Calibri" pitchFamily="34" charset="0"/>
              </a:rPr>
              <a:pPr/>
              <a:t>4</a:t>
            </a:fld>
            <a:endParaRPr lang="tr-TR" dirty="0">
              <a:solidFill>
                <a:prstClr val="black"/>
              </a:solidFill>
              <a:latin typeface="Calibri" pitchFamily="34" charset="0"/>
              <a:cs typeface="Calibri" pitchFamily="34" charset="0"/>
            </a:endParaRPr>
          </a:p>
        </p:txBody>
      </p:sp>
      <p:sp>
        <p:nvSpPr>
          <p:cNvPr id="2" name="Dikdörtgen 1">
            <a:extLst>
              <a:ext uri="{FF2B5EF4-FFF2-40B4-BE49-F238E27FC236}">
                <a16:creationId xmlns:a16="http://schemas.microsoft.com/office/drawing/2014/main" id="{1A31DBE6-EEDA-40BF-BF91-ED96A32944DE}"/>
              </a:ext>
            </a:extLst>
          </p:cNvPr>
          <p:cNvSpPr/>
          <p:nvPr/>
        </p:nvSpPr>
        <p:spPr>
          <a:xfrm>
            <a:off x="72008" y="5013176"/>
            <a:ext cx="889248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b="1" u="sng" dirty="0">
                <a:latin typeface="Helvetica" panose="020B0604020202020204" pitchFamily="34" charset="0"/>
              </a:rPr>
              <a:t>UNUTULMASIN:</a:t>
            </a:r>
            <a:r>
              <a:rPr lang="tr-TR" b="1" i="1" dirty="0">
                <a:latin typeface="Helvetica" panose="020B0604020202020204" pitchFamily="34" charset="0"/>
              </a:rPr>
              <a:t> 2050’de üretimi, 50 milyar İnsan Eşdeğeri Robot-MER yapacak; 10 milyar nüfustan, çalışanların %95’i hizmet sektöründe olacak.</a:t>
            </a:r>
            <a:br>
              <a:rPr lang="tr-TR" b="1" i="1" dirty="0">
                <a:latin typeface="Helvetica" panose="020B0604020202020204" pitchFamily="34" charset="0"/>
              </a:rPr>
            </a:br>
            <a:r>
              <a:rPr lang="tr-TR" b="1" i="1" dirty="0">
                <a:latin typeface="Helvetica" panose="020B0604020202020204" pitchFamily="34" charset="0"/>
              </a:rPr>
              <a:t>Dünya Tarım - Sanayi üretimindeki payı %95 olan robotların payı 2030’da</a:t>
            </a:r>
            <a:br>
              <a:rPr lang="tr-TR" b="1" i="1" dirty="0">
                <a:latin typeface="Helvetica" panose="020B0604020202020204" pitchFamily="34" charset="0"/>
              </a:rPr>
            </a:br>
            <a:r>
              <a:rPr lang="tr-TR" b="1" i="1" dirty="0">
                <a:latin typeface="Helvetica" panose="020B0604020202020204" pitchFamily="34" charset="0"/>
              </a:rPr>
              <a:t>%98 olacak ve 1 milyar insanı daha </a:t>
            </a:r>
            <a:r>
              <a:rPr lang="tr-TR" b="1" i="1" dirty="0">
                <a:solidFill>
                  <a:srgbClr val="C00000"/>
                </a:solidFill>
                <a:latin typeface="Helvetica" panose="020B0604020202020204" pitchFamily="34" charset="0"/>
              </a:rPr>
              <a:t>işsiz</a:t>
            </a:r>
            <a:r>
              <a:rPr lang="tr-TR" b="1" i="1" dirty="0">
                <a:latin typeface="Helvetica" panose="020B0604020202020204" pitchFamily="34" charset="0"/>
              </a:rPr>
              <a:t> bırakacaklar.</a:t>
            </a:r>
            <a:br>
              <a:rPr lang="tr-TR" b="1" i="1" dirty="0">
                <a:latin typeface="Helvetica" panose="020B0604020202020204" pitchFamily="34" charset="0"/>
              </a:rPr>
            </a:br>
            <a:r>
              <a:rPr lang="tr-TR" b="1" spc="300" dirty="0">
                <a:highlight>
                  <a:srgbClr val="FF0000"/>
                </a:highlight>
                <a:latin typeface="Helvetica" panose="020B0604020202020204" pitchFamily="34" charset="0"/>
              </a:rPr>
              <a:t>Dünya nüfusunu artırmayıp azaltmalı </a:t>
            </a:r>
            <a:r>
              <a:rPr lang="tr-TR" b="1" i="1" dirty="0">
                <a:latin typeface="Helvetica" panose="020B0604020202020204" pitchFamily="34" charset="0"/>
              </a:rPr>
              <a:t>: </a:t>
            </a:r>
            <a:r>
              <a:rPr lang="tr-TR" b="1" i="1" dirty="0">
                <a:highlight>
                  <a:srgbClr val="FFFF00"/>
                </a:highlight>
                <a:latin typeface="Helvetica" panose="020B0604020202020204" pitchFamily="34" charset="0"/>
              </a:rPr>
              <a:t>HER AİLEYE 1 ÇOCUK!</a:t>
            </a:r>
            <a:endParaRPr lang="tr-TR" i="1" dirty="0">
              <a:highlight>
                <a:srgbClr val="FFFF00"/>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ctrTitle"/>
          </p:nvPr>
        </p:nvSpPr>
        <p:spPr>
          <a:xfrm>
            <a:off x="114300" y="142875"/>
            <a:ext cx="8886825" cy="1000125"/>
          </a:xfrm>
        </p:spPr>
        <p:txBody>
          <a:bodyPr/>
          <a:lstStyle/>
          <a:p>
            <a:pPr eaLnBrk="1" hangingPunct="1"/>
            <a:r>
              <a:rPr lang="tr-TR" sz="4800" b="1" i="1" dirty="0">
                <a:solidFill>
                  <a:srgbClr val="800000"/>
                </a:solidFill>
                <a:latin typeface="Tahoma" pitchFamily="34" charset="0"/>
                <a:cs typeface="Tahoma" pitchFamily="34" charset="0"/>
              </a:rPr>
              <a:t>Yoksulluk ve Nüfus Artışı</a:t>
            </a:r>
            <a:r>
              <a:rPr lang="tr-TR" sz="5400" b="1" dirty="0">
                <a:solidFill>
                  <a:srgbClr val="800000"/>
                </a:solidFill>
                <a:latin typeface="Tahoma" pitchFamily="34" charset="0"/>
                <a:cs typeface="Tahoma" pitchFamily="34" charset="0"/>
              </a:rPr>
              <a:t> -4</a:t>
            </a:r>
            <a:br>
              <a:rPr lang="tr-TR" sz="5400" b="1" u="sng" dirty="0">
                <a:solidFill>
                  <a:srgbClr val="800000"/>
                </a:solidFill>
                <a:latin typeface="Tahoma" pitchFamily="34" charset="0"/>
                <a:cs typeface="Tahoma" pitchFamily="34" charset="0"/>
              </a:rPr>
            </a:br>
            <a:r>
              <a:rPr lang="tr-TR" sz="1800" i="1" u="sng" dirty="0">
                <a:solidFill>
                  <a:srgbClr val="000066"/>
                </a:solidFill>
                <a:latin typeface="Tahoma" pitchFamily="34" charset="0"/>
                <a:cs typeface="Tahoma" pitchFamily="34" charset="0"/>
                <a:hlinkClick r:id="rId3"/>
              </a:rPr>
              <a:t>www.unfpa.org/</a:t>
            </a:r>
            <a:r>
              <a:rPr lang="tr-TR" sz="1800" i="1" u="sng" dirty="0" err="1">
                <a:solidFill>
                  <a:srgbClr val="000066"/>
                </a:solidFill>
                <a:latin typeface="Tahoma" pitchFamily="34" charset="0"/>
                <a:cs typeface="Tahoma" pitchFamily="34" charset="0"/>
                <a:hlinkClick r:id="rId3"/>
              </a:rPr>
              <a:t>publications</a:t>
            </a:r>
            <a:r>
              <a:rPr lang="tr-TR" sz="1800" i="1" u="sng" dirty="0">
                <a:solidFill>
                  <a:srgbClr val="000066"/>
                </a:solidFill>
                <a:latin typeface="Tahoma" pitchFamily="34" charset="0"/>
                <a:cs typeface="Tahoma" pitchFamily="34" charset="0"/>
                <a:hlinkClick r:id="rId3"/>
              </a:rPr>
              <a:t>/</a:t>
            </a:r>
            <a:r>
              <a:rPr lang="tr-TR" sz="1800" i="1" u="sng" dirty="0" err="1">
                <a:solidFill>
                  <a:srgbClr val="000066"/>
                </a:solidFill>
                <a:latin typeface="Tahoma" pitchFamily="34" charset="0"/>
                <a:cs typeface="Tahoma" pitchFamily="34" charset="0"/>
                <a:hlinkClick r:id="rId3"/>
              </a:rPr>
              <a:t>detail.cfm?ID</a:t>
            </a:r>
            <a:r>
              <a:rPr lang="tr-TR" sz="1800" i="1" u="sng" dirty="0">
                <a:solidFill>
                  <a:srgbClr val="000066"/>
                </a:solidFill>
                <a:latin typeface="Tahoma" pitchFamily="34" charset="0"/>
                <a:cs typeface="Tahoma" pitchFamily="34" charset="0"/>
                <a:hlinkClick r:id="rId3"/>
              </a:rPr>
              <a:t>=138&amp;filterListType=3</a:t>
            </a:r>
            <a:r>
              <a:rPr lang="tr-TR" sz="1800" i="1" u="sng" dirty="0">
                <a:solidFill>
                  <a:srgbClr val="000066"/>
                </a:solidFill>
                <a:latin typeface="Tahoma" pitchFamily="34" charset="0"/>
                <a:cs typeface="Tahoma" pitchFamily="34" charset="0"/>
              </a:rPr>
              <a:t>, 22.05.08</a:t>
            </a:r>
            <a:endParaRPr lang="tr-TR" sz="1800" i="1" dirty="0">
              <a:solidFill>
                <a:srgbClr val="000066"/>
              </a:solidFill>
              <a:latin typeface="Tahoma" pitchFamily="34" charset="0"/>
              <a:cs typeface="Tahoma" pitchFamily="34" charset="0"/>
            </a:endParaRPr>
          </a:p>
        </p:txBody>
      </p:sp>
      <p:sp>
        <p:nvSpPr>
          <p:cNvPr id="178179" name="Subtitle 2"/>
          <p:cNvSpPr>
            <a:spLocks noGrp="1"/>
          </p:cNvSpPr>
          <p:nvPr>
            <p:ph type="subTitle" idx="1"/>
          </p:nvPr>
        </p:nvSpPr>
        <p:spPr>
          <a:xfrm>
            <a:off x="71438" y="1357313"/>
            <a:ext cx="8929687" cy="5072062"/>
          </a:xfrm>
          <a:ln w="38100">
            <a:solidFill>
              <a:srgbClr val="800080"/>
            </a:solidFill>
          </a:ln>
        </p:spPr>
        <p:txBody>
          <a:bodyPr/>
          <a:lstStyle/>
          <a:p>
            <a:pPr eaLnBrk="1" hangingPunct="1">
              <a:lnSpc>
                <a:spcPct val="95000"/>
              </a:lnSpc>
              <a:spcBef>
                <a:spcPts val="500"/>
              </a:spcBef>
            </a:pPr>
            <a:endParaRPr lang="tr-TR" sz="500" dirty="0">
              <a:solidFill>
                <a:srgbClr val="000066"/>
              </a:solidFill>
            </a:endParaRPr>
          </a:p>
          <a:p>
            <a:pPr eaLnBrk="1" hangingPunct="1">
              <a:lnSpc>
                <a:spcPct val="95000"/>
              </a:lnSpc>
              <a:spcBef>
                <a:spcPts val="500"/>
              </a:spcBef>
            </a:pPr>
            <a:r>
              <a:rPr lang="tr-TR" sz="3600" dirty="0">
                <a:solidFill>
                  <a:srgbClr val="000066"/>
                </a:solidFill>
              </a:rPr>
              <a:t>....</a:t>
            </a:r>
            <a:r>
              <a:rPr lang="en-US" sz="3600" dirty="0">
                <a:solidFill>
                  <a:srgbClr val="000066"/>
                </a:solidFill>
              </a:rPr>
              <a:t> This report is based on an edited </a:t>
            </a:r>
            <a:br>
              <a:rPr lang="tr-TR" sz="3600" dirty="0">
                <a:solidFill>
                  <a:srgbClr val="000066"/>
                </a:solidFill>
              </a:rPr>
            </a:br>
            <a:r>
              <a:rPr lang="en-US" sz="3600" dirty="0">
                <a:solidFill>
                  <a:srgbClr val="000066"/>
                </a:solidFill>
              </a:rPr>
              <a:t>selection of presentations made at the Consultation organized by </a:t>
            </a:r>
            <a:r>
              <a:rPr lang="en-US" sz="3600" b="1" dirty="0">
                <a:solidFill>
                  <a:srgbClr val="000066"/>
                </a:solidFill>
              </a:rPr>
              <a:t>UNFPA</a:t>
            </a:r>
            <a:r>
              <a:rPr lang="en-US" sz="3600" dirty="0">
                <a:solidFill>
                  <a:srgbClr val="000066"/>
                </a:solidFill>
              </a:rPr>
              <a:t> </a:t>
            </a:r>
            <a:br>
              <a:rPr lang="tr-TR" sz="3600" dirty="0">
                <a:solidFill>
                  <a:srgbClr val="000066"/>
                </a:solidFill>
              </a:rPr>
            </a:br>
            <a:r>
              <a:rPr lang="en-US" sz="3600" dirty="0">
                <a:solidFill>
                  <a:srgbClr val="000066"/>
                </a:solidFill>
              </a:rPr>
              <a:t>in Princeton, New Jersey during </a:t>
            </a:r>
            <a:br>
              <a:rPr lang="tr-TR" sz="3600" dirty="0">
                <a:solidFill>
                  <a:srgbClr val="000066"/>
                </a:solidFill>
              </a:rPr>
            </a:br>
            <a:r>
              <a:rPr lang="en-US" sz="3600" dirty="0">
                <a:solidFill>
                  <a:srgbClr val="000066"/>
                </a:solidFill>
              </a:rPr>
              <a:t>September 30</a:t>
            </a:r>
            <a:r>
              <a:rPr lang="tr-TR" sz="3600" dirty="0">
                <a:solidFill>
                  <a:srgbClr val="000066"/>
                </a:solidFill>
              </a:rPr>
              <a:t> -</a:t>
            </a:r>
            <a:r>
              <a:rPr lang="en-US" sz="3600" dirty="0">
                <a:solidFill>
                  <a:srgbClr val="000066"/>
                </a:solidFill>
              </a:rPr>
              <a:t> October 2, 2002 to discuss </a:t>
            </a:r>
            <a:br>
              <a:rPr lang="tr-TR" sz="3600" dirty="0">
                <a:solidFill>
                  <a:srgbClr val="000066"/>
                </a:solidFill>
              </a:rPr>
            </a:br>
            <a:r>
              <a:rPr lang="en-US" sz="3600" dirty="0">
                <a:solidFill>
                  <a:srgbClr val="000066"/>
                </a:solidFill>
              </a:rPr>
              <a:t>the linkages between population, </a:t>
            </a:r>
            <a:br>
              <a:rPr lang="tr-TR" sz="3600" dirty="0">
                <a:solidFill>
                  <a:srgbClr val="000066"/>
                </a:solidFill>
              </a:rPr>
            </a:br>
            <a:r>
              <a:rPr lang="en-US" sz="3600" dirty="0">
                <a:solidFill>
                  <a:srgbClr val="000066"/>
                </a:solidFill>
              </a:rPr>
              <a:t>reproductive health, gender and </a:t>
            </a:r>
            <a:r>
              <a:rPr lang="en-US" sz="4000" b="1" u="sng" dirty="0">
                <a:solidFill>
                  <a:srgbClr val="CC0000"/>
                </a:solidFill>
              </a:rPr>
              <a:t>poverty</a:t>
            </a:r>
            <a:r>
              <a:rPr lang="en-US" sz="3600" dirty="0">
                <a:solidFill>
                  <a:srgbClr val="000066"/>
                </a:solidFill>
              </a:rPr>
              <a:t>. </a:t>
            </a:r>
            <a:br>
              <a:rPr lang="tr-TR" sz="3600" dirty="0">
                <a:solidFill>
                  <a:srgbClr val="000066"/>
                </a:solidFill>
              </a:rPr>
            </a:br>
            <a:r>
              <a:rPr lang="en-US" sz="3600" dirty="0">
                <a:solidFill>
                  <a:schemeClr val="tx1"/>
                </a:solidFill>
              </a:rPr>
              <a:t>The report reflects current thinking on the </a:t>
            </a:r>
            <a:br>
              <a:rPr lang="tr-TR" sz="3600" dirty="0">
                <a:solidFill>
                  <a:schemeClr val="tx1"/>
                </a:solidFill>
              </a:rPr>
            </a:br>
            <a:r>
              <a:rPr lang="en-US" sz="3600" dirty="0">
                <a:solidFill>
                  <a:schemeClr val="tx1"/>
                </a:solidFill>
              </a:rPr>
              <a:t>on-going dialogue on the above themes.</a:t>
            </a:r>
            <a:endParaRPr lang="tr-TR" sz="3600" dirty="0">
              <a:solidFill>
                <a:schemeClr val="tx1"/>
              </a:solidFill>
            </a:endParaRPr>
          </a:p>
        </p:txBody>
      </p:sp>
      <p:sp>
        <p:nvSpPr>
          <p:cNvPr id="4" name="Date Placeholder 5"/>
          <p:cNvSpPr>
            <a:spLocks noGrp="1"/>
          </p:cNvSpPr>
          <p:nvPr>
            <p:ph type="dt" sz="quarter" idx="10"/>
          </p:nvPr>
        </p:nvSpPr>
        <p:spPr bwMode="auto">
          <a:xfrm>
            <a:off x="142875" y="6409903"/>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5E4ED664-CC77-47C8-93E3-2433D8338E69}" type="datetime1">
              <a:rPr kumimoji="0" lang="tr-TR" sz="1400" b="0" i="0" u="none" strike="noStrike" kern="0" cap="none" spc="0" normalizeH="0" baseline="0" noProof="0" smtClean="0">
                <a:ln>
                  <a:noFill/>
                </a:ln>
                <a:solidFill>
                  <a:sysClr val="windowText" lastClr="000000"/>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sz="1400"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5" name="Slide Number Placeholder 6"/>
          <p:cNvSpPr>
            <a:spLocks noGrp="1"/>
          </p:cNvSpPr>
          <p:nvPr>
            <p:ph type="sldNum" sz="quarter" idx="12"/>
          </p:nvPr>
        </p:nvSpPr>
        <p:spPr bwMode="auto">
          <a:xfrm>
            <a:off x="7096125" y="6428184"/>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lang="tr-TR" sz="1400" kern="0" dirty="0">
                <a:solidFill>
                  <a:sysClr val="windowText" lastClr="000000"/>
                </a:solidFill>
                <a:latin typeface="Calibri" pitchFamily="34" charset="0"/>
                <a:cs typeface="Calibri" pitchFamily="34" charset="0"/>
              </a:rPr>
              <a:t>37</a:t>
            </a:r>
            <a:endPar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 name="Footer Placeholder 7"/>
          <p:cNvSpPr>
            <a:spLocks noGrp="1"/>
          </p:cNvSpPr>
          <p:nvPr>
            <p:ph type="ftr" sz="quarter" idx="11"/>
          </p:nvPr>
        </p:nvSpPr>
        <p:spPr bwMode="auto">
          <a:xfrm>
            <a:off x="3124200" y="6409903"/>
            <a:ext cx="28956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4"/>
              </a:rPr>
              <a:t>www.</a:t>
            </a:r>
            <a:r>
              <a:rPr kumimoji="0" lang="tr-TR" sz="1400" b="0" i="0" u="none" strike="noStrike" kern="0" cap="none" spc="0" normalizeH="0" baseline="0" noProof="0" dirty="0" err="1">
                <a:ln>
                  <a:noFill/>
                </a:ln>
                <a:solidFill>
                  <a:sysClr val="windowText" lastClr="000000"/>
                </a:solidFill>
                <a:effectLst/>
                <a:uLnTx/>
                <a:uFillTx/>
                <a:latin typeface="Calibri" pitchFamily="34" charset="0"/>
                <a:cs typeface="Calibri" pitchFamily="34" charset="0"/>
                <a:hlinkClick r:id="rId4"/>
              </a:rPr>
              <a:t>ahmetsaltik</a:t>
            </a:r>
            <a:r>
              <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hlinkClick r:id="rId4"/>
              </a:rPr>
              <a:t>.net</a:t>
            </a:r>
            <a:r>
              <a:rPr kumimoji="0" lang="tr-TR" sz="1400" b="0" i="0" u="none" strike="noStrike" kern="0" cap="none" spc="0" normalizeH="0" noProof="0" dirty="0">
                <a:ln>
                  <a:noFill/>
                </a:ln>
                <a:solidFill>
                  <a:sysClr val="windowText" lastClr="000000"/>
                </a:solidFill>
                <a:effectLst/>
                <a:uLnTx/>
                <a:uFillTx/>
                <a:latin typeface="Calibri" pitchFamily="34" charset="0"/>
                <a:cs typeface="Calibri" pitchFamily="34" charset="0"/>
              </a:rPr>
              <a:t> </a:t>
            </a:r>
            <a:endParaRPr kumimoji="0" lang="tr-TR" sz="1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44016"/>
            <a:ext cx="8748464" cy="980728"/>
          </a:xfrm>
        </p:spPr>
        <p:style>
          <a:lnRef idx="2">
            <a:schemeClr val="accent2"/>
          </a:lnRef>
          <a:fillRef idx="1">
            <a:schemeClr val="lt1"/>
          </a:fillRef>
          <a:effectRef idx="0">
            <a:schemeClr val="accent2"/>
          </a:effectRef>
          <a:fontRef idx="minor">
            <a:schemeClr val="dk1"/>
          </a:fontRef>
        </p:style>
        <p:txBody>
          <a:bodyPr/>
          <a:lstStyle/>
          <a:p>
            <a:r>
              <a:rPr lang="tr-TR" sz="2700" b="1" kern="1200" dirty="0">
                <a:solidFill>
                  <a:srgbClr val="800000"/>
                </a:solidFill>
              </a:rPr>
              <a:t>DÜNYA NÜFUSUNA HER 10 SANİYE 2.9 KİŞİ; </a:t>
            </a:r>
            <a:br>
              <a:rPr lang="tr-TR" sz="2700" b="1" kern="1200" dirty="0">
                <a:solidFill>
                  <a:srgbClr val="800000"/>
                </a:solidFill>
              </a:rPr>
            </a:br>
            <a:r>
              <a:rPr lang="tr-TR" sz="2700" b="1" kern="1200" dirty="0">
                <a:solidFill>
                  <a:srgbClr val="800000"/>
                </a:solidFill>
              </a:rPr>
              <a:t>HER YIL 90 MİLYON KİŞİ EKLENİYOR !!</a:t>
            </a:r>
            <a:endParaRPr lang="tr-TR" sz="2700" kern="1200" dirty="0">
              <a:solidFill>
                <a:srgbClr val="800000"/>
              </a:solidFill>
            </a:endParaRPr>
          </a:p>
        </p:txBody>
      </p:sp>
      <p:sp>
        <p:nvSpPr>
          <p:cNvPr id="10" name="Rectangle 2"/>
          <p:cNvSpPr>
            <a:spLocks noChangeArrowheads="1"/>
          </p:cNvSpPr>
          <p:nvPr/>
        </p:nvSpPr>
        <p:spPr bwMode="auto">
          <a:xfrm>
            <a:off x="457200" y="242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srgbClr val="000000"/>
              </a:solidFill>
            </a:endParaRPr>
          </a:p>
        </p:txBody>
      </p:sp>
      <p:graphicFrame>
        <p:nvGraphicFramePr>
          <p:cNvPr id="15" name="Tablo 14"/>
          <p:cNvGraphicFramePr>
            <a:graphicFrameLocks noGrp="1"/>
          </p:cNvGraphicFramePr>
          <p:nvPr>
            <p:extLst>
              <p:ext uri="{D42A27DB-BD31-4B8C-83A1-F6EECF244321}">
                <p14:modId xmlns:p14="http://schemas.microsoft.com/office/powerpoint/2010/main" val="1315029739"/>
              </p:ext>
            </p:extLst>
          </p:nvPr>
        </p:nvGraphicFramePr>
        <p:xfrm>
          <a:off x="167293" y="1196752"/>
          <a:ext cx="8750176" cy="5235194"/>
        </p:xfrm>
        <a:graphic>
          <a:graphicData uri="http://schemas.openxmlformats.org/drawingml/2006/table">
            <a:tbl>
              <a:tblPr firstRow="1" firstCol="1" bandRow="1"/>
              <a:tblGrid>
                <a:gridCol w="8750176">
                  <a:extLst>
                    <a:ext uri="{9D8B030D-6E8A-4147-A177-3AD203B41FA5}">
                      <a16:colId xmlns:a16="http://schemas.microsoft.com/office/drawing/2014/main" val="20000"/>
                    </a:ext>
                  </a:extLst>
                </a:gridCol>
              </a:tblGrid>
              <a:tr h="4421381">
                <a:tc>
                  <a:txBody>
                    <a:bodyPr/>
                    <a:lstStyle/>
                    <a:p>
                      <a:pPr algn="ctr">
                        <a:lnSpc>
                          <a:spcPct val="110000"/>
                        </a:lnSpc>
                      </a:pPr>
                      <a:r>
                        <a:rPr lang="tr-TR" sz="2900" b="0" i="0" kern="1200" dirty="0">
                          <a:solidFill>
                            <a:srgbClr val="000066"/>
                          </a:solidFill>
                          <a:effectLst/>
                          <a:latin typeface="+mn-lt"/>
                          <a:ea typeface="+mn-ea"/>
                          <a:cs typeface="+mn-cs"/>
                        </a:rPr>
                        <a:t>1 Ocak 2011 gecesinde dünyamızda </a:t>
                      </a:r>
                      <a:br>
                        <a:rPr lang="tr-TR" sz="2900" b="0" i="0" kern="1200" dirty="0">
                          <a:solidFill>
                            <a:srgbClr val="000066"/>
                          </a:solidFill>
                          <a:effectLst/>
                          <a:latin typeface="+mn-lt"/>
                          <a:ea typeface="+mn-ea"/>
                          <a:cs typeface="+mn-cs"/>
                        </a:rPr>
                      </a:br>
                      <a:r>
                        <a:rPr lang="tr-TR" sz="2900" b="0" i="0" kern="1200" dirty="0">
                          <a:solidFill>
                            <a:srgbClr val="000066"/>
                          </a:solidFill>
                          <a:effectLst/>
                          <a:latin typeface="+mn-lt"/>
                          <a:ea typeface="+mn-ea"/>
                          <a:cs typeface="+mn-cs"/>
                        </a:rPr>
                        <a:t>6 934 196 000 insan vardı.</a:t>
                      </a:r>
                      <a:r>
                        <a:rPr lang="tr-TR" sz="2900" b="0" i="0" kern="1200" dirty="0">
                          <a:solidFill>
                            <a:schemeClr val="tx1"/>
                          </a:solidFill>
                          <a:effectLst/>
                          <a:latin typeface="+mn-lt"/>
                          <a:ea typeface="+mn-ea"/>
                          <a:cs typeface="+mn-cs"/>
                        </a:rPr>
                        <a:t> Bu, geçen yılın </a:t>
                      </a:r>
                      <a:br>
                        <a:rPr lang="tr-TR" sz="2900" b="0" i="0" kern="1200" dirty="0">
                          <a:solidFill>
                            <a:schemeClr val="tx1"/>
                          </a:solidFill>
                          <a:effectLst/>
                          <a:latin typeface="+mn-lt"/>
                          <a:ea typeface="+mn-ea"/>
                          <a:cs typeface="+mn-cs"/>
                        </a:rPr>
                      </a:br>
                      <a:r>
                        <a:rPr lang="tr-TR" sz="2900" b="0" i="0" kern="1200" dirty="0">
                          <a:solidFill>
                            <a:schemeClr val="tx1"/>
                          </a:solidFill>
                          <a:effectLst/>
                          <a:latin typeface="+mn-lt"/>
                          <a:ea typeface="+mn-ea"/>
                          <a:cs typeface="+mn-cs"/>
                        </a:rPr>
                        <a:t>ilk gününe kıyasla 80 milyon daha çok insan demek. </a:t>
                      </a:r>
                      <a:r>
                        <a:rPr lang="tr-TR" sz="2900" b="1" i="0" kern="1200" dirty="0">
                          <a:solidFill>
                            <a:srgbClr val="000066"/>
                          </a:solidFill>
                          <a:effectLst/>
                          <a:latin typeface="+mn-lt"/>
                          <a:ea typeface="+mn-ea"/>
                          <a:cs typeface="+mn-cs"/>
                        </a:rPr>
                        <a:t>Alman Dünya Nüfusu Vakfı</a:t>
                      </a:r>
                      <a:r>
                        <a:rPr lang="tr-TR" sz="2900" b="0" i="0" kern="1200" dirty="0">
                          <a:solidFill>
                            <a:schemeClr val="tx1"/>
                          </a:solidFill>
                          <a:effectLst/>
                          <a:latin typeface="+mn-lt"/>
                          <a:ea typeface="+mn-ea"/>
                          <a:cs typeface="+mn-cs"/>
                        </a:rPr>
                        <a:t>’nın açıklamasına göre </a:t>
                      </a:r>
                      <a:r>
                        <a:rPr lang="tr-TR" sz="2900" b="1" i="0" kern="1200" dirty="0">
                          <a:solidFill>
                            <a:srgbClr val="800000"/>
                          </a:solidFill>
                          <a:effectLst/>
                          <a:latin typeface="+mn-lt"/>
                          <a:ea typeface="+mn-ea"/>
                          <a:cs typeface="+mn-cs"/>
                        </a:rPr>
                        <a:t>7 milyar sınırı</a:t>
                      </a:r>
                      <a:r>
                        <a:rPr lang="tr-TR" sz="2900" b="0" i="0" kern="1200" dirty="0">
                          <a:solidFill>
                            <a:schemeClr val="tx1"/>
                          </a:solidFill>
                          <a:effectLst/>
                          <a:latin typeface="+mn-lt"/>
                          <a:ea typeface="+mn-ea"/>
                          <a:cs typeface="+mn-cs"/>
                        </a:rPr>
                        <a:t> 2011ortasında aşılabilir. </a:t>
                      </a:r>
                      <a:r>
                        <a:rPr lang="tr-TR" sz="2900" b="0" i="1" kern="1200" dirty="0">
                          <a:solidFill>
                            <a:schemeClr val="tx1"/>
                          </a:solidFill>
                          <a:effectLst/>
                          <a:latin typeface="+mn-lt"/>
                          <a:ea typeface="+mn-ea"/>
                          <a:cs typeface="+mn-cs"/>
                        </a:rPr>
                        <a:t>(Aşıldı!)</a:t>
                      </a:r>
                      <a:br>
                        <a:rPr lang="tr-TR" sz="2900" b="0" i="0" kern="1200" dirty="0">
                          <a:solidFill>
                            <a:schemeClr val="tx1"/>
                          </a:solidFill>
                          <a:effectLst/>
                          <a:latin typeface="+mn-lt"/>
                          <a:ea typeface="+mn-ea"/>
                          <a:cs typeface="+mn-cs"/>
                        </a:rPr>
                      </a:br>
                      <a:r>
                        <a:rPr lang="tr-TR" sz="2900" b="0" i="0" kern="1200" dirty="0">
                          <a:solidFill>
                            <a:schemeClr val="tx1"/>
                          </a:solidFill>
                          <a:effectLst/>
                          <a:latin typeface="+mn-lt"/>
                          <a:ea typeface="+mn-ea"/>
                          <a:cs typeface="+mn-cs"/>
                        </a:rPr>
                        <a:t>Vakfın hesaplarına göre </a:t>
                      </a:r>
                      <a:r>
                        <a:rPr lang="tr-TR" sz="2900" b="0" i="0" kern="1200" dirty="0">
                          <a:solidFill>
                            <a:schemeClr val="tx1"/>
                          </a:solidFill>
                          <a:effectLst/>
                          <a:highlight>
                            <a:srgbClr val="FFFF00"/>
                          </a:highlight>
                          <a:latin typeface="+mn-lt"/>
                          <a:ea typeface="+mn-ea"/>
                          <a:cs typeface="+mn-cs"/>
                        </a:rPr>
                        <a:t>her saniye 2,6 kişi geliyor dünyaya</a:t>
                      </a:r>
                      <a:r>
                        <a:rPr lang="tr-TR" sz="2900" b="0" i="0" kern="1200" dirty="0">
                          <a:solidFill>
                            <a:schemeClr val="tx1"/>
                          </a:solidFill>
                          <a:effectLst/>
                          <a:latin typeface="+mn-lt"/>
                          <a:ea typeface="+mn-ea"/>
                          <a:cs typeface="+mn-cs"/>
                        </a:rPr>
                        <a:t>. </a:t>
                      </a:r>
                      <a:r>
                        <a:rPr lang="tr-TR" sz="2900" b="0" i="1" u="sng" kern="1200" dirty="0">
                          <a:solidFill>
                            <a:srgbClr val="660033"/>
                          </a:solidFill>
                          <a:effectLst/>
                          <a:latin typeface="+mn-lt"/>
                          <a:ea typeface="+mn-ea"/>
                          <a:cs typeface="+mn-cs"/>
                        </a:rPr>
                        <a:t>Dünya nüfusunun %82’si olan 5,7 milyar insan gelişmekte olan ülkelerde</a:t>
                      </a:r>
                      <a:r>
                        <a:rPr lang="tr-TR" sz="2900" b="0" i="1" u="none" kern="1200" dirty="0">
                          <a:solidFill>
                            <a:srgbClr val="660033"/>
                          </a:solidFill>
                          <a:effectLst/>
                          <a:latin typeface="+mn-lt"/>
                          <a:ea typeface="+mn-ea"/>
                          <a:cs typeface="+mn-cs"/>
                        </a:rPr>
                        <a:t> </a:t>
                      </a:r>
                      <a:r>
                        <a:rPr lang="tr-TR" sz="2900" b="0" i="0" kern="1200" dirty="0">
                          <a:solidFill>
                            <a:schemeClr val="tx1"/>
                          </a:solidFill>
                          <a:effectLst/>
                          <a:latin typeface="+mn-lt"/>
                          <a:ea typeface="+mn-ea"/>
                          <a:cs typeface="+mn-cs"/>
                        </a:rPr>
                        <a:t>yaşıyor. </a:t>
                      </a:r>
                      <a:br>
                        <a:rPr lang="tr-TR" sz="2900" b="0" i="0" kern="1200" dirty="0">
                          <a:solidFill>
                            <a:schemeClr val="tx1"/>
                          </a:solidFill>
                          <a:effectLst/>
                          <a:latin typeface="+mn-lt"/>
                          <a:ea typeface="+mn-ea"/>
                          <a:cs typeface="+mn-cs"/>
                        </a:rPr>
                      </a:br>
                      <a:r>
                        <a:rPr lang="tr-TR" sz="2900" b="0" i="0" kern="1200" dirty="0">
                          <a:solidFill>
                            <a:schemeClr val="tx1"/>
                          </a:solidFill>
                          <a:effectLst/>
                          <a:latin typeface="+mn-lt"/>
                          <a:ea typeface="+mn-ea"/>
                          <a:cs typeface="+mn-cs"/>
                        </a:rPr>
                        <a:t>Hesaplar, 2050 yılına dek dünya nüfusuna </a:t>
                      </a:r>
                      <a:br>
                        <a:rPr lang="tr-TR" sz="2900" b="0" i="0" kern="1200" dirty="0">
                          <a:solidFill>
                            <a:schemeClr val="tx1"/>
                          </a:solidFill>
                          <a:effectLst/>
                          <a:latin typeface="+mn-lt"/>
                          <a:ea typeface="+mn-ea"/>
                          <a:cs typeface="+mn-cs"/>
                        </a:rPr>
                      </a:br>
                      <a:r>
                        <a:rPr lang="tr-TR" sz="2900" b="0" i="0" kern="1200" dirty="0">
                          <a:solidFill>
                            <a:schemeClr val="tx1"/>
                          </a:solidFill>
                          <a:effectLst/>
                          <a:latin typeface="+mn-lt"/>
                          <a:ea typeface="+mn-ea"/>
                          <a:cs typeface="+mn-cs"/>
                        </a:rPr>
                        <a:t>2,2 milyar kişinin ekleneceğini gösteriyor. </a:t>
                      </a:r>
                      <a:br>
                        <a:rPr lang="tr-TR" sz="2900" b="0" i="1" kern="1200" dirty="0">
                          <a:solidFill>
                            <a:srgbClr val="000066"/>
                          </a:solidFill>
                          <a:effectLst/>
                          <a:latin typeface="+mn-lt"/>
                          <a:ea typeface="+mn-ea"/>
                          <a:cs typeface="+mn-cs"/>
                        </a:rPr>
                      </a:br>
                      <a:r>
                        <a:rPr lang="tr-TR" sz="1800" b="0" i="1" kern="1200" dirty="0">
                          <a:solidFill>
                            <a:srgbClr val="0000CC"/>
                          </a:solidFill>
                          <a:effectLst/>
                          <a:latin typeface="+mn-lt"/>
                          <a:ea typeface="+mn-ea"/>
                          <a:cs typeface="+mn-cs"/>
                        </a:rPr>
                        <a:t>(Cumhuriyet</a:t>
                      </a:r>
                      <a:r>
                        <a:rPr lang="tr-TR" sz="1800" b="0" i="1" kern="1200" baseline="0" dirty="0">
                          <a:solidFill>
                            <a:srgbClr val="0000CC"/>
                          </a:solidFill>
                          <a:effectLst/>
                          <a:latin typeface="+mn-lt"/>
                          <a:ea typeface="+mn-ea"/>
                          <a:cs typeface="+mn-cs"/>
                        </a:rPr>
                        <a:t> Bilim ve Teknik, 14.1.11)</a:t>
                      </a:r>
                      <a:endParaRPr lang="tr-TR" sz="3600" b="0" i="1" kern="1200" dirty="0">
                        <a:solidFill>
                          <a:srgbClr val="0000CC"/>
                        </a:solidFill>
                        <a:effectLst/>
                        <a:latin typeface="+mn-lt"/>
                        <a:ea typeface="+mn-ea"/>
                        <a:cs typeface="+mn-cs"/>
                      </a:endParaRPr>
                    </a:p>
                  </a:txBody>
                  <a:tcPr marL="47625" marR="47625" marT="47625" marB="47625"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Date Placeholder 3"/>
          <p:cNvSpPr>
            <a:spLocks noGrp="1"/>
          </p:cNvSpPr>
          <p:nvPr>
            <p:ph type="dt" sz="quarter" idx="10"/>
          </p:nvPr>
        </p:nvSpPr>
        <p:spPr>
          <a:xfrm>
            <a:off x="107504" y="6500192"/>
            <a:ext cx="1905000" cy="457200"/>
          </a:xfrm>
        </p:spPr>
        <p:txBody>
          <a:bodyPr/>
          <a:lstStyle/>
          <a:p>
            <a:pPr fontAlgn="base">
              <a:spcBef>
                <a:spcPct val="0"/>
              </a:spcBef>
              <a:spcAft>
                <a:spcPct val="0"/>
              </a:spcAft>
              <a:defRPr/>
            </a:pPr>
            <a:fld id="{0E508DDF-7119-4EE8-8106-489301C00808}" type="datetime1">
              <a:rPr lang="tr-TR" smtClean="0"/>
              <a:pPr fontAlgn="base">
                <a:spcBef>
                  <a:spcPct val="0"/>
                </a:spcBef>
                <a:spcAft>
                  <a:spcPct val="0"/>
                </a:spcAft>
                <a:defRPr/>
              </a:pPr>
              <a:t>20.05.2019</a:t>
            </a:fld>
            <a:endParaRPr lang="tr-TR" dirty="0"/>
          </a:p>
        </p:txBody>
      </p:sp>
      <p:sp>
        <p:nvSpPr>
          <p:cNvPr id="11" name="Slide Number Placeholder 4"/>
          <p:cNvSpPr>
            <a:spLocks noGrp="1"/>
          </p:cNvSpPr>
          <p:nvPr>
            <p:ph type="sldNum" sz="quarter" idx="12"/>
          </p:nvPr>
        </p:nvSpPr>
        <p:spPr>
          <a:xfrm>
            <a:off x="7036941" y="6500192"/>
            <a:ext cx="1905000" cy="457200"/>
          </a:xfrm>
        </p:spPr>
        <p:txBody>
          <a:bodyPr/>
          <a:lstStyle/>
          <a:p>
            <a:pPr fontAlgn="base">
              <a:spcBef>
                <a:spcPct val="0"/>
              </a:spcBef>
              <a:spcAft>
                <a:spcPct val="0"/>
              </a:spcAft>
              <a:defRPr/>
            </a:pPr>
            <a:fld id="{66FAD1EF-C98B-40D8-A62B-EF7C8D061661}" type="slidenum">
              <a:rPr lang="tr-TR" smtClean="0"/>
              <a:pPr fontAlgn="base">
                <a:spcBef>
                  <a:spcPct val="0"/>
                </a:spcBef>
                <a:spcAft>
                  <a:spcPct val="0"/>
                </a:spcAft>
                <a:defRPr/>
              </a:pPr>
              <a:t>41</a:t>
            </a:fld>
            <a:endParaRPr lang="tr-TR" dirty="0"/>
          </a:p>
        </p:txBody>
      </p:sp>
      <p:sp>
        <p:nvSpPr>
          <p:cNvPr id="12" name="Footer Placeholder 5"/>
          <p:cNvSpPr>
            <a:spLocks noGrp="1"/>
          </p:cNvSpPr>
          <p:nvPr>
            <p:ph type="ftr" sz="quarter" idx="11"/>
          </p:nvPr>
        </p:nvSpPr>
        <p:spPr>
          <a:xfrm>
            <a:off x="3239913" y="6500192"/>
            <a:ext cx="3613795" cy="457200"/>
          </a:xfrm>
        </p:spPr>
        <p:txBody>
          <a:bodyPr/>
          <a:lstStyle/>
          <a:p>
            <a:pPr fontAlgn="base">
              <a:spcBef>
                <a:spcPct val="0"/>
              </a:spcBef>
              <a:spcAft>
                <a:spcPct val="0"/>
              </a:spcAft>
              <a:defRPr/>
            </a:pPr>
            <a:r>
              <a:rPr lang="tr-TR" dirty="0">
                <a:hlinkClick r:id="rId2"/>
              </a:rPr>
              <a:t>www.</a:t>
            </a:r>
            <a:r>
              <a:rPr lang="tr-TR" dirty="0" err="1">
                <a:hlinkClick r:id="rId2"/>
              </a:rPr>
              <a:t>ahmetsaltik</a:t>
            </a:r>
            <a:r>
              <a:rPr lang="tr-TR" dirty="0">
                <a:hlinkClick r:id="rId2"/>
              </a:rPr>
              <a:t>.net</a:t>
            </a:r>
            <a:r>
              <a:rPr lang="tr-TR" dirty="0"/>
              <a:t> </a:t>
            </a:r>
          </a:p>
        </p:txBody>
      </p:sp>
    </p:spTree>
    <p:extLst>
      <p:ext uri="{BB962C8B-B14F-4D97-AF65-F5344CB8AC3E}">
        <p14:creationId xmlns:p14="http://schemas.microsoft.com/office/powerpoint/2010/main" val="285390301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457200" y="2411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srgbClr val="000000"/>
              </a:solidFill>
            </a:endParaRPr>
          </a:p>
        </p:txBody>
      </p:sp>
      <p:graphicFrame>
        <p:nvGraphicFramePr>
          <p:cNvPr id="15" name="Tablo 14"/>
          <p:cNvGraphicFramePr>
            <a:graphicFrameLocks noGrp="1"/>
          </p:cNvGraphicFramePr>
          <p:nvPr>
            <p:extLst>
              <p:ext uri="{D42A27DB-BD31-4B8C-83A1-F6EECF244321}">
                <p14:modId xmlns:p14="http://schemas.microsoft.com/office/powerpoint/2010/main" val="754200213"/>
              </p:ext>
            </p:extLst>
          </p:nvPr>
        </p:nvGraphicFramePr>
        <p:xfrm>
          <a:off x="167293" y="980728"/>
          <a:ext cx="8750176" cy="5962650"/>
        </p:xfrm>
        <a:graphic>
          <a:graphicData uri="http://schemas.openxmlformats.org/drawingml/2006/table">
            <a:tbl>
              <a:tblPr firstRow="1" firstCol="1" bandRow="1"/>
              <a:tblGrid>
                <a:gridCol w="8750176">
                  <a:extLst>
                    <a:ext uri="{9D8B030D-6E8A-4147-A177-3AD203B41FA5}">
                      <a16:colId xmlns:a16="http://schemas.microsoft.com/office/drawing/2014/main" val="20000"/>
                    </a:ext>
                  </a:extLst>
                </a:gridCol>
              </a:tblGrid>
              <a:tr h="5472608">
                <a:tc>
                  <a:txBody>
                    <a:bodyPr/>
                    <a:lstStyle/>
                    <a:p>
                      <a:pPr algn="ctr">
                        <a:lnSpc>
                          <a:spcPct val="100000"/>
                        </a:lnSpc>
                      </a:pPr>
                      <a:br>
                        <a:rPr lang="tr-TR" sz="1000" b="1" i="0" kern="1200" dirty="0">
                          <a:solidFill>
                            <a:schemeClr val="tx1"/>
                          </a:solidFill>
                          <a:effectLst/>
                          <a:latin typeface="+mn-lt"/>
                          <a:ea typeface="+mn-ea"/>
                          <a:cs typeface="+mn-cs"/>
                        </a:rPr>
                      </a:br>
                      <a:r>
                        <a:rPr lang="tr-TR" sz="2700" b="1" i="0" kern="1200" dirty="0">
                          <a:solidFill>
                            <a:schemeClr val="tx1"/>
                          </a:solidFill>
                          <a:effectLst/>
                          <a:latin typeface="+mn-lt"/>
                          <a:ea typeface="+mn-ea"/>
                          <a:cs typeface="+mn-cs"/>
                        </a:rPr>
                        <a:t>Nüfusun en hızlı büyüdüğü Afrika’da,</a:t>
                      </a:r>
                      <a:r>
                        <a:rPr lang="tr-TR" sz="2700" b="0" i="0" kern="1200" dirty="0">
                          <a:solidFill>
                            <a:schemeClr val="tx1"/>
                          </a:solidFill>
                          <a:effectLst/>
                          <a:latin typeface="+mn-lt"/>
                          <a:ea typeface="+mn-ea"/>
                          <a:cs typeface="+mn-cs"/>
                        </a:rPr>
                        <a:t> </a:t>
                      </a:r>
                      <a:br>
                        <a:rPr lang="tr-TR" sz="2700" b="0" i="0" kern="1200" dirty="0">
                          <a:solidFill>
                            <a:schemeClr val="tx1"/>
                          </a:solidFill>
                          <a:effectLst/>
                          <a:latin typeface="+mn-lt"/>
                          <a:ea typeface="+mn-ea"/>
                          <a:cs typeface="+mn-cs"/>
                        </a:rPr>
                      </a:br>
                      <a:r>
                        <a:rPr lang="tr-TR" sz="2700" b="0" i="0" kern="1200" dirty="0">
                          <a:solidFill>
                            <a:schemeClr val="tx1"/>
                          </a:solidFill>
                          <a:effectLst/>
                          <a:latin typeface="+mn-lt"/>
                          <a:ea typeface="+mn-ea"/>
                          <a:cs typeface="+mn-cs"/>
                        </a:rPr>
                        <a:t>yüzyılın ortalarına dek 2 milyar insan yaşıyor olacak. Yani günümüzden 2 kat çok. </a:t>
                      </a:r>
                      <a:r>
                        <a:rPr lang="tr-TR" sz="2700" b="0" i="0" kern="1200" dirty="0">
                          <a:solidFill>
                            <a:srgbClr val="000066"/>
                          </a:solidFill>
                          <a:effectLst/>
                          <a:latin typeface="+mn-lt"/>
                          <a:ea typeface="+mn-ea"/>
                          <a:cs typeface="+mn-cs"/>
                        </a:rPr>
                        <a:t>Oysa Afrika ülkelerinin birçoğunda insanlar daha şimdiden yeterli ve dengeli beslenemiyor</a:t>
                      </a:r>
                      <a:r>
                        <a:rPr lang="tr-TR" sz="2700" b="0" i="0" kern="1200" dirty="0">
                          <a:solidFill>
                            <a:schemeClr val="tx1"/>
                          </a:solidFill>
                          <a:effectLst/>
                          <a:latin typeface="+mn-lt"/>
                          <a:ea typeface="+mn-ea"/>
                          <a:cs typeface="+mn-cs"/>
                        </a:rPr>
                        <a:t>. </a:t>
                      </a:r>
                      <a:r>
                        <a:rPr lang="tr-TR" sz="2700" b="1" i="1" u="sng" kern="1200" dirty="0">
                          <a:solidFill>
                            <a:srgbClr val="990033"/>
                          </a:solidFill>
                          <a:effectLst/>
                          <a:highlight>
                            <a:srgbClr val="FFFF00"/>
                          </a:highlight>
                          <a:latin typeface="+mn-lt"/>
                          <a:ea typeface="+mn-ea"/>
                          <a:cs typeface="+mn-cs"/>
                        </a:rPr>
                        <a:t>Hızlı nüfus artışı, yoksulluk getiriyor</a:t>
                      </a:r>
                      <a:r>
                        <a:rPr lang="tr-TR" sz="2700" b="0" i="0" kern="1200" dirty="0">
                          <a:solidFill>
                            <a:schemeClr val="tx1"/>
                          </a:solidFill>
                          <a:effectLst/>
                          <a:latin typeface="+mn-lt"/>
                          <a:ea typeface="+mn-ea"/>
                          <a:cs typeface="+mn-cs"/>
                        </a:rPr>
                        <a:t>. </a:t>
                      </a:r>
                      <a:r>
                        <a:rPr lang="tr-TR" sz="2700" b="1" i="0" kern="1200" dirty="0">
                          <a:solidFill>
                            <a:srgbClr val="000066"/>
                          </a:solidFill>
                          <a:effectLst/>
                          <a:latin typeface="+mn-lt"/>
                          <a:ea typeface="+mn-ea"/>
                          <a:cs typeface="+mn-cs"/>
                        </a:rPr>
                        <a:t>Alman Dünya Nüfusu Vakfı</a:t>
                      </a:r>
                      <a:r>
                        <a:rPr lang="tr-TR" sz="2700" b="0" i="0" kern="1200" dirty="0">
                          <a:solidFill>
                            <a:schemeClr val="tx1"/>
                          </a:solidFill>
                          <a:effectLst/>
                          <a:latin typeface="+mn-lt"/>
                          <a:ea typeface="+mn-ea"/>
                          <a:cs typeface="+mn-cs"/>
                        </a:rPr>
                        <a:t>, </a:t>
                      </a:r>
                      <a:r>
                        <a:rPr lang="tr-TR" sz="2700" b="1" i="1" kern="1200" dirty="0">
                          <a:solidFill>
                            <a:schemeClr val="tx1"/>
                          </a:solidFill>
                          <a:effectLst/>
                          <a:latin typeface="+mn-lt"/>
                          <a:ea typeface="+mn-ea"/>
                          <a:cs typeface="+mn-cs"/>
                        </a:rPr>
                        <a:t>aile planlaması</a:t>
                      </a:r>
                      <a:r>
                        <a:rPr lang="tr-TR" sz="2700" b="0" i="0" kern="1200" dirty="0">
                          <a:solidFill>
                            <a:schemeClr val="tx1"/>
                          </a:solidFill>
                          <a:effectLst/>
                          <a:latin typeface="+mn-lt"/>
                          <a:ea typeface="+mn-ea"/>
                          <a:cs typeface="+mn-cs"/>
                        </a:rPr>
                        <a:t> ile </a:t>
                      </a:r>
                      <a:br>
                        <a:rPr lang="tr-TR" sz="2700" b="0" i="0" kern="1200" dirty="0">
                          <a:solidFill>
                            <a:schemeClr val="tx1"/>
                          </a:solidFill>
                          <a:effectLst/>
                          <a:latin typeface="+mn-lt"/>
                          <a:ea typeface="+mn-ea"/>
                          <a:cs typeface="+mn-cs"/>
                        </a:rPr>
                      </a:br>
                      <a:r>
                        <a:rPr lang="tr-TR" sz="2700" b="0" i="0" kern="1200" dirty="0">
                          <a:solidFill>
                            <a:schemeClr val="tx1"/>
                          </a:solidFill>
                          <a:effectLst/>
                          <a:latin typeface="+mn-lt"/>
                          <a:ea typeface="+mn-ea"/>
                          <a:cs typeface="+mn-cs"/>
                        </a:rPr>
                        <a:t>Sahra güneyinde nüfus artışının 1/5 düşürülebileceğini söylüyor. Gelişmekte olan ülkelerde etkin </a:t>
                      </a:r>
                      <a:r>
                        <a:rPr lang="tr-TR" sz="2700" b="1" i="1" kern="1200" dirty="0">
                          <a:solidFill>
                            <a:schemeClr val="tx1"/>
                          </a:solidFill>
                          <a:effectLst/>
                          <a:latin typeface="+mn-lt"/>
                          <a:ea typeface="+mn-ea"/>
                          <a:cs typeface="+mn-cs"/>
                        </a:rPr>
                        <a:t>doğum kontrol yöntemleri</a:t>
                      </a:r>
                      <a:r>
                        <a:rPr lang="tr-TR" sz="2700" b="0" i="0" kern="1200" dirty="0">
                          <a:solidFill>
                            <a:schemeClr val="tx1"/>
                          </a:solidFill>
                          <a:effectLst/>
                          <a:latin typeface="+mn-lt"/>
                          <a:ea typeface="+mn-ea"/>
                          <a:cs typeface="+mn-cs"/>
                        </a:rPr>
                        <a:t> hakkında yeterli bilgisi olmayan </a:t>
                      </a:r>
                      <a:br>
                        <a:rPr lang="tr-TR" sz="2700" b="0" i="0" kern="1200" dirty="0">
                          <a:solidFill>
                            <a:schemeClr val="tx1"/>
                          </a:solidFill>
                          <a:effectLst/>
                          <a:latin typeface="+mn-lt"/>
                          <a:ea typeface="+mn-ea"/>
                          <a:cs typeface="+mn-cs"/>
                        </a:rPr>
                      </a:br>
                      <a:r>
                        <a:rPr lang="tr-TR" sz="2700" b="1" i="1" kern="1200" dirty="0">
                          <a:solidFill>
                            <a:srgbClr val="660066"/>
                          </a:solidFill>
                          <a:effectLst/>
                          <a:highlight>
                            <a:srgbClr val="FFFF00"/>
                          </a:highlight>
                          <a:latin typeface="+mn-lt"/>
                          <a:ea typeface="+mn-ea"/>
                          <a:cs typeface="+mn-cs"/>
                        </a:rPr>
                        <a:t>75 milyon kadın, her yıl, istemeden gebe kalıyor!</a:t>
                      </a:r>
                      <a:r>
                        <a:rPr lang="tr-TR" sz="2700" b="1" i="1" kern="1200" dirty="0">
                          <a:solidFill>
                            <a:srgbClr val="660066"/>
                          </a:solidFill>
                          <a:effectLst/>
                          <a:latin typeface="+mn-lt"/>
                          <a:ea typeface="+mn-ea"/>
                          <a:cs typeface="+mn-cs"/>
                        </a:rPr>
                        <a:t> Oysa </a:t>
                      </a:r>
                      <a:r>
                        <a:rPr lang="tr-TR" sz="2700" b="1" i="1" kern="1200" dirty="0">
                          <a:solidFill>
                            <a:srgbClr val="660066"/>
                          </a:solidFill>
                          <a:effectLst/>
                          <a:highlight>
                            <a:srgbClr val="00FFFF"/>
                          </a:highlight>
                          <a:latin typeface="+mn-lt"/>
                          <a:ea typeface="+mn-ea"/>
                          <a:cs typeface="+mn-cs"/>
                        </a:rPr>
                        <a:t>doğurganlığını</a:t>
                      </a:r>
                      <a:r>
                        <a:rPr lang="tr-TR" sz="2700" b="1" i="1" kern="1200" baseline="0" dirty="0">
                          <a:solidFill>
                            <a:srgbClr val="660066"/>
                          </a:solidFill>
                          <a:effectLst/>
                          <a:highlight>
                            <a:srgbClr val="00FFFF"/>
                          </a:highlight>
                          <a:latin typeface="+mn-lt"/>
                          <a:ea typeface="+mn-ea"/>
                          <a:cs typeface="+mn-cs"/>
                        </a:rPr>
                        <a:t> denetlemek kadının temel hakkı. </a:t>
                      </a:r>
                      <a:r>
                        <a:rPr lang="tr-TR" sz="2700" b="1" i="1" kern="1200" baseline="0" dirty="0">
                          <a:solidFill>
                            <a:srgbClr val="660066"/>
                          </a:solidFill>
                          <a:effectLst/>
                          <a:latin typeface="+mn-lt"/>
                          <a:ea typeface="+mn-ea"/>
                          <a:cs typeface="+mn-cs"/>
                        </a:rPr>
                        <a:t>Ölümü göze alarak düşük yapamayan, doğuruyor. </a:t>
                      </a:r>
                      <a:r>
                        <a:rPr lang="tr-TR" sz="2700" b="1" i="0" u="sng" kern="1200" baseline="0" dirty="0">
                          <a:solidFill>
                            <a:srgbClr val="FF0000"/>
                          </a:solidFill>
                          <a:effectLst/>
                          <a:latin typeface="+mn-lt"/>
                          <a:ea typeface="+mn-ea"/>
                          <a:cs typeface="+mn-cs"/>
                        </a:rPr>
                        <a:t>Kürtaj istenmiyorsa AİLE PLANLAMASI tek yol!</a:t>
                      </a:r>
                      <a:br>
                        <a:rPr lang="tr-TR" sz="3200" b="0" i="1" kern="1200" dirty="0">
                          <a:solidFill>
                            <a:srgbClr val="000066"/>
                          </a:solidFill>
                          <a:effectLst/>
                          <a:latin typeface="+mn-lt"/>
                          <a:ea typeface="+mn-ea"/>
                          <a:cs typeface="+mn-cs"/>
                        </a:rPr>
                      </a:br>
                      <a:br>
                        <a:rPr lang="tr-TR" sz="400" b="0" i="1" kern="1200" dirty="0">
                          <a:solidFill>
                            <a:srgbClr val="000066"/>
                          </a:solidFill>
                          <a:effectLst/>
                          <a:latin typeface="+mn-lt"/>
                          <a:ea typeface="+mn-ea"/>
                          <a:cs typeface="+mn-cs"/>
                        </a:rPr>
                      </a:br>
                      <a:r>
                        <a:rPr lang="tr-TR" sz="2000" b="1" i="0" kern="1200" dirty="0">
                          <a:solidFill>
                            <a:srgbClr val="800000"/>
                          </a:solidFill>
                          <a:effectLst/>
                          <a:latin typeface="+mn-lt"/>
                          <a:ea typeface="+mn-ea"/>
                          <a:cs typeface="+mn-cs"/>
                        </a:rPr>
                        <a:t> </a:t>
                      </a:r>
                      <a:endParaRPr lang="tr-TR" sz="3600" kern="1200" dirty="0">
                        <a:solidFill>
                          <a:schemeClr val="tx1"/>
                        </a:solidFill>
                        <a:effectLst/>
                        <a:latin typeface="+mn-lt"/>
                        <a:ea typeface="+mn-ea"/>
                        <a:cs typeface="+mn-cs"/>
                      </a:endParaRPr>
                    </a:p>
                  </a:txBody>
                  <a:tcPr marL="47625" marR="47625" marT="47625" marB="47625"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Başlık 1"/>
          <p:cNvSpPr>
            <a:spLocks noGrp="1"/>
          </p:cNvSpPr>
          <p:nvPr>
            <p:ph type="title"/>
          </p:nvPr>
        </p:nvSpPr>
        <p:spPr>
          <a:xfrm>
            <a:off x="179512" y="144016"/>
            <a:ext cx="8748464" cy="980728"/>
          </a:xfrm>
        </p:spPr>
        <p:style>
          <a:lnRef idx="2">
            <a:schemeClr val="accent2"/>
          </a:lnRef>
          <a:fillRef idx="1">
            <a:schemeClr val="lt1"/>
          </a:fillRef>
          <a:effectRef idx="0">
            <a:schemeClr val="accent2"/>
          </a:effectRef>
          <a:fontRef idx="minor">
            <a:schemeClr val="dk1"/>
          </a:fontRef>
        </p:style>
        <p:txBody>
          <a:bodyPr/>
          <a:lstStyle/>
          <a:p>
            <a:r>
              <a:rPr lang="tr-TR" sz="2800" b="1" kern="1200" spc="600" dirty="0">
                <a:solidFill>
                  <a:srgbClr val="800000"/>
                </a:solidFill>
              </a:rPr>
              <a:t>DÜNYA NÜFUSU, </a:t>
            </a:r>
            <a:br>
              <a:rPr lang="tr-TR" sz="2800" b="1" kern="1200" spc="600" dirty="0">
                <a:solidFill>
                  <a:srgbClr val="800000"/>
                </a:solidFill>
              </a:rPr>
            </a:br>
            <a:r>
              <a:rPr lang="tr-TR" sz="2800" b="1" kern="1200" spc="600" dirty="0">
                <a:solidFill>
                  <a:srgbClr val="800000"/>
                </a:solidFill>
              </a:rPr>
              <a:t>2011 ORTASINDA 7 MİLYARI AŞTI!  </a:t>
            </a:r>
            <a:endParaRPr lang="tr-TR" sz="2800" kern="1200" spc="600" dirty="0">
              <a:solidFill>
                <a:srgbClr val="800000"/>
              </a:solidFill>
            </a:endParaRPr>
          </a:p>
        </p:txBody>
      </p:sp>
      <p:sp>
        <p:nvSpPr>
          <p:cNvPr id="11" name="Date Placeholder 3"/>
          <p:cNvSpPr>
            <a:spLocks noGrp="1"/>
          </p:cNvSpPr>
          <p:nvPr>
            <p:ph type="dt" sz="quarter" idx="10"/>
          </p:nvPr>
        </p:nvSpPr>
        <p:spPr>
          <a:xfrm>
            <a:off x="202059" y="6525344"/>
            <a:ext cx="1905000" cy="457200"/>
          </a:xfrm>
        </p:spPr>
        <p:txBody>
          <a:bodyPr/>
          <a:lstStyle/>
          <a:p>
            <a:pPr fontAlgn="base">
              <a:spcBef>
                <a:spcPct val="0"/>
              </a:spcBef>
              <a:spcAft>
                <a:spcPct val="0"/>
              </a:spcAft>
              <a:defRPr/>
            </a:pPr>
            <a:fld id="{FE1DDC1E-2624-490A-A1C4-B5BA5ED07164}" type="datetime1">
              <a:rPr lang="tr-TR" smtClean="0"/>
              <a:pPr fontAlgn="base">
                <a:spcBef>
                  <a:spcPct val="0"/>
                </a:spcBef>
                <a:spcAft>
                  <a:spcPct val="0"/>
                </a:spcAft>
                <a:defRPr/>
              </a:pPr>
              <a:t>20.05.2019</a:t>
            </a:fld>
            <a:endParaRPr lang="tr-TR" dirty="0"/>
          </a:p>
        </p:txBody>
      </p:sp>
      <p:sp>
        <p:nvSpPr>
          <p:cNvPr id="12" name="Slide Number Placeholder 4"/>
          <p:cNvSpPr>
            <a:spLocks noGrp="1"/>
          </p:cNvSpPr>
          <p:nvPr>
            <p:ph type="sldNum" sz="quarter" idx="12"/>
          </p:nvPr>
        </p:nvSpPr>
        <p:spPr>
          <a:xfrm>
            <a:off x="7131496" y="6525344"/>
            <a:ext cx="1905000" cy="457200"/>
          </a:xfrm>
        </p:spPr>
        <p:txBody>
          <a:bodyPr/>
          <a:lstStyle/>
          <a:p>
            <a:pPr fontAlgn="base">
              <a:spcBef>
                <a:spcPct val="0"/>
              </a:spcBef>
              <a:spcAft>
                <a:spcPct val="0"/>
              </a:spcAft>
              <a:defRPr/>
            </a:pPr>
            <a:fld id="{66FAD1EF-C98B-40D8-A62B-EF7C8D061661}" type="slidenum">
              <a:rPr lang="tr-TR" smtClean="0"/>
              <a:pPr fontAlgn="base">
                <a:spcBef>
                  <a:spcPct val="0"/>
                </a:spcBef>
                <a:spcAft>
                  <a:spcPct val="0"/>
                </a:spcAft>
                <a:defRPr/>
              </a:pPr>
              <a:t>42</a:t>
            </a:fld>
            <a:endParaRPr lang="tr-TR" dirty="0"/>
          </a:p>
        </p:txBody>
      </p:sp>
      <p:sp>
        <p:nvSpPr>
          <p:cNvPr id="13" name="Footer Placeholder 5"/>
          <p:cNvSpPr>
            <a:spLocks noGrp="1"/>
          </p:cNvSpPr>
          <p:nvPr>
            <p:ph type="ftr" sz="quarter" idx="11"/>
          </p:nvPr>
        </p:nvSpPr>
        <p:spPr>
          <a:xfrm>
            <a:off x="2843808" y="6572200"/>
            <a:ext cx="3685803" cy="457200"/>
          </a:xfrm>
        </p:spPr>
        <p:txBody>
          <a:bodyPr/>
          <a:lstStyle/>
          <a:p>
            <a:pPr fontAlgn="base">
              <a:spcBef>
                <a:spcPct val="0"/>
              </a:spcBef>
              <a:spcAft>
                <a:spcPct val="0"/>
              </a:spcAft>
              <a:defRPr/>
            </a:pPr>
            <a:r>
              <a:rPr lang="tr-TR" dirty="0">
                <a:hlinkClick r:id="rId2"/>
              </a:rPr>
              <a:t>www.</a:t>
            </a:r>
            <a:r>
              <a:rPr lang="tr-TR" dirty="0" err="1">
                <a:hlinkClick r:id="rId2"/>
              </a:rPr>
              <a:t>ahmetsaltik</a:t>
            </a:r>
            <a:r>
              <a:rPr lang="tr-TR" dirty="0">
                <a:hlinkClick r:id="rId2"/>
              </a:rPr>
              <a:t>.net</a:t>
            </a:r>
            <a:r>
              <a:rPr lang="tr-TR" dirty="0"/>
              <a:t> </a:t>
            </a:r>
          </a:p>
        </p:txBody>
      </p:sp>
    </p:spTree>
    <p:extLst>
      <p:ext uri="{BB962C8B-B14F-4D97-AF65-F5344CB8AC3E}">
        <p14:creationId xmlns:p14="http://schemas.microsoft.com/office/powerpoint/2010/main" val="2690697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457200" y="2411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srgbClr val="000000"/>
              </a:solidFill>
            </a:endParaRPr>
          </a:p>
        </p:txBody>
      </p:sp>
      <p:graphicFrame>
        <p:nvGraphicFramePr>
          <p:cNvPr id="15" name="Tablo 14"/>
          <p:cNvGraphicFramePr>
            <a:graphicFrameLocks noGrp="1"/>
          </p:cNvGraphicFramePr>
          <p:nvPr>
            <p:extLst>
              <p:ext uri="{D42A27DB-BD31-4B8C-83A1-F6EECF244321}">
                <p14:modId xmlns:p14="http://schemas.microsoft.com/office/powerpoint/2010/main" val="2931359338"/>
              </p:ext>
            </p:extLst>
          </p:nvPr>
        </p:nvGraphicFramePr>
        <p:xfrm>
          <a:off x="167293" y="980728"/>
          <a:ext cx="8750176" cy="5932170"/>
        </p:xfrm>
        <a:graphic>
          <a:graphicData uri="http://schemas.openxmlformats.org/drawingml/2006/table">
            <a:tbl>
              <a:tblPr firstRow="1" firstCol="1" bandRow="1">
                <a:tableStyleId>{18603FDC-E32A-4AB5-989C-0864C3EAD2B8}</a:tableStyleId>
              </a:tblPr>
              <a:tblGrid>
                <a:gridCol w="8750176">
                  <a:extLst>
                    <a:ext uri="{9D8B030D-6E8A-4147-A177-3AD203B41FA5}">
                      <a16:colId xmlns:a16="http://schemas.microsoft.com/office/drawing/2014/main" val="20000"/>
                    </a:ext>
                  </a:extLst>
                </a:gridCol>
              </a:tblGrid>
              <a:tr h="5472608">
                <a:tc>
                  <a:txBody>
                    <a:bodyPr/>
                    <a:lstStyle/>
                    <a:p>
                      <a:pPr algn="ctr"/>
                      <a:br>
                        <a:rPr lang="tr-TR" sz="1200" kern="1200" dirty="0">
                          <a:effectLst/>
                          <a:highlight>
                            <a:srgbClr val="00FF00"/>
                          </a:highlight>
                        </a:rPr>
                      </a:br>
                      <a:r>
                        <a:rPr lang="tr-TR" sz="3200" i="1" kern="1200" dirty="0">
                          <a:solidFill>
                            <a:srgbClr val="FF0000"/>
                          </a:solidFill>
                          <a:effectLst/>
                          <a:highlight>
                            <a:srgbClr val="FFFF00"/>
                          </a:highlight>
                        </a:rPr>
                        <a:t>Avrupa İnsan Hakları Mahkemesi (AİHM), </a:t>
                      </a:r>
                      <a:br>
                        <a:rPr lang="tr-TR" sz="3200" i="1" kern="1200" dirty="0">
                          <a:solidFill>
                            <a:srgbClr val="FF0000"/>
                          </a:solidFill>
                          <a:effectLst/>
                          <a:highlight>
                            <a:srgbClr val="FFFF00"/>
                          </a:highlight>
                        </a:rPr>
                      </a:br>
                      <a:r>
                        <a:rPr lang="tr-TR" sz="3200" i="1" kern="1200" dirty="0">
                          <a:solidFill>
                            <a:srgbClr val="FF0000"/>
                          </a:solidFill>
                          <a:effectLst/>
                          <a:highlight>
                            <a:srgbClr val="FFFF00"/>
                          </a:highlight>
                        </a:rPr>
                        <a:t>kürtaj yasağının kadın haklarının ihlali </a:t>
                      </a:r>
                      <a:br>
                        <a:rPr lang="tr-TR" sz="3200" i="1" kern="1200" dirty="0">
                          <a:solidFill>
                            <a:srgbClr val="FF0000"/>
                          </a:solidFill>
                          <a:effectLst/>
                          <a:highlight>
                            <a:srgbClr val="FFFF00"/>
                          </a:highlight>
                        </a:rPr>
                      </a:br>
                      <a:r>
                        <a:rPr lang="tr-TR" sz="3200" i="1" kern="1200" dirty="0">
                          <a:solidFill>
                            <a:srgbClr val="FF0000"/>
                          </a:solidFill>
                          <a:effectLst/>
                          <a:highlight>
                            <a:srgbClr val="FFFF00"/>
                          </a:highlight>
                        </a:rPr>
                        <a:t>olduğuna karar verdi.</a:t>
                      </a:r>
                      <a:br>
                        <a:rPr lang="tr-TR" sz="3200" i="1" kern="1200" dirty="0">
                          <a:solidFill>
                            <a:srgbClr val="FF0000"/>
                          </a:solidFill>
                          <a:effectLst/>
                          <a:highlight>
                            <a:srgbClr val="FFFF00"/>
                          </a:highlight>
                        </a:rPr>
                      </a:br>
                      <a:endParaRPr lang="tr-TR" sz="1000" i="1" kern="1200" dirty="0">
                        <a:solidFill>
                          <a:srgbClr val="FF0000"/>
                        </a:solidFill>
                        <a:effectLst/>
                        <a:highlight>
                          <a:srgbClr val="FFFF00"/>
                        </a:highlight>
                      </a:endParaRPr>
                    </a:p>
                    <a:p>
                      <a:pPr algn="ctr"/>
                      <a:r>
                        <a:rPr lang="tr-TR" sz="2800" kern="1200" dirty="0">
                          <a:effectLst/>
                        </a:rPr>
                        <a:t>Avrupa İnsan Hakları Sözleşmesi’nin (AİHS) </a:t>
                      </a:r>
                      <a:br>
                        <a:rPr lang="tr-TR" sz="2800" kern="1200" dirty="0">
                          <a:effectLst/>
                        </a:rPr>
                      </a:br>
                      <a:r>
                        <a:rPr lang="tr-TR" sz="2800" kern="1200" dirty="0">
                          <a:effectLst/>
                        </a:rPr>
                        <a:t>‘</a:t>
                      </a:r>
                      <a:r>
                        <a:rPr lang="tr-TR" sz="2800" i="1" kern="1200" dirty="0">
                          <a:effectLst/>
                        </a:rPr>
                        <a:t>özel yaşamı koruma</a:t>
                      </a:r>
                      <a:r>
                        <a:rPr lang="tr-TR" sz="2800" kern="1200" dirty="0">
                          <a:effectLst/>
                        </a:rPr>
                        <a:t>’yı güvence altına alan </a:t>
                      </a:r>
                      <a:br>
                        <a:rPr lang="tr-TR" sz="2800" kern="1200" dirty="0">
                          <a:effectLst/>
                        </a:rPr>
                      </a:br>
                      <a:r>
                        <a:rPr lang="tr-TR" sz="2800" kern="1200" dirty="0">
                          <a:effectLst/>
                        </a:rPr>
                        <a:t>8. maddesi ile ‘</a:t>
                      </a:r>
                      <a:r>
                        <a:rPr lang="tr-TR" sz="2800" i="1" kern="1200" dirty="0">
                          <a:effectLst/>
                        </a:rPr>
                        <a:t>işkence ve kötü muamele</a:t>
                      </a:r>
                      <a:r>
                        <a:rPr lang="tr-TR" sz="2800" kern="1200" dirty="0">
                          <a:effectLst/>
                        </a:rPr>
                        <a:t>’ </a:t>
                      </a:r>
                      <a:r>
                        <a:rPr lang="tr-TR" sz="2800" kern="1200" dirty="0" err="1">
                          <a:effectLst/>
                        </a:rPr>
                        <a:t>yi</a:t>
                      </a:r>
                      <a:r>
                        <a:rPr lang="tr-TR" sz="2800" kern="1200" dirty="0">
                          <a:effectLst/>
                        </a:rPr>
                        <a:t> yasaklayan 3. maddenin ihlal edildiğine hükmetti. </a:t>
                      </a:r>
                      <a:br>
                        <a:rPr lang="tr-TR" sz="2800" kern="1200" dirty="0">
                          <a:effectLst/>
                        </a:rPr>
                      </a:br>
                      <a:r>
                        <a:rPr lang="tr-TR" sz="2800" i="1" kern="1200" dirty="0">
                          <a:effectLst/>
                        </a:rPr>
                        <a:t>(Mayıs 2012)</a:t>
                      </a:r>
                      <a:br>
                        <a:rPr lang="tr-TR" sz="2800" kern="1200" dirty="0">
                          <a:effectLst/>
                        </a:rPr>
                      </a:br>
                      <a:br>
                        <a:rPr lang="tr-TR" sz="1000" kern="1200" dirty="0">
                          <a:effectLst/>
                        </a:rPr>
                      </a:br>
                      <a:r>
                        <a:rPr lang="tr-TR" sz="3800" u="sng" kern="1200" spc="600" baseline="0" dirty="0">
                          <a:solidFill>
                            <a:srgbClr val="FFFF00"/>
                          </a:solidFill>
                          <a:effectLst/>
                        </a:rPr>
                        <a:t>Kürtaj istenmiyorsa </a:t>
                      </a:r>
                      <a:br>
                        <a:rPr lang="tr-TR" sz="3800" u="sng" kern="1200" spc="600" baseline="0" dirty="0">
                          <a:solidFill>
                            <a:srgbClr val="FFFF00"/>
                          </a:solidFill>
                          <a:effectLst/>
                        </a:rPr>
                      </a:br>
                      <a:r>
                        <a:rPr lang="tr-TR" sz="3800" u="sng" kern="1200" spc="600" baseline="0" dirty="0">
                          <a:solidFill>
                            <a:srgbClr val="FFFF00"/>
                          </a:solidFill>
                          <a:effectLst/>
                        </a:rPr>
                        <a:t>AİLE PLANLAMASI tek yol</a:t>
                      </a:r>
                      <a:r>
                        <a:rPr lang="tr-TR" sz="3800" u="none" kern="1200" spc="600" baseline="0" dirty="0">
                          <a:solidFill>
                            <a:srgbClr val="FFFF00"/>
                          </a:solidFill>
                          <a:effectLst/>
                        </a:rPr>
                        <a:t>!</a:t>
                      </a:r>
                      <a:br>
                        <a:rPr lang="tr-TR" sz="4400" kern="1200" dirty="0">
                          <a:effectLst/>
                        </a:rPr>
                      </a:br>
                      <a:br>
                        <a:rPr lang="tr-TR" sz="700" kern="1200" dirty="0">
                          <a:effectLst/>
                        </a:rPr>
                      </a:br>
                      <a:r>
                        <a:rPr lang="tr-TR" sz="3200" kern="1200" dirty="0">
                          <a:effectLst/>
                        </a:rPr>
                        <a:t> </a:t>
                      </a:r>
                      <a:endParaRPr lang="tr-TR" sz="4800" kern="1200" dirty="0">
                        <a:solidFill>
                          <a:schemeClr val="tx1"/>
                        </a:solidFill>
                        <a:effectLst/>
                        <a:latin typeface="+mn-lt"/>
                        <a:ea typeface="+mn-ea"/>
                        <a:cs typeface="+mn-cs"/>
                      </a:endParaRPr>
                    </a:p>
                  </a:txBody>
                  <a:tcPr marL="47625" marR="47625" marT="47625" marB="47625" anchor="ctr"/>
                </a:tc>
                <a:extLst>
                  <a:ext uri="{0D108BD9-81ED-4DB2-BD59-A6C34878D82A}">
                    <a16:rowId xmlns:a16="http://schemas.microsoft.com/office/drawing/2014/main" val="10000"/>
                  </a:ext>
                </a:extLst>
              </a:tr>
            </a:tbl>
          </a:graphicData>
        </a:graphic>
      </p:graphicFrame>
      <p:sp>
        <p:nvSpPr>
          <p:cNvPr id="9" name="Başlık 1"/>
          <p:cNvSpPr>
            <a:spLocks noGrp="1"/>
          </p:cNvSpPr>
          <p:nvPr>
            <p:ph type="title"/>
          </p:nvPr>
        </p:nvSpPr>
        <p:spPr>
          <a:xfrm>
            <a:off x="179512" y="144016"/>
            <a:ext cx="8748464" cy="692696"/>
          </a:xfrm>
        </p:spPr>
        <p:style>
          <a:lnRef idx="2">
            <a:schemeClr val="accent2"/>
          </a:lnRef>
          <a:fillRef idx="1">
            <a:schemeClr val="lt1"/>
          </a:fillRef>
          <a:effectRef idx="0">
            <a:schemeClr val="accent2"/>
          </a:effectRef>
          <a:fontRef idx="minor">
            <a:schemeClr val="dk1"/>
          </a:fontRef>
        </p:style>
        <p:txBody>
          <a:bodyPr/>
          <a:lstStyle/>
          <a:p>
            <a:r>
              <a:rPr lang="tr-TR" sz="3500" b="1" dirty="0">
                <a:solidFill>
                  <a:srgbClr val="C00000"/>
                </a:solidFill>
              </a:rPr>
              <a:t>AİHM: Kürtaj yasağı, kadın hakları ihlali!</a:t>
            </a:r>
            <a:endParaRPr lang="tr-TR" sz="3500" dirty="0">
              <a:solidFill>
                <a:srgbClr val="C00000"/>
              </a:solidFill>
            </a:endParaRPr>
          </a:p>
        </p:txBody>
      </p:sp>
      <p:sp>
        <p:nvSpPr>
          <p:cNvPr id="11" name="Date Placeholder 3"/>
          <p:cNvSpPr>
            <a:spLocks noGrp="1"/>
          </p:cNvSpPr>
          <p:nvPr>
            <p:ph type="dt" sz="quarter" idx="10"/>
          </p:nvPr>
        </p:nvSpPr>
        <p:spPr>
          <a:xfrm>
            <a:off x="202059" y="6525344"/>
            <a:ext cx="1905000" cy="457200"/>
          </a:xfrm>
        </p:spPr>
        <p:txBody>
          <a:bodyPr/>
          <a:lstStyle/>
          <a:p>
            <a:pPr fontAlgn="base">
              <a:spcBef>
                <a:spcPct val="0"/>
              </a:spcBef>
              <a:spcAft>
                <a:spcPct val="0"/>
              </a:spcAft>
              <a:defRPr/>
            </a:pPr>
            <a:fld id="{FE1DDC1E-2624-490A-A1C4-B5BA5ED07164}" type="datetime1">
              <a:rPr lang="tr-TR" sz="1600" smtClean="0">
                <a:solidFill>
                  <a:schemeClr val="bg1"/>
                </a:solidFill>
              </a:rPr>
              <a:pPr fontAlgn="base">
                <a:spcBef>
                  <a:spcPct val="0"/>
                </a:spcBef>
                <a:spcAft>
                  <a:spcPct val="0"/>
                </a:spcAft>
                <a:defRPr/>
              </a:pPr>
              <a:t>20.05.2019</a:t>
            </a:fld>
            <a:endParaRPr lang="tr-TR" sz="1600" dirty="0">
              <a:solidFill>
                <a:schemeClr val="bg1"/>
              </a:solidFill>
            </a:endParaRPr>
          </a:p>
        </p:txBody>
      </p:sp>
      <p:sp>
        <p:nvSpPr>
          <p:cNvPr id="12" name="Slide Number Placeholder 4"/>
          <p:cNvSpPr>
            <a:spLocks noGrp="1"/>
          </p:cNvSpPr>
          <p:nvPr>
            <p:ph type="sldNum" sz="quarter" idx="12"/>
          </p:nvPr>
        </p:nvSpPr>
        <p:spPr>
          <a:xfrm>
            <a:off x="6804248" y="6525344"/>
            <a:ext cx="1905000" cy="457200"/>
          </a:xfrm>
        </p:spPr>
        <p:txBody>
          <a:bodyPr/>
          <a:lstStyle/>
          <a:p>
            <a:pPr fontAlgn="base">
              <a:spcBef>
                <a:spcPct val="0"/>
              </a:spcBef>
              <a:spcAft>
                <a:spcPct val="0"/>
              </a:spcAft>
              <a:defRPr/>
            </a:pPr>
            <a:fld id="{66FAD1EF-C98B-40D8-A62B-EF7C8D061661}" type="slidenum">
              <a:rPr lang="tr-TR" sz="1600" smtClean="0">
                <a:solidFill>
                  <a:schemeClr val="bg1"/>
                </a:solidFill>
              </a:rPr>
              <a:pPr fontAlgn="base">
                <a:spcBef>
                  <a:spcPct val="0"/>
                </a:spcBef>
                <a:spcAft>
                  <a:spcPct val="0"/>
                </a:spcAft>
                <a:defRPr/>
              </a:pPr>
              <a:t>43</a:t>
            </a:fld>
            <a:endParaRPr lang="tr-TR" sz="1600" dirty="0">
              <a:solidFill>
                <a:schemeClr val="bg1"/>
              </a:solidFill>
            </a:endParaRPr>
          </a:p>
        </p:txBody>
      </p:sp>
      <p:sp>
        <p:nvSpPr>
          <p:cNvPr id="13" name="Footer Placeholder 5"/>
          <p:cNvSpPr>
            <a:spLocks noGrp="1"/>
          </p:cNvSpPr>
          <p:nvPr>
            <p:ph type="ftr" sz="quarter" idx="11"/>
          </p:nvPr>
        </p:nvSpPr>
        <p:spPr>
          <a:xfrm>
            <a:off x="2843808" y="6572200"/>
            <a:ext cx="3685803" cy="457200"/>
          </a:xfrm>
        </p:spPr>
        <p:txBody>
          <a:bodyPr/>
          <a:lstStyle/>
          <a:p>
            <a:pPr fontAlgn="base">
              <a:spcBef>
                <a:spcPct val="0"/>
              </a:spcBef>
              <a:spcAft>
                <a:spcPct val="0"/>
              </a:spcAft>
              <a:defRPr/>
            </a:pPr>
            <a:r>
              <a:rPr lang="tr-TR" sz="1600" dirty="0">
                <a:solidFill>
                  <a:schemeClr val="bg1"/>
                </a:solidFill>
              </a:rPr>
              <a:t>www.</a:t>
            </a:r>
            <a:r>
              <a:rPr lang="tr-TR" sz="1600" dirty="0" err="1">
                <a:solidFill>
                  <a:schemeClr val="bg1"/>
                </a:solidFill>
              </a:rPr>
              <a:t>ahmetsaltik</a:t>
            </a:r>
            <a:r>
              <a:rPr lang="tr-TR" sz="1600" dirty="0">
                <a:solidFill>
                  <a:schemeClr val="bg1"/>
                </a:solidFill>
              </a:rPr>
              <a:t>.net </a:t>
            </a:r>
          </a:p>
        </p:txBody>
      </p:sp>
    </p:spTree>
    <p:extLst>
      <p:ext uri="{BB962C8B-B14F-4D97-AF65-F5344CB8AC3E}">
        <p14:creationId xmlns:p14="http://schemas.microsoft.com/office/powerpoint/2010/main" val="2455251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42877" y="116632"/>
            <a:ext cx="8893175" cy="838423"/>
          </a:xfrm>
          <a:solidFill>
            <a:srgbClr val="006600"/>
          </a:solidFill>
        </p:spPr>
        <p:txBody>
          <a:bodyPr/>
          <a:lstStyle/>
          <a:p>
            <a:pPr eaLnBrk="1" hangingPunct="1"/>
            <a:r>
              <a:rPr lang="tr-TR" sz="3600" dirty="0">
                <a:solidFill>
                  <a:srgbClr val="FFFF99"/>
                </a:solidFill>
                <a:latin typeface="Verdana" pitchFamily="34" charset="0"/>
              </a:rPr>
              <a:t>Anayasa’nın Aile Planlaması maddesi</a:t>
            </a:r>
          </a:p>
        </p:txBody>
      </p:sp>
      <p:sp>
        <p:nvSpPr>
          <p:cNvPr id="97283" name="Rectangle 3"/>
          <p:cNvSpPr>
            <a:spLocks noGrp="1" noChangeArrowheads="1"/>
          </p:cNvSpPr>
          <p:nvPr>
            <p:ph type="subTitle" idx="1"/>
          </p:nvPr>
        </p:nvSpPr>
        <p:spPr>
          <a:xfrm>
            <a:off x="107952" y="1051967"/>
            <a:ext cx="8893175" cy="5473377"/>
          </a:xfrm>
          <a:solidFill>
            <a:srgbClr val="0000FF"/>
          </a:solidFill>
        </p:spPr>
        <p:txBody>
          <a:bodyPr/>
          <a:lstStyle/>
          <a:p>
            <a:pPr eaLnBrk="1" hangingPunct="1">
              <a:lnSpc>
                <a:spcPct val="90000"/>
              </a:lnSpc>
              <a:spcBef>
                <a:spcPts val="0"/>
              </a:spcBef>
            </a:pPr>
            <a:br>
              <a:rPr lang="tr-TR" sz="700" b="1" u="sng" dirty="0">
                <a:solidFill>
                  <a:srgbClr val="FF0000"/>
                </a:solidFill>
                <a:latin typeface="Tahoma" pitchFamily="34" charset="0"/>
              </a:rPr>
            </a:br>
            <a:r>
              <a:rPr lang="tr-TR" sz="3000" b="1" u="sng" dirty="0">
                <a:solidFill>
                  <a:srgbClr val="FF0000"/>
                </a:solidFill>
                <a:latin typeface="Tahoma" pitchFamily="34" charset="0"/>
              </a:rPr>
              <a:t>Md. 41 :</a:t>
            </a:r>
            <a:r>
              <a:rPr lang="tr-TR" sz="3000" b="1" dirty="0">
                <a:solidFill>
                  <a:srgbClr val="FFFFFF"/>
                </a:solidFill>
                <a:latin typeface="Tahoma" pitchFamily="34" charset="0"/>
              </a:rPr>
              <a:t> </a:t>
            </a:r>
            <a:r>
              <a:rPr lang="tr-TR" sz="3000" dirty="0">
                <a:solidFill>
                  <a:schemeClr val="bg1"/>
                </a:solidFill>
                <a:latin typeface="Calibri" pitchFamily="34" charset="0"/>
                <a:cs typeface="Calibri" pitchFamily="34" charset="0"/>
              </a:rPr>
              <a:t>Aile, …. eşler arasında </a:t>
            </a:r>
            <a:r>
              <a:rPr lang="tr-TR" sz="3000" b="1" i="1" dirty="0">
                <a:solidFill>
                  <a:schemeClr val="bg1"/>
                </a:solidFill>
                <a:latin typeface="Calibri" pitchFamily="34" charset="0"/>
                <a:cs typeface="Calibri" pitchFamily="34" charset="0"/>
              </a:rPr>
              <a:t>eşitliğe</a:t>
            </a:r>
            <a:r>
              <a:rPr lang="tr-TR" sz="3000" dirty="0">
                <a:solidFill>
                  <a:schemeClr val="bg1"/>
                </a:solidFill>
                <a:latin typeface="Calibri" pitchFamily="34" charset="0"/>
                <a:cs typeface="Calibri" pitchFamily="34" charset="0"/>
              </a:rPr>
              <a:t> dayanır. Devlet, ailenin erinç </a:t>
            </a:r>
            <a:r>
              <a:rPr lang="tr-TR" sz="3000" i="1" dirty="0">
                <a:solidFill>
                  <a:schemeClr val="bg1"/>
                </a:solidFill>
                <a:latin typeface="Calibri" pitchFamily="34" charset="0"/>
                <a:cs typeface="Calibri" pitchFamily="34" charset="0"/>
              </a:rPr>
              <a:t>(huzur)</a:t>
            </a:r>
            <a:r>
              <a:rPr lang="tr-TR" sz="3000" dirty="0">
                <a:solidFill>
                  <a:schemeClr val="bg1"/>
                </a:solidFill>
                <a:latin typeface="Calibri" pitchFamily="34" charset="0"/>
                <a:cs typeface="Calibri" pitchFamily="34" charset="0"/>
              </a:rPr>
              <a:t> ve gönenci </a:t>
            </a:r>
            <a:r>
              <a:rPr lang="tr-TR" sz="3000" i="1" dirty="0">
                <a:solidFill>
                  <a:schemeClr val="bg1"/>
                </a:solidFill>
                <a:latin typeface="Calibri" pitchFamily="34" charset="0"/>
                <a:cs typeface="Calibri" pitchFamily="34" charset="0"/>
              </a:rPr>
              <a:t>(refahı)</a:t>
            </a:r>
            <a:r>
              <a:rPr lang="tr-TR" sz="3000" dirty="0">
                <a:solidFill>
                  <a:schemeClr val="bg1"/>
                </a:solidFill>
                <a:latin typeface="Calibri" pitchFamily="34" charset="0"/>
                <a:cs typeface="Calibri" pitchFamily="34" charset="0"/>
              </a:rPr>
              <a:t> ile özellikle ananın ve çocukların korunması ve </a:t>
            </a:r>
            <a:br>
              <a:rPr lang="tr-TR" sz="3300" dirty="0">
                <a:solidFill>
                  <a:schemeClr val="bg1"/>
                </a:solidFill>
                <a:latin typeface="Calibri" pitchFamily="34" charset="0"/>
                <a:cs typeface="Calibri" pitchFamily="34" charset="0"/>
              </a:rPr>
            </a:br>
            <a:r>
              <a:rPr lang="tr-TR" sz="3300" b="1" i="1" u="sng" spc="600" dirty="0">
                <a:solidFill>
                  <a:srgbClr val="FFFF00"/>
                </a:solidFill>
                <a:latin typeface="Calibri" pitchFamily="34" charset="0"/>
                <a:cs typeface="Calibri" pitchFamily="34" charset="0"/>
              </a:rPr>
              <a:t>aile planlamasının öğretimi ile uygulanması</a:t>
            </a:r>
            <a:r>
              <a:rPr lang="tr-TR" sz="3300" dirty="0">
                <a:solidFill>
                  <a:schemeClr val="bg1"/>
                </a:solidFill>
                <a:latin typeface="Calibri" pitchFamily="34" charset="0"/>
                <a:cs typeface="Calibri" pitchFamily="34" charset="0"/>
              </a:rPr>
              <a:t>nı sağlamak için </a:t>
            </a:r>
            <a:br>
              <a:rPr lang="tr-TR" sz="3300" dirty="0">
                <a:solidFill>
                  <a:schemeClr val="bg1"/>
                </a:solidFill>
                <a:latin typeface="Calibri" pitchFamily="34" charset="0"/>
                <a:cs typeface="Calibri" pitchFamily="34" charset="0"/>
              </a:rPr>
            </a:br>
            <a:r>
              <a:rPr lang="tr-TR" sz="3300" dirty="0">
                <a:solidFill>
                  <a:schemeClr val="bg1"/>
                </a:solidFill>
                <a:latin typeface="Calibri" pitchFamily="34" charset="0"/>
                <a:cs typeface="Calibri" pitchFamily="34" charset="0"/>
              </a:rPr>
              <a:t>gerekli önlemleri alır, örgütü kurar.</a:t>
            </a:r>
            <a:br>
              <a:rPr lang="tr-TR" sz="3300" dirty="0">
                <a:solidFill>
                  <a:schemeClr val="bg1"/>
                </a:solidFill>
                <a:latin typeface="Calibri" pitchFamily="34" charset="0"/>
                <a:cs typeface="Calibri" pitchFamily="34" charset="0"/>
              </a:rPr>
            </a:br>
            <a:r>
              <a:rPr lang="tr-TR" sz="2200" dirty="0">
                <a:solidFill>
                  <a:schemeClr val="bg1"/>
                </a:solidFill>
                <a:latin typeface="Calibri" pitchFamily="34" charset="0"/>
                <a:cs typeface="Calibri" pitchFamily="34" charset="0"/>
              </a:rPr>
              <a:t>*****</a:t>
            </a:r>
            <a:br>
              <a:rPr lang="tr-TR" sz="2200" dirty="0">
                <a:solidFill>
                  <a:schemeClr val="bg1"/>
                </a:solidFill>
                <a:latin typeface="Calibri" pitchFamily="34" charset="0"/>
                <a:cs typeface="Calibri" pitchFamily="34" charset="0"/>
              </a:rPr>
            </a:br>
            <a:r>
              <a:rPr lang="tr-TR" sz="2200" b="1" dirty="0">
                <a:solidFill>
                  <a:schemeClr val="bg1"/>
                </a:solidFill>
                <a:latin typeface="Tahoma" pitchFamily="34" charset="0"/>
              </a:rPr>
              <a:t>T.C. Eski Sağlık Bakanı Prof. Recep Akdağ :</a:t>
            </a:r>
            <a:br>
              <a:rPr lang="tr-TR" sz="2200" b="1" dirty="0">
                <a:solidFill>
                  <a:schemeClr val="bg1"/>
                </a:solidFill>
                <a:latin typeface="Tahoma" pitchFamily="34" charset="0"/>
              </a:rPr>
            </a:br>
            <a:r>
              <a:rPr lang="tr-TR" sz="700" b="1" dirty="0">
                <a:solidFill>
                  <a:schemeClr val="bg1"/>
                </a:solidFill>
                <a:latin typeface="Tahoma" pitchFamily="34" charset="0"/>
              </a:rPr>
              <a:t> </a:t>
            </a:r>
            <a:br>
              <a:rPr lang="tr-TR" sz="2400" b="1" dirty="0">
                <a:solidFill>
                  <a:schemeClr val="bg1"/>
                </a:solidFill>
                <a:latin typeface="Tahoma" pitchFamily="34" charset="0"/>
              </a:rPr>
            </a:br>
            <a:r>
              <a:rPr lang="tr-TR" sz="2400" b="1" i="1" spc="300" dirty="0">
                <a:solidFill>
                  <a:srgbClr val="C00000"/>
                </a:solidFill>
                <a:highlight>
                  <a:srgbClr val="FFFF00"/>
                </a:highlight>
                <a:latin typeface="Tahoma" pitchFamily="34" charset="0"/>
              </a:rPr>
              <a:t>«Bakanlığımızın ‘doğum kontrolü’ şeklinde </a:t>
            </a:r>
            <a:br>
              <a:rPr lang="tr-TR" sz="2400" b="1" i="1" spc="300" dirty="0">
                <a:solidFill>
                  <a:srgbClr val="C00000"/>
                </a:solidFill>
                <a:highlight>
                  <a:srgbClr val="FFFF00"/>
                </a:highlight>
                <a:latin typeface="Tahoma" pitchFamily="34" charset="0"/>
              </a:rPr>
            </a:br>
            <a:r>
              <a:rPr lang="tr-TR" sz="2400" b="1" i="1" spc="300" dirty="0">
                <a:solidFill>
                  <a:srgbClr val="C00000"/>
                </a:solidFill>
                <a:highlight>
                  <a:srgbClr val="FFFF00"/>
                </a:highlight>
                <a:latin typeface="Tahoma" pitchFamily="34" charset="0"/>
              </a:rPr>
              <a:t>çağdışı kalmış bir uygulaması yoktur.»</a:t>
            </a:r>
            <a:br>
              <a:rPr lang="tr-TR" sz="1500" b="1" i="1" dirty="0">
                <a:solidFill>
                  <a:schemeClr val="bg1"/>
                </a:solidFill>
                <a:latin typeface="Tahoma" pitchFamily="34" charset="0"/>
              </a:rPr>
            </a:br>
            <a:r>
              <a:rPr lang="tr-TR" sz="1500" i="1" dirty="0">
                <a:solidFill>
                  <a:schemeClr val="bg1"/>
                </a:solidFill>
                <a:latin typeface="Tahoma" pitchFamily="34" charset="0"/>
              </a:rPr>
              <a:t>http://bianet.org/bianet/toplum/182375-erdogan-in-ve-akp-nin-14-yillik-yasam-tarzina-mudahaleler</a:t>
            </a:r>
            <a:r>
              <a:rPr lang="tr-TR" sz="2400" dirty="0">
                <a:solidFill>
                  <a:srgbClr val="0000CC"/>
                </a:solidFill>
                <a:latin typeface="Tahoma" pitchFamily="34" charset="0"/>
              </a:rPr>
              <a:t>i</a:t>
            </a:r>
          </a:p>
          <a:p>
            <a:pPr eaLnBrk="1" hangingPunct="1">
              <a:lnSpc>
                <a:spcPct val="95000"/>
              </a:lnSpc>
              <a:spcBef>
                <a:spcPts val="0"/>
              </a:spcBef>
            </a:pPr>
            <a:r>
              <a:rPr lang="tr-TR" sz="2300" b="1" i="1" dirty="0">
                <a:solidFill>
                  <a:srgbClr val="C00000"/>
                </a:solidFill>
                <a:highlight>
                  <a:srgbClr val="00FF00"/>
                </a:highlight>
                <a:latin typeface="Calibri" panose="020F0502020204030204" pitchFamily="34" charset="0"/>
                <a:ea typeface="+mj-ea"/>
                <a:cs typeface="+mj-cs"/>
              </a:rPr>
              <a:t>Bu yaklaşım evrensel hukuka, insan haklarının temel ilkelerine, </a:t>
            </a:r>
            <a:br>
              <a:rPr lang="tr-TR" sz="2300" b="1" i="1" dirty="0">
                <a:solidFill>
                  <a:srgbClr val="C00000"/>
                </a:solidFill>
                <a:highlight>
                  <a:srgbClr val="00FF00"/>
                </a:highlight>
                <a:latin typeface="Calibri" panose="020F0502020204030204" pitchFamily="34" charset="0"/>
                <a:ea typeface="+mj-ea"/>
                <a:cs typeface="+mj-cs"/>
              </a:rPr>
            </a:br>
            <a:r>
              <a:rPr lang="tr-TR" sz="2300" b="1" i="1" dirty="0">
                <a:solidFill>
                  <a:srgbClr val="C00000"/>
                </a:solidFill>
                <a:highlight>
                  <a:srgbClr val="00FF00"/>
                </a:highlight>
                <a:latin typeface="Calibri" panose="020F0502020204030204" pitchFamily="34" charset="0"/>
                <a:ea typeface="+mj-ea"/>
                <a:cs typeface="+mj-cs"/>
              </a:rPr>
              <a:t>uymakla yükümlü olduğumuz uluslararası sözleşmelere, Anayasaya, </a:t>
            </a:r>
            <a:br>
              <a:rPr lang="tr-TR" sz="2300" b="1" i="1" dirty="0">
                <a:solidFill>
                  <a:srgbClr val="C00000"/>
                </a:solidFill>
                <a:highlight>
                  <a:srgbClr val="00FF00"/>
                </a:highlight>
                <a:latin typeface="Calibri" panose="020F0502020204030204" pitchFamily="34" charset="0"/>
                <a:ea typeface="+mj-ea"/>
                <a:cs typeface="+mj-cs"/>
              </a:rPr>
            </a:br>
            <a:r>
              <a:rPr lang="tr-TR" sz="2300" b="1" i="1" dirty="0">
                <a:solidFill>
                  <a:srgbClr val="C00000"/>
                </a:solidFill>
                <a:highlight>
                  <a:srgbClr val="00FF00"/>
                </a:highlight>
                <a:latin typeface="Calibri" panose="020F0502020204030204" pitchFamily="34" charset="0"/>
                <a:ea typeface="+mj-ea"/>
                <a:cs typeface="+mj-cs"/>
              </a:rPr>
              <a:t>Nüfus Planlaması Yasasına, AİHS’ne ve kamu vicdanına aykırıdır.</a:t>
            </a:r>
            <a:endParaRPr lang="tr-TR" sz="2300" b="1" dirty="0">
              <a:solidFill>
                <a:srgbClr val="FF9900"/>
              </a:solidFill>
              <a:latin typeface="Calibri" pitchFamily="34" charset="0"/>
              <a:cs typeface="Calibri" pitchFamily="34" charset="0"/>
            </a:endParaRPr>
          </a:p>
        </p:txBody>
      </p:sp>
      <p:sp>
        <p:nvSpPr>
          <p:cNvPr id="7" name="Veri Yer Tutucusu 1"/>
          <p:cNvSpPr>
            <a:spLocks noGrp="1"/>
          </p:cNvSpPr>
          <p:nvPr>
            <p:ph type="dt" sz="half" idx="10"/>
          </p:nvPr>
        </p:nvSpPr>
        <p:spPr>
          <a:xfrm>
            <a:off x="827584" y="6381328"/>
            <a:ext cx="19050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8741DC-B3CC-4403-AB27-E2342472D99F}" type="datetime1">
              <a:rPr kumimoji="0" lang="tr-TR" sz="14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3"/>
              </a:rPr>
              <a:t>www.ahmetsaltik.net</a:t>
            </a:r>
            <a:r>
              <a:rPr kumimoji="0" lang="tr-TR"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p:txBody>
      </p:sp>
      <p:sp>
        <p:nvSpPr>
          <p:cNvPr id="9" name="Slayt Numarası Yer Tutucusu 3"/>
          <p:cNvSpPr>
            <a:spLocks noGrp="1"/>
          </p:cNvSpPr>
          <p:nvPr>
            <p:ph type="sldNum" sz="quarter" idx="12"/>
          </p:nvPr>
        </p:nvSpPr>
        <p:spPr>
          <a:xfrm>
            <a:off x="6694984" y="6381328"/>
            <a:ext cx="1905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86890-8D7A-4B22-9CEC-679D7ABDFC73}" type="slidenum">
              <a:rPr kumimoji="0" lang="tr-TR" sz="14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tr-TR"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65469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07950" y="468313"/>
            <a:ext cx="8920163" cy="657225"/>
          </a:xfrm>
        </p:spPr>
        <p:txBody>
          <a:bodyPr/>
          <a:lstStyle/>
          <a:p>
            <a:pPr algn="ctr" eaLnBrk="1" hangingPunct="1">
              <a:lnSpc>
                <a:spcPct val="90000"/>
              </a:lnSpc>
            </a:pPr>
            <a:r>
              <a:rPr lang="tr-TR" sz="4800" dirty="0">
                <a:solidFill>
                  <a:srgbClr val="800000"/>
                </a:solidFill>
                <a:latin typeface="Albertus Extra Bold"/>
              </a:rPr>
              <a:t>Yoksul ülkelerde özellikle </a:t>
            </a:r>
            <a:br>
              <a:rPr lang="tr-TR" sz="4800" dirty="0">
                <a:solidFill>
                  <a:srgbClr val="800000"/>
                </a:solidFill>
                <a:latin typeface="Albertus Extra Bold"/>
              </a:rPr>
            </a:br>
            <a:r>
              <a:rPr lang="tr-TR" sz="4800" dirty="0">
                <a:solidFill>
                  <a:srgbClr val="800000"/>
                </a:solidFill>
                <a:latin typeface="Albertus Extra Bold"/>
              </a:rPr>
              <a:t>kentsel nüfus hızla çoğalıyor..</a:t>
            </a:r>
          </a:p>
        </p:txBody>
      </p:sp>
      <p:pic>
        <p:nvPicPr>
          <p:cNvPr id="179203" name="Picture 3"/>
          <p:cNvPicPr>
            <a:picLocks noChangeAspect="1" noChangeArrowheads="1"/>
          </p:cNvPicPr>
          <p:nvPr/>
        </p:nvPicPr>
        <p:blipFill>
          <a:blip r:embed="rId2" cstate="email"/>
          <a:srcRect/>
          <a:stretch>
            <a:fillRect/>
          </a:stretch>
        </p:blipFill>
        <p:spPr bwMode="auto">
          <a:xfrm>
            <a:off x="250825" y="1629346"/>
            <a:ext cx="8569325" cy="4895998"/>
          </a:xfrm>
          <a:prstGeom prst="rect">
            <a:avLst/>
          </a:prstGeom>
          <a:noFill/>
          <a:ln w="57150">
            <a:solidFill>
              <a:srgbClr val="006600"/>
            </a:solidFill>
            <a:miter lim="800000"/>
            <a:headEnd/>
            <a:tailEnd/>
          </a:ln>
        </p:spPr>
      </p:pic>
      <p:sp>
        <p:nvSpPr>
          <p:cNvPr id="7" name="Date Placeholder 5"/>
          <p:cNvSpPr>
            <a:spLocks noGrp="1"/>
          </p:cNvSpPr>
          <p:nvPr>
            <p:ph type="dt" sz="quarter" idx="10"/>
          </p:nvPr>
        </p:nvSpPr>
        <p:spPr bwMode="auto">
          <a:xfrm>
            <a:off x="142875" y="6553919"/>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E6C33A7C-446B-4CD4-834B-7171FDBD30A2}" type="datetime1">
              <a:rPr kumimoji="0" lang="tr-TR" sz="1600" b="0" i="0" u="none" strike="noStrike" kern="0" cap="none" spc="0" normalizeH="0" baseline="0" noProof="0" smtClean="0">
                <a:ln>
                  <a:noFill/>
                </a:ln>
                <a:solidFill>
                  <a:schemeClr val="bg1"/>
                </a:solidFill>
                <a:effectLst/>
                <a:uLnTx/>
                <a:uFillTx/>
                <a:latin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20.05.2019</a:t>
            </a:fld>
            <a:endParaRPr kumimoji="0" lang="tr-TR" sz="1600" b="0" i="0" u="none" strike="noStrike" kern="0" cap="none" spc="0" normalizeH="0" baseline="0" noProof="0">
              <a:ln>
                <a:noFill/>
              </a:ln>
              <a:solidFill>
                <a:schemeClr val="bg1"/>
              </a:solidFill>
              <a:effectLst/>
              <a:uLnTx/>
              <a:uFillTx/>
              <a:latin typeface="Calibri" pitchFamily="34" charset="0"/>
              <a:cs typeface="Calibri" pitchFamily="34" charset="0"/>
            </a:endParaRPr>
          </a:p>
        </p:txBody>
      </p:sp>
      <p:sp>
        <p:nvSpPr>
          <p:cNvPr id="8" name="Slide Number Placeholder 6"/>
          <p:cNvSpPr>
            <a:spLocks noGrp="1"/>
          </p:cNvSpPr>
          <p:nvPr>
            <p:ph type="sldNum" sz="quarter" idx="12"/>
          </p:nvPr>
        </p:nvSpPr>
        <p:spPr bwMode="auto">
          <a:xfrm>
            <a:off x="7096125" y="6525344"/>
            <a:ext cx="19050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fld id="{855C216E-9732-4711-A344-A33DD2EF5749}" type="slidenum">
              <a:rPr kumimoji="0" lang="tr-TR" sz="1600" b="0" i="0" u="none" strike="noStrike" kern="0" cap="none" spc="0" normalizeH="0" baseline="0" noProof="0" smtClean="0">
                <a:ln>
                  <a:noFill/>
                </a:ln>
                <a:solidFill>
                  <a:schemeClr val="bg1"/>
                </a:solidFill>
                <a:effectLst/>
                <a:uLnTx/>
                <a:uFillTx/>
                <a:latin typeface="Calibri" pitchFamily="34" charset="0"/>
                <a:cs typeface="Calibri" pitchFamily="34" charset="0"/>
              </a:rPr>
              <a:pPr marL="0" marR="0" lvl="0" indent="0" defTabSz="914400" eaLnBrk="1" fontAlgn="base" latinLnBrk="0" hangingPunct="1">
                <a:lnSpc>
                  <a:spcPct val="100000"/>
                </a:lnSpc>
                <a:spcBef>
                  <a:spcPct val="0"/>
                </a:spcBef>
                <a:spcAft>
                  <a:spcPct val="0"/>
                </a:spcAft>
                <a:buClrTx/>
                <a:buSzTx/>
                <a:buFontTx/>
                <a:buNone/>
                <a:tabLst/>
                <a:defRPr/>
              </a:pPr>
              <a:t>45</a:t>
            </a:fld>
            <a:endParaRPr kumimoji="0" lang="tr-TR" sz="1600" b="0" i="0" u="none" strike="noStrike" kern="0" cap="none" spc="0" normalizeH="0" baseline="0" noProof="0">
              <a:ln>
                <a:noFill/>
              </a:ln>
              <a:solidFill>
                <a:schemeClr val="bg1"/>
              </a:solidFill>
              <a:effectLst/>
              <a:uLnTx/>
              <a:uFillTx/>
              <a:latin typeface="Calibri" pitchFamily="34" charset="0"/>
              <a:cs typeface="Calibri" pitchFamily="34" charset="0"/>
            </a:endParaRPr>
          </a:p>
        </p:txBody>
      </p:sp>
      <p:sp>
        <p:nvSpPr>
          <p:cNvPr id="9" name="Footer Placeholder 7"/>
          <p:cNvSpPr>
            <a:spLocks noGrp="1"/>
          </p:cNvSpPr>
          <p:nvPr>
            <p:ph type="ftr" sz="quarter" idx="11"/>
          </p:nvPr>
        </p:nvSpPr>
        <p:spPr bwMode="auto">
          <a:xfrm>
            <a:off x="2915816" y="6525344"/>
            <a:ext cx="3600400" cy="457200"/>
          </a:xfrm>
          <a:prstGeom prst="rect">
            <a:avLst/>
          </a:prstGeom>
          <a:noFill/>
          <a:ln w="9525">
            <a:no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600" b="0" i="0" u="none" strike="noStrike" kern="0" cap="none" spc="0" normalizeH="0" baseline="0" noProof="0" dirty="0">
                <a:ln>
                  <a:noFill/>
                </a:ln>
                <a:solidFill>
                  <a:schemeClr val="bg1"/>
                </a:solidFill>
                <a:effectLst/>
                <a:uLnTx/>
                <a:uFillTx/>
                <a:latin typeface="Calibri" pitchFamily="34" charset="0"/>
                <a:cs typeface="Calibri" pitchFamily="34" charset="0"/>
              </a:rPr>
              <a:t>www.ahmetsaltik.net</a:t>
            </a:r>
          </a:p>
        </p:txBody>
      </p:sp>
    </p:spTree>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51520" y="188640"/>
            <a:ext cx="8712968" cy="6544384"/>
          </a:xfrm>
          <a:prstGeom prst="rect">
            <a:avLst/>
          </a:prstGeom>
          <a:noFill/>
          <a:ln w="9525">
            <a:noFill/>
            <a:miter lim="800000"/>
            <a:headEnd/>
            <a:tailEnd/>
          </a:ln>
        </p:spPr>
      </p:pic>
      <p:sp>
        <p:nvSpPr>
          <p:cNvPr id="3" name="Veri Yer Tutucusu 1">
            <a:extLst>
              <a:ext uri="{FF2B5EF4-FFF2-40B4-BE49-F238E27FC236}">
                <a16:creationId xmlns:a16="http://schemas.microsoft.com/office/drawing/2014/main" id="{27456A13-08CD-4457-A575-A719E11335F9}"/>
              </a:ext>
            </a:extLst>
          </p:cNvPr>
          <p:cNvSpPr>
            <a:spLocks noGrp="1"/>
          </p:cNvSpPr>
          <p:nvPr>
            <p:ph type="dt" sz="half" idx="10"/>
          </p:nvPr>
        </p:nvSpPr>
        <p:spPr>
          <a:xfrm>
            <a:off x="827584" y="6741368"/>
            <a:ext cx="19050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8741DC-B3CC-4403-AB27-E2342472D99F}" type="datetime1">
              <a:rPr kumimoji="0" lang="tr-TR" sz="14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tr-TR"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Altbilgi Yer Tutucusu 2">
            <a:extLst>
              <a:ext uri="{FF2B5EF4-FFF2-40B4-BE49-F238E27FC236}">
                <a16:creationId xmlns:a16="http://schemas.microsoft.com/office/drawing/2014/main" id="{BAAE021E-47A7-4F09-8B9D-56E6275E5F63}"/>
              </a:ext>
            </a:extLst>
          </p:cNvPr>
          <p:cNvSpPr>
            <a:spLocks noGrp="1"/>
          </p:cNvSpPr>
          <p:nvPr>
            <p:ph type="ftr" sz="quarter" idx="11"/>
          </p:nvPr>
        </p:nvSpPr>
        <p:spPr>
          <a:xfrm>
            <a:off x="3265984" y="6741368"/>
            <a:ext cx="28956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4"/>
              </a:rPr>
              <a:t>www.ahmetsaltik.net</a:t>
            </a:r>
            <a:r>
              <a:rPr kumimoji="0" lang="tr-TR"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p:txBody>
      </p:sp>
      <p:sp>
        <p:nvSpPr>
          <p:cNvPr id="5" name="Slayt Numarası Yer Tutucusu 3">
            <a:extLst>
              <a:ext uri="{FF2B5EF4-FFF2-40B4-BE49-F238E27FC236}">
                <a16:creationId xmlns:a16="http://schemas.microsoft.com/office/drawing/2014/main" id="{DB7D4EE7-3B5D-4E1A-ACE2-EBF0C9BBCBB5}"/>
              </a:ext>
            </a:extLst>
          </p:cNvPr>
          <p:cNvSpPr>
            <a:spLocks noGrp="1"/>
          </p:cNvSpPr>
          <p:nvPr>
            <p:ph type="sldNum" sz="quarter" idx="12"/>
          </p:nvPr>
        </p:nvSpPr>
        <p:spPr>
          <a:xfrm>
            <a:off x="6694984" y="6741368"/>
            <a:ext cx="1905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86890-8D7A-4B22-9CEC-679D7ABDFC73}" type="slidenum">
              <a:rPr kumimoji="0" lang="tr-TR" sz="14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70409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7408" y="44624"/>
            <a:ext cx="5235750" cy="5256584"/>
          </a:xfrm>
          <a:solidFill>
            <a:srgbClr val="000080"/>
          </a:solidFill>
          <a:ln w="38100">
            <a:solidFill>
              <a:srgbClr val="00FF00"/>
            </a:solidFill>
            <a:miter lim="800000"/>
            <a:headEnd/>
            <a:tailEnd/>
          </a:ln>
        </p:spPr>
        <p:txBody>
          <a:bodyPr/>
          <a:lstStyle/>
          <a:p>
            <a:pPr algn="ctr" eaLnBrk="1" hangingPunct="1">
              <a:tabLst>
                <a:tab pos="2060575" algn="l"/>
              </a:tabLst>
            </a:pPr>
            <a:r>
              <a:rPr lang="tr-TR" sz="2200" i="0" dirty="0">
                <a:solidFill>
                  <a:srgbClr val="FFFF00"/>
                </a:solidFill>
                <a:latin typeface="Comic Sans MS" pitchFamily="66" charset="0"/>
              </a:rPr>
              <a:t>1955-2018 arası 63 yılda </a:t>
            </a:r>
            <a:br>
              <a:rPr lang="tr-TR" sz="2200" i="0" dirty="0">
                <a:solidFill>
                  <a:srgbClr val="FFFF00"/>
                </a:solidFill>
                <a:latin typeface="Comic Sans MS" pitchFamily="66" charset="0"/>
              </a:rPr>
            </a:br>
            <a:r>
              <a:rPr lang="tr-TR" sz="2200" i="0" dirty="0">
                <a:solidFill>
                  <a:srgbClr val="FFFF00"/>
                </a:solidFill>
                <a:latin typeface="Comic Sans MS" pitchFamily="66" charset="0"/>
              </a:rPr>
              <a:t>Türkiye nüfusu 3,3 kat oldu!.. 1927’de 13,5 m olan nüfus </a:t>
            </a:r>
            <a:r>
              <a:rPr lang="tr-TR" sz="2200" dirty="0">
                <a:solidFill>
                  <a:srgbClr val="66FF33"/>
                </a:solidFill>
                <a:latin typeface="Comic Sans MS" pitchFamily="66" charset="0"/>
              </a:rPr>
              <a:t>(ilk sayım) </a:t>
            </a:r>
            <a:r>
              <a:rPr lang="tr-TR" sz="2200" i="0" dirty="0">
                <a:solidFill>
                  <a:srgbClr val="FFFF00"/>
                </a:solidFill>
                <a:latin typeface="Comic Sans MS" pitchFamily="66" charset="0"/>
              </a:rPr>
              <a:t>6 katını aştı! </a:t>
            </a:r>
            <a:r>
              <a:rPr lang="tr-TR" sz="2200" b="1" spc="300" dirty="0">
                <a:solidFill>
                  <a:srgbClr val="FF3300"/>
                </a:solidFill>
                <a:latin typeface="Calibri" panose="020F0502020204030204" pitchFamily="34" charset="0"/>
              </a:rPr>
              <a:t>Kayıt dışı nüfus</a:t>
            </a:r>
            <a:r>
              <a:rPr lang="tr-TR" sz="2200" i="0" dirty="0">
                <a:solidFill>
                  <a:srgbClr val="FFFF00"/>
                </a:solidFill>
                <a:latin typeface="Comic Sans MS" pitchFamily="66" charset="0"/>
              </a:rPr>
              <a:t> </a:t>
            </a:r>
            <a:r>
              <a:rPr lang="tr-TR" sz="2200" i="0" dirty="0">
                <a:solidFill>
                  <a:schemeClr val="bg1">
                    <a:lumMod val="20000"/>
                    <a:lumOff val="80000"/>
                  </a:schemeClr>
                </a:solidFill>
                <a:latin typeface="Comic Sans MS" pitchFamily="66" charset="0"/>
              </a:rPr>
              <a:t>hala </a:t>
            </a:r>
            <a:r>
              <a:rPr lang="tr-TR" sz="2200" i="0" dirty="0">
                <a:solidFill>
                  <a:srgbClr val="FFFFFF"/>
                </a:solidFill>
                <a:latin typeface="Comic Sans MS" pitchFamily="66" charset="0"/>
              </a:rPr>
              <a:t>sorun. </a:t>
            </a:r>
            <a:br>
              <a:rPr lang="tr-TR" sz="2200" i="0" dirty="0">
                <a:solidFill>
                  <a:srgbClr val="FFFFFF"/>
                </a:solidFill>
                <a:latin typeface="Comic Sans MS" pitchFamily="66" charset="0"/>
              </a:rPr>
            </a:br>
            <a:r>
              <a:rPr lang="tr-TR" sz="2200" i="0" dirty="0">
                <a:solidFill>
                  <a:srgbClr val="FFFFFF"/>
                </a:solidFill>
                <a:latin typeface="Comic Sans MS" pitchFamily="66" charset="0"/>
              </a:rPr>
              <a:t>2018 artışı 1,2 milyon! NAH % 1,47 veya %o 14,7. Çok hızlı ve gereksiz, OECD’nin 3,5 katı! Kalkınmaya engel. </a:t>
            </a:r>
            <a:r>
              <a:rPr lang="tr-TR" sz="2800" i="0" u="sng" dirty="0">
                <a:solidFill>
                  <a:srgbClr val="FFFF00"/>
                </a:solidFill>
                <a:latin typeface="Comic Sans MS" pitchFamily="66" charset="0"/>
              </a:rPr>
              <a:t>Dünya ortalaması %1,15</a:t>
            </a:r>
            <a:r>
              <a:rPr lang="tr-TR" sz="2200" i="0" dirty="0">
                <a:solidFill>
                  <a:srgbClr val="FFFFFF"/>
                </a:solidFill>
                <a:latin typeface="Comic Sans MS" pitchFamily="66" charset="0"/>
              </a:rPr>
              <a:t> </a:t>
            </a:r>
            <a:br>
              <a:rPr lang="tr-TR" sz="2200" i="0" dirty="0">
                <a:solidFill>
                  <a:srgbClr val="FFFFFF"/>
                </a:solidFill>
                <a:latin typeface="Comic Sans MS" pitchFamily="66" charset="0"/>
              </a:rPr>
            </a:br>
            <a:r>
              <a:rPr lang="tr-TR" sz="2200" i="0" dirty="0">
                <a:solidFill>
                  <a:srgbClr val="FFFFFF"/>
                </a:solidFill>
                <a:latin typeface="Comic Sans MS" pitchFamily="66" charset="0"/>
              </a:rPr>
              <a:t>(UNFPA 2018). </a:t>
            </a:r>
            <a:br>
              <a:rPr lang="tr-TR" sz="2200" i="0" dirty="0">
                <a:solidFill>
                  <a:srgbClr val="FFFFFF"/>
                </a:solidFill>
                <a:latin typeface="Comic Sans MS" pitchFamily="66" charset="0"/>
              </a:rPr>
            </a:br>
            <a:r>
              <a:rPr lang="tr-TR" sz="2200" i="0" dirty="0">
                <a:solidFill>
                  <a:srgbClr val="FFFFFF"/>
                </a:solidFill>
                <a:latin typeface="Comic Sans MS" pitchFamily="66" charset="0"/>
              </a:rPr>
              <a:t>Bir de dinamik nüfus var; </a:t>
            </a:r>
            <a:br>
              <a:rPr lang="tr-TR" sz="2200" i="0" dirty="0">
                <a:solidFill>
                  <a:srgbClr val="FFFFFF"/>
                </a:solidFill>
                <a:latin typeface="Comic Sans MS" pitchFamily="66" charset="0"/>
              </a:rPr>
            </a:br>
            <a:r>
              <a:rPr lang="tr-TR" sz="2200" i="0" dirty="0">
                <a:solidFill>
                  <a:srgbClr val="FFFFFF"/>
                </a:solidFill>
                <a:latin typeface="Comic Sans MS" pitchFamily="66" charset="0"/>
              </a:rPr>
              <a:t>Sığınmacılar, transitler, 30+ milyon turist/yıl, </a:t>
            </a:r>
            <a:r>
              <a:rPr lang="tr-TR" sz="2200" i="0" dirty="0">
                <a:solidFill>
                  <a:srgbClr val="FF0000"/>
                </a:solidFill>
                <a:latin typeface="Comic Sans MS" pitchFamily="66" charset="0"/>
              </a:rPr>
              <a:t>kaçaklar</a:t>
            </a:r>
            <a:r>
              <a:rPr lang="tr-TR" sz="2200" i="0" dirty="0">
                <a:solidFill>
                  <a:srgbClr val="FFFFFF"/>
                </a:solidFill>
                <a:latin typeface="Comic Sans MS" pitchFamily="66" charset="0"/>
              </a:rPr>
              <a:t>.. Tek çare</a:t>
            </a:r>
            <a:br>
              <a:rPr lang="tr-TR" sz="2000" i="0" dirty="0">
                <a:solidFill>
                  <a:srgbClr val="FFFFFF"/>
                </a:solidFill>
                <a:latin typeface="Comic Sans MS" pitchFamily="66" charset="0"/>
              </a:rPr>
            </a:br>
            <a:r>
              <a:rPr lang="tr-TR" sz="500" i="0" dirty="0">
                <a:solidFill>
                  <a:srgbClr val="FFFFFF"/>
                </a:solidFill>
                <a:latin typeface="Comic Sans MS" pitchFamily="66" charset="0"/>
              </a:rPr>
              <a:t> </a:t>
            </a:r>
            <a:br>
              <a:rPr lang="tr-TR" sz="2000" i="0" dirty="0">
                <a:solidFill>
                  <a:srgbClr val="FFFFFF"/>
                </a:solidFill>
                <a:latin typeface="Comic Sans MS" pitchFamily="66" charset="0"/>
              </a:rPr>
            </a:br>
            <a:r>
              <a:rPr lang="tr-TR" sz="4000" b="1" i="0" u="sng" dirty="0">
                <a:solidFill>
                  <a:srgbClr val="FF0000"/>
                </a:solidFill>
                <a:highlight>
                  <a:srgbClr val="FFFF00"/>
                </a:highlight>
                <a:latin typeface="Calibri" panose="020F0502020204030204" pitchFamily="34" charset="0"/>
              </a:rPr>
              <a:t>H</a:t>
            </a:r>
            <a:r>
              <a:rPr lang="tr-TR" b="1" i="0" u="sng" dirty="0">
                <a:solidFill>
                  <a:srgbClr val="FF0000"/>
                </a:solidFill>
                <a:highlight>
                  <a:srgbClr val="FFFF00"/>
                </a:highlight>
                <a:latin typeface="Calibri" panose="020F0502020204030204" pitchFamily="34" charset="0"/>
              </a:rPr>
              <a:t>ER AİLEYE 1 ÇOCUK!</a:t>
            </a:r>
            <a:endParaRPr lang="tr-TR" sz="3200" b="1" i="0" u="sng" dirty="0">
              <a:solidFill>
                <a:srgbClr val="FF0000"/>
              </a:solidFill>
              <a:highlight>
                <a:srgbClr val="FFFF00"/>
              </a:highlight>
              <a:latin typeface="Calibri" panose="020F0502020204030204" pitchFamily="34" charset="0"/>
            </a:endParaRPr>
          </a:p>
        </p:txBody>
      </p:sp>
      <p:graphicFrame>
        <p:nvGraphicFramePr>
          <p:cNvPr id="362556" name="Group 60"/>
          <p:cNvGraphicFramePr>
            <a:graphicFrameLocks noGrp="1"/>
          </p:cNvGraphicFramePr>
          <p:nvPr>
            <p:extLst>
              <p:ext uri="{D42A27DB-BD31-4B8C-83A1-F6EECF244321}">
                <p14:modId xmlns:p14="http://schemas.microsoft.com/office/powerpoint/2010/main" val="1935160335"/>
              </p:ext>
            </p:extLst>
          </p:nvPr>
        </p:nvGraphicFramePr>
        <p:xfrm>
          <a:off x="5436095" y="44625"/>
          <a:ext cx="3589322" cy="5184570"/>
        </p:xfrm>
        <a:graphic>
          <a:graphicData uri="http://schemas.openxmlformats.org/drawingml/2006/table">
            <a:tbl>
              <a:tblPr/>
              <a:tblGrid>
                <a:gridCol w="1728193">
                  <a:extLst>
                    <a:ext uri="{9D8B030D-6E8A-4147-A177-3AD203B41FA5}">
                      <a16:colId xmlns:a16="http://schemas.microsoft.com/office/drawing/2014/main" val="20000"/>
                    </a:ext>
                  </a:extLst>
                </a:gridCol>
                <a:gridCol w="1861129">
                  <a:extLst>
                    <a:ext uri="{9D8B030D-6E8A-4147-A177-3AD203B41FA5}">
                      <a16:colId xmlns:a16="http://schemas.microsoft.com/office/drawing/2014/main" val="20001"/>
                    </a:ext>
                  </a:extLst>
                </a:gridCol>
              </a:tblGrid>
              <a:tr h="435546">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2000" b="1" i="0" u="none" strike="noStrike" cap="none" spc="600" normalizeH="0" baseline="0" dirty="0">
                          <a:ln>
                            <a:noFill/>
                          </a:ln>
                          <a:solidFill>
                            <a:srgbClr val="006600"/>
                          </a:solidFill>
                          <a:effectLst/>
                          <a:latin typeface="Calibri" panose="020F0502020204030204" pitchFamily="34" charset="0"/>
                        </a:rPr>
                        <a:t>Yıllar</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2000" b="1" i="0" u="none" strike="noStrike" cap="none" spc="600" normalizeH="0" baseline="0" dirty="0">
                          <a:ln>
                            <a:noFill/>
                          </a:ln>
                          <a:solidFill>
                            <a:srgbClr val="990000"/>
                          </a:solidFill>
                          <a:effectLst/>
                          <a:latin typeface="Calibri" panose="020F0502020204030204" pitchFamily="34" charset="0"/>
                        </a:rPr>
                        <a:t>Nüfus</a:t>
                      </a: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rgbClr val="660066"/>
                          </a:solidFill>
                          <a:effectLst/>
                          <a:latin typeface="Calibri" panose="020F0502020204030204" pitchFamily="34" charset="0"/>
                        </a:rPr>
                        <a:t>1960</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a:ln>
                            <a:noFill/>
                          </a:ln>
                          <a:solidFill>
                            <a:srgbClr val="660066"/>
                          </a:solidFill>
                          <a:effectLst/>
                          <a:latin typeface="Calibri" panose="020F0502020204030204" pitchFamily="34" charset="0"/>
                          <a:cs typeface="Times New Roman" pitchFamily="18" charset="0"/>
                        </a:rPr>
                        <a:t>27 754 820</a:t>
                      </a: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chemeClr val="tx1"/>
                          </a:solidFill>
                          <a:effectLst/>
                          <a:latin typeface="Calibri" panose="020F0502020204030204" pitchFamily="34" charset="0"/>
                        </a:rPr>
                        <a:t>1965</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a:ln>
                            <a:noFill/>
                          </a:ln>
                          <a:solidFill>
                            <a:schemeClr val="tx1"/>
                          </a:solidFill>
                          <a:effectLst/>
                          <a:latin typeface="Calibri" panose="020F0502020204030204" pitchFamily="34" charset="0"/>
                          <a:cs typeface="Times New Roman" pitchFamily="18" charset="0"/>
                        </a:rPr>
                        <a:t>31 391 421</a:t>
                      </a: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rgbClr val="660066"/>
                          </a:solidFill>
                          <a:effectLst/>
                          <a:latin typeface="Calibri" panose="020F0502020204030204" pitchFamily="34" charset="0"/>
                        </a:rPr>
                        <a:t>1970</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rgbClr val="660066"/>
                          </a:solidFill>
                          <a:effectLst/>
                          <a:latin typeface="Calibri" panose="020F0502020204030204" pitchFamily="34" charset="0"/>
                          <a:cs typeface="Times New Roman" pitchFamily="18" charset="0"/>
                        </a:rPr>
                        <a:t>35 605 176</a:t>
                      </a: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chemeClr val="tx1"/>
                          </a:solidFill>
                          <a:effectLst/>
                          <a:latin typeface="Calibri" panose="020F0502020204030204" pitchFamily="34" charset="0"/>
                        </a:rPr>
                        <a:t>1975</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40 347 719</a:t>
                      </a: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rgbClr val="660066"/>
                          </a:solidFill>
                          <a:effectLst/>
                          <a:latin typeface="Calibri" panose="020F0502020204030204" pitchFamily="34" charset="0"/>
                        </a:rPr>
                        <a:t>1980</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rgbClr val="660066"/>
                          </a:solidFill>
                          <a:effectLst/>
                          <a:latin typeface="Calibri" panose="020F0502020204030204" pitchFamily="34" charset="0"/>
                          <a:cs typeface="Times New Roman" pitchFamily="18" charset="0"/>
                        </a:rPr>
                        <a:t>44 736 957</a:t>
                      </a: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a:ln>
                            <a:noFill/>
                          </a:ln>
                          <a:solidFill>
                            <a:schemeClr val="tx1"/>
                          </a:solidFill>
                          <a:effectLst/>
                          <a:latin typeface="Calibri" panose="020F0502020204030204" pitchFamily="34" charset="0"/>
                        </a:rPr>
                        <a:t>1985</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50 664 458</a:t>
                      </a: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a:ln>
                            <a:noFill/>
                          </a:ln>
                          <a:solidFill>
                            <a:srgbClr val="660066"/>
                          </a:solidFill>
                          <a:effectLst/>
                          <a:latin typeface="Calibri" panose="020F0502020204030204" pitchFamily="34" charset="0"/>
                        </a:rPr>
                        <a:t>1990</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rgbClr val="660066"/>
                          </a:solidFill>
                          <a:effectLst/>
                          <a:latin typeface="Calibri" panose="020F0502020204030204" pitchFamily="34" charset="0"/>
                          <a:cs typeface="Times New Roman" pitchFamily="18" charset="0"/>
                        </a:rPr>
                        <a:t>56 473 035</a:t>
                      </a: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a:ln>
                            <a:noFill/>
                          </a:ln>
                          <a:solidFill>
                            <a:schemeClr val="tx1"/>
                          </a:solidFill>
                          <a:effectLst/>
                          <a:latin typeface="Calibri" panose="020F0502020204030204" pitchFamily="34" charset="0"/>
                        </a:rPr>
                        <a:t>1995</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tr-TR" sz="1800" b="0" i="0" u="none" strike="noStrike" cap="none" normalizeH="0" baseline="0" dirty="0">
                          <a:ln>
                            <a:noFill/>
                          </a:ln>
                          <a:solidFill>
                            <a:schemeClr val="tx1"/>
                          </a:solidFill>
                          <a:effectLst/>
                          <a:latin typeface="Calibri" panose="020F0502020204030204" pitchFamily="34" charset="0"/>
                          <a:cs typeface="Times New Roman" pitchFamily="18" charset="0"/>
                        </a:rPr>
                        <a:t>61 000 000</a:t>
                      </a:r>
                      <a:endParaRPr kumimoji="0" lang="tr-TR" sz="1800" b="0" i="0" u="none" strike="noStrike" cap="none" normalizeH="0" baseline="0" dirty="0">
                        <a:ln>
                          <a:noFill/>
                        </a:ln>
                        <a:solidFill>
                          <a:schemeClr val="tx1"/>
                        </a:solidFill>
                        <a:effectLst/>
                        <a:latin typeface="Calibri" panose="020F0502020204030204" pitchFamily="34" charset="0"/>
                      </a:endParaRP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a:ln>
                            <a:noFill/>
                          </a:ln>
                          <a:solidFill>
                            <a:srgbClr val="660066"/>
                          </a:solidFill>
                          <a:effectLst/>
                          <a:latin typeface="Calibri" panose="020F0502020204030204" pitchFamily="34" charset="0"/>
                        </a:rPr>
                        <a:t>2000</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660066"/>
                          </a:solidFill>
                          <a:effectLst/>
                          <a:latin typeface="Calibri" panose="020F0502020204030204" pitchFamily="34" charset="0"/>
                          <a:cs typeface="Times New Roman" pitchFamily="18" charset="0"/>
                        </a:rPr>
                        <a:t>67 000 000</a:t>
                      </a:r>
                      <a:endParaRPr kumimoji="0" lang="tr-TR" sz="1800" b="0" i="0" u="none" strike="noStrike" cap="none" normalizeH="0" baseline="0" dirty="0">
                        <a:ln>
                          <a:noFill/>
                        </a:ln>
                        <a:solidFill>
                          <a:srgbClr val="660066"/>
                        </a:solidFill>
                        <a:effectLst/>
                        <a:latin typeface="Calibri" panose="020F0502020204030204" pitchFamily="34" charset="0"/>
                      </a:endParaRP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chemeClr val="tx1"/>
                          </a:solidFill>
                          <a:effectLst/>
                          <a:latin typeface="Calibri" panose="020F0502020204030204" pitchFamily="34" charset="0"/>
                        </a:rPr>
                        <a:t>2005</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chemeClr val="tx1"/>
                          </a:solidFill>
                          <a:effectLst/>
                          <a:latin typeface="Calibri" panose="020F0502020204030204" pitchFamily="34" charset="0"/>
                        </a:rPr>
                        <a:t>72 065 000</a:t>
                      </a:r>
                    </a:p>
                  </a:txBody>
                  <a:tcPr marL="84406" marR="84406"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chemeClr val="tx1"/>
                          </a:solidFill>
                          <a:effectLst/>
                          <a:latin typeface="Calibri" panose="020F0502020204030204" pitchFamily="34" charset="0"/>
                        </a:rPr>
                        <a:t>2013</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fontAlgn="ctr"/>
                      <a:r>
                        <a:rPr lang="tr-TR" sz="1800" b="0" i="0" u="none" strike="noStrike" dirty="0">
                          <a:solidFill>
                            <a:srgbClr val="000000"/>
                          </a:solidFill>
                          <a:effectLst/>
                          <a:latin typeface="Calibri" panose="020F0502020204030204" pitchFamily="34" charset="0"/>
                        </a:rPr>
                        <a:t>76 667 864</a:t>
                      </a:r>
                    </a:p>
                  </a:txBody>
                  <a:tcPr marL="7034" marR="7034" marT="762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3957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1800" b="0" i="0" u="none" strike="noStrike" cap="none" normalizeH="0" baseline="0" dirty="0">
                          <a:ln>
                            <a:noFill/>
                          </a:ln>
                          <a:solidFill>
                            <a:schemeClr val="tx1"/>
                          </a:solidFill>
                          <a:effectLst/>
                          <a:latin typeface="Calibri" panose="020F0502020204030204" pitchFamily="34" charset="0"/>
                        </a:rPr>
                        <a:t>2014</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algn="ctr" fontAlgn="ctr"/>
                      <a:r>
                        <a:rPr lang="tr-TR" sz="1800" b="0" i="0" u="none" strike="noStrike" dirty="0">
                          <a:solidFill>
                            <a:srgbClr val="000000"/>
                          </a:solidFill>
                          <a:effectLst/>
                          <a:latin typeface="Calibri" panose="020F0502020204030204" pitchFamily="34" charset="0"/>
                        </a:rPr>
                        <a:t>77</a:t>
                      </a:r>
                      <a:r>
                        <a:rPr lang="tr-TR" sz="1800" b="0" i="0" u="none" strike="noStrike" baseline="0" dirty="0">
                          <a:solidFill>
                            <a:srgbClr val="000000"/>
                          </a:solidFill>
                          <a:effectLst/>
                          <a:latin typeface="Calibri" panose="020F0502020204030204" pitchFamily="34" charset="0"/>
                        </a:rPr>
                        <a:t> 695 904</a:t>
                      </a:r>
                      <a:endParaRPr lang="tr-TR" sz="1800" b="0" i="0" u="none" strike="noStrike" dirty="0">
                        <a:solidFill>
                          <a:srgbClr val="000000"/>
                        </a:solidFill>
                        <a:effectLst/>
                        <a:latin typeface="Calibri" panose="020F0502020204030204" pitchFamily="34" charset="0"/>
                      </a:endParaRPr>
                    </a:p>
                  </a:txBody>
                  <a:tcPr marL="7034" marR="7034" marT="762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bl>
          </a:graphicData>
        </a:graphic>
      </p:graphicFrame>
      <p:sp>
        <p:nvSpPr>
          <p:cNvPr id="81964" name="Date Placeholder 3"/>
          <p:cNvSpPr>
            <a:spLocks noGrp="1"/>
          </p:cNvSpPr>
          <p:nvPr>
            <p:ph type="dt" sz="quarter" idx="10"/>
          </p:nvPr>
        </p:nvSpPr>
        <p:spPr>
          <a:xfrm>
            <a:off x="77058" y="6472238"/>
            <a:ext cx="178190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02C5A0-5C51-4952-9DF3-CA98BEF31AF8}" type="datetime1">
              <a:rPr lang="tr-TR" sz="1400" smtClean="0">
                <a:solidFill>
                  <a:srgbClr val="000066"/>
                </a:solidFill>
              </a:rPr>
              <a:pPr eaLnBrk="1" hangingPunct="1"/>
              <a:t>20.05.2019</a:t>
            </a:fld>
            <a:endParaRPr lang="tr-TR" sz="1400" dirty="0">
              <a:solidFill>
                <a:srgbClr val="000066"/>
              </a:solidFill>
            </a:endParaRPr>
          </a:p>
        </p:txBody>
      </p:sp>
      <p:sp>
        <p:nvSpPr>
          <p:cNvPr id="81965" name="Slide Number Placeholder 4"/>
          <p:cNvSpPr>
            <a:spLocks noGrp="1"/>
          </p:cNvSpPr>
          <p:nvPr>
            <p:ph type="sldNum" sz="quarter" idx="12"/>
          </p:nvPr>
        </p:nvSpPr>
        <p:spPr>
          <a:xfrm>
            <a:off x="3039232" y="650019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A1DB69-5961-4D8E-B8A6-199BD3F2C32D}" type="slidenum">
              <a:rPr lang="tr-TR" sz="1400" smtClean="0">
                <a:solidFill>
                  <a:srgbClr val="000066"/>
                </a:solidFill>
              </a:rPr>
              <a:pPr eaLnBrk="1" hangingPunct="1"/>
              <a:t>47</a:t>
            </a:fld>
            <a:endParaRPr lang="tr-TR" sz="1400" dirty="0">
              <a:solidFill>
                <a:srgbClr val="000066"/>
              </a:solidFill>
            </a:endParaRPr>
          </a:p>
        </p:txBody>
      </p:sp>
      <p:sp>
        <p:nvSpPr>
          <p:cNvPr id="81966" name="Footer Placeholder 5"/>
          <p:cNvSpPr>
            <a:spLocks noGrp="1"/>
          </p:cNvSpPr>
          <p:nvPr>
            <p:ph type="ftr" sz="quarter" idx="11"/>
          </p:nvPr>
        </p:nvSpPr>
        <p:spPr>
          <a:xfrm>
            <a:off x="1040520" y="647223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tr-TR" sz="1400" b="1" dirty="0">
                <a:solidFill>
                  <a:srgbClr val="000066"/>
                </a:solidFill>
              </a:rPr>
              <a:t>www.</a:t>
            </a:r>
            <a:r>
              <a:rPr lang="tr-TR" sz="1400" b="1" dirty="0" err="1">
                <a:solidFill>
                  <a:srgbClr val="000066"/>
                </a:solidFill>
              </a:rPr>
              <a:t>ahmetsaltik</a:t>
            </a:r>
            <a:r>
              <a:rPr lang="tr-TR" sz="1400" b="1" dirty="0">
                <a:solidFill>
                  <a:srgbClr val="000066"/>
                </a:solidFill>
              </a:rPr>
              <a:t>.net</a:t>
            </a:r>
            <a:endParaRPr lang="tr-TR" sz="1400" dirty="0">
              <a:solidFill>
                <a:srgbClr val="996633"/>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8437677"/>
              </p:ext>
            </p:extLst>
          </p:nvPr>
        </p:nvGraphicFramePr>
        <p:xfrm>
          <a:off x="5436096" y="5229200"/>
          <a:ext cx="3589322" cy="396244"/>
        </p:xfrm>
        <a:graphic>
          <a:graphicData uri="http://schemas.openxmlformats.org/drawingml/2006/table">
            <a:tbl>
              <a:tblPr/>
              <a:tblGrid>
                <a:gridCol w="1728193">
                  <a:extLst>
                    <a:ext uri="{9D8B030D-6E8A-4147-A177-3AD203B41FA5}">
                      <a16:colId xmlns:a16="http://schemas.microsoft.com/office/drawing/2014/main" val="21015039"/>
                    </a:ext>
                  </a:extLst>
                </a:gridCol>
                <a:gridCol w="1861129">
                  <a:extLst>
                    <a:ext uri="{9D8B030D-6E8A-4147-A177-3AD203B41FA5}">
                      <a16:colId xmlns:a16="http://schemas.microsoft.com/office/drawing/2014/main" val="2228245097"/>
                    </a:ext>
                  </a:extLst>
                </a:gridCol>
              </a:tblGrid>
              <a:tr h="3314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2000" b="0" i="0" u="none" strike="noStrike" cap="none" normalizeH="0" baseline="0" dirty="0">
                          <a:ln>
                            <a:noFill/>
                          </a:ln>
                          <a:solidFill>
                            <a:schemeClr val="tx1"/>
                          </a:solidFill>
                          <a:effectLst/>
                          <a:latin typeface="Calibri" panose="020F0502020204030204" pitchFamily="34" charset="0"/>
                        </a:rPr>
                        <a:t>2015</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algn="ctr" fontAlgn="ctr"/>
                      <a:r>
                        <a:rPr lang="tr-TR" sz="2000" b="0" i="0" u="none" strike="noStrike" dirty="0">
                          <a:solidFill>
                            <a:schemeClr val="tx1"/>
                          </a:solidFill>
                          <a:effectLst/>
                          <a:latin typeface="Calibri" panose="020F0502020204030204" pitchFamily="34" charset="0"/>
                        </a:rPr>
                        <a:t>78</a:t>
                      </a:r>
                      <a:r>
                        <a:rPr lang="tr-TR" sz="2000" b="0" i="0" u="none" strike="noStrike" baseline="0" dirty="0">
                          <a:solidFill>
                            <a:schemeClr val="tx1"/>
                          </a:solidFill>
                          <a:effectLst/>
                          <a:latin typeface="Calibri" panose="020F0502020204030204" pitchFamily="34" charset="0"/>
                        </a:rPr>
                        <a:t> 741 053</a:t>
                      </a:r>
                      <a:endParaRPr lang="tr-TR" sz="2000" b="0" i="0" u="none" strike="noStrike" dirty="0">
                        <a:solidFill>
                          <a:schemeClr val="tx1"/>
                        </a:solidFill>
                        <a:effectLst/>
                        <a:latin typeface="Calibri" panose="020F0502020204030204" pitchFamily="34" charset="0"/>
                      </a:endParaRPr>
                    </a:p>
                  </a:txBody>
                  <a:tcPr marL="7034" marR="7034" marT="762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671491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97049161"/>
              </p:ext>
            </p:extLst>
          </p:nvPr>
        </p:nvGraphicFramePr>
        <p:xfrm>
          <a:off x="5436096" y="5589243"/>
          <a:ext cx="3589322" cy="403433"/>
        </p:xfrm>
        <a:graphic>
          <a:graphicData uri="http://schemas.openxmlformats.org/drawingml/2006/table">
            <a:tbl>
              <a:tblPr/>
              <a:tblGrid>
                <a:gridCol w="1728193">
                  <a:extLst>
                    <a:ext uri="{9D8B030D-6E8A-4147-A177-3AD203B41FA5}">
                      <a16:colId xmlns:a16="http://schemas.microsoft.com/office/drawing/2014/main" val="21015039"/>
                    </a:ext>
                  </a:extLst>
                </a:gridCol>
                <a:gridCol w="1861129">
                  <a:extLst>
                    <a:ext uri="{9D8B030D-6E8A-4147-A177-3AD203B41FA5}">
                      <a16:colId xmlns:a16="http://schemas.microsoft.com/office/drawing/2014/main" val="2228245097"/>
                    </a:ext>
                  </a:extLst>
                </a:gridCol>
              </a:tblGrid>
              <a:tr h="403433">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2000" b="0" i="0" u="none" strike="noStrike" cap="none" normalizeH="0" baseline="0" dirty="0">
                          <a:ln>
                            <a:noFill/>
                          </a:ln>
                          <a:solidFill>
                            <a:schemeClr val="tx1"/>
                          </a:solidFill>
                          <a:effectLst/>
                          <a:latin typeface="Calibri" panose="020F0502020204030204" pitchFamily="34" charset="0"/>
                        </a:rPr>
                        <a:t>2016</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algn="ctr" fontAlgn="ctr"/>
                      <a:r>
                        <a:rPr lang="tr-TR" sz="2000" b="0" i="0" u="none" strike="noStrike" dirty="0">
                          <a:solidFill>
                            <a:schemeClr val="tx1"/>
                          </a:solidFill>
                          <a:effectLst/>
                          <a:latin typeface="Calibri" panose="020F0502020204030204" pitchFamily="34" charset="0"/>
                        </a:rPr>
                        <a:t>79 814 871</a:t>
                      </a:r>
                    </a:p>
                  </a:txBody>
                  <a:tcPr marL="7034" marR="7034" marT="762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67149109"/>
                  </a:ext>
                </a:extLst>
              </a:tr>
            </a:tbl>
          </a:graphicData>
        </a:graphic>
      </p:graphicFrame>
      <p:sp>
        <p:nvSpPr>
          <p:cNvPr id="4" name="Metin kutusu 3">
            <a:extLst>
              <a:ext uri="{FF2B5EF4-FFF2-40B4-BE49-F238E27FC236}">
                <a16:creationId xmlns:a16="http://schemas.microsoft.com/office/drawing/2014/main" id="{18EAC962-E6F6-440D-B725-36EB9D0E16D3}"/>
              </a:ext>
            </a:extLst>
          </p:cNvPr>
          <p:cNvSpPr txBox="1"/>
          <p:nvPr/>
        </p:nvSpPr>
        <p:spPr>
          <a:xfrm>
            <a:off x="-120230" y="5326626"/>
            <a:ext cx="5772350" cy="1261884"/>
          </a:xfrm>
          <a:prstGeom prst="rect">
            <a:avLst/>
          </a:prstGeom>
          <a:noFill/>
        </p:spPr>
        <p:txBody>
          <a:bodyPr wrap="none" rtlCol="0">
            <a:spAutoFit/>
          </a:bodyPr>
          <a:lstStyle/>
          <a:p>
            <a:pPr algn="ctr"/>
            <a:r>
              <a:rPr lang="tr-TR" sz="2800" b="1" dirty="0">
                <a:solidFill>
                  <a:srgbClr val="C00000"/>
                </a:solidFill>
                <a:latin typeface="Calibri" panose="020F0502020204030204" pitchFamily="34" charset="0"/>
                <a:cs typeface="+mn-cs"/>
              </a:rPr>
              <a:t>2018 sonu nüfusu : 82 003 882.. </a:t>
            </a:r>
            <a:br>
              <a:rPr lang="tr-TR" sz="2400" b="1" dirty="0">
                <a:solidFill>
                  <a:srgbClr val="800080"/>
                </a:solidFill>
                <a:latin typeface="Calibri" panose="020F0502020204030204" pitchFamily="34" charset="0"/>
                <a:cs typeface="+mn-cs"/>
              </a:rPr>
            </a:br>
            <a:r>
              <a:rPr lang="tr-TR" sz="2400" b="1" dirty="0">
                <a:solidFill>
                  <a:srgbClr val="800080"/>
                </a:solidFill>
                <a:latin typeface="Calibri" panose="020F0502020204030204" pitchFamily="34" charset="0"/>
                <a:cs typeface="+mn-cs"/>
              </a:rPr>
              <a:t>Nüfus 1 193</a:t>
            </a:r>
            <a:r>
              <a:rPr lang="de-DE" sz="2400" b="1" dirty="0">
                <a:solidFill>
                  <a:srgbClr val="800080"/>
                </a:solidFill>
                <a:latin typeface="Calibri" panose="020F0502020204030204" pitchFamily="34" charset="0"/>
                <a:cs typeface="+mn-cs"/>
              </a:rPr>
              <a:t> </a:t>
            </a:r>
            <a:r>
              <a:rPr lang="tr-TR" sz="2400" b="1" dirty="0">
                <a:solidFill>
                  <a:srgbClr val="800080"/>
                </a:solidFill>
                <a:latin typeface="Calibri" panose="020F0502020204030204" pitchFamily="34" charset="0"/>
                <a:cs typeface="+mn-cs"/>
              </a:rPr>
              <a:t>357 </a:t>
            </a:r>
            <a:r>
              <a:rPr lang="de-DE" sz="2400" b="1" dirty="0" err="1">
                <a:solidFill>
                  <a:srgbClr val="800080"/>
                </a:solidFill>
                <a:latin typeface="Calibri" panose="020F0502020204030204" pitchFamily="34" charset="0"/>
                <a:cs typeface="+mn-cs"/>
              </a:rPr>
              <a:t>kişi</a:t>
            </a:r>
            <a:r>
              <a:rPr lang="de-DE" sz="2400" b="1" dirty="0">
                <a:solidFill>
                  <a:srgbClr val="800080"/>
                </a:solidFill>
                <a:latin typeface="Calibri" panose="020F0502020204030204" pitchFamily="34" charset="0"/>
                <a:cs typeface="+mn-cs"/>
              </a:rPr>
              <a:t> </a:t>
            </a:r>
            <a:r>
              <a:rPr lang="de-DE" sz="2400" b="1" dirty="0" err="1">
                <a:solidFill>
                  <a:srgbClr val="800080"/>
                </a:solidFill>
                <a:latin typeface="Calibri" panose="020F0502020204030204" pitchFamily="34" charset="0"/>
                <a:cs typeface="+mn-cs"/>
              </a:rPr>
              <a:t>artt</a:t>
            </a:r>
            <a:r>
              <a:rPr lang="tr-TR" sz="2400" b="1" dirty="0">
                <a:solidFill>
                  <a:srgbClr val="800080"/>
                </a:solidFill>
                <a:latin typeface="Calibri" panose="020F0502020204030204" pitchFamily="34" charset="0"/>
                <a:cs typeface="+mn-cs"/>
              </a:rPr>
              <a:t>ı. NAH % 1,47 oldu. </a:t>
            </a:r>
            <a:br>
              <a:rPr lang="tr-TR" sz="2400" b="1" dirty="0">
                <a:solidFill>
                  <a:srgbClr val="800080"/>
                </a:solidFill>
                <a:latin typeface="Calibri" panose="020F0502020204030204" pitchFamily="34" charset="0"/>
                <a:cs typeface="+mn-cs"/>
              </a:rPr>
            </a:br>
            <a:r>
              <a:rPr lang="tr-TR" sz="2400" b="1" dirty="0">
                <a:solidFill>
                  <a:srgbClr val="800080"/>
                </a:solidFill>
                <a:latin typeface="Calibri" panose="020F0502020204030204" pitchFamily="34" charset="0"/>
                <a:cs typeface="+mn-cs"/>
              </a:rPr>
              <a:t>1 km2’ye düşen nüfus 105 iken 107 oldu.</a:t>
            </a:r>
          </a:p>
        </p:txBody>
      </p:sp>
      <p:graphicFrame>
        <p:nvGraphicFramePr>
          <p:cNvPr id="10" name="Table 2">
            <a:extLst>
              <a:ext uri="{FF2B5EF4-FFF2-40B4-BE49-F238E27FC236}">
                <a16:creationId xmlns:a16="http://schemas.microsoft.com/office/drawing/2014/main" id="{F49177C9-8E2C-4F76-B0D3-942C2468CB9B}"/>
              </a:ext>
            </a:extLst>
          </p:cNvPr>
          <p:cNvGraphicFramePr>
            <a:graphicFrameLocks noGrp="1"/>
          </p:cNvGraphicFramePr>
          <p:nvPr>
            <p:extLst>
              <p:ext uri="{D42A27DB-BD31-4B8C-83A1-F6EECF244321}">
                <p14:modId xmlns:p14="http://schemas.microsoft.com/office/powerpoint/2010/main" val="1124355867"/>
              </p:ext>
            </p:extLst>
          </p:nvPr>
        </p:nvGraphicFramePr>
        <p:xfrm>
          <a:off x="5436096" y="6021288"/>
          <a:ext cx="3589322" cy="731524"/>
        </p:xfrm>
        <a:graphic>
          <a:graphicData uri="http://schemas.openxmlformats.org/drawingml/2006/table">
            <a:tbl>
              <a:tblPr/>
              <a:tblGrid>
                <a:gridCol w="1728193">
                  <a:extLst>
                    <a:ext uri="{9D8B030D-6E8A-4147-A177-3AD203B41FA5}">
                      <a16:colId xmlns:a16="http://schemas.microsoft.com/office/drawing/2014/main" val="21015039"/>
                    </a:ext>
                  </a:extLst>
                </a:gridCol>
                <a:gridCol w="1861129">
                  <a:extLst>
                    <a:ext uri="{9D8B030D-6E8A-4147-A177-3AD203B41FA5}">
                      <a16:colId xmlns:a16="http://schemas.microsoft.com/office/drawing/2014/main" val="2228245097"/>
                    </a:ext>
                  </a:extLst>
                </a:gridCol>
              </a:tblGrid>
              <a:tr h="403433">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tr-TR" sz="2100" b="1" i="0" u="none" strike="noStrike" cap="none" normalizeH="0" baseline="0" dirty="0">
                          <a:ln>
                            <a:noFill/>
                          </a:ln>
                          <a:solidFill>
                            <a:srgbClr val="C00000"/>
                          </a:solidFill>
                          <a:effectLst/>
                          <a:latin typeface="Calibri" panose="020F0502020204030204" pitchFamily="34" charset="0"/>
                        </a:rPr>
                        <a:t>2017 sonu</a:t>
                      </a:r>
                      <a:br>
                        <a:rPr kumimoji="0" lang="tr-TR" sz="2100" b="1" i="0" u="none" strike="noStrike" cap="none" normalizeH="0" baseline="0" dirty="0">
                          <a:ln>
                            <a:noFill/>
                          </a:ln>
                          <a:solidFill>
                            <a:srgbClr val="C00000"/>
                          </a:solidFill>
                          <a:effectLst/>
                          <a:latin typeface="Calibri" panose="020F0502020204030204" pitchFamily="34" charset="0"/>
                        </a:rPr>
                      </a:br>
                      <a:r>
                        <a:rPr kumimoji="0" lang="tr-TR" sz="2100" b="1" i="0" u="none" strike="noStrike" cap="none" normalizeH="0" baseline="0" dirty="0">
                          <a:ln>
                            <a:noFill/>
                          </a:ln>
                          <a:solidFill>
                            <a:srgbClr val="C00000"/>
                          </a:solidFill>
                          <a:effectLst/>
                          <a:latin typeface="Calibri" panose="020F0502020204030204" pitchFamily="34" charset="0"/>
                        </a:rPr>
                        <a:t>2018 SONU </a:t>
                      </a:r>
                    </a:p>
                  </a:txBody>
                  <a:tcPr marL="84406" marR="84406"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algn="ctr" fontAlgn="ctr"/>
                      <a:r>
                        <a:rPr lang="tr-TR" sz="2100" b="1" i="0" u="none" strike="noStrike" dirty="0">
                          <a:solidFill>
                            <a:srgbClr val="C00000"/>
                          </a:solidFill>
                          <a:effectLst/>
                          <a:latin typeface="Calibri" panose="020F0502020204030204" pitchFamily="34" charset="0"/>
                        </a:rPr>
                        <a:t>80 810 525</a:t>
                      </a:r>
                      <a:br>
                        <a:rPr lang="tr-TR" sz="2100" b="1" i="0" u="none" strike="noStrike" dirty="0">
                          <a:solidFill>
                            <a:srgbClr val="C00000"/>
                          </a:solidFill>
                          <a:effectLst/>
                          <a:latin typeface="Calibri" panose="020F0502020204030204" pitchFamily="34" charset="0"/>
                        </a:rPr>
                      </a:br>
                      <a:r>
                        <a:rPr lang="tr-TR" sz="2100" b="1" i="0" u="none" strike="noStrike" dirty="0">
                          <a:solidFill>
                            <a:srgbClr val="C00000"/>
                          </a:solidFill>
                          <a:effectLst/>
                          <a:latin typeface="Calibri" panose="020F0502020204030204" pitchFamily="34" charset="0"/>
                        </a:rPr>
                        <a:t>82 003 882</a:t>
                      </a:r>
                    </a:p>
                  </a:txBody>
                  <a:tcPr marL="7034" marR="7034" marT="762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671491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6038" y="71438"/>
            <a:ext cx="8955087" cy="1214437"/>
          </a:xfrm>
        </p:spPr>
        <p:txBody>
          <a:bodyPr/>
          <a:lstStyle/>
          <a:p>
            <a:pPr marL="0" indent="0" algn="ctr" eaLnBrk="1" hangingPunct="1">
              <a:buFont typeface="Wingdings" pitchFamily="2" charset="2"/>
              <a:buNone/>
            </a:pPr>
            <a:r>
              <a:rPr lang="tr-TR" sz="4000" b="1" dirty="0">
                <a:solidFill>
                  <a:srgbClr val="990033"/>
                </a:solidFill>
              </a:rPr>
              <a:t>Türkiye’de Son 82 Yılın </a:t>
            </a:r>
            <a:br>
              <a:rPr lang="tr-TR" sz="4000" b="1" dirty="0">
                <a:solidFill>
                  <a:srgbClr val="990033"/>
                </a:solidFill>
              </a:rPr>
            </a:br>
            <a:r>
              <a:rPr lang="tr-TR" sz="4000" b="1" dirty="0">
                <a:solidFill>
                  <a:srgbClr val="990033"/>
                </a:solidFill>
              </a:rPr>
              <a:t>Doğum ve Ölüm Eğrileri.</a:t>
            </a:r>
            <a:endParaRPr lang="tr-TR" sz="4000" dirty="0">
              <a:solidFill>
                <a:srgbClr val="990033"/>
              </a:solidFill>
            </a:endParaRPr>
          </a:p>
        </p:txBody>
      </p:sp>
      <p:sp>
        <p:nvSpPr>
          <p:cNvPr id="307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itchFamily="34" charset="0"/>
              <a:ea typeface="+mn-ea"/>
              <a:cs typeface="Arial" pitchFamily="34" charset="0"/>
            </a:endParaRPr>
          </a:p>
        </p:txBody>
      </p:sp>
      <p:sp>
        <p:nvSpPr>
          <p:cNvPr id="3079"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itchFamily="34" charset="0"/>
              <a:ea typeface="+mn-ea"/>
              <a:cs typeface="Arial" pitchFamily="34" charset="0"/>
            </a:endParaRPr>
          </a:p>
        </p:txBody>
      </p:sp>
      <p:sp>
        <p:nvSpPr>
          <p:cNvPr id="2052" name="Footer Placeholder 3"/>
          <p:cNvSpPr>
            <a:spLocks noGrp="1"/>
          </p:cNvSpPr>
          <p:nvPr>
            <p:ph type="ftr" sz="quarter" idx="11"/>
          </p:nvPr>
        </p:nvSpPr>
        <p:spPr>
          <a:xfrm>
            <a:off x="3059832" y="6400800"/>
            <a:ext cx="3446115"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spc="0" normalizeH="0" baseline="0" noProof="0" dirty="0">
                <a:ln>
                  <a:noFill/>
                </a:ln>
                <a:solidFill>
                  <a:srgbClr val="0000CC"/>
                </a:solidFill>
                <a:effectLst/>
                <a:uLnTx/>
                <a:uFillTx/>
                <a:latin typeface="Tahoma"/>
                <a:ea typeface="+mn-ea"/>
                <a:cs typeface="+mn-cs"/>
              </a:rPr>
              <a:t>www.ahmetsaltik.net </a:t>
            </a:r>
          </a:p>
        </p:txBody>
      </p:sp>
      <p:sp>
        <p:nvSpPr>
          <p:cNvPr id="2053" name="Slide Number Placeholder 4"/>
          <p:cNvSpPr>
            <a:spLocks noGrp="1"/>
          </p:cNvSpPr>
          <p:nvPr>
            <p:ph type="sldNum" sz="quarter" idx="12"/>
          </p:nvPr>
        </p:nvSpPr>
        <p:spPr>
          <a:xfrm>
            <a:off x="7167563" y="6400800"/>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9F03C9-A8CA-4807-8680-1BB89C174FD8}" type="slidenum">
              <a:rPr kumimoji="0" lang="tr-TR" sz="1400" b="0" i="0" u="none" strike="noStrike" kern="1200" cap="none" spc="0" normalizeH="0" baseline="0" noProof="0" smtClean="0">
                <a:ln>
                  <a:noFill/>
                </a:ln>
                <a:solidFill>
                  <a:srgbClr val="000000"/>
                </a:solidFill>
                <a:effectLst/>
                <a:uLnTx/>
                <a:uFillTx/>
                <a:latin typeface="Tahom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tr-TR" sz="1400" b="0" i="0" u="none" strike="noStrike" kern="1200" cap="none" spc="0" normalizeH="0" baseline="0" noProof="0">
              <a:ln>
                <a:noFill/>
              </a:ln>
              <a:solidFill>
                <a:srgbClr val="000000"/>
              </a:solidFill>
              <a:effectLst/>
              <a:uLnTx/>
              <a:uFillTx/>
              <a:latin typeface="Tahoma"/>
              <a:ea typeface="+mn-ea"/>
              <a:cs typeface="+mn-cs"/>
            </a:endParaRPr>
          </a:p>
        </p:txBody>
      </p:sp>
      <p:graphicFrame>
        <p:nvGraphicFramePr>
          <p:cNvPr id="3074" name="Object 3"/>
          <p:cNvGraphicFramePr>
            <a:graphicFrameLocks noChangeAspect="1"/>
          </p:cNvGraphicFramePr>
          <p:nvPr>
            <p:extLst>
              <p:ext uri="{D42A27DB-BD31-4B8C-83A1-F6EECF244321}">
                <p14:modId xmlns:p14="http://schemas.microsoft.com/office/powerpoint/2010/main" val="3355373102"/>
              </p:ext>
            </p:extLst>
          </p:nvPr>
        </p:nvGraphicFramePr>
        <p:xfrm>
          <a:off x="35496" y="1244103"/>
          <a:ext cx="9050337" cy="5929313"/>
        </p:xfrm>
        <a:graphic>
          <a:graphicData uri="http://schemas.openxmlformats.org/presentationml/2006/ole">
            <mc:AlternateContent xmlns:mc="http://schemas.openxmlformats.org/markup-compatibility/2006">
              <mc:Choice xmlns:v="urn:schemas-microsoft-com:vml" Requires="v">
                <p:oleObj spid="_x0000_s19479" name="Chart" r:id="rId3" imgW="4648308" imgH="1836348" progId="MSGraph.Chart.8">
                  <p:embed/>
                </p:oleObj>
              </mc:Choice>
              <mc:Fallback>
                <p:oleObj name="Chart" r:id="rId3" imgW="4648308" imgH="1836348" progId="MSGraph.Chart.8">
                  <p:embed/>
                  <p:pic>
                    <p:nvPicPr>
                      <p:cNvPr id="3074" name="Object 3"/>
                      <p:cNvPicPr>
                        <a:picLocks noChangeAspect="1" noChangeArrowheads="1"/>
                      </p:cNvPicPr>
                      <p:nvPr/>
                    </p:nvPicPr>
                    <p:blipFill>
                      <a:blip r:embed="rId4"/>
                      <a:srcRect/>
                      <a:stretch>
                        <a:fillRect/>
                      </a:stretch>
                    </p:blipFill>
                    <p:spPr bwMode="auto">
                      <a:xfrm>
                        <a:off x="35496" y="1244103"/>
                        <a:ext cx="9050337" cy="592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Date Placeholder 7"/>
          <p:cNvSpPr>
            <a:spLocks noGrp="1"/>
          </p:cNvSpPr>
          <p:nvPr>
            <p:ph type="dt" sz="quarter" idx="10"/>
          </p:nvPr>
        </p:nvSpPr>
        <p:spPr>
          <a:xfrm>
            <a:off x="142875" y="6400800"/>
            <a:ext cx="1905000" cy="4572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5907E9E-7074-405D-BE20-A2716B1B18D2}" type="datetime1">
              <a:rPr kumimoji="0" lang="tr-TR" sz="1400" b="0" i="0" u="none" strike="noStrike" kern="1200" cap="none" spc="0" normalizeH="0" baseline="0" noProof="0" smtClean="0">
                <a:ln>
                  <a:noFill/>
                </a:ln>
                <a:solidFill>
                  <a:srgbClr val="000000"/>
                </a:solidFill>
                <a:effectLst/>
                <a:uLnTx/>
                <a:uFillTx/>
                <a:latin typeface="Tahoma"/>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20.05.2019</a:t>
            </a:fld>
            <a:endParaRPr kumimoji="0" lang="tr-TR" sz="1400"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909580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Başlık"/>
          <p:cNvSpPr>
            <a:spLocks noGrp="1"/>
          </p:cNvSpPr>
          <p:nvPr>
            <p:ph type="title"/>
          </p:nvPr>
        </p:nvSpPr>
        <p:spPr>
          <a:xfrm>
            <a:off x="-36512" y="116632"/>
            <a:ext cx="9144000" cy="592137"/>
          </a:xfrm>
        </p:spPr>
        <p:txBody>
          <a:bodyPr/>
          <a:lstStyle/>
          <a:p>
            <a:pPr algn="ctr"/>
            <a:r>
              <a:rPr lang="tr-TR" sz="4000" b="1" dirty="0">
                <a:solidFill>
                  <a:srgbClr val="0000CC"/>
                </a:solidFill>
              </a:rPr>
              <a:t>Nüfus Piramidi </a:t>
            </a:r>
            <a:r>
              <a:rPr lang="tr-TR" sz="3200" b="1" i="1" dirty="0">
                <a:solidFill>
                  <a:srgbClr val="0000CC"/>
                </a:solidFill>
              </a:rPr>
              <a:t>(TÜİK-2018 sonu)</a:t>
            </a:r>
            <a:endParaRPr lang="tr-TR" sz="4000" b="1" i="1" dirty="0">
              <a:solidFill>
                <a:srgbClr val="0000CC"/>
              </a:solidFill>
            </a:endParaRPr>
          </a:p>
        </p:txBody>
      </p:sp>
      <p:sp>
        <p:nvSpPr>
          <p:cNvPr id="10" name="Dikdörtgen 9"/>
          <p:cNvSpPr/>
          <p:nvPr/>
        </p:nvSpPr>
        <p:spPr>
          <a:xfrm>
            <a:off x="99705" y="5217295"/>
            <a:ext cx="8992183" cy="13080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endParaRPr lang="tr-TR" sz="500" b="1" kern="0" dirty="0">
              <a:solidFill>
                <a:srgbClr val="800000"/>
              </a:solidFill>
              <a:ea typeface="Verdana" pitchFamily="34" charset="0"/>
              <a:cs typeface="Verdana" pitchFamily="34" charset="0"/>
            </a:endParaRPr>
          </a:p>
          <a:p>
            <a:pPr algn="ctr" fontAlgn="auto">
              <a:spcBef>
                <a:spcPts val="0"/>
              </a:spcBef>
              <a:spcAft>
                <a:spcPts val="0"/>
              </a:spcAft>
              <a:defRPr/>
            </a:pPr>
            <a:r>
              <a:rPr lang="tr-TR" b="1" kern="0" dirty="0">
                <a:solidFill>
                  <a:srgbClr val="0000CC"/>
                </a:solidFill>
                <a:ea typeface="Verdana" pitchFamily="34" charset="0"/>
                <a:cs typeface="Verdana" pitchFamily="34" charset="0"/>
              </a:rPr>
              <a:t> 31 Aralık 2018’de Türkiye nüfusu 82 003 882. Nüfus, </a:t>
            </a:r>
            <a:r>
              <a:rPr lang="tr-TR" b="1" i="1" u="sng" kern="0" spc="300" dirty="0">
                <a:solidFill>
                  <a:srgbClr val="0000CC"/>
                </a:solidFill>
                <a:highlight>
                  <a:srgbClr val="FFFF00"/>
                </a:highlight>
                <a:ea typeface="Verdana" pitchFamily="34" charset="0"/>
                <a:cs typeface="Verdana" pitchFamily="34" charset="0"/>
              </a:rPr>
              <a:t>iktidarın yersiz teşvikiyle</a:t>
            </a:r>
            <a:r>
              <a:rPr lang="tr-TR" b="1" kern="0" dirty="0">
                <a:solidFill>
                  <a:srgbClr val="0000CC"/>
                </a:solidFill>
                <a:highlight>
                  <a:srgbClr val="FFFF00"/>
                </a:highlight>
                <a:ea typeface="Verdana" pitchFamily="34" charset="0"/>
                <a:cs typeface="Verdana" pitchFamily="34" charset="0"/>
              </a:rPr>
              <a:t> </a:t>
            </a:r>
            <a:r>
              <a:rPr lang="tr-TR" b="1" kern="0" dirty="0">
                <a:solidFill>
                  <a:srgbClr val="0000CC"/>
                </a:solidFill>
                <a:ea typeface="Verdana" pitchFamily="34" charset="0"/>
                <a:cs typeface="Verdana" pitchFamily="34" charset="0"/>
              </a:rPr>
              <a:t>2018’de 1 193 357 kişi arttı! </a:t>
            </a:r>
            <a:br>
              <a:rPr lang="tr-TR" b="1" kern="0" dirty="0">
                <a:solidFill>
                  <a:srgbClr val="0000CC"/>
                </a:solidFill>
                <a:ea typeface="Verdana" pitchFamily="34" charset="0"/>
                <a:cs typeface="Verdana" pitchFamily="34" charset="0"/>
              </a:rPr>
            </a:br>
            <a:r>
              <a:rPr lang="tr-TR" sz="1600" b="1" i="1" kern="0" dirty="0">
                <a:solidFill>
                  <a:srgbClr val="0000CC"/>
                </a:solidFill>
                <a:ea typeface="Verdana" pitchFamily="34" charset="0"/>
                <a:cs typeface="Verdana" pitchFamily="34" charset="0"/>
              </a:rPr>
              <a:t>Doğal NAH=(</a:t>
            </a:r>
            <a:r>
              <a:rPr lang="tr-TR" sz="1600" b="1" kern="0" dirty="0">
                <a:solidFill>
                  <a:srgbClr val="0000CC"/>
                </a:solidFill>
                <a:ea typeface="Verdana" pitchFamily="34" charset="0"/>
                <a:cs typeface="Verdana" pitchFamily="34" charset="0"/>
              </a:rPr>
              <a:t>1 193 357 </a:t>
            </a:r>
            <a:r>
              <a:rPr lang="tr-TR" sz="1600" b="1" i="1" kern="0" dirty="0">
                <a:solidFill>
                  <a:srgbClr val="0000CC"/>
                </a:solidFill>
                <a:ea typeface="Verdana" pitchFamily="34" charset="0"/>
                <a:cs typeface="Verdana" pitchFamily="34" charset="0"/>
              </a:rPr>
              <a:t>/ </a:t>
            </a:r>
            <a:r>
              <a:rPr lang="tr-TR" sz="1600" b="1" kern="0" dirty="0">
                <a:solidFill>
                  <a:srgbClr val="0000CC"/>
                </a:solidFill>
                <a:ea typeface="Verdana" pitchFamily="34" charset="0"/>
                <a:cs typeface="Verdana" pitchFamily="34" charset="0"/>
              </a:rPr>
              <a:t>80 810 525 </a:t>
            </a:r>
            <a:r>
              <a:rPr lang="tr-TR" sz="1600" b="1" i="1" kern="0" dirty="0">
                <a:solidFill>
                  <a:srgbClr val="0000CC"/>
                </a:solidFill>
                <a:ea typeface="Verdana" pitchFamily="34" charset="0"/>
                <a:cs typeface="Verdana" pitchFamily="34" charset="0"/>
              </a:rPr>
              <a:t>) x 1000 = </a:t>
            </a:r>
            <a:r>
              <a:rPr lang="tr-TR" b="1" i="1" kern="0" dirty="0">
                <a:solidFill>
                  <a:srgbClr val="0000CC"/>
                </a:solidFill>
                <a:highlight>
                  <a:srgbClr val="00FF00"/>
                </a:highlight>
                <a:ea typeface="Verdana" pitchFamily="34" charset="0"/>
                <a:cs typeface="Verdana" pitchFamily="34" charset="0"/>
              </a:rPr>
              <a:t>%o 14,7 veya %1,47</a:t>
            </a:r>
            <a:r>
              <a:rPr lang="tr-TR" sz="1600" b="1" i="1" kern="0" dirty="0">
                <a:solidFill>
                  <a:srgbClr val="0000CC"/>
                </a:solidFill>
                <a:ea typeface="Verdana" pitchFamily="34" charset="0"/>
                <a:cs typeface="Verdana" pitchFamily="34" charset="0"/>
              </a:rPr>
              <a:t>.</a:t>
            </a:r>
            <a:br>
              <a:rPr lang="tr-TR" sz="1600" b="1" i="1" kern="0" dirty="0">
                <a:solidFill>
                  <a:srgbClr val="0000CC"/>
                </a:solidFill>
                <a:ea typeface="Verdana" pitchFamily="34" charset="0"/>
                <a:cs typeface="Verdana" pitchFamily="34" charset="0"/>
              </a:rPr>
            </a:br>
            <a:r>
              <a:rPr lang="tr-TR" sz="2000" b="1" i="1" dirty="0">
                <a:solidFill>
                  <a:srgbClr val="C00000"/>
                </a:solidFill>
                <a:latin typeface=" calibri"/>
              </a:rPr>
              <a:t>4+ milyon Irak-Suriyeli ve ~1 milyon </a:t>
            </a:r>
            <a:r>
              <a:rPr lang="tr-TR" sz="2000" b="1" i="1" u="sng" dirty="0">
                <a:solidFill>
                  <a:srgbClr val="C00000"/>
                </a:solidFill>
                <a:latin typeface=" calibri"/>
              </a:rPr>
              <a:t>kayıt dışı nüfus</a:t>
            </a:r>
            <a:r>
              <a:rPr lang="tr-TR" sz="2000" b="1" i="1" dirty="0">
                <a:solidFill>
                  <a:srgbClr val="C00000"/>
                </a:solidFill>
                <a:latin typeface=" calibri"/>
              </a:rPr>
              <a:t> (!?) ..</a:t>
            </a:r>
            <a:endParaRPr lang="tr-TR" sz="2000" b="1" i="1" kern="0" dirty="0">
              <a:solidFill>
                <a:srgbClr val="C00000"/>
              </a:solidFill>
              <a:ea typeface="Verdana" pitchFamily="34" charset="0"/>
              <a:cs typeface="Verdana" pitchFamily="34" charset="0"/>
            </a:endParaRPr>
          </a:p>
        </p:txBody>
      </p:sp>
      <p:sp>
        <p:nvSpPr>
          <p:cNvPr id="9" name="Date Placeholder 3"/>
          <p:cNvSpPr txBox="1">
            <a:spLocks/>
          </p:cNvSpPr>
          <p:nvPr/>
        </p:nvSpPr>
        <p:spPr>
          <a:xfrm>
            <a:off x="384458" y="6525344"/>
            <a:ext cx="190500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tr-TR" sz="1600" dirty="0">
                <a:solidFill>
                  <a:srgbClr val="000000"/>
                </a:solidFill>
                <a:latin typeface="Calibri" panose="020F0502020204030204" pitchFamily="34" charset="0"/>
              </a:rPr>
              <a:t>26.10.2017</a:t>
            </a:r>
          </a:p>
          <a:p>
            <a:pPr>
              <a:defRPr/>
            </a:pPr>
            <a:endParaRPr lang="tr-TR" sz="1600" dirty="0">
              <a:solidFill>
                <a:srgbClr val="000000"/>
              </a:solidFill>
              <a:latin typeface="Calibri" panose="020F0502020204030204" pitchFamily="34" charset="0"/>
            </a:endParaRPr>
          </a:p>
        </p:txBody>
      </p:sp>
      <p:sp>
        <p:nvSpPr>
          <p:cNvPr id="11" name="Footer Placeholder 4"/>
          <p:cNvSpPr txBox="1">
            <a:spLocks/>
          </p:cNvSpPr>
          <p:nvPr/>
        </p:nvSpPr>
        <p:spPr>
          <a:xfrm>
            <a:off x="3657600" y="6525344"/>
            <a:ext cx="289560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tr-TR" sz="1600" dirty="0">
                <a:solidFill>
                  <a:srgbClr val="000000"/>
                </a:solidFill>
                <a:latin typeface="Calibri" panose="020F0502020204030204" pitchFamily="34" charset="0"/>
                <a:hlinkClick r:id="rId2"/>
              </a:rPr>
              <a:t>www.ahmetsaltik.net</a:t>
            </a:r>
            <a:r>
              <a:rPr lang="tr-TR" sz="1600" dirty="0">
                <a:solidFill>
                  <a:srgbClr val="000000"/>
                </a:solidFill>
                <a:latin typeface="Calibri" panose="020F0502020204030204" pitchFamily="34" charset="0"/>
              </a:rPr>
              <a:t> </a:t>
            </a:r>
          </a:p>
        </p:txBody>
      </p:sp>
      <p:sp>
        <p:nvSpPr>
          <p:cNvPr id="12" name="Slide Number Placeholder 5"/>
          <p:cNvSpPr txBox="1">
            <a:spLocks/>
          </p:cNvSpPr>
          <p:nvPr/>
        </p:nvSpPr>
        <p:spPr>
          <a:xfrm>
            <a:off x="8117452" y="6525344"/>
            <a:ext cx="190500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tr-TR" sz="1600" dirty="0">
                <a:solidFill>
                  <a:srgbClr val="000000"/>
                </a:solidFill>
                <a:latin typeface="Calibri" panose="020F0502020204030204" pitchFamily="34" charset="0"/>
              </a:rPr>
              <a:t>46</a:t>
            </a:r>
          </a:p>
          <a:p>
            <a:pPr>
              <a:defRPr/>
            </a:pPr>
            <a:endParaRPr lang="tr-TR" sz="1600" dirty="0">
              <a:solidFill>
                <a:srgbClr val="000000"/>
              </a:solidFill>
              <a:latin typeface="Calibri" panose="020F0502020204030204" pitchFamily="34" charset="0"/>
            </a:endParaRPr>
          </a:p>
        </p:txBody>
      </p:sp>
      <p:sp>
        <p:nvSpPr>
          <p:cNvPr id="2" name="Rectangle 1"/>
          <p:cNvSpPr/>
          <p:nvPr/>
        </p:nvSpPr>
        <p:spPr>
          <a:xfrm>
            <a:off x="3707904" y="692696"/>
            <a:ext cx="5436096" cy="984885"/>
          </a:xfrm>
          <a:prstGeom prst="rect">
            <a:avLst/>
          </a:prstGeom>
        </p:spPr>
        <p:txBody>
          <a:bodyPr wrap="square">
            <a:spAutoFit/>
          </a:bodyPr>
          <a:lstStyle/>
          <a:p>
            <a:pPr algn="r" fontAlgn="auto">
              <a:spcBef>
                <a:spcPts val="0"/>
              </a:spcBef>
              <a:spcAft>
                <a:spcPts val="0"/>
              </a:spcAft>
              <a:defRPr/>
            </a:pPr>
            <a:r>
              <a:rPr lang="tr-TR" b="1" i="1" kern="0" dirty="0">
                <a:solidFill>
                  <a:sysClr val="windowText" lastClr="000000"/>
                </a:solidFill>
                <a:latin typeface="Calibri" panose="020F0502020204030204" pitchFamily="34" charset="0"/>
                <a:cs typeface="+mn-cs"/>
                <a:hlinkClick r:id="rId3"/>
              </a:rPr>
              <a:t>http://www.worldometers.info/world-population/</a:t>
            </a:r>
            <a:r>
              <a:rPr lang="tr-TR" b="1" i="1" kern="0" dirty="0">
                <a:solidFill>
                  <a:sysClr val="windowText" lastClr="000000"/>
                </a:solidFill>
                <a:latin typeface="Calibri" panose="020F0502020204030204" pitchFamily="34" charset="0"/>
                <a:cs typeface="+mn-cs"/>
              </a:rPr>
              <a:t> </a:t>
            </a:r>
          </a:p>
          <a:p>
            <a:pPr algn="r" fontAlgn="auto">
              <a:spcBef>
                <a:spcPts val="0"/>
              </a:spcBef>
              <a:spcAft>
                <a:spcPts val="0"/>
              </a:spcAft>
              <a:defRPr/>
            </a:pPr>
            <a:r>
              <a:rPr lang="tr-TR" sz="2000" b="1" i="1" kern="0" dirty="0">
                <a:solidFill>
                  <a:srgbClr val="C00000"/>
                </a:solidFill>
                <a:latin typeface="Calibri" panose="020F0502020204030204" pitchFamily="34" charset="0"/>
                <a:cs typeface="+mn-cs"/>
              </a:rPr>
              <a:t>Dünya nüfusu her saniye nasıl korkunç </a:t>
            </a:r>
            <a:br>
              <a:rPr lang="tr-TR" sz="2000" b="1" i="1" kern="0" dirty="0">
                <a:solidFill>
                  <a:srgbClr val="C00000"/>
                </a:solidFill>
                <a:latin typeface="Calibri" panose="020F0502020204030204" pitchFamily="34" charset="0"/>
                <a:cs typeface="+mn-cs"/>
              </a:rPr>
            </a:br>
            <a:r>
              <a:rPr lang="tr-TR" sz="2000" b="1" i="1" kern="0" dirty="0">
                <a:solidFill>
                  <a:srgbClr val="C00000"/>
                </a:solidFill>
                <a:latin typeface="Calibri" panose="020F0502020204030204" pitchFamily="34" charset="0"/>
                <a:cs typeface="+mn-cs"/>
              </a:rPr>
              <a:t>çoğalıyor</a:t>
            </a:r>
            <a:r>
              <a:rPr lang="tr-TR" sz="2000" i="1" kern="0" dirty="0">
                <a:solidFill>
                  <a:sysClr val="windowText" lastClr="000000"/>
                </a:solidFill>
                <a:latin typeface="Calibri" panose="020F0502020204030204" pitchFamily="34" charset="0"/>
                <a:cs typeface="+mn-cs"/>
              </a:rPr>
              <a:t>, görmek için lütfen tıklayınız..</a:t>
            </a:r>
          </a:p>
        </p:txBody>
      </p:sp>
      <p:sp>
        <p:nvSpPr>
          <p:cNvPr id="3" name="Scroll: Vertical 2"/>
          <p:cNvSpPr/>
          <p:nvPr/>
        </p:nvSpPr>
        <p:spPr>
          <a:xfrm>
            <a:off x="6214844" y="1988840"/>
            <a:ext cx="3181691" cy="2944380"/>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0000"/>
              </a:lnSpc>
            </a:pPr>
            <a:r>
              <a:rPr lang="tr-TR" sz="2000" b="1" u="sng" dirty="0">
                <a:solidFill>
                  <a:srgbClr val="000000"/>
                </a:solidFill>
                <a:highlight>
                  <a:srgbClr val="FFFF00"/>
                </a:highlight>
              </a:rPr>
              <a:t>Son 5 yıl NAH :</a:t>
            </a:r>
            <a:r>
              <a:rPr lang="tr-TR" sz="2000" b="1" u="sng" dirty="0">
                <a:solidFill>
                  <a:srgbClr val="000000"/>
                </a:solidFill>
              </a:rPr>
              <a:t>  </a:t>
            </a:r>
            <a:br>
              <a:rPr lang="tr-TR" sz="2000" b="1" dirty="0">
                <a:solidFill>
                  <a:srgbClr val="000000"/>
                </a:solidFill>
              </a:rPr>
            </a:br>
            <a:r>
              <a:rPr lang="tr-TR" sz="2000" b="1" dirty="0">
                <a:solidFill>
                  <a:srgbClr val="0000CC"/>
                </a:solidFill>
              </a:rPr>
              <a:t>2014 : % 1,33!</a:t>
            </a:r>
            <a:br>
              <a:rPr lang="tr-TR" sz="2000" b="1" dirty="0">
                <a:solidFill>
                  <a:srgbClr val="0000CC"/>
                </a:solidFill>
              </a:rPr>
            </a:br>
            <a:r>
              <a:rPr lang="tr-TR" sz="2000" b="1" dirty="0">
                <a:solidFill>
                  <a:srgbClr val="0000CC"/>
                </a:solidFill>
              </a:rPr>
              <a:t>2015 : % 1,35!</a:t>
            </a:r>
            <a:br>
              <a:rPr lang="tr-TR" sz="2000" b="1" dirty="0">
                <a:solidFill>
                  <a:srgbClr val="0000CC"/>
                </a:solidFill>
              </a:rPr>
            </a:br>
            <a:r>
              <a:rPr lang="tr-TR" sz="2000" b="1" dirty="0">
                <a:solidFill>
                  <a:srgbClr val="0000CC"/>
                </a:solidFill>
              </a:rPr>
              <a:t>2016 : % 1,36!</a:t>
            </a:r>
          </a:p>
          <a:p>
            <a:pPr algn="ctr">
              <a:lnSpc>
                <a:spcPct val="110000"/>
              </a:lnSpc>
            </a:pPr>
            <a:r>
              <a:rPr lang="tr-TR" sz="2000" b="1" dirty="0">
                <a:solidFill>
                  <a:srgbClr val="0000CC"/>
                </a:solidFill>
              </a:rPr>
              <a:t>2017 : % 1,24!</a:t>
            </a:r>
          </a:p>
          <a:p>
            <a:pPr algn="ctr">
              <a:lnSpc>
                <a:spcPct val="110000"/>
              </a:lnSpc>
            </a:pPr>
            <a:r>
              <a:rPr lang="tr-TR" sz="2000" b="1" dirty="0">
                <a:solidFill>
                  <a:srgbClr val="0000CC"/>
                </a:solidFill>
              </a:rPr>
              <a:t>2018 : %1,47!</a:t>
            </a:r>
            <a:br>
              <a:rPr lang="tr-TR" sz="2000" b="1" dirty="0">
                <a:solidFill>
                  <a:srgbClr val="0000CC"/>
                </a:solidFill>
              </a:rPr>
            </a:br>
            <a:r>
              <a:rPr lang="tr-TR" sz="2000" b="1" i="1" dirty="0">
                <a:solidFill>
                  <a:srgbClr val="FF0000"/>
                </a:solidFill>
                <a:highlight>
                  <a:srgbClr val="FFFF00"/>
                </a:highlight>
              </a:rPr>
              <a:t>Çok yüksek ve </a:t>
            </a:r>
            <a:br>
              <a:rPr lang="tr-TR" sz="2000" b="1" i="1" dirty="0">
                <a:solidFill>
                  <a:srgbClr val="FF0000"/>
                </a:solidFill>
                <a:highlight>
                  <a:srgbClr val="FFFF00"/>
                </a:highlight>
              </a:rPr>
            </a:br>
            <a:r>
              <a:rPr lang="tr-TR" sz="2000" b="1" i="1" dirty="0">
                <a:solidFill>
                  <a:srgbClr val="FF0000"/>
                </a:solidFill>
                <a:highlight>
                  <a:srgbClr val="FFFF00"/>
                </a:highlight>
              </a:rPr>
              <a:t>çok gereksiz!</a:t>
            </a:r>
            <a:br>
              <a:rPr lang="tr-TR" sz="2000" b="1" i="1" dirty="0">
                <a:solidFill>
                  <a:srgbClr val="FF0000"/>
                </a:solidFill>
                <a:highlight>
                  <a:srgbClr val="FFFF00"/>
                </a:highlight>
              </a:rPr>
            </a:br>
            <a:endParaRPr lang="tr-TR" sz="700" b="1" i="1" dirty="0">
              <a:solidFill>
                <a:srgbClr val="FF0000"/>
              </a:solidFill>
              <a:highlight>
                <a:srgbClr val="FFFF00"/>
              </a:highlight>
            </a:endParaRPr>
          </a:p>
        </p:txBody>
      </p:sp>
      <p:sp>
        <p:nvSpPr>
          <p:cNvPr id="4" name="TextBox 3"/>
          <p:cNvSpPr txBox="1"/>
          <p:nvPr/>
        </p:nvSpPr>
        <p:spPr>
          <a:xfrm>
            <a:off x="4644008" y="1844824"/>
            <a:ext cx="1702710" cy="1261884"/>
          </a:xfrm>
          <a:prstGeom prst="rect">
            <a:avLst/>
          </a:prstGeom>
          <a:noFill/>
        </p:spPr>
        <p:txBody>
          <a:bodyPr wrap="none" rtlCol="0">
            <a:spAutoFit/>
          </a:bodyPr>
          <a:lstStyle/>
          <a:p>
            <a:r>
              <a:rPr lang="tr-TR" sz="1900" dirty="0">
                <a:solidFill>
                  <a:srgbClr val="000000"/>
                </a:solidFill>
                <a:latin typeface="Calibri" panose="020F0502020204030204" pitchFamily="34" charset="0"/>
                <a:cs typeface="+mn-cs"/>
              </a:rPr>
              <a:t>E: 41 139 980; </a:t>
            </a:r>
            <a:br>
              <a:rPr lang="tr-TR" sz="1900" dirty="0">
                <a:solidFill>
                  <a:srgbClr val="000000"/>
                </a:solidFill>
                <a:latin typeface="Calibri" panose="020F0502020204030204" pitchFamily="34" charset="0"/>
                <a:cs typeface="+mn-cs"/>
              </a:rPr>
            </a:br>
            <a:r>
              <a:rPr lang="tr-TR" sz="1900" dirty="0">
                <a:solidFill>
                  <a:srgbClr val="000000"/>
                </a:solidFill>
                <a:latin typeface="Calibri" panose="020F0502020204030204" pitchFamily="34" charset="0"/>
                <a:cs typeface="+mn-cs"/>
              </a:rPr>
              <a:t>%50,2</a:t>
            </a:r>
            <a:br>
              <a:rPr lang="tr-TR" sz="1900" dirty="0">
                <a:solidFill>
                  <a:srgbClr val="000000"/>
                </a:solidFill>
                <a:latin typeface="Calibri" panose="020F0502020204030204" pitchFamily="34" charset="0"/>
                <a:cs typeface="+mn-cs"/>
              </a:rPr>
            </a:br>
            <a:r>
              <a:rPr lang="tr-TR" sz="1900" dirty="0">
                <a:solidFill>
                  <a:srgbClr val="000000"/>
                </a:solidFill>
                <a:latin typeface="Calibri" panose="020F0502020204030204" pitchFamily="34" charset="0"/>
                <a:cs typeface="+mn-cs"/>
              </a:rPr>
              <a:t>K : 40 863 902; </a:t>
            </a:r>
            <a:br>
              <a:rPr lang="tr-TR" sz="1900" dirty="0">
                <a:solidFill>
                  <a:srgbClr val="000000"/>
                </a:solidFill>
                <a:latin typeface="Calibri" panose="020F0502020204030204" pitchFamily="34" charset="0"/>
                <a:cs typeface="+mn-cs"/>
              </a:rPr>
            </a:br>
            <a:r>
              <a:rPr lang="tr-TR" sz="1900" dirty="0">
                <a:solidFill>
                  <a:srgbClr val="000000"/>
                </a:solidFill>
                <a:latin typeface="Calibri" panose="020F0502020204030204" pitchFamily="34" charset="0"/>
                <a:cs typeface="+mn-cs"/>
              </a:rPr>
              <a:t>%49,8</a:t>
            </a:r>
          </a:p>
        </p:txBody>
      </p:sp>
      <p:sp>
        <p:nvSpPr>
          <p:cNvPr id="5" name="TextBox 4">
            <a:extLst>
              <a:ext uri="{FF2B5EF4-FFF2-40B4-BE49-F238E27FC236}">
                <a16:creationId xmlns:a16="http://schemas.microsoft.com/office/drawing/2014/main" id="{AC90BC84-BE9B-4240-890A-54B577D2813C}"/>
              </a:ext>
            </a:extLst>
          </p:cNvPr>
          <p:cNvSpPr txBox="1"/>
          <p:nvPr/>
        </p:nvSpPr>
        <p:spPr>
          <a:xfrm>
            <a:off x="4644008" y="3212978"/>
            <a:ext cx="1745026" cy="1708160"/>
          </a:xfrm>
          <a:prstGeom prst="rect">
            <a:avLst/>
          </a:prstGeom>
          <a:noFill/>
        </p:spPr>
        <p:txBody>
          <a:bodyPr wrap="square" rtlCol="0">
            <a:spAutoFit/>
          </a:bodyPr>
          <a:lstStyle/>
          <a:p>
            <a:r>
              <a:rPr lang="tr-TR" sz="2100" b="1" i="1" dirty="0">
                <a:solidFill>
                  <a:srgbClr val="C00000"/>
                </a:solidFill>
                <a:highlight>
                  <a:srgbClr val="FFFF00"/>
                </a:highlight>
                <a:latin typeface="Calibri Light" panose="020F0302020204030204" pitchFamily="34" charset="0"/>
                <a:cs typeface="+mn-cs"/>
              </a:rPr>
              <a:t>1 km2’ye Türkiye’de 107, </a:t>
            </a:r>
            <a:br>
              <a:rPr lang="tr-TR" sz="2100" b="1" i="1" dirty="0">
                <a:solidFill>
                  <a:srgbClr val="C00000"/>
                </a:solidFill>
                <a:highlight>
                  <a:srgbClr val="FFFF00"/>
                </a:highlight>
                <a:latin typeface="Calibri Light" panose="020F0302020204030204" pitchFamily="34" charset="0"/>
                <a:cs typeface="+mn-cs"/>
              </a:rPr>
            </a:br>
            <a:r>
              <a:rPr lang="tr-TR" sz="2100" b="1" i="1" dirty="0">
                <a:solidFill>
                  <a:srgbClr val="C00000"/>
                </a:solidFill>
                <a:highlight>
                  <a:srgbClr val="FFFF00"/>
                </a:highlight>
                <a:latin typeface="Calibri Light" panose="020F0302020204030204" pitchFamily="34" charset="0"/>
                <a:cs typeface="+mn-cs"/>
              </a:rPr>
              <a:t>Dünyada 53</a:t>
            </a:r>
            <a:br>
              <a:rPr lang="tr-TR" sz="2100" b="1" i="1" dirty="0">
                <a:solidFill>
                  <a:srgbClr val="C00000"/>
                </a:solidFill>
                <a:highlight>
                  <a:srgbClr val="FFFF00"/>
                </a:highlight>
                <a:latin typeface="Calibri Light" panose="020F0302020204030204" pitchFamily="34" charset="0"/>
                <a:cs typeface="+mn-cs"/>
              </a:rPr>
            </a:br>
            <a:r>
              <a:rPr lang="tr-TR" sz="2100" b="1" i="1" dirty="0">
                <a:solidFill>
                  <a:srgbClr val="C00000"/>
                </a:solidFill>
                <a:highlight>
                  <a:srgbClr val="FFFF00"/>
                </a:highlight>
                <a:latin typeface="Calibri Light" panose="020F0302020204030204" pitchFamily="34" charset="0"/>
                <a:cs typeface="+mn-cs"/>
              </a:rPr>
              <a:t>kişi düşüyor!</a:t>
            </a:r>
          </a:p>
        </p:txBody>
      </p:sp>
      <p:pic>
        <p:nvPicPr>
          <p:cNvPr id="58370" name="Picture 2" descr="http://www.tuik.gov.tr/hb/73/kapak/30709_img_1_73_01.02.2019-1755725638.jpg"/>
          <p:cNvPicPr>
            <a:picLocks noChangeAspect="1" noChangeArrowheads="1"/>
          </p:cNvPicPr>
          <p:nvPr/>
        </p:nvPicPr>
        <p:blipFill>
          <a:blip r:embed="rId4" cstate="print"/>
          <a:srcRect/>
          <a:stretch>
            <a:fillRect/>
          </a:stretch>
        </p:blipFill>
        <p:spPr bwMode="auto">
          <a:xfrm>
            <a:off x="185053" y="1052737"/>
            <a:ext cx="4430419" cy="40816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2780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2730-77A5-4C9B-8D6E-09FFE660EEA5}"/>
              </a:ext>
            </a:extLst>
          </p:cNvPr>
          <p:cNvSpPr>
            <a:spLocks noGrp="1"/>
          </p:cNvSpPr>
          <p:nvPr>
            <p:ph type="ctrTitle"/>
          </p:nvPr>
        </p:nvSpPr>
        <p:spPr>
          <a:xfrm>
            <a:off x="6516215" y="260648"/>
            <a:ext cx="2542059" cy="6408712"/>
          </a:xfrm>
        </p:spPr>
        <p:style>
          <a:lnRef idx="2">
            <a:schemeClr val="accent2"/>
          </a:lnRef>
          <a:fillRef idx="1">
            <a:schemeClr val="lt1"/>
          </a:fillRef>
          <a:effectRef idx="0">
            <a:schemeClr val="accent2"/>
          </a:effectRef>
          <a:fontRef idx="minor">
            <a:schemeClr val="dk1"/>
          </a:fontRef>
        </p:style>
        <p:txBody>
          <a:bodyPr>
            <a:noAutofit/>
          </a:bodyPr>
          <a:lstStyle/>
          <a:p>
            <a:pPr>
              <a:lnSpc>
                <a:spcPct val="110000"/>
              </a:lnSpc>
              <a:spcBef>
                <a:spcPts val="600"/>
              </a:spcBef>
            </a:pPr>
            <a:br>
              <a:rPr lang="tr-TR" sz="2400" dirty="0"/>
            </a:br>
            <a:br>
              <a:rPr lang="tr-TR" sz="2400" dirty="0"/>
            </a:br>
            <a:br>
              <a:rPr lang="tr-TR" sz="2400" dirty="0"/>
            </a:br>
            <a:br>
              <a:rPr lang="tr-TR" sz="2400" dirty="0"/>
            </a:br>
            <a:br>
              <a:rPr lang="tr-TR" sz="2400" dirty="0"/>
            </a:br>
            <a:br>
              <a:rPr lang="tr-TR" sz="2400" dirty="0"/>
            </a:br>
            <a:br>
              <a:rPr lang="tr-TR" sz="2400" dirty="0"/>
            </a:br>
            <a:r>
              <a:rPr lang="tr-TR" sz="2400" dirty="0"/>
              <a:t>Sürücüsüz hizmet verebilen otonom otomobilleri, otobüsleri görmeye başladık. </a:t>
            </a:r>
            <a:br>
              <a:rPr lang="tr-TR" sz="2400" dirty="0"/>
            </a:br>
            <a:r>
              <a:rPr lang="tr-TR" sz="2400" dirty="0"/>
              <a:t>Karada, havada ve denizde hareket edebilen dronları, robotları görüyoruz. 2 </a:t>
            </a:r>
            <a:br>
              <a:rPr lang="tr-TR" sz="2400" dirty="0"/>
            </a:br>
            <a:r>
              <a:rPr lang="tr-TR" sz="2400" dirty="0"/>
              <a:t>yıl içinde, 47 milyar nesne internete bağlanacak, </a:t>
            </a:r>
            <a:br>
              <a:rPr lang="tr-TR" sz="2400" dirty="0"/>
            </a:br>
            <a:r>
              <a:rPr lang="tr-TR" sz="2400" b="1" dirty="0">
                <a:highlight>
                  <a:srgbClr val="FFFF00"/>
                </a:highlight>
              </a:rPr>
              <a:t>IoT devrimi </a:t>
            </a:r>
            <a:r>
              <a:rPr lang="tr-TR" sz="2400" dirty="0"/>
              <a:t>gerçekleşecek.</a:t>
            </a:r>
            <a:endParaRPr lang="tr-TR" sz="1000" dirty="0"/>
          </a:p>
        </p:txBody>
      </p:sp>
      <p:pic>
        <p:nvPicPr>
          <p:cNvPr id="1028" name="Picture 4" descr="'Robotlar ve yapay zeka 2030'a kadar 800 milyon kiÅinin iÅini elinden alacak'">
            <a:extLst>
              <a:ext uri="{FF2B5EF4-FFF2-40B4-BE49-F238E27FC236}">
                <a16:creationId xmlns:a16="http://schemas.microsoft.com/office/drawing/2014/main" id="{AFD4FCE4-4C35-4DA7-9F87-AB8BD921C01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90181" y="4005064"/>
            <a:ext cx="2686075"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242C91B-5CE5-4950-8D94-278E7A94F4FE}"/>
              </a:ext>
            </a:extLst>
          </p:cNvPr>
          <p:cNvSpPr/>
          <p:nvPr/>
        </p:nvSpPr>
        <p:spPr>
          <a:xfrm>
            <a:off x="4207374" y="260648"/>
            <a:ext cx="2164826"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3200" b="1" i="0" u="sng" strike="noStrike" kern="1200" cap="none" spc="0" normalizeH="0" baseline="0" noProof="0" dirty="0">
                <a:ln>
                  <a:noFill/>
                </a:ln>
                <a:solidFill>
                  <a:srgbClr val="C00000"/>
                </a:solidFill>
                <a:effectLst/>
                <a:uLnTx/>
                <a:uFillTx/>
                <a:latin typeface="Calibri"/>
                <a:ea typeface="+mn-ea"/>
                <a:cs typeface="+mn-cs"/>
                <a:hlinkClick r:id="rId3"/>
              </a:rPr>
              <a:t>Robotlar ve yapay zeka 2030’a dek 800 milyon kişinin işini elinden alacak!</a:t>
            </a:r>
          </a:p>
        </p:txBody>
      </p:sp>
      <p:pic>
        <p:nvPicPr>
          <p:cNvPr id="4" name="Resim 3" descr="metin, kitap içeren bir resim&#10;&#10;Açıklama otomatik olarak oluşturuldu">
            <a:extLst>
              <a:ext uri="{FF2B5EF4-FFF2-40B4-BE49-F238E27FC236}">
                <a16:creationId xmlns:a16="http://schemas.microsoft.com/office/drawing/2014/main" id="{E32F7E53-5754-45AB-8D49-33FDE770D1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512" y="94659"/>
            <a:ext cx="3824672" cy="6408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ate Placeholder 3">
            <a:extLst>
              <a:ext uri="{FF2B5EF4-FFF2-40B4-BE49-F238E27FC236}">
                <a16:creationId xmlns:a16="http://schemas.microsoft.com/office/drawing/2014/main" id="{8E9AFB4E-FA50-479F-929F-ECD23886167B}"/>
              </a:ext>
            </a:extLst>
          </p:cNvPr>
          <p:cNvSpPr>
            <a:spLocks noGrp="1"/>
          </p:cNvSpPr>
          <p:nvPr>
            <p:ph type="dt" sz="quarter" idx="10"/>
          </p:nvPr>
        </p:nvSpPr>
        <p:spPr>
          <a:xfrm>
            <a:off x="179512" y="6500192"/>
            <a:ext cx="1905000" cy="457200"/>
          </a:xfrm>
          <a:noFill/>
        </p:spPr>
        <p:txBody>
          <a:bodyPr/>
          <a:lstStyle/>
          <a:p>
            <a:pPr>
              <a:defRPr/>
            </a:pPr>
            <a:fld id="{1B3248BA-EF2D-4DA3-9FDD-7ADD660FE97D}" type="datetime1">
              <a:rPr lang="tr-TR" sz="1600" smtClean="0">
                <a:solidFill>
                  <a:prstClr val="black"/>
                </a:solidFill>
                <a:latin typeface="Arial" pitchFamily="34" charset="0"/>
              </a:rPr>
              <a:pPr>
                <a:defRPr/>
              </a:pPr>
              <a:t>20.05.2019</a:t>
            </a:fld>
            <a:endParaRPr lang="en-US" sz="1600">
              <a:solidFill>
                <a:prstClr val="black"/>
              </a:solidFill>
              <a:latin typeface="Arial" pitchFamily="34" charset="0"/>
            </a:endParaRPr>
          </a:p>
        </p:txBody>
      </p:sp>
      <p:sp>
        <p:nvSpPr>
          <p:cNvPr id="9" name="Footer Placeholder 4">
            <a:extLst>
              <a:ext uri="{FF2B5EF4-FFF2-40B4-BE49-F238E27FC236}">
                <a16:creationId xmlns:a16="http://schemas.microsoft.com/office/drawing/2014/main" id="{85DA1414-EAAE-4B85-B015-D724E0BFD33B}"/>
              </a:ext>
            </a:extLst>
          </p:cNvPr>
          <p:cNvSpPr>
            <a:spLocks noGrp="1"/>
          </p:cNvSpPr>
          <p:nvPr>
            <p:ph type="ftr" sz="quarter" idx="11"/>
          </p:nvPr>
        </p:nvSpPr>
        <p:spPr>
          <a:xfrm>
            <a:off x="2267744" y="6500192"/>
            <a:ext cx="2895600" cy="457200"/>
          </a:xfrm>
          <a:noFill/>
        </p:spPr>
        <p:txBody>
          <a:bodyPr/>
          <a:lstStyle/>
          <a:p>
            <a:pPr>
              <a:defRPr/>
            </a:pPr>
            <a:r>
              <a:rPr lang="en-US" sz="1600" dirty="0">
                <a:solidFill>
                  <a:prstClr val="black"/>
                </a:solidFill>
                <a:latin typeface="Arial" pitchFamily="34" charset="0"/>
                <a:hlinkClick r:id="rId5"/>
              </a:rPr>
              <a:t>www.ahmetsaltik.net</a:t>
            </a:r>
            <a:r>
              <a:rPr lang="tr-TR" sz="1600" dirty="0">
                <a:solidFill>
                  <a:prstClr val="black"/>
                </a:solidFill>
                <a:latin typeface="Arial" pitchFamily="34" charset="0"/>
              </a:rPr>
              <a:t> </a:t>
            </a:r>
            <a:endParaRPr lang="en-US" sz="1600" dirty="0">
              <a:solidFill>
                <a:prstClr val="black"/>
              </a:solidFill>
              <a:latin typeface="Arial" pitchFamily="34" charset="0"/>
            </a:endParaRPr>
          </a:p>
        </p:txBody>
      </p:sp>
      <p:sp>
        <p:nvSpPr>
          <p:cNvPr id="10" name="Slide Number Placeholder 5">
            <a:extLst>
              <a:ext uri="{FF2B5EF4-FFF2-40B4-BE49-F238E27FC236}">
                <a16:creationId xmlns:a16="http://schemas.microsoft.com/office/drawing/2014/main" id="{CC51DF3F-7445-4CFD-A57E-EAB75F1F0304}"/>
              </a:ext>
            </a:extLst>
          </p:cNvPr>
          <p:cNvSpPr>
            <a:spLocks noGrp="1"/>
          </p:cNvSpPr>
          <p:nvPr>
            <p:ph type="sldNum" sz="quarter" idx="12"/>
          </p:nvPr>
        </p:nvSpPr>
        <p:spPr>
          <a:xfrm>
            <a:off x="3923928" y="6500192"/>
            <a:ext cx="1905000" cy="457200"/>
          </a:xfrm>
          <a:noFill/>
        </p:spPr>
        <p:txBody>
          <a:bodyPr/>
          <a:lstStyle/>
          <a:p>
            <a:pPr>
              <a:defRPr/>
            </a:pPr>
            <a:r>
              <a:rPr lang="tr-TR" sz="1600" dirty="0">
                <a:solidFill>
                  <a:prstClr val="black"/>
                </a:solidFill>
                <a:latin typeface="Arial" pitchFamily="34" charset="0"/>
              </a:rPr>
              <a:t>6</a:t>
            </a:r>
            <a:endParaRPr lang="en-US" sz="1600" dirty="0">
              <a:solidFill>
                <a:prstClr val="black"/>
              </a:solidFill>
              <a:latin typeface="Arial" pitchFamily="34" charset="0"/>
            </a:endParaRPr>
          </a:p>
        </p:txBody>
      </p:sp>
    </p:spTree>
    <p:extLst>
      <p:ext uri="{BB962C8B-B14F-4D97-AF65-F5344CB8AC3E}">
        <p14:creationId xmlns:p14="http://schemas.microsoft.com/office/powerpoint/2010/main" val="3004836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48" y="395633"/>
            <a:ext cx="8110961" cy="1055077"/>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tr-TR" b="1" dirty="0">
                <a:solidFill>
                  <a:srgbClr val="0000CC"/>
                </a:solidFill>
                <a:latin typeface="Arial" panose="020B0604020202020204" pitchFamily="34" charset="0"/>
              </a:rPr>
              <a:t>Yaşa özel doğurganlık hızı, </a:t>
            </a:r>
            <a:br>
              <a:rPr lang="tr-TR" b="1" dirty="0">
                <a:solidFill>
                  <a:srgbClr val="0000CC"/>
                </a:solidFill>
                <a:latin typeface="Arial" panose="020B0604020202020204" pitchFamily="34" charset="0"/>
              </a:rPr>
            </a:br>
            <a:r>
              <a:rPr lang="tr-TR" b="1" dirty="0">
                <a:solidFill>
                  <a:srgbClr val="0000CC"/>
                </a:solidFill>
                <a:latin typeface="Arial" panose="020B0604020202020204" pitchFamily="34" charset="0"/>
              </a:rPr>
              <a:t>2011 ve 2016</a:t>
            </a:r>
            <a:endParaRPr lang="tr-TR" dirty="0">
              <a:solidFill>
                <a:srgbClr val="0000CC"/>
              </a:solidFill>
            </a:endParaRPr>
          </a:p>
        </p:txBody>
      </p:sp>
      <p:pic>
        <p:nvPicPr>
          <p:cNvPr id="92162" name="Picture 2"/>
          <p:cNvPicPr>
            <a:picLocks noChangeAspect="1" noChangeArrowheads="1"/>
          </p:cNvPicPr>
          <p:nvPr/>
        </p:nvPicPr>
        <p:blipFill>
          <a:blip r:embed="rId2" cstate="print"/>
          <a:srcRect/>
          <a:stretch>
            <a:fillRect/>
          </a:stretch>
        </p:blipFill>
        <p:spPr bwMode="auto">
          <a:xfrm>
            <a:off x="672881" y="1772240"/>
            <a:ext cx="7820786" cy="4249048"/>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351693" y="6133697"/>
            <a:ext cx="8440615" cy="319639"/>
          </a:xfrm>
          <a:prstGeom prst="rect">
            <a:avLst/>
          </a:prstGeom>
        </p:spPr>
        <p:txBody>
          <a:bodyPr wrap="square">
            <a:spAutoFit/>
          </a:bodyPr>
          <a:lstStyle/>
          <a:p>
            <a:pPr algn="ctr" defTabSz="844083"/>
            <a:r>
              <a:rPr lang="tr-TR" sz="1477" dirty="0">
                <a:solidFill>
                  <a:prstClr val="black"/>
                </a:solidFill>
                <a:latin typeface="Times New Roman" pitchFamily="18" charset="0"/>
                <a:cs typeface="+mn-cs"/>
                <a:hlinkClick r:id="rId3"/>
              </a:rPr>
              <a:t>http://www.tuik.gov.tr/PreHaberBultenleri.do?id=24647</a:t>
            </a:r>
            <a:r>
              <a:rPr lang="tr-TR" sz="1477" dirty="0">
                <a:solidFill>
                  <a:prstClr val="black"/>
                </a:solidFill>
                <a:latin typeface="Times New Roman" pitchFamily="18" charset="0"/>
                <a:cs typeface="+mn-cs"/>
              </a:rPr>
              <a:t> </a:t>
            </a:r>
          </a:p>
        </p:txBody>
      </p:sp>
      <p:sp>
        <p:nvSpPr>
          <p:cNvPr id="14" name="Rectangle 13"/>
          <p:cNvSpPr/>
          <p:nvPr/>
        </p:nvSpPr>
        <p:spPr>
          <a:xfrm>
            <a:off x="6732240" y="6142158"/>
            <a:ext cx="1056414" cy="291170"/>
          </a:xfrm>
          <a:prstGeom prst="rect">
            <a:avLst/>
          </a:prstGeom>
        </p:spPr>
        <p:txBody>
          <a:bodyPr wrap="square">
            <a:spAutoFit/>
          </a:bodyPr>
          <a:lstStyle/>
          <a:p>
            <a:pPr defTabSz="844083"/>
            <a:r>
              <a:rPr lang="tr-TR" sz="1292" dirty="0">
                <a:solidFill>
                  <a:prstClr val="black"/>
                </a:solidFill>
                <a:latin typeface="Times New Roman" pitchFamily="18" charset="0"/>
                <a:cs typeface="+mn-cs"/>
              </a:rPr>
              <a:t>(26.07.2017) </a:t>
            </a:r>
          </a:p>
        </p:txBody>
      </p:sp>
      <p:sp>
        <p:nvSpPr>
          <p:cNvPr id="18" name="Date Placeholder 13">
            <a:extLst>
              <a:ext uri="{FF2B5EF4-FFF2-40B4-BE49-F238E27FC236}">
                <a16:creationId xmlns:a16="http://schemas.microsoft.com/office/drawing/2014/main" id="{0152388D-5442-4DE8-AB8C-C3A1406294BD}"/>
              </a:ext>
            </a:extLst>
          </p:cNvPr>
          <p:cNvSpPr>
            <a:spLocks noGrp="1"/>
          </p:cNvSpPr>
          <p:nvPr>
            <p:ph type="dt" sz="half" idx="10"/>
          </p:nvPr>
        </p:nvSpPr>
        <p:spPr>
          <a:xfrm>
            <a:off x="773723" y="6453121"/>
            <a:ext cx="1969477" cy="337038"/>
          </a:xfrm>
        </p:spPr>
        <p:txBody>
          <a:bodyPr/>
          <a:lstStyle/>
          <a:p>
            <a:pPr defTabSz="844083"/>
            <a:fld id="{009E4751-31CB-4A77-9A5C-A55552118494}" type="datetime1">
              <a:rPr lang="tr-TR" sz="1400">
                <a:solidFill>
                  <a:srgbClr val="000000"/>
                </a:solidFill>
              </a:rPr>
              <a:pPr defTabSz="844083"/>
              <a:t>20.05.2019</a:t>
            </a:fld>
            <a:endParaRPr lang="tr-TR" sz="1400" dirty="0">
              <a:solidFill>
                <a:srgbClr val="000000"/>
              </a:solidFill>
            </a:endParaRPr>
          </a:p>
        </p:txBody>
      </p:sp>
      <p:sp>
        <p:nvSpPr>
          <p:cNvPr id="19" name="Slide Number Placeholder 14">
            <a:extLst>
              <a:ext uri="{FF2B5EF4-FFF2-40B4-BE49-F238E27FC236}">
                <a16:creationId xmlns:a16="http://schemas.microsoft.com/office/drawing/2014/main" id="{D103ED4B-95BD-498E-B116-DCFF897FD699}"/>
              </a:ext>
            </a:extLst>
          </p:cNvPr>
          <p:cNvSpPr>
            <a:spLocks noGrp="1"/>
          </p:cNvSpPr>
          <p:nvPr>
            <p:ph type="sldNum" sz="quarter" idx="12"/>
          </p:nvPr>
        </p:nvSpPr>
        <p:spPr>
          <a:xfrm>
            <a:off x="6400800" y="6453121"/>
            <a:ext cx="1969477" cy="337038"/>
          </a:xfrm>
        </p:spPr>
        <p:txBody>
          <a:bodyPr/>
          <a:lstStyle/>
          <a:p>
            <a:pPr defTabSz="844083"/>
            <a:fld id="{CB72C9FE-E43A-4E51-9590-02A279B56D11}" type="slidenum">
              <a:rPr lang="tr-TR" sz="1400">
                <a:solidFill>
                  <a:srgbClr val="000000"/>
                </a:solidFill>
              </a:rPr>
              <a:pPr defTabSz="844083"/>
              <a:t>50</a:t>
            </a:fld>
            <a:endParaRPr lang="tr-TR" sz="1400" dirty="0">
              <a:solidFill>
                <a:srgbClr val="000000"/>
              </a:solidFill>
            </a:endParaRPr>
          </a:p>
        </p:txBody>
      </p:sp>
      <p:sp>
        <p:nvSpPr>
          <p:cNvPr id="15" name="TextBox 14">
            <a:extLst>
              <a:ext uri="{FF2B5EF4-FFF2-40B4-BE49-F238E27FC236}">
                <a16:creationId xmlns:a16="http://schemas.microsoft.com/office/drawing/2014/main" id="{2BD20A75-9B1F-44EE-BA1C-1FB066D60504}"/>
              </a:ext>
            </a:extLst>
          </p:cNvPr>
          <p:cNvSpPr txBox="1"/>
          <p:nvPr/>
        </p:nvSpPr>
        <p:spPr>
          <a:xfrm>
            <a:off x="4290737" y="1768292"/>
            <a:ext cx="4529735" cy="1323439"/>
          </a:xfrm>
          <a:prstGeom prst="rect">
            <a:avLst/>
          </a:prstGeom>
          <a:noFill/>
        </p:spPr>
        <p:txBody>
          <a:bodyPr wrap="square" rtlCol="0">
            <a:spAutoFit/>
          </a:bodyPr>
          <a:lstStyle/>
          <a:p>
            <a:pPr defTabSz="844083"/>
            <a:r>
              <a:rPr lang="tr-TR" sz="2000" dirty="0">
                <a:solidFill>
                  <a:srgbClr val="0000CC"/>
                </a:solidFill>
                <a:latin typeface="+mj-lt"/>
                <a:ea typeface="Tahoma" panose="020B0604030504040204" pitchFamily="34" charset="0"/>
                <a:cs typeface="Tahoma" panose="020B0604030504040204" pitchFamily="34" charset="0"/>
              </a:rPr>
              <a:t>Doğum sayısı </a:t>
            </a:r>
            <a:r>
              <a:rPr lang="tr-TR" sz="2000" i="1" dirty="0">
                <a:solidFill>
                  <a:prstClr val="black"/>
                </a:solidFill>
                <a:latin typeface="+mj-lt"/>
                <a:ea typeface="Tahoma" panose="020B0604030504040204" pitchFamily="34" charset="0"/>
                <a:cs typeface="Tahoma" panose="020B0604030504040204" pitchFamily="34" charset="0"/>
              </a:rPr>
              <a:t>(TÜİK 2018) </a:t>
            </a:r>
            <a:r>
              <a:rPr lang="tr-TR" sz="2000" dirty="0">
                <a:solidFill>
                  <a:srgbClr val="0000CC"/>
                </a:solidFill>
                <a:latin typeface="+mj-lt"/>
                <a:ea typeface="Tahoma" panose="020B0604030504040204" pitchFamily="34" charset="0"/>
                <a:cs typeface="Tahoma" panose="020B0604030504040204" pitchFamily="34" charset="0"/>
              </a:rPr>
              <a:t>: </a:t>
            </a:r>
            <a:r>
              <a:rPr lang="tr-TR" sz="2000" b="1" dirty="0">
                <a:latin typeface="+mj-lt"/>
              </a:rPr>
              <a:t>1 248 847</a:t>
            </a:r>
            <a:br>
              <a:rPr lang="tr-TR" sz="2000" dirty="0">
                <a:solidFill>
                  <a:srgbClr val="0000CC"/>
                </a:solidFill>
                <a:latin typeface="+mj-lt"/>
                <a:ea typeface="Tahoma" panose="020B0604030504040204" pitchFamily="34" charset="0"/>
                <a:cs typeface="Tahoma" panose="020B0604030504040204" pitchFamily="34" charset="0"/>
              </a:rPr>
            </a:br>
            <a:r>
              <a:rPr lang="tr-TR" sz="2000" dirty="0">
                <a:solidFill>
                  <a:srgbClr val="0000CC"/>
                </a:solidFill>
                <a:latin typeface="+mj-lt"/>
                <a:ea typeface="Tahoma" panose="020B0604030504040204" pitchFamily="34" charset="0"/>
                <a:cs typeface="Tahoma" panose="020B0604030504040204" pitchFamily="34" charset="0"/>
              </a:rPr>
              <a:t>KDH %o15,3 </a:t>
            </a:r>
            <a:r>
              <a:rPr lang="tr-TR" sz="2000" i="1" dirty="0">
                <a:solidFill>
                  <a:prstClr val="black"/>
                </a:solidFill>
                <a:latin typeface="Calibri"/>
                <a:ea typeface="Tahoma" panose="020B0604030504040204" pitchFamily="34" charset="0"/>
                <a:cs typeface="Tahoma" panose="020B0604030504040204" pitchFamily="34" charset="0"/>
              </a:rPr>
              <a:t>(TÜİK 2018)</a:t>
            </a:r>
            <a:r>
              <a:rPr lang="tr-TR" sz="2000" dirty="0">
                <a:solidFill>
                  <a:srgbClr val="0000CC"/>
                </a:solidFill>
                <a:latin typeface="+mj-lt"/>
                <a:ea typeface="Tahoma" panose="020B0604030504040204" pitchFamily="34" charset="0"/>
                <a:cs typeface="Tahoma" panose="020B0604030504040204" pitchFamily="34" charset="0"/>
              </a:rPr>
              <a:t>  GDH ~%o70</a:t>
            </a:r>
            <a:br>
              <a:rPr lang="tr-TR" sz="2000" dirty="0">
                <a:solidFill>
                  <a:srgbClr val="0000CC"/>
                </a:solidFill>
                <a:latin typeface="+mj-lt"/>
                <a:ea typeface="Tahoma" panose="020B0604030504040204" pitchFamily="34" charset="0"/>
                <a:cs typeface="Tahoma" panose="020B0604030504040204" pitchFamily="34" charset="0"/>
              </a:rPr>
            </a:br>
            <a:r>
              <a:rPr lang="tr-TR" sz="2000" dirty="0">
                <a:solidFill>
                  <a:srgbClr val="0000CC"/>
                </a:solidFill>
                <a:latin typeface="+mj-lt"/>
                <a:ea typeface="Tahoma" panose="020B0604030504040204" pitchFamily="34" charset="0"/>
                <a:cs typeface="Tahoma" panose="020B0604030504040204" pitchFamily="34" charset="0"/>
              </a:rPr>
              <a:t>TDH: 1,99 </a:t>
            </a:r>
            <a:r>
              <a:rPr lang="tr-TR" sz="2000" i="1" dirty="0">
                <a:solidFill>
                  <a:prstClr val="black"/>
                </a:solidFill>
                <a:latin typeface="+mj-lt"/>
                <a:ea typeface="Tahoma" panose="020B0604030504040204" pitchFamily="34" charset="0"/>
                <a:cs typeface="Tahoma" panose="020B0604030504040204" pitchFamily="34" charset="0"/>
              </a:rPr>
              <a:t>(TÜİK 2018)</a:t>
            </a:r>
            <a:br>
              <a:rPr lang="tr-TR" sz="2000" i="1" dirty="0">
                <a:solidFill>
                  <a:prstClr val="black"/>
                </a:solidFill>
                <a:latin typeface="+mj-lt"/>
                <a:ea typeface="Tahoma" panose="020B0604030504040204" pitchFamily="34" charset="0"/>
                <a:cs typeface="Tahoma" panose="020B0604030504040204" pitchFamily="34" charset="0"/>
              </a:rPr>
            </a:br>
            <a:r>
              <a:rPr lang="tr-TR" sz="2000" i="1" dirty="0">
                <a:solidFill>
                  <a:srgbClr val="0000CC"/>
                </a:solidFill>
                <a:latin typeface="+mj-lt"/>
                <a:ea typeface="Tahoma" panose="020B0604030504040204" pitchFamily="34" charset="0"/>
                <a:cs typeface="Tahoma" panose="020B0604030504040204" pitchFamily="34" charset="0"/>
              </a:rPr>
              <a:t>Ergenlik doğum hızı</a:t>
            </a:r>
            <a:r>
              <a:rPr lang="tr-TR" sz="2000" i="1" dirty="0">
                <a:solidFill>
                  <a:prstClr val="black"/>
                </a:solidFill>
                <a:latin typeface="+mj-lt"/>
                <a:ea typeface="Tahoma" panose="020B0604030504040204" pitchFamily="34" charset="0"/>
                <a:cs typeface="Tahoma" panose="020B0604030504040204" pitchFamily="34" charset="0"/>
              </a:rPr>
              <a:t> </a:t>
            </a:r>
            <a:r>
              <a:rPr lang="tr-TR" sz="2000" i="1" dirty="0">
                <a:solidFill>
                  <a:prstClr val="black"/>
                </a:solidFill>
                <a:latin typeface="Calibri"/>
                <a:ea typeface="Tahoma" panose="020B0604030504040204" pitchFamily="34" charset="0"/>
                <a:cs typeface="Tahoma" panose="020B0604030504040204" pitchFamily="34" charset="0"/>
              </a:rPr>
              <a:t>(TÜİK 2018): %o19</a:t>
            </a:r>
            <a:endParaRPr lang="tr-TR" sz="2000" i="1" dirty="0">
              <a:solidFill>
                <a:prstClr val="black"/>
              </a:solidFill>
              <a:latin typeface="+mj-lt"/>
              <a:ea typeface="Tahoma" panose="020B0604030504040204" pitchFamily="34" charset="0"/>
              <a:cs typeface="Tahoma" panose="020B0604030504040204" pitchFamily="34" charset="0"/>
            </a:endParaRPr>
          </a:p>
        </p:txBody>
      </p:sp>
      <p:sp>
        <p:nvSpPr>
          <p:cNvPr id="16" name="Footer Placeholder 4">
            <a:extLst>
              <a:ext uri="{FF2B5EF4-FFF2-40B4-BE49-F238E27FC236}">
                <a16:creationId xmlns:a16="http://schemas.microsoft.com/office/drawing/2014/main" id="{C17E3E14-633D-4E2B-B128-662D9ADAF54A}"/>
              </a:ext>
            </a:extLst>
          </p:cNvPr>
          <p:cNvSpPr>
            <a:spLocks noGrp="1"/>
          </p:cNvSpPr>
          <p:nvPr>
            <p:ph type="ftr" sz="quarter" idx="11"/>
          </p:nvPr>
        </p:nvSpPr>
        <p:spPr>
          <a:xfrm>
            <a:off x="3124200" y="6391345"/>
            <a:ext cx="28956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a:r>
              <a:rPr lang="tr-TR" sz="1400" dirty="0">
                <a:solidFill>
                  <a:prstClr val="black"/>
                </a:solidFill>
                <a:latin typeface="+mn-lt"/>
                <a:ea typeface="Tahoma" panose="020B0604030504040204" pitchFamily="34" charset="0"/>
                <a:cs typeface="Tahoma" panose="020B0604030504040204" pitchFamily="34" charset="0"/>
                <a:hlinkClick r:id="rId4"/>
              </a:rPr>
              <a:t>www.ahmetsaltik.net</a:t>
            </a:r>
            <a:r>
              <a:rPr lang="tr-TR" sz="1400" dirty="0">
                <a:solidFill>
                  <a:prstClr val="black"/>
                </a:solidFill>
                <a:latin typeface="+mn-lt"/>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251834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1097531-603C-4068-AF11-46B911A49C9B}"/>
              </a:ext>
            </a:extLst>
          </p:cNvPr>
          <p:cNvSpPr>
            <a:spLocks noGrp="1"/>
          </p:cNvSpPr>
          <p:nvPr>
            <p:ph type="title"/>
          </p:nvPr>
        </p:nvSpPr>
        <p:spPr>
          <a:xfrm>
            <a:off x="446856" y="44624"/>
            <a:ext cx="8229600" cy="706090"/>
          </a:xfrm>
        </p:spPr>
        <p:txBody>
          <a:bodyPr/>
          <a:lstStyle/>
          <a:p>
            <a:r>
              <a:rPr lang="tr-TR" sz="4400" b="1" dirty="0">
                <a:solidFill>
                  <a:srgbClr val="C00000"/>
                </a:solidFill>
              </a:rPr>
              <a:t>Türkiye Nüfus Kestirimi (TÜİK)</a:t>
            </a:r>
          </a:p>
        </p:txBody>
      </p:sp>
      <p:sp>
        <p:nvSpPr>
          <p:cNvPr id="7" name="Veri Yer Tutucusu 6">
            <a:extLst>
              <a:ext uri="{FF2B5EF4-FFF2-40B4-BE49-F238E27FC236}">
                <a16:creationId xmlns:a16="http://schemas.microsoft.com/office/drawing/2014/main" id="{11C7DA2B-BD24-4281-A231-F1AD84697FDC}"/>
              </a:ext>
            </a:extLst>
          </p:cNvPr>
          <p:cNvSpPr>
            <a:spLocks noGrp="1"/>
          </p:cNvSpPr>
          <p:nvPr>
            <p:ph type="dt" sz="half" idx="10"/>
          </p:nvPr>
        </p:nvSpPr>
        <p:spPr>
          <a:xfrm>
            <a:off x="457200" y="6500368"/>
            <a:ext cx="2133600" cy="365125"/>
          </a:xfrm>
        </p:spPr>
        <p:txBody>
          <a:bodyPr/>
          <a:lstStyle/>
          <a:p>
            <a:pPr>
              <a:defRPr/>
            </a:pPr>
            <a:fld id="{54AB3FE2-943E-4C3F-86A9-7EF9B28EE3CB}" type="datetime1">
              <a:rPr lang="tr-TR" sz="1600" smtClean="0">
                <a:solidFill>
                  <a:schemeClr val="tx1"/>
                </a:solidFill>
              </a:rPr>
              <a:pPr>
                <a:defRPr/>
              </a:pPr>
              <a:t>20.05.2019</a:t>
            </a:fld>
            <a:endParaRPr lang="tr-TR" sz="1600">
              <a:solidFill>
                <a:schemeClr val="tx1"/>
              </a:solidFill>
            </a:endParaRPr>
          </a:p>
        </p:txBody>
      </p:sp>
      <p:sp>
        <p:nvSpPr>
          <p:cNvPr id="8" name="Alt Bilgi Yer Tutucusu 7">
            <a:extLst>
              <a:ext uri="{FF2B5EF4-FFF2-40B4-BE49-F238E27FC236}">
                <a16:creationId xmlns:a16="http://schemas.microsoft.com/office/drawing/2014/main" id="{CBA14313-E566-4E87-8CFB-B6E18A959F5F}"/>
              </a:ext>
            </a:extLst>
          </p:cNvPr>
          <p:cNvSpPr>
            <a:spLocks noGrp="1"/>
          </p:cNvSpPr>
          <p:nvPr>
            <p:ph type="ftr" sz="quarter" idx="11"/>
          </p:nvPr>
        </p:nvSpPr>
        <p:spPr>
          <a:xfrm>
            <a:off x="3124200" y="6500368"/>
            <a:ext cx="2895600" cy="365125"/>
          </a:xfrm>
        </p:spPr>
        <p:txBody>
          <a:bodyPr/>
          <a:lstStyle/>
          <a:p>
            <a:pPr>
              <a:defRPr/>
            </a:pPr>
            <a:r>
              <a:rPr lang="tr-TR" sz="1600" dirty="0">
                <a:solidFill>
                  <a:schemeClr val="tx1"/>
                </a:solidFill>
                <a:hlinkClick r:id="rId2"/>
              </a:rPr>
              <a:t>www.ahmetsaltik.net</a:t>
            </a:r>
            <a:r>
              <a:rPr lang="tr-TR" sz="1600" dirty="0">
                <a:solidFill>
                  <a:schemeClr val="tx1"/>
                </a:solidFill>
              </a:rPr>
              <a:t> </a:t>
            </a:r>
          </a:p>
        </p:txBody>
      </p:sp>
      <p:sp>
        <p:nvSpPr>
          <p:cNvPr id="9" name="Slayt Numarası Yer Tutucusu 8">
            <a:extLst>
              <a:ext uri="{FF2B5EF4-FFF2-40B4-BE49-F238E27FC236}">
                <a16:creationId xmlns:a16="http://schemas.microsoft.com/office/drawing/2014/main" id="{58A73C08-C3FF-4282-BA49-5303D3929A89}"/>
              </a:ext>
            </a:extLst>
          </p:cNvPr>
          <p:cNvSpPr>
            <a:spLocks noGrp="1"/>
          </p:cNvSpPr>
          <p:nvPr>
            <p:ph type="sldNum" sz="quarter" idx="12"/>
          </p:nvPr>
        </p:nvSpPr>
        <p:spPr>
          <a:xfrm>
            <a:off x="6553200" y="6500368"/>
            <a:ext cx="2133600" cy="365125"/>
          </a:xfrm>
        </p:spPr>
        <p:txBody>
          <a:bodyPr/>
          <a:lstStyle/>
          <a:p>
            <a:pPr>
              <a:defRPr/>
            </a:pPr>
            <a:fld id="{478E31CD-FE6C-4DF4-A6FD-E5943C17ED38}" type="slidenum">
              <a:rPr lang="tr-TR" sz="1600" smtClean="0">
                <a:solidFill>
                  <a:schemeClr val="tx1"/>
                </a:solidFill>
              </a:rPr>
              <a:pPr>
                <a:defRPr/>
              </a:pPr>
              <a:t>51</a:t>
            </a:fld>
            <a:endParaRPr lang="tr-TR" sz="1600">
              <a:solidFill>
                <a:schemeClr val="tx1"/>
              </a:solidFill>
            </a:endParaRPr>
          </a:p>
        </p:txBody>
      </p:sp>
      <p:pic>
        <p:nvPicPr>
          <p:cNvPr id="10" name="Resim 9">
            <a:extLst>
              <a:ext uri="{FF2B5EF4-FFF2-40B4-BE49-F238E27FC236}">
                <a16:creationId xmlns:a16="http://schemas.microsoft.com/office/drawing/2014/main" id="{A83FC78E-AC56-48E7-B075-25CAC25E25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470" y="908720"/>
            <a:ext cx="8847060" cy="5519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704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FF"/>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8C38B749-1D97-4ACD-810F-8F45BBFC29E2}"/>
              </a:ext>
            </a:extLst>
          </p:cNvPr>
          <p:cNvSpPr>
            <a:spLocks noGrp="1"/>
          </p:cNvSpPr>
          <p:nvPr>
            <p:ph type="dt" sz="half" idx="10"/>
          </p:nvPr>
        </p:nvSpPr>
        <p:spPr>
          <a:xfrm>
            <a:off x="849740" y="6463353"/>
            <a:ext cx="1781908" cy="422031"/>
          </a:xfrm>
        </p:spPr>
        <p:txBody>
          <a:bodyPr/>
          <a:lstStyle/>
          <a:p>
            <a:pPr defTabSz="844083"/>
            <a:fld id="{9141FF29-0184-4368-A69B-4D89F75B779F}" type="datetime1">
              <a:rPr lang="tr-TR" sz="1400">
                <a:solidFill>
                  <a:schemeClr val="tx1"/>
                </a:solidFill>
                <a:latin typeface="Calibri" panose="020F0502020204030204" pitchFamily="34" charset="0"/>
                <a:cs typeface="+mn-cs"/>
              </a:rPr>
              <a:pPr defTabSz="844083"/>
              <a:t>20.05.2019</a:t>
            </a:fld>
            <a:endParaRPr lang="tr-TR" sz="1400">
              <a:solidFill>
                <a:schemeClr val="tx1"/>
              </a:solidFill>
              <a:latin typeface="Calibri" panose="020F0502020204030204" pitchFamily="34" charset="0"/>
              <a:cs typeface="+mn-cs"/>
            </a:endParaRPr>
          </a:p>
        </p:txBody>
      </p:sp>
      <p:sp>
        <p:nvSpPr>
          <p:cNvPr id="4" name="Alt Bilgi Yer Tutucusu 3">
            <a:extLst>
              <a:ext uri="{FF2B5EF4-FFF2-40B4-BE49-F238E27FC236}">
                <a16:creationId xmlns:a16="http://schemas.microsoft.com/office/drawing/2014/main" id="{15738E99-B927-4D81-B589-742A0778BD49}"/>
              </a:ext>
            </a:extLst>
          </p:cNvPr>
          <p:cNvSpPr>
            <a:spLocks noGrp="1"/>
          </p:cNvSpPr>
          <p:nvPr>
            <p:ph type="ftr" sz="quarter" idx="11"/>
          </p:nvPr>
        </p:nvSpPr>
        <p:spPr>
          <a:xfrm>
            <a:off x="3165048" y="6463353"/>
            <a:ext cx="2895600" cy="422031"/>
          </a:xfrm>
        </p:spPr>
        <p:txBody>
          <a:bodyPr/>
          <a:lstStyle/>
          <a:p>
            <a:pPr defTabSz="844083"/>
            <a:r>
              <a:rPr lang="tr-TR" sz="1400">
                <a:solidFill>
                  <a:srgbClr val="0000CC"/>
                </a:solidFill>
                <a:latin typeface="Calibri" panose="020F0502020204030204" pitchFamily="34" charset="0"/>
                <a:cs typeface="+mn-cs"/>
              </a:rPr>
              <a:t>www.ahmetsaltik.net</a:t>
            </a:r>
          </a:p>
        </p:txBody>
      </p:sp>
      <p:sp>
        <p:nvSpPr>
          <p:cNvPr id="5" name="Slayt Numarası Yer Tutucusu 4">
            <a:extLst>
              <a:ext uri="{FF2B5EF4-FFF2-40B4-BE49-F238E27FC236}">
                <a16:creationId xmlns:a16="http://schemas.microsoft.com/office/drawing/2014/main" id="{5272AA66-1A39-4D8D-989E-C535C6C9F24C}"/>
              </a:ext>
            </a:extLst>
          </p:cNvPr>
          <p:cNvSpPr>
            <a:spLocks noGrp="1"/>
          </p:cNvSpPr>
          <p:nvPr>
            <p:ph type="sldNum" sz="quarter" idx="12"/>
          </p:nvPr>
        </p:nvSpPr>
        <p:spPr>
          <a:xfrm>
            <a:off x="6594048" y="6463353"/>
            <a:ext cx="1905000" cy="422031"/>
          </a:xfrm>
        </p:spPr>
        <p:txBody>
          <a:bodyPr/>
          <a:lstStyle/>
          <a:p>
            <a:pPr defTabSz="844083"/>
            <a:fld id="{5673C1B8-90D4-4A65-A40C-95EEE3E64650}" type="slidenum">
              <a:rPr lang="tr-TR" sz="1400">
                <a:solidFill>
                  <a:schemeClr val="tx1"/>
                </a:solidFill>
                <a:latin typeface="Calibri" panose="020F0502020204030204" pitchFamily="34" charset="0"/>
                <a:cs typeface="+mn-cs"/>
              </a:rPr>
              <a:pPr defTabSz="844083"/>
              <a:t>52</a:t>
            </a:fld>
            <a:endParaRPr lang="tr-TR" sz="1400">
              <a:solidFill>
                <a:schemeClr val="tx1"/>
              </a:solidFill>
              <a:latin typeface="Calibri" panose="020F0502020204030204" pitchFamily="34" charset="0"/>
              <a:cs typeface="+mn-cs"/>
            </a:endParaRPr>
          </a:p>
        </p:txBody>
      </p:sp>
      <p:pic>
        <p:nvPicPr>
          <p:cNvPr id="11" name="Resim 10">
            <a:extLst>
              <a:ext uri="{FF2B5EF4-FFF2-40B4-BE49-F238E27FC236}">
                <a16:creationId xmlns:a16="http://schemas.microsoft.com/office/drawing/2014/main" id="{38634C8A-616F-4B2F-AC9D-0725BCD3F0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521" y="188640"/>
            <a:ext cx="8618864" cy="5544615"/>
          </a:xfrm>
          <a:prstGeom prst="rect">
            <a:avLst/>
          </a:prstGeom>
          <a:ln w="88900" cap="sq" cmpd="thickThin">
            <a:solidFill>
              <a:srgbClr val="000000"/>
            </a:solidFill>
            <a:prstDash val="solid"/>
            <a:miter lim="800000"/>
          </a:ln>
          <a:effectLst>
            <a:innerShdw blurRad="76200">
              <a:srgbClr val="000000"/>
            </a:innerShdw>
          </a:effectLst>
        </p:spPr>
      </p:pic>
      <p:sp>
        <p:nvSpPr>
          <p:cNvPr id="12" name="Dikdörtgen 11">
            <a:extLst>
              <a:ext uri="{FF2B5EF4-FFF2-40B4-BE49-F238E27FC236}">
                <a16:creationId xmlns:a16="http://schemas.microsoft.com/office/drawing/2014/main" id="{8576D689-A820-4FD2-B55C-29BD37B0638B}"/>
              </a:ext>
            </a:extLst>
          </p:cNvPr>
          <p:cNvSpPr/>
          <p:nvPr/>
        </p:nvSpPr>
        <p:spPr>
          <a:xfrm>
            <a:off x="195807" y="5864907"/>
            <a:ext cx="8763142" cy="660437"/>
          </a:xfrm>
          <a:prstGeom prst="rect">
            <a:avLst/>
          </a:prstGeom>
        </p:spPr>
        <p:txBody>
          <a:bodyPr wrap="square">
            <a:spAutoFit/>
          </a:bodyPr>
          <a:lstStyle/>
          <a:p>
            <a:pPr algn="ctr" defTabSz="844083"/>
            <a:r>
              <a:rPr lang="tr-TR" sz="1846" i="1" dirty="0">
                <a:solidFill>
                  <a:srgbClr val="0000CC"/>
                </a:solidFill>
                <a:latin typeface="Calibri" panose="020F0502020204030204" pitchFamily="34" charset="0"/>
                <a:cs typeface="+mn-cs"/>
              </a:rPr>
              <a:t>http://www.worldometers.info/world-population/</a:t>
            </a:r>
            <a:br>
              <a:rPr lang="tr-TR" sz="1846" i="1" dirty="0">
                <a:solidFill>
                  <a:srgbClr val="0000CC"/>
                </a:solidFill>
                <a:latin typeface="Calibri" panose="020F0502020204030204" pitchFamily="34" charset="0"/>
                <a:cs typeface="+mn-cs"/>
              </a:rPr>
            </a:br>
            <a:r>
              <a:rPr lang="tr-TR" sz="1846" i="1" dirty="0">
                <a:solidFill>
                  <a:srgbClr val="0000CC"/>
                </a:solidFill>
                <a:latin typeface="Calibri" panose="020F0502020204030204" pitchFamily="34" charset="0"/>
                <a:cs typeface="+mn-cs"/>
              </a:rPr>
              <a:t>http://www.worldometers.info/world-population/turkey-population/</a:t>
            </a:r>
          </a:p>
        </p:txBody>
      </p:sp>
    </p:spTree>
    <p:extLst>
      <p:ext uri="{BB962C8B-B14F-4D97-AF65-F5344CB8AC3E}">
        <p14:creationId xmlns:p14="http://schemas.microsoft.com/office/powerpoint/2010/main" val="2307459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2"/>
          <p:cNvSpPr>
            <a:spLocks noGrp="1" noChangeArrowheads="1"/>
          </p:cNvSpPr>
          <p:nvPr>
            <p:ph type="title"/>
          </p:nvPr>
        </p:nvSpPr>
        <p:spPr>
          <a:xfrm>
            <a:off x="982679" y="504367"/>
            <a:ext cx="7981809" cy="6030993"/>
          </a:xfrm>
          <a:solidFill>
            <a:srgbClr val="FFFFFF"/>
          </a:solidFill>
          <a:ln w="57150">
            <a:solidFill>
              <a:srgbClr val="006666"/>
            </a:solidFill>
            <a:miter lim="800000"/>
            <a:headEnd/>
            <a:tailEnd/>
          </a:ln>
        </p:spPr>
        <p:txBody>
          <a:bodyPr/>
          <a:lstStyle/>
          <a:p>
            <a:pPr eaLnBrk="1" hangingPunct="1">
              <a:lnSpc>
                <a:spcPct val="110000"/>
              </a:lnSpc>
            </a:pPr>
            <a:r>
              <a:rPr lang="tr-TR" sz="2954" b="1" i="0" dirty="0">
                <a:solidFill>
                  <a:srgbClr val="000066"/>
                </a:solidFill>
                <a:latin typeface="Tahoma" pitchFamily="34" charset="0"/>
              </a:rPr>
              <a:t>Dünya’da her 1 dakikada;</a:t>
            </a:r>
            <a:r>
              <a:rPr lang="tr-TR" sz="2585" b="1" i="0" dirty="0">
                <a:solidFill>
                  <a:srgbClr val="000066"/>
                </a:solidFill>
                <a:latin typeface="Tahoma" pitchFamily="34" charset="0"/>
              </a:rPr>
              <a:t> </a:t>
            </a:r>
            <a:br>
              <a:rPr lang="tr-TR" sz="2585" b="1" i="0" dirty="0">
                <a:solidFill>
                  <a:srgbClr val="000066"/>
                </a:solidFill>
                <a:latin typeface="Tahoma" pitchFamily="34" charset="0"/>
              </a:rPr>
            </a:br>
            <a:r>
              <a:rPr lang="tr-TR" sz="2215" b="1" i="0" dirty="0">
                <a:solidFill>
                  <a:schemeClr val="tx1"/>
                </a:solidFill>
                <a:latin typeface="Tahoma" pitchFamily="34" charset="0"/>
              </a:rPr>
              <a:t>1 kadın </a:t>
            </a:r>
            <a:r>
              <a:rPr lang="tr-TR" sz="2215" b="1" i="0" u="sng" dirty="0">
                <a:solidFill>
                  <a:srgbClr val="990000"/>
                </a:solidFill>
                <a:latin typeface="Tahoma" pitchFamily="34" charset="0"/>
              </a:rPr>
              <a:t>ölüyor</a:t>
            </a:r>
            <a:br>
              <a:rPr lang="tr-TR" sz="2215" b="1" i="0" dirty="0">
                <a:solidFill>
                  <a:schemeClr val="tx1"/>
                </a:solidFill>
                <a:latin typeface="Tahoma" pitchFamily="34" charset="0"/>
              </a:rPr>
            </a:br>
            <a:r>
              <a:rPr lang="tr-TR" sz="2215" b="1" i="0" dirty="0">
                <a:solidFill>
                  <a:schemeClr val="tx1"/>
                </a:solidFill>
                <a:latin typeface="Tahoma" pitchFamily="34" charset="0"/>
              </a:rPr>
              <a:t>380 kadın </a:t>
            </a:r>
            <a:r>
              <a:rPr lang="tr-TR" sz="2215" b="1" i="0" u="sng" dirty="0">
                <a:solidFill>
                  <a:srgbClr val="0000CC"/>
                </a:solidFill>
                <a:latin typeface="Tahoma" pitchFamily="34" charset="0"/>
              </a:rPr>
              <a:t>gebe kalıyor</a:t>
            </a:r>
            <a:br>
              <a:rPr lang="tr-TR" sz="2215" b="1" i="0" dirty="0">
                <a:solidFill>
                  <a:schemeClr val="tx1"/>
                </a:solidFill>
                <a:latin typeface="Tahoma" pitchFamily="34" charset="0"/>
              </a:rPr>
            </a:br>
            <a:r>
              <a:rPr lang="tr-TR" sz="2215" b="1" i="0" dirty="0">
                <a:solidFill>
                  <a:schemeClr val="tx1"/>
                </a:solidFill>
                <a:latin typeface="Tahoma" pitchFamily="34" charset="0"/>
              </a:rPr>
              <a:t>190 kadın (gebelerin yarısı) p</a:t>
            </a:r>
            <a:r>
              <a:rPr lang="tr-TR" sz="2215" b="1" i="0" u="sng" dirty="0">
                <a:solidFill>
                  <a:schemeClr val="tx1"/>
                </a:solidFill>
                <a:latin typeface="Tahoma" pitchFamily="34" charset="0"/>
              </a:rPr>
              <a:t>lanlanmamış</a:t>
            </a:r>
            <a:r>
              <a:rPr lang="tr-TR" sz="2215" b="1" i="0" dirty="0">
                <a:solidFill>
                  <a:schemeClr val="tx1"/>
                </a:solidFill>
                <a:latin typeface="Tahoma" pitchFamily="34" charset="0"/>
              </a:rPr>
              <a:t> </a:t>
            </a:r>
            <a:br>
              <a:rPr lang="tr-TR" sz="2215" b="1" i="0" dirty="0">
                <a:solidFill>
                  <a:schemeClr val="tx1"/>
                </a:solidFill>
                <a:latin typeface="Tahoma" pitchFamily="34" charset="0"/>
              </a:rPr>
            </a:br>
            <a:r>
              <a:rPr lang="tr-TR" sz="2215" b="1" i="0" dirty="0">
                <a:solidFill>
                  <a:schemeClr val="tx1"/>
                </a:solidFill>
                <a:latin typeface="Tahoma" pitchFamily="34" charset="0"/>
              </a:rPr>
              <a:t>veya </a:t>
            </a:r>
            <a:r>
              <a:rPr lang="tr-TR" sz="2215" b="1" i="0" u="sng" spc="277" dirty="0">
                <a:solidFill>
                  <a:srgbClr val="FF0000"/>
                </a:solidFill>
                <a:latin typeface="Tahoma" pitchFamily="34" charset="0"/>
              </a:rPr>
              <a:t>istenmeyen gebelik</a:t>
            </a:r>
            <a:r>
              <a:rPr lang="tr-TR" sz="2215" b="1" i="0" u="sng" spc="277" dirty="0">
                <a:solidFill>
                  <a:srgbClr val="663300"/>
                </a:solidFill>
                <a:latin typeface="Tahoma" pitchFamily="34" charset="0"/>
              </a:rPr>
              <a:t> </a:t>
            </a:r>
            <a:r>
              <a:rPr lang="tr-TR" sz="2215" b="1" u="sng" dirty="0">
                <a:solidFill>
                  <a:schemeClr val="tx1"/>
                </a:solidFill>
                <a:latin typeface="Tahoma" pitchFamily="34" charset="0"/>
              </a:rPr>
              <a:t>yaşıyor</a:t>
            </a:r>
            <a:r>
              <a:rPr lang="tr-TR" sz="2215" b="1" dirty="0">
                <a:solidFill>
                  <a:schemeClr val="tx1"/>
                </a:solidFill>
                <a:latin typeface="Tahoma" pitchFamily="34" charset="0"/>
              </a:rPr>
              <a:t>,</a:t>
            </a:r>
            <a:br>
              <a:rPr lang="tr-TR" sz="2215" b="1" i="0" dirty="0">
                <a:solidFill>
                  <a:schemeClr val="tx1"/>
                </a:solidFill>
                <a:latin typeface="Tahoma" pitchFamily="34" charset="0"/>
              </a:rPr>
            </a:br>
            <a:r>
              <a:rPr lang="tr-TR" sz="2215" b="1" i="0" dirty="0">
                <a:solidFill>
                  <a:schemeClr val="tx1"/>
                </a:solidFill>
                <a:latin typeface="Tahoma" pitchFamily="34" charset="0"/>
              </a:rPr>
              <a:t>110 kadında </a:t>
            </a:r>
            <a:r>
              <a:rPr lang="tr-TR" sz="2215" b="1" i="0" u="sng" dirty="0">
                <a:solidFill>
                  <a:schemeClr val="tx1"/>
                </a:solidFill>
                <a:latin typeface="Tahoma" pitchFamily="34" charset="0"/>
              </a:rPr>
              <a:t>gebeliğe bağlı </a:t>
            </a:r>
            <a:r>
              <a:rPr lang="tr-TR" sz="2215" b="1" i="0" u="sng" dirty="0">
                <a:solidFill>
                  <a:srgbClr val="003300"/>
                </a:solidFill>
                <a:latin typeface="Tahoma" pitchFamily="34" charset="0"/>
              </a:rPr>
              <a:t>komplikasyon</a:t>
            </a:r>
            <a:r>
              <a:rPr lang="tr-TR" sz="2215" b="1" i="0" dirty="0">
                <a:solidFill>
                  <a:srgbClr val="003300"/>
                </a:solidFill>
                <a:latin typeface="Tahoma" pitchFamily="34" charset="0"/>
              </a:rPr>
              <a:t> gelişiyor</a:t>
            </a:r>
            <a:r>
              <a:rPr lang="tr-TR" sz="2215" b="1" i="0" dirty="0">
                <a:solidFill>
                  <a:schemeClr val="tx1"/>
                </a:solidFill>
                <a:latin typeface="Tahoma" pitchFamily="34" charset="0"/>
              </a:rPr>
              <a:t>, </a:t>
            </a:r>
            <a:br>
              <a:rPr lang="tr-TR" sz="2215" b="1" i="0" dirty="0">
                <a:solidFill>
                  <a:schemeClr val="tx1"/>
                </a:solidFill>
                <a:latin typeface="Tahoma" pitchFamily="34" charset="0"/>
              </a:rPr>
            </a:br>
            <a:r>
              <a:rPr lang="tr-TR" sz="2215" b="1" i="0" dirty="0">
                <a:solidFill>
                  <a:schemeClr val="tx1"/>
                </a:solidFill>
                <a:latin typeface="Tahoma" pitchFamily="34" charset="0"/>
              </a:rPr>
              <a:t>40 kadın </a:t>
            </a:r>
            <a:r>
              <a:rPr lang="tr-TR" sz="2215" b="1" i="0" u="sng" dirty="0">
                <a:solidFill>
                  <a:srgbClr val="660066"/>
                </a:solidFill>
                <a:latin typeface="Tahoma" pitchFamily="34" charset="0"/>
              </a:rPr>
              <a:t>sağlıksız düşük</a:t>
            </a:r>
            <a:r>
              <a:rPr lang="tr-TR" sz="2215" b="1" i="0" dirty="0">
                <a:solidFill>
                  <a:schemeClr val="tx1"/>
                </a:solidFill>
                <a:latin typeface="Tahoma" pitchFamily="34" charset="0"/>
              </a:rPr>
              <a:t> yapıyor.</a:t>
            </a:r>
            <a:br>
              <a:rPr lang="tr-TR" sz="2585" b="1" i="0" dirty="0">
                <a:solidFill>
                  <a:schemeClr val="tx1"/>
                </a:solidFill>
                <a:latin typeface="Tahoma" pitchFamily="34" charset="0"/>
              </a:rPr>
            </a:br>
            <a:br>
              <a:rPr lang="tr-TR" sz="923" b="1" i="0" dirty="0">
                <a:solidFill>
                  <a:schemeClr val="tx1"/>
                </a:solidFill>
                <a:latin typeface="Tahoma" pitchFamily="34" charset="0"/>
              </a:rPr>
            </a:br>
            <a:r>
              <a:rPr lang="tr-TR" sz="2031" b="1" i="0" dirty="0">
                <a:solidFill>
                  <a:srgbClr val="990099"/>
                </a:solidFill>
                <a:highlight>
                  <a:srgbClr val="FFFF00"/>
                </a:highlight>
                <a:latin typeface="Tahoma" pitchFamily="34" charset="0"/>
              </a:rPr>
              <a:t>T.C. Eski Sağlık Bakanı Prof. Recep Akdağ :</a:t>
            </a:r>
            <a:r>
              <a:rPr lang="tr-TR" sz="2031" b="1" i="0" dirty="0">
                <a:solidFill>
                  <a:schemeClr val="tx1"/>
                </a:solidFill>
                <a:highlight>
                  <a:srgbClr val="FFFF00"/>
                </a:highlight>
                <a:latin typeface="Tahoma" pitchFamily="34" charset="0"/>
              </a:rPr>
              <a:t> </a:t>
            </a:r>
            <a:br>
              <a:rPr lang="tr-TR" sz="2585" b="1" i="0" dirty="0">
                <a:solidFill>
                  <a:schemeClr val="tx1"/>
                </a:solidFill>
                <a:highlight>
                  <a:srgbClr val="FFFF00"/>
                </a:highlight>
                <a:latin typeface="Tahoma" pitchFamily="34" charset="0"/>
              </a:rPr>
            </a:br>
            <a:r>
              <a:rPr lang="tr-TR" sz="2585" b="1" dirty="0">
                <a:solidFill>
                  <a:srgbClr val="C00000"/>
                </a:solidFill>
                <a:highlight>
                  <a:srgbClr val="FFFF00"/>
                </a:highlight>
                <a:latin typeface="Tahoma" pitchFamily="34" charset="0"/>
              </a:rPr>
              <a:t>«Bakanlığımızın ‘doğum kontrolü’ şeklinde çağdışı kalmış bir uygulaması yoktur.» </a:t>
            </a:r>
            <a:r>
              <a:rPr lang="tr-TR" sz="2585" b="1" dirty="0">
                <a:solidFill>
                  <a:srgbClr val="0000CC"/>
                </a:solidFill>
                <a:highlight>
                  <a:srgbClr val="FFFF00"/>
                </a:highlight>
                <a:latin typeface="Tahoma" pitchFamily="34" charset="0"/>
              </a:rPr>
              <a:t>(!?!)</a:t>
            </a:r>
            <a:br>
              <a:rPr lang="tr-TR" sz="2585" b="1" dirty="0">
                <a:solidFill>
                  <a:srgbClr val="C00000"/>
                </a:solidFill>
                <a:latin typeface="Tahoma" pitchFamily="34" charset="0"/>
              </a:rPr>
            </a:br>
            <a:br>
              <a:rPr lang="tr-TR" sz="738" b="1" dirty="0">
                <a:solidFill>
                  <a:srgbClr val="C00000"/>
                </a:solidFill>
                <a:latin typeface="Tahoma" pitchFamily="34" charset="0"/>
              </a:rPr>
            </a:br>
            <a:r>
              <a:rPr lang="tr-TR" sz="1477" dirty="0">
                <a:solidFill>
                  <a:srgbClr val="0000CC"/>
                </a:solidFill>
                <a:latin typeface="Tahoma" pitchFamily="34" charset="0"/>
              </a:rPr>
              <a:t>http://bianet.org/bianet/toplum/182375-erdogan-in-ve-akp-nin-14-yillik-yasam-tarzina-mudahaleleri</a:t>
            </a:r>
            <a:br>
              <a:rPr lang="tr-TR" sz="1477" dirty="0">
                <a:solidFill>
                  <a:srgbClr val="0000CC"/>
                </a:solidFill>
                <a:latin typeface="Tahoma" pitchFamily="34" charset="0"/>
              </a:rPr>
            </a:br>
            <a:r>
              <a:rPr lang="tr-TR" sz="2031" b="1" dirty="0">
                <a:solidFill>
                  <a:srgbClr val="C00000"/>
                </a:solidFill>
                <a:highlight>
                  <a:srgbClr val="00FF00"/>
                </a:highlight>
                <a:latin typeface="Calibri" panose="020F0502020204030204" pitchFamily="34" charset="0"/>
              </a:rPr>
              <a:t>Dini siyasete alet eden </a:t>
            </a:r>
            <a:r>
              <a:rPr lang="tr-TR" sz="1939" b="1" dirty="0">
                <a:solidFill>
                  <a:srgbClr val="C00000"/>
                </a:solidFill>
                <a:highlight>
                  <a:srgbClr val="00FF00"/>
                </a:highlight>
                <a:latin typeface="Calibri" panose="020F0502020204030204" pitchFamily="34" charset="0"/>
              </a:rPr>
              <a:t>bu yaklaşım evrensel hukuka, insan haklarının temel ilkelerine, uymakla yükümlü olduğumuz uluslararası sözleşmelere, Anayasaya, Nüfus Planlaması Yasasına ve kamu vicdanına……. aykırıdır.</a:t>
            </a:r>
            <a:r>
              <a:rPr lang="tr-TR" sz="1939" dirty="0">
                <a:solidFill>
                  <a:srgbClr val="0000CC"/>
                </a:solidFill>
                <a:latin typeface="Calibri" panose="020F0502020204030204" pitchFamily="34" charset="0"/>
              </a:rPr>
              <a:t> </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04315" y="263770"/>
            <a:ext cx="1514430" cy="19105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Date Placeholder 2"/>
          <p:cNvSpPr>
            <a:spLocks noGrp="1"/>
          </p:cNvSpPr>
          <p:nvPr>
            <p:ph type="dt" sz="quarter" idx="10"/>
          </p:nvPr>
        </p:nvSpPr>
        <p:spPr>
          <a:xfrm>
            <a:off x="1641963" y="6535361"/>
            <a:ext cx="1781908"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fld id="{D7804A65-D7E4-4533-B03C-446E54B71628}" type="datetime1">
              <a:rPr lang="tr-TR" sz="1292">
                <a:solidFill>
                  <a:srgbClr val="000000"/>
                </a:solidFill>
                <a:latin typeface="Tahoma" panose="020B0604030504040204" pitchFamily="34" charset="0"/>
                <a:ea typeface="Tahoma" panose="020B0604030504040204" pitchFamily="34" charset="0"/>
                <a:cs typeface="Tahoma" panose="020B0604030504040204" pitchFamily="34" charset="0"/>
              </a:rPr>
              <a:pPr defTabSz="844083" eaLnBrk="1" hangingPunct="1"/>
              <a:t>20.05.2019</a:t>
            </a:fld>
            <a:endParaRPr lang="tr-TR" sz="1292">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p:cNvSpPr>
            <a:spLocks noGrp="1"/>
          </p:cNvSpPr>
          <p:nvPr>
            <p:ph type="ftr" sz="quarter" idx="11"/>
          </p:nvPr>
        </p:nvSpPr>
        <p:spPr>
          <a:xfrm>
            <a:off x="3957270" y="6535361"/>
            <a:ext cx="28956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r>
              <a:rPr lang="tr-TR" sz="1292" dirty="0">
                <a:solidFill>
                  <a:srgbClr val="0000CC"/>
                </a:solidFill>
                <a:latin typeface="Tahoma" panose="020B0604030504040204" pitchFamily="34" charset="0"/>
                <a:ea typeface="Tahoma" panose="020B0604030504040204" pitchFamily="34" charset="0"/>
                <a:cs typeface="Tahoma" panose="020B0604030504040204" pitchFamily="34" charset="0"/>
              </a:rPr>
              <a:t>www.ahmetsaltik.net </a:t>
            </a:r>
          </a:p>
        </p:txBody>
      </p:sp>
      <p:sp>
        <p:nvSpPr>
          <p:cNvPr id="9" name="Slide Number Placeholder 4"/>
          <p:cNvSpPr>
            <a:spLocks noGrp="1"/>
          </p:cNvSpPr>
          <p:nvPr>
            <p:ph type="sldNum" sz="quarter" idx="12"/>
          </p:nvPr>
        </p:nvSpPr>
        <p:spPr>
          <a:xfrm>
            <a:off x="6921011" y="6535361"/>
            <a:ext cx="19050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fld id="{BC745EB4-AAE7-4958-A859-07D743D67EAB}" type="slidenum">
              <a:rPr lang="tr-TR" sz="1292">
                <a:solidFill>
                  <a:srgbClr val="000000"/>
                </a:solidFill>
                <a:latin typeface="Tahoma" panose="020B0604030504040204" pitchFamily="34" charset="0"/>
                <a:ea typeface="Tahoma" panose="020B0604030504040204" pitchFamily="34" charset="0"/>
                <a:cs typeface="Tahoma" panose="020B0604030504040204" pitchFamily="34" charset="0"/>
              </a:rPr>
              <a:pPr defTabSz="844083" eaLnBrk="1" hangingPunct="1"/>
              <a:t>53</a:t>
            </a:fld>
            <a:endParaRPr lang="tr-TR" sz="1292">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5576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2"/>
          <p:cNvSpPr>
            <a:spLocks noGrp="1" noChangeArrowheads="1"/>
          </p:cNvSpPr>
          <p:nvPr>
            <p:ph type="title"/>
          </p:nvPr>
        </p:nvSpPr>
        <p:spPr>
          <a:xfrm>
            <a:off x="691795" y="188640"/>
            <a:ext cx="8292162" cy="6264696"/>
          </a:xfrm>
          <a:solidFill>
            <a:srgbClr val="FFFFFF"/>
          </a:solidFill>
          <a:ln w="57150">
            <a:solidFill>
              <a:srgbClr val="006666"/>
            </a:solidFill>
            <a:miter lim="800000"/>
            <a:headEnd/>
            <a:tailEnd/>
          </a:ln>
        </p:spPr>
        <p:txBody>
          <a:bodyPr/>
          <a:lstStyle/>
          <a:p>
            <a:pPr algn="ctr"/>
            <a:r>
              <a:rPr lang="tr-TR" sz="100" b="1" i="0" dirty="0">
                <a:solidFill>
                  <a:srgbClr val="0000FF"/>
                </a:solidFill>
                <a:latin typeface="Calibri" panose="020F0502020204030204" pitchFamily="34" charset="0"/>
              </a:rPr>
              <a:t>   </a:t>
            </a:r>
            <a:br>
              <a:rPr lang="tr-TR" sz="100" b="1" i="0" dirty="0">
                <a:solidFill>
                  <a:srgbClr val="0000FF"/>
                </a:solidFill>
                <a:latin typeface="Calibri" panose="020F0502020204030204" pitchFamily="34" charset="0"/>
              </a:rPr>
            </a:br>
            <a:r>
              <a:rPr lang="tr-TR" sz="2800" i="0" dirty="0">
                <a:latin typeface=" calibri"/>
              </a:rPr>
              <a:t>             </a:t>
            </a:r>
            <a:r>
              <a:rPr lang="tr-TR" sz="2400" i="0" dirty="0">
                <a:solidFill>
                  <a:srgbClr val="000099"/>
                </a:solidFill>
                <a:latin typeface=" calibri"/>
              </a:rPr>
              <a:t>Çok ağır bir demagoji : </a:t>
            </a:r>
            <a:r>
              <a:rPr lang="tr-TR" sz="2400" b="1" dirty="0">
                <a:solidFill>
                  <a:srgbClr val="FF0000"/>
                </a:solidFill>
                <a:latin typeface=" calibri"/>
              </a:rPr>
              <a:t>“Kürtaj bir nevi Uludere’dir...”</a:t>
            </a:r>
            <a:br>
              <a:rPr lang="tr-TR" sz="100" b="1" i="0" dirty="0">
                <a:solidFill>
                  <a:srgbClr val="0000FF"/>
                </a:solidFill>
                <a:latin typeface="Calibri" panose="020F0502020204030204" pitchFamily="34" charset="0"/>
              </a:rPr>
            </a:br>
            <a:r>
              <a:rPr lang="tr-TR" sz="1939" b="1" i="0" dirty="0">
                <a:solidFill>
                  <a:srgbClr val="0000FF"/>
                </a:solidFill>
                <a:latin typeface="Calibri" panose="020F0502020204030204" pitchFamily="34" charset="0"/>
              </a:rPr>
              <a:t>                      </a:t>
            </a:r>
            <a:r>
              <a:rPr lang="tr-TR" sz="1939" i="0" dirty="0">
                <a:solidFill>
                  <a:srgbClr val="660066"/>
                </a:solidFill>
                <a:latin typeface="Calibri" panose="020F0502020204030204" pitchFamily="34" charset="0"/>
              </a:rPr>
              <a:t>CB Erdoğan, Türkiye Gençlik ve Eğitim Vakfı'nın        </a:t>
            </a:r>
            <a:br>
              <a:rPr lang="tr-TR" sz="1939" i="0" dirty="0">
                <a:solidFill>
                  <a:srgbClr val="660066"/>
                </a:solidFill>
                <a:latin typeface="Calibri" panose="020F0502020204030204" pitchFamily="34" charset="0"/>
              </a:rPr>
            </a:br>
            <a:r>
              <a:rPr lang="tr-TR" sz="1939" i="0" dirty="0">
                <a:solidFill>
                  <a:srgbClr val="660066"/>
                </a:solidFill>
                <a:latin typeface="Calibri" panose="020F0502020204030204" pitchFamily="34" charset="0"/>
              </a:rPr>
              <a:t>                      (TÜRGEV; oğlunun vakfı!) kuruluşunun 20. yıldönümü için    </a:t>
            </a:r>
            <a:br>
              <a:rPr lang="tr-TR" sz="1939" i="0" dirty="0">
                <a:solidFill>
                  <a:srgbClr val="660066"/>
                </a:solidFill>
                <a:latin typeface="Calibri" panose="020F0502020204030204" pitchFamily="34" charset="0"/>
              </a:rPr>
            </a:br>
            <a:r>
              <a:rPr lang="tr-TR" sz="1939" i="0" dirty="0">
                <a:solidFill>
                  <a:srgbClr val="660066"/>
                </a:solidFill>
                <a:latin typeface="Calibri" panose="020F0502020204030204" pitchFamily="34" charset="0"/>
              </a:rPr>
              <a:t>                      30.05.2016’da yaptığı konuşmada salondaki kadınlara ve</a:t>
            </a:r>
            <a:br>
              <a:rPr lang="tr-TR" sz="1939" i="0" dirty="0">
                <a:solidFill>
                  <a:srgbClr val="660066"/>
                </a:solidFill>
                <a:latin typeface="Calibri" panose="020F0502020204030204" pitchFamily="34" charset="0"/>
              </a:rPr>
            </a:br>
            <a:r>
              <a:rPr lang="tr-TR" sz="1939" i="0" dirty="0">
                <a:solidFill>
                  <a:srgbClr val="660066"/>
                </a:solidFill>
                <a:latin typeface="Calibri" panose="020F0502020204030204" pitchFamily="34" charset="0"/>
              </a:rPr>
              <a:t>                      kız çocuklarına “</a:t>
            </a:r>
            <a:r>
              <a:rPr lang="tr-TR" sz="1939" b="1" dirty="0">
                <a:solidFill>
                  <a:srgbClr val="660066"/>
                </a:solidFill>
                <a:highlight>
                  <a:srgbClr val="00FF00"/>
                </a:highlight>
                <a:latin typeface="Calibri" panose="020F0502020204030204" pitchFamily="34" charset="0"/>
              </a:rPr>
              <a:t>anne adayı</a:t>
            </a:r>
            <a:r>
              <a:rPr lang="tr-TR" sz="1939" i="0" dirty="0">
                <a:solidFill>
                  <a:srgbClr val="660066"/>
                </a:solidFill>
                <a:latin typeface="Calibri" panose="020F0502020204030204" pitchFamily="34" charset="0"/>
              </a:rPr>
              <a:t>” diye seslendi!</a:t>
            </a:r>
            <a:br>
              <a:rPr lang="tr-TR" sz="2123" i="0" dirty="0">
                <a:solidFill>
                  <a:srgbClr val="0000FF"/>
                </a:solidFill>
                <a:latin typeface="Calibri" panose="020F0502020204030204" pitchFamily="34" charset="0"/>
              </a:rPr>
            </a:br>
            <a:br>
              <a:rPr lang="tr-TR" sz="1400" i="0" dirty="0">
                <a:solidFill>
                  <a:srgbClr val="0000FF"/>
                </a:solidFill>
                <a:latin typeface="Calibri" panose="020F0502020204030204" pitchFamily="34" charset="0"/>
              </a:rPr>
            </a:br>
            <a:r>
              <a:rPr lang="tr-TR" sz="2215" b="1" dirty="0">
                <a:solidFill>
                  <a:srgbClr val="FF0000"/>
                </a:solidFill>
                <a:highlight>
                  <a:srgbClr val="FFFF00"/>
                </a:highlight>
                <a:latin typeface="Calibri" panose="020F0502020204030204" pitchFamily="34" charset="0"/>
              </a:rPr>
              <a:t>"</a:t>
            </a:r>
            <a:r>
              <a:rPr lang="tr-TR" sz="2492" b="1" i="0" u="sng" spc="277" dirty="0">
                <a:solidFill>
                  <a:srgbClr val="990000"/>
                </a:solidFill>
                <a:highlight>
                  <a:srgbClr val="FFFF00"/>
                </a:highlight>
                <a:latin typeface="Calibri" panose="020F0502020204030204" pitchFamily="34" charset="0"/>
              </a:rPr>
              <a:t>Doğum kontrolüymüş, hiçbir Müslüman aile </a:t>
            </a:r>
            <a:br>
              <a:rPr lang="tr-TR" sz="2492" b="1" i="0" u="sng" spc="277" dirty="0">
                <a:solidFill>
                  <a:srgbClr val="990000"/>
                </a:solidFill>
                <a:highlight>
                  <a:srgbClr val="FFFF00"/>
                </a:highlight>
                <a:latin typeface="Calibri" panose="020F0502020204030204" pitchFamily="34" charset="0"/>
              </a:rPr>
            </a:br>
            <a:r>
              <a:rPr lang="tr-TR" sz="2492" b="1" i="0" u="sng" spc="277" dirty="0">
                <a:solidFill>
                  <a:srgbClr val="990000"/>
                </a:solidFill>
                <a:highlight>
                  <a:srgbClr val="FFFF00"/>
                </a:highlight>
                <a:latin typeface="Calibri" panose="020F0502020204030204" pitchFamily="34" charset="0"/>
              </a:rPr>
              <a:t>böyle bir anlayışın içerisinde olamaz.</a:t>
            </a:r>
            <a:r>
              <a:rPr lang="tr-TR" sz="2492" b="1" dirty="0">
                <a:solidFill>
                  <a:srgbClr val="990000"/>
                </a:solidFill>
                <a:highlight>
                  <a:srgbClr val="FFFF00"/>
                </a:highlight>
                <a:latin typeface="Calibri" panose="020F0502020204030204" pitchFamily="34" charset="0"/>
              </a:rPr>
              <a:t> </a:t>
            </a:r>
            <a:br>
              <a:rPr lang="tr-TR" sz="2308" b="1" dirty="0">
                <a:solidFill>
                  <a:srgbClr val="990000"/>
                </a:solidFill>
                <a:highlight>
                  <a:srgbClr val="FFFF00"/>
                </a:highlight>
                <a:latin typeface="Calibri" panose="020F0502020204030204" pitchFamily="34" charset="0"/>
              </a:rPr>
            </a:br>
            <a:r>
              <a:rPr lang="tr-TR" sz="2031" dirty="0">
                <a:solidFill>
                  <a:srgbClr val="000099"/>
                </a:solidFill>
                <a:latin typeface="Calibri" panose="020F0502020204030204" pitchFamily="34" charset="0"/>
              </a:rPr>
              <a:t>Rabbim ne diyorsa, Sevgili Peygamberimiz ne diyorsa biz o yolda gideceğiz. Buna bakacağız. Bunun için de 1. derecede görev annelerin. Neslin asıl sahibi annedir. Anne olduğu için cennet annelerin ayaklarının altındadır, </a:t>
            </a:r>
            <a:br>
              <a:rPr lang="tr-TR" sz="2031" dirty="0">
                <a:solidFill>
                  <a:srgbClr val="000099"/>
                </a:solidFill>
                <a:latin typeface="Calibri" panose="020F0502020204030204" pitchFamily="34" charset="0"/>
              </a:rPr>
            </a:br>
            <a:r>
              <a:rPr lang="tr-TR" sz="2031" dirty="0">
                <a:solidFill>
                  <a:srgbClr val="000099"/>
                </a:solidFill>
                <a:latin typeface="Calibri" panose="020F0502020204030204" pitchFamily="34" charset="0"/>
              </a:rPr>
              <a:t>babalarının ayakları altında değil. Onun için annelerin ayaklarının altı öpülür, </a:t>
            </a:r>
            <a:br>
              <a:rPr lang="tr-TR" sz="2031" dirty="0">
                <a:solidFill>
                  <a:srgbClr val="000099"/>
                </a:solidFill>
                <a:latin typeface="Calibri" panose="020F0502020204030204" pitchFamily="34" charset="0"/>
              </a:rPr>
            </a:br>
            <a:r>
              <a:rPr lang="tr-TR" sz="2031" dirty="0">
                <a:solidFill>
                  <a:srgbClr val="000099"/>
                </a:solidFill>
                <a:latin typeface="Calibri" panose="020F0502020204030204" pitchFamily="34" charset="0"/>
              </a:rPr>
              <a:t>orada cennetin kokusu var, orada cennet var. Babanın değil. </a:t>
            </a:r>
            <a:br>
              <a:rPr lang="tr-TR" sz="2031" dirty="0">
                <a:solidFill>
                  <a:srgbClr val="000099"/>
                </a:solidFill>
                <a:latin typeface="Calibri" panose="020F0502020204030204" pitchFamily="34" charset="0"/>
              </a:rPr>
            </a:br>
            <a:r>
              <a:rPr lang="tr-TR" sz="2031" dirty="0">
                <a:solidFill>
                  <a:srgbClr val="000099"/>
                </a:solidFill>
                <a:latin typeface="Calibri" panose="020F0502020204030204" pitchFamily="34" charset="0"/>
              </a:rPr>
              <a:t>Onun için ben, siz </a:t>
            </a:r>
            <a:r>
              <a:rPr lang="tr-TR" sz="2031" u="sng" dirty="0">
                <a:solidFill>
                  <a:srgbClr val="000099"/>
                </a:solidFill>
                <a:latin typeface="Calibri" panose="020F0502020204030204" pitchFamily="34" charset="0"/>
              </a:rPr>
              <a:t>anne adayları</a:t>
            </a:r>
            <a:r>
              <a:rPr lang="tr-TR" sz="2031" dirty="0">
                <a:solidFill>
                  <a:srgbClr val="000099"/>
                </a:solidFill>
                <a:latin typeface="Calibri" panose="020F0502020204030204" pitchFamily="34" charset="0"/>
              </a:rPr>
              <a:t>ndan hele hele yetişmiş, </a:t>
            </a:r>
            <a:br>
              <a:rPr lang="tr-TR" sz="2031" dirty="0">
                <a:solidFill>
                  <a:srgbClr val="000099"/>
                </a:solidFill>
                <a:latin typeface="Calibri" panose="020F0502020204030204" pitchFamily="34" charset="0"/>
              </a:rPr>
            </a:br>
            <a:r>
              <a:rPr lang="tr-TR" sz="2031" b="1" dirty="0">
                <a:solidFill>
                  <a:srgbClr val="800080"/>
                </a:solidFill>
                <a:latin typeface="Calibri" panose="020F0502020204030204" pitchFamily="34" charset="0"/>
              </a:rPr>
              <a:t>kaliteli anne adayları</a:t>
            </a:r>
            <a:r>
              <a:rPr lang="tr-TR" sz="2031" dirty="0">
                <a:solidFill>
                  <a:srgbClr val="000099"/>
                </a:solidFill>
                <a:latin typeface="Calibri" panose="020F0502020204030204" pitchFamily="34" charset="0"/>
              </a:rPr>
              <a:t>ndan ayrıca bunu da bekliyoruz.» </a:t>
            </a:r>
            <a:br>
              <a:rPr lang="tr-TR" sz="2031" dirty="0">
                <a:solidFill>
                  <a:srgbClr val="000066"/>
                </a:solidFill>
                <a:latin typeface="Calibri" panose="020F0502020204030204" pitchFamily="34" charset="0"/>
              </a:rPr>
            </a:br>
            <a:r>
              <a:rPr lang="tr-TR" sz="1385" dirty="0">
                <a:solidFill>
                  <a:srgbClr val="0000FF"/>
                </a:solidFill>
                <a:latin typeface="Calibri" panose="020F0502020204030204" pitchFamily="34" charset="0"/>
              </a:rPr>
              <a:t>http://ahmetsaltik.net/2017/01/06/erdoganin-ve-akpnin-14-yillik-yasam-tarzina-mudahaleleri/</a:t>
            </a:r>
            <a:br>
              <a:rPr lang="tr-TR" sz="1385" dirty="0">
                <a:solidFill>
                  <a:srgbClr val="0000FF"/>
                </a:solidFill>
                <a:latin typeface="Calibri" panose="020F0502020204030204" pitchFamily="34" charset="0"/>
              </a:rPr>
            </a:br>
            <a:br>
              <a:rPr lang="tr-TR" sz="738" dirty="0">
                <a:solidFill>
                  <a:srgbClr val="0000FF"/>
                </a:solidFill>
                <a:latin typeface="Calibri" panose="020F0502020204030204" pitchFamily="34" charset="0"/>
              </a:rPr>
            </a:br>
            <a:r>
              <a:rPr lang="tr-TR" sz="2031" b="1" dirty="0">
                <a:solidFill>
                  <a:srgbClr val="C00000"/>
                </a:solidFill>
                <a:highlight>
                  <a:srgbClr val="00FF00"/>
                </a:highlight>
                <a:latin typeface="Calibri" panose="020F0502020204030204" pitchFamily="34" charset="0"/>
              </a:rPr>
              <a:t>Dini siyasete alet eden bu yaklaşım evrensel hukuka, insan haklarının </a:t>
            </a:r>
            <a:br>
              <a:rPr lang="tr-TR" sz="2031" b="1" dirty="0">
                <a:solidFill>
                  <a:srgbClr val="C00000"/>
                </a:solidFill>
                <a:highlight>
                  <a:srgbClr val="00FF00"/>
                </a:highlight>
                <a:latin typeface="Calibri" panose="020F0502020204030204" pitchFamily="34" charset="0"/>
              </a:rPr>
            </a:br>
            <a:r>
              <a:rPr lang="tr-TR" sz="2031" b="1" dirty="0">
                <a:solidFill>
                  <a:srgbClr val="C00000"/>
                </a:solidFill>
                <a:highlight>
                  <a:srgbClr val="00FF00"/>
                </a:highlight>
                <a:latin typeface="Calibri" panose="020F0502020204030204" pitchFamily="34" charset="0"/>
              </a:rPr>
              <a:t>temel ilkelerine, uymakla yükümlü olduğumuz uluslararası sözleşmelere, Anayasaya, Nüfus Planlaması Yasası’na ve kamu vicdanına…… aykırıdır.</a:t>
            </a:r>
            <a:r>
              <a:rPr lang="tr-TR" sz="2031" dirty="0">
                <a:solidFill>
                  <a:srgbClr val="0000CC"/>
                </a:solidFill>
                <a:highlight>
                  <a:srgbClr val="00FF00"/>
                </a:highlight>
                <a:latin typeface="Calibri" panose="020F0502020204030204" pitchFamily="34" charset="0"/>
              </a:rPr>
              <a:t> </a:t>
            </a:r>
            <a:endParaRPr lang="tr-TR" sz="2031" dirty="0">
              <a:solidFill>
                <a:srgbClr val="0000FF"/>
              </a:solidFill>
              <a:highlight>
                <a:srgbClr val="00FF00"/>
              </a:highlight>
              <a:latin typeface="Calibri" panose="020F0502020204030204" pitchFamily="34"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582" y="188640"/>
            <a:ext cx="1794661" cy="1813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ate Placeholder 2"/>
          <p:cNvSpPr>
            <a:spLocks noGrp="1"/>
          </p:cNvSpPr>
          <p:nvPr>
            <p:ph type="dt" sz="quarter" idx="10"/>
          </p:nvPr>
        </p:nvSpPr>
        <p:spPr>
          <a:xfrm>
            <a:off x="1619364" y="6453336"/>
            <a:ext cx="1781908"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fld id="{54B7D02C-BEDB-4E8D-8299-31ACED47B8C2}" type="datetime1">
              <a:rPr lang="tr-TR" sz="1400">
                <a:solidFill>
                  <a:srgbClr val="000000"/>
                </a:solidFill>
                <a:latin typeface="Tahoma" panose="020B0604030504040204" pitchFamily="34" charset="0"/>
                <a:ea typeface="Tahoma" panose="020B0604030504040204" pitchFamily="34" charset="0"/>
                <a:cs typeface="Tahoma" panose="020B0604030504040204" pitchFamily="34" charset="0"/>
              </a:rPr>
              <a:pPr defTabSz="844083" eaLnBrk="1" hangingPunct="1"/>
              <a:t>20.05.2019</a:t>
            </a:fld>
            <a:endParaRPr lang="tr-TR" sz="140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p:cNvSpPr>
            <a:spLocks noGrp="1"/>
          </p:cNvSpPr>
          <p:nvPr>
            <p:ph type="ftr" sz="quarter" idx="11"/>
          </p:nvPr>
        </p:nvSpPr>
        <p:spPr>
          <a:xfrm>
            <a:off x="3934672" y="6453336"/>
            <a:ext cx="28956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r>
              <a:rPr lang="tr-TR" sz="1400" dirty="0">
                <a:solidFill>
                  <a:srgbClr val="0000CC"/>
                </a:solidFill>
                <a:latin typeface="Tahoma" panose="020B0604030504040204" pitchFamily="34" charset="0"/>
                <a:ea typeface="Tahoma" panose="020B0604030504040204" pitchFamily="34" charset="0"/>
                <a:cs typeface="Tahoma" panose="020B0604030504040204" pitchFamily="34" charset="0"/>
              </a:rPr>
              <a:t>www.ahmetsaltik.net </a:t>
            </a:r>
          </a:p>
        </p:txBody>
      </p:sp>
      <p:sp>
        <p:nvSpPr>
          <p:cNvPr id="9" name="Slide Number Placeholder 4"/>
          <p:cNvSpPr>
            <a:spLocks noGrp="1"/>
          </p:cNvSpPr>
          <p:nvPr>
            <p:ph type="sldNum" sz="quarter" idx="12"/>
          </p:nvPr>
        </p:nvSpPr>
        <p:spPr>
          <a:xfrm>
            <a:off x="6898412" y="6453336"/>
            <a:ext cx="19050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fld id="{BC745EB4-AAE7-4958-A859-07D743D67EAB}" type="slidenum">
              <a:rPr lang="tr-TR" sz="1400">
                <a:solidFill>
                  <a:srgbClr val="000000"/>
                </a:solidFill>
                <a:latin typeface="Tahoma" panose="020B0604030504040204" pitchFamily="34" charset="0"/>
                <a:ea typeface="Tahoma" panose="020B0604030504040204" pitchFamily="34" charset="0"/>
                <a:cs typeface="Tahoma" panose="020B0604030504040204" pitchFamily="34" charset="0"/>
              </a:rPr>
              <a:pPr defTabSz="844083" eaLnBrk="1" hangingPunct="1"/>
              <a:t>54</a:t>
            </a:fld>
            <a:endParaRPr lang="tr-TR" sz="140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3405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Date Placeholder 2"/>
          <p:cNvSpPr>
            <a:spLocks noGrp="1"/>
          </p:cNvSpPr>
          <p:nvPr>
            <p:ph type="dt" sz="quarter" idx="10"/>
          </p:nvPr>
        </p:nvSpPr>
        <p:spPr>
          <a:xfrm>
            <a:off x="114118" y="6463353"/>
            <a:ext cx="1781908"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eaLnBrk="1" hangingPunct="1"/>
            <a:fld id="{7E6B3393-B5CA-4D0B-9F18-C5CA0AF2C8A9}" type="datetime1">
              <a:rPr lang="tr-TR" sz="1600">
                <a:latin typeface="Calibri" panose="020F0502020204030204" pitchFamily="34" charset="0"/>
              </a:rPr>
              <a:pPr eaLnBrk="1" hangingPunct="1"/>
              <a:t>20.05.2019</a:t>
            </a:fld>
            <a:endParaRPr lang="tr-TR" sz="1600" dirty="0">
              <a:latin typeface="Calibri" panose="020F0502020204030204" pitchFamily="34" charset="0"/>
            </a:endParaRPr>
          </a:p>
        </p:txBody>
      </p:sp>
      <p:sp>
        <p:nvSpPr>
          <p:cNvPr id="152579" name="Footer Placeholder 3"/>
          <p:cNvSpPr>
            <a:spLocks noGrp="1"/>
          </p:cNvSpPr>
          <p:nvPr>
            <p:ph type="ftr" sz="quarter" idx="11"/>
          </p:nvPr>
        </p:nvSpPr>
        <p:spPr>
          <a:xfrm>
            <a:off x="3540787" y="6463353"/>
            <a:ext cx="28956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eaLnBrk="1" hangingPunct="1"/>
            <a:r>
              <a:rPr lang="tr-TR" sz="1600" dirty="0">
                <a:solidFill>
                  <a:srgbClr val="0000CC"/>
                </a:solidFill>
                <a:latin typeface="Calibri" panose="020F0502020204030204" pitchFamily="34" charset="0"/>
              </a:rPr>
              <a:t>www.ahmetsaltik.net </a:t>
            </a:r>
            <a:r>
              <a:rPr lang="tr-TR" sz="1600" dirty="0">
                <a:latin typeface="Calibri" panose="020F0502020204030204" pitchFamily="34" charset="0"/>
              </a:rPr>
              <a:t> </a:t>
            </a:r>
          </a:p>
        </p:txBody>
      </p:sp>
      <p:sp>
        <p:nvSpPr>
          <p:cNvPr id="152580" name="Slide Number Placeholder 4"/>
          <p:cNvSpPr>
            <a:spLocks noGrp="1"/>
          </p:cNvSpPr>
          <p:nvPr>
            <p:ph type="sldNum" sz="quarter" idx="12"/>
          </p:nvPr>
        </p:nvSpPr>
        <p:spPr>
          <a:xfrm>
            <a:off x="6987480" y="6463353"/>
            <a:ext cx="19050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eaLnBrk="1" hangingPunct="1"/>
            <a:fld id="{4B15FCAD-E92D-4A48-A9BA-514DA3767CB2}" type="slidenum">
              <a:rPr lang="tr-TR" sz="1600">
                <a:latin typeface="Calibri" panose="020F0502020204030204" pitchFamily="34" charset="0"/>
              </a:rPr>
              <a:pPr eaLnBrk="1" hangingPunct="1"/>
              <a:t>55</a:t>
            </a:fld>
            <a:endParaRPr lang="tr-TR" sz="1600" dirty="0">
              <a:latin typeface="Calibri" panose="020F0502020204030204" pitchFamily="34" charset="0"/>
            </a:endParaRPr>
          </a:p>
        </p:txBody>
      </p:sp>
      <p:sp>
        <p:nvSpPr>
          <p:cNvPr id="65538" name="Rectangle 2"/>
          <p:cNvSpPr>
            <a:spLocks noGrp="1" noChangeArrowheads="1"/>
          </p:cNvSpPr>
          <p:nvPr>
            <p:ph type="title"/>
          </p:nvPr>
        </p:nvSpPr>
        <p:spPr>
          <a:xfrm>
            <a:off x="185052" y="371430"/>
            <a:ext cx="8773897" cy="5826048"/>
          </a:xfrm>
          <a:solidFill>
            <a:srgbClr val="FFFFFF"/>
          </a:solidFill>
          <a:ln w="38100">
            <a:solidFill>
              <a:srgbClr val="006666"/>
            </a:solidFill>
          </a:ln>
        </p:spPr>
        <p:txBody>
          <a:bodyPr/>
          <a:lstStyle/>
          <a:p>
            <a:pPr eaLnBrk="1" hangingPunct="1">
              <a:defRPr/>
            </a:pPr>
            <a:br>
              <a:rPr lang="tr-TR" sz="2954" i="0" dirty="0">
                <a:solidFill>
                  <a:schemeClr val="tx1"/>
                </a:solidFill>
                <a:latin typeface="Tahoma" pitchFamily="34" charset="0"/>
              </a:rPr>
            </a:br>
            <a:r>
              <a:rPr lang="tr-TR" sz="2954" i="0" dirty="0">
                <a:solidFill>
                  <a:schemeClr val="tx1"/>
                </a:solidFill>
                <a:latin typeface="Tahoma" pitchFamily="34" charset="0"/>
              </a:rPr>
              <a:t>Bütün bu olumsuzluklar üzerine 1987’de DSÖ, </a:t>
            </a:r>
            <a:br>
              <a:rPr lang="tr-TR" sz="2954" i="0" dirty="0">
                <a:solidFill>
                  <a:schemeClr val="tx1"/>
                </a:solidFill>
                <a:latin typeface="Tahoma" pitchFamily="34" charset="0"/>
              </a:rPr>
            </a:br>
            <a:r>
              <a:rPr lang="tr-TR" sz="2954" i="0" dirty="0">
                <a:solidFill>
                  <a:srgbClr val="CC0000"/>
                </a:solidFill>
                <a:latin typeface="Tahoma" pitchFamily="34" charset="0"/>
              </a:rPr>
              <a:t>Anne ölümlerini azaltmak</a:t>
            </a:r>
            <a:r>
              <a:rPr lang="tr-TR" sz="2954" i="0" dirty="0">
                <a:solidFill>
                  <a:schemeClr val="tx1"/>
                </a:solidFill>
                <a:latin typeface="Tahoma" pitchFamily="34" charset="0"/>
              </a:rPr>
              <a:t> için </a:t>
            </a:r>
            <a:r>
              <a:rPr lang="tr-TR" sz="2954" b="1" i="0" dirty="0">
                <a:solidFill>
                  <a:schemeClr val="tx1"/>
                </a:solidFill>
                <a:latin typeface="Tahoma" pitchFamily="34" charset="0"/>
              </a:rPr>
              <a:t>“</a:t>
            </a:r>
            <a:r>
              <a:rPr lang="tr-TR" sz="2954" b="1" i="0" dirty="0">
                <a:solidFill>
                  <a:srgbClr val="006600"/>
                </a:solidFill>
                <a:highlight>
                  <a:srgbClr val="FFFF00"/>
                </a:highlight>
                <a:latin typeface="Tahoma" pitchFamily="34" charset="0"/>
              </a:rPr>
              <a:t>Güvenli Annelik Programı</a:t>
            </a:r>
            <a:r>
              <a:rPr lang="tr-TR" sz="2954" i="0" dirty="0">
                <a:solidFill>
                  <a:schemeClr val="tx1"/>
                </a:solidFill>
                <a:latin typeface="Tahoma" pitchFamily="34" charset="0"/>
              </a:rPr>
              <a:t>”nı başlattı. Bu Program ile hem anneler hem de bebekler hedeflenmektedir. </a:t>
            </a:r>
            <a:br>
              <a:rPr lang="tr-TR" sz="2954" i="0" dirty="0">
                <a:solidFill>
                  <a:schemeClr val="tx1"/>
                </a:solidFill>
                <a:latin typeface="Tahoma" pitchFamily="34" charset="0"/>
              </a:rPr>
            </a:br>
            <a:r>
              <a:rPr lang="tr-TR" sz="2954" i="0" dirty="0">
                <a:solidFill>
                  <a:schemeClr val="tx1"/>
                </a:solidFill>
                <a:latin typeface="Tahoma" pitchFamily="34" charset="0"/>
              </a:rPr>
              <a:t>Bu hedef için </a:t>
            </a:r>
            <a:br>
              <a:rPr lang="tr-TR" sz="2954" i="0" dirty="0">
                <a:solidFill>
                  <a:schemeClr val="tx1"/>
                </a:solidFill>
                <a:latin typeface="Tahoma" pitchFamily="34" charset="0"/>
              </a:rPr>
            </a:br>
            <a:r>
              <a:rPr lang="tr-TR" sz="2954" b="1" i="0" dirty="0">
                <a:solidFill>
                  <a:schemeClr val="tx1"/>
                </a:solidFill>
                <a:latin typeface="Tahoma" pitchFamily="34" charset="0"/>
              </a:rPr>
              <a:t>“</a:t>
            </a:r>
            <a:r>
              <a:rPr lang="tr-TR" sz="2954" b="1" i="0" dirty="0">
                <a:solidFill>
                  <a:srgbClr val="000099"/>
                </a:solidFill>
                <a:latin typeface="Tahoma" pitchFamily="34" charset="0"/>
              </a:rPr>
              <a:t>Anne-Bebek Paketi</a:t>
            </a:r>
            <a:r>
              <a:rPr lang="tr-TR" sz="2954" b="1" i="0" dirty="0">
                <a:solidFill>
                  <a:schemeClr val="tx1"/>
                </a:solidFill>
                <a:latin typeface="Tahoma" pitchFamily="34" charset="0"/>
              </a:rPr>
              <a:t>”</a:t>
            </a:r>
            <a:r>
              <a:rPr lang="tr-TR" sz="2954" i="0" dirty="0">
                <a:solidFill>
                  <a:schemeClr val="tx1"/>
                </a:solidFill>
                <a:latin typeface="Tahoma" pitchFamily="34" charset="0"/>
              </a:rPr>
              <a:t> </a:t>
            </a:r>
            <a:br>
              <a:rPr lang="tr-TR" sz="2954" i="0" dirty="0">
                <a:solidFill>
                  <a:schemeClr val="tx1"/>
                </a:solidFill>
                <a:latin typeface="Tahoma" pitchFamily="34" charset="0"/>
              </a:rPr>
            </a:br>
            <a:r>
              <a:rPr lang="tr-TR" sz="2954" i="0" dirty="0">
                <a:solidFill>
                  <a:schemeClr val="tx1"/>
                </a:solidFill>
                <a:latin typeface="Tahoma" pitchFamily="34" charset="0"/>
              </a:rPr>
              <a:t>geliştirilmiştir. Bu Paket, </a:t>
            </a:r>
            <a:br>
              <a:rPr lang="tr-TR" sz="2954" i="0" dirty="0">
                <a:solidFill>
                  <a:schemeClr val="tx1"/>
                </a:solidFill>
                <a:latin typeface="Tahoma" pitchFamily="34" charset="0"/>
              </a:rPr>
            </a:br>
            <a:r>
              <a:rPr lang="tr-TR" sz="2954" i="0" dirty="0">
                <a:solidFill>
                  <a:schemeClr val="tx1"/>
                </a:solidFill>
                <a:latin typeface="Tahoma" pitchFamily="34" charset="0"/>
              </a:rPr>
              <a:t>anne ve çocuk sağlığında </a:t>
            </a:r>
            <a:br>
              <a:rPr lang="tr-TR" sz="2954" i="0" dirty="0">
                <a:solidFill>
                  <a:schemeClr val="tx1"/>
                </a:solidFill>
                <a:latin typeface="Tahoma" pitchFamily="34" charset="0"/>
              </a:rPr>
            </a:br>
            <a:r>
              <a:rPr lang="tr-TR" sz="2954" i="0" dirty="0">
                <a:solidFill>
                  <a:schemeClr val="tx1"/>
                </a:solidFill>
                <a:latin typeface="Tahoma" pitchFamily="34" charset="0"/>
              </a:rPr>
              <a:t>girişim </a:t>
            </a:r>
            <a:r>
              <a:rPr lang="tr-TR" sz="2954" dirty="0">
                <a:solidFill>
                  <a:schemeClr val="tx1"/>
                </a:solidFill>
                <a:latin typeface="Tahoma" pitchFamily="34" charset="0"/>
              </a:rPr>
              <a:t>(müdahale)</a:t>
            </a:r>
            <a:r>
              <a:rPr lang="tr-TR" sz="2954" i="0" dirty="0">
                <a:solidFill>
                  <a:schemeClr val="tx1"/>
                </a:solidFill>
                <a:latin typeface="Tahoma" pitchFamily="34" charset="0"/>
              </a:rPr>
              <a:t> ve </a:t>
            </a:r>
            <a:br>
              <a:rPr lang="tr-TR" sz="2954" i="0" dirty="0">
                <a:solidFill>
                  <a:schemeClr val="tx1"/>
                </a:solidFill>
                <a:latin typeface="Tahoma" pitchFamily="34" charset="0"/>
              </a:rPr>
            </a:br>
            <a:r>
              <a:rPr lang="tr-TR" sz="2954" i="0" dirty="0">
                <a:solidFill>
                  <a:schemeClr val="tx1"/>
                </a:solidFill>
                <a:latin typeface="Tahoma" pitchFamily="34" charset="0"/>
              </a:rPr>
              <a:t>eylemleri yönlendiren, </a:t>
            </a:r>
            <a:br>
              <a:rPr lang="tr-TR" sz="2954" i="0" dirty="0">
                <a:solidFill>
                  <a:schemeClr val="tx1"/>
                </a:solidFill>
                <a:latin typeface="Tahoma" pitchFamily="34" charset="0"/>
              </a:rPr>
            </a:br>
            <a:r>
              <a:rPr lang="tr-TR" sz="2954" i="0" dirty="0">
                <a:solidFill>
                  <a:schemeClr val="tx1"/>
                </a:solidFill>
                <a:latin typeface="Tahoma" pitchFamily="34" charset="0"/>
              </a:rPr>
              <a:t>rehberlik yapan </a:t>
            </a:r>
            <a:br>
              <a:rPr lang="tr-TR" sz="2954" i="0" dirty="0">
                <a:solidFill>
                  <a:schemeClr val="tx1"/>
                </a:solidFill>
                <a:latin typeface="Tahoma" pitchFamily="34" charset="0"/>
              </a:rPr>
            </a:br>
            <a:r>
              <a:rPr lang="tr-TR" sz="2954" i="0" dirty="0">
                <a:solidFill>
                  <a:schemeClr val="tx1"/>
                </a:solidFill>
                <a:latin typeface="Tahoma" pitchFamily="34" charset="0"/>
              </a:rPr>
              <a:t>teknik bir araçtır.</a:t>
            </a:r>
            <a:br>
              <a:rPr lang="tr-TR" sz="2954" i="0" dirty="0">
                <a:solidFill>
                  <a:schemeClr val="tx1"/>
                </a:solidFill>
                <a:latin typeface="Tahoma" pitchFamily="34" charset="0"/>
              </a:rPr>
            </a:br>
            <a:endParaRPr lang="tr-TR" sz="2954" b="1" i="0" dirty="0">
              <a:solidFill>
                <a:schemeClr val="tx1"/>
              </a:solidFill>
              <a:latin typeface="Tahoma" pitchFamily="34" charset="0"/>
            </a:endParaRPr>
          </a:p>
        </p:txBody>
      </p:sp>
      <p:pic>
        <p:nvPicPr>
          <p:cNvPr id="23554" name="Picture 2" descr="WHO - Safe motherhood ile ilgili görsel sonucu"/>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99992" y="2492896"/>
            <a:ext cx="4316016" cy="3812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02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rgbClr val="FFFFFF"/>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8582" y="404664"/>
            <a:ext cx="8840367" cy="1487635"/>
          </a:xfrm>
          <a:solidFill>
            <a:srgbClr val="FFFFFF"/>
          </a:solidFill>
          <a:ln w="57150">
            <a:solidFill>
              <a:srgbClr val="000066"/>
            </a:solidFill>
          </a:ln>
        </p:spPr>
        <p:txBody>
          <a:bodyPr/>
          <a:lstStyle/>
          <a:p>
            <a:pPr algn="ctr" eaLnBrk="1" hangingPunct="1">
              <a:defRPr/>
            </a:pPr>
            <a:r>
              <a:rPr lang="tr-TR" sz="3323" b="1" i="0" dirty="0">
                <a:solidFill>
                  <a:srgbClr val="000099"/>
                </a:solidFill>
                <a:latin typeface="Calibri" panose="020F0502020204030204" pitchFamily="34" charset="0"/>
                <a:cs typeface="Times New Roman" pitchFamily="18" charset="0"/>
              </a:rPr>
              <a:t>1000 kişilik </a:t>
            </a:r>
            <a:r>
              <a:rPr lang="tr-TR" sz="3323" b="1" dirty="0">
                <a:solidFill>
                  <a:srgbClr val="000099"/>
                </a:solidFill>
                <a:latin typeface="Calibri" panose="020F0502020204030204" pitchFamily="34" charset="0"/>
                <a:cs typeface="Times New Roman" pitchFamily="18" charset="0"/>
              </a:rPr>
              <a:t>varsayımsal</a:t>
            </a:r>
            <a:r>
              <a:rPr lang="tr-TR" sz="3323" b="1" i="0" dirty="0">
                <a:solidFill>
                  <a:srgbClr val="000099"/>
                </a:solidFill>
                <a:latin typeface="Calibri" panose="020F0502020204030204" pitchFamily="34" charset="0"/>
                <a:cs typeface="Times New Roman" pitchFamily="18" charset="0"/>
              </a:rPr>
              <a:t> bir toplulukta doğumlar, </a:t>
            </a:r>
            <a:br>
              <a:rPr lang="tr-TR" sz="3323" b="1" i="0" dirty="0">
                <a:solidFill>
                  <a:srgbClr val="000099"/>
                </a:solidFill>
                <a:latin typeface="Calibri" panose="020F0502020204030204" pitchFamily="34" charset="0"/>
                <a:cs typeface="Times New Roman" pitchFamily="18" charset="0"/>
              </a:rPr>
            </a:br>
            <a:r>
              <a:rPr lang="tr-TR" sz="3323" b="1" i="0" dirty="0">
                <a:solidFill>
                  <a:srgbClr val="000099"/>
                </a:solidFill>
                <a:latin typeface="Calibri" panose="020F0502020204030204" pitchFamily="34" charset="0"/>
                <a:cs typeface="Times New Roman" pitchFamily="18" charset="0"/>
              </a:rPr>
              <a:t>ölümler ve doğal nüfus artış hızı ilişkisi..</a:t>
            </a:r>
            <a:endParaRPr lang="en-GB" sz="3323" b="1" i="0" dirty="0">
              <a:solidFill>
                <a:srgbClr val="000099"/>
              </a:solidFill>
              <a:latin typeface="Calibri" panose="020F0502020204030204" pitchFamily="34" charset="0"/>
              <a:cs typeface="Times New Roman" pitchFamily="18" charset="0"/>
            </a:endParaRPr>
          </a:p>
        </p:txBody>
      </p:sp>
      <p:sp>
        <p:nvSpPr>
          <p:cNvPr id="9" name="Date Placeholder 2"/>
          <p:cNvSpPr>
            <a:spLocks noGrp="1"/>
          </p:cNvSpPr>
          <p:nvPr>
            <p:ph type="dt" sz="quarter" idx="10"/>
          </p:nvPr>
        </p:nvSpPr>
        <p:spPr>
          <a:xfrm>
            <a:off x="849740" y="6391345"/>
            <a:ext cx="1781908"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fld id="{EBD11A25-C54D-4853-B6BF-38BD23CE69A3}" type="datetime1">
              <a:rPr lang="tr-TR" sz="1400">
                <a:solidFill>
                  <a:srgbClr val="000000"/>
                </a:solidFill>
                <a:latin typeface="Calibri" panose="020F0502020204030204" pitchFamily="34" charset="0"/>
                <a:ea typeface="Tahoma" panose="020B0604030504040204" pitchFamily="34" charset="0"/>
                <a:cs typeface="Tahoma" panose="020B0604030504040204" pitchFamily="34" charset="0"/>
              </a:rPr>
              <a:pPr defTabSz="844083" eaLnBrk="1" hangingPunct="1"/>
              <a:t>20.05.2019</a:t>
            </a:fld>
            <a:endParaRPr lang="tr-TR" sz="1400" dirty="0">
              <a:solidFill>
                <a:srgbClr val="000000"/>
              </a:solidFill>
              <a:latin typeface="Calibri" panose="020F0502020204030204" pitchFamily="34" charset="0"/>
              <a:ea typeface="Tahoma" panose="020B0604030504040204" pitchFamily="34" charset="0"/>
              <a:cs typeface="Tahoma" panose="020B0604030504040204" pitchFamily="34" charset="0"/>
            </a:endParaRPr>
          </a:p>
        </p:txBody>
      </p:sp>
      <p:sp>
        <p:nvSpPr>
          <p:cNvPr id="10" name="Footer Placeholder 3"/>
          <p:cNvSpPr>
            <a:spLocks noGrp="1"/>
          </p:cNvSpPr>
          <p:nvPr>
            <p:ph type="ftr" sz="quarter" idx="11"/>
          </p:nvPr>
        </p:nvSpPr>
        <p:spPr>
          <a:xfrm>
            <a:off x="3165048" y="6391345"/>
            <a:ext cx="28956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r>
              <a:rPr lang="tr-TR" sz="1400" dirty="0">
                <a:solidFill>
                  <a:srgbClr val="0000CC"/>
                </a:solidFill>
                <a:latin typeface="Calibri" panose="020F0502020204030204" pitchFamily="34" charset="0"/>
                <a:ea typeface="Tahoma" panose="020B0604030504040204" pitchFamily="34" charset="0"/>
                <a:cs typeface="Tahoma" panose="020B0604030504040204" pitchFamily="34" charset="0"/>
              </a:rPr>
              <a:t>www.ahmetsaltik.net </a:t>
            </a:r>
          </a:p>
        </p:txBody>
      </p:sp>
      <p:sp>
        <p:nvSpPr>
          <p:cNvPr id="11" name="Slide Number Placeholder 4"/>
          <p:cNvSpPr>
            <a:spLocks noGrp="1"/>
          </p:cNvSpPr>
          <p:nvPr>
            <p:ph type="sldNum" sz="quarter" idx="12"/>
          </p:nvPr>
        </p:nvSpPr>
        <p:spPr>
          <a:xfrm>
            <a:off x="6898412" y="6391345"/>
            <a:ext cx="19050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fld id="{BC745EB4-AAE7-4958-A859-07D743D67EAB}" type="slidenum">
              <a:rPr lang="tr-TR" sz="1400">
                <a:solidFill>
                  <a:srgbClr val="000000"/>
                </a:solidFill>
                <a:latin typeface="Calibri" panose="020F0502020204030204" pitchFamily="34" charset="0"/>
                <a:ea typeface="Tahoma" panose="020B0604030504040204" pitchFamily="34" charset="0"/>
                <a:cs typeface="Tahoma" panose="020B0604030504040204" pitchFamily="34" charset="0"/>
              </a:rPr>
              <a:pPr defTabSz="844083" eaLnBrk="1" hangingPunct="1"/>
              <a:t>56</a:t>
            </a:fld>
            <a:endParaRPr lang="tr-TR" sz="1400">
              <a:solidFill>
                <a:srgbClr val="000000"/>
              </a:solidFill>
              <a:latin typeface="Calibri" panose="020F0502020204030204" pitchFamily="34" charset="0"/>
              <a:ea typeface="Tahoma" panose="020B0604030504040204" pitchFamily="34" charset="0"/>
              <a:cs typeface="Tahoma" panose="020B0604030504040204" pitchFamily="34" charset="0"/>
            </a:endParaRPr>
          </a:p>
        </p:txBody>
      </p:sp>
      <p:sp>
        <p:nvSpPr>
          <p:cNvPr id="12" name="Metin kutusu 2">
            <a:extLst>
              <a:ext uri="{FF2B5EF4-FFF2-40B4-BE49-F238E27FC236}">
                <a16:creationId xmlns:a16="http://schemas.microsoft.com/office/drawing/2014/main" id="{DE74FF22-D68F-4CEB-9BDA-95A8077F39ED}"/>
              </a:ext>
            </a:extLst>
          </p:cNvPr>
          <p:cNvSpPr txBox="1"/>
          <p:nvPr/>
        </p:nvSpPr>
        <p:spPr>
          <a:xfrm>
            <a:off x="650334" y="2865586"/>
            <a:ext cx="3256976" cy="490134"/>
          </a:xfrm>
          <a:prstGeom prst="rect">
            <a:avLst/>
          </a:prstGeom>
          <a:noFill/>
          <a:ln w="57150">
            <a:solidFill>
              <a:srgbClr val="4F81BD"/>
            </a:solidFill>
          </a:ln>
        </p:spPr>
        <p:txBody>
          <a:bodyPr wrap="square" rtlCol="0">
            <a:spAutoFit/>
          </a:bodyPr>
          <a:lstStyle/>
          <a:p>
            <a:pPr defTabSz="844083" fontAlgn="auto">
              <a:spcBef>
                <a:spcPts val="0"/>
              </a:spcBef>
              <a:spcAft>
                <a:spcPts val="0"/>
              </a:spcAft>
              <a:defRPr/>
            </a:pPr>
            <a:r>
              <a:rPr lang="tr-TR" sz="2585" b="1" kern="0" dirty="0">
                <a:solidFill>
                  <a:prstClr val="black"/>
                </a:solidFill>
                <a:latin typeface="Calibri"/>
                <a:cs typeface="+mn-cs"/>
              </a:rPr>
              <a:t>          1000 NÜFUS</a:t>
            </a:r>
          </a:p>
        </p:txBody>
      </p:sp>
      <p:sp>
        <p:nvSpPr>
          <p:cNvPr id="13" name="Metin kutusu 9">
            <a:extLst>
              <a:ext uri="{FF2B5EF4-FFF2-40B4-BE49-F238E27FC236}">
                <a16:creationId xmlns:a16="http://schemas.microsoft.com/office/drawing/2014/main" id="{F16D0AF2-3E88-4C1E-9FE1-AEF2F700355D}"/>
              </a:ext>
            </a:extLst>
          </p:cNvPr>
          <p:cNvSpPr txBox="1"/>
          <p:nvPr/>
        </p:nvSpPr>
        <p:spPr>
          <a:xfrm>
            <a:off x="4146359" y="2912757"/>
            <a:ext cx="3934385" cy="433196"/>
          </a:xfrm>
          <a:prstGeom prst="rect">
            <a:avLst/>
          </a:prstGeom>
          <a:noFill/>
          <a:ln w="57150">
            <a:solidFill>
              <a:srgbClr val="4F81BD"/>
            </a:solidFill>
          </a:ln>
        </p:spPr>
        <p:txBody>
          <a:bodyPr wrap="square" rtlCol="0">
            <a:spAutoFit/>
          </a:bodyPr>
          <a:lstStyle/>
          <a:p>
            <a:pPr algn="ctr" defTabSz="844083" fontAlgn="auto">
              <a:spcBef>
                <a:spcPts val="0"/>
              </a:spcBef>
              <a:spcAft>
                <a:spcPts val="0"/>
              </a:spcAft>
              <a:defRPr/>
            </a:pPr>
            <a:r>
              <a:rPr lang="tr-TR" sz="2215" b="1" kern="0" dirty="0">
                <a:solidFill>
                  <a:prstClr val="black"/>
                </a:solidFill>
                <a:latin typeface="Calibri"/>
                <a:cs typeface="+mn-cs"/>
              </a:rPr>
              <a:t>20 Canlı DOĞUM</a:t>
            </a:r>
          </a:p>
        </p:txBody>
      </p:sp>
      <p:sp>
        <p:nvSpPr>
          <p:cNvPr id="14" name="Metin kutusu 10">
            <a:extLst>
              <a:ext uri="{FF2B5EF4-FFF2-40B4-BE49-F238E27FC236}">
                <a16:creationId xmlns:a16="http://schemas.microsoft.com/office/drawing/2014/main" id="{A401E0BE-BCC7-433A-9FEA-1D85B7F74281}"/>
              </a:ext>
            </a:extLst>
          </p:cNvPr>
          <p:cNvSpPr txBox="1"/>
          <p:nvPr/>
        </p:nvSpPr>
        <p:spPr>
          <a:xfrm>
            <a:off x="4146359" y="2271690"/>
            <a:ext cx="1685790" cy="433196"/>
          </a:xfrm>
          <a:prstGeom prst="rect">
            <a:avLst/>
          </a:prstGeom>
          <a:noFill/>
          <a:ln w="57150">
            <a:solidFill>
              <a:srgbClr val="4F81BD"/>
            </a:solidFill>
          </a:ln>
        </p:spPr>
        <p:txBody>
          <a:bodyPr wrap="square" rtlCol="0">
            <a:spAutoFit/>
          </a:bodyPr>
          <a:lstStyle/>
          <a:p>
            <a:pPr algn="ctr" defTabSz="844083" fontAlgn="auto">
              <a:spcBef>
                <a:spcPts val="0"/>
              </a:spcBef>
              <a:spcAft>
                <a:spcPts val="0"/>
              </a:spcAft>
              <a:defRPr/>
            </a:pPr>
            <a:r>
              <a:rPr lang="tr-TR" sz="2215" b="1" kern="0" dirty="0">
                <a:solidFill>
                  <a:prstClr val="black"/>
                </a:solidFill>
                <a:latin typeface="Calibri"/>
                <a:cs typeface="+mn-cs"/>
              </a:rPr>
              <a:t>8 ÖLÜM</a:t>
            </a:r>
          </a:p>
        </p:txBody>
      </p:sp>
      <p:sp>
        <p:nvSpPr>
          <p:cNvPr id="15" name="Metin kutusu 11">
            <a:extLst>
              <a:ext uri="{FF2B5EF4-FFF2-40B4-BE49-F238E27FC236}">
                <a16:creationId xmlns:a16="http://schemas.microsoft.com/office/drawing/2014/main" id="{C596BF2D-4FCB-42A8-A492-DD29CC7DA9AD}"/>
              </a:ext>
            </a:extLst>
          </p:cNvPr>
          <p:cNvSpPr txBox="1"/>
          <p:nvPr/>
        </p:nvSpPr>
        <p:spPr>
          <a:xfrm>
            <a:off x="5834909" y="2271690"/>
            <a:ext cx="2254935" cy="433196"/>
          </a:xfrm>
          <a:prstGeom prst="rect">
            <a:avLst/>
          </a:prstGeom>
          <a:noFill/>
          <a:ln w="57150">
            <a:solidFill>
              <a:srgbClr val="4F81BD"/>
            </a:solidFill>
          </a:ln>
        </p:spPr>
        <p:txBody>
          <a:bodyPr wrap="square" rtlCol="0">
            <a:spAutoFit/>
          </a:bodyPr>
          <a:lstStyle/>
          <a:p>
            <a:pPr defTabSz="844083" fontAlgn="auto">
              <a:spcBef>
                <a:spcPts val="0"/>
              </a:spcBef>
              <a:spcAft>
                <a:spcPts val="0"/>
              </a:spcAft>
              <a:defRPr/>
            </a:pPr>
            <a:r>
              <a:rPr lang="tr-TR" sz="2215" b="1" kern="0" dirty="0">
                <a:solidFill>
                  <a:srgbClr val="C00000"/>
                </a:solidFill>
                <a:latin typeface="Calibri"/>
                <a:cs typeface="+mn-cs"/>
              </a:rPr>
              <a:t>12 NÜFUS ARTIŞI</a:t>
            </a:r>
          </a:p>
        </p:txBody>
      </p:sp>
      <p:sp>
        <p:nvSpPr>
          <p:cNvPr id="16" name="Arrow: Notched Right 15">
            <a:extLst>
              <a:ext uri="{FF2B5EF4-FFF2-40B4-BE49-F238E27FC236}">
                <a16:creationId xmlns:a16="http://schemas.microsoft.com/office/drawing/2014/main" id="{5E88EA9C-9CE3-4036-9C6E-1591923D446D}"/>
              </a:ext>
            </a:extLst>
          </p:cNvPr>
          <p:cNvSpPr/>
          <p:nvPr/>
        </p:nvSpPr>
        <p:spPr>
          <a:xfrm>
            <a:off x="517396" y="3450761"/>
            <a:ext cx="7977915" cy="894831"/>
          </a:xfrm>
          <a:prstGeom prst="notchedRightArrow">
            <a:avLst/>
          </a:prstGeom>
          <a:solidFill>
            <a:srgbClr val="4F81BD"/>
          </a:solidFill>
          <a:ln w="25400" cap="flat" cmpd="sng" algn="ctr">
            <a:solidFill>
              <a:srgbClr val="4F81BD">
                <a:shade val="50000"/>
              </a:srgbClr>
            </a:solidFill>
            <a:prstDash val="solid"/>
          </a:ln>
          <a:effectLst/>
        </p:spPr>
        <p:txBody>
          <a:bodyPr rtlCol="0" anchor="ctr"/>
          <a:lstStyle/>
          <a:p>
            <a:pPr algn="ctr" defTabSz="844083" fontAlgn="auto">
              <a:spcBef>
                <a:spcPts val="0"/>
              </a:spcBef>
              <a:spcAft>
                <a:spcPts val="0"/>
              </a:spcAft>
              <a:defRPr/>
            </a:pPr>
            <a:r>
              <a:rPr lang="tr-TR" sz="2585" b="1" kern="0" spc="277" dirty="0">
                <a:solidFill>
                  <a:srgbClr val="FFFF00"/>
                </a:solidFill>
                <a:latin typeface="Calibri"/>
                <a:cs typeface="+mn-cs"/>
              </a:rPr>
              <a:t>1 yıllık sürede..</a:t>
            </a:r>
          </a:p>
        </p:txBody>
      </p:sp>
      <p:sp>
        <p:nvSpPr>
          <p:cNvPr id="2" name="TextBox 1">
            <a:extLst>
              <a:ext uri="{FF2B5EF4-FFF2-40B4-BE49-F238E27FC236}">
                <a16:creationId xmlns:a16="http://schemas.microsoft.com/office/drawing/2014/main" id="{8F8CA5F5-3378-4C1B-8111-9D75D342A962}"/>
              </a:ext>
            </a:extLst>
          </p:cNvPr>
          <p:cNvSpPr txBox="1"/>
          <p:nvPr/>
        </p:nvSpPr>
        <p:spPr>
          <a:xfrm>
            <a:off x="72872" y="4359565"/>
            <a:ext cx="8952546" cy="201208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844083"/>
            <a:br>
              <a:rPr lang="tr-TR" sz="800" dirty="0">
                <a:solidFill>
                  <a:srgbClr val="000000"/>
                </a:solidFill>
                <a:latin typeface="Calibri" panose="020F0502020204030204" pitchFamily="34" charset="0"/>
              </a:rPr>
            </a:br>
            <a:r>
              <a:rPr lang="tr-TR" sz="2215" dirty="0">
                <a:solidFill>
                  <a:srgbClr val="000000"/>
                </a:solidFill>
                <a:latin typeface="Calibri" panose="020F0502020204030204" pitchFamily="34" charset="0"/>
              </a:rPr>
              <a:t>NAH 2018 sonunda Türkiye’de %1, 47; Dünyada %1,15 (UNFPA)..</a:t>
            </a:r>
            <a:br>
              <a:rPr lang="tr-TR" sz="2215" dirty="0">
                <a:solidFill>
                  <a:srgbClr val="000000"/>
                </a:solidFill>
                <a:latin typeface="Calibri" panose="020F0502020204030204" pitchFamily="34" charset="0"/>
              </a:rPr>
            </a:br>
            <a:r>
              <a:rPr lang="tr-TR" sz="2215" dirty="0">
                <a:solidFill>
                  <a:srgbClr val="000000"/>
                </a:solidFill>
                <a:latin typeface="Calibri" panose="020F0502020204030204" pitchFamily="34" charset="0"/>
              </a:rPr>
              <a:t>Dünyadan %0,32 daha yüksek. 2018’de 1,2 milyon nüfus artışı oldu TR’de!</a:t>
            </a:r>
            <a:br>
              <a:rPr lang="tr-TR" sz="2215" dirty="0">
                <a:solidFill>
                  <a:srgbClr val="000000"/>
                </a:solidFill>
                <a:latin typeface="Calibri" panose="020F0502020204030204" pitchFamily="34" charset="0"/>
              </a:rPr>
            </a:br>
            <a:r>
              <a:rPr lang="tr-TR" sz="2215" dirty="0">
                <a:solidFill>
                  <a:srgbClr val="000000"/>
                </a:solidFill>
                <a:latin typeface="Calibri" panose="020F0502020204030204" pitchFamily="34" charset="0"/>
              </a:rPr>
              <a:t>Dünyada ise her yıl 80 milyon dolayında artış. 11 Temmuz 2017 Dünya Nüfus Gününde küresel nüfus 7,5 milyarı aştı. Bu nüfusa, bu tüketim düzeyi ile </a:t>
            </a:r>
            <a:br>
              <a:rPr lang="tr-TR" sz="2215" dirty="0">
                <a:solidFill>
                  <a:srgbClr val="000000"/>
                </a:solidFill>
                <a:latin typeface="Calibri" panose="020F0502020204030204" pitchFamily="34" charset="0"/>
              </a:rPr>
            </a:br>
            <a:r>
              <a:rPr lang="tr-TR" sz="2215" dirty="0">
                <a:solidFill>
                  <a:srgbClr val="000000"/>
                </a:solidFill>
                <a:latin typeface="Calibri" panose="020F0502020204030204" pitchFamily="34" charset="0"/>
              </a:rPr>
              <a:t>1,7 Dünya gerek; açıkçası </a:t>
            </a:r>
            <a:r>
              <a:rPr lang="tr-TR" sz="2215" b="1" i="1" dirty="0">
                <a:solidFill>
                  <a:srgbClr val="C00000"/>
                </a:solidFill>
                <a:highlight>
                  <a:srgbClr val="FFFF00"/>
                </a:highlight>
                <a:latin typeface="Calibri" panose="020F0502020204030204" pitchFamily="34" charset="0"/>
              </a:rPr>
              <a:t>gelecek kuşakların yaşam hakkını çalıyoruz!</a:t>
            </a:r>
            <a:br>
              <a:rPr lang="tr-TR" sz="2215" b="1" i="1" dirty="0">
                <a:solidFill>
                  <a:srgbClr val="C00000"/>
                </a:solidFill>
                <a:highlight>
                  <a:srgbClr val="FFFF00"/>
                </a:highlight>
                <a:latin typeface="Calibri" panose="020F0502020204030204" pitchFamily="34" charset="0"/>
              </a:rPr>
            </a:br>
            <a:endParaRPr lang="tr-TR" sz="600" b="1" i="1" dirty="0">
              <a:solidFill>
                <a:srgbClr val="C00000"/>
              </a:solidFill>
              <a:highlight>
                <a:srgbClr val="FFFF00"/>
              </a:highlight>
              <a:latin typeface="Calibri" panose="020F0502020204030204" pitchFamily="34" charset="0"/>
            </a:endParaRPr>
          </a:p>
        </p:txBody>
      </p:sp>
    </p:spTree>
    <p:extLst>
      <p:ext uri="{BB962C8B-B14F-4D97-AF65-F5344CB8AC3E}">
        <p14:creationId xmlns:p14="http://schemas.microsoft.com/office/powerpoint/2010/main" val="3977545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188809" y="240327"/>
            <a:ext cx="8776612" cy="1316465"/>
          </a:xfrm>
        </p:spPr>
        <p:style>
          <a:lnRef idx="1">
            <a:schemeClr val="accent3"/>
          </a:lnRef>
          <a:fillRef idx="2">
            <a:schemeClr val="accent3"/>
          </a:fillRef>
          <a:effectRef idx="1">
            <a:schemeClr val="accent3"/>
          </a:effectRef>
          <a:fontRef idx="minor">
            <a:schemeClr val="dk1"/>
          </a:fontRef>
        </p:style>
        <p:txBody>
          <a:bodyPr/>
          <a:lstStyle/>
          <a:p>
            <a:r>
              <a:rPr lang="tr-TR" sz="3323" dirty="0"/>
              <a:t>Dünya Ekonomik Forumu’ndan Yeni Gösterge : </a:t>
            </a:r>
            <a:r>
              <a:rPr lang="tr-TR" b="1" i="1" spc="554" dirty="0">
                <a:solidFill>
                  <a:srgbClr val="800080"/>
                </a:solidFill>
                <a:highlight>
                  <a:srgbClr val="FFFF00"/>
                </a:highlight>
              </a:rPr>
              <a:t>Kapsayıcı Kalkınma İndeksi</a:t>
            </a:r>
          </a:p>
        </p:txBody>
      </p:sp>
      <p:sp>
        <p:nvSpPr>
          <p:cNvPr id="8" name="Date Placeholder 2"/>
          <p:cNvSpPr>
            <a:spLocks noGrp="1"/>
          </p:cNvSpPr>
          <p:nvPr>
            <p:ph type="dt" sz="quarter" idx="10"/>
          </p:nvPr>
        </p:nvSpPr>
        <p:spPr>
          <a:xfrm>
            <a:off x="384458" y="6476338"/>
            <a:ext cx="2133600" cy="337038"/>
          </a:xfrm>
        </p:spPr>
        <p:txBody>
          <a:bodyPr/>
          <a:lstStyle/>
          <a:p>
            <a:pPr defTabSz="844083"/>
            <a:fld id="{2F326867-475C-4BCF-A94A-9BE2FE6039DB}" type="datetime1">
              <a:rPr lang="tr-TR" sz="1662">
                <a:solidFill>
                  <a:prstClr val="black"/>
                </a:solidFill>
                <a:latin typeface="Calibri"/>
              </a:rPr>
              <a:pPr defTabSz="844083"/>
              <a:t>20.05.2019</a:t>
            </a:fld>
            <a:endParaRPr lang="en-US" sz="1662" dirty="0">
              <a:solidFill>
                <a:prstClr val="black"/>
              </a:solidFill>
              <a:latin typeface="Calibri"/>
            </a:endParaRPr>
          </a:p>
        </p:txBody>
      </p:sp>
      <p:sp>
        <p:nvSpPr>
          <p:cNvPr id="9" name="Footer Placeholder 3"/>
          <p:cNvSpPr>
            <a:spLocks noGrp="1"/>
          </p:cNvSpPr>
          <p:nvPr>
            <p:ph type="ftr" sz="quarter" idx="11"/>
          </p:nvPr>
        </p:nvSpPr>
        <p:spPr>
          <a:xfrm>
            <a:off x="3051458" y="6476338"/>
            <a:ext cx="2895600" cy="337038"/>
          </a:xfrm>
        </p:spPr>
        <p:txBody>
          <a:bodyPr/>
          <a:lstStyle/>
          <a:p>
            <a:pPr defTabSz="844083"/>
            <a:r>
              <a:rPr lang="en-US" sz="1662" dirty="0">
                <a:solidFill>
                  <a:prstClr val="black">
                    <a:tint val="75000"/>
                  </a:prstClr>
                </a:solidFill>
                <a:latin typeface="Calibri"/>
                <a:hlinkClick r:id="rId3"/>
              </a:rPr>
              <a:t>www.ahmetsaltik.net</a:t>
            </a:r>
            <a:endParaRPr lang="en-US" sz="1662" dirty="0">
              <a:solidFill>
                <a:prstClr val="black">
                  <a:tint val="75000"/>
                </a:prstClr>
              </a:solidFill>
              <a:latin typeface="Calibri"/>
            </a:endParaRPr>
          </a:p>
        </p:txBody>
      </p:sp>
      <p:sp>
        <p:nvSpPr>
          <p:cNvPr id="10" name="Slide Number Placeholder 4"/>
          <p:cNvSpPr>
            <a:spLocks noGrp="1"/>
          </p:cNvSpPr>
          <p:nvPr>
            <p:ph type="sldNum" sz="quarter" idx="12"/>
          </p:nvPr>
        </p:nvSpPr>
        <p:spPr>
          <a:xfrm>
            <a:off x="6480458" y="6476338"/>
            <a:ext cx="2133600" cy="337038"/>
          </a:xfrm>
        </p:spPr>
        <p:txBody>
          <a:bodyPr/>
          <a:lstStyle/>
          <a:p>
            <a:pPr defTabSz="844083"/>
            <a:fld id="{570F66D8-5973-425B-8DB1-888EFE883B0A}" type="slidenum">
              <a:rPr lang="en-US" sz="1662">
                <a:solidFill>
                  <a:prstClr val="black"/>
                </a:solidFill>
                <a:latin typeface="Calibri"/>
              </a:rPr>
              <a:pPr defTabSz="844083"/>
              <a:t>57</a:t>
            </a:fld>
            <a:endParaRPr lang="en-US" sz="1662" dirty="0">
              <a:solidFill>
                <a:prstClr val="black"/>
              </a:solidFill>
              <a:latin typeface="Calibri"/>
            </a:endParaRPr>
          </a:p>
        </p:txBody>
      </p:sp>
      <p:sp>
        <p:nvSpPr>
          <p:cNvPr id="3" name="Dikdörtgen 2">
            <a:extLst>
              <a:ext uri="{FF2B5EF4-FFF2-40B4-BE49-F238E27FC236}">
                <a16:creationId xmlns:a16="http://schemas.microsoft.com/office/drawing/2014/main" id="{149AB746-30F3-4F1F-9887-68CCE2F83D8B}"/>
              </a:ext>
            </a:extLst>
          </p:cNvPr>
          <p:cNvSpPr/>
          <p:nvPr/>
        </p:nvSpPr>
        <p:spPr>
          <a:xfrm>
            <a:off x="122341" y="1757995"/>
            <a:ext cx="6842541" cy="454188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defTabSz="844083">
              <a:lnSpc>
                <a:spcPct val="120000"/>
              </a:lnSpc>
            </a:pPr>
            <a:br>
              <a:rPr lang="tr-TR" sz="554" dirty="0">
                <a:solidFill>
                  <a:prstClr val="black"/>
                </a:solidFill>
                <a:latin typeface="Calibri"/>
              </a:rPr>
            </a:br>
            <a:r>
              <a:rPr lang="tr-TR" sz="2031" dirty="0">
                <a:solidFill>
                  <a:prstClr val="black"/>
                </a:solidFill>
                <a:latin typeface="Calibri"/>
              </a:rPr>
              <a:t>Dünya Ekonomik Forumu’ndan önemli katkı, yeni geliştirilen </a:t>
            </a:r>
            <a:br>
              <a:rPr lang="tr-TR" sz="2031" dirty="0">
                <a:solidFill>
                  <a:prstClr val="black"/>
                </a:solidFill>
                <a:latin typeface="Calibri"/>
              </a:rPr>
            </a:br>
            <a:r>
              <a:rPr lang="tr-TR" sz="2031" dirty="0">
                <a:solidFill>
                  <a:prstClr val="black"/>
                </a:solidFill>
                <a:latin typeface="Calibri"/>
              </a:rPr>
              <a:t>bir sosyal gösterge : </a:t>
            </a:r>
            <a:r>
              <a:rPr lang="tr-TR" sz="2215" b="1" i="1" spc="277" dirty="0">
                <a:solidFill>
                  <a:prstClr val="black"/>
                </a:solidFill>
                <a:highlight>
                  <a:srgbClr val="00FFFF"/>
                </a:highlight>
                <a:latin typeface="Calibri"/>
              </a:rPr>
              <a:t>Kapsayıcı Kalkınma Endeksi</a:t>
            </a:r>
            <a:r>
              <a:rPr lang="tr-TR" sz="2031" b="1" i="1" dirty="0">
                <a:solidFill>
                  <a:prstClr val="black"/>
                </a:solidFill>
                <a:highlight>
                  <a:srgbClr val="00FFFF"/>
                </a:highlight>
                <a:latin typeface="Calibri"/>
              </a:rPr>
              <a:t>,</a:t>
            </a:r>
            <a:r>
              <a:rPr lang="tr-TR" sz="2031" dirty="0">
                <a:solidFill>
                  <a:prstClr val="black"/>
                </a:solidFill>
                <a:latin typeface="Calibri"/>
              </a:rPr>
              <a:t> </a:t>
            </a:r>
            <a:br>
              <a:rPr lang="tr-TR" sz="2031" dirty="0">
                <a:solidFill>
                  <a:prstClr val="black"/>
                </a:solidFill>
                <a:latin typeface="Calibri"/>
              </a:rPr>
            </a:br>
            <a:r>
              <a:rPr lang="tr-TR" sz="2031" dirty="0">
                <a:solidFill>
                  <a:prstClr val="black"/>
                </a:solidFill>
                <a:latin typeface="Calibri"/>
              </a:rPr>
              <a:t>ulusal ekonomileri salt gayri safi yurtiçi hasıla (GSYH) göstergesi ile değil, </a:t>
            </a:r>
            <a:r>
              <a:rPr lang="tr-TR" sz="2031" b="1" i="1" dirty="0">
                <a:solidFill>
                  <a:prstClr val="black"/>
                </a:solidFill>
                <a:latin typeface="Calibri"/>
              </a:rPr>
              <a:t>11 sosyal gösterge </a:t>
            </a:r>
            <a:r>
              <a:rPr lang="tr-TR" sz="2031" dirty="0">
                <a:solidFill>
                  <a:prstClr val="black"/>
                </a:solidFill>
                <a:latin typeface="Calibri"/>
              </a:rPr>
              <a:t>ile değerlendirmeyi amaçlıyor : </a:t>
            </a:r>
            <a:r>
              <a:rPr lang="tr-TR" sz="2031" b="1" i="1" dirty="0">
                <a:solidFill>
                  <a:srgbClr val="800080"/>
                </a:solidFill>
                <a:latin typeface="Calibri"/>
              </a:rPr>
              <a:t>Büyüme, kalkınma, kapsayıcılık, sürdürülebilirlik ve kuşaklar arası eşitlik</a:t>
            </a:r>
            <a:r>
              <a:rPr lang="tr-TR" sz="2031" dirty="0">
                <a:solidFill>
                  <a:prstClr val="black"/>
                </a:solidFill>
                <a:latin typeface="Calibri"/>
              </a:rPr>
              <a:t> ana başlıkları aracılığıyla ulusal gelir büyümesinin ötesinde daha gerçekçi ve anlamlı bir veri seti sunulmakta. </a:t>
            </a:r>
            <a:r>
              <a:rPr lang="tr-TR" sz="2215" b="1" i="1" spc="554" dirty="0">
                <a:solidFill>
                  <a:srgbClr val="C00000"/>
                </a:solidFill>
                <a:latin typeface="Calibri"/>
              </a:rPr>
              <a:t>Büyüme, ne pahasına?</a:t>
            </a:r>
            <a:br>
              <a:rPr lang="tr-TR" sz="2215" b="1" i="1" spc="554" dirty="0">
                <a:solidFill>
                  <a:srgbClr val="C00000"/>
                </a:solidFill>
                <a:latin typeface="Calibri"/>
              </a:rPr>
            </a:br>
            <a:r>
              <a:rPr lang="tr-TR" sz="1939" dirty="0">
                <a:solidFill>
                  <a:prstClr val="black"/>
                </a:solidFill>
                <a:latin typeface="Calibri"/>
              </a:rPr>
              <a:t>(</a:t>
            </a:r>
            <a:r>
              <a:rPr lang="tr-TR" sz="1939" b="1" i="1" dirty="0">
                <a:solidFill>
                  <a:prstClr val="black"/>
                </a:solidFill>
                <a:latin typeface="Calibri"/>
              </a:rPr>
              <a:t>World </a:t>
            </a:r>
            <a:r>
              <a:rPr lang="tr-TR" sz="1939" b="1" i="1" dirty="0" err="1">
                <a:solidFill>
                  <a:prstClr val="black"/>
                </a:solidFill>
                <a:latin typeface="Calibri"/>
              </a:rPr>
              <a:t>Economic</a:t>
            </a:r>
            <a:r>
              <a:rPr lang="tr-TR" sz="1939" b="1" i="1" dirty="0">
                <a:solidFill>
                  <a:prstClr val="black"/>
                </a:solidFill>
                <a:latin typeface="Calibri"/>
              </a:rPr>
              <a:t> Forum</a:t>
            </a:r>
            <a:r>
              <a:rPr lang="tr-TR" sz="1939" dirty="0">
                <a:solidFill>
                  <a:prstClr val="black"/>
                </a:solidFill>
                <a:latin typeface="Calibri"/>
              </a:rPr>
              <a:t>, </a:t>
            </a:r>
            <a:br>
              <a:rPr lang="tr-TR" sz="1939" dirty="0">
                <a:solidFill>
                  <a:prstClr val="black"/>
                </a:solidFill>
                <a:latin typeface="Calibri"/>
              </a:rPr>
            </a:br>
            <a:r>
              <a:rPr lang="tr-TR" sz="1662" i="1" dirty="0">
                <a:solidFill>
                  <a:srgbClr val="0000CC"/>
                </a:solidFill>
                <a:latin typeface="Calibri"/>
              </a:rPr>
              <a:t>https:// www.weforum.org/reports/theinclusive- development-index-2018</a:t>
            </a:r>
            <a:r>
              <a:rPr lang="tr-TR" sz="1662" dirty="0">
                <a:solidFill>
                  <a:prstClr val="black"/>
                </a:solidFill>
                <a:latin typeface="Calibri"/>
              </a:rPr>
              <a:t> ve </a:t>
            </a:r>
            <a:r>
              <a:rPr lang="tr-TR" sz="1662" i="1" dirty="0">
                <a:solidFill>
                  <a:srgbClr val="0000CC"/>
                </a:solidFill>
                <a:latin typeface="Calibri"/>
              </a:rPr>
              <a:t>http://ahmetsaltik.net/2018/02/07/dunya-ekonomik-forumu-uyariyor/</a:t>
            </a:r>
            <a:r>
              <a:rPr lang="tr-TR" sz="1662" dirty="0">
                <a:solidFill>
                  <a:prstClr val="black"/>
                </a:solidFill>
                <a:latin typeface="Calibri"/>
              </a:rPr>
              <a:t> 07.02.18)</a:t>
            </a:r>
            <a:endParaRPr lang="tr-TR" sz="554" spc="554" dirty="0">
              <a:solidFill>
                <a:srgbClr val="C00000"/>
              </a:solidFill>
              <a:latin typeface="Calibri"/>
            </a:endParaRPr>
          </a:p>
        </p:txBody>
      </p:sp>
      <p:pic>
        <p:nvPicPr>
          <p:cNvPr id="4" name="Resim 3">
            <a:extLst>
              <a:ext uri="{FF2B5EF4-FFF2-40B4-BE49-F238E27FC236}">
                <a16:creationId xmlns:a16="http://schemas.microsoft.com/office/drawing/2014/main" id="{35275581-2B13-4DF1-8F00-B913A8E05EA8}"/>
              </a:ext>
            </a:extLst>
          </p:cNvPr>
          <p:cNvPicPr>
            <a:picLocks noChangeAspect="1"/>
          </p:cNvPicPr>
          <p:nvPr/>
        </p:nvPicPr>
        <p:blipFill>
          <a:blip r:embed="rId4" cstate="print"/>
          <a:stretch>
            <a:fillRect/>
          </a:stretch>
        </p:blipFill>
        <p:spPr>
          <a:xfrm>
            <a:off x="6893601" y="2498435"/>
            <a:ext cx="2182488" cy="2841417"/>
          </a:xfrm>
          <a:prstGeom prst="rect">
            <a:avLst/>
          </a:prstGeom>
        </p:spPr>
      </p:pic>
    </p:spTree>
    <p:extLst>
      <p:ext uri="{BB962C8B-B14F-4D97-AF65-F5344CB8AC3E}">
        <p14:creationId xmlns:p14="http://schemas.microsoft.com/office/powerpoint/2010/main" val="2414133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9682" name="Picture 2" descr="Malnütrisyon, 0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0583" y="304804"/>
            <a:ext cx="8676542" cy="5783874"/>
          </a:xfrm>
          <a:prstGeom prst="rect">
            <a:avLst/>
          </a:prstGeom>
          <a:noFill/>
          <a:ln w="1111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9683" name="Text Box 3"/>
          <p:cNvSpPr txBox="1">
            <a:spLocks noChangeArrowheads="1"/>
          </p:cNvSpPr>
          <p:nvPr/>
        </p:nvSpPr>
        <p:spPr bwMode="auto">
          <a:xfrm>
            <a:off x="36635" y="5613891"/>
            <a:ext cx="9144000" cy="100155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844083" eaLnBrk="1" hangingPunct="1"/>
            <a:r>
              <a:rPr lang="tr-TR" sz="2954" b="1" dirty="0">
                <a:solidFill>
                  <a:srgbClr val="990000"/>
                </a:solidFill>
                <a:latin typeface="Verdana" pitchFamily="34" charset="0"/>
                <a:cs typeface="+mn-cs"/>
              </a:rPr>
              <a:t>Batı /Avrupa  e m p e r y a l i z m i n i n </a:t>
            </a:r>
          </a:p>
          <a:p>
            <a:pPr algn="ctr" defTabSz="844083" eaLnBrk="1" hangingPunct="1"/>
            <a:r>
              <a:rPr lang="tr-TR" sz="2954" b="1" dirty="0">
                <a:solidFill>
                  <a:srgbClr val="990000"/>
                </a:solidFill>
                <a:latin typeface="Verdana" pitchFamily="34" charset="0"/>
                <a:cs typeface="+mn-cs"/>
              </a:rPr>
              <a:t>Afrika’yı bıraktığı perişan ötesi(!) durum..</a:t>
            </a:r>
          </a:p>
        </p:txBody>
      </p:sp>
      <p:sp>
        <p:nvSpPr>
          <p:cNvPr id="4" name="Date Placeholder 3"/>
          <p:cNvSpPr>
            <a:spLocks noGrp="1"/>
          </p:cNvSpPr>
          <p:nvPr>
            <p:ph type="dt" sz="quarter" idx="10"/>
          </p:nvPr>
        </p:nvSpPr>
        <p:spPr>
          <a:xfrm>
            <a:off x="251520" y="6607369"/>
            <a:ext cx="1905000" cy="422031"/>
          </a:xfrm>
        </p:spPr>
        <p:txBody>
          <a:bodyPr/>
          <a:lstStyle/>
          <a:p>
            <a:pPr defTabSz="844083">
              <a:defRPr/>
            </a:pPr>
            <a:fld id="{6CAB5E3F-2F7C-4062-B5E0-773628F1A087}" type="datetime1">
              <a:rPr lang="tr-TR" sz="1400">
                <a:solidFill>
                  <a:srgbClr val="000000"/>
                </a:solidFill>
                <a:latin typeface="Arial"/>
                <a:cs typeface="+mn-cs"/>
              </a:rPr>
              <a:pPr defTabSz="844083">
                <a:defRPr/>
              </a:pPr>
              <a:t>20.05.2019</a:t>
            </a:fld>
            <a:endParaRPr lang="tr-TR" sz="1400" dirty="0">
              <a:solidFill>
                <a:srgbClr val="000000"/>
              </a:solidFill>
              <a:latin typeface="Arial"/>
              <a:cs typeface="+mn-cs"/>
            </a:endParaRPr>
          </a:p>
        </p:txBody>
      </p:sp>
      <p:sp>
        <p:nvSpPr>
          <p:cNvPr id="5" name="Slide Number Placeholder 4"/>
          <p:cNvSpPr>
            <a:spLocks noGrp="1"/>
          </p:cNvSpPr>
          <p:nvPr>
            <p:ph type="sldNum" sz="quarter" idx="12"/>
          </p:nvPr>
        </p:nvSpPr>
        <p:spPr>
          <a:xfrm>
            <a:off x="7010400" y="6572200"/>
            <a:ext cx="1905000" cy="457200"/>
          </a:xfrm>
        </p:spPr>
        <p:txBody>
          <a:bodyPr/>
          <a:lstStyle/>
          <a:p>
            <a:pPr defTabSz="844083">
              <a:defRPr/>
            </a:pPr>
            <a:fld id="{7FF5CB13-5BA0-4222-8D21-1CE7FE808F16}" type="slidenum">
              <a:rPr lang="tr-TR">
                <a:solidFill>
                  <a:srgbClr val="000000"/>
                </a:solidFill>
                <a:latin typeface="Arial"/>
                <a:cs typeface="+mn-cs"/>
              </a:rPr>
              <a:pPr defTabSz="844083">
                <a:defRPr/>
              </a:pPr>
              <a:t>58</a:t>
            </a:fld>
            <a:endParaRPr lang="tr-TR" dirty="0">
              <a:solidFill>
                <a:srgbClr val="000000"/>
              </a:solidFill>
              <a:latin typeface="Arial"/>
              <a:cs typeface="+mn-cs"/>
            </a:endParaRPr>
          </a:p>
        </p:txBody>
      </p:sp>
      <p:sp>
        <p:nvSpPr>
          <p:cNvPr id="6" name="Footer Placeholder 5"/>
          <p:cNvSpPr>
            <a:spLocks noGrp="1"/>
          </p:cNvSpPr>
          <p:nvPr>
            <p:ph type="ftr" sz="quarter" idx="11"/>
          </p:nvPr>
        </p:nvSpPr>
        <p:spPr>
          <a:xfrm>
            <a:off x="3581400" y="6591249"/>
            <a:ext cx="2895600" cy="422031"/>
          </a:xfrm>
        </p:spPr>
        <p:txBody>
          <a:bodyPr/>
          <a:lstStyle/>
          <a:p>
            <a:pPr defTabSz="844083">
              <a:defRPr/>
            </a:pPr>
            <a:r>
              <a:rPr lang="tr-TR" sz="1400" dirty="0">
                <a:solidFill>
                  <a:srgbClr val="0000CC"/>
                </a:solidFill>
                <a:latin typeface="Arial"/>
                <a:cs typeface="+mn-cs"/>
              </a:rPr>
              <a:t>www.ahmetsaltik.net </a:t>
            </a:r>
            <a:r>
              <a:rPr lang="tr-TR" sz="1400" dirty="0">
                <a:solidFill>
                  <a:srgbClr val="000000"/>
                </a:solidFill>
                <a:latin typeface="Arial"/>
                <a:cs typeface="+mn-cs"/>
              </a:rPr>
              <a:t> </a:t>
            </a:r>
          </a:p>
        </p:txBody>
      </p:sp>
    </p:spTree>
    <p:extLst>
      <p:ext uri="{BB962C8B-B14F-4D97-AF65-F5344CB8AC3E}">
        <p14:creationId xmlns:p14="http://schemas.microsoft.com/office/powerpoint/2010/main" val="3099032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2" descr="Mother_and_Child_150pcs_NK"/>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31"/>
          <a:stretch/>
        </p:blipFill>
        <p:spPr bwMode="auto">
          <a:xfrm>
            <a:off x="164684" y="1291180"/>
            <a:ext cx="3543220" cy="481068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aphicFrame>
        <p:nvGraphicFramePr>
          <p:cNvPr id="6146" name="Object 3"/>
          <p:cNvGraphicFramePr>
            <a:graphicFrameLocks noChangeAspect="1"/>
          </p:cNvGraphicFramePr>
          <p:nvPr>
            <p:extLst/>
          </p:nvPr>
        </p:nvGraphicFramePr>
        <p:xfrm>
          <a:off x="5442107" y="1285959"/>
          <a:ext cx="3583311" cy="4801798"/>
        </p:xfrm>
        <a:graphic>
          <a:graphicData uri="http://schemas.openxmlformats.org/presentationml/2006/ole">
            <mc:AlternateContent xmlns:mc="http://schemas.openxmlformats.org/markup-compatibility/2006">
              <mc:Choice xmlns:v="urn:schemas-microsoft-com:vml" Requires="v">
                <p:oleObj spid="_x0000_s16461" name="Photo Editor Photo" r:id="rId4" imgW="4123810" imgH="6849431" progId="">
                  <p:embed/>
                </p:oleObj>
              </mc:Choice>
              <mc:Fallback>
                <p:oleObj name="Photo Editor Photo" r:id="rId4" imgW="4123810" imgH="6849431" progId="">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107" y="1285959"/>
                        <a:ext cx="3583311" cy="4801798"/>
                      </a:xfrm>
                      <a:prstGeom prst="rect">
                        <a:avLst/>
                      </a:prstGeom>
                      <a:noFill/>
                      <a:ln w="254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248554" y="188640"/>
            <a:ext cx="7763288" cy="632161"/>
          </a:xfrm>
          <a:prstGeom prst="rect">
            <a:avLst/>
          </a:prstGeom>
          <a:noFill/>
        </p:spPr>
        <p:txBody>
          <a:bodyPr wrap="square" rtlCol="0">
            <a:spAutoFit/>
          </a:bodyPr>
          <a:lstStyle/>
          <a:p>
            <a:pPr defTabSz="844083"/>
            <a:r>
              <a:rPr lang="tr-TR" sz="3508" b="1" dirty="0">
                <a:solidFill>
                  <a:srgbClr val="0000FF"/>
                </a:solidFill>
                <a:latin typeface="Tahoma" panose="020B0604030504040204" pitchFamily="34" charset="0"/>
                <a:ea typeface="Tahoma" panose="020B0604030504040204" pitchFamily="34" charset="0"/>
                <a:cs typeface="Tahoma" panose="020B0604030504040204" pitchFamily="34" charset="0"/>
              </a:rPr>
              <a:t>Küresel emperyalizmin fay hattı..</a:t>
            </a:r>
          </a:p>
        </p:txBody>
      </p:sp>
      <p:sp>
        <p:nvSpPr>
          <p:cNvPr id="3" name="Left-Right Arrow 2"/>
          <p:cNvSpPr/>
          <p:nvPr/>
        </p:nvSpPr>
        <p:spPr bwMode="auto">
          <a:xfrm>
            <a:off x="3788729" y="3229593"/>
            <a:ext cx="1647367" cy="797627"/>
          </a:xfrm>
          <a:prstGeom prst="leftRightArrow">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none" lIns="84406" tIns="42203" rIns="84406" bIns="42203" numCol="1" rtlCol="0" anchor="t" anchorCtr="0" compatLnSpc="1">
            <a:prstTxWarp prst="textNoShape">
              <a:avLst/>
            </a:prstTxWarp>
          </a:bodyPr>
          <a:lstStyle/>
          <a:p>
            <a:pPr defTabSz="844083"/>
            <a:endParaRPr lang="tr-TR" sz="2215">
              <a:solidFill>
                <a:srgbClr val="000000"/>
              </a:solidFill>
              <a:latin typeface="Times New Roman" pitchFamily="18" charset="0"/>
            </a:endParaRPr>
          </a:p>
        </p:txBody>
      </p:sp>
      <p:sp>
        <p:nvSpPr>
          <p:cNvPr id="9" name="Date Placeholder 2"/>
          <p:cNvSpPr>
            <a:spLocks noGrp="1"/>
          </p:cNvSpPr>
          <p:nvPr>
            <p:ph type="dt" sz="quarter" idx="10"/>
          </p:nvPr>
        </p:nvSpPr>
        <p:spPr>
          <a:xfrm>
            <a:off x="1248554" y="6391345"/>
            <a:ext cx="1781908"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fld id="{59AA656E-641F-4FED-8D24-FAAA9122A764}" type="datetime1">
              <a:rPr lang="tr-TR" sz="1477">
                <a:solidFill>
                  <a:srgbClr val="000000"/>
                </a:solidFill>
                <a:latin typeface="Tahoma" panose="020B0604030504040204" pitchFamily="34" charset="0"/>
                <a:ea typeface="Tahoma" panose="020B0604030504040204" pitchFamily="34" charset="0"/>
                <a:cs typeface="Tahoma" panose="020B0604030504040204" pitchFamily="34" charset="0"/>
              </a:rPr>
              <a:pPr defTabSz="844083" eaLnBrk="1" hangingPunct="1"/>
              <a:t>20.05.2019</a:t>
            </a:fld>
            <a:endParaRPr lang="tr-TR" sz="1477">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Footer Placeholder 3"/>
          <p:cNvSpPr>
            <a:spLocks noGrp="1"/>
          </p:cNvSpPr>
          <p:nvPr>
            <p:ph type="ftr" sz="quarter" idx="11"/>
          </p:nvPr>
        </p:nvSpPr>
        <p:spPr>
          <a:xfrm>
            <a:off x="3563862" y="6391345"/>
            <a:ext cx="28956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r>
              <a:rPr lang="tr-TR" sz="1477" dirty="0">
                <a:solidFill>
                  <a:srgbClr val="0000CC"/>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www.ahmetsaltik.net</a:t>
            </a:r>
            <a:r>
              <a:rPr lang="tr-TR" sz="1477"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tr-TR" sz="1477" dirty="0">
                <a:solidFill>
                  <a:srgbClr val="000000"/>
                </a:solidFill>
                <a:latin typeface="Tahoma" panose="020B0604030504040204" pitchFamily="34" charset="0"/>
                <a:ea typeface="Tahoma" panose="020B0604030504040204" pitchFamily="34" charset="0"/>
                <a:cs typeface="Tahoma" panose="020B0604030504040204" pitchFamily="34" charset="0"/>
              </a:rPr>
              <a:t> </a:t>
            </a:r>
          </a:p>
        </p:txBody>
      </p:sp>
      <p:sp>
        <p:nvSpPr>
          <p:cNvPr id="11" name="Slide Number Placeholder 4"/>
          <p:cNvSpPr>
            <a:spLocks noGrp="1"/>
          </p:cNvSpPr>
          <p:nvPr>
            <p:ph type="sldNum" sz="quarter" idx="12"/>
          </p:nvPr>
        </p:nvSpPr>
        <p:spPr>
          <a:xfrm>
            <a:off x="6527602" y="6391345"/>
            <a:ext cx="19050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defTabSz="844083" eaLnBrk="1" hangingPunct="1"/>
            <a:fld id="{BC745EB4-AAE7-4958-A859-07D743D67EAB}" type="slidenum">
              <a:rPr lang="tr-TR" sz="1477">
                <a:solidFill>
                  <a:srgbClr val="000000"/>
                </a:solidFill>
                <a:latin typeface="Tahoma" panose="020B0604030504040204" pitchFamily="34" charset="0"/>
                <a:ea typeface="Tahoma" panose="020B0604030504040204" pitchFamily="34" charset="0"/>
                <a:cs typeface="Tahoma" panose="020B0604030504040204" pitchFamily="34" charset="0"/>
              </a:rPr>
              <a:pPr defTabSz="844083" eaLnBrk="1" hangingPunct="1"/>
              <a:t>59</a:t>
            </a:fld>
            <a:endParaRPr lang="tr-TR" sz="1477">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32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685800" y="6453336"/>
            <a:ext cx="1905000" cy="457200"/>
          </a:xfrm>
          <a:noFill/>
        </p:spPr>
        <p:txBody>
          <a:bodyPr/>
          <a:lstStyle/>
          <a:p>
            <a:pPr>
              <a:defRPr/>
            </a:pPr>
            <a:fld id="{1B3248BA-EF2D-4DA3-9FDD-7ADD660FE97D}" type="datetime1">
              <a:rPr lang="tr-TR" sz="1600" smtClean="0">
                <a:solidFill>
                  <a:prstClr val="black"/>
                </a:solidFill>
                <a:latin typeface="Arial" pitchFamily="34" charset="0"/>
              </a:rPr>
              <a:pPr>
                <a:defRPr/>
              </a:pPr>
              <a:t>20.05.2019</a:t>
            </a:fld>
            <a:endParaRPr lang="en-US" sz="1600">
              <a:solidFill>
                <a:prstClr val="black"/>
              </a:solidFill>
              <a:latin typeface="Arial" pitchFamily="34" charset="0"/>
            </a:endParaRPr>
          </a:p>
        </p:txBody>
      </p:sp>
      <p:sp>
        <p:nvSpPr>
          <p:cNvPr id="5" name="Footer Placeholder 4"/>
          <p:cNvSpPr>
            <a:spLocks noGrp="1"/>
          </p:cNvSpPr>
          <p:nvPr>
            <p:ph type="ftr" sz="quarter" idx="11"/>
          </p:nvPr>
        </p:nvSpPr>
        <p:spPr>
          <a:xfrm>
            <a:off x="3124200" y="6453336"/>
            <a:ext cx="2895600" cy="457200"/>
          </a:xfrm>
          <a:noFill/>
        </p:spPr>
        <p:txBody>
          <a:bodyPr/>
          <a:lstStyle/>
          <a:p>
            <a:pPr>
              <a:defRPr/>
            </a:pPr>
            <a:r>
              <a:rPr lang="en-US" sz="1600" dirty="0">
                <a:solidFill>
                  <a:prstClr val="black"/>
                </a:solidFill>
                <a:latin typeface="Arial" pitchFamily="34" charset="0"/>
                <a:hlinkClick r:id="rId2"/>
              </a:rPr>
              <a:t>www.ahmetsaltik.net</a:t>
            </a:r>
            <a:r>
              <a:rPr lang="tr-TR" sz="1600" dirty="0">
                <a:solidFill>
                  <a:prstClr val="black"/>
                </a:solidFill>
                <a:latin typeface="Arial" pitchFamily="34" charset="0"/>
              </a:rPr>
              <a:t> </a:t>
            </a:r>
            <a:endParaRPr lang="en-US" sz="1600" dirty="0">
              <a:solidFill>
                <a:prstClr val="black"/>
              </a:solidFill>
              <a:latin typeface="Arial" pitchFamily="34" charset="0"/>
            </a:endParaRPr>
          </a:p>
        </p:txBody>
      </p:sp>
      <p:sp>
        <p:nvSpPr>
          <p:cNvPr id="6" name="Slide Number Placeholder 5"/>
          <p:cNvSpPr>
            <a:spLocks noGrp="1"/>
          </p:cNvSpPr>
          <p:nvPr>
            <p:ph type="sldNum" sz="quarter" idx="12"/>
          </p:nvPr>
        </p:nvSpPr>
        <p:spPr>
          <a:xfrm>
            <a:off x="6553200" y="6453336"/>
            <a:ext cx="1905000" cy="457200"/>
          </a:xfrm>
          <a:noFill/>
        </p:spPr>
        <p:txBody>
          <a:bodyPr/>
          <a:lstStyle/>
          <a:p>
            <a:pPr>
              <a:defRPr/>
            </a:pPr>
            <a:r>
              <a:rPr lang="tr-TR" sz="1600" dirty="0">
                <a:solidFill>
                  <a:prstClr val="black"/>
                </a:solidFill>
                <a:latin typeface="Arial" pitchFamily="34" charset="0"/>
              </a:rPr>
              <a:t>6</a:t>
            </a:r>
            <a:endParaRPr lang="en-US" sz="1600" dirty="0">
              <a:solidFill>
                <a:prstClr val="black"/>
              </a:solidFill>
              <a:latin typeface="Arial" pitchFamily="34" charset="0"/>
            </a:endParaRPr>
          </a:p>
        </p:txBody>
      </p:sp>
      <p:sp>
        <p:nvSpPr>
          <p:cNvPr id="2" name="Metin kutusu 1"/>
          <p:cNvSpPr txBox="1"/>
          <p:nvPr/>
        </p:nvSpPr>
        <p:spPr>
          <a:xfrm>
            <a:off x="169484" y="260648"/>
            <a:ext cx="8795004" cy="60939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r>
              <a:rPr lang="tr-TR" sz="600" dirty="0">
                <a:solidFill>
                  <a:srgbClr val="FF0000"/>
                </a:solidFill>
                <a:hlinkClick r:id="rId3">
                  <a:extLst>
                    <a:ext uri="{A12FA001-AC4F-418D-AE19-62706E023703}">
                      <ahyp:hlinkClr xmlns:ahyp="http://schemas.microsoft.com/office/drawing/2018/hyperlinkcolor" val="tx"/>
                    </a:ext>
                  </a:extLst>
                </a:hlinkClick>
              </a:rPr>
            </a:br>
            <a:r>
              <a:rPr lang="tr-TR" sz="4000" b="1" dirty="0">
                <a:solidFill>
                  <a:srgbClr val="FF0000"/>
                </a:solidFill>
                <a:hlinkClick r:id="rId3">
                  <a:extLst>
                    <a:ext uri="{A12FA001-AC4F-418D-AE19-62706E023703}">
                      <ahyp:hlinkClr xmlns:ahyp="http://schemas.microsoft.com/office/drawing/2018/hyperlinkcolor" val="tx"/>
                    </a:ext>
                  </a:extLst>
                </a:hlinkClick>
              </a:rPr>
              <a:t>İşsiz sayısında artış nüfus artışını geçti! </a:t>
            </a:r>
            <a:br>
              <a:rPr lang="tr-TR" sz="2400" dirty="0">
                <a:solidFill>
                  <a:srgbClr val="FF0000"/>
                </a:solidFill>
                <a:hlinkClick r:id="rId3">
                  <a:extLst>
                    <a:ext uri="{A12FA001-AC4F-418D-AE19-62706E023703}">
                      <ahyp:hlinkClr xmlns:ahyp="http://schemas.microsoft.com/office/drawing/2018/hyperlinkcolor" val="tx"/>
                    </a:ext>
                  </a:extLst>
                </a:hlinkClick>
              </a:rPr>
            </a:br>
            <a:br>
              <a:rPr lang="tr-TR" sz="1600" dirty="0">
                <a:solidFill>
                  <a:srgbClr val="FF0000"/>
                </a:solidFill>
                <a:hlinkClick r:id="rId3">
                  <a:extLst>
                    <a:ext uri="{A12FA001-AC4F-418D-AE19-62706E023703}">
                      <ahyp:hlinkClr xmlns:ahyp="http://schemas.microsoft.com/office/drawing/2018/hyperlinkcolor" val="tx"/>
                    </a:ext>
                  </a:extLst>
                </a:hlinkClick>
              </a:rPr>
            </a:br>
            <a:r>
              <a:rPr lang="tr-TR" sz="2800" b="1" dirty="0">
                <a:solidFill>
                  <a:srgbClr val="000099"/>
                </a:solidFill>
                <a:hlinkClick r:id="rId3">
                  <a:extLst>
                    <a:ext uri="{A12FA001-AC4F-418D-AE19-62706E023703}">
                      <ahyp:hlinkClr xmlns:ahyp="http://schemas.microsoft.com/office/drawing/2018/hyperlinkcolor" val="tx"/>
                    </a:ext>
                  </a:extLst>
                </a:hlinkClick>
              </a:rPr>
              <a:t>Prof. Dr. </a:t>
            </a:r>
            <a:r>
              <a:rPr lang="tr-TR" sz="2800" b="1" dirty="0" err="1">
                <a:solidFill>
                  <a:srgbClr val="000099"/>
                </a:solidFill>
                <a:hlinkClick r:id="rId3">
                  <a:extLst>
                    <a:ext uri="{A12FA001-AC4F-418D-AE19-62706E023703}">
                      <ahyp:hlinkClr xmlns:ahyp="http://schemas.microsoft.com/office/drawing/2018/hyperlinkcolor" val="tx"/>
                    </a:ext>
                  </a:extLst>
                </a:hlinkClick>
              </a:rPr>
              <a:t>Esfender</a:t>
            </a:r>
            <a:r>
              <a:rPr lang="tr-TR" sz="2800" b="1" dirty="0">
                <a:solidFill>
                  <a:srgbClr val="000099"/>
                </a:solidFill>
                <a:hlinkClick r:id="rId3">
                  <a:extLst>
                    <a:ext uri="{A12FA001-AC4F-418D-AE19-62706E023703}">
                      <ahyp:hlinkClr xmlns:ahyp="http://schemas.microsoft.com/office/drawing/2018/hyperlinkcolor" val="tx"/>
                    </a:ext>
                  </a:extLst>
                </a:hlinkClick>
              </a:rPr>
              <a:t> KORKMAZ</a:t>
            </a:r>
            <a:br>
              <a:rPr lang="tr-TR" sz="1000" b="1" dirty="0">
                <a:solidFill>
                  <a:srgbClr val="000099"/>
                </a:solidFill>
              </a:rPr>
            </a:br>
            <a:br>
              <a:rPr lang="tr-TR" sz="1100" b="1" dirty="0">
                <a:solidFill>
                  <a:prstClr val="black"/>
                </a:solidFill>
              </a:rPr>
            </a:br>
            <a:r>
              <a:rPr lang="tr-TR" sz="2500" dirty="0">
                <a:solidFill>
                  <a:prstClr val="black"/>
                </a:solidFill>
              </a:rPr>
              <a:t>2019 Şubat ayında TÜİK, işsizlik oranını % 14.7, işsiz sayısını </a:t>
            </a:r>
            <a:br>
              <a:rPr lang="tr-TR" sz="2500" dirty="0">
                <a:solidFill>
                  <a:prstClr val="black"/>
                </a:solidFill>
              </a:rPr>
            </a:br>
            <a:r>
              <a:rPr lang="tr-TR" sz="2500" dirty="0">
                <a:solidFill>
                  <a:prstClr val="black"/>
                </a:solidFill>
              </a:rPr>
              <a:t>4 730 000 kişi olarak açıkladı. Geçen yıl aynı ayda bu sayı </a:t>
            </a:r>
            <a:br>
              <a:rPr lang="tr-TR" sz="2500" dirty="0">
                <a:solidFill>
                  <a:prstClr val="black"/>
                </a:solidFill>
              </a:rPr>
            </a:br>
            <a:r>
              <a:rPr lang="tr-TR" sz="2500" dirty="0">
                <a:solidFill>
                  <a:prstClr val="black"/>
                </a:solidFill>
              </a:rPr>
              <a:t>3 354 000 kişi idi. İşsiz sayısı 1 376 000 kişi arttı. </a:t>
            </a:r>
            <a:br>
              <a:rPr lang="tr-TR" sz="2500" dirty="0">
                <a:solidFill>
                  <a:prstClr val="black"/>
                </a:solidFill>
              </a:rPr>
            </a:br>
            <a:r>
              <a:rPr lang="tr-TR" sz="2500" dirty="0">
                <a:solidFill>
                  <a:prstClr val="black"/>
                </a:solidFill>
              </a:rPr>
              <a:t>Son bir yılda Türkiye nüfusu 1 193 357 kişi arttı. </a:t>
            </a:r>
            <a:br>
              <a:rPr lang="tr-TR" sz="2500" dirty="0">
                <a:solidFill>
                  <a:prstClr val="black"/>
                </a:solidFill>
              </a:rPr>
            </a:br>
            <a:r>
              <a:rPr lang="tr-TR" sz="2500" dirty="0">
                <a:solidFill>
                  <a:prstClr val="black"/>
                </a:solidFill>
              </a:rPr>
              <a:t>Hem yeni nüfusa iş veremedik hem de eskiler işini yitirdi.</a:t>
            </a:r>
          </a:p>
          <a:p>
            <a:pPr algn="ctr"/>
            <a:br>
              <a:rPr lang="tr-TR" sz="800" dirty="0">
                <a:solidFill>
                  <a:prstClr val="black"/>
                </a:solidFill>
              </a:rPr>
            </a:br>
            <a:r>
              <a:rPr lang="tr-TR" sz="2500" dirty="0">
                <a:solidFill>
                  <a:prstClr val="black"/>
                </a:solidFill>
              </a:rPr>
              <a:t>Şubat ayında Tarım dışı işsizlik % 16.9. </a:t>
            </a:r>
          </a:p>
          <a:p>
            <a:pPr algn="ctr"/>
            <a:r>
              <a:rPr lang="tr-TR" sz="2500" dirty="0">
                <a:solidFill>
                  <a:prstClr val="black"/>
                </a:solidFill>
              </a:rPr>
              <a:t>2018 Şubat ayında % 19 olan genç nüfusta işsizlik oranı bu yıl aynı ayda % 26.1 'e yükseldi. İstihdamda önce çözmemiz gereken sorun </a:t>
            </a:r>
            <a:r>
              <a:rPr lang="tr-TR" sz="2700" b="1" i="1" u="sng" dirty="0">
                <a:solidFill>
                  <a:srgbClr val="990033"/>
                </a:solidFill>
              </a:rPr>
              <a:t>genç nüfusta işsizlik sorunu</a:t>
            </a:r>
            <a:r>
              <a:rPr lang="tr-TR" sz="2500" dirty="0">
                <a:solidFill>
                  <a:prstClr val="black"/>
                </a:solidFill>
              </a:rPr>
              <a:t>dur. Çünkü işsiz gençlerin istismarı, ideolojik olarak kullanılması ağır toplumsal sorunlar doğurur. </a:t>
            </a:r>
            <a:br>
              <a:rPr lang="tr-TR" sz="2500" dirty="0">
                <a:solidFill>
                  <a:prstClr val="black"/>
                </a:solidFill>
              </a:rPr>
            </a:br>
            <a:br>
              <a:rPr lang="tr-TR" sz="800" dirty="0">
                <a:solidFill>
                  <a:prstClr val="black"/>
                </a:solidFill>
              </a:rPr>
            </a:br>
            <a:r>
              <a:rPr lang="tr-TR" sz="1700" i="1" u="sng" dirty="0">
                <a:solidFill>
                  <a:prstClr val="black"/>
                </a:solidFill>
              </a:rPr>
              <a:t>(</a:t>
            </a:r>
            <a:r>
              <a:rPr lang="tr-TR" sz="1700" i="1" u="sng" dirty="0">
                <a:solidFill>
                  <a:prstClr val="black"/>
                </a:solidFill>
                <a:hlinkClick r:id="rId3"/>
              </a:rPr>
              <a:t>https://www.yenicaggazetesi.com.tr/issiz-sayisinda-artis-nufus-artisi-gecti-51928yy.htm</a:t>
            </a:r>
            <a:r>
              <a:rPr lang="tr-TR" sz="1700" i="1" u="sng" dirty="0">
                <a:solidFill>
                  <a:prstClr val="black"/>
                </a:solidFill>
              </a:rPr>
              <a:t>, 16.5.19)</a:t>
            </a:r>
          </a:p>
        </p:txBody>
      </p:sp>
    </p:spTree>
    <p:extLst>
      <p:ext uri="{BB962C8B-B14F-4D97-AF65-F5344CB8AC3E}">
        <p14:creationId xmlns:p14="http://schemas.microsoft.com/office/powerpoint/2010/main" val="2863224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6 Metin kutusu"/>
          <p:cNvSpPr txBox="1">
            <a:spLocks noChangeArrowheads="1"/>
          </p:cNvSpPr>
          <p:nvPr/>
        </p:nvSpPr>
        <p:spPr bwMode="auto">
          <a:xfrm>
            <a:off x="7229475" y="1096963"/>
            <a:ext cx="600075" cy="369887"/>
          </a:xfrm>
          <a:prstGeom prst="rect">
            <a:avLst/>
          </a:prstGeom>
          <a:solidFill>
            <a:schemeClr val="bg1"/>
          </a:solidFill>
          <a:ln w="9525">
            <a:noFill/>
            <a:miter lim="800000"/>
            <a:headEnd/>
            <a:tailEnd/>
          </a:ln>
        </p:spPr>
        <p:txBody>
          <a:bodyPr>
            <a:spAutoFit/>
          </a:bodyPr>
          <a:lstStyle/>
          <a:p>
            <a:pPr fontAlgn="auto">
              <a:spcBef>
                <a:spcPts val="0"/>
              </a:spcBef>
              <a:spcAft>
                <a:spcPts val="0"/>
              </a:spcAft>
            </a:pPr>
            <a:endParaRPr lang="tr-TR">
              <a:solidFill>
                <a:prstClr val="black"/>
              </a:solidFill>
              <a:latin typeface="Calibri"/>
            </a:endParaRPr>
          </a:p>
        </p:txBody>
      </p:sp>
      <p:sp>
        <p:nvSpPr>
          <p:cNvPr id="24587" name="11 Metin kutusu"/>
          <p:cNvSpPr txBox="1">
            <a:spLocks noChangeArrowheads="1"/>
          </p:cNvSpPr>
          <p:nvPr/>
        </p:nvSpPr>
        <p:spPr bwMode="auto">
          <a:xfrm>
            <a:off x="0" y="5373688"/>
            <a:ext cx="184150" cy="369887"/>
          </a:xfrm>
          <a:prstGeom prst="rect">
            <a:avLst/>
          </a:prstGeom>
          <a:noFill/>
          <a:ln w="9525">
            <a:noFill/>
            <a:miter lim="800000"/>
            <a:headEnd/>
            <a:tailEnd/>
          </a:ln>
        </p:spPr>
        <p:txBody>
          <a:bodyPr wrap="none">
            <a:spAutoFit/>
          </a:bodyPr>
          <a:lstStyle/>
          <a:p>
            <a:pPr fontAlgn="auto">
              <a:spcBef>
                <a:spcPts val="0"/>
              </a:spcBef>
              <a:spcAft>
                <a:spcPts val="0"/>
              </a:spcAft>
            </a:pPr>
            <a:endParaRPr lang="tr-TR">
              <a:solidFill>
                <a:prstClr val="black"/>
              </a:solidFill>
              <a:latin typeface="Calibri"/>
            </a:endParaRPr>
          </a:p>
        </p:txBody>
      </p:sp>
      <p:sp>
        <p:nvSpPr>
          <p:cNvPr id="38" name="3 Veri Yer Tutucusu"/>
          <p:cNvSpPr txBox="1">
            <a:spLocks/>
          </p:cNvSpPr>
          <p:nvPr/>
        </p:nvSpPr>
        <p:spPr>
          <a:xfrm>
            <a:off x="251520" y="6492899"/>
            <a:ext cx="2172209" cy="365125"/>
          </a:xfrm>
          <a:prstGeom prst="rect">
            <a:avLst/>
          </a:prstGeom>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tr-TR" sz="1600" dirty="0">
                <a:solidFill>
                  <a:prstClr val="black"/>
                </a:solidFill>
              </a:rPr>
              <a:t>29.11.2013</a:t>
            </a:r>
          </a:p>
        </p:txBody>
      </p:sp>
      <p:sp>
        <p:nvSpPr>
          <p:cNvPr id="41" name="4 Altbilgi Yer Tutucusu"/>
          <p:cNvSpPr txBox="1">
            <a:spLocks/>
          </p:cNvSpPr>
          <p:nvPr/>
        </p:nvSpPr>
        <p:spPr>
          <a:xfrm>
            <a:off x="3059832" y="6492899"/>
            <a:ext cx="3588430" cy="365125"/>
          </a:xfrm>
          <a:prstGeom prst="rect">
            <a:avLst/>
          </a:prstGeom>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tr-TR" sz="1600" dirty="0">
                <a:solidFill>
                  <a:prstClr val="black"/>
                </a:solidFill>
                <a:hlinkClick r:id="rId3"/>
              </a:rPr>
              <a:t>www.ahmetsaltik.net</a:t>
            </a:r>
            <a:r>
              <a:rPr lang="tr-TR" sz="1600" dirty="0">
                <a:solidFill>
                  <a:prstClr val="black"/>
                </a:solidFill>
              </a:rPr>
              <a:t> </a:t>
            </a:r>
          </a:p>
        </p:txBody>
      </p:sp>
      <p:sp>
        <p:nvSpPr>
          <p:cNvPr id="44" name="5 Slayt Numarası Yer Tutucusu"/>
          <p:cNvSpPr txBox="1">
            <a:spLocks/>
          </p:cNvSpPr>
          <p:nvPr/>
        </p:nvSpPr>
        <p:spPr>
          <a:xfrm>
            <a:off x="8631088" y="6492899"/>
            <a:ext cx="2133600" cy="365125"/>
          </a:xfrm>
          <a:prstGeom prst="rect">
            <a:avLst/>
          </a:prstGeom>
        </p:spPr>
        <p:txBody>
          <a:bodyPr/>
          <a:ls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721B7E8C-6CCB-49AA-BC11-D96515BADB1E}" type="slidenum">
              <a:rPr lang="tr-TR" sz="1600" smtClean="0">
                <a:solidFill>
                  <a:prstClr val="black"/>
                </a:solidFill>
              </a:rPr>
              <a:pPr/>
              <a:t>60</a:t>
            </a:fld>
            <a:endParaRPr lang="tr-TR" sz="1600" dirty="0">
              <a:solidFill>
                <a:prstClr val="black"/>
              </a:solidFill>
            </a:endParaRPr>
          </a:p>
        </p:txBody>
      </p:sp>
      <p:pic>
        <p:nvPicPr>
          <p:cNvPr id="3" name="Picture 2"/>
          <p:cNvPicPr>
            <a:picLocks noChangeAspect="1"/>
          </p:cNvPicPr>
          <p:nvPr/>
        </p:nvPicPr>
        <p:blipFill>
          <a:blip r:embed="rId4" cstate="print"/>
          <a:stretch>
            <a:fillRect/>
          </a:stretch>
        </p:blipFill>
        <p:spPr>
          <a:xfrm>
            <a:off x="179512" y="1271624"/>
            <a:ext cx="8331040" cy="5109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0" y="116632"/>
            <a:ext cx="9054521" cy="1092607"/>
          </a:xfrm>
          <a:prstGeom prst="rect">
            <a:avLst/>
          </a:prstGeom>
          <a:noFill/>
        </p:spPr>
        <p:txBody>
          <a:bodyPr wrap="square" rtlCol="0">
            <a:spAutoFit/>
          </a:bodyPr>
          <a:lstStyle/>
          <a:p>
            <a:pPr algn="ctr"/>
            <a:r>
              <a:rPr lang="tr-TR" sz="4000" b="1" spc="300" dirty="0">
                <a:solidFill>
                  <a:srgbClr val="0000CC"/>
                </a:solidFill>
              </a:rPr>
              <a:t>5 Demografik</a:t>
            </a:r>
            <a:r>
              <a:rPr lang="tr-TR" sz="4000" b="1" dirty="0">
                <a:solidFill>
                  <a:srgbClr val="0000CC"/>
                </a:solidFill>
              </a:rPr>
              <a:t> Dönüşüm Aşaması</a:t>
            </a:r>
            <a:br>
              <a:rPr lang="tr-TR" sz="4000" b="1" dirty="0">
                <a:solidFill>
                  <a:srgbClr val="0000CC"/>
                </a:solidFill>
              </a:rPr>
            </a:br>
            <a:r>
              <a:rPr lang="en-US" sz="2500" i="1" dirty="0"/>
              <a:t>The five stages of the demographic transition – Max </a:t>
            </a:r>
            <a:r>
              <a:rPr lang="en-US" sz="2500" i="1" dirty="0" err="1"/>
              <a:t>Roser</a:t>
            </a:r>
            <a:endParaRPr lang="tr-TR" sz="2500" b="1" i="1" dirty="0">
              <a:solidFill>
                <a:srgbClr val="0000CC"/>
              </a:solidFill>
            </a:endParaRPr>
          </a:p>
        </p:txBody>
      </p:sp>
      <p:sp>
        <p:nvSpPr>
          <p:cNvPr id="5" name="Rectangle 4"/>
          <p:cNvSpPr/>
          <p:nvPr/>
        </p:nvSpPr>
        <p:spPr>
          <a:xfrm rot="16200000">
            <a:off x="5975864" y="3568859"/>
            <a:ext cx="5761037" cy="584775"/>
          </a:xfrm>
          <a:prstGeom prst="rect">
            <a:avLst/>
          </a:prstGeom>
        </p:spPr>
        <p:txBody>
          <a:bodyPr wrap="square">
            <a:spAutoFit/>
          </a:bodyPr>
          <a:lstStyle/>
          <a:p>
            <a:pPr algn="ctr"/>
            <a:r>
              <a:rPr lang="tr-TR" sz="1600" i="1" dirty="0">
                <a:solidFill>
                  <a:srgbClr val="0000CC"/>
                </a:solidFill>
                <a:hlinkClick r:id="rId5"/>
              </a:rPr>
              <a:t>http://ourworldindata.org/data/population-growth-vital-statistics/world-population-growth/</a:t>
            </a:r>
            <a:r>
              <a:rPr lang="tr-TR" sz="1600" i="1" dirty="0">
                <a:solidFill>
                  <a:srgbClr val="0000CC"/>
                </a:solidFill>
              </a:rPr>
              <a:t> </a:t>
            </a:r>
          </a:p>
        </p:txBody>
      </p:sp>
    </p:spTree>
    <p:extLst>
      <p:ext uri="{BB962C8B-B14F-4D97-AF65-F5344CB8AC3E}">
        <p14:creationId xmlns:p14="http://schemas.microsoft.com/office/powerpoint/2010/main" val="151721959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0" y="116632"/>
            <a:ext cx="8686800" cy="792088"/>
          </a:xfrm>
        </p:spPr>
        <p:style>
          <a:lnRef idx="2">
            <a:schemeClr val="accent1"/>
          </a:lnRef>
          <a:fillRef idx="1">
            <a:schemeClr val="lt1"/>
          </a:fillRef>
          <a:effectRef idx="0">
            <a:schemeClr val="accent1"/>
          </a:effectRef>
          <a:fontRef idx="minor">
            <a:schemeClr val="dk1"/>
          </a:fontRef>
        </p:style>
        <p:txBody>
          <a:bodyPr/>
          <a:lstStyle/>
          <a:p>
            <a:r>
              <a:rPr lang="tr-TR" sz="4100" b="1" i="1" dirty="0">
                <a:solidFill>
                  <a:srgbClr val="003300"/>
                </a:solidFill>
              </a:rPr>
              <a:t>8 çocuklu ailelerden yalnızca biri..</a:t>
            </a:r>
          </a:p>
        </p:txBody>
      </p:sp>
      <p:pic>
        <p:nvPicPr>
          <p:cNvPr id="439298" name="Picture 2" descr="J:\wcc@WCC-PC\#C\S-250 A. SALTIK\Bilimsel sunular\8 çocuku aile.jpg"/>
          <p:cNvPicPr>
            <a:picLocks noChangeAspect="1" noChangeArrowheads="1"/>
          </p:cNvPicPr>
          <p:nvPr/>
        </p:nvPicPr>
        <p:blipFill>
          <a:blip r:embed="rId2" cstate="print"/>
          <a:srcRect/>
          <a:stretch>
            <a:fillRect/>
          </a:stretch>
        </p:blipFill>
        <p:spPr bwMode="auto">
          <a:xfrm>
            <a:off x="298270" y="1052736"/>
            <a:ext cx="8594210" cy="5040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Date Placeholder 4"/>
          <p:cNvSpPr>
            <a:spLocks noGrp="1"/>
          </p:cNvSpPr>
          <p:nvPr>
            <p:ph type="dt" sz="quarter" idx="10"/>
          </p:nvPr>
        </p:nvSpPr>
        <p:spPr>
          <a:xfrm>
            <a:off x="166688" y="6543675"/>
            <a:ext cx="1905000" cy="457200"/>
          </a:xfrm>
        </p:spPr>
        <p:txBody>
          <a:bodyPr/>
          <a:lstStyle/>
          <a:p>
            <a:pPr fontAlgn="base">
              <a:spcBef>
                <a:spcPct val="0"/>
              </a:spcBef>
              <a:spcAft>
                <a:spcPct val="0"/>
              </a:spcAft>
              <a:defRPr/>
            </a:pPr>
            <a:fld id="{3F5BE9FD-056A-4A9D-AD9D-560AD5EAF661}" type="datetime1">
              <a:rPr lang="tr-TR" sz="1600" smtClean="0">
                <a:latin typeface="Calibri" pitchFamily="34" charset="0"/>
              </a:rPr>
              <a:pPr fontAlgn="base">
                <a:spcBef>
                  <a:spcPct val="0"/>
                </a:spcBef>
                <a:spcAft>
                  <a:spcPct val="0"/>
                </a:spcAft>
                <a:defRPr/>
              </a:pPr>
              <a:t>20.05.2019</a:t>
            </a:fld>
            <a:endParaRPr lang="tr-TR" sz="1600">
              <a:latin typeface="Calibri" pitchFamily="34" charset="0"/>
            </a:endParaRPr>
          </a:p>
        </p:txBody>
      </p:sp>
      <p:sp>
        <p:nvSpPr>
          <p:cNvPr id="7" name="Slide Number Placeholder 5"/>
          <p:cNvSpPr txBox="1">
            <a:spLocks/>
          </p:cNvSpPr>
          <p:nvPr/>
        </p:nvSpPr>
        <p:spPr bwMode="auto">
          <a:xfrm>
            <a:off x="7024688" y="65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A90A05-EF32-4C92-9FB8-630127972193}" type="slidenum">
              <a:rPr kumimoji="0" lang="tr-TR" sz="1400" i="0" u="none" strike="noStrike" kern="1200" cap="none" spc="0" normalizeH="0" baseline="0" noProof="0" smtClean="0">
                <a:ln>
                  <a:noFill/>
                </a:ln>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tr-TR" sz="1400" i="0" u="none" strike="noStrike" kern="1200" cap="none" spc="0" normalizeH="0" baseline="0" noProof="0">
              <a:ln>
                <a:noFill/>
              </a:ln>
              <a:effectLst/>
              <a:uLnTx/>
              <a:uFillTx/>
              <a:latin typeface="Arial" charset="0"/>
              <a:ea typeface="+mn-ea"/>
              <a:cs typeface="Arial" charset="0"/>
            </a:endParaRPr>
          </a:p>
        </p:txBody>
      </p:sp>
      <p:sp>
        <p:nvSpPr>
          <p:cNvPr id="8" name="Footer Placeholder 6"/>
          <p:cNvSpPr>
            <a:spLocks noGrp="1"/>
          </p:cNvSpPr>
          <p:nvPr>
            <p:ph type="ftr" sz="quarter" idx="11"/>
          </p:nvPr>
        </p:nvSpPr>
        <p:spPr>
          <a:xfrm>
            <a:off x="2843808" y="6543675"/>
            <a:ext cx="3816424" cy="457200"/>
          </a:xfrm>
        </p:spPr>
        <p:txBody>
          <a:bodyPr/>
          <a:lstStyle/>
          <a:p>
            <a:pPr fontAlgn="base">
              <a:spcBef>
                <a:spcPct val="0"/>
              </a:spcBef>
              <a:spcAft>
                <a:spcPct val="0"/>
              </a:spcAft>
              <a:defRPr/>
            </a:pPr>
            <a:r>
              <a:rPr lang="tr-TR" sz="1600" dirty="0">
                <a:latin typeface="Calibri" pitchFamily="34" charset="0"/>
                <a:hlinkClick r:id="rId3"/>
              </a:rPr>
              <a:t>www.ahmetsaltik.net</a:t>
            </a:r>
            <a:r>
              <a:rPr lang="tr-TR" sz="1600" dirty="0">
                <a:latin typeface="Calibri" pitchFamily="34" charset="0"/>
              </a:rPr>
              <a:t> </a:t>
            </a:r>
          </a:p>
        </p:txBody>
      </p:sp>
      <p:sp>
        <p:nvSpPr>
          <p:cNvPr id="9" name="TextBox 8"/>
          <p:cNvSpPr txBox="1"/>
          <p:nvPr/>
        </p:nvSpPr>
        <p:spPr>
          <a:xfrm>
            <a:off x="35496" y="6125234"/>
            <a:ext cx="8990153"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sz="2000" b="1" u="sng" dirty="0">
                <a:solidFill>
                  <a:srgbClr val="800000"/>
                </a:solidFill>
              </a:rPr>
              <a:t>Çıplak amaç : </a:t>
            </a:r>
            <a:r>
              <a:rPr lang="tr-TR" sz="2000" b="1" dirty="0">
                <a:solidFill>
                  <a:srgbClr val="800000"/>
                </a:solidFill>
              </a:rPr>
              <a:t>Toplumu kalabalık, niteliksiz bir “</a:t>
            </a:r>
            <a:r>
              <a:rPr lang="tr-TR" sz="2000" b="1" i="1" dirty="0">
                <a:solidFill>
                  <a:srgbClr val="800000"/>
                </a:solidFill>
              </a:rPr>
              <a:t>sürü</a:t>
            </a:r>
            <a:r>
              <a:rPr lang="tr-TR" sz="2000" b="1" dirty="0">
                <a:solidFill>
                  <a:srgbClr val="800000"/>
                </a:solidFill>
              </a:rPr>
              <a:t>” ye dönüştürmek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ChangeArrowheads="1"/>
          </p:cNvSpPr>
          <p:nvPr/>
        </p:nvSpPr>
        <p:spPr bwMode="auto">
          <a:xfrm>
            <a:off x="982663" y="1556792"/>
            <a:ext cx="7308850" cy="719137"/>
          </a:xfrm>
          <a:prstGeom prst="roundRect">
            <a:avLst>
              <a:gd name="adj" fmla="val 16667"/>
            </a:avLst>
          </a:prstGeom>
          <a:solidFill>
            <a:srgbClr val="FFFFCC"/>
          </a:solidFill>
          <a:ln w="12700">
            <a:solidFill>
              <a:srgbClr val="000000"/>
            </a:solidFill>
            <a:round/>
            <a:headEnd type="none" w="sm" len="sm"/>
            <a:tailEnd type="none" w="sm" len="sm"/>
          </a:ln>
        </p:spPr>
        <p:txBody>
          <a:bodyPr wrap="none" anchor="ctr"/>
          <a:lstStyle/>
          <a:p>
            <a:pPr eaLnBrk="0" hangingPunct="0"/>
            <a:endParaRPr lang="en-US" sz="2000">
              <a:solidFill>
                <a:srgbClr val="FFFFFF"/>
              </a:solidFill>
            </a:endParaRPr>
          </a:p>
        </p:txBody>
      </p:sp>
      <p:sp>
        <p:nvSpPr>
          <p:cNvPr id="184323" name="AutoShape 3"/>
          <p:cNvSpPr>
            <a:spLocks noChangeArrowheads="1"/>
          </p:cNvSpPr>
          <p:nvPr/>
        </p:nvSpPr>
        <p:spPr bwMode="auto">
          <a:xfrm>
            <a:off x="982663" y="3140968"/>
            <a:ext cx="7308850" cy="719138"/>
          </a:xfrm>
          <a:prstGeom prst="roundRect">
            <a:avLst>
              <a:gd name="adj" fmla="val 16667"/>
            </a:avLst>
          </a:prstGeom>
          <a:solidFill>
            <a:srgbClr val="FFFFCC"/>
          </a:solidFill>
          <a:ln w="12700">
            <a:solidFill>
              <a:srgbClr val="000000"/>
            </a:solidFill>
            <a:round/>
            <a:headEnd type="none" w="sm" len="sm"/>
            <a:tailEnd type="none" w="sm" len="sm"/>
          </a:ln>
        </p:spPr>
        <p:txBody>
          <a:bodyPr wrap="none" anchor="ctr"/>
          <a:lstStyle/>
          <a:p>
            <a:pPr eaLnBrk="0" hangingPunct="0"/>
            <a:endParaRPr lang="en-US" sz="2000">
              <a:solidFill>
                <a:srgbClr val="FFFFFF"/>
              </a:solidFill>
            </a:endParaRPr>
          </a:p>
        </p:txBody>
      </p:sp>
      <p:sp>
        <p:nvSpPr>
          <p:cNvPr id="184324" name="AutoShape 4"/>
          <p:cNvSpPr>
            <a:spLocks noChangeArrowheads="1"/>
          </p:cNvSpPr>
          <p:nvPr/>
        </p:nvSpPr>
        <p:spPr bwMode="auto">
          <a:xfrm>
            <a:off x="985838" y="4653136"/>
            <a:ext cx="7308850" cy="719137"/>
          </a:xfrm>
          <a:prstGeom prst="roundRect">
            <a:avLst>
              <a:gd name="adj" fmla="val 16667"/>
            </a:avLst>
          </a:prstGeom>
          <a:solidFill>
            <a:srgbClr val="FFFFCC"/>
          </a:solidFill>
          <a:ln w="12700">
            <a:solidFill>
              <a:srgbClr val="000000"/>
            </a:solidFill>
            <a:round/>
            <a:headEnd type="none" w="sm" len="sm"/>
            <a:tailEnd type="none" w="sm" len="sm"/>
          </a:ln>
        </p:spPr>
        <p:txBody>
          <a:bodyPr wrap="none" anchor="ctr"/>
          <a:lstStyle/>
          <a:p>
            <a:pPr eaLnBrk="0" hangingPunct="0"/>
            <a:endParaRPr lang="en-US" sz="2000">
              <a:solidFill>
                <a:srgbClr val="FFFFFF"/>
              </a:solidFill>
            </a:endParaRPr>
          </a:p>
        </p:txBody>
      </p:sp>
      <p:sp>
        <p:nvSpPr>
          <p:cNvPr id="184325" name="Rectangle 5"/>
          <p:cNvSpPr>
            <a:spLocks noChangeArrowheads="1"/>
          </p:cNvSpPr>
          <p:nvPr/>
        </p:nvSpPr>
        <p:spPr bwMode="auto">
          <a:xfrm>
            <a:off x="1085363" y="980728"/>
            <a:ext cx="1413849" cy="492443"/>
          </a:xfrm>
          <a:prstGeom prst="rect">
            <a:avLst/>
          </a:prstGeom>
          <a:noFill/>
          <a:ln w="9525">
            <a:noFill/>
            <a:miter lim="800000"/>
            <a:headEnd/>
            <a:tailEnd/>
          </a:ln>
        </p:spPr>
        <p:txBody>
          <a:bodyPr wrap="none" lIns="0" tIns="0" rIns="0" bIns="0">
            <a:spAutoFit/>
          </a:bodyPr>
          <a:lstStyle/>
          <a:p>
            <a:pPr algn="ctr" eaLnBrk="0" hangingPunct="0"/>
            <a:r>
              <a:rPr lang="en-US" sz="3200" dirty="0">
                <a:solidFill>
                  <a:srgbClr val="000000"/>
                </a:solidFill>
              </a:rPr>
              <a:t>NÜFUS</a:t>
            </a:r>
            <a:endParaRPr lang="en-US" sz="2000" dirty="0">
              <a:solidFill>
                <a:srgbClr val="000000"/>
              </a:solidFill>
            </a:endParaRPr>
          </a:p>
        </p:txBody>
      </p:sp>
      <p:sp>
        <p:nvSpPr>
          <p:cNvPr id="184326" name="Rectangle 6"/>
          <p:cNvSpPr>
            <a:spLocks noChangeArrowheads="1"/>
          </p:cNvSpPr>
          <p:nvPr/>
        </p:nvSpPr>
        <p:spPr bwMode="auto">
          <a:xfrm>
            <a:off x="1044054" y="1628800"/>
            <a:ext cx="1256754" cy="677108"/>
          </a:xfrm>
          <a:prstGeom prst="rect">
            <a:avLst/>
          </a:prstGeom>
          <a:noFill/>
          <a:ln w="9525">
            <a:noFill/>
            <a:miter lim="800000"/>
            <a:headEnd/>
            <a:tailEnd/>
          </a:ln>
        </p:spPr>
        <p:txBody>
          <a:bodyPr wrap="none" lIns="0" tIns="0" rIns="0" bIns="0">
            <a:spAutoFit/>
          </a:bodyPr>
          <a:lstStyle/>
          <a:p>
            <a:pPr algn="ctr" eaLnBrk="0" hangingPunct="0"/>
            <a:r>
              <a:rPr lang="en-US" sz="4400" dirty="0">
                <a:solidFill>
                  <a:srgbClr val="CF0E30"/>
                </a:solidFill>
              </a:rPr>
              <a:t>1000</a:t>
            </a:r>
            <a:endParaRPr lang="en-US" sz="2400" dirty="0">
              <a:solidFill>
                <a:srgbClr val="CF0E30"/>
              </a:solidFill>
            </a:endParaRPr>
          </a:p>
        </p:txBody>
      </p:sp>
      <p:sp>
        <p:nvSpPr>
          <p:cNvPr id="184327" name="Rectangle 7"/>
          <p:cNvSpPr>
            <a:spLocks noChangeArrowheads="1"/>
          </p:cNvSpPr>
          <p:nvPr/>
        </p:nvSpPr>
        <p:spPr bwMode="auto">
          <a:xfrm>
            <a:off x="782638" y="764704"/>
            <a:ext cx="1992312" cy="1588"/>
          </a:xfrm>
          <a:prstGeom prst="rect">
            <a:avLst/>
          </a:prstGeom>
          <a:solidFill>
            <a:srgbClr val="FF0000"/>
          </a:solidFill>
          <a:ln w="9525">
            <a:solidFill>
              <a:srgbClr val="000000"/>
            </a:solidFill>
            <a:miter lim="800000"/>
            <a:headEnd/>
            <a:tailEnd/>
          </a:ln>
        </p:spPr>
        <p:txBody>
          <a:bodyPr/>
          <a:lstStyle/>
          <a:p>
            <a:pPr eaLnBrk="0" hangingPunct="0"/>
            <a:endParaRPr lang="en-US" sz="2000">
              <a:solidFill>
                <a:srgbClr val="FFFFFF"/>
              </a:solidFill>
            </a:endParaRPr>
          </a:p>
        </p:txBody>
      </p:sp>
      <p:sp>
        <p:nvSpPr>
          <p:cNvPr id="184328" name="Rectangle 8"/>
          <p:cNvSpPr>
            <a:spLocks noChangeArrowheads="1"/>
          </p:cNvSpPr>
          <p:nvPr/>
        </p:nvSpPr>
        <p:spPr bwMode="auto">
          <a:xfrm>
            <a:off x="1022350" y="2564904"/>
            <a:ext cx="3335338" cy="492443"/>
          </a:xfrm>
          <a:prstGeom prst="rect">
            <a:avLst/>
          </a:prstGeom>
          <a:noFill/>
          <a:ln w="9525">
            <a:noFill/>
            <a:miter lim="800000"/>
            <a:headEnd/>
            <a:tailEnd/>
          </a:ln>
        </p:spPr>
        <p:txBody>
          <a:bodyPr lIns="0" tIns="0" rIns="0" bIns="0">
            <a:spAutoFit/>
          </a:bodyPr>
          <a:lstStyle/>
          <a:p>
            <a:pPr eaLnBrk="0" hangingPunct="0"/>
            <a:r>
              <a:rPr lang="en-US" sz="3200" dirty="0">
                <a:solidFill>
                  <a:srgbClr val="000000"/>
                </a:solidFill>
              </a:rPr>
              <a:t>TOPRAK</a:t>
            </a:r>
            <a:r>
              <a:rPr lang="tr-TR" sz="3200" dirty="0">
                <a:solidFill>
                  <a:srgbClr val="000000"/>
                </a:solidFill>
              </a:rPr>
              <a:t>, SU</a:t>
            </a:r>
            <a:endParaRPr lang="en-US" sz="2000" dirty="0">
              <a:solidFill>
                <a:srgbClr val="000000"/>
              </a:solidFill>
            </a:endParaRPr>
          </a:p>
        </p:txBody>
      </p:sp>
      <p:sp>
        <p:nvSpPr>
          <p:cNvPr id="184329" name="Rectangle 9"/>
          <p:cNvSpPr>
            <a:spLocks noChangeArrowheads="1"/>
          </p:cNvSpPr>
          <p:nvPr/>
        </p:nvSpPr>
        <p:spPr bwMode="auto">
          <a:xfrm>
            <a:off x="1051198" y="3212976"/>
            <a:ext cx="1256754" cy="677108"/>
          </a:xfrm>
          <a:prstGeom prst="rect">
            <a:avLst/>
          </a:prstGeom>
          <a:noFill/>
          <a:ln w="9525">
            <a:noFill/>
            <a:miter lim="800000"/>
            <a:headEnd/>
            <a:tailEnd/>
          </a:ln>
        </p:spPr>
        <p:txBody>
          <a:bodyPr wrap="none" lIns="0" tIns="0" rIns="0" bIns="0">
            <a:spAutoFit/>
          </a:bodyPr>
          <a:lstStyle/>
          <a:p>
            <a:pPr algn="ctr" eaLnBrk="0" hangingPunct="0"/>
            <a:r>
              <a:rPr lang="en-US" sz="4400" dirty="0">
                <a:solidFill>
                  <a:srgbClr val="CF0E30"/>
                </a:solidFill>
              </a:rPr>
              <a:t>1000</a:t>
            </a:r>
            <a:endParaRPr lang="en-US" sz="2400" dirty="0">
              <a:solidFill>
                <a:srgbClr val="CF0E30"/>
              </a:solidFill>
            </a:endParaRPr>
          </a:p>
        </p:txBody>
      </p:sp>
      <p:sp>
        <p:nvSpPr>
          <p:cNvPr id="184330" name="Rectangle 10"/>
          <p:cNvSpPr>
            <a:spLocks noChangeArrowheads="1"/>
          </p:cNvSpPr>
          <p:nvPr/>
        </p:nvSpPr>
        <p:spPr bwMode="auto">
          <a:xfrm>
            <a:off x="1083497" y="4077072"/>
            <a:ext cx="1471557" cy="538609"/>
          </a:xfrm>
          <a:prstGeom prst="rect">
            <a:avLst/>
          </a:prstGeom>
          <a:noFill/>
          <a:ln w="9525">
            <a:noFill/>
            <a:miter lim="800000"/>
            <a:headEnd/>
            <a:tailEnd/>
          </a:ln>
        </p:spPr>
        <p:txBody>
          <a:bodyPr wrap="none" lIns="0" tIns="0" rIns="0" bIns="0">
            <a:spAutoFit/>
          </a:bodyPr>
          <a:lstStyle/>
          <a:p>
            <a:pPr algn="ctr" eaLnBrk="0" hangingPunct="0"/>
            <a:r>
              <a:rPr lang="en-US" sz="3200" dirty="0">
                <a:solidFill>
                  <a:srgbClr val="000000"/>
                </a:solidFill>
              </a:rPr>
              <a:t>ENERJ</a:t>
            </a:r>
            <a:r>
              <a:rPr lang="tr-TR" sz="3500" dirty="0">
                <a:solidFill>
                  <a:srgbClr val="000000"/>
                </a:solidFill>
              </a:rPr>
              <a:t>İ</a:t>
            </a:r>
            <a:endParaRPr lang="en-US" sz="2400" dirty="0">
              <a:solidFill>
                <a:srgbClr val="000000"/>
              </a:solidFill>
            </a:endParaRPr>
          </a:p>
        </p:txBody>
      </p:sp>
      <p:sp>
        <p:nvSpPr>
          <p:cNvPr id="184331" name="Rectangle 11"/>
          <p:cNvSpPr>
            <a:spLocks noChangeArrowheads="1"/>
          </p:cNvSpPr>
          <p:nvPr/>
        </p:nvSpPr>
        <p:spPr bwMode="auto">
          <a:xfrm>
            <a:off x="1049611" y="4725144"/>
            <a:ext cx="1256754" cy="677108"/>
          </a:xfrm>
          <a:prstGeom prst="rect">
            <a:avLst/>
          </a:prstGeom>
          <a:noFill/>
          <a:ln w="9525">
            <a:noFill/>
            <a:miter lim="800000"/>
            <a:headEnd/>
            <a:tailEnd/>
          </a:ln>
        </p:spPr>
        <p:txBody>
          <a:bodyPr wrap="none" lIns="0" tIns="0" rIns="0" bIns="0">
            <a:spAutoFit/>
          </a:bodyPr>
          <a:lstStyle/>
          <a:p>
            <a:pPr algn="ctr" eaLnBrk="0" hangingPunct="0"/>
            <a:r>
              <a:rPr lang="en-US" sz="4400" dirty="0">
                <a:solidFill>
                  <a:srgbClr val="CF0E30"/>
                </a:solidFill>
              </a:rPr>
              <a:t>1000</a:t>
            </a:r>
          </a:p>
        </p:txBody>
      </p:sp>
      <p:sp>
        <p:nvSpPr>
          <p:cNvPr id="2212876" name="Rectangle 12"/>
          <p:cNvSpPr>
            <a:spLocks noChangeArrowheads="1"/>
          </p:cNvSpPr>
          <p:nvPr/>
        </p:nvSpPr>
        <p:spPr bwMode="auto">
          <a:xfrm>
            <a:off x="773113" y="188640"/>
            <a:ext cx="2584450" cy="630237"/>
          </a:xfrm>
          <a:prstGeom prst="rect">
            <a:avLst/>
          </a:prstGeom>
          <a:noFill/>
          <a:ln w="12700">
            <a:noFill/>
            <a:miter lim="800000"/>
            <a:headEnd type="none" w="sm" len="sm"/>
            <a:tailEnd type="none" w="sm" len="sm"/>
          </a:ln>
          <a:effectLst/>
        </p:spPr>
        <p:txBody>
          <a:bodyPr>
            <a:spAutoFit/>
          </a:bodyPr>
          <a:lstStyle/>
          <a:p>
            <a:pPr eaLnBrk="0" hangingPunct="0">
              <a:defRPr/>
            </a:pPr>
            <a:r>
              <a:rPr lang="tr-TR" sz="3500" b="1" spc="600" dirty="0">
                <a:solidFill>
                  <a:srgbClr val="000066"/>
                </a:solidFill>
              </a:rPr>
              <a:t>DÜNYA</a:t>
            </a:r>
            <a:endParaRPr lang="en-US" sz="3500" b="1" spc="600" dirty="0">
              <a:solidFill>
                <a:srgbClr val="000066"/>
              </a:solidFill>
            </a:endParaRPr>
          </a:p>
        </p:txBody>
      </p:sp>
      <p:grpSp>
        <p:nvGrpSpPr>
          <p:cNvPr id="2" name="Group 13"/>
          <p:cNvGrpSpPr>
            <a:grpSpLocks/>
          </p:cNvGrpSpPr>
          <p:nvPr/>
        </p:nvGrpSpPr>
        <p:grpSpPr bwMode="auto">
          <a:xfrm>
            <a:off x="5460481" y="179560"/>
            <a:ext cx="2881312" cy="5192713"/>
            <a:chOff x="3745" y="312"/>
            <a:chExt cx="1966" cy="3271"/>
          </a:xfrm>
        </p:grpSpPr>
        <p:sp>
          <p:nvSpPr>
            <p:cNvPr id="184334" name="AutoShape 14"/>
            <p:cNvSpPr>
              <a:spLocks noChangeArrowheads="1"/>
            </p:cNvSpPr>
            <p:nvPr/>
          </p:nvSpPr>
          <p:spPr bwMode="auto">
            <a:xfrm>
              <a:off x="3745" y="1208"/>
              <a:ext cx="1870" cy="408"/>
            </a:xfrm>
            <a:prstGeom prst="roundRect">
              <a:avLst>
                <a:gd name="adj" fmla="val 16667"/>
              </a:avLst>
            </a:prstGeom>
            <a:solidFill>
              <a:schemeClr val="hlink"/>
            </a:solidFill>
            <a:ln w="12700">
              <a:solidFill>
                <a:srgbClr val="000000"/>
              </a:solidFill>
              <a:round/>
              <a:headEnd type="none" w="sm" len="sm"/>
              <a:tailEnd type="none" w="sm" len="sm"/>
            </a:ln>
          </p:spPr>
          <p:txBody>
            <a:bodyPr wrap="none" anchor="ctr"/>
            <a:lstStyle/>
            <a:p>
              <a:pPr algn="ctr" eaLnBrk="0" hangingPunct="0"/>
              <a:endParaRPr lang="en-US" sz="2000">
                <a:solidFill>
                  <a:srgbClr val="FFFFFF"/>
                </a:solidFill>
                <a:latin typeface="Symbol" pitchFamily="18" charset="2"/>
              </a:endParaRPr>
            </a:p>
          </p:txBody>
        </p:sp>
        <p:sp>
          <p:nvSpPr>
            <p:cNvPr id="184335" name="AutoShape 15"/>
            <p:cNvSpPr>
              <a:spLocks noChangeArrowheads="1"/>
            </p:cNvSpPr>
            <p:nvPr/>
          </p:nvSpPr>
          <p:spPr bwMode="auto">
            <a:xfrm>
              <a:off x="4595" y="2223"/>
              <a:ext cx="1016" cy="408"/>
            </a:xfrm>
            <a:prstGeom prst="roundRect">
              <a:avLst>
                <a:gd name="adj" fmla="val 16667"/>
              </a:avLst>
            </a:prstGeom>
            <a:solidFill>
              <a:schemeClr val="hlink"/>
            </a:solidFill>
            <a:ln w="12700">
              <a:solidFill>
                <a:srgbClr val="000000"/>
              </a:solidFill>
              <a:round/>
              <a:headEnd type="none" w="sm" len="sm"/>
              <a:tailEnd type="none" w="sm" len="sm"/>
            </a:ln>
          </p:spPr>
          <p:txBody>
            <a:bodyPr wrap="none" anchor="ctr"/>
            <a:lstStyle/>
            <a:p>
              <a:pPr eaLnBrk="0" hangingPunct="0"/>
              <a:r>
                <a:rPr lang="tr-TR" sz="2000" dirty="0">
                  <a:solidFill>
                    <a:srgbClr val="FFFFFF"/>
                  </a:solidFill>
                </a:rPr>
                <a:t> </a:t>
              </a:r>
              <a:endParaRPr lang="en-US" sz="2000" dirty="0">
                <a:solidFill>
                  <a:srgbClr val="FFFFFF"/>
                </a:solidFill>
              </a:endParaRPr>
            </a:p>
          </p:txBody>
        </p:sp>
        <p:sp>
          <p:nvSpPr>
            <p:cNvPr id="184336" name="AutoShape 16"/>
            <p:cNvSpPr>
              <a:spLocks noChangeArrowheads="1"/>
            </p:cNvSpPr>
            <p:nvPr/>
          </p:nvSpPr>
          <p:spPr bwMode="auto">
            <a:xfrm>
              <a:off x="5268" y="3174"/>
              <a:ext cx="340" cy="408"/>
            </a:xfrm>
            <a:prstGeom prst="roundRect">
              <a:avLst>
                <a:gd name="adj" fmla="val 16667"/>
              </a:avLst>
            </a:prstGeom>
            <a:solidFill>
              <a:schemeClr val="hlink"/>
            </a:solidFill>
            <a:ln w="12700">
              <a:solidFill>
                <a:srgbClr val="000000"/>
              </a:solidFill>
              <a:round/>
              <a:headEnd type="none" w="sm" len="sm"/>
              <a:tailEnd type="none" w="sm" len="sm"/>
            </a:ln>
          </p:spPr>
          <p:txBody>
            <a:bodyPr wrap="none" anchor="ctr"/>
            <a:lstStyle/>
            <a:p>
              <a:pPr eaLnBrk="0" hangingPunct="0"/>
              <a:endParaRPr lang="en-US" sz="2000">
                <a:solidFill>
                  <a:srgbClr val="FFFFFF"/>
                </a:solidFill>
              </a:endParaRPr>
            </a:p>
          </p:txBody>
        </p:sp>
        <p:sp>
          <p:nvSpPr>
            <p:cNvPr id="184337" name="Rectangle 17"/>
            <p:cNvSpPr>
              <a:spLocks noChangeArrowheads="1"/>
            </p:cNvSpPr>
            <p:nvPr/>
          </p:nvSpPr>
          <p:spPr bwMode="auto">
            <a:xfrm>
              <a:off x="5187" y="1208"/>
              <a:ext cx="400" cy="427"/>
            </a:xfrm>
            <a:prstGeom prst="rect">
              <a:avLst/>
            </a:prstGeom>
            <a:noFill/>
            <a:ln w="9525">
              <a:noFill/>
              <a:miter lim="800000"/>
              <a:headEnd/>
              <a:tailEnd/>
            </a:ln>
          </p:spPr>
          <p:txBody>
            <a:bodyPr wrap="none" lIns="0" tIns="0" rIns="0" bIns="0">
              <a:spAutoFit/>
            </a:bodyPr>
            <a:lstStyle/>
            <a:p>
              <a:pPr algn="ctr" eaLnBrk="0" hangingPunct="0"/>
              <a:r>
                <a:rPr lang="en-US" sz="4400" dirty="0">
                  <a:solidFill>
                    <a:srgbClr val="FFFFFF"/>
                  </a:solidFill>
                </a:rPr>
                <a:t>1</a:t>
              </a:r>
              <a:r>
                <a:rPr lang="tr-TR" sz="4400" dirty="0">
                  <a:solidFill>
                    <a:srgbClr val="FFFFFF"/>
                  </a:solidFill>
                </a:rPr>
                <a:t>1</a:t>
              </a:r>
              <a:endParaRPr lang="en-US" sz="2000" dirty="0">
                <a:solidFill>
                  <a:srgbClr val="FFFFFF"/>
                </a:solidFill>
              </a:endParaRPr>
            </a:p>
          </p:txBody>
        </p:sp>
        <p:sp>
          <p:nvSpPr>
            <p:cNvPr id="184338" name="Rectangle 18"/>
            <p:cNvSpPr>
              <a:spLocks noChangeArrowheads="1"/>
            </p:cNvSpPr>
            <p:nvPr/>
          </p:nvSpPr>
          <p:spPr bwMode="auto">
            <a:xfrm>
              <a:off x="4300" y="662"/>
              <a:ext cx="1364" cy="1"/>
            </a:xfrm>
            <a:prstGeom prst="rect">
              <a:avLst/>
            </a:prstGeom>
            <a:solidFill>
              <a:srgbClr val="FF0000"/>
            </a:solidFill>
            <a:ln w="9525">
              <a:solidFill>
                <a:srgbClr val="000000"/>
              </a:solidFill>
              <a:miter lim="800000"/>
              <a:headEnd/>
              <a:tailEnd/>
            </a:ln>
          </p:spPr>
          <p:txBody>
            <a:bodyPr/>
            <a:lstStyle/>
            <a:p>
              <a:pPr eaLnBrk="0" hangingPunct="0"/>
              <a:endParaRPr lang="en-US" sz="2000">
                <a:solidFill>
                  <a:srgbClr val="FFFFFF"/>
                </a:solidFill>
              </a:endParaRPr>
            </a:p>
          </p:txBody>
        </p:sp>
        <p:sp>
          <p:nvSpPr>
            <p:cNvPr id="184339" name="Rectangle 19"/>
            <p:cNvSpPr>
              <a:spLocks noChangeArrowheads="1"/>
            </p:cNvSpPr>
            <p:nvPr/>
          </p:nvSpPr>
          <p:spPr bwMode="auto">
            <a:xfrm>
              <a:off x="5361" y="2222"/>
              <a:ext cx="214" cy="427"/>
            </a:xfrm>
            <a:prstGeom prst="rect">
              <a:avLst/>
            </a:prstGeom>
            <a:noFill/>
            <a:ln w="9525">
              <a:noFill/>
              <a:miter lim="800000"/>
              <a:headEnd/>
              <a:tailEnd/>
            </a:ln>
          </p:spPr>
          <p:txBody>
            <a:bodyPr wrap="none" lIns="0" tIns="0" rIns="0" bIns="0">
              <a:spAutoFit/>
            </a:bodyPr>
            <a:lstStyle/>
            <a:p>
              <a:pPr algn="ctr" eaLnBrk="0" hangingPunct="0"/>
              <a:r>
                <a:rPr lang="en-US" sz="4400" dirty="0">
                  <a:solidFill>
                    <a:srgbClr val="FFFFFF"/>
                  </a:solidFill>
                </a:rPr>
                <a:t>6</a:t>
              </a:r>
              <a:endParaRPr lang="en-US" sz="2000" dirty="0">
                <a:solidFill>
                  <a:srgbClr val="FFFFFF"/>
                </a:solidFill>
              </a:endParaRPr>
            </a:p>
          </p:txBody>
        </p:sp>
        <p:sp>
          <p:nvSpPr>
            <p:cNvPr id="184340" name="Rectangle 20"/>
            <p:cNvSpPr>
              <a:spLocks noChangeArrowheads="1"/>
            </p:cNvSpPr>
            <p:nvPr/>
          </p:nvSpPr>
          <p:spPr bwMode="auto">
            <a:xfrm>
              <a:off x="5341" y="3156"/>
              <a:ext cx="214" cy="427"/>
            </a:xfrm>
            <a:prstGeom prst="rect">
              <a:avLst/>
            </a:prstGeom>
            <a:noFill/>
            <a:ln w="9525">
              <a:noFill/>
              <a:miter lim="800000"/>
              <a:headEnd/>
              <a:tailEnd/>
            </a:ln>
          </p:spPr>
          <p:txBody>
            <a:bodyPr wrap="none" lIns="0" tIns="0" rIns="0" bIns="0">
              <a:spAutoFit/>
            </a:bodyPr>
            <a:lstStyle/>
            <a:p>
              <a:pPr algn="ctr" eaLnBrk="0" hangingPunct="0"/>
              <a:r>
                <a:rPr lang="en-US" sz="4400" dirty="0">
                  <a:solidFill>
                    <a:srgbClr val="FFFFFF"/>
                  </a:solidFill>
                </a:rPr>
                <a:t>2</a:t>
              </a:r>
            </a:p>
          </p:txBody>
        </p:sp>
        <p:sp>
          <p:nvSpPr>
            <p:cNvPr id="184341" name="Rectangle 21"/>
            <p:cNvSpPr>
              <a:spLocks noChangeArrowheads="1"/>
            </p:cNvSpPr>
            <p:nvPr/>
          </p:nvSpPr>
          <p:spPr bwMode="auto">
            <a:xfrm>
              <a:off x="4241" y="312"/>
              <a:ext cx="1470" cy="397"/>
            </a:xfrm>
            <a:prstGeom prst="rect">
              <a:avLst/>
            </a:prstGeom>
            <a:noFill/>
            <a:ln w="12700" algn="ctr">
              <a:noFill/>
              <a:miter lim="800000"/>
              <a:headEnd type="none" w="sm" len="sm"/>
              <a:tailEnd type="none" w="sm" len="sm"/>
            </a:ln>
          </p:spPr>
          <p:txBody>
            <a:bodyPr wrap="none">
              <a:spAutoFit/>
            </a:bodyPr>
            <a:lstStyle/>
            <a:p>
              <a:pPr eaLnBrk="0" hangingPunct="0"/>
              <a:r>
                <a:rPr lang="tr-TR" sz="3500" b="1" dirty="0">
                  <a:solidFill>
                    <a:srgbClr val="003300"/>
                  </a:solidFill>
                </a:rPr>
                <a:t>TÜRKİYE</a:t>
              </a:r>
              <a:endParaRPr lang="en-US" sz="3500" b="1" dirty="0">
                <a:solidFill>
                  <a:srgbClr val="003300"/>
                </a:solidFill>
              </a:endParaRPr>
            </a:p>
          </p:txBody>
        </p:sp>
      </p:grpSp>
      <p:sp>
        <p:nvSpPr>
          <p:cNvPr id="29" name="Date Placeholder 4"/>
          <p:cNvSpPr txBox="1">
            <a:spLocks/>
          </p:cNvSpPr>
          <p:nvPr/>
        </p:nvSpPr>
        <p:spPr bwMode="auto">
          <a:xfrm>
            <a:off x="166688" y="65436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sz="1600">
                <a:solidFill>
                  <a:srgbClr val="000000"/>
                </a:solidFill>
                <a:latin typeface="Calibri" pitchFamily="34" charset="0"/>
              </a:rPr>
              <a:t>29.11.2013</a:t>
            </a:r>
          </a:p>
        </p:txBody>
      </p:sp>
      <p:sp>
        <p:nvSpPr>
          <p:cNvPr id="30" name="Slide Number Placeholder 5"/>
          <p:cNvSpPr txBox="1">
            <a:spLocks/>
          </p:cNvSpPr>
          <p:nvPr/>
        </p:nvSpPr>
        <p:spPr bwMode="auto">
          <a:xfrm>
            <a:off x="7024688" y="65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92A90A05-EF32-4C92-9FB8-630127972193}" type="slidenum">
              <a:rPr lang="tr-TR" sz="1400" smtClean="0">
                <a:solidFill>
                  <a:srgbClr val="000000"/>
                </a:solidFill>
                <a:latin typeface="Arial" charset="0"/>
                <a:cs typeface="Arial" charset="0"/>
              </a:rPr>
              <a:pPr algn="r">
                <a:defRPr/>
              </a:pPr>
              <a:t>62</a:t>
            </a:fld>
            <a:endParaRPr lang="tr-TR" sz="1400">
              <a:solidFill>
                <a:srgbClr val="000000"/>
              </a:solidFill>
              <a:latin typeface="Arial" charset="0"/>
              <a:cs typeface="Arial" charset="0"/>
            </a:endParaRPr>
          </a:p>
        </p:txBody>
      </p:sp>
      <p:sp>
        <p:nvSpPr>
          <p:cNvPr id="31" name="Footer Placeholder 6"/>
          <p:cNvSpPr txBox="1">
            <a:spLocks/>
          </p:cNvSpPr>
          <p:nvPr/>
        </p:nvSpPr>
        <p:spPr bwMode="auto">
          <a:xfrm>
            <a:off x="2843808" y="6543675"/>
            <a:ext cx="381642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tr-TR" sz="1600" dirty="0">
                <a:solidFill>
                  <a:srgbClr val="0000CC"/>
                </a:solidFill>
                <a:latin typeface="Calibri" pitchFamily="34" charset="0"/>
                <a:hlinkClick r:id="rId2">
                  <a:extLst>
                    <a:ext uri="{A12FA001-AC4F-418D-AE19-62706E023703}">
                      <ahyp:hlinkClr xmlns:ahyp="http://schemas.microsoft.com/office/drawing/2018/hyperlinkcolor" val="tx"/>
                    </a:ext>
                  </a:extLst>
                </a:hlinkClick>
              </a:rPr>
              <a:t>www.ahmetsaltik.net</a:t>
            </a:r>
            <a:r>
              <a:rPr lang="tr-TR" sz="1600" dirty="0">
                <a:solidFill>
                  <a:srgbClr val="0000CC"/>
                </a:solidFill>
                <a:latin typeface="Calibri" pitchFamily="34" charset="0"/>
              </a:rPr>
              <a:t> </a:t>
            </a:r>
          </a:p>
        </p:txBody>
      </p:sp>
      <p:sp>
        <p:nvSpPr>
          <p:cNvPr id="26" name="AutoShape 4"/>
          <p:cNvSpPr>
            <a:spLocks noChangeArrowheads="1"/>
          </p:cNvSpPr>
          <p:nvPr/>
        </p:nvSpPr>
        <p:spPr bwMode="auto">
          <a:xfrm>
            <a:off x="1043608" y="5943763"/>
            <a:ext cx="7308850" cy="581581"/>
          </a:xfrm>
          <a:prstGeom prst="roundRect">
            <a:avLst>
              <a:gd name="adj" fmla="val 16667"/>
            </a:avLst>
          </a:prstGeom>
          <a:solidFill>
            <a:srgbClr val="FFFFCC"/>
          </a:solidFill>
          <a:ln w="12700">
            <a:solidFill>
              <a:srgbClr val="000000"/>
            </a:solidFill>
            <a:round/>
            <a:headEnd type="none" w="sm" len="sm"/>
            <a:tailEnd type="none" w="sm" len="sm"/>
          </a:ln>
        </p:spPr>
        <p:txBody>
          <a:bodyPr wrap="none" anchor="ctr"/>
          <a:lstStyle/>
          <a:p>
            <a:pPr eaLnBrk="0" hangingPunct="0"/>
            <a:endParaRPr lang="en-US" sz="2000">
              <a:solidFill>
                <a:srgbClr val="FFFFFF"/>
              </a:solidFill>
            </a:endParaRPr>
          </a:p>
        </p:txBody>
      </p:sp>
      <p:sp>
        <p:nvSpPr>
          <p:cNvPr id="27" name="Rectangle 10"/>
          <p:cNvSpPr>
            <a:spLocks noChangeArrowheads="1"/>
          </p:cNvSpPr>
          <p:nvPr/>
        </p:nvSpPr>
        <p:spPr bwMode="auto">
          <a:xfrm>
            <a:off x="1032901" y="5410671"/>
            <a:ext cx="4259179" cy="492443"/>
          </a:xfrm>
          <a:prstGeom prst="rect">
            <a:avLst/>
          </a:prstGeom>
          <a:noFill/>
          <a:ln w="9525">
            <a:noFill/>
            <a:miter lim="800000"/>
            <a:headEnd/>
            <a:tailEnd/>
          </a:ln>
        </p:spPr>
        <p:txBody>
          <a:bodyPr wrap="none" lIns="0" tIns="0" rIns="0" bIns="0">
            <a:spAutoFit/>
          </a:bodyPr>
          <a:lstStyle/>
          <a:p>
            <a:pPr algn="ctr" eaLnBrk="0" hangingPunct="0"/>
            <a:r>
              <a:rPr lang="tr-TR" sz="3200" dirty="0">
                <a:solidFill>
                  <a:srgbClr val="000000"/>
                </a:solidFill>
              </a:rPr>
              <a:t>Dünya ticaretindeki pay</a:t>
            </a:r>
            <a:endParaRPr lang="en-US" sz="2400" dirty="0">
              <a:solidFill>
                <a:srgbClr val="000000"/>
              </a:solidFill>
            </a:endParaRPr>
          </a:p>
        </p:txBody>
      </p:sp>
      <p:sp>
        <p:nvSpPr>
          <p:cNvPr id="28" name="Rectangle 11"/>
          <p:cNvSpPr>
            <a:spLocks noChangeArrowheads="1"/>
          </p:cNvSpPr>
          <p:nvPr/>
        </p:nvSpPr>
        <p:spPr bwMode="auto">
          <a:xfrm>
            <a:off x="1115616" y="5920244"/>
            <a:ext cx="1256754" cy="677108"/>
          </a:xfrm>
          <a:prstGeom prst="rect">
            <a:avLst/>
          </a:prstGeom>
          <a:noFill/>
          <a:ln w="9525">
            <a:noFill/>
            <a:miter lim="800000"/>
            <a:headEnd/>
            <a:tailEnd/>
          </a:ln>
        </p:spPr>
        <p:txBody>
          <a:bodyPr wrap="none" lIns="0" tIns="0" rIns="0" bIns="0">
            <a:spAutoFit/>
          </a:bodyPr>
          <a:lstStyle/>
          <a:p>
            <a:pPr algn="ctr" eaLnBrk="0" hangingPunct="0"/>
            <a:r>
              <a:rPr lang="en-US" sz="4400" dirty="0">
                <a:solidFill>
                  <a:srgbClr val="CF0E30"/>
                </a:solidFill>
              </a:rPr>
              <a:t>1000</a:t>
            </a:r>
          </a:p>
        </p:txBody>
      </p:sp>
      <p:sp>
        <p:nvSpPr>
          <p:cNvPr id="33" name="AutoShape 15"/>
          <p:cNvSpPr>
            <a:spLocks noChangeArrowheads="1"/>
          </p:cNvSpPr>
          <p:nvPr/>
        </p:nvSpPr>
        <p:spPr bwMode="auto">
          <a:xfrm>
            <a:off x="6444208" y="5949652"/>
            <a:ext cx="1800200" cy="575692"/>
          </a:xfrm>
          <a:prstGeom prst="roundRect">
            <a:avLst>
              <a:gd name="adj" fmla="val 16667"/>
            </a:avLst>
          </a:prstGeom>
          <a:solidFill>
            <a:schemeClr val="hlink"/>
          </a:solidFill>
          <a:ln w="12700">
            <a:solidFill>
              <a:srgbClr val="000000"/>
            </a:solidFill>
            <a:round/>
            <a:headEnd type="none" w="sm" len="sm"/>
            <a:tailEnd type="none" w="sm" len="sm"/>
          </a:ln>
        </p:spPr>
        <p:txBody>
          <a:bodyPr wrap="none" anchor="ctr"/>
          <a:lstStyle/>
          <a:p>
            <a:pPr eaLnBrk="0" hangingPunct="0"/>
            <a:r>
              <a:rPr lang="tr-TR" sz="2000" dirty="0">
                <a:solidFill>
                  <a:srgbClr val="FFFFFF"/>
                </a:solidFill>
              </a:rPr>
              <a:t> </a:t>
            </a:r>
            <a:endParaRPr lang="en-US" sz="2000" dirty="0">
              <a:solidFill>
                <a:srgbClr val="FFFFFF"/>
              </a:solidFill>
            </a:endParaRPr>
          </a:p>
        </p:txBody>
      </p:sp>
      <p:sp>
        <p:nvSpPr>
          <p:cNvPr id="34" name="Rectangle 20"/>
          <p:cNvSpPr>
            <a:spLocks noChangeArrowheads="1"/>
          </p:cNvSpPr>
          <p:nvPr/>
        </p:nvSpPr>
        <p:spPr bwMode="auto">
          <a:xfrm>
            <a:off x="7092280" y="5949280"/>
            <a:ext cx="1307974" cy="677108"/>
          </a:xfrm>
          <a:prstGeom prst="rect">
            <a:avLst/>
          </a:prstGeom>
          <a:noFill/>
          <a:ln w="9525">
            <a:noFill/>
            <a:miter lim="800000"/>
            <a:headEnd/>
            <a:tailEnd/>
          </a:ln>
        </p:spPr>
        <p:txBody>
          <a:bodyPr wrap="square" lIns="0" tIns="0" rIns="0" bIns="0">
            <a:spAutoFit/>
          </a:bodyPr>
          <a:lstStyle/>
          <a:p>
            <a:pPr algn="ctr" eaLnBrk="0" hangingPunct="0"/>
            <a:r>
              <a:rPr lang="tr-TR" sz="4400" dirty="0">
                <a:solidFill>
                  <a:srgbClr val="FFFFFF"/>
                </a:solidFill>
              </a:rPr>
              <a:t>7,5</a:t>
            </a:r>
            <a:endParaRPr lang="en-US" sz="4400" dirty="0">
              <a:solidFill>
                <a:srgbClr val="FFFFFF"/>
              </a:solidFill>
            </a:endParaRPr>
          </a:p>
        </p:txBody>
      </p:sp>
      <p:sp>
        <p:nvSpPr>
          <p:cNvPr id="3" name="TextBox 2"/>
          <p:cNvSpPr txBox="1"/>
          <p:nvPr/>
        </p:nvSpPr>
        <p:spPr>
          <a:xfrm rot="16200000">
            <a:off x="6957657" y="4232682"/>
            <a:ext cx="3788345" cy="369332"/>
          </a:xfrm>
          <a:prstGeom prst="rect">
            <a:avLst/>
          </a:prstGeom>
          <a:noFill/>
        </p:spPr>
        <p:txBody>
          <a:bodyPr wrap="none" rtlCol="0">
            <a:spAutoFit/>
          </a:bodyPr>
          <a:lstStyle/>
          <a:p>
            <a:r>
              <a:rPr lang="tr-TR" dirty="0">
                <a:solidFill>
                  <a:srgbClr val="0000CC"/>
                </a:solidFill>
              </a:rPr>
              <a:t>Prof. Dr. Ali Ercan’dan yararlanarak</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ext Box 2"/>
          <p:cNvSpPr txBox="1">
            <a:spLocks noChangeArrowheads="1"/>
          </p:cNvSpPr>
          <p:nvPr/>
        </p:nvSpPr>
        <p:spPr bwMode="auto">
          <a:xfrm>
            <a:off x="571500" y="381000"/>
            <a:ext cx="7929563" cy="769938"/>
          </a:xfrm>
          <a:prstGeom prst="rect">
            <a:avLst/>
          </a:prstGeom>
          <a:solidFill>
            <a:srgbClr val="FFFFCC"/>
          </a:solidFill>
          <a:ln w="9525">
            <a:noFill/>
            <a:miter lim="800000"/>
            <a:headEnd/>
            <a:tailEnd/>
          </a:ln>
        </p:spPr>
        <p:txBody>
          <a:bodyPr>
            <a:spAutoFit/>
          </a:bodyPr>
          <a:lstStyle/>
          <a:p>
            <a:pPr algn="ctr"/>
            <a:r>
              <a:rPr lang="tr-TR" sz="4400" b="1">
                <a:solidFill>
                  <a:srgbClr val="000066"/>
                </a:solidFill>
                <a:latin typeface="Tahoma" pitchFamily="34" charset="0"/>
              </a:rPr>
              <a:t>NÜFUS POLİTİKALARIMIZ</a:t>
            </a:r>
            <a:endParaRPr lang="en-AU" sz="4400" b="1">
              <a:solidFill>
                <a:srgbClr val="000066"/>
              </a:solidFill>
              <a:latin typeface="Tahoma" pitchFamily="34" charset="0"/>
            </a:endParaRPr>
          </a:p>
        </p:txBody>
      </p:sp>
      <p:sp>
        <p:nvSpPr>
          <p:cNvPr id="349187" name="Text Box 3"/>
          <p:cNvSpPr txBox="1">
            <a:spLocks noChangeArrowheads="1"/>
          </p:cNvSpPr>
          <p:nvPr/>
        </p:nvSpPr>
        <p:spPr bwMode="auto">
          <a:xfrm>
            <a:off x="142875" y="1382580"/>
            <a:ext cx="4191000" cy="4832092"/>
          </a:xfrm>
          <a:prstGeom prst="rect">
            <a:avLst/>
          </a:prstGeom>
          <a:solidFill>
            <a:srgbClr val="FFFFCC"/>
          </a:solidFill>
          <a:ln w="9525">
            <a:noFill/>
            <a:miter lim="800000"/>
            <a:headEnd/>
            <a:tailEnd/>
          </a:ln>
        </p:spPr>
        <p:txBody>
          <a:bodyPr anchor="ctr">
            <a:spAutoFit/>
          </a:bodyPr>
          <a:lstStyle/>
          <a:p>
            <a:pPr marL="381000" indent="-381000">
              <a:buClr>
                <a:srgbClr val="FF3300"/>
              </a:buClr>
              <a:buSzPct val="110000"/>
            </a:pPr>
            <a:endParaRPr lang="tr-TR" sz="2000" dirty="0">
              <a:latin typeface="Tahoma" pitchFamily="34" charset="0"/>
              <a:cs typeface="Tahoma" pitchFamily="34" charset="0"/>
            </a:endParaRPr>
          </a:p>
          <a:p>
            <a:pPr marL="381000" indent="-381000">
              <a:buClr>
                <a:srgbClr val="FF3300"/>
              </a:buClr>
              <a:buSzPct val="110000"/>
              <a:buFont typeface="Wingdings" pitchFamily="2" charset="2"/>
              <a:buChar char="Ø"/>
            </a:pPr>
            <a:r>
              <a:rPr lang="tr-TR" sz="2800" dirty="0">
                <a:latin typeface="Tahoma" pitchFamily="34" charset="0"/>
                <a:cs typeface="Tahoma" pitchFamily="34" charset="0"/>
              </a:rPr>
              <a:t>1955’lerde isteyerek düşüğe bağlı anne ölümlerindeki ürküten artış dikkat çekti ve </a:t>
            </a:r>
            <a:r>
              <a:rPr lang="tr-TR" sz="2800" b="1" dirty="0">
                <a:solidFill>
                  <a:srgbClr val="800000"/>
                </a:solidFill>
                <a:latin typeface="Tahoma" pitchFamily="34" charset="0"/>
                <a:cs typeface="Tahoma" pitchFamily="34" charset="0"/>
              </a:rPr>
              <a:t>Pro-natalist</a:t>
            </a:r>
            <a:r>
              <a:rPr lang="tr-TR" sz="2800" dirty="0">
                <a:latin typeface="Tahoma" pitchFamily="34" charset="0"/>
                <a:cs typeface="Tahoma" pitchFamily="34" charset="0"/>
              </a:rPr>
              <a:t> olan </a:t>
            </a:r>
            <a:br>
              <a:rPr lang="tr-TR" sz="2800" dirty="0">
                <a:latin typeface="Tahoma" pitchFamily="34" charset="0"/>
                <a:cs typeface="Tahoma" pitchFamily="34" charset="0"/>
              </a:rPr>
            </a:br>
            <a:r>
              <a:rPr lang="tr-TR" sz="2800" dirty="0">
                <a:latin typeface="Tahoma" pitchFamily="34" charset="0"/>
                <a:cs typeface="Tahoma" pitchFamily="34" charset="0"/>
              </a:rPr>
              <a:t>nüfus politikalarının değiştirilme çalışmaları başlatıldı. Prof. </a:t>
            </a:r>
            <a:r>
              <a:rPr lang="tr-TR" sz="2800" dirty="0">
                <a:solidFill>
                  <a:srgbClr val="000066"/>
                </a:solidFill>
                <a:latin typeface="Tahoma" pitchFamily="34" charset="0"/>
                <a:cs typeface="Tahoma" pitchFamily="34" charset="0"/>
              </a:rPr>
              <a:t>Nusret Fişek </a:t>
            </a:r>
            <a:r>
              <a:rPr lang="tr-TR" sz="2800" dirty="0">
                <a:latin typeface="Tahoma" pitchFamily="34" charset="0"/>
                <a:cs typeface="Tahoma" pitchFamily="34" charset="0"/>
              </a:rPr>
              <a:t>ve </a:t>
            </a:r>
            <a:r>
              <a:rPr lang="tr-TR" sz="2800" dirty="0">
                <a:solidFill>
                  <a:srgbClr val="000066"/>
                </a:solidFill>
                <a:latin typeface="Tahoma" pitchFamily="34" charset="0"/>
                <a:cs typeface="Tahoma" pitchFamily="34" charset="0"/>
              </a:rPr>
              <a:t>Dr. Zekai Tahir Burak</a:t>
            </a:r>
            <a:r>
              <a:rPr lang="tr-TR" sz="2800" dirty="0">
                <a:latin typeface="Tahoma" pitchFamily="34" charset="0"/>
                <a:cs typeface="Tahoma" pitchFamily="34" charset="0"/>
              </a:rPr>
              <a:t> öncülük ettiler..</a:t>
            </a:r>
            <a:br>
              <a:rPr lang="tr-TR" sz="2800" dirty="0">
                <a:latin typeface="Tahoma" pitchFamily="34" charset="0"/>
                <a:cs typeface="Tahoma" pitchFamily="34" charset="0"/>
              </a:rPr>
            </a:br>
            <a:endParaRPr lang="en-AU" sz="800" dirty="0">
              <a:latin typeface="Times New Roman" pitchFamily="18" charset="0"/>
            </a:endParaRPr>
          </a:p>
        </p:txBody>
      </p:sp>
      <p:sp>
        <p:nvSpPr>
          <p:cNvPr id="349188" name="Text Box 4"/>
          <p:cNvSpPr txBox="1">
            <a:spLocks noChangeArrowheads="1"/>
          </p:cNvSpPr>
          <p:nvPr/>
        </p:nvSpPr>
        <p:spPr bwMode="auto">
          <a:xfrm>
            <a:off x="4500563" y="1357313"/>
            <a:ext cx="4429125" cy="5108575"/>
          </a:xfrm>
          <a:prstGeom prst="rect">
            <a:avLst/>
          </a:prstGeom>
          <a:solidFill>
            <a:srgbClr val="FFFFCC"/>
          </a:solidFill>
          <a:ln w="9525">
            <a:noFill/>
            <a:miter lim="800000"/>
            <a:headEnd/>
            <a:tailEnd/>
          </a:ln>
        </p:spPr>
        <p:txBody>
          <a:bodyPr anchor="ctr">
            <a:spAutoFit/>
          </a:bodyPr>
          <a:lstStyle/>
          <a:p>
            <a:pPr marL="381000" indent="-381000">
              <a:buClr>
                <a:srgbClr val="FF3300"/>
              </a:buClr>
            </a:pPr>
            <a:endParaRPr lang="tr-TR" sz="800" dirty="0">
              <a:solidFill>
                <a:srgbClr val="003399"/>
              </a:solidFill>
              <a:latin typeface="Tahoma" pitchFamily="34" charset="0"/>
              <a:cs typeface="Tahoma" pitchFamily="34" charset="0"/>
            </a:endParaRPr>
          </a:p>
          <a:p>
            <a:pPr marL="381000" indent="-381000">
              <a:buClr>
                <a:srgbClr val="FF3300"/>
              </a:buClr>
              <a:buFont typeface="Wingdings" pitchFamily="2" charset="2"/>
              <a:buChar char="Ø"/>
            </a:pPr>
            <a:r>
              <a:rPr lang="tr-TR" sz="2800" dirty="0">
                <a:solidFill>
                  <a:srgbClr val="003399"/>
                </a:solidFill>
                <a:latin typeface="Tahoma" pitchFamily="34" charset="0"/>
                <a:cs typeface="Tahoma" pitchFamily="34" charset="0"/>
              </a:rPr>
              <a:t>1965; ilk </a:t>
            </a:r>
            <a:r>
              <a:rPr lang="tr-TR" sz="2800" b="1" dirty="0">
                <a:solidFill>
                  <a:srgbClr val="000066"/>
                </a:solidFill>
                <a:latin typeface="Tahoma" pitchFamily="34" charset="0"/>
                <a:cs typeface="Tahoma" pitchFamily="34" charset="0"/>
              </a:rPr>
              <a:t>Nüfus Planlaması Yasası </a:t>
            </a:r>
            <a:r>
              <a:rPr lang="tr-TR" sz="2800" dirty="0">
                <a:solidFill>
                  <a:srgbClr val="003399"/>
                </a:solidFill>
                <a:latin typeface="Tahoma" pitchFamily="34" charset="0"/>
                <a:cs typeface="Tahoma" pitchFamily="34" charset="0"/>
              </a:rPr>
              <a:t>(557 sayılı yasa)</a:t>
            </a:r>
          </a:p>
          <a:p>
            <a:pPr marL="381000" indent="-381000">
              <a:buClr>
                <a:srgbClr val="FF3300"/>
              </a:buClr>
            </a:pPr>
            <a:r>
              <a:rPr lang="tr-TR" sz="2800" dirty="0">
                <a:solidFill>
                  <a:srgbClr val="003399"/>
                </a:solidFill>
                <a:latin typeface="Tahoma" pitchFamily="34" charset="0"/>
                <a:cs typeface="Tahoma" pitchFamily="34" charset="0"/>
              </a:rPr>
              <a:t>    yürürlük aldı..</a:t>
            </a:r>
          </a:p>
          <a:p>
            <a:pPr marL="381000" indent="-381000">
              <a:buClr>
                <a:srgbClr val="FF3300"/>
              </a:buClr>
              <a:buFont typeface="Wingdings" pitchFamily="2" charset="2"/>
              <a:buChar char="Ø"/>
            </a:pPr>
            <a:r>
              <a:rPr lang="tr-TR" sz="2800" dirty="0" err="1">
                <a:solidFill>
                  <a:srgbClr val="003399"/>
                </a:solidFill>
                <a:latin typeface="Tahoma" pitchFamily="34" charset="0"/>
                <a:cs typeface="Tahoma" pitchFamily="34" charset="0"/>
              </a:rPr>
              <a:t>Kontraseptif</a:t>
            </a:r>
            <a:r>
              <a:rPr lang="tr-TR" sz="2800" dirty="0">
                <a:solidFill>
                  <a:srgbClr val="003399"/>
                </a:solidFill>
                <a:latin typeface="Tahoma" pitchFamily="34" charset="0"/>
                <a:cs typeface="Tahoma" pitchFamily="34" charset="0"/>
              </a:rPr>
              <a:t> Yöntemler </a:t>
            </a:r>
            <a:r>
              <a:rPr lang="tr-TR" sz="2800" i="1" dirty="0">
                <a:solidFill>
                  <a:srgbClr val="003399"/>
                </a:solidFill>
                <a:latin typeface="Tahoma" pitchFamily="34" charset="0"/>
                <a:cs typeface="Tahoma" pitchFamily="34" charset="0"/>
              </a:rPr>
              <a:t>(</a:t>
            </a:r>
            <a:r>
              <a:rPr lang="tr-TR" sz="2800" i="1" dirty="0">
                <a:solidFill>
                  <a:srgbClr val="660033"/>
                </a:solidFill>
                <a:latin typeface="Tahoma" pitchFamily="34" charset="0"/>
                <a:cs typeface="Tahoma" pitchFamily="34" charset="0"/>
              </a:rPr>
              <a:t>cerrahi sterilizasyon </a:t>
            </a:r>
            <a:r>
              <a:rPr lang="tr-TR" sz="2800" dirty="0">
                <a:solidFill>
                  <a:srgbClr val="003399"/>
                </a:solidFill>
                <a:latin typeface="Tahoma" pitchFamily="34" charset="0"/>
                <a:cs typeface="Tahoma" pitchFamily="34" charset="0"/>
              </a:rPr>
              <a:t>dışında</a:t>
            </a:r>
            <a:r>
              <a:rPr lang="tr-TR" sz="2800" i="1" dirty="0">
                <a:solidFill>
                  <a:srgbClr val="003399"/>
                </a:solidFill>
                <a:latin typeface="Tahoma" pitchFamily="34" charset="0"/>
                <a:cs typeface="Tahoma" pitchFamily="34" charset="0"/>
              </a:rPr>
              <a:t>) </a:t>
            </a:r>
            <a:r>
              <a:rPr lang="tr-TR" sz="2800" dirty="0">
                <a:solidFill>
                  <a:srgbClr val="003399"/>
                </a:solidFill>
                <a:latin typeface="Tahoma" pitchFamily="34" charset="0"/>
                <a:cs typeface="Tahoma" pitchFamily="34" charset="0"/>
              </a:rPr>
              <a:t>serbestleşti.</a:t>
            </a:r>
          </a:p>
          <a:p>
            <a:pPr marL="381000" indent="-381000">
              <a:buClr>
                <a:srgbClr val="FF3300"/>
              </a:buClr>
              <a:buFont typeface="Wingdings" pitchFamily="2" charset="2"/>
              <a:buChar char="Ø"/>
            </a:pPr>
            <a:r>
              <a:rPr lang="tr-TR" sz="2800" dirty="0">
                <a:solidFill>
                  <a:srgbClr val="000066"/>
                </a:solidFill>
                <a:latin typeface="Tahoma" pitchFamily="34" charset="0"/>
                <a:cs typeface="Tahoma" pitchFamily="34" charset="0"/>
              </a:rPr>
              <a:t>İsteyerek düşük ve cerrahi sterilizasyona yalnızca zorunlu tıbbi nedenlerle izin verildi.</a:t>
            </a:r>
            <a:endParaRPr lang="tr-TR" sz="1000" dirty="0">
              <a:solidFill>
                <a:srgbClr val="000066"/>
              </a:solidFill>
              <a:latin typeface="Tahoma" pitchFamily="34" charset="0"/>
              <a:cs typeface="Tahoma" pitchFamily="34" charset="0"/>
            </a:endParaRPr>
          </a:p>
          <a:p>
            <a:pPr marL="381000" indent="-381000">
              <a:buClr>
                <a:srgbClr val="FF3300"/>
              </a:buClr>
            </a:pPr>
            <a:endParaRPr lang="en-AU" sz="1000" dirty="0">
              <a:solidFill>
                <a:srgbClr val="003399"/>
              </a:solidFill>
              <a:latin typeface="Tahoma" pitchFamily="34" charset="0"/>
              <a:cs typeface="Tahoma" pitchFamily="34" charset="0"/>
            </a:endParaRPr>
          </a:p>
        </p:txBody>
      </p:sp>
      <p:sp>
        <p:nvSpPr>
          <p:cNvPr id="74757" name="Date Placeholder 4"/>
          <p:cNvSpPr>
            <a:spLocks noGrp="1"/>
          </p:cNvSpPr>
          <p:nvPr>
            <p:ph type="dt" sz="quarter" idx="10"/>
          </p:nvPr>
        </p:nvSpPr>
        <p:spPr>
          <a:xfrm>
            <a:off x="166688" y="6543675"/>
            <a:ext cx="1905000" cy="457200"/>
          </a:xfrm>
        </p:spPr>
        <p:txBody>
          <a:bodyPr/>
          <a:lstStyle/>
          <a:p>
            <a:pPr fontAlgn="base">
              <a:spcBef>
                <a:spcPct val="0"/>
              </a:spcBef>
              <a:spcAft>
                <a:spcPct val="0"/>
              </a:spcAft>
              <a:defRPr/>
            </a:pPr>
            <a:fld id="{69C50071-B25C-43CF-B89D-2A6CA689B233}" type="datetime1">
              <a:rPr lang="tr-TR" sz="1600" smtClean="0">
                <a:solidFill>
                  <a:srgbClr val="FFFF00"/>
                </a:solidFill>
                <a:latin typeface="Calibri" pitchFamily="34" charset="0"/>
              </a:rPr>
              <a:pPr fontAlgn="base">
                <a:spcBef>
                  <a:spcPct val="0"/>
                </a:spcBef>
                <a:spcAft>
                  <a:spcPct val="0"/>
                </a:spcAft>
                <a:defRPr/>
              </a:pPr>
              <a:t>20.05.2019</a:t>
            </a:fld>
            <a:endParaRPr lang="tr-TR" sz="1600">
              <a:solidFill>
                <a:srgbClr val="FFFF00"/>
              </a:solidFill>
              <a:latin typeface="Calibri" pitchFamily="34" charset="0"/>
            </a:endParaRPr>
          </a:p>
        </p:txBody>
      </p:sp>
      <p:sp>
        <p:nvSpPr>
          <p:cNvPr id="74758" name="Slide Number Placeholder 5"/>
          <p:cNvSpPr>
            <a:spLocks noGrp="1"/>
          </p:cNvSpPr>
          <p:nvPr>
            <p:ph type="sldNum" sz="quarter" idx="12"/>
          </p:nvPr>
        </p:nvSpPr>
        <p:spPr>
          <a:xfrm>
            <a:off x="7024688" y="6500813"/>
            <a:ext cx="1905000" cy="457200"/>
          </a:xfrm>
        </p:spPr>
        <p:txBody>
          <a:bodyPr/>
          <a:lstStyle/>
          <a:p>
            <a:pPr fontAlgn="base">
              <a:spcBef>
                <a:spcPct val="0"/>
              </a:spcBef>
              <a:spcAft>
                <a:spcPct val="0"/>
              </a:spcAft>
              <a:defRPr/>
            </a:pPr>
            <a:fld id="{92A90A05-EF32-4C92-9FB8-630127972193}" type="slidenum">
              <a:rPr lang="tr-TR" smtClean="0">
                <a:solidFill>
                  <a:srgbClr val="FFFF00"/>
                </a:solidFill>
              </a:rPr>
              <a:pPr fontAlgn="base">
                <a:spcBef>
                  <a:spcPct val="0"/>
                </a:spcBef>
                <a:spcAft>
                  <a:spcPct val="0"/>
                </a:spcAft>
                <a:defRPr/>
              </a:pPr>
              <a:t>63</a:t>
            </a:fld>
            <a:endParaRPr lang="tr-TR">
              <a:solidFill>
                <a:srgbClr val="FFFF00"/>
              </a:solidFill>
            </a:endParaRPr>
          </a:p>
        </p:txBody>
      </p:sp>
      <p:sp>
        <p:nvSpPr>
          <p:cNvPr id="74759" name="Footer Placeholder 6"/>
          <p:cNvSpPr>
            <a:spLocks noGrp="1"/>
          </p:cNvSpPr>
          <p:nvPr>
            <p:ph type="ftr" sz="quarter" idx="11"/>
          </p:nvPr>
        </p:nvSpPr>
        <p:spPr>
          <a:xfrm>
            <a:off x="2915816" y="6543675"/>
            <a:ext cx="3600400" cy="457200"/>
          </a:xfrm>
        </p:spPr>
        <p:txBody>
          <a:bodyPr/>
          <a:lstStyle/>
          <a:p>
            <a:pPr fontAlgn="base">
              <a:spcBef>
                <a:spcPct val="0"/>
              </a:spcBef>
              <a:spcAft>
                <a:spcPct val="0"/>
              </a:spcAft>
              <a:defRPr/>
            </a:pPr>
            <a:r>
              <a:rPr lang="tr-TR" sz="1600">
                <a:solidFill>
                  <a:srgbClr val="FFFF00"/>
                </a:solidFill>
                <a:latin typeface="Calibri" pitchFamily="34" charset="0"/>
              </a:rPr>
              <a:t>www.ahmetsaltik.net    Prof. A. Saltık</a:t>
            </a:r>
            <a:endParaRPr lang="tr-TR" sz="1600"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9186"/>
                                        </p:tgtEl>
                                        <p:attrNameLst>
                                          <p:attrName>style.visibility</p:attrName>
                                        </p:attrNameLst>
                                      </p:cBhvr>
                                      <p:to>
                                        <p:strVal val="visible"/>
                                      </p:to>
                                    </p:set>
                                    <p:anim calcmode="lin" valueType="num">
                                      <p:cBhvr additive="base">
                                        <p:cTn id="7" dur="500" fill="hold"/>
                                        <p:tgtEl>
                                          <p:spTgt spid="349186"/>
                                        </p:tgtEl>
                                        <p:attrNameLst>
                                          <p:attrName>ppt_x</p:attrName>
                                        </p:attrNameLst>
                                      </p:cBhvr>
                                      <p:tavLst>
                                        <p:tav tm="0">
                                          <p:val>
                                            <p:strVal val="1+#ppt_w/2"/>
                                          </p:val>
                                        </p:tav>
                                        <p:tav tm="100000">
                                          <p:val>
                                            <p:strVal val="#ppt_x"/>
                                          </p:val>
                                        </p:tav>
                                      </p:tavLst>
                                    </p:anim>
                                    <p:anim calcmode="lin" valueType="num">
                                      <p:cBhvr additive="base">
                                        <p:cTn id="8" dur="500" fill="hold"/>
                                        <p:tgtEl>
                                          <p:spTgt spid="3491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49187"/>
                                        </p:tgtEl>
                                        <p:attrNameLst>
                                          <p:attrName>style.visibility</p:attrName>
                                        </p:attrNameLst>
                                      </p:cBhvr>
                                      <p:to>
                                        <p:strVal val="visible"/>
                                      </p:to>
                                    </p:set>
                                    <p:anim calcmode="lin" valueType="num">
                                      <p:cBhvr additive="base">
                                        <p:cTn id="12" dur="500" fill="hold"/>
                                        <p:tgtEl>
                                          <p:spTgt spid="349187"/>
                                        </p:tgtEl>
                                        <p:attrNameLst>
                                          <p:attrName>ppt_x</p:attrName>
                                        </p:attrNameLst>
                                      </p:cBhvr>
                                      <p:tavLst>
                                        <p:tav tm="0">
                                          <p:val>
                                            <p:strVal val="1+#ppt_w/2"/>
                                          </p:val>
                                        </p:tav>
                                        <p:tav tm="100000">
                                          <p:val>
                                            <p:strVal val="#ppt_x"/>
                                          </p:val>
                                        </p:tav>
                                      </p:tavLst>
                                    </p:anim>
                                    <p:anim calcmode="lin" valueType="num">
                                      <p:cBhvr additive="base">
                                        <p:cTn id="13" dur="500" fill="hold"/>
                                        <p:tgtEl>
                                          <p:spTgt spid="34918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49188"/>
                                        </p:tgtEl>
                                        <p:attrNameLst>
                                          <p:attrName>style.visibility</p:attrName>
                                        </p:attrNameLst>
                                      </p:cBhvr>
                                      <p:to>
                                        <p:strVal val="visible"/>
                                      </p:to>
                                    </p:set>
                                    <p:anim calcmode="lin" valueType="num">
                                      <p:cBhvr additive="base">
                                        <p:cTn id="17" dur="500" fill="hold"/>
                                        <p:tgtEl>
                                          <p:spTgt spid="349188"/>
                                        </p:tgtEl>
                                        <p:attrNameLst>
                                          <p:attrName>ppt_x</p:attrName>
                                        </p:attrNameLst>
                                      </p:cBhvr>
                                      <p:tavLst>
                                        <p:tav tm="0">
                                          <p:val>
                                            <p:strVal val="1+#ppt_w/2"/>
                                          </p:val>
                                        </p:tav>
                                        <p:tav tm="100000">
                                          <p:val>
                                            <p:strVal val="#ppt_x"/>
                                          </p:val>
                                        </p:tav>
                                      </p:tavLst>
                                    </p:anim>
                                    <p:anim calcmode="lin" valueType="num">
                                      <p:cBhvr additive="base">
                                        <p:cTn id="18" dur="500" fill="hold"/>
                                        <p:tgtEl>
                                          <p:spTgt spid="349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animBg="1" autoUpdateAnimBg="0"/>
      <p:bldP spid="349187" grpId="0" animBg="1" autoUpdateAnimBg="0"/>
      <p:bldP spid="349188"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123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8516" name="Photo Editor Photo" r:id="rId3" imgW="2457143" imgH="3323810" progId="">
                  <p:embed/>
                </p:oleObj>
              </mc:Choice>
              <mc:Fallback>
                <p:oleObj name="Photo Editor Photo" r:id="rId3" imgW="2457143" imgH="3323810" progId="">
                  <p:embed/>
                  <p:pic>
                    <p:nvPicPr>
                      <p:cNvPr id="0" name="Picture 2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1235" name="Text Box 3"/>
          <p:cNvSpPr txBox="1">
            <a:spLocks noChangeArrowheads="1"/>
          </p:cNvSpPr>
          <p:nvPr/>
        </p:nvSpPr>
        <p:spPr bwMode="auto">
          <a:xfrm>
            <a:off x="304800" y="228600"/>
            <a:ext cx="3552825" cy="769938"/>
          </a:xfrm>
          <a:prstGeom prst="rect">
            <a:avLst/>
          </a:prstGeom>
          <a:solidFill>
            <a:schemeClr val="bg1">
              <a:alpha val="50195"/>
            </a:schemeClr>
          </a:solidFill>
          <a:ln w="9525">
            <a:miter lim="800000"/>
            <a:headEnd/>
            <a:tailEnd/>
          </a:ln>
          <a:scene3d>
            <a:camera prst="legacyObliqueBottomLeft"/>
            <a:lightRig rig="legacyFlat3" dir="t"/>
          </a:scene3d>
          <a:sp3d extrusionH="430200" prstMaterial="legacyMatte">
            <a:bevelT w="13500" h="13500" prst="angle"/>
            <a:bevelB w="13500" h="13500" prst="angle"/>
            <a:extrusionClr>
              <a:schemeClr val="bg1"/>
            </a:extrusionClr>
          </a:sp3d>
        </p:spPr>
        <p:txBody>
          <a:bodyPr anchor="ctr">
            <a:spAutoFit/>
            <a:flatTx/>
          </a:bodyPr>
          <a:lstStyle/>
          <a:p>
            <a:pPr>
              <a:spcBef>
                <a:spcPct val="50000"/>
              </a:spcBef>
            </a:pPr>
            <a:r>
              <a:rPr lang="en-AU" sz="4400" b="1">
                <a:solidFill>
                  <a:srgbClr val="660066"/>
                </a:solidFill>
                <a:latin typeface="Tahoma" pitchFamily="34" charset="0"/>
              </a:rPr>
              <a:t>SONUÇ</a:t>
            </a:r>
            <a:r>
              <a:rPr lang="tr-TR" sz="4400" b="1">
                <a:solidFill>
                  <a:srgbClr val="660066"/>
                </a:solidFill>
                <a:latin typeface="Tahoma" pitchFamily="34" charset="0"/>
              </a:rPr>
              <a:t>TA;</a:t>
            </a:r>
            <a:endParaRPr lang="en-AU" sz="4400" b="1" u="sng">
              <a:solidFill>
                <a:srgbClr val="660066"/>
              </a:solidFill>
              <a:latin typeface="Tahoma" pitchFamily="34" charset="0"/>
            </a:endParaRPr>
          </a:p>
        </p:txBody>
      </p:sp>
      <p:sp>
        <p:nvSpPr>
          <p:cNvPr id="351236" name="Text Box 4"/>
          <p:cNvSpPr txBox="1">
            <a:spLocks noChangeArrowheads="1"/>
          </p:cNvSpPr>
          <p:nvPr/>
        </p:nvSpPr>
        <p:spPr bwMode="auto">
          <a:xfrm>
            <a:off x="228600" y="1223963"/>
            <a:ext cx="8915400" cy="5133975"/>
          </a:xfrm>
          <a:prstGeom prst="rect">
            <a:avLst/>
          </a:prstGeom>
          <a:solidFill>
            <a:schemeClr val="bg1">
              <a:alpha val="50195"/>
            </a:schemeClr>
          </a:solidFill>
          <a:ln w="9525">
            <a:miter lim="800000"/>
            <a:headEnd/>
            <a:tailEnd/>
          </a:ln>
          <a:scene3d>
            <a:camera prst="legacyObliqueBottomLeft"/>
            <a:lightRig rig="legacyFlat3" dir="t"/>
          </a:scene3d>
          <a:sp3d extrusionH="430200" prstMaterial="legacyMatte">
            <a:bevelT w="13500" h="13500" prst="angle"/>
            <a:bevelB w="13500" h="13500" prst="angle"/>
            <a:extrusionClr>
              <a:schemeClr val="bg1"/>
            </a:extrusionClr>
          </a:sp3d>
        </p:spPr>
        <p:txBody>
          <a:bodyPr anchor="ctr">
            <a:spAutoFit/>
            <a:flatTx/>
          </a:bodyPr>
          <a:lstStyle/>
          <a:p>
            <a:pPr marL="571500" lvl="1" indent="-381000">
              <a:lnSpc>
                <a:spcPct val="90000"/>
              </a:lnSpc>
              <a:buFont typeface="Wingdings" pitchFamily="2" charset="2"/>
              <a:buNone/>
            </a:pPr>
            <a:endParaRPr lang="tr-TR" sz="3200" dirty="0">
              <a:solidFill>
                <a:srgbClr val="000066"/>
              </a:solidFill>
              <a:latin typeface="Tahoma" pitchFamily="34" charset="0"/>
              <a:cs typeface="Tahoma" pitchFamily="34" charset="0"/>
            </a:endParaRPr>
          </a:p>
          <a:p>
            <a:pPr marL="571500" lvl="1" indent="-381000">
              <a:lnSpc>
                <a:spcPct val="90000"/>
              </a:lnSpc>
              <a:buSzPct val="125000"/>
              <a:buFont typeface="Wingdings" pitchFamily="2" charset="2"/>
              <a:buChar char="¶"/>
            </a:pPr>
            <a:r>
              <a:rPr lang="tr-TR" sz="3200" dirty="0">
                <a:solidFill>
                  <a:srgbClr val="000066"/>
                </a:solidFill>
                <a:latin typeface="Tahoma" pitchFamily="34" charset="0"/>
                <a:cs typeface="Tahoma" pitchFamily="34" charset="0"/>
              </a:rPr>
              <a:t>Etkin kontraseptif yöntem kullanımı arttı.</a:t>
            </a:r>
          </a:p>
          <a:p>
            <a:pPr marL="571500" lvl="1" indent="-381000">
              <a:lnSpc>
                <a:spcPct val="90000"/>
              </a:lnSpc>
              <a:buFont typeface="Wingdings" pitchFamily="2" charset="2"/>
              <a:buNone/>
            </a:pPr>
            <a:endParaRPr lang="tr-TR" sz="2400" dirty="0">
              <a:solidFill>
                <a:srgbClr val="000066"/>
              </a:solidFill>
              <a:latin typeface="Tahoma" pitchFamily="34" charset="0"/>
              <a:cs typeface="Tahoma" pitchFamily="34" charset="0"/>
            </a:endParaRPr>
          </a:p>
          <a:p>
            <a:pPr marL="571500" lvl="1" indent="-381000">
              <a:lnSpc>
                <a:spcPct val="90000"/>
              </a:lnSpc>
              <a:buSzPct val="125000"/>
              <a:buFont typeface="Wingdings" pitchFamily="2" charset="2"/>
              <a:buChar char="¶"/>
            </a:pPr>
            <a:r>
              <a:rPr lang="tr-TR" sz="3200" dirty="0">
                <a:solidFill>
                  <a:srgbClr val="003300"/>
                </a:solidFill>
                <a:latin typeface="Tahoma" pitchFamily="34" charset="0"/>
                <a:cs typeface="Tahoma" pitchFamily="34" charset="0"/>
              </a:rPr>
              <a:t>Yasal ol</a:t>
            </a:r>
            <a:r>
              <a:rPr lang="tr-TR" sz="3200" u="sng" dirty="0">
                <a:solidFill>
                  <a:srgbClr val="003300"/>
                </a:solidFill>
                <a:latin typeface="Tahoma" pitchFamily="34" charset="0"/>
                <a:cs typeface="Tahoma" pitchFamily="34" charset="0"/>
              </a:rPr>
              <a:t>ma</a:t>
            </a:r>
            <a:r>
              <a:rPr lang="tr-TR" sz="3200" dirty="0">
                <a:solidFill>
                  <a:srgbClr val="003300"/>
                </a:solidFill>
                <a:latin typeface="Tahoma" pitchFamily="34" charset="0"/>
                <a:cs typeface="Tahoma" pitchFamily="34" charset="0"/>
              </a:rPr>
              <a:t>masına karşın </a:t>
            </a:r>
            <a:br>
              <a:rPr lang="tr-TR" sz="3200" dirty="0">
                <a:solidFill>
                  <a:srgbClr val="003300"/>
                </a:solidFill>
                <a:latin typeface="Tahoma" pitchFamily="34" charset="0"/>
                <a:cs typeface="Tahoma" pitchFamily="34" charset="0"/>
              </a:rPr>
            </a:br>
            <a:r>
              <a:rPr lang="tr-TR" sz="3200" dirty="0">
                <a:solidFill>
                  <a:srgbClr val="003300"/>
                </a:solidFill>
                <a:latin typeface="Tahoma" pitchFamily="34" charset="0"/>
                <a:cs typeface="Tahoma" pitchFamily="34" charset="0"/>
              </a:rPr>
              <a:t>“isteyerek düşük” hızı giderek arttı.</a:t>
            </a:r>
          </a:p>
          <a:p>
            <a:pPr marL="571500" lvl="1" indent="-381000">
              <a:lnSpc>
                <a:spcPct val="90000"/>
              </a:lnSpc>
              <a:buFont typeface="Wingdings" pitchFamily="2" charset="2"/>
              <a:buNone/>
            </a:pPr>
            <a:endParaRPr lang="tr-TR" sz="2400" dirty="0">
              <a:solidFill>
                <a:srgbClr val="000066"/>
              </a:solidFill>
              <a:latin typeface="Tahoma" pitchFamily="34" charset="0"/>
              <a:cs typeface="Tahoma" pitchFamily="34" charset="0"/>
            </a:endParaRPr>
          </a:p>
          <a:p>
            <a:pPr marL="571500" lvl="1" indent="-381000">
              <a:lnSpc>
                <a:spcPct val="90000"/>
              </a:lnSpc>
              <a:buSzPct val="125000"/>
              <a:buFont typeface="Wingdings" pitchFamily="2" charset="2"/>
              <a:buChar char="¶"/>
            </a:pPr>
            <a:r>
              <a:rPr lang="tr-TR" sz="3200" dirty="0">
                <a:solidFill>
                  <a:srgbClr val="800000"/>
                </a:solidFill>
                <a:latin typeface="Tahoma" pitchFamily="34" charset="0"/>
                <a:cs typeface="Tahoma" pitchFamily="34" charset="0"/>
              </a:rPr>
              <a:t>İstemli / uyarılmış </a:t>
            </a:r>
            <a:r>
              <a:rPr lang="tr-TR" sz="3200" i="1" dirty="0">
                <a:solidFill>
                  <a:srgbClr val="800000"/>
                </a:solidFill>
                <a:latin typeface="Tahoma" pitchFamily="34" charset="0"/>
                <a:cs typeface="Tahoma" pitchFamily="34" charset="0"/>
              </a:rPr>
              <a:t>(induced, provocated)</a:t>
            </a:r>
            <a:r>
              <a:rPr lang="tr-TR" sz="3200" dirty="0">
                <a:solidFill>
                  <a:srgbClr val="800000"/>
                </a:solidFill>
                <a:latin typeface="Tahoma" pitchFamily="34" charset="0"/>
                <a:cs typeface="Tahoma" pitchFamily="34" charset="0"/>
              </a:rPr>
              <a:t> </a:t>
            </a:r>
            <a:br>
              <a:rPr lang="tr-TR" sz="3200" dirty="0">
                <a:solidFill>
                  <a:srgbClr val="800000"/>
                </a:solidFill>
                <a:latin typeface="Tahoma" pitchFamily="34" charset="0"/>
                <a:cs typeface="Tahoma" pitchFamily="34" charset="0"/>
              </a:rPr>
            </a:br>
            <a:r>
              <a:rPr lang="tr-TR" sz="3200" dirty="0">
                <a:solidFill>
                  <a:srgbClr val="800000"/>
                </a:solidFill>
                <a:latin typeface="Tahoma" pitchFamily="34" charset="0"/>
                <a:cs typeface="Tahoma" pitchFamily="34" charset="0"/>
              </a:rPr>
              <a:t>düşüklere bağlı anne ölümleri sürdü..</a:t>
            </a:r>
          </a:p>
          <a:p>
            <a:pPr marL="571500" lvl="1" indent="-381000">
              <a:lnSpc>
                <a:spcPct val="90000"/>
              </a:lnSpc>
              <a:buFont typeface="Wingdings" pitchFamily="2" charset="2"/>
              <a:buNone/>
            </a:pPr>
            <a:endParaRPr lang="tr-TR" sz="2400" dirty="0">
              <a:solidFill>
                <a:srgbClr val="000066"/>
              </a:solidFill>
              <a:latin typeface="Tahoma" pitchFamily="34" charset="0"/>
              <a:cs typeface="Tahoma" pitchFamily="34" charset="0"/>
            </a:endParaRPr>
          </a:p>
          <a:p>
            <a:pPr marL="571500" lvl="1" indent="-381000">
              <a:lnSpc>
                <a:spcPct val="90000"/>
              </a:lnSpc>
              <a:buSzPct val="125000"/>
              <a:buFont typeface="Wingdings" pitchFamily="2" charset="2"/>
              <a:buChar char="¶"/>
            </a:pPr>
            <a:r>
              <a:rPr lang="tr-TR" sz="3200" dirty="0">
                <a:solidFill>
                  <a:srgbClr val="000066"/>
                </a:solidFill>
                <a:latin typeface="Tahoma" pitchFamily="34" charset="0"/>
                <a:cs typeface="Tahoma" pitchFamily="34" charset="0"/>
              </a:rPr>
              <a:t>557 Sayılı Yasa’nın gereksinime </a:t>
            </a:r>
            <a:br>
              <a:rPr lang="tr-TR" sz="3200" dirty="0">
                <a:solidFill>
                  <a:srgbClr val="000066"/>
                </a:solidFill>
                <a:latin typeface="Tahoma" pitchFamily="34" charset="0"/>
                <a:cs typeface="Tahoma" pitchFamily="34" charset="0"/>
              </a:rPr>
            </a:br>
            <a:r>
              <a:rPr lang="tr-TR" sz="3200" dirty="0">
                <a:solidFill>
                  <a:srgbClr val="000066"/>
                </a:solidFill>
                <a:latin typeface="Tahoma" pitchFamily="34" charset="0"/>
                <a:cs typeface="Tahoma" pitchFamily="34" charset="0"/>
              </a:rPr>
              <a:t>yanıt vermediği gerçeğinden kalkarak,</a:t>
            </a:r>
            <a:br>
              <a:rPr lang="tr-TR" sz="3200" dirty="0">
                <a:solidFill>
                  <a:srgbClr val="000066"/>
                </a:solidFill>
                <a:latin typeface="Tahoma" pitchFamily="34" charset="0"/>
                <a:cs typeface="Tahoma" pitchFamily="34" charset="0"/>
              </a:rPr>
            </a:br>
            <a:r>
              <a:rPr lang="tr-TR" sz="3200" dirty="0">
                <a:solidFill>
                  <a:srgbClr val="000066"/>
                </a:solidFill>
                <a:latin typeface="Tahoma" pitchFamily="34" charset="0"/>
                <a:cs typeface="Tahoma" pitchFamily="34" charset="0"/>
              </a:rPr>
              <a:t>değiştirilmesi çalışmaları başlatıldı.</a:t>
            </a:r>
            <a:endParaRPr lang="en-AU" sz="3200" dirty="0">
              <a:solidFill>
                <a:srgbClr val="000066"/>
              </a:solidFill>
              <a:latin typeface="Tahoma" pitchFamily="34" charset="0"/>
              <a:cs typeface="Tahoma" pitchFamily="34" charset="0"/>
            </a:endParaRPr>
          </a:p>
        </p:txBody>
      </p:sp>
      <p:sp>
        <p:nvSpPr>
          <p:cNvPr id="3078" name="Date Placeholder 4"/>
          <p:cNvSpPr>
            <a:spLocks noGrp="1"/>
          </p:cNvSpPr>
          <p:nvPr>
            <p:ph type="dt" sz="quarter" idx="10"/>
          </p:nvPr>
        </p:nvSpPr>
        <p:spPr>
          <a:xfrm>
            <a:off x="357188" y="6543675"/>
            <a:ext cx="1905000" cy="457200"/>
          </a:xfrm>
        </p:spPr>
        <p:txBody>
          <a:bodyPr/>
          <a:lstStyle/>
          <a:p>
            <a:pPr fontAlgn="base">
              <a:spcBef>
                <a:spcPct val="0"/>
              </a:spcBef>
              <a:spcAft>
                <a:spcPct val="0"/>
              </a:spcAft>
              <a:defRPr/>
            </a:pPr>
            <a:fld id="{FB919B04-5EB3-4235-89B4-07952B4DD984}" type="datetime1">
              <a:rPr lang="tr-TR" smtClean="0">
                <a:latin typeface="Calibri" pitchFamily="34" charset="0"/>
              </a:rPr>
              <a:pPr fontAlgn="base">
                <a:spcBef>
                  <a:spcPct val="0"/>
                </a:spcBef>
                <a:spcAft>
                  <a:spcPct val="0"/>
                </a:spcAft>
                <a:defRPr/>
              </a:pPr>
              <a:t>20.05.2019</a:t>
            </a:fld>
            <a:endParaRPr lang="tr-TR" dirty="0">
              <a:latin typeface="Calibri" pitchFamily="34" charset="0"/>
              <a:cs typeface="Calibri" pitchFamily="34" charset="0"/>
            </a:endParaRPr>
          </a:p>
        </p:txBody>
      </p:sp>
      <p:sp>
        <p:nvSpPr>
          <p:cNvPr id="3079" name="Slide Number Placeholder 5"/>
          <p:cNvSpPr>
            <a:spLocks noGrp="1"/>
          </p:cNvSpPr>
          <p:nvPr>
            <p:ph type="sldNum" sz="quarter" idx="12"/>
          </p:nvPr>
        </p:nvSpPr>
        <p:spPr>
          <a:xfrm>
            <a:off x="7096125" y="6572250"/>
            <a:ext cx="1905000" cy="457200"/>
          </a:xfrm>
        </p:spPr>
        <p:txBody>
          <a:bodyPr/>
          <a:lstStyle/>
          <a:p>
            <a:pPr fontAlgn="base">
              <a:spcBef>
                <a:spcPct val="0"/>
              </a:spcBef>
              <a:spcAft>
                <a:spcPct val="0"/>
              </a:spcAft>
              <a:defRPr/>
            </a:pPr>
            <a:fld id="{BB178431-209E-434C-91D9-549DA3172897}" type="slidenum">
              <a:rPr lang="tr-TR" smtClean="0">
                <a:latin typeface="Calibri" pitchFamily="34" charset="0"/>
                <a:cs typeface="Calibri" pitchFamily="34" charset="0"/>
              </a:rPr>
              <a:pPr fontAlgn="base">
                <a:spcBef>
                  <a:spcPct val="0"/>
                </a:spcBef>
                <a:spcAft>
                  <a:spcPct val="0"/>
                </a:spcAft>
                <a:defRPr/>
              </a:pPr>
              <a:t>64</a:t>
            </a:fld>
            <a:endParaRPr lang="tr-TR" dirty="0">
              <a:latin typeface="Calibri" pitchFamily="34" charset="0"/>
              <a:cs typeface="Calibri" pitchFamily="34" charset="0"/>
            </a:endParaRPr>
          </a:p>
        </p:txBody>
      </p:sp>
      <p:sp>
        <p:nvSpPr>
          <p:cNvPr id="3080" name="Footer Placeholder 6"/>
          <p:cNvSpPr>
            <a:spLocks noGrp="1"/>
          </p:cNvSpPr>
          <p:nvPr>
            <p:ph type="ftr" sz="quarter" idx="11"/>
          </p:nvPr>
        </p:nvSpPr>
        <p:spPr>
          <a:xfrm>
            <a:off x="3319463" y="6572250"/>
            <a:ext cx="2895600" cy="457200"/>
          </a:xfrm>
        </p:spPr>
        <p:txBody>
          <a:bodyPr/>
          <a:lstStyle/>
          <a:p>
            <a:pPr fontAlgn="base">
              <a:spcBef>
                <a:spcPct val="0"/>
              </a:spcBef>
              <a:spcAft>
                <a:spcPct val="0"/>
              </a:spcAft>
              <a:defRPr/>
            </a:pPr>
            <a:r>
              <a:rPr lang="tr-TR" dirty="0">
                <a:solidFill>
                  <a:srgbClr val="0000CC"/>
                </a:solidFill>
                <a:latin typeface="Calibri" pitchFamily="34" charset="0"/>
                <a:cs typeface="Calibri" pitchFamily="34" charset="0"/>
              </a:rPr>
              <a:t>www.ahmetsaltik.net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51234"/>
                                        </p:tgtEl>
                                        <p:attrNameLst>
                                          <p:attrName>style.visibility</p:attrName>
                                        </p:attrNameLst>
                                      </p:cBhvr>
                                      <p:to>
                                        <p:strVal val="visible"/>
                                      </p:to>
                                    </p:set>
                                    <p:anim calcmode="lin" valueType="num">
                                      <p:cBhvr>
                                        <p:cTn id="7" dur="500" fill="hold"/>
                                        <p:tgtEl>
                                          <p:spTgt spid="351234"/>
                                        </p:tgtEl>
                                        <p:attrNameLst>
                                          <p:attrName>ppt_w</p:attrName>
                                        </p:attrNameLst>
                                      </p:cBhvr>
                                      <p:tavLst>
                                        <p:tav tm="0">
                                          <p:val>
                                            <p:fltVal val="0"/>
                                          </p:val>
                                        </p:tav>
                                        <p:tav tm="100000">
                                          <p:val>
                                            <p:strVal val="#ppt_w"/>
                                          </p:val>
                                        </p:tav>
                                      </p:tavLst>
                                    </p:anim>
                                    <p:anim calcmode="lin" valueType="num">
                                      <p:cBhvr>
                                        <p:cTn id="8" dur="500" fill="hold"/>
                                        <p:tgtEl>
                                          <p:spTgt spid="351234"/>
                                        </p:tgtEl>
                                        <p:attrNameLst>
                                          <p:attrName>ppt_h</p:attrName>
                                        </p:attrNameLst>
                                      </p:cBhvr>
                                      <p:tavLst>
                                        <p:tav tm="0">
                                          <p:val>
                                            <p:fltVal val="0"/>
                                          </p:val>
                                        </p:tav>
                                        <p:tav tm="100000">
                                          <p:val>
                                            <p:strVal val="#ppt_h"/>
                                          </p:val>
                                        </p:tav>
                                      </p:tavLst>
                                    </p:anim>
                                    <p:anim calcmode="lin" valueType="num">
                                      <p:cBhvr>
                                        <p:cTn id="9" dur="500" fill="hold"/>
                                        <p:tgtEl>
                                          <p:spTgt spid="351234"/>
                                        </p:tgtEl>
                                        <p:attrNameLst>
                                          <p:attrName>ppt_x</p:attrName>
                                        </p:attrNameLst>
                                      </p:cBhvr>
                                      <p:tavLst>
                                        <p:tav tm="0">
                                          <p:val>
                                            <p:fltVal val="0.5"/>
                                          </p:val>
                                        </p:tav>
                                        <p:tav tm="100000">
                                          <p:val>
                                            <p:strVal val="#ppt_x"/>
                                          </p:val>
                                        </p:tav>
                                      </p:tavLst>
                                    </p:anim>
                                    <p:anim calcmode="lin" valueType="num">
                                      <p:cBhvr>
                                        <p:cTn id="10" dur="500" fill="hold"/>
                                        <p:tgtEl>
                                          <p:spTgt spid="35123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351235"/>
                                        </p:tgtEl>
                                        <p:attrNameLst>
                                          <p:attrName>style.visibility</p:attrName>
                                        </p:attrNameLst>
                                      </p:cBhvr>
                                      <p:to>
                                        <p:strVal val="visible"/>
                                      </p:to>
                                    </p:set>
                                    <p:anim calcmode="lin" valueType="num">
                                      <p:cBhvr>
                                        <p:cTn id="14" dur="500" fill="hold"/>
                                        <p:tgtEl>
                                          <p:spTgt spid="351235"/>
                                        </p:tgtEl>
                                        <p:attrNameLst>
                                          <p:attrName>ppt_w</p:attrName>
                                        </p:attrNameLst>
                                      </p:cBhvr>
                                      <p:tavLst>
                                        <p:tav tm="0">
                                          <p:val>
                                            <p:strVal val="2/3*#ppt_w"/>
                                          </p:val>
                                        </p:tav>
                                        <p:tav tm="100000">
                                          <p:val>
                                            <p:strVal val="#ppt_w"/>
                                          </p:val>
                                        </p:tav>
                                      </p:tavLst>
                                    </p:anim>
                                    <p:anim calcmode="lin" valueType="num">
                                      <p:cBhvr>
                                        <p:cTn id="15" dur="500" fill="hold"/>
                                        <p:tgtEl>
                                          <p:spTgt spid="351235"/>
                                        </p:tgtEl>
                                        <p:attrNameLst>
                                          <p:attrName>ppt_h</p:attrName>
                                        </p:attrNameLst>
                                      </p:cBhvr>
                                      <p:tavLst>
                                        <p:tav tm="0">
                                          <p:val>
                                            <p:strVal val="2/3*#ppt_h"/>
                                          </p:val>
                                        </p:tav>
                                        <p:tav tm="100000">
                                          <p:val>
                                            <p:strVal val="#ppt_h"/>
                                          </p:val>
                                        </p:tav>
                                      </p:tavLst>
                                    </p:anim>
                                  </p:childTnLst>
                                </p:cTn>
                              </p:par>
                            </p:childTnLst>
                          </p:cTn>
                        </p:par>
                        <p:par>
                          <p:cTn id="16" fill="hold">
                            <p:stCondLst>
                              <p:cond delay="1000"/>
                            </p:stCondLst>
                            <p:childTnLst>
                              <p:par>
                                <p:cTn id="17" presetID="23" presetClass="entr" presetSubtype="272" fill="hold" grpId="0" nodeType="afterEffect">
                                  <p:stCondLst>
                                    <p:cond delay="0"/>
                                  </p:stCondLst>
                                  <p:childTnLst>
                                    <p:set>
                                      <p:cBhvr>
                                        <p:cTn id="18" dur="1" fill="hold">
                                          <p:stCondLst>
                                            <p:cond delay="0"/>
                                          </p:stCondLst>
                                        </p:cTn>
                                        <p:tgtEl>
                                          <p:spTgt spid="351236"/>
                                        </p:tgtEl>
                                        <p:attrNameLst>
                                          <p:attrName>style.visibility</p:attrName>
                                        </p:attrNameLst>
                                      </p:cBhvr>
                                      <p:to>
                                        <p:strVal val="visible"/>
                                      </p:to>
                                    </p:set>
                                    <p:anim calcmode="lin" valueType="num">
                                      <p:cBhvr>
                                        <p:cTn id="19" dur="500" fill="hold"/>
                                        <p:tgtEl>
                                          <p:spTgt spid="351236"/>
                                        </p:tgtEl>
                                        <p:attrNameLst>
                                          <p:attrName>ppt_w</p:attrName>
                                        </p:attrNameLst>
                                      </p:cBhvr>
                                      <p:tavLst>
                                        <p:tav tm="0">
                                          <p:val>
                                            <p:strVal val="2/3*#ppt_w"/>
                                          </p:val>
                                        </p:tav>
                                        <p:tav tm="100000">
                                          <p:val>
                                            <p:strVal val="#ppt_w"/>
                                          </p:val>
                                        </p:tav>
                                      </p:tavLst>
                                    </p:anim>
                                    <p:anim calcmode="lin" valueType="num">
                                      <p:cBhvr>
                                        <p:cTn id="20" dur="500" fill="hold"/>
                                        <p:tgtEl>
                                          <p:spTgt spid="35123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animBg="1" autoUpdateAnimBg="0"/>
      <p:bldP spid="351236"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BF9F"/>
        </a:solidFill>
        <a:effectLst/>
      </p:bgPr>
    </p:bg>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71438" y="142875"/>
            <a:ext cx="5357812" cy="1508125"/>
          </a:xfrm>
          <a:prstGeom prst="rect">
            <a:avLst/>
          </a:prstGeom>
          <a:noFill/>
          <a:ln w="9525">
            <a:noFill/>
            <a:miter lim="800000"/>
            <a:headEnd/>
            <a:tailEnd/>
          </a:ln>
        </p:spPr>
        <p:txBody>
          <a:bodyPr>
            <a:spAutoFit/>
          </a:bodyPr>
          <a:lstStyle/>
          <a:p>
            <a:pPr algn="ctr"/>
            <a:r>
              <a:rPr lang="tr-TR" sz="2800" b="1" u="sng" dirty="0">
                <a:solidFill>
                  <a:srgbClr val="003399"/>
                </a:solidFill>
                <a:latin typeface="Tahoma" pitchFamily="34" charset="0"/>
              </a:rPr>
              <a:t>1983 :</a:t>
            </a:r>
            <a:r>
              <a:rPr lang="tr-TR" sz="2800" b="1" dirty="0">
                <a:solidFill>
                  <a:srgbClr val="003399"/>
                </a:solidFill>
                <a:latin typeface="Tahoma" pitchFamily="34" charset="0"/>
              </a:rPr>
              <a:t> </a:t>
            </a:r>
            <a:r>
              <a:rPr lang="tr-TR" sz="3200" b="1" dirty="0">
                <a:solidFill>
                  <a:srgbClr val="003399"/>
                </a:solidFill>
                <a:latin typeface="Tahoma" pitchFamily="34" charset="0"/>
              </a:rPr>
              <a:t>İkinci </a:t>
            </a:r>
            <a:br>
              <a:rPr lang="tr-TR" sz="3200" b="1" dirty="0">
                <a:solidFill>
                  <a:srgbClr val="003399"/>
                </a:solidFill>
                <a:latin typeface="Tahoma" pitchFamily="34" charset="0"/>
              </a:rPr>
            </a:br>
            <a:r>
              <a:rPr lang="tr-TR" sz="3200" b="1" dirty="0">
                <a:solidFill>
                  <a:srgbClr val="003399"/>
                </a:solidFill>
                <a:latin typeface="Tahoma" pitchFamily="34" charset="0"/>
              </a:rPr>
              <a:t>Nüfus Planlaması Yasası </a:t>
            </a:r>
          </a:p>
          <a:p>
            <a:pPr algn="ctr"/>
            <a:r>
              <a:rPr lang="tr-TR" sz="2800" b="1" i="1" dirty="0">
                <a:solidFill>
                  <a:schemeClr val="bg1"/>
                </a:solidFill>
                <a:latin typeface="Tahoma" pitchFamily="34" charset="0"/>
              </a:rPr>
              <a:t>(2827 sayılı Yasa)</a:t>
            </a:r>
            <a:endParaRPr lang="en-AU" sz="2800" b="1" i="1" dirty="0">
              <a:solidFill>
                <a:schemeClr val="bg1"/>
              </a:solidFill>
              <a:latin typeface="Tahoma" pitchFamily="34" charset="0"/>
            </a:endParaRPr>
          </a:p>
        </p:txBody>
      </p:sp>
      <p:sp>
        <p:nvSpPr>
          <p:cNvPr id="352259" name="Text Box 3"/>
          <p:cNvSpPr txBox="1">
            <a:spLocks noChangeArrowheads="1"/>
          </p:cNvSpPr>
          <p:nvPr/>
        </p:nvSpPr>
        <p:spPr bwMode="auto">
          <a:xfrm>
            <a:off x="-285750" y="1772816"/>
            <a:ext cx="6081886" cy="4919039"/>
          </a:xfrm>
          <a:prstGeom prst="rect">
            <a:avLst/>
          </a:prstGeom>
          <a:noFill/>
          <a:ln w="9525">
            <a:noFill/>
            <a:miter lim="800000"/>
            <a:headEnd/>
            <a:tailEnd/>
          </a:ln>
        </p:spPr>
        <p:txBody>
          <a:bodyPr wrap="square">
            <a:spAutoFit/>
          </a:bodyPr>
          <a:lstStyle/>
          <a:p>
            <a:pPr marL="666750" lvl="2" indent="-285750" fontAlgn="auto">
              <a:lnSpc>
                <a:spcPct val="90000"/>
              </a:lnSpc>
              <a:spcBef>
                <a:spcPts val="0"/>
              </a:spcBef>
              <a:spcAft>
                <a:spcPts val="0"/>
              </a:spcAft>
              <a:buFont typeface="Symbol" pitchFamily="18" charset="2"/>
              <a:buNone/>
              <a:defRPr/>
            </a:pPr>
            <a:r>
              <a:rPr lang="tr-TR" sz="2600" b="1" dirty="0">
                <a:latin typeface="Calibri" panose="020F0502020204030204" pitchFamily="34" charset="0"/>
                <a:cs typeface="+mn-cs"/>
                <a:sym typeface="Webdings" pitchFamily="18" charset="2"/>
              </a:rPr>
              <a:t></a:t>
            </a:r>
            <a:r>
              <a:rPr lang="tr-TR" sz="2600" b="1" dirty="0">
                <a:latin typeface="Calibri" panose="020F0502020204030204" pitchFamily="34" charset="0"/>
                <a:cs typeface="Tahoma" pitchFamily="34" charset="0"/>
              </a:rPr>
              <a:t>Kontraseptif Yöntemlerin </a:t>
            </a:r>
            <a:br>
              <a:rPr lang="tr-TR" sz="2600" b="1" dirty="0">
                <a:latin typeface="Calibri" panose="020F0502020204030204" pitchFamily="34" charset="0"/>
                <a:cs typeface="Tahoma" pitchFamily="34" charset="0"/>
              </a:rPr>
            </a:br>
            <a:r>
              <a:rPr lang="tr-TR" sz="2600" b="1" dirty="0">
                <a:latin typeface="Calibri" panose="020F0502020204030204" pitchFamily="34" charset="0"/>
                <a:cs typeface="Tahoma" pitchFamily="34" charset="0"/>
              </a:rPr>
              <a:t>daha yaygın kullanılmasını sağlamak için Ebe ve Hemşirelere yetki verilmesi.</a:t>
            </a:r>
          </a:p>
          <a:p>
            <a:pPr marL="666750" lvl="2" indent="-285750" fontAlgn="auto">
              <a:lnSpc>
                <a:spcPct val="90000"/>
              </a:lnSpc>
              <a:spcBef>
                <a:spcPts val="0"/>
              </a:spcBef>
              <a:spcAft>
                <a:spcPts val="0"/>
              </a:spcAft>
              <a:buFont typeface="Symbol" pitchFamily="18" charset="2"/>
              <a:buNone/>
              <a:defRPr/>
            </a:pPr>
            <a:endParaRPr lang="tr-TR" sz="800" dirty="0">
              <a:latin typeface="Calibri" panose="020F0502020204030204" pitchFamily="34" charset="0"/>
            </a:endParaRPr>
          </a:p>
          <a:p>
            <a:pPr marL="666750" lvl="2" indent="-285750" fontAlgn="auto">
              <a:lnSpc>
                <a:spcPct val="90000"/>
              </a:lnSpc>
              <a:spcBef>
                <a:spcPts val="0"/>
              </a:spcBef>
              <a:spcAft>
                <a:spcPts val="0"/>
              </a:spcAft>
              <a:buFont typeface="Symbol" pitchFamily="18" charset="2"/>
              <a:buNone/>
              <a:defRPr/>
            </a:pPr>
            <a:r>
              <a:rPr lang="tr-TR" sz="2400" dirty="0">
                <a:latin typeface="Calibri" panose="020F0502020204030204" pitchFamily="34" charset="0"/>
                <a:sym typeface="Webdings" pitchFamily="18" charset="2"/>
              </a:rPr>
              <a:t></a:t>
            </a:r>
            <a:r>
              <a:rPr lang="tr-TR" sz="2750" b="1" dirty="0">
                <a:solidFill>
                  <a:srgbClr val="003300"/>
                </a:solidFill>
                <a:latin typeface="Calibri" pitchFamily="34" charset="0"/>
              </a:rPr>
              <a:t>10 hafta dahil (70 gün) isteyerek düşüğe izin verilmesi : MR!</a:t>
            </a:r>
          </a:p>
          <a:p>
            <a:pPr marL="666750" lvl="2" indent="-285750" fontAlgn="auto">
              <a:lnSpc>
                <a:spcPct val="90000"/>
              </a:lnSpc>
              <a:spcBef>
                <a:spcPts val="0"/>
              </a:spcBef>
              <a:spcAft>
                <a:spcPts val="0"/>
              </a:spcAft>
              <a:buFont typeface="Symbol" pitchFamily="18" charset="2"/>
              <a:buNone/>
              <a:defRPr/>
            </a:pPr>
            <a:endParaRPr lang="tr-TR" sz="1050" dirty="0">
              <a:latin typeface="Calibri" panose="020F0502020204030204" pitchFamily="34" charset="0"/>
              <a:cs typeface="+mn-cs"/>
            </a:endParaRPr>
          </a:p>
          <a:p>
            <a:pPr marL="666750" lvl="2" indent="-285750" fontAlgn="auto">
              <a:lnSpc>
                <a:spcPct val="90000"/>
              </a:lnSpc>
              <a:spcBef>
                <a:spcPts val="0"/>
              </a:spcBef>
              <a:spcAft>
                <a:spcPts val="0"/>
              </a:spcAft>
              <a:buFont typeface="Symbol" pitchFamily="18" charset="2"/>
              <a:buNone/>
              <a:defRPr/>
            </a:pPr>
            <a:r>
              <a:rPr lang="tr-TR" sz="2600" b="1" dirty="0">
                <a:solidFill>
                  <a:srgbClr val="000066"/>
                </a:solidFill>
                <a:latin typeface="Calibri" panose="020F0502020204030204" pitchFamily="34" charset="0"/>
                <a:cs typeface="Tahoma" pitchFamily="34" charset="0"/>
                <a:sym typeface="Webdings" pitchFamily="18" charset="2"/>
              </a:rPr>
              <a:t></a:t>
            </a:r>
            <a:r>
              <a:rPr lang="tr-TR" sz="2600" b="1" dirty="0">
                <a:solidFill>
                  <a:srgbClr val="000066"/>
                </a:solidFill>
                <a:latin typeface="Calibri" panose="020F0502020204030204" pitchFamily="34" charset="0"/>
                <a:cs typeface="Tahoma" pitchFamily="34" charset="0"/>
              </a:rPr>
              <a:t>İsteyerek düşük yaptırmada sertifikalı Pratisyen Hekimlere MR yöntemiyle </a:t>
            </a:r>
            <a:br>
              <a:rPr lang="tr-TR" sz="2600" b="1" dirty="0">
                <a:solidFill>
                  <a:srgbClr val="000066"/>
                </a:solidFill>
                <a:latin typeface="Calibri" panose="020F0502020204030204" pitchFamily="34" charset="0"/>
                <a:cs typeface="Tahoma" pitchFamily="34" charset="0"/>
              </a:rPr>
            </a:br>
            <a:r>
              <a:rPr lang="tr-TR" sz="2600" b="1" i="1" dirty="0">
                <a:solidFill>
                  <a:srgbClr val="000066"/>
                </a:solidFill>
                <a:latin typeface="Calibri" panose="020F0502020204030204" pitchFamily="34" charset="0"/>
                <a:cs typeface="Tahoma" pitchFamily="34" charset="0"/>
              </a:rPr>
              <a:t>(Karman </a:t>
            </a:r>
            <a:r>
              <a:rPr lang="tr-TR" sz="2600" b="1" i="1" dirty="0" err="1">
                <a:solidFill>
                  <a:srgbClr val="000066"/>
                </a:solidFill>
                <a:latin typeface="Calibri" panose="020F0502020204030204" pitchFamily="34" charset="0"/>
                <a:cs typeface="Tahoma" pitchFamily="34" charset="0"/>
              </a:rPr>
              <a:t>aspirasyonu</a:t>
            </a:r>
            <a:r>
              <a:rPr lang="tr-TR" sz="2600" b="1" i="1" dirty="0">
                <a:solidFill>
                  <a:srgbClr val="000066"/>
                </a:solidFill>
                <a:latin typeface="Calibri" panose="020F0502020204030204" pitchFamily="34" charset="0"/>
                <a:cs typeface="Tahoma" pitchFamily="34" charset="0"/>
              </a:rPr>
              <a:t>) </a:t>
            </a:r>
            <a:br>
              <a:rPr lang="tr-TR" sz="2600" b="1" i="1" dirty="0">
                <a:solidFill>
                  <a:srgbClr val="000066"/>
                </a:solidFill>
                <a:latin typeface="Calibri" panose="020F0502020204030204" pitchFamily="34" charset="0"/>
                <a:cs typeface="Tahoma" pitchFamily="34" charset="0"/>
              </a:rPr>
            </a:br>
            <a:r>
              <a:rPr lang="tr-TR" sz="2600" b="1" dirty="0">
                <a:solidFill>
                  <a:srgbClr val="000066"/>
                </a:solidFill>
                <a:latin typeface="Calibri" panose="020F0502020204030204" pitchFamily="34" charset="0"/>
                <a:cs typeface="Tahoma" pitchFamily="34" charset="0"/>
              </a:rPr>
              <a:t>yetki verilmesi</a:t>
            </a:r>
          </a:p>
          <a:p>
            <a:pPr marL="666750" lvl="2" indent="-285750" fontAlgn="auto">
              <a:lnSpc>
                <a:spcPct val="90000"/>
              </a:lnSpc>
              <a:spcBef>
                <a:spcPts val="0"/>
              </a:spcBef>
              <a:spcAft>
                <a:spcPts val="0"/>
              </a:spcAft>
              <a:buFont typeface="Symbol" pitchFamily="18" charset="2"/>
              <a:buNone/>
              <a:defRPr/>
            </a:pPr>
            <a:endParaRPr lang="tr-TR" sz="1100" dirty="0">
              <a:latin typeface="Calibri" panose="020F0502020204030204" pitchFamily="34" charset="0"/>
              <a:cs typeface="+mn-cs"/>
            </a:endParaRPr>
          </a:p>
          <a:p>
            <a:pPr marL="666750" lvl="2" indent="-285750" fontAlgn="auto">
              <a:lnSpc>
                <a:spcPct val="90000"/>
              </a:lnSpc>
              <a:spcBef>
                <a:spcPts val="0"/>
              </a:spcBef>
              <a:spcAft>
                <a:spcPts val="0"/>
              </a:spcAft>
              <a:buFont typeface="Symbol" pitchFamily="18" charset="2"/>
              <a:buNone/>
              <a:defRPr/>
            </a:pPr>
            <a:r>
              <a:rPr lang="tr-TR" sz="2600" dirty="0">
                <a:latin typeface="Calibri" panose="020F0502020204030204" pitchFamily="34" charset="0"/>
                <a:cs typeface="+mn-cs"/>
                <a:sym typeface="Webdings" pitchFamily="18" charset="2"/>
              </a:rPr>
              <a:t></a:t>
            </a:r>
            <a:r>
              <a:rPr lang="tr-TR" sz="2800" b="1" dirty="0">
                <a:solidFill>
                  <a:srgbClr val="003300"/>
                </a:solidFill>
                <a:latin typeface="Calibri" pitchFamily="34" charset="0"/>
                <a:cs typeface="+mn-cs"/>
              </a:rPr>
              <a:t>Cerrahi sterilizasyonun serbest olması : </a:t>
            </a:r>
            <a:r>
              <a:rPr lang="tr-TR" sz="2800" b="1" u="sng" dirty="0">
                <a:solidFill>
                  <a:srgbClr val="000066"/>
                </a:solidFill>
                <a:latin typeface="Calibri" pitchFamily="34" charset="0"/>
                <a:cs typeface="+mn-cs"/>
              </a:rPr>
              <a:t>Vazektomi</a:t>
            </a:r>
            <a:r>
              <a:rPr lang="tr-TR" sz="2800" b="1" dirty="0">
                <a:solidFill>
                  <a:srgbClr val="003300"/>
                </a:solidFill>
                <a:latin typeface="Calibri" pitchFamily="34" charset="0"/>
                <a:cs typeface="+mn-cs"/>
              </a:rPr>
              <a:t>, </a:t>
            </a:r>
            <a:r>
              <a:rPr lang="tr-TR" sz="2800" b="1" u="sng" dirty="0">
                <a:solidFill>
                  <a:srgbClr val="000066"/>
                </a:solidFill>
                <a:latin typeface="Calibri" pitchFamily="34" charset="0"/>
                <a:cs typeface="+mn-cs"/>
              </a:rPr>
              <a:t>tüp bağlama</a:t>
            </a:r>
            <a:endParaRPr lang="en-AU" sz="2600" dirty="0">
              <a:latin typeface="Calibri" panose="020F0502020204030204" pitchFamily="34" charset="0"/>
              <a:cs typeface="+mn-cs"/>
            </a:endParaRPr>
          </a:p>
        </p:txBody>
      </p:sp>
      <p:sp>
        <p:nvSpPr>
          <p:cNvPr id="352260" name="Text Box 4"/>
          <p:cNvSpPr txBox="1">
            <a:spLocks noChangeArrowheads="1"/>
          </p:cNvSpPr>
          <p:nvPr/>
        </p:nvSpPr>
        <p:spPr bwMode="auto">
          <a:xfrm>
            <a:off x="5486400" y="3573016"/>
            <a:ext cx="3657600" cy="3570208"/>
          </a:xfrm>
          <a:prstGeom prst="rect">
            <a:avLst/>
          </a:prstGeom>
          <a:noFill/>
          <a:ln w="9525">
            <a:noFill/>
            <a:miter lim="800000"/>
            <a:headEnd/>
            <a:tailEnd/>
          </a:ln>
        </p:spPr>
        <p:txBody>
          <a:bodyPr>
            <a:spAutoFit/>
          </a:bodyPr>
          <a:lstStyle/>
          <a:p>
            <a:pPr algn="ctr"/>
            <a:r>
              <a:rPr lang="tr-TR" sz="2600" b="1" dirty="0">
                <a:solidFill>
                  <a:srgbClr val="000066"/>
                </a:solidFill>
                <a:latin typeface="Tahoma" pitchFamily="34" charset="0"/>
              </a:rPr>
              <a:t>2827 sayılı yasa; KADIN SAĞLIĞINI KORUMAYI ve İYİLEŞTİRMEYİ HEDEFLEYEN KAPSAMLI-ÖZGÜRLÜKÇÜ </a:t>
            </a:r>
            <a:br>
              <a:rPr lang="tr-TR" sz="2600" b="1" dirty="0">
                <a:solidFill>
                  <a:srgbClr val="000066"/>
                </a:solidFill>
                <a:latin typeface="Tahoma" pitchFamily="34" charset="0"/>
              </a:rPr>
            </a:br>
            <a:r>
              <a:rPr lang="tr-TR" sz="2600" b="1" dirty="0">
                <a:solidFill>
                  <a:srgbClr val="000066"/>
                </a:solidFill>
                <a:latin typeface="Tahoma" pitchFamily="34" charset="0"/>
              </a:rPr>
              <a:t>BİR YASA</a:t>
            </a:r>
            <a:endParaRPr lang="en-AU" b="1" dirty="0">
              <a:solidFill>
                <a:srgbClr val="000066"/>
              </a:solidFill>
              <a:latin typeface="Times New Roman" pitchFamily="18" charset="0"/>
            </a:endParaRPr>
          </a:p>
          <a:p>
            <a:endParaRPr lang="en-AU" dirty="0">
              <a:latin typeface="Times New Roman" pitchFamily="18" charset="0"/>
            </a:endParaRPr>
          </a:p>
        </p:txBody>
      </p:sp>
      <p:graphicFrame>
        <p:nvGraphicFramePr>
          <p:cNvPr id="352261" name="Object 2"/>
          <p:cNvGraphicFramePr>
            <a:graphicFrameLocks noChangeAspect="1"/>
          </p:cNvGraphicFramePr>
          <p:nvPr>
            <p:extLst>
              <p:ext uri="{D42A27DB-BD31-4B8C-83A1-F6EECF244321}">
                <p14:modId xmlns:p14="http://schemas.microsoft.com/office/powerpoint/2010/main" val="566866127"/>
              </p:ext>
            </p:extLst>
          </p:nvPr>
        </p:nvGraphicFramePr>
        <p:xfrm>
          <a:off x="5796136" y="144016"/>
          <a:ext cx="3116636" cy="3429000"/>
        </p:xfrm>
        <a:graphic>
          <a:graphicData uri="http://schemas.openxmlformats.org/presentationml/2006/ole">
            <mc:AlternateContent xmlns:mc="http://schemas.openxmlformats.org/markup-compatibility/2006">
              <mc:Choice xmlns:v="urn:schemas-microsoft-com:vml" Requires="v">
                <p:oleObj spid="_x0000_s9541" name="Photo Editor Photo" r:id="rId3" imgW="1933333" imgH="2419048" progId="">
                  <p:embed/>
                </p:oleObj>
              </mc:Choice>
              <mc:Fallback>
                <p:oleObj name="Photo Editor Photo" r:id="rId3" imgW="1933333" imgH="2419048" progId="">
                  <p:embed/>
                  <p:pic>
                    <p:nvPicPr>
                      <p:cNvPr id="0" name="Picture 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44016"/>
                        <a:ext cx="3116636" cy="3429000"/>
                      </a:xfrm>
                      <a:prstGeom prst="rect">
                        <a:avLst/>
                      </a:prstGeom>
                      <a:noFill/>
                      <a:ln w="9525">
                        <a:solidFill>
                          <a:srgbClr val="00FFC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Date Placeholder 5"/>
          <p:cNvSpPr>
            <a:spLocks noGrp="1"/>
          </p:cNvSpPr>
          <p:nvPr>
            <p:ph type="dt" sz="quarter" idx="10"/>
          </p:nvPr>
        </p:nvSpPr>
        <p:spPr>
          <a:xfrm>
            <a:off x="142875" y="6572250"/>
            <a:ext cx="1905000" cy="457200"/>
          </a:xfrm>
        </p:spPr>
        <p:txBody>
          <a:bodyPr/>
          <a:lstStyle/>
          <a:p>
            <a:pPr fontAlgn="base">
              <a:spcBef>
                <a:spcPct val="0"/>
              </a:spcBef>
              <a:spcAft>
                <a:spcPct val="0"/>
              </a:spcAft>
              <a:defRPr/>
            </a:pPr>
            <a:fld id="{C8BCFD50-A57A-4131-B070-9DA241DF0638}" type="datetime1">
              <a:rPr lang="tr-TR" smtClean="0">
                <a:latin typeface="Calibri" pitchFamily="34" charset="0"/>
              </a:rPr>
              <a:pPr fontAlgn="base">
                <a:spcBef>
                  <a:spcPct val="0"/>
                </a:spcBef>
                <a:spcAft>
                  <a:spcPct val="0"/>
                </a:spcAft>
                <a:defRPr/>
              </a:pPr>
              <a:t>20.05.2019</a:t>
            </a:fld>
            <a:endParaRPr lang="tr-TR">
              <a:latin typeface="Calibri" pitchFamily="34" charset="0"/>
              <a:cs typeface="Calibri" pitchFamily="34" charset="0"/>
            </a:endParaRPr>
          </a:p>
        </p:txBody>
      </p:sp>
      <p:sp>
        <p:nvSpPr>
          <p:cNvPr id="4104" name="Slide Number Placeholder 6"/>
          <p:cNvSpPr>
            <a:spLocks noGrp="1"/>
          </p:cNvSpPr>
          <p:nvPr>
            <p:ph type="sldNum" sz="quarter" idx="12"/>
          </p:nvPr>
        </p:nvSpPr>
        <p:spPr>
          <a:xfrm>
            <a:off x="7096125" y="6543675"/>
            <a:ext cx="1905000" cy="457200"/>
          </a:xfrm>
        </p:spPr>
        <p:txBody>
          <a:bodyPr/>
          <a:lstStyle/>
          <a:p>
            <a:pPr fontAlgn="base">
              <a:spcBef>
                <a:spcPct val="0"/>
              </a:spcBef>
              <a:spcAft>
                <a:spcPct val="0"/>
              </a:spcAft>
              <a:defRPr/>
            </a:pPr>
            <a:fld id="{855C216E-9732-4711-A344-A33DD2EF5749}" type="slidenum">
              <a:rPr lang="tr-TR" smtClean="0">
                <a:latin typeface="Calibri" pitchFamily="34" charset="0"/>
                <a:cs typeface="Calibri" pitchFamily="34" charset="0"/>
              </a:rPr>
              <a:pPr fontAlgn="base">
                <a:spcBef>
                  <a:spcPct val="0"/>
                </a:spcBef>
                <a:spcAft>
                  <a:spcPct val="0"/>
                </a:spcAft>
                <a:defRPr/>
              </a:pPr>
              <a:t>65</a:t>
            </a:fld>
            <a:endParaRPr lang="tr-TR">
              <a:latin typeface="Calibri" pitchFamily="34" charset="0"/>
              <a:cs typeface="Calibri" pitchFamily="34" charset="0"/>
            </a:endParaRPr>
          </a:p>
        </p:txBody>
      </p:sp>
      <p:sp>
        <p:nvSpPr>
          <p:cNvPr id="4105" name="Footer Placeholder 7"/>
          <p:cNvSpPr>
            <a:spLocks noGrp="1"/>
          </p:cNvSpPr>
          <p:nvPr>
            <p:ph type="ftr" sz="quarter" idx="11"/>
          </p:nvPr>
        </p:nvSpPr>
        <p:spPr>
          <a:xfrm>
            <a:off x="3124200" y="6572250"/>
            <a:ext cx="2895600" cy="457200"/>
          </a:xfrm>
        </p:spPr>
        <p:txBody>
          <a:bodyPr/>
          <a:lstStyle/>
          <a:p>
            <a:pPr fontAlgn="base">
              <a:spcBef>
                <a:spcPct val="0"/>
              </a:spcBef>
              <a:spcAft>
                <a:spcPct val="0"/>
              </a:spcAft>
              <a:defRPr/>
            </a:pPr>
            <a:r>
              <a:rPr lang="tr-TR" dirty="0">
                <a:solidFill>
                  <a:srgbClr val="0000CC"/>
                </a:solidFill>
                <a:latin typeface="Calibri" pitchFamily="34" charset="0"/>
                <a:cs typeface="Calibri" pitchFamily="34" charset="0"/>
              </a:rPr>
              <a:t>www.ahmetsaltik.net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52261"/>
                                        </p:tgtEl>
                                        <p:attrNameLst>
                                          <p:attrName>style.visibility</p:attrName>
                                        </p:attrNameLst>
                                      </p:cBhvr>
                                      <p:to>
                                        <p:strVal val="visible"/>
                                      </p:to>
                                    </p:set>
                                    <p:anim calcmode="lin" valueType="num">
                                      <p:cBhvr>
                                        <p:cTn id="7" dur="1000" fill="hold"/>
                                        <p:tgtEl>
                                          <p:spTgt spid="352261"/>
                                        </p:tgtEl>
                                        <p:attrNameLst>
                                          <p:attrName>ppt_w</p:attrName>
                                        </p:attrNameLst>
                                      </p:cBhvr>
                                      <p:tavLst>
                                        <p:tav tm="0">
                                          <p:val>
                                            <p:fltVal val="0"/>
                                          </p:val>
                                        </p:tav>
                                        <p:tav tm="100000">
                                          <p:val>
                                            <p:strVal val="#ppt_w"/>
                                          </p:val>
                                        </p:tav>
                                      </p:tavLst>
                                    </p:anim>
                                    <p:anim calcmode="lin" valueType="num">
                                      <p:cBhvr>
                                        <p:cTn id="8" dur="1000" fill="hold"/>
                                        <p:tgtEl>
                                          <p:spTgt spid="352261"/>
                                        </p:tgtEl>
                                        <p:attrNameLst>
                                          <p:attrName>ppt_h</p:attrName>
                                        </p:attrNameLst>
                                      </p:cBhvr>
                                      <p:tavLst>
                                        <p:tav tm="0">
                                          <p:val>
                                            <p:fltVal val="0"/>
                                          </p:val>
                                        </p:tav>
                                        <p:tav tm="100000">
                                          <p:val>
                                            <p:strVal val="#ppt_h"/>
                                          </p:val>
                                        </p:tav>
                                      </p:tavLst>
                                    </p:anim>
                                    <p:anim calcmode="lin" valueType="num">
                                      <p:cBhvr>
                                        <p:cTn id="9" dur="1000" fill="hold"/>
                                        <p:tgtEl>
                                          <p:spTgt spid="35226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226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352258"/>
                                        </p:tgtEl>
                                        <p:attrNameLst>
                                          <p:attrName>style.visibility</p:attrName>
                                        </p:attrNameLst>
                                      </p:cBhvr>
                                      <p:to>
                                        <p:strVal val="visible"/>
                                      </p:to>
                                    </p:set>
                                    <p:anim calcmode="lin" valueType="num">
                                      <p:cBhvr>
                                        <p:cTn id="14" dur="500" fill="hold"/>
                                        <p:tgtEl>
                                          <p:spTgt spid="352258"/>
                                        </p:tgtEl>
                                        <p:attrNameLst>
                                          <p:attrName>ppt_w</p:attrName>
                                        </p:attrNameLst>
                                      </p:cBhvr>
                                      <p:tavLst>
                                        <p:tav tm="0">
                                          <p:val>
                                            <p:fltVal val="0"/>
                                          </p:val>
                                        </p:tav>
                                        <p:tav tm="100000">
                                          <p:val>
                                            <p:strVal val="#ppt_w"/>
                                          </p:val>
                                        </p:tav>
                                      </p:tavLst>
                                    </p:anim>
                                    <p:anim calcmode="lin" valueType="num">
                                      <p:cBhvr>
                                        <p:cTn id="15" dur="500" fill="hold"/>
                                        <p:tgtEl>
                                          <p:spTgt spid="352258"/>
                                        </p:tgtEl>
                                        <p:attrNameLst>
                                          <p:attrName>ppt_h</p:attrName>
                                        </p:attrNameLst>
                                      </p:cBhvr>
                                      <p:tavLst>
                                        <p:tav tm="0">
                                          <p:val>
                                            <p:fltVal val="0"/>
                                          </p:val>
                                        </p:tav>
                                        <p:tav tm="100000">
                                          <p:val>
                                            <p:strVal val="#ppt_h"/>
                                          </p:val>
                                        </p:tav>
                                      </p:tavLst>
                                    </p:anim>
                                    <p:anim calcmode="lin" valueType="num">
                                      <p:cBhvr>
                                        <p:cTn id="16" dur="500" fill="hold"/>
                                        <p:tgtEl>
                                          <p:spTgt spid="352258"/>
                                        </p:tgtEl>
                                        <p:attrNameLst>
                                          <p:attrName>ppt_x</p:attrName>
                                        </p:attrNameLst>
                                      </p:cBhvr>
                                      <p:tavLst>
                                        <p:tav tm="0">
                                          <p:val>
                                            <p:fltVal val="0.5"/>
                                          </p:val>
                                        </p:tav>
                                        <p:tav tm="100000">
                                          <p:val>
                                            <p:strVal val="#ppt_x"/>
                                          </p:val>
                                        </p:tav>
                                      </p:tavLst>
                                    </p:anim>
                                    <p:anim calcmode="lin" valueType="num">
                                      <p:cBhvr>
                                        <p:cTn id="17" dur="500" fill="hold"/>
                                        <p:tgtEl>
                                          <p:spTgt spid="352258"/>
                                        </p:tgtEl>
                                        <p:attrNameLst>
                                          <p:attrName>ppt_y</p:attrName>
                                        </p:attrNameLst>
                                      </p:cBhvr>
                                      <p:tavLst>
                                        <p:tav tm="0">
                                          <p:val>
                                            <p:fltVal val="0.5"/>
                                          </p:val>
                                        </p:tav>
                                        <p:tav tm="100000">
                                          <p:val>
                                            <p:strVal val="#ppt_y"/>
                                          </p:val>
                                        </p:tav>
                                      </p:tavLst>
                                    </p:anim>
                                  </p:childTnLst>
                                </p:cTn>
                              </p:par>
                            </p:childTnLst>
                          </p:cTn>
                        </p:par>
                        <p:par>
                          <p:cTn id="18" fill="hold">
                            <p:stCondLst>
                              <p:cond delay="1500"/>
                            </p:stCondLst>
                            <p:childTnLst>
                              <p:par>
                                <p:cTn id="19" presetID="23" presetClass="entr" presetSubtype="528" fill="hold" grpId="0" nodeType="afterEffect">
                                  <p:stCondLst>
                                    <p:cond delay="0"/>
                                  </p:stCondLst>
                                  <p:childTnLst>
                                    <p:set>
                                      <p:cBhvr>
                                        <p:cTn id="20" dur="1" fill="hold">
                                          <p:stCondLst>
                                            <p:cond delay="0"/>
                                          </p:stCondLst>
                                        </p:cTn>
                                        <p:tgtEl>
                                          <p:spTgt spid="352260"/>
                                        </p:tgtEl>
                                        <p:attrNameLst>
                                          <p:attrName>style.visibility</p:attrName>
                                        </p:attrNameLst>
                                      </p:cBhvr>
                                      <p:to>
                                        <p:strVal val="visible"/>
                                      </p:to>
                                    </p:set>
                                    <p:anim calcmode="lin" valueType="num">
                                      <p:cBhvr>
                                        <p:cTn id="21" dur="500" fill="hold"/>
                                        <p:tgtEl>
                                          <p:spTgt spid="352260"/>
                                        </p:tgtEl>
                                        <p:attrNameLst>
                                          <p:attrName>ppt_w</p:attrName>
                                        </p:attrNameLst>
                                      </p:cBhvr>
                                      <p:tavLst>
                                        <p:tav tm="0">
                                          <p:val>
                                            <p:fltVal val="0"/>
                                          </p:val>
                                        </p:tav>
                                        <p:tav tm="100000">
                                          <p:val>
                                            <p:strVal val="#ppt_w"/>
                                          </p:val>
                                        </p:tav>
                                      </p:tavLst>
                                    </p:anim>
                                    <p:anim calcmode="lin" valueType="num">
                                      <p:cBhvr>
                                        <p:cTn id="22" dur="500" fill="hold"/>
                                        <p:tgtEl>
                                          <p:spTgt spid="352260"/>
                                        </p:tgtEl>
                                        <p:attrNameLst>
                                          <p:attrName>ppt_h</p:attrName>
                                        </p:attrNameLst>
                                      </p:cBhvr>
                                      <p:tavLst>
                                        <p:tav tm="0">
                                          <p:val>
                                            <p:fltVal val="0"/>
                                          </p:val>
                                        </p:tav>
                                        <p:tav tm="100000">
                                          <p:val>
                                            <p:strVal val="#ppt_h"/>
                                          </p:val>
                                        </p:tav>
                                      </p:tavLst>
                                    </p:anim>
                                    <p:anim calcmode="lin" valueType="num">
                                      <p:cBhvr>
                                        <p:cTn id="23" dur="500" fill="hold"/>
                                        <p:tgtEl>
                                          <p:spTgt spid="352260"/>
                                        </p:tgtEl>
                                        <p:attrNameLst>
                                          <p:attrName>ppt_x</p:attrName>
                                        </p:attrNameLst>
                                      </p:cBhvr>
                                      <p:tavLst>
                                        <p:tav tm="0">
                                          <p:val>
                                            <p:fltVal val="0.5"/>
                                          </p:val>
                                        </p:tav>
                                        <p:tav tm="100000">
                                          <p:val>
                                            <p:strVal val="#ppt_x"/>
                                          </p:val>
                                        </p:tav>
                                      </p:tavLst>
                                    </p:anim>
                                    <p:anim calcmode="lin" valueType="num">
                                      <p:cBhvr>
                                        <p:cTn id="24" dur="500" fill="hold"/>
                                        <p:tgtEl>
                                          <p:spTgt spid="35226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52259"/>
                                        </p:tgtEl>
                                        <p:attrNameLst>
                                          <p:attrName>style.visibility</p:attrName>
                                        </p:attrNameLst>
                                      </p:cBhvr>
                                      <p:to>
                                        <p:strVal val="visible"/>
                                      </p:to>
                                    </p:set>
                                    <p:anim calcmode="lin" valueType="num">
                                      <p:cBhvr>
                                        <p:cTn id="29" dur="1000" fill="hold"/>
                                        <p:tgtEl>
                                          <p:spTgt spid="352259"/>
                                        </p:tgtEl>
                                        <p:attrNameLst>
                                          <p:attrName>ppt_w</p:attrName>
                                        </p:attrNameLst>
                                      </p:cBhvr>
                                      <p:tavLst>
                                        <p:tav tm="0">
                                          <p:val>
                                            <p:fltVal val="0"/>
                                          </p:val>
                                        </p:tav>
                                        <p:tav tm="100000">
                                          <p:val>
                                            <p:strVal val="#ppt_w"/>
                                          </p:val>
                                        </p:tav>
                                      </p:tavLst>
                                    </p:anim>
                                    <p:anim calcmode="lin" valueType="num">
                                      <p:cBhvr>
                                        <p:cTn id="30" dur="1000" fill="hold"/>
                                        <p:tgtEl>
                                          <p:spTgt spid="352259"/>
                                        </p:tgtEl>
                                        <p:attrNameLst>
                                          <p:attrName>ppt_h</p:attrName>
                                        </p:attrNameLst>
                                      </p:cBhvr>
                                      <p:tavLst>
                                        <p:tav tm="0">
                                          <p:val>
                                            <p:fltVal val="0"/>
                                          </p:val>
                                        </p:tav>
                                        <p:tav tm="100000">
                                          <p:val>
                                            <p:strVal val="#ppt_h"/>
                                          </p:val>
                                        </p:tav>
                                      </p:tavLst>
                                    </p:anim>
                                    <p:anim calcmode="lin" valueType="num">
                                      <p:cBhvr>
                                        <p:cTn id="31" dur="1000" fill="hold"/>
                                        <p:tgtEl>
                                          <p:spTgt spid="35225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522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autoUpdateAnimBg="0"/>
      <p:bldP spid="352259" grpId="0" autoUpdateAnimBg="0"/>
      <p:bldP spid="352260"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a:xfrm>
            <a:off x="114300" y="142875"/>
            <a:ext cx="8886825" cy="6286500"/>
          </a:xfrm>
          <a:ln w="50800">
            <a:solidFill>
              <a:srgbClr val="800080"/>
            </a:solidFill>
          </a:ln>
        </p:spPr>
        <p:txBody>
          <a:bodyPr/>
          <a:lstStyle/>
          <a:p>
            <a:pPr eaLnBrk="1" hangingPunct="1">
              <a:lnSpc>
                <a:spcPct val="85000"/>
              </a:lnSpc>
              <a:defRPr/>
            </a:pPr>
            <a:br>
              <a:rPr lang="tr-TR" sz="1400" i="1" spc="600" dirty="0">
                <a:solidFill>
                  <a:srgbClr val="000066"/>
                </a:solidFill>
              </a:rPr>
            </a:br>
            <a:br>
              <a:rPr lang="tr-TR" sz="1400" i="1" spc="600" dirty="0">
                <a:solidFill>
                  <a:srgbClr val="000066"/>
                </a:solidFill>
              </a:rPr>
            </a:br>
            <a:br>
              <a:rPr lang="tr-TR" sz="1400" i="1" spc="600" dirty="0">
                <a:solidFill>
                  <a:srgbClr val="000066"/>
                </a:solidFill>
              </a:rPr>
            </a:br>
            <a:r>
              <a:rPr lang="tr-TR" sz="4800" b="1" spc="600" dirty="0">
                <a:solidFill>
                  <a:srgbClr val="800000"/>
                </a:solidFill>
              </a:rPr>
              <a:t>KALABALIK NÜFUS MU, </a:t>
            </a:r>
            <a:br>
              <a:rPr lang="tr-TR" sz="4800" b="1" spc="600" dirty="0">
                <a:solidFill>
                  <a:srgbClr val="800000"/>
                </a:solidFill>
              </a:rPr>
            </a:br>
            <a:r>
              <a:rPr lang="tr-TR" sz="4800" b="1" spc="600" dirty="0">
                <a:solidFill>
                  <a:srgbClr val="800000"/>
                </a:solidFill>
              </a:rPr>
              <a:t>NİTELİKLİ NÜFUS MU?</a:t>
            </a:r>
            <a:br>
              <a:rPr lang="tr-TR" sz="5400" b="1" i="1" spc="600" dirty="0">
                <a:solidFill>
                  <a:srgbClr val="800000"/>
                </a:solidFill>
              </a:rPr>
            </a:br>
            <a:br>
              <a:rPr lang="tr-TR" sz="1000" b="1" i="1" dirty="0">
                <a:solidFill>
                  <a:srgbClr val="800000"/>
                </a:solidFill>
              </a:rPr>
            </a:br>
            <a:r>
              <a:rPr lang="tr-TR" sz="3200" i="1" dirty="0">
                <a:solidFill>
                  <a:srgbClr val="000066"/>
                </a:solidFill>
              </a:rPr>
              <a:t>Çağımızda, ülke nüfusunun sayısal büyüklüğü, tek başına, o ülkenin gücünün yeterli göstergesi değildir. </a:t>
            </a:r>
            <a:r>
              <a:rPr lang="tr-TR" sz="3200" i="1" dirty="0">
                <a:solidFill>
                  <a:srgbClr val="000000"/>
                </a:solidFill>
              </a:rPr>
              <a:t>Gelişen teknoloji, nüfusun yapısının ve niteliğinin önemini öne çıkarmıştır. </a:t>
            </a:r>
            <a:r>
              <a:rPr lang="tr-TR" sz="3200" i="1" dirty="0">
                <a:solidFill>
                  <a:srgbClr val="000066"/>
                </a:solidFill>
              </a:rPr>
              <a:t>Nüfusun büyüklüğü </a:t>
            </a:r>
            <a:br>
              <a:rPr lang="tr-TR" sz="3200" i="1" dirty="0">
                <a:solidFill>
                  <a:srgbClr val="000066"/>
                </a:solidFill>
              </a:rPr>
            </a:br>
            <a:r>
              <a:rPr lang="tr-TR" sz="3200" i="1" dirty="0">
                <a:solidFill>
                  <a:srgbClr val="000066"/>
                </a:solidFill>
              </a:rPr>
              <a:t>ve özellikleri ekonominin sektörel yapısını </a:t>
            </a:r>
            <a:br>
              <a:rPr lang="tr-TR" sz="3200" i="1" dirty="0">
                <a:solidFill>
                  <a:srgbClr val="000066"/>
                </a:solidFill>
              </a:rPr>
            </a:br>
            <a:r>
              <a:rPr lang="tr-TR" sz="3200" i="1" dirty="0">
                <a:solidFill>
                  <a:srgbClr val="000066"/>
                </a:solidFill>
              </a:rPr>
              <a:t>ve büyüme oranını etkilemektedir. </a:t>
            </a:r>
            <a:br>
              <a:rPr lang="tr-TR" sz="3200" i="1" dirty="0">
                <a:solidFill>
                  <a:srgbClr val="000066"/>
                </a:solidFill>
              </a:rPr>
            </a:br>
            <a:r>
              <a:rPr lang="tr-TR" sz="3200" b="1" dirty="0">
                <a:solidFill>
                  <a:srgbClr val="000066"/>
                </a:solidFill>
              </a:rPr>
              <a:t>Örn. </a:t>
            </a:r>
            <a:r>
              <a:rPr lang="tr-TR" sz="3200" b="1" dirty="0">
                <a:solidFill>
                  <a:srgbClr val="660033"/>
                </a:solidFill>
              </a:rPr>
              <a:t>kalabalık ordular küçül(tül)</a:t>
            </a:r>
            <a:r>
              <a:rPr lang="tr-TR" sz="3200" b="1" dirty="0" err="1">
                <a:solidFill>
                  <a:srgbClr val="660033"/>
                </a:solidFill>
              </a:rPr>
              <a:t>mekte</a:t>
            </a:r>
            <a:r>
              <a:rPr lang="tr-TR" sz="3200" b="1" dirty="0">
                <a:solidFill>
                  <a:srgbClr val="660033"/>
                </a:solidFill>
              </a:rPr>
              <a:t>, </a:t>
            </a:r>
            <a:br>
              <a:rPr lang="tr-TR" sz="3200" b="1" dirty="0">
                <a:solidFill>
                  <a:srgbClr val="660033"/>
                </a:solidFill>
              </a:rPr>
            </a:br>
            <a:r>
              <a:rPr lang="tr-TR" sz="3200" b="1" dirty="0">
                <a:solidFill>
                  <a:srgbClr val="660033"/>
                </a:solidFill>
              </a:rPr>
              <a:t>teknik yetenekleri artırılmaktadır.</a:t>
            </a:r>
            <a:br>
              <a:rPr lang="tr-TR" sz="3200" b="1" dirty="0">
                <a:solidFill>
                  <a:srgbClr val="660033"/>
                </a:solidFill>
              </a:rPr>
            </a:br>
            <a:r>
              <a:rPr lang="tr-TR" sz="3200" dirty="0">
                <a:solidFill>
                  <a:srgbClr val="000099"/>
                </a:solidFill>
              </a:rPr>
              <a:t>Hollanda.. Konya kadar toprak, 16 m nüfus.. </a:t>
            </a:r>
            <a:br>
              <a:rPr lang="tr-TR" sz="3200" dirty="0">
                <a:solidFill>
                  <a:srgbClr val="000099"/>
                </a:solidFill>
              </a:rPr>
            </a:br>
            <a:r>
              <a:rPr lang="tr-TR" sz="3200" dirty="0">
                <a:solidFill>
                  <a:srgbClr val="000099"/>
                </a:solidFill>
              </a:rPr>
              <a:t>Ulusal geliri Türkiye’den çok! Niçin?? </a:t>
            </a:r>
            <a:br>
              <a:rPr lang="tr-TR" sz="3200" dirty="0">
                <a:solidFill>
                  <a:srgbClr val="000099"/>
                </a:solidFill>
              </a:rPr>
            </a:br>
            <a:r>
              <a:rPr lang="tr-TR" sz="3200" dirty="0">
                <a:solidFill>
                  <a:srgbClr val="000099"/>
                </a:solidFill>
              </a:rPr>
              <a:t>İsrail, 7.5 m nüfuslu.. Nükleer güç.</a:t>
            </a:r>
            <a:br>
              <a:rPr lang="tr-TR" sz="2000" b="1" dirty="0">
                <a:solidFill>
                  <a:srgbClr val="660033"/>
                </a:solidFill>
              </a:rPr>
            </a:br>
            <a:r>
              <a:rPr lang="tr-TR" sz="1600" i="1" dirty="0">
                <a:solidFill>
                  <a:srgbClr val="000066"/>
                </a:solidFill>
              </a:rPr>
              <a:t> </a:t>
            </a:r>
            <a:br>
              <a:rPr lang="tr-TR" sz="2400" i="1" dirty="0">
                <a:solidFill>
                  <a:srgbClr val="000066"/>
                </a:solidFill>
              </a:rPr>
            </a:br>
            <a:endParaRPr lang="tr-TR" sz="2600" dirty="0">
              <a:solidFill>
                <a:srgbClr val="000066"/>
              </a:solidFill>
            </a:endParaRPr>
          </a:p>
        </p:txBody>
      </p:sp>
      <p:sp>
        <p:nvSpPr>
          <p:cNvPr id="12" name="1 Veri Yer Tutucusu"/>
          <p:cNvSpPr txBox="1">
            <a:spLocks/>
          </p:cNvSpPr>
          <p:nvPr/>
        </p:nvSpPr>
        <p:spPr bwMode="auto">
          <a:xfrm>
            <a:off x="685800" y="65437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l" rtl="0" fontAlgn="auto">
              <a:spcBef>
                <a:spcPts val="0"/>
              </a:spcBef>
              <a:spcAft>
                <a:spcPts val="0"/>
              </a:spcAft>
              <a:defRPr sz="14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a:ln>
                  <a:noFill/>
                </a:ln>
                <a:solidFill>
                  <a:srgbClr val="000000"/>
                </a:solidFill>
                <a:effectLst/>
                <a:uLnTx/>
                <a:uFillTx/>
                <a:latin typeface="+mj-lt"/>
              </a:rPr>
              <a:t>29.11.2013</a:t>
            </a:r>
          </a:p>
        </p:txBody>
      </p:sp>
      <p:sp>
        <p:nvSpPr>
          <p:cNvPr id="13" name="2 Altbilgi Yer Tutucusu"/>
          <p:cNvSpPr txBox="1">
            <a:spLocks/>
          </p:cNvSpPr>
          <p:nvPr/>
        </p:nvSpPr>
        <p:spPr bwMode="auto">
          <a:xfrm>
            <a:off x="3779912" y="6543700"/>
            <a:ext cx="3413336"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l" rtl="0" fontAlgn="auto">
              <a:spcBef>
                <a:spcPts val="0"/>
              </a:spcBef>
              <a:spcAft>
                <a:spcPts val="0"/>
              </a:spcAft>
              <a:defRPr sz="14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mj-lt"/>
                <a:hlinkClick r:id="rId2"/>
              </a:rPr>
              <a:t>www.ahmetsaltik.net</a:t>
            </a:r>
            <a:r>
              <a:rPr kumimoji="0" lang="tr-TR" sz="1600" b="0" i="0" u="none" strike="noStrike" kern="1200" cap="none" spc="0" normalizeH="0" baseline="0" noProof="0" dirty="0">
                <a:ln>
                  <a:noFill/>
                </a:ln>
                <a:solidFill>
                  <a:srgbClr val="000000"/>
                </a:solidFill>
                <a:effectLst/>
                <a:uLnTx/>
                <a:uFillTx/>
                <a:latin typeface="+mj-lt"/>
              </a:rPr>
              <a:t> </a:t>
            </a:r>
          </a:p>
        </p:txBody>
      </p:sp>
      <p:sp>
        <p:nvSpPr>
          <p:cNvPr id="14" name="3 Slayt Numarası Yer Tutucusu"/>
          <p:cNvSpPr txBox="1">
            <a:spLocks/>
          </p:cNvSpPr>
          <p:nvPr/>
        </p:nvSpPr>
        <p:spPr bwMode="auto">
          <a:xfrm>
            <a:off x="6553200" y="65437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r" rtl="0" fontAlgn="auto">
              <a:spcBef>
                <a:spcPts val="0"/>
              </a:spcBef>
              <a:spcAft>
                <a:spcPts val="0"/>
              </a:spcAft>
              <a:defRPr sz="14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4855DD3-5989-4658-AA3B-F633C4D648D5}" type="slidenum">
              <a:rPr kumimoji="0" lang="tr-TR" sz="1600" b="0" i="0" u="none" strike="noStrike" kern="1200" cap="none" spc="0" normalizeH="0" baseline="0" noProof="0" smtClean="0">
                <a:ln>
                  <a:noFill/>
                </a:ln>
                <a:solidFill>
                  <a:srgbClr val="000000"/>
                </a:solidFill>
                <a:effectLst/>
                <a:uLnTx/>
                <a:uFillTx/>
                <a:latin typeface="+mj-lt"/>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tr-TR" sz="1600" b="0" i="0" u="none" strike="noStrike" kern="1200" cap="none" spc="0" normalizeH="0" baseline="0" noProof="0">
              <a:ln>
                <a:noFill/>
              </a:ln>
              <a:solidFill>
                <a:srgbClr val="000000"/>
              </a:solidFill>
              <a:effectLst/>
              <a:uLnTx/>
              <a:uFillTx/>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a:xfrm>
            <a:off x="114300" y="188640"/>
            <a:ext cx="8886825" cy="6286500"/>
          </a:xfrm>
          <a:solidFill>
            <a:srgbClr val="FFFF00">
              <a:alpha val="47058"/>
            </a:srgbClr>
          </a:solidFill>
          <a:ln w="50800">
            <a:solidFill>
              <a:srgbClr val="003300"/>
            </a:solidFill>
          </a:ln>
        </p:spPr>
        <p:txBody>
          <a:bodyPr/>
          <a:lstStyle/>
          <a:p>
            <a:pPr eaLnBrk="1" hangingPunct="1">
              <a:lnSpc>
                <a:spcPct val="90000"/>
              </a:lnSpc>
              <a:defRPr/>
            </a:pPr>
            <a:br>
              <a:rPr lang="tr-TR" sz="3200" dirty="0">
                <a:solidFill>
                  <a:srgbClr val="003300"/>
                </a:solidFill>
              </a:rPr>
            </a:br>
            <a:br>
              <a:rPr lang="tr-TR" sz="1800" dirty="0">
                <a:solidFill>
                  <a:srgbClr val="003300"/>
                </a:solidFill>
              </a:rPr>
            </a:br>
            <a:br>
              <a:rPr lang="tr-TR" sz="1000" dirty="0">
                <a:solidFill>
                  <a:srgbClr val="003300"/>
                </a:solidFill>
              </a:rPr>
            </a:br>
            <a:br>
              <a:rPr lang="tr-TR" sz="1000" dirty="0">
                <a:solidFill>
                  <a:srgbClr val="003300"/>
                </a:solidFill>
              </a:rPr>
            </a:br>
            <a:r>
              <a:rPr lang="tr-TR" sz="5400" b="1" spc="600" dirty="0">
                <a:solidFill>
                  <a:srgbClr val="000066"/>
                </a:solidFill>
              </a:rPr>
              <a:t>Nüfus politikaları</a:t>
            </a:r>
            <a:r>
              <a:rPr lang="tr-TR" dirty="0">
                <a:solidFill>
                  <a:srgbClr val="003300"/>
                </a:solidFill>
              </a:rPr>
              <a:t>, </a:t>
            </a:r>
            <a:br>
              <a:rPr lang="tr-TR" sz="4000" dirty="0">
                <a:solidFill>
                  <a:srgbClr val="003300"/>
                </a:solidFill>
              </a:rPr>
            </a:br>
            <a:r>
              <a:rPr lang="tr-TR" sz="3500" dirty="0">
                <a:solidFill>
                  <a:srgbClr val="000000"/>
                </a:solidFill>
              </a:rPr>
              <a:t>ekonomik, sosyal ve ekinsel </a:t>
            </a:r>
            <a:r>
              <a:rPr lang="tr-TR" sz="3500" i="1" dirty="0">
                <a:solidFill>
                  <a:srgbClr val="000000"/>
                </a:solidFill>
              </a:rPr>
              <a:t>(kültürel)</a:t>
            </a:r>
            <a:r>
              <a:rPr lang="tr-TR" sz="3500" dirty="0">
                <a:solidFill>
                  <a:srgbClr val="000000"/>
                </a:solidFill>
              </a:rPr>
              <a:t> kalkınmanın ayrılmaz parçasıdır. </a:t>
            </a:r>
            <a:r>
              <a:rPr lang="tr-TR" sz="3500" dirty="0">
                <a:solidFill>
                  <a:srgbClr val="003300"/>
                </a:solidFill>
              </a:rPr>
              <a:t>Temel amaç, insanların yaşam niteliğini artırmaktır. </a:t>
            </a:r>
            <a:br>
              <a:rPr lang="tr-TR" sz="3500" dirty="0">
                <a:solidFill>
                  <a:srgbClr val="003300"/>
                </a:solidFill>
              </a:rPr>
            </a:br>
            <a:r>
              <a:rPr lang="tr-TR" sz="3500" dirty="0">
                <a:solidFill>
                  <a:srgbClr val="003300"/>
                </a:solidFill>
              </a:rPr>
              <a:t>Bu ancak, “</a:t>
            </a:r>
            <a:r>
              <a:rPr lang="tr-TR" sz="3500" b="1" i="1" u="sng" spc="600" dirty="0">
                <a:solidFill>
                  <a:srgbClr val="660033"/>
                </a:solidFill>
              </a:rPr>
              <a:t>sürdürülebilir yaşam</a:t>
            </a:r>
            <a:r>
              <a:rPr lang="tr-TR" sz="3500" dirty="0">
                <a:solidFill>
                  <a:srgbClr val="003300"/>
                </a:solidFill>
              </a:rPr>
              <a:t>” ile </a:t>
            </a:r>
            <a:br>
              <a:rPr lang="tr-TR" sz="3500" dirty="0">
                <a:solidFill>
                  <a:srgbClr val="003300"/>
                </a:solidFill>
              </a:rPr>
            </a:br>
            <a:r>
              <a:rPr lang="tr-TR" sz="3500" i="1" dirty="0">
                <a:solidFill>
                  <a:srgbClr val="003300"/>
                </a:solidFill>
              </a:rPr>
              <a:t>(sustainable life) </a:t>
            </a:r>
            <a:r>
              <a:rPr lang="tr-TR" sz="3500" dirty="0">
                <a:solidFill>
                  <a:srgbClr val="003300"/>
                </a:solidFill>
              </a:rPr>
              <a:t>gerçekleştirilebilir. </a:t>
            </a:r>
            <a:br>
              <a:rPr lang="tr-TR" sz="3500" dirty="0">
                <a:solidFill>
                  <a:srgbClr val="003300"/>
                </a:solidFill>
              </a:rPr>
            </a:br>
            <a:r>
              <a:rPr lang="tr-TR" sz="3500" dirty="0">
                <a:solidFill>
                  <a:srgbClr val="000066"/>
                </a:solidFill>
              </a:rPr>
              <a:t>Sürdürülebilir yaşamı olumsuz etkileyen </a:t>
            </a:r>
            <a:br>
              <a:rPr lang="tr-TR" sz="3500" dirty="0">
                <a:solidFill>
                  <a:srgbClr val="000066"/>
                </a:solidFill>
              </a:rPr>
            </a:br>
            <a:r>
              <a:rPr lang="tr-TR" sz="3500" dirty="0">
                <a:solidFill>
                  <a:srgbClr val="000066"/>
                </a:solidFill>
              </a:rPr>
              <a:t>en önemli etmen ise </a:t>
            </a:r>
            <a:r>
              <a:rPr lang="tr-TR" sz="3500" b="1" dirty="0">
                <a:solidFill>
                  <a:srgbClr val="800000"/>
                </a:solidFill>
              </a:rPr>
              <a:t>“</a:t>
            </a:r>
            <a:r>
              <a:rPr lang="tr-TR" sz="3500" b="1" i="1" dirty="0">
                <a:solidFill>
                  <a:srgbClr val="800000"/>
                </a:solidFill>
              </a:rPr>
              <a:t>hızlı nüfus artışı”</a:t>
            </a:r>
            <a:r>
              <a:rPr lang="tr-TR" sz="3500" b="1" i="1" dirty="0">
                <a:solidFill>
                  <a:srgbClr val="003300"/>
                </a:solidFill>
              </a:rPr>
              <a:t> </a:t>
            </a:r>
            <a:r>
              <a:rPr lang="tr-TR" sz="3500" dirty="0">
                <a:solidFill>
                  <a:srgbClr val="000066"/>
                </a:solidFill>
              </a:rPr>
              <a:t>dır! «</a:t>
            </a:r>
            <a:r>
              <a:rPr lang="tr-TR" sz="3500" b="1" i="1" dirty="0">
                <a:solidFill>
                  <a:srgbClr val="000066"/>
                </a:solidFill>
              </a:rPr>
              <a:t>Sürdürülebilir kalkınma</a:t>
            </a:r>
            <a:r>
              <a:rPr lang="tr-TR" sz="3500" dirty="0">
                <a:solidFill>
                  <a:srgbClr val="000066"/>
                </a:solidFill>
              </a:rPr>
              <a:t>» kavramı aldatıcıdır, kapitalizmin retorik bir tuzağıdır (takiyye!). </a:t>
            </a:r>
            <a:br>
              <a:rPr lang="tr-TR" sz="3500" dirty="0">
                <a:solidFill>
                  <a:srgbClr val="000066"/>
                </a:solidFill>
              </a:rPr>
            </a:br>
            <a:r>
              <a:rPr lang="tr-TR" sz="3500" dirty="0">
                <a:solidFill>
                  <a:srgbClr val="000066"/>
                </a:solidFill>
              </a:rPr>
              <a:t>Bu yüzden </a:t>
            </a:r>
            <a:r>
              <a:rPr lang="tr-TR" sz="3500" b="1" i="1" dirty="0">
                <a:solidFill>
                  <a:srgbClr val="FF0000"/>
                </a:solidFill>
              </a:rPr>
              <a:t>geri dönüşümsüz doğa yıkımları</a:t>
            </a:r>
            <a:r>
              <a:rPr lang="tr-TR" sz="3500" dirty="0">
                <a:solidFill>
                  <a:srgbClr val="000066"/>
                </a:solidFill>
              </a:rPr>
              <a:t> olmuştur..</a:t>
            </a:r>
            <a:r>
              <a:rPr lang="tr-TR" sz="3600" dirty="0">
                <a:solidFill>
                  <a:srgbClr val="000066"/>
                </a:solidFill>
              </a:rPr>
              <a:t> </a:t>
            </a:r>
            <a:br>
              <a:rPr lang="tr-TR" sz="2400" i="1" dirty="0">
                <a:solidFill>
                  <a:srgbClr val="003300"/>
                </a:solidFill>
              </a:rPr>
            </a:br>
            <a:br>
              <a:rPr lang="tr-TR" sz="1800" i="1" dirty="0">
                <a:solidFill>
                  <a:srgbClr val="003300"/>
                </a:solidFill>
              </a:rPr>
            </a:br>
            <a:br>
              <a:rPr lang="tr-TR" sz="2600" dirty="0"/>
            </a:br>
            <a:r>
              <a:rPr lang="tr-TR" sz="2600" b="1" u="sng" dirty="0">
                <a:solidFill>
                  <a:srgbClr val="660033"/>
                </a:solidFill>
                <a:latin typeface="Tahoma" pitchFamily="34" charset="0"/>
                <a:cs typeface="Tahoma" pitchFamily="34" charset="0"/>
              </a:rPr>
              <a:t> </a:t>
            </a:r>
            <a:endParaRPr lang="tr-TR" sz="2600" dirty="0"/>
          </a:p>
        </p:txBody>
      </p:sp>
      <p:sp>
        <p:nvSpPr>
          <p:cNvPr id="6" name="1 Veri Yer Tutucusu"/>
          <p:cNvSpPr txBox="1">
            <a:spLocks/>
          </p:cNvSpPr>
          <p:nvPr/>
        </p:nvSpPr>
        <p:spPr bwMode="auto">
          <a:xfrm>
            <a:off x="685800" y="655100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l" rtl="0" fontAlgn="auto">
              <a:spcBef>
                <a:spcPts val="0"/>
              </a:spcBef>
              <a:spcAft>
                <a:spcPts val="0"/>
              </a:spcAft>
              <a:defRPr sz="14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a:ln>
                  <a:noFill/>
                </a:ln>
                <a:solidFill>
                  <a:srgbClr val="000000"/>
                </a:solidFill>
                <a:effectLst/>
                <a:uLnTx/>
                <a:uFillTx/>
                <a:latin typeface="+mj-lt"/>
              </a:rPr>
              <a:t>29.11.2013</a:t>
            </a:r>
          </a:p>
        </p:txBody>
      </p:sp>
      <p:sp>
        <p:nvSpPr>
          <p:cNvPr id="7" name="2 Altbilgi Yer Tutucusu"/>
          <p:cNvSpPr txBox="1">
            <a:spLocks/>
          </p:cNvSpPr>
          <p:nvPr/>
        </p:nvSpPr>
        <p:spPr bwMode="auto">
          <a:xfrm>
            <a:off x="3534928" y="6551003"/>
            <a:ext cx="3413336"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l" rtl="0" fontAlgn="auto">
              <a:spcBef>
                <a:spcPts val="0"/>
              </a:spcBef>
              <a:spcAft>
                <a:spcPts val="0"/>
              </a:spcAft>
              <a:defRPr sz="14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mj-lt"/>
                <a:hlinkClick r:id="rId2"/>
              </a:rPr>
              <a:t>www.ahmetsaltik.net</a:t>
            </a:r>
            <a:r>
              <a:rPr kumimoji="0" lang="tr-TR" sz="1600" b="0" i="0" u="none" strike="noStrike" kern="1200" cap="none" spc="0" normalizeH="0" baseline="0" noProof="0" dirty="0">
                <a:ln>
                  <a:noFill/>
                </a:ln>
                <a:solidFill>
                  <a:srgbClr val="000000"/>
                </a:solidFill>
                <a:effectLst/>
                <a:uLnTx/>
                <a:uFillTx/>
                <a:latin typeface="+mj-lt"/>
              </a:rPr>
              <a:t> </a:t>
            </a:r>
          </a:p>
        </p:txBody>
      </p:sp>
      <p:sp>
        <p:nvSpPr>
          <p:cNvPr id="8" name="3 Slayt Numarası Yer Tutucusu"/>
          <p:cNvSpPr txBox="1">
            <a:spLocks/>
          </p:cNvSpPr>
          <p:nvPr/>
        </p:nvSpPr>
        <p:spPr bwMode="auto">
          <a:xfrm>
            <a:off x="6553200" y="655100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r" rtl="0" fontAlgn="auto">
              <a:spcBef>
                <a:spcPts val="0"/>
              </a:spcBef>
              <a:spcAft>
                <a:spcPts val="0"/>
              </a:spcAft>
              <a:defRPr sz="14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4855DD3-5989-4658-AA3B-F633C4D648D5}" type="slidenum">
              <a:rPr kumimoji="0" lang="tr-TR" sz="1600" b="0" i="0" u="none" strike="noStrike" kern="1200" cap="none" spc="0" normalizeH="0" baseline="0" noProof="0" smtClean="0">
                <a:ln>
                  <a:noFill/>
                </a:ln>
                <a:solidFill>
                  <a:srgbClr val="000000"/>
                </a:solidFill>
                <a:effectLst/>
                <a:uLnTx/>
                <a:uFillTx/>
                <a:latin typeface="+mj-lt"/>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tr-TR" sz="1600" b="0" i="0" u="none" strike="noStrike" kern="1200" cap="none" spc="0" normalizeH="0" baseline="0" noProof="0">
              <a:ln>
                <a:noFill/>
              </a:ln>
              <a:solidFill>
                <a:srgbClr val="000000"/>
              </a:solidFill>
              <a:effectLst/>
              <a:uLnTx/>
              <a:uFillTx/>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ctrTitle"/>
          </p:nvPr>
        </p:nvSpPr>
        <p:spPr>
          <a:xfrm>
            <a:off x="114300" y="188640"/>
            <a:ext cx="8886825" cy="6215063"/>
          </a:xfrm>
          <a:solidFill>
            <a:srgbClr val="FFFF00">
              <a:alpha val="47058"/>
            </a:srgbClr>
          </a:solidFill>
          <a:ln w="50800">
            <a:solidFill>
              <a:srgbClr val="003300"/>
            </a:solidFill>
          </a:ln>
        </p:spPr>
        <p:txBody>
          <a:bodyPr/>
          <a:lstStyle/>
          <a:p>
            <a:pPr eaLnBrk="1" hangingPunct="1">
              <a:lnSpc>
                <a:spcPct val="85000"/>
              </a:lnSpc>
            </a:pPr>
            <a:br>
              <a:rPr lang="tr-TR" sz="1400" b="1" dirty="0">
                <a:solidFill>
                  <a:srgbClr val="003300"/>
                </a:solidFill>
              </a:rPr>
            </a:br>
            <a:br>
              <a:rPr lang="tr-TR" sz="1400" b="1" dirty="0">
                <a:solidFill>
                  <a:srgbClr val="003300"/>
                </a:solidFill>
              </a:rPr>
            </a:br>
            <a:r>
              <a:rPr lang="tr-TR" b="1" dirty="0">
                <a:solidFill>
                  <a:srgbClr val="003300"/>
                </a:solidFill>
              </a:rPr>
              <a:t>Gerçek büyüme hızı = </a:t>
            </a:r>
            <a:br>
              <a:rPr lang="tr-TR" b="1" dirty="0">
                <a:solidFill>
                  <a:srgbClr val="003300"/>
                </a:solidFill>
              </a:rPr>
            </a:br>
            <a:r>
              <a:rPr lang="tr-TR" b="1" dirty="0">
                <a:solidFill>
                  <a:srgbClr val="003300"/>
                </a:solidFill>
              </a:rPr>
              <a:t>GSMH artışı - NAH !</a:t>
            </a:r>
            <a:r>
              <a:rPr lang="tr-TR" sz="4800" b="1" dirty="0">
                <a:solidFill>
                  <a:srgbClr val="003300"/>
                </a:solidFill>
              </a:rPr>
              <a:t> </a:t>
            </a:r>
            <a:br>
              <a:rPr lang="tr-TR" b="1" dirty="0">
                <a:solidFill>
                  <a:srgbClr val="003300"/>
                </a:solidFill>
              </a:rPr>
            </a:br>
            <a:r>
              <a:rPr lang="tr-TR" sz="3200" i="1" dirty="0">
                <a:solidFill>
                  <a:srgbClr val="000066"/>
                </a:solidFill>
              </a:rPr>
              <a:t>Gelişmekte olan ülkelerde yüksek </a:t>
            </a:r>
            <a:r>
              <a:rPr lang="tr-TR" sz="3200" b="1" i="1" dirty="0">
                <a:solidFill>
                  <a:srgbClr val="660033"/>
                </a:solidFill>
              </a:rPr>
              <a:t>nüfus artış hızı</a:t>
            </a:r>
            <a:r>
              <a:rPr lang="tr-TR" sz="3200" i="1" dirty="0">
                <a:solidFill>
                  <a:srgbClr val="000066"/>
                </a:solidFill>
              </a:rPr>
              <a:t>, </a:t>
            </a:r>
            <a:br>
              <a:rPr lang="tr-TR" sz="3200" i="1" dirty="0">
                <a:solidFill>
                  <a:srgbClr val="000066"/>
                </a:solidFill>
              </a:rPr>
            </a:br>
            <a:r>
              <a:rPr lang="tr-TR" sz="3200" i="1" dirty="0">
                <a:solidFill>
                  <a:srgbClr val="000066"/>
                </a:solidFill>
              </a:rPr>
              <a:t>ulusal tasarrufu zorlaştırmaktadır. </a:t>
            </a:r>
            <a:br>
              <a:rPr lang="tr-TR" sz="3200" i="1" dirty="0">
                <a:solidFill>
                  <a:srgbClr val="000066"/>
                </a:solidFill>
              </a:rPr>
            </a:br>
            <a:r>
              <a:rPr lang="tr-TR" sz="3200" i="1" dirty="0">
                <a:solidFill>
                  <a:srgbClr val="000000"/>
                </a:solidFill>
              </a:rPr>
              <a:t>Oysa bu ülkelerin kalkınabilmesi için altyapı, eğitim, sağlık alanlarına yatırımların artırılması gerekli. </a:t>
            </a:r>
            <a:br>
              <a:rPr lang="tr-TR" sz="3200" i="1" dirty="0">
                <a:solidFill>
                  <a:srgbClr val="000000"/>
                </a:solidFill>
              </a:rPr>
            </a:br>
            <a:r>
              <a:rPr lang="tr-TR" sz="3200" i="1" dirty="0">
                <a:solidFill>
                  <a:srgbClr val="000066"/>
                </a:solidFill>
              </a:rPr>
              <a:t>Ayrıca, artan işgücüne istihdam olanağı yaratmak yeni yatırımlara bağlı :</a:t>
            </a:r>
            <a:br>
              <a:rPr lang="tr-TR" sz="3200" i="1" dirty="0">
                <a:solidFill>
                  <a:srgbClr val="000066"/>
                </a:solidFill>
              </a:rPr>
            </a:br>
            <a:br>
              <a:rPr lang="tr-TR" sz="500" i="1" dirty="0">
                <a:solidFill>
                  <a:srgbClr val="000066"/>
                </a:solidFill>
              </a:rPr>
            </a:br>
            <a:r>
              <a:rPr lang="tr-TR" sz="3600" i="1" dirty="0">
                <a:solidFill>
                  <a:srgbClr val="663300"/>
                </a:solidFill>
              </a:rPr>
              <a:t>1 kişiye iş = ~50 bin $ yatırım!</a:t>
            </a:r>
            <a:br>
              <a:rPr lang="tr-TR" sz="3600" i="1" dirty="0">
                <a:solidFill>
                  <a:srgbClr val="663300"/>
                </a:solidFill>
              </a:rPr>
            </a:br>
            <a:br>
              <a:rPr lang="tr-TR" sz="500" i="1" dirty="0">
                <a:solidFill>
                  <a:srgbClr val="663300"/>
                </a:solidFill>
              </a:rPr>
            </a:br>
            <a:r>
              <a:rPr lang="tr-TR" sz="3200" i="1" dirty="0">
                <a:solidFill>
                  <a:srgbClr val="800080"/>
                </a:solidFill>
              </a:rPr>
              <a:t>Her yıl artan 1,2 milyon nüfusa iş yaratmak için </a:t>
            </a:r>
            <a:br>
              <a:rPr lang="tr-TR" sz="3200" i="1" dirty="0">
                <a:solidFill>
                  <a:srgbClr val="800080"/>
                </a:solidFill>
              </a:rPr>
            </a:br>
            <a:r>
              <a:rPr lang="tr-TR" sz="3200" i="1" dirty="0">
                <a:solidFill>
                  <a:srgbClr val="800080"/>
                </a:solidFill>
              </a:rPr>
              <a:t>60 milyar $ yatırım gerek. Türkiye bu güçten yoksun. </a:t>
            </a:r>
            <a:r>
              <a:rPr lang="tr-TR" sz="3200" b="1" i="1" dirty="0">
                <a:solidFill>
                  <a:srgbClr val="C00000"/>
                </a:solidFill>
              </a:rPr>
              <a:t>İşsizlik çığ gibi büyüyor!</a:t>
            </a:r>
            <a:r>
              <a:rPr lang="tr-TR" sz="3200" b="1" i="1" dirty="0">
                <a:solidFill>
                  <a:srgbClr val="800080"/>
                </a:solidFill>
              </a:rPr>
              <a:t> </a:t>
            </a:r>
            <a:r>
              <a:rPr lang="tr-TR" sz="3200" dirty="0">
                <a:solidFill>
                  <a:srgbClr val="0000CC"/>
                </a:solidFill>
              </a:rPr>
              <a:t>Dünyada işsizlik ortalama %5 iken bizde 3 katı, gençlerde 5 katı! Niye!??</a:t>
            </a:r>
            <a:br>
              <a:rPr lang="tr-TR" sz="3200" b="1" dirty="0">
                <a:solidFill>
                  <a:srgbClr val="0000CC"/>
                </a:solidFill>
              </a:rPr>
            </a:br>
            <a:r>
              <a:rPr lang="tr-TR" sz="2600" b="1" u="sng" dirty="0">
                <a:solidFill>
                  <a:srgbClr val="660033"/>
                </a:solidFill>
                <a:latin typeface="Tahoma" pitchFamily="34" charset="0"/>
                <a:cs typeface="Tahoma" pitchFamily="34" charset="0"/>
              </a:rPr>
              <a:t> </a:t>
            </a:r>
            <a:endParaRPr lang="tr-TR" sz="2600" dirty="0"/>
          </a:p>
        </p:txBody>
      </p:sp>
      <p:sp>
        <p:nvSpPr>
          <p:cNvPr id="9" name="1 Veri Yer Tutucusu"/>
          <p:cNvSpPr txBox="1">
            <a:spLocks/>
          </p:cNvSpPr>
          <p:nvPr/>
        </p:nvSpPr>
        <p:spPr bwMode="auto">
          <a:xfrm>
            <a:off x="685800" y="650019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l" rtl="0" fontAlgn="auto">
              <a:spcBef>
                <a:spcPts val="0"/>
              </a:spcBef>
              <a:spcAft>
                <a:spcPts val="0"/>
              </a:spcAft>
              <a:defRPr sz="14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a:ln>
                  <a:noFill/>
                </a:ln>
                <a:solidFill>
                  <a:srgbClr val="000000"/>
                </a:solidFill>
                <a:effectLst/>
                <a:uLnTx/>
                <a:uFillTx/>
                <a:latin typeface="+mj-lt"/>
              </a:rPr>
              <a:t>29.11.2013</a:t>
            </a:r>
          </a:p>
        </p:txBody>
      </p:sp>
      <p:sp>
        <p:nvSpPr>
          <p:cNvPr id="10" name="2 Altbilgi Yer Tutucusu"/>
          <p:cNvSpPr txBox="1">
            <a:spLocks/>
          </p:cNvSpPr>
          <p:nvPr/>
        </p:nvSpPr>
        <p:spPr bwMode="auto">
          <a:xfrm>
            <a:off x="3750952" y="6500192"/>
            <a:ext cx="3413336"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l" rtl="0" fontAlgn="auto">
              <a:spcBef>
                <a:spcPts val="0"/>
              </a:spcBef>
              <a:spcAft>
                <a:spcPts val="0"/>
              </a:spcAft>
              <a:defRPr sz="14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mj-lt"/>
                <a:hlinkClick r:id="rId2"/>
              </a:rPr>
              <a:t>www.ahmetsaltik.net</a:t>
            </a:r>
            <a:r>
              <a:rPr kumimoji="0" lang="tr-TR" sz="1600" b="0" i="0" u="none" strike="noStrike" kern="1200" cap="none" spc="0" normalizeH="0" baseline="0" noProof="0" dirty="0">
                <a:ln>
                  <a:noFill/>
                </a:ln>
                <a:solidFill>
                  <a:srgbClr val="000000"/>
                </a:solidFill>
                <a:effectLst/>
                <a:uLnTx/>
                <a:uFillTx/>
                <a:latin typeface="+mj-lt"/>
              </a:rPr>
              <a:t> </a:t>
            </a:r>
          </a:p>
        </p:txBody>
      </p:sp>
      <p:sp>
        <p:nvSpPr>
          <p:cNvPr id="11" name="3 Slayt Numarası Yer Tutucusu"/>
          <p:cNvSpPr txBox="1">
            <a:spLocks/>
          </p:cNvSpPr>
          <p:nvPr/>
        </p:nvSpPr>
        <p:spPr bwMode="auto">
          <a:xfrm>
            <a:off x="6553200" y="650019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tr-TR"/>
            </a:defPPr>
            <a:lvl1pPr algn="r" rtl="0" fontAlgn="auto">
              <a:spcBef>
                <a:spcPts val="0"/>
              </a:spcBef>
              <a:spcAft>
                <a:spcPts val="0"/>
              </a:spcAft>
              <a:defRPr sz="14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4855DD3-5989-4658-AA3B-F633C4D648D5}" type="slidenum">
              <a:rPr kumimoji="0" lang="tr-TR" sz="1600" b="0" i="0" u="none" strike="noStrike" kern="1200" cap="none" spc="0" normalizeH="0" baseline="0" noProof="0" smtClean="0">
                <a:ln>
                  <a:noFill/>
                </a:ln>
                <a:solidFill>
                  <a:srgbClr val="000000"/>
                </a:solidFill>
                <a:effectLst/>
                <a:uLnTx/>
                <a:uFillTx/>
                <a:latin typeface="+mj-lt"/>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tr-TR" sz="1600" b="0" i="0" u="none" strike="noStrike" kern="1200" cap="none" spc="0" normalizeH="0" baseline="0" noProof="0">
              <a:ln>
                <a:noFill/>
              </a:ln>
              <a:solidFill>
                <a:srgbClr val="000000"/>
              </a:solidFill>
              <a:effectLst/>
              <a:uLnTx/>
              <a:uFillTx/>
              <a:latin typeface="+mj-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2197974-2044-4FB8-9056-E200FDC4F93B}"/>
              </a:ext>
            </a:extLst>
          </p:cNvPr>
          <p:cNvSpPr>
            <a:spLocks noGrp="1"/>
          </p:cNvSpPr>
          <p:nvPr>
            <p:ph type="dt" sz="half" idx="10"/>
          </p:nvPr>
        </p:nvSpPr>
        <p:spPr>
          <a:xfrm>
            <a:off x="23208" y="6498754"/>
            <a:ext cx="1073449" cy="342900"/>
          </a:xfrm>
        </p:spPr>
        <p:txBody>
          <a:bodyPr/>
          <a:lstStyle/>
          <a:p>
            <a:pPr algn="r" defTabSz="342900" fontAlgn="auto">
              <a:spcBef>
                <a:spcPts val="0"/>
              </a:spcBef>
              <a:spcAft>
                <a:spcPts val="0"/>
              </a:spcAft>
              <a:defRPr/>
            </a:pPr>
            <a:fld id="{19224CA5-A89F-423A-86AC-E5DEA029BF26}" type="datetime1">
              <a:rPr lang="tr-TR" sz="1400">
                <a:solidFill>
                  <a:prstClr val="black"/>
                </a:solidFill>
                <a:latin typeface="Calibri" panose="020F0502020204030204" pitchFamily="34" charset="0"/>
                <a:cs typeface="+mn-cs"/>
              </a:rPr>
              <a:pPr algn="r" defTabSz="342900" fontAlgn="auto">
                <a:spcBef>
                  <a:spcPts val="0"/>
                </a:spcBef>
                <a:spcAft>
                  <a:spcPts val="0"/>
                </a:spcAft>
                <a:defRPr/>
              </a:pPr>
              <a:t>20.05.2019</a:t>
            </a:fld>
            <a:endParaRPr lang="en-US" sz="1400" dirty="0">
              <a:solidFill>
                <a:prstClr val="black"/>
              </a:solidFill>
              <a:latin typeface="Calibri" panose="020F0502020204030204" pitchFamily="34" charset="0"/>
              <a:cs typeface="+mn-cs"/>
            </a:endParaRPr>
          </a:p>
        </p:txBody>
      </p:sp>
      <p:sp>
        <p:nvSpPr>
          <p:cNvPr id="8" name="Footer Placeholder 4">
            <a:extLst>
              <a:ext uri="{FF2B5EF4-FFF2-40B4-BE49-F238E27FC236}">
                <a16:creationId xmlns:a16="http://schemas.microsoft.com/office/drawing/2014/main" id="{6B71D90D-2898-49EB-8DC5-A4F5ED888D43}"/>
              </a:ext>
            </a:extLst>
          </p:cNvPr>
          <p:cNvSpPr>
            <a:spLocks noGrp="1"/>
          </p:cNvSpPr>
          <p:nvPr>
            <p:ph type="ftr" sz="quarter" idx="11"/>
          </p:nvPr>
        </p:nvSpPr>
        <p:spPr>
          <a:xfrm>
            <a:off x="4104709" y="6498754"/>
            <a:ext cx="3995683" cy="277797"/>
          </a:xfrm>
        </p:spPr>
        <p:txBody>
          <a:bodyPr/>
          <a:lstStyle/>
          <a:p>
            <a:pPr defTabSz="342900" fontAlgn="auto">
              <a:spcBef>
                <a:spcPts val="0"/>
              </a:spcBef>
              <a:spcAft>
                <a:spcPts val="0"/>
              </a:spcAft>
              <a:defRPr/>
            </a:pPr>
            <a:r>
              <a:rPr lang="en-US" sz="1400" dirty="0">
                <a:solidFill>
                  <a:srgbClr val="0000CC"/>
                </a:solidFill>
                <a:latin typeface="Calibri" panose="020F0502020204030204" pitchFamily="34" charset="0"/>
                <a:cs typeface="+mn-cs"/>
                <a:hlinkClick r:id="rId3">
                  <a:extLst>
                    <a:ext uri="{A12FA001-AC4F-418D-AE19-62706E023703}">
                      <ahyp:hlinkClr xmlns:ahyp="http://schemas.microsoft.com/office/drawing/2018/hyperlinkcolor" val="tx"/>
                    </a:ext>
                  </a:extLst>
                </a:hlinkClick>
              </a:rPr>
              <a:t>www.ahmetsaltik.net</a:t>
            </a:r>
            <a:r>
              <a:rPr lang="tr-TR" sz="1400" dirty="0">
                <a:solidFill>
                  <a:prstClr val="black"/>
                </a:solidFill>
                <a:latin typeface="Calibri" panose="020F0502020204030204" pitchFamily="34" charset="0"/>
                <a:cs typeface="+mn-cs"/>
              </a:rPr>
              <a:t>  </a:t>
            </a:r>
            <a:r>
              <a:rPr lang="en-US" sz="1400" dirty="0">
                <a:solidFill>
                  <a:prstClr val="black"/>
                </a:solidFill>
                <a:latin typeface="Calibri" panose="020F0502020204030204" pitchFamily="34" charset="0"/>
                <a:cs typeface="+mn-cs"/>
              </a:rPr>
              <a:t>   </a:t>
            </a:r>
          </a:p>
        </p:txBody>
      </p:sp>
      <p:sp>
        <p:nvSpPr>
          <p:cNvPr id="2" name="Slide Number Placeholder 1">
            <a:extLst>
              <a:ext uri="{FF2B5EF4-FFF2-40B4-BE49-F238E27FC236}">
                <a16:creationId xmlns:a16="http://schemas.microsoft.com/office/drawing/2014/main" id="{45006612-1853-4684-8072-11F79D90D6E0}"/>
              </a:ext>
            </a:extLst>
          </p:cNvPr>
          <p:cNvSpPr>
            <a:spLocks noGrp="1"/>
          </p:cNvSpPr>
          <p:nvPr>
            <p:ph type="sldNum" sz="quarter" idx="12"/>
          </p:nvPr>
        </p:nvSpPr>
        <p:spPr>
          <a:xfrm>
            <a:off x="6827520" y="6542484"/>
            <a:ext cx="1905000" cy="342900"/>
          </a:xfrm>
        </p:spPr>
        <p:txBody>
          <a:bodyPr/>
          <a:lstStyle/>
          <a:p>
            <a:pPr defTabSz="685800" fontAlgn="auto">
              <a:spcBef>
                <a:spcPts val="0"/>
              </a:spcBef>
              <a:spcAft>
                <a:spcPts val="0"/>
              </a:spcAft>
              <a:defRPr/>
            </a:pPr>
            <a:fld id="{AE826D32-14BF-4D4A-BB62-105EDE1E36B0}" type="slidenum">
              <a:rPr lang="tr-TR" sz="1400">
                <a:solidFill>
                  <a:srgbClr val="000000"/>
                </a:solidFill>
                <a:latin typeface="Calibri" panose="020F0502020204030204" pitchFamily="34" charset="0"/>
                <a:cs typeface="+mn-cs"/>
              </a:rPr>
              <a:pPr defTabSz="685800" fontAlgn="auto">
                <a:spcBef>
                  <a:spcPts val="0"/>
                </a:spcBef>
                <a:spcAft>
                  <a:spcPts val="0"/>
                </a:spcAft>
                <a:defRPr/>
              </a:pPr>
              <a:t>69</a:t>
            </a:fld>
            <a:endParaRPr lang="tr-TR" sz="1400" dirty="0">
              <a:solidFill>
                <a:srgbClr val="000000"/>
              </a:solidFill>
              <a:latin typeface="Calibri" panose="020F0502020204030204" pitchFamily="34" charset="0"/>
              <a:cs typeface="+mn-cs"/>
            </a:endParaRPr>
          </a:p>
        </p:txBody>
      </p:sp>
      <p:sp>
        <p:nvSpPr>
          <p:cNvPr id="10" name="Text Box 18">
            <a:extLst>
              <a:ext uri="{FF2B5EF4-FFF2-40B4-BE49-F238E27FC236}">
                <a16:creationId xmlns:a16="http://schemas.microsoft.com/office/drawing/2014/main" id="{A848A63B-E7BB-4210-BD78-54D99F687E62}"/>
              </a:ext>
            </a:extLst>
          </p:cNvPr>
          <p:cNvSpPr txBox="1">
            <a:spLocks noChangeArrowheads="1"/>
          </p:cNvSpPr>
          <p:nvPr/>
        </p:nvSpPr>
        <p:spPr bwMode="auto">
          <a:xfrm>
            <a:off x="153841" y="1007294"/>
            <a:ext cx="8793707" cy="18158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685800" eaLnBrk="0" fontAlgn="auto" hangingPunct="0">
              <a:spcBef>
                <a:spcPts val="0"/>
              </a:spcBef>
              <a:spcAft>
                <a:spcPts val="0"/>
              </a:spcAft>
              <a:defRPr/>
            </a:pPr>
            <a:br>
              <a:rPr lang="tr-TR" sz="800" dirty="0">
                <a:solidFill>
                  <a:srgbClr val="000000"/>
                </a:solidFill>
                <a:latin typeface="Calibri" panose="020F0502020204030204" pitchFamily="34" charset="0"/>
              </a:rPr>
            </a:br>
            <a:r>
              <a:rPr lang="tr-TR" sz="2400" dirty="0">
                <a:solidFill>
                  <a:srgbClr val="000000"/>
                </a:solidFill>
                <a:latin typeface="Calibri" panose="020F0502020204030204" pitchFamily="34" charset="0"/>
              </a:rPr>
              <a:t>2018 bütçe gideri 763 (599’u-%88 vergi!), gelir 697, </a:t>
            </a:r>
            <a:r>
              <a:rPr lang="tr-TR" sz="2400" b="1" dirty="0">
                <a:solidFill>
                  <a:srgbClr val="FFFF00"/>
                </a:solidFill>
                <a:highlight>
                  <a:srgbClr val="FF0000"/>
                </a:highlight>
                <a:latin typeface="Calibri" panose="020F0502020204030204" pitchFamily="34" charset="0"/>
              </a:rPr>
              <a:t>Açık 66</a:t>
            </a:r>
            <a:r>
              <a:rPr lang="tr-TR" sz="2400" dirty="0">
                <a:solidFill>
                  <a:srgbClr val="FFFF00"/>
                </a:solidFill>
                <a:highlight>
                  <a:srgbClr val="FF0000"/>
                </a:highlight>
                <a:latin typeface="Calibri" panose="020F0502020204030204" pitchFamily="34" charset="0"/>
              </a:rPr>
              <a:t>,</a:t>
            </a:r>
            <a:r>
              <a:rPr lang="tr-TR" sz="2400" dirty="0">
                <a:solidFill>
                  <a:srgbClr val="000000"/>
                </a:solidFill>
                <a:latin typeface="Calibri" panose="020F0502020204030204" pitchFamily="34" charset="0"/>
              </a:rPr>
              <a:t> </a:t>
            </a:r>
            <a:br>
              <a:rPr lang="tr-TR" sz="2400" dirty="0">
                <a:solidFill>
                  <a:srgbClr val="000000"/>
                </a:solidFill>
                <a:latin typeface="Calibri" panose="020F0502020204030204" pitchFamily="34" charset="0"/>
              </a:rPr>
            </a:br>
            <a:r>
              <a:rPr lang="tr-TR" sz="2400" b="1" dirty="0">
                <a:solidFill>
                  <a:srgbClr val="FF0000"/>
                </a:solidFill>
                <a:highlight>
                  <a:srgbClr val="FFFF00"/>
                </a:highlight>
                <a:latin typeface="Calibri" panose="020F0502020204030204" pitchFamily="34" charset="0"/>
              </a:rPr>
              <a:t>Faiz 71,6 </a:t>
            </a:r>
            <a:r>
              <a:rPr lang="tr-TR" sz="2400" u="sng" dirty="0">
                <a:solidFill>
                  <a:srgbClr val="FF0000"/>
                </a:solidFill>
                <a:highlight>
                  <a:srgbClr val="FFFF00"/>
                </a:highlight>
                <a:latin typeface="Calibri" panose="020F0502020204030204" pitchFamily="34" charset="0"/>
              </a:rPr>
              <a:t>(%26↑)</a:t>
            </a:r>
            <a:r>
              <a:rPr lang="tr-TR" sz="2400" b="1" dirty="0">
                <a:solidFill>
                  <a:srgbClr val="FF0000"/>
                </a:solidFill>
                <a:highlight>
                  <a:srgbClr val="FFFF00"/>
                </a:highlight>
                <a:latin typeface="Calibri" panose="020F0502020204030204" pitchFamily="34" charset="0"/>
              </a:rPr>
              <a:t>;</a:t>
            </a:r>
            <a:r>
              <a:rPr lang="tr-TR" sz="2400" dirty="0">
                <a:solidFill>
                  <a:srgbClr val="000000"/>
                </a:solidFill>
                <a:highlight>
                  <a:srgbClr val="FFFF00"/>
                </a:highlight>
                <a:latin typeface="Calibri" panose="020F0502020204030204" pitchFamily="34" charset="0"/>
              </a:rPr>
              <a:t> </a:t>
            </a:r>
            <a:r>
              <a:rPr lang="tr-TR" sz="2400" dirty="0">
                <a:solidFill>
                  <a:srgbClr val="000000"/>
                </a:solidFill>
                <a:latin typeface="Calibri" panose="020F0502020204030204" pitchFamily="34" charset="0"/>
              </a:rPr>
              <a:t>yatırım 68,8; </a:t>
            </a:r>
            <a:r>
              <a:rPr lang="tr-TR" sz="2400" b="1" u="sng" dirty="0">
                <a:solidFill>
                  <a:srgbClr val="993366"/>
                </a:solidFill>
                <a:latin typeface="Calibri" panose="020F0502020204030204" pitchFamily="34" charset="0"/>
              </a:rPr>
              <a:t>Sağlık Bak. 37,6; </a:t>
            </a:r>
            <a:r>
              <a:rPr lang="tr-TR" sz="2400" dirty="0">
                <a:solidFill>
                  <a:srgbClr val="000000"/>
                </a:solidFill>
                <a:latin typeface="Calibri" panose="020F0502020204030204" pitchFamily="34" charset="0"/>
              </a:rPr>
              <a:t>DİB 7,8 </a:t>
            </a:r>
            <a:br>
              <a:rPr lang="tr-TR" sz="2400" dirty="0">
                <a:solidFill>
                  <a:srgbClr val="000000"/>
                </a:solidFill>
                <a:latin typeface="Calibri" panose="020F0502020204030204" pitchFamily="34" charset="0"/>
              </a:rPr>
            </a:br>
            <a:r>
              <a:rPr lang="tr-TR" sz="2400" dirty="0">
                <a:solidFill>
                  <a:srgbClr val="000000"/>
                </a:solidFill>
                <a:latin typeface="Calibri" panose="020F0502020204030204" pitchFamily="34" charset="0"/>
              </a:rPr>
              <a:t>(151 bin pers.); </a:t>
            </a:r>
            <a:r>
              <a:rPr lang="tr-TR" sz="2400" dirty="0">
                <a:solidFill>
                  <a:srgbClr val="0000CC"/>
                </a:solidFill>
                <a:highlight>
                  <a:srgbClr val="FFFF00"/>
                </a:highlight>
                <a:latin typeface="Calibri" panose="020F0502020204030204" pitchFamily="34" charset="0"/>
              </a:rPr>
              <a:t>SGK 133,5 </a:t>
            </a:r>
            <a:r>
              <a:rPr lang="tr-TR" sz="2400" dirty="0">
                <a:solidFill>
                  <a:srgbClr val="000000"/>
                </a:solidFill>
                <a:latin typeface="Calibri" panose="020F0502020204030204" pitchFamily="34" charset="0"/>
              </a:rPr>
              <a:t>(2016’da 108); Emn. + </a:t>
            </a:r>
            <a:r>
              <a:rPr lang="tr-TR" sz="2400" dirty="0" err="1">
                <a:solidFill>
                  <a:srgbClr val="000000"/>
                </a:solidFill>
                <a:latin typeface="Calibri" panose="020F0502020204030204" pitchFamily="34" charset="0"/>
              </a:rPr>
              <a:t>Jand</a:t>
            </a:r>
            <a:r>
              <a:rPr lang="tr-TR" sz="2400" dirty="0">
                <a:solidFill>
                  <a:srgbClr val="000000"/>
                </a:solidFill>
                <a:latin typeface="Calibri" panose="020F0502020204030204" pitchFamily="34" charset="0"/>
              </a:rPr>
              <a:t>. 40,1; </a:t>
            </a:r>
            <a:br>
              <a:rPr lang="tr-TR" sz="2400" dirty="0">
                <a:solidFill>
                  <a:srgbClr val="000000"/>
                </a:solidFill>
                <a:latin typeface="Calibri" panose="020F0502020204030204" pitchFamily="34" charset="0"/>
              </a:rPr>
            </a:br>
            <a:r>
              <a:rPr lang="tr-TR" sz="2400" dirty="0">
                <a:solidFill>
                  <a:srgbClr val="000000"/>
                </a:solidFill>
                <a:latin typeface="Calibri" panose="020F0502020204030204" pitchFamily="34" charset="0"/>
              </a:rPr>
              <a:t>Merkezi Yönetimin borcu 2017 sonunda 871,6 milyar TL </a:t>
            </a:r>
            <a:r>
              <a:rPr lang="tr-TR" sz="2400" u="sng" dirty="0">
                <a:solidFill>
                  <a:srgbClr val="FF0000"/>
                </a:solidFill>
                <a:latin typeface="Calibri" panose="020F0502020204030204" pitchFamily="34" charset="0"/>
              </a:rPr>
              <a:t>(%15↑)</a:t>
            </a:r>
            <a:br>
              <a:rPr lang="tr-TR" sz="2400" u="sng" dirty="0">
                <a:solidFill>
                  <a:srgbClr val="FF0000"/>
                </a:solidFill>
                <a:latin typeface="Calibri" panose="020F0502020204030204" pitchFamily="34" charset="0"/>
              </a:rPr>
            </a:br>
            <a:endParaRPr lang="tr-TR" sz="800" dirty="0">
              <a:solidFill>
                <a:srgbClr val="000000"/>
              </a:solidFill>
              <a:latin typeface="Calibri" panose="020F0502020204030204" pitchFamily="34" charset="0"/>
            </a:endParaRPr>
          </a:p>
        </p:txBody>
      </p:sp>
      <p:graphicFrame>
        <p:nvGraphicFramePr>
          <p:cNvPr id="11" name="33 Tablo">
            <a:extLst>
              <a:ext uri="{FF2B5EF4-FFF2-40B4-BE49-F238E27FC236}">
                <a16:creationId xmlns:a16="http://schemas.microsoft.com/office/drawing/2014/main" id="{935676A5-D9D2-43B0-97A5-C94136035F65}"/>
              </a:ext>
            </a:extLst>
          </p:cNvPr>
          <p:cNvGraphicFramePr>
            <a:graphicFrameLocks noGrp="1"/>
          </p:cNvGraphicFramePr>
          <p:nvPr>
            <p:extLst>
              <p:ext uri="{D42A27DB-BD31-4B8C-83A1-F6EECF244321}">
                <p14:modId xmlns:p14="http://schemas.microsoft.com/office/powerpoint/2010/main" val="3180294675"/>
              </p:ext>
            </p:extLst>
          </p:nvPr>
        </p:nvGraphicFramePr>
        <p:xfrm>
          <a:off x="107504" y="3284984"/>
          <a:ext cx="2943732" cy="3044019"/>
        </p:xfrm>
        <a:graphic>
          <a:graphicData uri="http://schemas.openxmlformats.org/drawingml/2006/table">
            <a:tbl>
              <a:tblPr/>
              <a:tblGrid>
                <a:gridCol w="2197647">
                  <a:extLst>
                    <a:ext uri="{9D8B030D-6E8A-4147-A177-3AD203B41FA5}">
                      <a16:colId xmlns:a16="http://schemas.microsoft.com/office/drawing/2014/main" val="20000"/>
                    </a:ext>
                  </a:extLst>
                </a:gridCol>
                <a:gridCol w="746085">
                  <a:extLst>
                    <a:ext uri="{9D8B030D-6E8A-4147-A177-3AD203B41FA5}">
                      <a16:colId xmlns:a16="http://schemas.microsoft.com/office/drawing/2014/main" val="20001"/>
                    </a:ext>
                  </a:extLst>
                </a:gridCol>
              </a:tblGrid>
              <a:tr h="801933">
                <a:tc>
                  <a:txBody>
                    <a:bodyPr/>
                    <a:lstStyle/>
                    <a:p>
                      <a:pPr marL="0" marR="0" lvl="0" indent="0" algn="l" defTabSz="685800" rtl="0" eaLnBrk="1" fontAlgn="auto" latinLnBrk="0" hangingPunct="1">
                        <a:lnSpc>
                          <a:spcPct val="115000"/>
                        </a:lnSpc>
                        <a:spcBef>
                          <a:spcPts val="0"/>
                        </a:spcBef>
                        <a:spcAft>
                          <a:spcPts val="1000"/>
                        </a:spcAft>
                        <a:buClrTx/>
                        <a:buSzTx/>
                        <a:buFontTx/>
                        <a:buNone/>
                        <a:tabLst/>
                        <a:defRPr/>
                      </a:pPr>
                      <a:r>
                        <a:rPr lang="tr-TR" sz="1800" b="1" dirty="0">
                          <a:latin typeface="Calibri"/>
                          <a:ea typeface="Calibri"/>
                          <a:cs typeface="Calibri"/>
                        </a:rPr>
                        <a:t>2019 Bütçe Giderleri</a:t>
                      </a:r>
                      <a:br>
                        <a:rPr lang="tr-TR" sz="1800" b="1" dirty="0">
                          <a:latin typeface="Calibri"/>
                          <a:ea typeface="Calibri"/>
                          <a:cs typeface="Calibri"/>
                        </a:rPr>
                      </a:br>
                      <a:r>
                        <a:rPr lang="tr-TR" sz="1800" dirty="0">
                          <a:latin typeface="Cailibri"/>
                        </a:rPr>
                        <a:t>(Milyar TL)</a:t>
                      </a:r>
                      <a:endParaRPr lang="tr-TR" sz="1500" dirty="0">
                        <a:latin typeface="Cai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r">
                        <a:lnSpc>
                          <a:spcPct val="115000"/>
                        </a:lnSpc>
                        <a:spcAft>
                          <a:spcPts val="1000"/>
                        </a:spcAft>
                      </a:pPr>
                      <a:br>
                        <a:rPr lang="tr-TR" sz="1800" dirty="0">
                          <a:latin typeface="Calibri"/>
                          <a:ea typeface="Calibri"/>
                          <a:cs typeface="Calibri"/>
                        </a:rPr>
                      </a:br>
                      <a:r>
                        <a:rPr lang="tr-TR" sz="1800" dirty="0">
                          <a:latin typeface="Calibri"/>
                          <a:ea typeface="Calibri"/>
                          <a:cs typeface="Calibri"/>
                        </a:rPr>
                        <a:t>961</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5678">
                <a:tc>
                  <a:txBody>
                    <a:bodyPr/>
                    <a:lstStyle/>
                    <a:p>
                      <a:pPr>
                        <a:lnSpc>
                          <a:spcPct val="115000"/>
                        </a:lnSpc>
                        <a:spcAft>
                          <a:spcPts val="1000"/>
                        </a:spcAft>
                      </a:pPr>
                      <a:r>
                        <a:rPr lang="tr-TR" sz="1800" b="1" dirty="0">
                          <a:solidFill>
                            <a:srgbClr val="FF0000"/>
                          </a:solidFill>
                          <a:latin typeface="Calibri"/>
                          <a:ea typeface="Calibri"/>
                          <a:cs typeface="Calibri"/>
                        </a:rPr>
                        <a:t>Faiz </a:t>
                      </a:r>
                      <a:r>
                        <a:rPr lang="tr-TR" sz="1800" dirty="0">
                          <a:latin typeface="Calibri"/>
                          <a:ea typeface="Calibri"/>
                          <a:cs typeface="Calibri"/>
                        </a:rPr>
                        <a:t>Giderleri</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r">
                        <a:lnSpc>
                          <a:spcPct val="115000"/>
                        </a:lnSpc>
                        <a:spcAft>
                          <a:spcPts val="1000"/>
                        </a:spcAft>
                      </a:pPr>
                      <a:r>
                        <a:rPr lang="tr-TR" sz="1800" dirty="0">
                          <a:latin typeface="Calibri"/>
                          <a:ea typeface="Calibri"/>
                          <a:cs typeface="Calibri"/>
                        </a:rPr>
                        <a:t>117,3</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415678">
                <a:tc>
                  <a:txBody>
                    <a:bodyPr/>
                    <a:lstStyle/>
                    <a:p>
                      <a:pPr>
                        <a:lnSpc>
                          <a:spcPct val="115000"/>
                        </a:lnSpc>
                        <a:spcAft>
                          <a:spcPts val="1000"/>
                        </a:spcAft>
                      </a:pPr>
                      <a:r>
                        <a:rPr lang="tr-TR" sz="1800" b="1" dirty="0">
                          <a:latin typeface="Calibri"/>
                          <a:ea typeface="Calibri"/>
                          <a:cs typeface="Calibri"/>
                        </a:rPr>
                        <a:t>Bütçe Gelirleri</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r">
                        <a:lnSpc>
                          <a:spcPct val="115000"/>
                        </a:lnSpc>
                        <a:spcAft>
                          <a:spcPts val="1000"/>
                        </a:spcAft>
                      </a:pPr>
                      <a:r>
                        <a:rPr lang="tr-TR" sz="1800" dirty="0">
                          <a:latin typeface="Calibri"/>
                          <a:ea typeface="Calibri"/>
                          <a:cs typeface="Calibri"/>
                        </a:rPr>
                        <a:t>880,4</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415678">
                <a:tc>
                  <a:txBody>
                    <a:bodyPr/>
                    <a:lstStyle/>
                    <a:p>
                      <a:pPr>
                        <a:lnSpc>
                          <a:spcPct val="115000"/>
                        </a:lnSpc>
                        <a:spcAft>
                          <a:spcPts val="1000"/>
                        </a:spcAft>
                      </a:pPr>
                      <a:r>
                        <a:rPr lang="tr-TR" sz="1800" dirty="0">
                          <a:latin typeface="Calibri"/>
                          <a:ea typeface="Calibri"/>
                          <a:cs typeface="Calibri"/>
                        </a:rPr>
                        <a:t>Vergi Gelirleri</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r">
                        <a:lnSpc>
                          <a:spcPct val="115000"/>
                        </a:lnSpc>
                        <a:spcAft>
                          <a:spcPts val="1000"/>
                        </a:spcAft>
                      </a:pPr>
                      <a:r>
                        <a:rPr lang="tr-TR" sz="1800" dirty="0">
                          <a:latin typeface="Calibri"/>
                          <a:ea typeface="Calibri"/>
                          <a:cs typeface="Calibri"/>
                        </a:rPr>
                        <a:t>765,5</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415678">
                <a:tc>
                  <a:txBody>
                    <a:bodyPr/>
                    <a:lstStyle/>
                    <a:p>
                      <a:pPr>
                        <a:lnSpc>
                          <a:spcPct val="115000"/>
                        </a:lnSpc>
                        <a:spcAft>
                          <a:spcPts val="1000"/>
                        </a:spcAft>
                      </a:pPr>
                      <a:r>
                        <a:rPr lang="tr-TR" sz="1800" b="1" dirty="0">
                          <a:latin typeface="Calibri"/>
                          <a:ea typeface="Calibri"/>
                          <a:cs typeface="Calibri"/>
                        </a:rPr>
                        <a:t>Bütçe Açığı</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r">
                        <a:lnSpc>
                          <a:spcPct val="115000"/>
                        </a:lnSpc>
                        <a:spcAft>
                          <a:spcPts val="1000"/>
                        </a:spcAft>
                      </a:pPr>
                      <a:r>
                        <a:rPr lang="tr-TR" sz="1800" dirty="0">
                          <a:latin typeface="Calibri"/>
                          <a:ea typeface="Calibri"/>
                          <a:cs typeface="Calibri"/>
                        </a:rPr>
                        <a:t>-80,6</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15678">
                <a:tc>
                  <a:txBody>
                    <a:bodyPr/>
                    <a:lstStyle/>
                    <a:p>
                      <a:pPr>
                        <a:lnSpc>
                          <a:spcPct val="115000"/>
                        </a:lnSpc>
                        <a:spcAft>
                          <a:spcPts val="1000"/>
                        </a:spcAft>
                      </a:pPr>
                      <a:r>
                        <a:rPr lang="tr-TR" sz="1800" dirty="0">
                          <a:latin typeface="Calibri"/>
                          <a:ea typeface="Calibri"/>
                          <a:cs typeface="Calibri"/>
                        </a:rPr>
                        <a:t>Faiz Dışı Fazla</a:t>
                      </a:r>
                      <a:br>
                        <a:rPr lang="tr-TR" sz="1800" dirty="0">
                          <a:latin typeface="Calibri"/>
                          <a:ea typeface="Calibri"/>
                          <a:cs typeface="Calibri"/>
                        </a:rPr>
                      </a:br>
                      <a:r>
                        <a:rPr lang="tr-TR" sz="1600" i="1" dirty="0">
                          <a:latin typeface="Calibri"/>
                          <a:ea typeface="Calibri"/>
                          <a:cs typeface="Calibri"/>
                        </a:rPr>
                        <a:t>(Borç ana parası ödeme)</a:t>
                      </a:r>
                      <a:endParaRPr lang="tr-TR" sz="1600" i="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r">
                        <a:lnSpc>
                          <a:spcPct val="115000"/>
                        </a:lnSpc>
                        <a:spcAft>
                          <a:spcPts val="1000"/>
                        </a:spcAft>
                      </a:pPr>
                      <a:r>
                        <a:rPr lang="tr-TR" sz="1800" dirty="0">
                          <a:latin typeface="Calibri"/>
                          <a:ea typeface="Calibri"/>
                          <a:cs typeface="Calibri"/>
                        </a:rPr>
                        <a:t>36,7</a:t>
                      </a:r>
                      <a:endParaRPr lang="tr-TR"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bl>
          </a:graphicData>
        </a:graphic>
      </p:graphicFrame>
      <p:sp>
        <p:nvSpPr>
          <p:cNvPr id="6" name="Kaydırma: Yatay 5">
            <a:extLst>
              <a:ext uri="{FF2B5EF4-FFF2-40B4-BE49-F238E27FC236}">
                <a16:creationId xmlns:a16="http://schemas.microsoft.com/office/drawing/2014/main" id="{9E6E0859-C5D3-4556-A0A9-21E7A0C610FF}"/>
              </a:ext>
            </a:extLst>
          </p:cNvPr>
          <p:cNvSpPr/>
          <p:nvPr/>
        </p:nvSpPr>
        <p:spPr bwMode="auto">
          <a:xfrm>
            <a:off x="3203848" y="2807518"/>
            <a:ext cx="5876145" cy="4005858"/>
          </a:xfrm>
          <a:prstGeom prst="horizontalScroll">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a:endParaRPr lang="tr-TR" sz="225" dirty="0">
              <a:solidFill>
                <a:srgbClr val="990099"/>
              </a:solidFill>
              <a:latin typeface="Calibri" panose="020F0502020204030204" pitchFamily="34" charset="0"/>
            </a:endParaRPr>
          </a:p>
          <a:p>
            <a:pPr algn="ctr" defTabSz="685800"/>
            <a:br>
              <a:rPr lang="tr-TR" sz="300" dirty="0">
                <a:solidFill>
                  <a:srgbClr val="990099"/>
                </a:solidFill>
                <a:latin typeface="Calibri" panose="020F0502020204030204" pitchFamily="34" charset="0"/>
              </a:rPr>
            </a:br>
            <a:r>
              <a:rPr lang="tr-TR" sz="1700" dirty="0">
                <a:solidFill>
                  <a:srgbClr val="000099"/>
                </a:solidFill>
                <a:latin typeface="Calibri" panose="020F0502020204030204" pitchFamily="34" charset="0"/>
              </a:rPr>
              <a:t>2019 merkezi yönetim bütçesinden </a:t>
            </a:r>
            <a:r>
              <a:rPr lang="tr-TR" sz="1700" dirty="0" err="1">
                <a:solidFill>
                  <a:srgbClr val="000099"/>
                </a:solidFill>
                <a:latin typeface="Calibri" panose="020F0502020204030204" pitchFamily="34" charset="0"/>
              </a:rPr>
              <a:t>SGK’ya</a:t>
            </a:r>
            <a:r>
              <a:rPr lang="tr-TR" sz="1700" dirty="0">
                <a:solidFill>
                  <a:srgbClr val="000099"/>
                </a:solidFill>
                <a:latin typeface="Calibri" panose="020F0502020204030204" pitchFamily="34" charset="0"/>
              </a:rPr>
              <a:t> aktarılacak ödenek 185/961 milyar TL, bütçenin 5’te 1i!! </a:t>
            </a:r>
            <a:r>
              <a:rPr lang="tr-TR" sz="1700" b="1" dirty="0">
                <a:solidFill>
                  <a:srgbClr val="000099"/>
                </a:solidFill>
                <a:latin typeface="Calibri" panose="020F0502020204030204" pitchFamily="34" charset="0"/>
              </a:rPr>
              <a:t>SGK yoksulları</a:t>
            </a:r>
            <a:r>
              <a:rPr lang="tr-TR" sz="1700" dirty="0">
                <a:solidFill>
                  <a:srgbClr val="000099"/>
                </a:solidFill>
                <a:latin typeface="Calibri" panose="020F0502020204030204" pitchFamily="34" charset="0"/>
              </a:rPr>
              <a:t> (aylık geliri &lt; 1/3 brüt asgari ücret 2558 /3= ~853 TL) 9+ milyon kişi </a:t>
            </a:r>
            <a:r>
              <a:rPr lang="tr-TR" sz="1700" b="1" dirty="0">
                <a:solidFill>
                  <a:srgbClr val="800000"/>
                </a:solidFill>
                <a:highlight>
                  <a:srgbClr val="FFFF00"/>
                </a:highlight>
                <a:latin typeface="Calibri" panose="020F0502020204030204" pitchFamily="34" charset="0"/>
              </a:rPr>
              <a:t>prim = ek vergi</a:t>
            </a:r>
            <a:r>
              <a:rPr lang="tr-TR" sz="1700" dirty="0">
                <a:solidFill>
                  <a:srgbClr val="990099"/>
                </a:solidFill>
                <a:latin typeface="Calibri" panose="020F0502020204030204" pitchFamily="34" charset="0"/>
              </a:rPr>
              <a:t> </a:t>
            </a:r>
            <a:r>
              <a:rPr lang="tr-TR" sz="1700" b="1" dirty="0">
                <a:solidFill>
                  <a:srgbClr val="C00000"/>
                </a:solidFill>
                <a:latin typeface="Calibri" panose="020F0502020204030204" pitchFamily="34" charset="0"/>
              </a:rPr>
              <a:t>öde(ye)</a:t>
            </a:r>
            <a:r>
              <a:rPr lang="tr-TR" sz="1700" b="1" dirty="0" err="1">
                <a:solidFill>
                  <a:srgbClr val="C00000"/>
                </a:solidFill>
                <a:latin typeface="Calibri" panose="020F0502020204030204" pitchFamily="34" charset="0"/>
              </a:rPr>
              <a:t>miyor</a:t>
            </a:r>
            <a:r>
              <a:rPr lang="tr-TR" sz="1700" b="1" dirty="0">
                <a:solidFill>
                  <a:srgbClr val="C00000"/>
                </a:solidFill>
                <a:latin typeface="Calibri" panose="020F0502020204030204" pitchFamily="34" charset="0"/>
              </a:rPr>
              <a:t>..</a:t>
            </a:r>
            <a:r>
              <a:rPr lang="tr-TR" sz="1700" dirty="0">
                <a:solidFill>
                  <a:srgbClr val="990099"/>
                </a:solidFill>
                <a:latin typeface="Calibri" panose="020F0502020204030204" pitchFamily="34" charset="0"/>
              </a:rPr>
              <a:t> </a:t>
            </a:r>
            <a:br>
              <a:rPr lang="tr-TR" sz="1700" dirty="0">
                <a:solidFill>
                  <a:srgbClr val="990099"/>
                </a:solidFill>
                <a:latin typeface="Calibri" panose="020F0502020204030204" pitchFamily="34" charset="0"/>
              </a:rPr>
            </a:br>
            <a:r>
              <a:rPr lang="tr-TR" sz="1700" dirty="0">
                <a:solidFill>
                  <a:srgbClr val="000099"/>
                </a:solidFill>
                <a:latin typeface="Calibri" panose="020F0502020204030204" pitchFamily="34" charset="0"/>
              </a:rPr>
              <a:t>4+ milyon resmi işsiz, 31 m 0-25 yaş öğrenci, </a:t>
            </a:r>
            <a:br>
              <a:rPr lang="tr-TR" sz="1700" dirty="0">
                <a:solidFill>
                  <a:srgbClr val="000099"/>
                </a:solidFill>
                <a:latin typeface="Calibri" panose="020F0502020204030204" pitchFamily="34" charset="0"/>
              </a:rPr>
            </a:br>
            <a:r>
              <a:rPr lang="tr-TR" sz="1700" dirty="0">
                <a:solidFill>
                  <a:srgbClr val="000099"/>
                </a:solidFill>
                <a:latin typeface="Calibri" panose="020F0502020204030204" pitchFamily="34" charset="0"/>
              </a:rPr>
              <a:t>4+ m göçmen, 1 m kaçak, 0.5 m asker.. </a:t>
            </a:r>
            <a:br>
              <a:rPr lang="tr-TR" sz="1700" dirty="0">
                <a:solidFill>
                  <a:srgbClr val="000099"/>
                </a:solidFill>
                <a:latin typeface="Calibri" panose="020F0502020204030204" pitchFamily="34" charset="0"/>
              </a:rPr>
            </a:br>
            <a:r>
              <a:rPr lang="tr-TR" sz="1700" dirty="0">
                <a:solidFill>
                  <a:srgbClr val="000099"/>
                </a:solidFill>
                <a:latin typeface="Calibri" panose="020F0502020204030204" pitchFamily="34" charset="0"/>
              </a:rPr>
              <a:t>Prim gelirleri yetersiz. </a:t>
            </a:r>
            <a:r>
              <a:rPr lang="tr-TR" sz="1700" b="1" i="1" u="sng" dirty="0">
                <a:solidFill>
                  <a:srgbClr val="C00000"/>
                </a:solidFill>
                <a:latin typeface="Calibri" panose="020F0502020204030204" pitchFamily="34" charset="0"/>
              </a:rPr>
              <a:t>Türkiye </a:t>
            </a:r>
            <a:r>
              <a:rPr lang="tr-TR" sz="1700" b="1" i="1" u="sng" dirty="0" err="1">
                <a:solidFill>
                  <a:srgbClr val="C00000"/>
                </a:solidFill>
                <a:latin typeface="Calibri" panose="020F0502020204030204" pitchFamily="34" charset="0"/>
              </a:rPr>
              <a:t>GSS’yi</a:t>
            </a:r>
            <a:r>
              <a:rPr lang="tr-TR" sz="1700" b="1" i="1" u="sng" dirty="0">
                <a:solidFill>
                  <a:srgbClr val="C00000"/>
                </a:solidFill>
                <a:latin typeface="Calibri" panose="020F0502020204030204" pitchFamily="34" charset="0"/>
              </a:rPr>
              <a:t> finanse edecek güçten yoksun</a:t>
            </a:r>
            <a:r>
              <a:rPr lang="tr-TR" sz="1700" b="1" i="1" dirty="0">
                <a:solidFill>
                  <a:srgbClr val="C00000"/>
                </a:solidFill>
                <a:latin typeface="Calibri" panose="020F0502020204030204" pitchFamily="34" charset="0"/>
              </a:rPr>
              <a:t>.</a:t>
            </a:r>
            <a:r>
              <a:rPr lang="tr-TR" sz="1700" dirty="0">
                <a:solidFill>
                  <a:srgbClr val="990099"/>
                </a:solidFill>
                <a:latin typeface="Calibri" panose="020F0502020204030204" pitchFamily="34" charset="0"/>
              </a:rPr>
              <a:t> </a:t>
            </a:r>
            <a:r>
              <a:rPr lang="tr-TR" sz="1700" b="1" u="sng" dirty="0">
                <a:solidFill>
                  <a:srgbClr val="0000CC"/>
                </a:solidFill>
                <a:latin typeface="Calibri" panose="020F0502020204030204" pitchFamily="34" charset="0"/>
              </a:rPr>
              <a:t>Çare;</a:t>
            </a:r>
            <a:r>
              <a:rPr lang="tr-TR" sz="1700" dirty="0">
                <a:solidFill>
                  <a:srgbClr val="0000CC"/>
                </a:solidFill>
                <a:latin typeface="Calibri" panose="020F0502020204030204" pitchFamily="34" charset="0"/>
              </a:rPr>
              <a:t> HER-KE-SE etkin - yaygın - sürekli - nitelikli kamusal </a:t>
            </a:r>
            <a:r>
              <a:rPr lang="tr-TR" sz="1700" b="1" dirty="0">
                <a:solidFill>
                  <a:srgbClr val="0000CC"/>
                </a:solidFill>
                <a:latin typeface="Calibri" panose="020F0502020204030204" pitchFamily="34" charset="0"/>
              </a:rPr>
              <a:t>koruyucu sağlık hizmeti</a:t>
            </a:r>
            <a:r>
              <a:rPr lang="tr-TR" sz="1700" dirty="0">
                <a:solidFill>
                  <a:srgbClr val="0000CC"/>
                </a:solidFill>
                <a:latin typeface="Calibri" panose="020F0502020204030204" pitchFamily="34" charset="0"/>
              </a:rPr>
              <a:t> sunmak ve </a:t>
            </a:r>
            <a:r>
              <a:rPr lang="tr-TR" sz="1700" b="1" dirty="0">
                <a:solidFill>
                  <a:srgbClr val="800080"/>
                </a:solidFill>
                <a:latin typeface="Calibri" panose="020F0502020204030204" pitchFamily="34" charset="0"/>
              </a:rPr>
              <a:t>anormal – akıl dışı – hiçbir gereği olmayan aşırı </a:t>
            </a:r>
            <a:br>
              <a:rPr lang="tr-TR" sz="1700" b="1" dirty="0">
                <a:solidFill>
                  <a:srgbClr val="800080"/>
                </a:solidFill>
                <a:latin typeface="Calibri" panose="020F0502020204030204" pitchFamily="34" charset="0"/>
              </a:rPr>
            </a:br>
            <a:r>
              <a:rPr lang="tr-TR" sz="2000" b="1" spc="600" dirty="0">
                <a:solidFill>
                  <a:srgbClr val="800080"/>
                </a:solidFill>
                <a:highlight>
                  <a:srgbClr val="FFFF00"/>
                </a:highlight>
                <a:latin typeface="Calibri" panose="020F0502020204030204" pitchFamily="34" charset="0"/>
              </a:rPr>
              <a:t>nüfus artışını frenlemek!</a:t>
            </a:r>
          </a:p>
          <a:p>
            <a:pPr algn="ctr" defTabSz="685800"/>
            <a:endParaRPr lang="tr-TR" sz="1700" b="1" spc="225" dirty="0">
              <a:solidFill>
                <a:srgbClr val="0000CC"/>
              </a:solidFill>
              <a:latin typeface="Calibri" panose="020F0502020204030204" pitchFamily="34" charset="0"/>
            </a:endParaRPr>
          </a:p>
        </p:txBody>
      </p:sp>
      <p:sp>
        <p:nvSpPr>
          <p:cNvPr id="5" name="Metin kutusu 4">
            <a:extLst>
              <a:ext uri="{FF2B5EF4-FFF2-40B4-BE49-F238E27FC236}">
                <a16:creationId xmlns:a16="http://schemas.microsoft.com/office/drawing/2014/main" id="{868EE5C0-D703-4537-B484-30F9B5AFA89F}"/>
              </a:ext>
            </a:extLst>
          </p:cNvPr>
          <p:cNvSpPr txBox="1"/>
          <p:nvPr/>
        </p:nvSpPr>
        <p:spPr>
          <a:xfrm>
            <a:off x="251520" y="188640"/>
            <a:ext cx="8691097" cy="707886"/>
          </a:xfrm>
          <a:prstGeom prst="rect">
            <a:avLst/>
          </a:prstGeom>
          <a:noFill/>
        </p:spPr>
        <p:txBody>
          <a:bodyPr wrap="none" rtlCol="0">
            <a:spAutoFit/>
          </a:bodyPr>
          <a:lstStyle/>
          <a:p>
            <a:r>
              <a:rPr lang="tr-TR" sz="4000" b="1" dirty="0" err="1">
                <a:solidFill>
                  <a:srgbClr val="C00000"/>
                </a:solidFill>
                <a:latin typeface="Cailibri"/>
              </a:rPr>
              <a:t>TÜRKİYE’nin</a:t>
            </a:r>
            <a:r>
              <a:rPr lang="tr-TR" sz="4000" b="1" dirty="0">
                <a:solidFill>
                  <a:srgbClr val="C00000"/>
                </a:solidFill>
                <a:latin typeface="Cailibri"/>
              </a:rPr>
              <a:t> GELİRİ NÜFUSA YETMİYOR!</a:t>
            </a:r>
          </a:p>
        </p:txBody>
      </p:sp>
    </p:spTree>
    <p:extLst>
      <p:ext uri="{BB962C8B-B14F-4D97-AF65-F5344CB8AC3E}">
        <p14:creationId xmlns:p14="http://schemas.microsoft.com/office/powerpoint/2010/main" val="338922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a:xfrm>
            <a:off x="611560" y="6542484"/>
            <a:ext cx="1428750" cy="342900"/>
          </a:xfrm>
        </p:spPr>
        <p:txBody>
          <a:bodyPr/>
          <a:lstStyle/>
          <a:p>
            <a:pPr fontAlgn="base">
              <a:spcBef>
                <a:spcPct val="0"/>
              </a:spcBef>
              <a:spcAft>
                <a:spcPct val="0"/>
              </a:spcAft>
              <a:defRPr/>
            </a:pPr>
            <a:r>
              <a:rPr kumimoji="1" lang="tr-TR" sz="1600" dirty="0">
                <a:solidFill>
                  <a:srgbClr val="000000"/>
                </a:solidFill>
                <a:latin typeface="+mn-lt"/>
              </a:rPr>
              <a:t>17.5.2019</a:t>
            </a:r>
          </a:p>
        </p:txBody>
      </p:sp>
      <p:sp>
        <p:nvSpPr>
          <p:cNvPr id="7" name="4 Altbilgi Yer Tutucusu"/>
          <p:cNvSpPr>
            <a:spLocks noGrp="1"/>
          </p:cNvSpPr>
          <p:nvPr>
            <p:ph type="ftr" sz="quarter" idx="11"/>
          </p:nvPr>
        </p:nvSpPr>
        <p:spPr>
          <a:xfrm>
            <a:off x="3454004" y="6524087"/>
            <a:ext cx="2171700" cy="273844"/>
          </a:xfrm>
        </p:spPr>
        <p:txBody>
          <a:bodyPr/>
          <a:lstStyle/>
          <a:p>
            <a:pPr fontAlgn="base">
              <a:spcBef>
                <a:spcPct val="0"/>
              </a:spcBef>
              <a:spcAft>
                <a:spcPct val="0"/>
              </a:spcAft>
              <a:defRPr/>
            </a:pPr>
            <a:r>
              <a:rPr kumimoji="1" lang="tr-TR" sz="1600" dirty="0">
                <a:solidFill>
                  <a:prstClr val="black"/>
                </a:solidFill>
                <a:latin typeface="+mn-lt"/>
                <a:hlinkClick r:id="rId3"/>
              </a:rPr>
              <a:t>www.ahmetsaltik.net</a:t>
            </a:r>
            <a:r>
              <a:rPr kumimoji="1" lang="tr-TR" sz="1600" dirty="0">
                <a:solidFill>
                  <a:prstClr val="black"/>
                </a:solidFill>
                <a:latin typeface="+mn-lt"/>
              </a:rPr>
              <a:t>  </a:t>
            </a:r>
          </a:p>
        </p:txBody>
      </p:sp>
      <p:sp>
        <p:nvSpPr>
          <p:cNvPr id="8" name="5 Slayt Numarası Yer Tutucusu"/>
          <p:cNvSpPr>
            <a:spLocks noGrp="1"/>
          </p:cNvSpPr>
          <p:nvPr>
            <p:ph type="sldNum" sz="quarter" idx="12"/>
          </p:nvPr>
        </p:nvSpPr>
        <p:spPr>
          <a:xfrm>
            <a:off x="6932240" y="6539532"/>
            <a:ext cx="1600200" cy="273844"/>
          </a:xfrm>
        </p:spPr>
        <p:txBody>
          <a:bodyPr/>
          <a:lstStyle/>
          <a:p>
            <a:pPr fontAlgn="base">
              <a:spcBef>
                <a:spcPct val="0"/>
              </a:spcBef>
              <a:spcAft>
                <a:spcPct val="0"/>
              </a:spcAft>
              <a:defRPr/>
            </a:pPr>
            <a:r>
              <a:rPr kumimoji="1" lang="tr-TR" sz="1600" dirty="0">
                <a:solidFill>
                  <a:prstClr val="black"/>
                </a:solidFill>
                <a:latin typeface="+mn-lt"/>
              </a:rPr>
              <a:t>7</a:t>
            </a:r>
          </a:p>
        </p:txBody>
      </p:sp>
      <p:pic>
        <p:nvPicPr>
          <p:cNvPr id="4" name="Resim 3">
            <a:extLst>
              <a:ext uri="{FF2B5EF4-FFF2-40B4-BE49-F238E27FC236}">
                <a16:creationId xmlns:a16="http://schemas.microsoft.com/office/drawing/2014/main" id="{A13C8D60-9204-49FB-A1CB-17C5D2EAAA76}"/>
              </a:ext>
            </a:extLst>
          </p:cNvPr>
          <p:cNvPicPr>
            <a:picLocks noChangeAspect="1"/>
          </p:cNvPicPr>
          <p:nvPr/>
        </p:nvPicPr>
        <p:blipFill>
          <a:blip r:embed="rId4" cstate="print"/>
          <a:stretch>
            <a:fillRect/>
          </a:stretch>
        </p:blipFill>
        <p:spPr>
          <a:xfrm>
            <a:off x="179512" y="261905"/>
            <a:ext cx="8730603" cy="6191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ikdörtgen 4">
            <a:extLst>
              <a:ext uri="{FF2B5EF4-FFF2-40B4-BE49-F238E27FC236}">
                <a16:creationId xmlns:a16="http://schemas.microsoft.com/office/drawing/2014/main" id="{5AA97025-54E1-4FFC-AAAE-3FDA17CCF7CC}"/>
              </a:ext>
            </a:extLst>
          </p:cNvPr>
          <p:cNvSpPr/>
          <p:nvPr/>
        </p:nvSpPr>
        <p:spPr>
          <a:xfrm>
            <a:off x="2699792" y="407744"/>
            <a:ext cx="6192688" cy="46166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fontAlgn="base"/>
            <a:r>
              <a:rPr lang="en-US" sz="2400" b="1" spc="225" dirty="0">
                <a:solidFill>
                  <a:srgbClr val="C00000"/>
                </a:solidFill>
                <a:latin typeface="Calibri" panose="020F0502020204030204" pitchFamily="34" charset="0"/>
              </a:rPr>
              <a:t>2018 Global Hunger Index by Severity</a:t>
            </a:r>
          </a:p>
        </p:txBody>
      </p:sp>
      <p:sp>
        <p:nvSpPr>
          <p:cNvPr id="6" name="Dikdörtgen 5">
            <a:extLst>
              <a:ext uri="{FF2B5EF4-FFF2-40B4-BE49-F238E27FC236}">
                <a16:creationId xmlns:a16="http://schemas.microsoft.com/office/drawing/2014/main" id="{ED5617F3-42FA-44E0-A407-7628E9A40B94}"/>
              </a:ext>
            </a:extLst>
          </p:cNvPr>
          <p:cNvSpPr/>
          <p:nvPr/>
        </p:nvSpPr>
        <p:spPr>
          <a:xfrm>
            <a:off x="3375392" y="6084004"/>
            <a:ext cx="5517088" cy="369332"/>
          </a:xfrm>
          <a:prstGeom prst="rect">
            <a:avLst/>
          </a:prstGeom>
        </p:spPr>
        <p:txBody>
          <a:bodyPr wrap="none">
            <a:spAutoFit/>
          </a:bodyPr>
          <a:lstStyle/>
          <a:p>
            <a:r>
              <a:rPr lang="tr-TR" i="1" dirty="0">
                <a:latin typeface="Calibri" panose="020F0502020204030204" pitchFamily="34" charset="0"/>
                <a:hlinkClick r:id="rId5"/>
              </a:rPr>
              <a:t>https://www.globalhungerindex.org/results/</a:t>
            </a:r>
            <a:r>
              <a:rPr lang="tr-TR" i="1" dirty="0">
                <a:latin typeface="Calibri" panose="020F0502020204030204" pitchFamily="34" charset="0"/>
              </a:rPr>
              <a:t>, 20.03.2019</a:t>
            </a:r>
          </a:p>
        </p:txBody>
      </p:sp>
    </p:spTree>
    <p:extLst>
      <p:ext uri="{BB962C8B-B14F-4D97-AF65-F5344CB8AC3E}">
        <p14:creationId xmlns:p14="http://schemas.microsoft.com/office/powerpoint/2010/main" val="16169345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18900000" scaled="1"/>
        </a:gradFill>
        <a:effectLst/>
      </p:bgPr>
    </p:bg>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3214688" y="285750"/>
            <a:ext cx="5715000" cy="1230313"/>
          </a:xfrm>
          <a:prstGeom prst="rect">
            <a:avLst/>
          </a:prstGeom>
          <a:gradFill rotWithShape="0">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2700000" scaled="1"/>
          </a:gradFill>
          <a:ln w="28575">
            <a:solidFill>
              <a:schemeClr val="tx1"/>
            </a:solidFill>
            <a:miter lim="800000"/>
            <a:headEnd/>
            <a:tailEnd/>
          </a:ln>
        </p:spPr>
        <p:txBody>
          <a:bodyPr>
            <a:spAutoFit/>
          </a:bodyPr>
          <a:lstStyle/>
          <a:p>
            <a:endParaRPr lang="tr-TR" sz="600" dirty="0">
              <a:solidFill>
                <a:srgbClr val="FFFF66"/>
              </a:solidFill>
              <a:latin typeface="Calibri" pitchFamily="34" charset="0"/>
            </a:endParaRPr>
          </a:p>
          <a:p>
            <a:endParaRPr lang="tr-TR" sz="600" dirty="0">
              <a:solidFill>
                <a:srgbClr val="FFFF66"/>
              </a:solidFill>
              <a:latin typeface="Calibri" pitchFamily="34" charset="0"/>
            </a:endParaRPr>
          </a:p>
          <a:p>
            <a:pPr algn="ctr"/>
            <a:r>
              <a:rPr lang="tr-TR" sz="4800" b="1" dirty="0">
                <a:solidFill>
                  <a:srgbClr val="FFFF66"/>
                </a:solidFill>
                <a:latin typeface="Calibri" pitchFamily="34" charset="0"/>
              </a:rPr>
              <a:t>ACI  G E R Ç E K L E R..</a:t>
            </a:r>
            <a:endParaRPr lang="tr-TR" sz="5400" b="1" dirty="0">
              <a:solidFill>
                <a:srgbClr val="FFFF66"/>
              </a:solidFill>
              <a:latin typeface="Calibri" pitchFamily="34" charset="0"/>
            </a:endParaRPr>
          </a:p>
          <a:p>
            <a:endParaRPr lang="tr-TR" sz="700" dirty="0">
              <a:solidFill>
                <a:srgbClr val="FFFF66"/>
              </a:solidFill>
              <a:latin typeface="Calibri" pitchFamily="34" charset="0"/>
            </a:endParaRPr>
          </a:p>
          <a:p>
            <a:endParaRPr lang="en-US" sz="700" dirty="0">
              <a:solidFill>
                <a:srgbClr val="FFFF66"/>
              </a:solidFill>
              <a:latin typeface="Calibri" pitchFamily="34" charset="0"/>
            </a:endParaRPr>
          </a:p>
        </p:txBody>
      </p:sp>
      <p:sp>
        <p:nvSpPr>
          <p:cNvPr id="242691" name="Text Box 3"/>
          <p:cNvSpPr txBox="1">
            <a:spLocks noChangeArrowheads="1"/>
          </p:cNvSpPr>
          <p:nvPr/>
        </p:nvSpPr>
        <p:spPr bwMode="auto">
          <a:xfrm>
            <a:off x="3286125" y="1714500"/>
            <a:ext cx="5786438" cy="2616101"/>
          </a:xfrm>
          <a:prstGeom prst="rect">
            <a:avLst/>
          </a:prstGeom>
          <a:gradFill rotWithShape="0">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18900000" scaled="1"/>
          </a:gradFill>
          <a:ln w="28575">
            <a:solidFill>
              <a:schemeClr val="tx1"/>
            </a:solidFill>
            <a:miter lim="800000"/>
            <a:headEnd/>
            <a:tailEnd/>
          </a:ln>
          <a:effectLst/>
        </p:spPr>
        <p:txBody>
          <a:bodyPr>
            <a:spAutoFit/>
          </a:bodyPr>
          <a:lstStyle/>
          <a:p>
            <a:pPr marL="457200" indent="-457200" fontAlgn="auto">
              <a:spcBef>
                <a:spcPts val="0"/>
              </a:spcBef>
              <a:spcAft>
                <a:spcPts val="0"/>
              </a:spcAft>
              <a:defRPr/>
            </a:pPr>
            <a:endParaRPr lang="tr-TR" sz="2000" dirty="0">
              <a:solidFill>
                <a:srgbClr val="FFFF66"/>
              </a:solidFill>
              <a:latin typeface="Calibri" pitchFamily="34" charset="0"/>
              <a:cs typeface="+mn-cs"/>
            </a:endParaRPr>
          </a:p>
          <a:p>
            <a:pPr algn="ctr" fontAlgn="auto">
              <a:spcBef>
                <a:spcPts val="0"/>
              </a:spcBef>
              <a:spcAft>
                <a:spcPts val="0"/>
              </a:spcAft>
              <a:defRPr/>
            </a:pPr>
            <a:r>
              <a:rPr lang="tr-TR" sz="2400" b="1" dirty="0">
                <a:solidFill>
                  <a:srgbClr val="FFFF66"/>
                </a:solidFill>
                <a:latin typeface="Calibri" pitchFamily="34" charset="0"/>
                <a:cs typeface="+mn-cs"/>
              </a:rPr>
              <a:t>Dünyada yılda yaklaşık </a:t>
            </a:r>
            <a:r>
              <a:rPr lang="tr-TR" sz="2400" b="1" i="1" u="sng" dirty="0">
                <a:solidFill>
                  <a:srgbClr val="F1B235"/>
                </a:solidFill>
                <a:effectLst>
                  <a:outerShdw blurRad="38100" dist="38100" dir="2700000" algn="tl">
                    <a:srgbClr val="000000"/>
                  </a:outerShdw>
                </a:effectLst>
                <a:latin typeface="Calibri" pitchFamily="34" charset="0"/>
                <a:cs typeface="+mn-cs"/>
              </a:rPr>
              <a:t>60</a:t>
            </a:r>
            <a:r>
              <a:rPr lang="en-US" sz="2400" b="1" i="1" u="sng" dirty="0">
                <a:solidFill>
                  <a:srgbClr val="F1B235"/>
                </a:solidFill>
                <a:effectLst>
                  <a:outerShdw blurRad="38100" dist="38100" dir="2700000" algn="tl">
                    <a:srgbClr val="000000"/>
                  </a:outerShdw>
                </a:effectLst>
                <a:latin typeface="Calibri" pitchFamily="34" charset="0"/>
                <a:cs typeface="+mn-cs"/>
              </a:rPr>
              <a:t>0 </a:t>
            </a:r>
            <a:r>
              <a:rPr lang="tr-TR" sz="2400" b="1" i="1" u="sng" dirty="0">
                <a:solidFill>
                  <a:srgbClr val="F1B235"/>
                </a:solidFill>
                <a:effectLst>
                  <a:outerShdw blurRad="38100" dist="38100" dir="2700000" algn="tl">
                    <a:srgbClr val="000000"/>
                  </a:outerShdw>
                </a:effectLst>
                <a:latin typeface="Calibri" pitchFamily="34" charset="0"/>
                <a:cs typeface="+mn-cs"/>
              </a:rPr>
              <a:t>000 kadın</a:t>
            </a:r>
            <a:r>
              <a:rPr lang="tr-TR" sz="2400" b="1" dirty="0">
                <a:solidFill>
                  <a:srgbClr val="FFFF66"/>
                </a:solidFill>
                <a:latin typeface="Calibri" pitchFamily="34" charset="0"/>
                <a:cs typeface="+mn-cs"/>
              </a:rPr>
              <a:t> gebelik, doğum ya da loğusalık döneminde doğrudan veya dolaylı olarak doğurganlığa  bağlı nedenlerle yaşamını yitirmektedir.  </a:t>
            </a:r>
            <a:br>
              <a:rPr lang="tr-TR" sz="2400" b="1" dirty="0">
                <a:solidFill>
                  <a:srgbClr val="FFFF66"/>
                </a:solidFill>
                <a:latin typeface="Calibri" pitchFamily="34" charset="0"/>
                <a:cs typeface="+mn-cs"/>
              </a:rPr>
            </a:br>
            <a:r>
              <a:rPr lang="tr-TR" sz="2400" b="1" dirty="0">
                <a:solidFill>
                  <a:srgbClr val="FFFF66"/>
                </a:solidFill>
                <a:latin typeface="Calibri" pitchFamily="34" charset="0"/>
                <a:cs typeface="+mn-cs"/>
              </a:rPr>
              <a:t>Bu rakan her 100 ölümden 1’idir!</a:t>
            </a:r>
          </a:p>
          <a:p>
            <a:pPr fontAlgn="auto">
              <a:spcBef>
                <a:spcPts val="0"/>
              </a:spcBef>
              <a:spcAft>
                <a:spcPts val="0"/>
              </a:spcAft>
              <a:defRPr/>
            </a:pPr>
            <a:r>
              <a:rPr lang="tr-TR" sz="2400" dirty="0">
                <a:solidFill>
                  <a:srgbClr val="FFFF66"/>
                </a:solidFill>
                <a:latin typeface="Calibri" pitchFamily="34" charset="0"/>
                <a:cs typeface="+mn-cs"/>
              </a:rPr>
              <a:t>  </a:t>
            </a:r>
            <a:endParaRPr lang="en-US" sz="2400" dirty="0">
              <a:solidFill>
                <a:srgbClr val="FFFF66"/>
              </a:solidFill>
              <a:latin typeface="Calibri" pitchFamily="34" charset="0"/>
              <a:cs typeface="+mn-cs"/>
            </a:endParaRPr>
          </a:p>
        </p:txBody>
      </p:sp>
      <p:sp>
        <p:nvSpPr>
          <p:cNvPr id="242692" name="Text Box 4"/>
          <p:cNvSpPr txBox="1">
            <a:spLocks noChangeArrowheads="1"/>
          </p:cNvSpPr>
          <p:nvPr/>
        </p:nvSpPr>
        <p:spPr bwMode="auto">
          <a:xfrm>
            <a:off x="3513138" y="4143375"/>
            <a:ext cx="5487987" cy="2246313"/>
          </a:xfrm>
          <a:prstGeom prst="rect">
            <a:avLst/>
          </a:prstGeom>
          <a:gradFill rotWithShape="0">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2700000" scaled="1"/>
          </a:gradFill>
          <a:ln w="28575">
            <a:solidFill>
              <a:schemeClr val="tx1"/>
            </a:solidFill>
            <a:miter lim="800000"/>
            <a:headEnd/>
            <a:tailEnd/>
          </a:ln>
          <a:effectLst/>
        </p:spPr>
        <p:txBody>
          <a:bodyPr>
            <a:spAutoFit/>
          </a:bodyPr>
          <a:lstStyle/>
          <a:p>
            <a:pPr algn="ctr" fontAlgn="auto">
              <a:spcBef>
                <a:spcPts val="0"/>
              </a:spcBef>
              <a:spcAft>
                <a:spcPts val="0"/>
              </a:spcAft>
              <a:defRPr/>
            </a:pPr>
            <a:r>
              <a:rPr lang="tr-TR" sz="2800" b="1" dirty="0">
                <a:solidFill>
                  <a:srgbClr val="FFFF66"/>
                </a:solidFill>
                <a:latin typeface="Calibri" pitchFamily="34" charset="0"/>
                <a:cs typeface="+mn-cs"/>
              </a:rPr>
              <a:t>Dünyada her yıl </a:t>
            </a:r>
          </a:p>
          <a:p>
            <a:pPr algn="ctr" fontAlgn="auto">
              <a:spcBef>
                <a:spcPts val="0"/>
              </a:spcBef>
              <a:spcAft>
                <a:spcPts val="0"/>
              </a:spcAft>
              <a:defRPr/>
            </a:pPr>
            <a:r>
              <a:rPr lang="tr-TR" sz="2800" b="1" dirty="0">
                <a:solidFill>
                  <a:srgbClr val="FFFF66"/>
                </a:solidFill>
                <a:latin typeface="Calibri" pitchFamily="34" charset="0"/>
                <a:cs typeface="+mn-cs"/>
              </a:rPr>
              <a:t>yaklaşık </a:t>
            </a:r>
            <a:r>
              <a:rPr lang="tr-TR" sz="2800" b="1" i="1" u="sng" dirty="0">
                <a:solidFill>
                  <a:srgbClr val="F7D591"/>
                </a:solidFill>
                <a:effectLst>
                  <a:outerShdw blurRad="38100" dist="38100" dir="2700000" algn="tl">
                    <a:srgbClr val="000000"/>
                  </a:outerShdw>
                </a:effectLst>
                <a:latin typeface="Calibri" pitchFamily="34" charset="0"/>
                <a:cs typeface="+mn-cs"/>
              </a:rPr>
              <a:t>20 milyon</a:t>
            </a:r>
            <a:r>
              <a:rPr lang="tr-TR" sz="2800" b="1" dirty="0">
                <a:solidFill>
                  <a:srgbClr val="FFFF66"/>
                </a:solidFill>
                <a:latin typeface="Calibri" pitchFamily="34" charset="0"/>
                <a:cs typeface="+mn-cs"/>
              </a:rPr>
              <a:t> kadın, </a:t>
            </a:r>
            <a:br>
              <a:rPr lang="tr-TR" sz="2800" b="1" dirty="0">
                <a:solidFill>
                  <a:srgbClr val="FFFF66"/>
                </a:solidFill>
                <a:latin typeface="Calibri" pitchFamily="34" charset="0"/>
                <a:cs typeface="+mn-cs"/>
              </a:rPr>
            </a:br>
            <a:r>
              <a:rPr lang="tr-TR" sz="2800" b="1" dirty="0">
                <a:solidFill>
                  <a:srgbClr val="FFFF66"/>
                </a:solidFill>
                <a:latin typeface="Calibri" pitchFamily="34" charset="0"/>
                <a:cs typeface="+mn-cs"/>
              </a:rPr>
              <a:t>doğurganlıkla ilgili olaylar sonucu </a:t>
            </a:r>
            <a:br>
              <a:rPr lang="tr-TR" sz="2800" b="1" dirty="0">
                <a:solidFill>
                  <a:srgbClr val="FFFF66"/>
                </a:solidFill>
                <a:latin typeface="Calibri" pitchFamily="34" charset="0"/>
                <a:cs typeface="+mn-cs"/>
              </a:rPr>
            </a:br>
            <a:r>
              <a:rPr lang="tr-TR" sz="2800" b="1" dirty="0">
                <a:solidFill>
                  <a:srgbClr val="FFFF66"/>
                </a:solidFill>
                <a:latin typeface="Calibri" pitchFamily="34" charset="0"/>
                <a:cs typeface="+mn-cs"/>
              </a:rPr>
              <a:t>süregen hasta ya da </a:t>
            </a:r>
            <a:br>
              <a:rPr lang="tr-TR" sz="2800" b="1" dirty="0">
                <a:solidFill>
                  <a:srgbClr val="FFFF66"/>
                </a:solidFill>
                <a:latin typeface="Calibri" pitchFamily="34" charset="0"/>
                <a:cs typeface="+mn-cs"/>
              </a:rPr>
            </a:br>
            <a:r>
              <a:rPr lang="tr-TR" sz="2800" b="1" dirty="0">
                <a:solidFill>
                  <a:srgbClr val="FFFF66"/>
                </a:solidFill>
                <a:latin typeface="Calibri" pitchFamily="34" charset="0"/>
                <a:cs typeface="+mn-cs"/>
              </a:rPr>
              <a:t>engelli kalmaktadır. </a:t>
            </a:r>
            <a:r>
              <a:rPr lang="tr-TR" sz="2800" b="1" dirty="0">
                <a:latin typeface="Calibri" pitchFamily="34" charset="0"/>
                <a:cs typeface="+mn-cs"/>
              </a:rPr>
              <a:t>.</a:t>
            </a:r>
            <a:endParaRPr lang="en-US" sz="2800" b="1" dirty="0">
              <a:latin typeface="Calibri" pitchFamily="34" charset="0"/>
              <a:cs typeface="+mn-cs"/>
            </a:endParaRPr>
          </a:p>
        </p:txBody>
      </p:sp>
      <p:pic>
        <p:nvPicPr>
          <p:cNvPr id="242693" name="Picture 5" descr="pe01616_"/>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4338"/>
            <a:ext cx="3581400" cy="5943600"/>
          </a:xfrm>
          <a:prstGeom prst="rect">
            <a:avLst/>
          </a:prstGeom>
          <a:noFill/>
          <a:ln w="9525">
            <a:noFill/>
            <a:miter lim="800000"/>
            <a:headEnd/>
            <a:tailEnd/>
          </a:ln>
        </p:spPr>
      </p:pic>
      <p:sp>
        <p:nvSpPr>
          <p:cNvPr id="79878" name="Date Placeholder 5"/>
          <p:cNvSpPr>
            <a:spLocks noGrp="1"/>
          </p:cNvSpPr>
          <p:nvPr>
            <p:ph type="dt" sz="quarter" idx="10"/>
          </p:nvPr>
        </p:nvSpPr>
        <p:spPr>
          <a:xfrm>
            <a:off x="71438" y="6500192"/>
            <a:ext cx="1905000" cy="457200"/>
          </a:xfrm>
        </p:spPr>
        <p:txBody>
          <a:bodyPr/>
          <a:lstStyle/>
          <a:p>
            <a:pPr fontAlgn="base">
              <a:spcBef>
                <a:spcPct val="0"/>
              </a:spcBef>
              <a:spcAft>
                <a:spcPct val="0"/>
              </a:spcAft>
              <a:defRPr/>
            </a:pPr>
            <a:fld id="{C04F4592-1C7F-4C00-A459-D89056AE692F}" type="datetime1">
              <a:rPr lang="tr-TR" sz="1600" smtClean="0">
                <a:solidFill>
                  <a:schemeClr val="bg1"/>
                </a:solidFill>
                <a:latin typeface="Calibri" pitchFamily="34" charset="0"/>
              </a:rPr>
              <a:pPr fontAlgn="base">
                <a:spcBef>
                  <a:spcPct val="0"/>
                </a:spcBef>
                <a:spcAft>
                  <a:spcPct val="0"/>
                </a:spcAft>
                <a:defRPr/>
              </a:pPr>
              <a:t>20.05.2019</a:t>
            </a:fld>
            <a:endParaRPr lang="tr-TR" sz="1600">
              <a:solidFill>
                <a:schemeClr val="bg1"/>
              </a:solidFill>
              <a:latin typeface="Calibri" pitchFamily="34" charset="0"/>
              <a:cs typeface="Calibri" pitchFamily="34" charset="0"/>
            </a:endParaRPr>
          </a:p>
        </p:txBody>
      </p:sp>
      <p:sp>
        <p:nvSpPr>
          <p:cNvPr id="79879" name="Slide Number Placeholder 6"/>
          <p:cNvSpPr>
            <a:spLocks noGrp="1"/>
          </p:cNvSpPr>
          <p:nvPr>
            <p:ph type="sldNum" sz="quarter" idx="12"/>
          </p:nvPr>
        </p:nvSpPr>
        <p:spPr>
          <a:xfrm>
            <a:off x="7167563" y="6500192"/>
            <a:ext cx="1905000" cy="457200"/>
          </a:xfrm>
        </p:spPr>
        <p:txBody>
          <a:bodyPr/>
          <a:lstStyle/>
          <a:p>
            <a:pPr fontAlgn="base">
              <a:spcBef>
                <a:spcPct val="0"/>
              </a:spcBef>
              <a:spcAft>
                <a:spcPct val="0"/>
              </a:spcAft>
              <a:defRPr/>
            </a:pPr>
            <a:fld id="{F007ECCE-99E7-4BAB-BBB1-41FC9A5F7A00}" type="slidenum">
              <a:rPr lang="tr-TR" sz="1600" smtClean="0">
                <a:solidFill>
                  <a:schemeClr val="bg1"/>
                </a:solidFill>
                <a:latin typeface="Calibri" pitchFamily="34" charset="0"/>
                <a:cs typeface="Calibri" pitchFamily="34" charset="0"/>
              </a:rPr>
              <a:pPr fontAlgn="base">
                <a:spcBef>
                  <a:spcPct val="0"/>
                </a:spcBef>
                <a:spcAft>
                  <a:spcPct val="0"/>
                </a:spcAft>
                <a:defRPr/>
              </a:pPr>
              <a:t>70</a:t>
            </a:fld>
            <a:endParaRPr lang="tr-TR" sz="1600" dirty="0">
              <a:solidFill>
                <a:schemeClr val="bg1"/>
              </a:solidFill>
              <a:latin typeface="Calibri" pitchFamily="34" charset="0"/>
              <a:cs typeface="Calibri" pitchFamily="34" charset="0"/>
            </a:endParaRPr>
          </a:p>
        </p:txBody>
      </p:sp>
      <p:sp>
        <p:nvSpPr>
          <p:cNvPr id="79880" name="Footer Placeholder 7"/>
          <p:cNvSpPr>
            <a:spLocks noGrp="1"/>
          </p:cNvSpPr>
          <p:nvPr>
            <p:ph type="ftr" sz="quarter" idx="11"/>
          </p:nvPr>
        </p:nvSpPr>
        <p:spPr>
          <a:xfrm>
            <a:off x="3507854" y="6471617"/>
            <a:ext cx="3800450" cy="457200"/>
          </a:xfrm>
        </p:spPr>
        <p:txBody>
          <a:bodyPr/>
          <a:lstStyle/>
          <a:p>
            <a:pPr fontAlgn="base">
              <a:spcBef>
                <a:spcPct val="0"/>
              </a:spcBef>
              <a:spcAft>
                <a:spcPct val="0"/>
              </a:spcAft>
              <a:defRPr/>
            </a:pPr>
            <a:r>
              <a:rPr lang="tr-TR" sz="1600" dirty="0">
                <a:solidFill>
                  <a:srgbClr val="0000CC"/>
                </a:solidFill>
                <a:latin typeface="Calibri" pitchFamily="34" charset="0"/>
                <a:cs typeface="Calibri" pitchFamily="34" charset="0"/>
                <a:hlinkClick r:id="rId3">
                  <a:extLst>
                    <a:ext uri="{A12FA001-AC4F-418D-AE19-62706E023703}">
                      <ahyp:hlinkClr xmlns:ahyp="http://schemas.microsoft.com/office/drawing/2018/hyperlinkcolor" val="tx"/>
                    </a:ext>
                  </a:extLst>
                </a:hlinkClick>
              </a:rPr>
              <a:t>www.ahmetsaltik.net</a:t>
            </a:r>
            <a:r>
              <a:rPr lang="tr-TR" sz="1600" dirty="0">
                <a:solidFill>
                  <a:srgbClr val="0000CC"/>
                </a:solidFill>
                <a:latin typeface="Calibri" pitchFamily="34" charset="0"/>
                <a:cs typeface="Calibri" pitchFamily="34" charset="0"/>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box(out)">
                                      <p:cBhvr>
                                        <p:cTn id="7" dur="500"/>
                                        <p:tgtEl>
                                          <p:spTgt spid="24269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42693"/>
                                        </p:tgtEl>
                                        <p:attrNameLst>
                                          <p:attrName>style.visibility</p:attrName>
                                        </p:attrNameLst>
                                      </p:cBhvr>
                                      <p:to>
                                        <p:strVal val="visible"/>
                                      </p:to>
                                    </p:set>
                                    <p:animEffect transition="in" filter="slide(fromLeft)">
                                      <p:cBhvr>
                                        <p:cTn id="12" dur="500"/>
                                        <p:tgtEl>
                                          <p:spTgt spid="242693"/>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42691"/>
                                        </p:tgtEl>
                                        <p:attrNameLst>
                                          <p:attrName>style.visibility</p:attrName>
                                        </p:attrNameLst>
                                      </p:cBhvr>
                                      <p:to>
                                        <p:strVal val="visible"/>
                                      </p:to>
                                    </p:set>
                                    <p:anim calcmode="lin" valueType="num">
                                      <p:cBhvr>
                                        <p:cTn id="17" dur="1000" fill="hold"/>
                                        <p:tgtEl>
                                          <p:spTgt spid="242691"/>
                                        </p:tgtEl>
                                        <p:attrNameLst>
                                          <p:attrName>ppt_w</p:attrName>
                                        </p:attrNameLst>
                                      </p:cBhvr>
                                      <p:tavLst>
                                        <p:tav tm="0">
                                          <p:val>
                                            <p:fltVal val="0"/>
                                          </p:val>
                                        </p:tav>
                                        <p:tav tm="100000">
                                          <p:val>
                                            <p:strVal val="#ppt_w"/>
                                          </p:val>
                                        </p:tav>
                                      </p:tavLst>
                                    </p:anim>
                                    <p:anim calcmode="lin" valueType="num">
                                      <p:cBhvr>
                                        <p:cTn id="18" dur="1000" fill="hold"/>
                                        <p:tgtEl>
                                          <p:spTgt spid="242691"/>
                                        </p:tgtEl>
                                        <p:attrNameLst>
                                          <p:attrName>ppt_h</p:attrName>
                                        </p:attrNameLst>
                                      </p:cBhvr>
                                      <p:tavLst>
                                        <p:tav tm="0">
                                          <p:val>
                                            <p:fltVal val="0"/>
                                          </p:val>
                                        </p:tav>
                                        <p:tav tm="100000">
                                          <p:val>
                                            <p:strVal val="#ppt_h"/>
                                          </p:val>
                                        </p:tav>
                                      </p:tavLst>
                                    </p:anim>
                                    <p:anim calcmode="lin" valueType="num">
                                      <p:cBhvr>
                                        <p:cTn id="19" dur="1000" fill="hold"/>
                                        <p:tgtEl>
                                          <p:spTgt spid="24269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426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42692"/>
                                        </p:tgtEl>
                                        <p:attrNameLst>
                                          <p:attrName>style.visibility</p:attrName>
                                        </p:attrNameLst>
                                      </p:cBhvr>
                                      <p:to>
                                        <p:strVal val="visible"/>
                                      </p:to>
                                    </p:set>
                                    <p:anim calcmode="lin" valueType="num">
                                      <p:cBhvr>
                                        <p:cTn id="25" dur="1000" fill="hold"/>
                                        <p:tgtEl>
                                          <p:spTgt spid="242692"/>
                                        </p:tgtEl>
                                        <p:attrNameLst>
                                          <p:attrName>ppt_w</p:attrName>
                                        </p:attrNameLst>
                                      </p:cBhvr>
                                      <p:tavLst>
                                        <p:tav tm="0">
                                          <p:val>
                                            <p:fltVal val="0"/>
                                          </p:val>
                                        </p:tav>
                                        <p:tav tm="100000">
                                          <p:val>
                                            <p:strVal val="#ppt_w"/>
                                          </p:val>
                                        </p:tav>
                                      </p:tavLst>
                                    </p:anim>
                                    <p:anim calcmode="lin" valueType="num">
                                      <p:cBhvr>
                                        <p:cTn id="26" dur="1000" fill="hold"/>
                                        <p:tgtEl>
                                          <p:spTgt spid="242692"/>
                                        </p:tgtEl>
                                        <p:attrNameLst>
                                          <p:attrName>ppt_h</p:attrName>
                                        </p:attrNameLst>
                                      </p:cBhvr>
                                      <p:tavLst>
                                        <p:tav tm="0">
                                          <p:val>
                                            <p:fltVal val="0"/>
                                          </p:val>
                                        </p:tav>
                                        <p:tav tm="100000">
                                          <p:val>
                                            <p:strVal val="#ppt_h"/>
                                          </p:val>
                                        </p:tav>
                                      </p:tavLst>
                                    </p:anim>
                                    <p:anim calcmode="lin" valueType="num">
                                      <p:cBhvr>
                                        <p:cTn id="27" dur="1000" fill="hold"/>
                                        <p:tgtEl>
                                          <p:spTgt spid="24269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26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nimBg="1" autoUpdateAnimBg="0"/>
      <p:bldP spid="242691" grpId="0" animBg="1" autoUpdateAnimBg="0"/>
      <p:bldP spid="242692"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chemeClr val="tx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245762" name="Rectangle 1026"/>
          <p:cNvSpPr>
            <a:spLocks noGrp="1" noChangeArrowheads="1"/>
          </p:cNvSpPr>
          <p:nvPr>
            <p:ph type="title"/>
          </p:nvPr>
        </p:nvSpPr>
        <p:spPr>
          <a:xfrm>
            <a:off x="3500438" y="430560"/>
            <a:ext cx="5033962" cy="838200"/>
          </a:xfrm>
          <a:gradFill rotWithShape="0">
            <a:gsLst>
              <a:gs pos="0">
                <a:schemeClr val="tx1">
                  <a:gamma/>
                  <a:shade val="46275"/>
                  <a:invGamma/>
                </a:schemeClr>
              </a:gs>
              <a:gs pos="50000">
                <a:schemeClr val="tx1"/>
              </a:gs>
              <a:gs pos="100000">
                <a:schemeClr val="tx1">
                  <a:gamma/>
                  <a:shade val="46275"/>
                  <a:invGamma/>
                </a:schemeClr>
              </a:gs>
            </a:gsLst>
            <a:lin ang="2700000" scaled="1"/>
          </a:gradFill>
          <a:ln w="28575">
            <a:solidFill>
              <a:schemeClr val="tx1"/>
            </a:solidFill>
          </a:ln>
        </p:spPr>
        <p:txBody>
          <a:bodyPr/>
          <a:lstStyle/>
          <a:p>
            <a:pPr>
              <a:defRPr/>
            </a:pPr>
            <a:r>
              <a:rPr lang="tr-TR" sz="3600" b="1" dirty="0">
                <a:solidFill>
                  <a:srgbClr val="800000"/>
                </a:solidFill>
                <a:latin typeface="Tahoma" pitchFamily="34" charset="0"/>
                <a:cs typeface="Tahoma" pitchFamily="34" charset="0"/>
              </a:rPr>
              <a:t>Dünyada Her Gün</a:t>
            </a:r>
            <a:endParaRPr lang="en-US" sz="3600" b="1" dirty="0">
              <a:solidFill>
                <a:srgbClr val="800000"/>
              </a:solidFill>
              <a:latin typeface="Tahoma" pitchFamily="34" charset="0"/>
              <a:cs typeface="Tahoma" pitchFamily="34" charset="0"/>
            </a:endParaRPr>
          </a:p>
        </p:txBody>
      </p:sp>
      <p:sp>
        <p:nvSpPr>
          <p:cNvPr id="245763" name="Rectangle 1027"/>
          <p:cNvSpPr>
            <a:spLocks noChangeArrowheads="1"/>
          </p:cNvSpPr>
          <p:nvPr/>
        </p:nvSpPr>
        <p:spPr bwMode="auto">
          <a:xfrm>
            <a:off x="3214688" y="1804045"/>
            <a:ext cx="5091112" cy="904875"/>
          </a:xfrm>
          <a:prstGeom prst="rect">
            <a:avLst/>
          </a:prstGeom>
          <a:gradFill rotWithShape="0">
            <a:gsLst>
              <a:gs pos="0">
                <a:schemeClr val="tx1">
                  <a:gamma/>
                  <a:shade val="46275"/>
                  <a:invGamma/>
                </a:schemeClr>
              </a:gs>
              <a:gs pos="50000">
                <a:schemeClr val="tx1"/>
              </a:gs>
              <a:gs pos="100000">
                <a:schemeClr val="tx1">
                  <a:gamma/>
                  <a:shade val="46275"/>
                  <a:invGamma/>
                </a:schemeClr>
              </a:gs>
            </a:gsLst>
            <a:lin ang="2700000" scaled="1"/>
          </a:gradFill>
          <a:ln w="28575">
            <a:solidFill>
              <a:schemeClr val="tx1"/>
            </a:solidFill>
            <a:miter lim="800000"/>
            <a:headEnd/>
            <a:tailEnd/>
          </a:ln>
          <a:effectLst/>
        </p:spPr>
        <p:txBody>
          <a:bodyPr/>
          <a:lstStyle/>
          <a:p>
            <a:pPr marL="342900" indent="-342900" fontAlgn="auto">
              <a:spcBef>
                <a:spcPct val="20000"/>
              </a:spcBef>
              <a:spcAft>
                <a:spcPts val="0"/>
              </a:spcAft>
              <a:defRPr/>
            </a:pPr>
            <a:endParaRPr lang="tr-TR" sz="200" dirty="0">
              <a:latin typeface="+mn-lt"/>
              <a:cs typeface="+mn-cs"/>
            </a:endParaRPr>
          </a:p>
          <a:p>
            <a:pPr marL="342900" indent="-342900" fontAlgn="auto">
              <a:spcBef>
                <a:spcPct val="20000"/>
              </a:spcBef>
              <a:spcAft>
                <a:spcPts val="0"/>
              </a:spcAft>
              <a:defRPr/>
            </a:pPr>
            <a:endParaRPr lang="tr-TR" sz="200" dirty="0">
              <a:latin typeface="+mn-lt"/>
              <a:cs typeface="+mn-cs"/>
            </a:endParaRPr>
          </a:p>
          <a:p>
            <a:pPr marL="342900" indent="-342900" algn="ctr" fontAlgn="auto">
              <a:spcBef>
                <a:spcPts val="0"/>
              </a:spcBef>
              <a:spcAft>
                <a:spcPts val="0"/>
              </a:spcAft>
              <a:defRPr/>
            </a:pPr>
            <a:r>
              <a:rPr lang="tr-TR" sz="4800" b="1" dirty="0">
                <a:solidFill>
                  <a:srgbClr val="800000"/>
                </a:solidFill>
                <a:latin typeface="Calibri" pitchFamily="34" charset="0"/>
                <a:cs typeface="+mn-cs"/>
              </a:rPr>
              <a:t>1 Dakikada</a:t>
            </a:r>
            <a:endParaRPr lang="en-US" sz="2000" b="1" dirty="0">
              <a:solidFill>
                <a:srgbClr val="800000"/>
              </a:solidFill>
              <a:latin typeface="Calibri" pitchFamily="34" charset="0"/>
              <a:cs typeface="+mn-cs"/>
            </a:endParaRPr>
          </a:p>
        </p:txBody>
      </p:sp>
      <p:sp>
        <p:nvSpPr>
          <p:cNvPr id="245764" name="Rectangle 1028"/>
          <p:cNvSpPr>
            <a:spLocks noChangeArrowheads="1"/>
          </p:cNvSpPr>
          <p:nvPr/>
        </p:nvSpPr>
        <p:spPr bwMode="auto">
          <a:xfrm>
            <a:off x="3143250" y="5286375"/>
            <a:ext cx="5643563" cy="904875"/>
          </a:xfrm>
          <a:prstGeom prst="rect">
            <a:avLst/>
          </a:prstGeom>
          <a:gradFill rotWithShape="0">
            <a:gsLst>
              <a:gs pos="0">
                <a:schemeClr val="tx1">
                  <a:gamma/>
                  <a:shade val="46275"/>
                  <a:invGamma/>
                </a:schemeClr>
              </a:gs>
              <a:gs pos="50000">
                <a:schemeClr val="tx1"/>
              </a:gs>
              <a:gs pos="100000">
                <a:schemeClr val="tx1">
                  <a:gamma/>
                  <a:shade val="46275"/>
                  <a:invGamma/>
                </a:schemeClr>
              </a:gs>
            </a:gsLst>
            <a:lin ang="2700000" scaled="1"/>
          </a:gradFill>
          <a:ln w="28575">
            <a:solidFill>
              <a:schemeClr val="tx1"/>
            </a:solidFill>
            <a:miter lim="800000"/>
            <a:headEnd/>
            <a:tailEnd/>
          </a:ln>
          <a:effectLst/>
        </p:spPr>
        <p:txBody>
          <a:bodyPr/>
          <a:lstStyle/>
          <a:p>
            <a:pPr marL="342900" indent="-342900" algn="ctr" fontAlgn="auto">
              <a:spcBef>
                <a:spcPct val="20000"/>
              </a:spcBef>
              <a:spcAft>
                <a:spcPts val="0"/>
              </a:spcAft>
              <a:defRPr/>
            </a:pPr>
            <a:br>
              <a:rPr lang="tr-TR" sz="1200" b="1" dirty="0">
                <a:solidFill>
                  <a:srgbClr val="800000"/>
                </a:solidFill>
                <a:latin typeface="Tahoma" pitchFamily="34" charset="0"/>
                <a:cs typeface="Tahoma" pitchFamily="34" charset="0"/>
              </a:rPr>
            </a:br>
            <a:r>
              <a:rPr lang="tr-TR" sz="3200" b="1" dirty="0">
                <a:solidFill>
                  <a:srgbClr val="800000"/>
                </a:solidFill>
                <a:latin typeface="Tahoma" pitchFamily="34" charset="0"/>
                <a:cs typeface="Tahoma" pitchFamily="34" charset="0"/>
              </a:rPr>
              <a:t>ÖL-dürül-MEKTEDİR </a:t>
            </a:r>
            <a:r>
              <a:rPr lang="tr-TR" sz="3200" dirty="0">
                <a:solidFill>
                  <a:schemeClr val="bg2"/>
                </a:solidFill>
                <a:latin typeface="Times New Roman" pitchFamily="18" charset="0"/>
                <a:cs typeface="+mn-cs"/>
              </a:rPr>
              <a:t>!!!!</a:t>
            </a:r>
          </a:p>
          <a:p>
            <a:pPr marL="342900" indent="-342900" fontAlgn="auto">
              <a:spcBef>
                <a:spcPct val="20000"/>
              </a:spcBef>
              <a:spcAft>
                <a:spcPts val="0"/>
              </a:spcAft>
              <a:defRPr/>
            </a:pPr>
            <a:endParaRPr lang="en-US" sz="3600" dirty="0">
              <a:solidFill>
                <a:schemeClr val="bg2"/>
              </a:solidFill>
              <a:latin typeface="Times New Roman" pitchFamily="18" charset="0"/>
              <a:cs typeface="+mn-cs"/>
            </a:endParaRPr>
          </a:p>
        </p:txBody>
      </p:sp>
      <p:sp>
        <p:nvSpPr>
          <p:cNvPr id="245765" name="Text Box 1029"/>
          <p:cNvSpPr txBox="1">
            <a:spLocks noChangeArrowheads="1"/>
          </p:cNvSpPr>
          <p:nvPr/>
        </p:nvSpPr>
        <p:spPr bwMode="auto">
          <a:xfrm>
            <a:off x="3643313" y="3352800"/>
            <a:ext cx="5143500" cy="1446213"/>
          </a:xfrm>
          <a:prstGeom prst="rect">
            <a:avLst/>
          </a:prstGeom>
          <a:gradFill rotWithShape="0">
            <a:gsLst>
              <a:gs pos="0">
                <a:schemeClr val="tx1">
                  <a:gamma/>
                  <a:shade val="46275"/>
                  <a:invGamma/>
                </a:schemeClr>
              </a:gs>
              <a:gs pos="50000">
                <a:schemeClr val="tx1"/>
              </a:gs>
              <a:gs pos="100000">
                <a:schemeClr val="tx1">
                  <a:gamma/>
                  <a:shade val="46275"/>
                  <a:invGamma/>
                </a:schemeClr>
              </a:gs>
            </a:gsLst>
            <a:lin ang="2700000" scaled="1"/>
          </a:gradFill>
          <a:ln w="28575">
            <a:solidFill>
              <a:schemeClr val="tx1"/>
            </a:solidFill>
            <a:miter lim="800000"/>
            <a:headEnd/>
            <a:tailEnd/>
          </a:ln>
          <a:effectLst/>
        </p:spPr>
        <p:txBody>
          <a:bodyPr>
            <a:spAutoFit/>
          </a:bodyPr>
          <a:lstStyle/>
          <a:p>
            <a:pPr algn="ctr" fontAlgn="auto">
              <a:spcBef>
                <a:spcPts val="0"/>
              </a:spcBef>
              <a:spcAft>
                <a:spcPts val="0"/>
              </a:spcAft>
              <a:defRPr/>
            </a:pPr>
            <a:r>
              <a:rPr lang="tr-TR" sz="3200" b="1" dirty="0">
                <a:solidFill>
                  <a:srgbClr val="800000"/>
                </a:solidFill>
                <a:latin typeface="Calibri" pitchFamily="34" charset="0"/>
                <a:cs typeface="+mn-cs"/>
              </a:rPr>
              <a:t>Gebeliğe bağlı nedenlerle</a:t>
            </a:r>
          </a:p>
          <a:p>
            <a:pPr algn="ctr" fontAlgn="auto">
              <a:spcBef>
                <a:spcPts val="0"/>
              </a:spcBef>
              <a:spcAft>
                <a:spcPts val="0"/>
              </a:spcAft>
              <a:defRPr/>
            </a:pPr>
            <a:endParaRPr lang="tr-TR" sz="600" b="1" dirty="0">
              <a:solidFill>
                <a:srgbClr val="800000"/>
              </a:solidFill>
              <a:latin typeface="Calibri" pitchFamily="34" charset="0"/>
              <a:cs typeface="+mn-cs"/>
            </a:endParaRPr>
          </a:p>
          <a:p>
            <a:pPr algn="ctr" fontAlgn="auto">
              <a:spcBef>
                <a:spcPts val="0"/>
              </a:spcBef>
              <a:spcAft>
                <a:spcPts val="0"/>
              </a:spcAft>
              <a:defRPr/>
            </a:pPr>
            <a:endParaRPr lang="tr-TR" sz="600" b="1" dirty="0">
              <a:solidFill>
                <a:srgbClr val="800000"/>
              </a:solidFill>
              <a:latin typeface="Calibri" pitchFamily="34" charset="0"/>
              <a:cs typeface="+mn-cs"/>
            </a:endParaRPr>
          </a:p>
          <a:p>
            <a:pPr algn="ctr" fontAlgn="auto">
              <a:spcBef>
                <a:spcPts val="0"/>
              </a:spcBef>
              <a:spcAft>
                <a:spcPts val="0"/>
              </a:spcAft>
              <a:defRPr/>
            </a:pPr>
            <a:r>
              <a:rPr lang="tr-TR" sz="4400" b="1" dirty="0">
                <a:solidFill>
                  <a:srgbClr val="800000"/>
                </a:solidFill>
                <a:latin typeface="Calibri" pitchFamily="34" charset="0"/>
                <a:cs typeface="+mn-cs"/>
              </a:rPr>
              <a:t>1  Kadın</a:t>
            </a:r>
            <a:endParaRPr lang="en-US" sz="4400" b="1" dirty="0">
              <a:solidFill>
                <a:srgbClr val="800000"/>
              </a:solidFill>
              <a:latin typeface="Calibri" pitchFamily="34" charset="0"/>
              <a:cs typeface="+mn-cs"/>
            </a:endParaRPr>
          </a:p>
        </p:txBody>
      </p:sp>
      <p:graphicFrame>
        <p:nvGraphicFramePr>
          <p:cNvPr id="437248" name="Object 2"/>
          <p:cNvGraphicFramePr>
            <a:graphicFrameLocks noChangeAspect="1"/>
          </p:cNvGraphicFramePr>
          <p:nvPr/>
        </p:nvGraphicFramePr>
        <p:xfrm>
          <a:off x="304800" y="533400"/>
          <a:ext cx="2514600" cy="5824538"/>
        </p:xfrm>
        <a:graphic>
          <a:graphicData uri="http://schemas.openxmlformats.org/presentationml/2006/ole">
            <mc:AlternateContent xmlns:mc="http://schemas.openxmlformats.org/markup-compatibility/2006">
              <mc:Choice xmlns:v="urn:schemas-microsoft-com:vml" Requires="v">
                <p:oleObj spid="_x0000_s10563" name="Klip" r:id="rId4" imgW="11144250" imgH="23974425" progId="">
                  <p:embed/>
                </p:oleObj>
              </mc:Choice>
              <mc:Fallback>
                <p:oleObj name="Klip" r:id="rId4" imgW="11144250" imgH="23974425" progId="">
                  <p:embed/>
                  <p:pic>
                    <p:nvPicPr>
                      <p:cNvPr id="0" name="Picture 2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
                        <a:ext cx="2514600" cy="582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Date Placeholder 6"/>
          <p:cNvSpPr>
            <a:spLocks noGrp="1"/>
          </p:cNvSpPr>
          <p:nvPr>
            <p:ph type="dt" sz="quarter" idx="10"/>
          </p:nvPr>
        </p:nvSpPr>
        <p:spPr>
          <a:xfrm>
            <a:off x="357188" y="6472238"/>
            <a:ext cx="1905000" cy="457200"/>
          </a:xfrm>
        </p:spPr>
        <p:txBody>
          <a:bodyPr/>
          <a:lstStyle/>
          <a:p>
            <a:pPr fontAlgn="base">
              <a:spcBef>
                <a:spcPct val="0"/>
              </a:spcBef>
              <a:spcAft>
                <a:spcPct val="0"/>
              </a:spcAft>
              <a:defRPr/>
            </a:pPr>
            <a:fld id="{2ECCC963-1EAF-4181-8C6C-D2C212BA0715}" type="datetime1">
              <a:rPr lang="tr-TR" smtClean="0">
                <a:latin typeface="Calibri" pitchFamily="34" charset="0"/>
              </a:rPr>
              <a:pPr fontAlgn="base">
                <a:spcBef>
                  <a:spcPct val="0"/>
                </a:spcBef>
                <a:spcAft>
                  <a:spcPct val="0"/>
                </a:spcAft>
                <a:defRPr/>
              </a:pPr>
              <a:t>20.05.2019</a:t>
            </a:fld>
            <a:endParaRPr lang="tr-TR">
              <a:latin typeface="Calibri" pitchFamily="34" charset="0"/>
              <a:cs typeface="Calibri" pitchFamily="34" charset="0"/>
            </a:endParaRPr>
          </a:p>
        </p:txBody>
      </p:sp>
      <p:sp>
        <p:nvSpPr>
          <p:cNvPr id="5129" name="Slide Number Placeholder 7"/>
          <p:cNvSpPr>
            <a:spLocks noGrp="1"/>
          </p:cNvSpPr>
          <p:nvPr>
            <p:ph type="sldNum" sz="quarter" idx="12"/>
          </p:nvPr>
        </p:nvSpPr>
        <p:spPr>
          <a:xfrm>
            <a:off x="7024688" y="6500813"/>
            <a:ext cx="1905000" cy="457200"/>
          </a:xfrm>
        </p:spPr>
        <p:txBody>
          <a:bodyPr/>
          <a:lstStyle/>
          <a:p>
            <a:pPr fontAlgn="base">
              <a:spcBef>
                <a:spcPct val="0"/>
              </a:spcBef>
              <a:spcAft>
                <a:spcPct val="0"/>
              </a:spcAft>
              <a:defRPr/>
            </a:pPr>
            <a:fld id="{E43B6901-EB72-4656-8BD6-4883A0261C56}" type="slidenum">
              <a:rPr lang="tr-TR" smtClean="0">
                <a:latin typeface="Calibri" pitchFamily="34" charset="0"/>
                <a:cs typeface="Calibri" pitchFamily="34" charset="0"/>
              </a:rPr>
              <a:pPr fontAlgn="base">
                <a:spcBef>
                  <a:spcPct val="0"/>
                </a:spcBef>
                <a:spcAft>
                  <a:spcPct val="0"/>
                </a:spcAft>
                <a:defRPr/>
              </a:pPr>
              <a:t>71</a:t>
            </a:fld>
            <a:endParaRPr lang="tr-TR">
              <a:latin typeface="Calibri" pitchFamily="34" charset="0"/>
              <a:cs typeface="Calibri" pitchFamily="34" charset="0"/>
            </a:endParaRPr>
          </a:p>
        </p:txBody>
      </p:sp>
      <p:sp>
        <p:nvSpPr>
          <p:cNvPr id="5130" name="Footer Placeholder 8"/>
          <p:cNvSpPr>
            <a:spLocks noGrp="1"/>
          </p:cNvSpPr>
          <p:nvPr>
            <p:ph type="ftr" sz="quarter" idx="11"/>
          </p:nvPr>
        </p:nvSpPr>
        <p:spPr>
          <a:xfrm>
            <a:off x="3676650" y="6472238"/>
            <a:ext cx="2895600" cy="457200"/>
          </a:xfrm>
        </p:spPr>
        <p:txBody>
          <a:bodyPr/>
          <a:lstStyle/>
          <a:p>
            <a:pPr fontAlgn="base">
              <a:spcBef>
                <a:spcPct val="0"/>
              </a:spcBef>
              <a:spcAft>
                <a:spcPct val="0"/>
              </a:spcAft>
              <a:defRPr/>
            </a:pPr>
            <a:r>
              <a:rPr lang="tr-TR" dirty="0">
                <a:solidFill>
                  <a:schemeClr val="accent2">
                    <a:lumMod val="60000"/>
                    <a:lumOff val="40000"/>
                  </a:schemeClr>
                </a:solidFill>
                <a:latin typeface="Calibri" pitchFamily="34" charset="0"/>
                <a:cs typeface="Calibri" pitchFamily="34" charset="0"/>
              </a:rPr>
              <a:t>www.ahmetsaltik.net </a:t>
            </a:r>
          </a:p>
        </p:txBody>
      </p:sp>
    </p:spTree>
  </p:cSld>
  <p:clrMapOvr>
    <a:overrideClrMapping bg1="dk2" tx1="lt1" bg2="dk1" tx2="lt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slide(fromTop)">
                                      <p:cBhvr>
                                        <p:cTn id="7" dur="500"/>
                                        <p:tgtEl>
                                          <p:spTgt spid="24576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245763"/>
                                        </p:tgtEl>
                                        <p:attrNameLst>
                                          <p:attrName>style.visibility</p:attrName>
                                        </p:attrNameLst>
                                      </p:cBhvr>
                                      <p:to>
                                        <p:strVal val="visible"/>
                                      </p:to>
                                    </p:set>
                                    <p:anim calcmode="lin" valueType="num">
                                      <p:cBhvr>
                                        <p:cTn id="12" dur="500" fill="hold"/>
                                        <p:tgtEl>
                                          <p:spTgt spid="245763"/>
                                        </p:tgtEl>
                                        <p:attrNameLst>
                                          <p:attrName>ppt_x</p:attrName>
                                        </p:attrNameLst>
                                      </p:cBhvr>
                                      <p:tavLst>
                                        <p:tav tm="0">
                                          <p:val>
                                            <p:strVal val="#ppt_x"/>
                                          </p:val>
                                        </p:tav>
                                        <p:tav tm="100000">
                                          <p:val>
                                            <p:strVal val="#ppt_x"/>
                                          </p:val>
                                        </p:tav>
                                      </p:tavLst>
                                    </p:anim>
                                    <p:anim calcmode="lin" valueType="num">
                                      <p:cBhvr>
                                        <p:cTn id="13" dur="500" fill="hold"/>
                                        <p:tgtEl>
                                          <p:spTgt spid="245763"/>
                                        </p:tgtEl>
                                        <p:attrNameLst>
                                          <p:attrName>ppt_y</p:attrName>
                                        </p:attrNameLst>
                                      </p:cBhvr>
                                      <p:tavLst>
                                        <p:tav tm="0">
                                          <p:val>
                                            <p:strVal val="#ppt_y-#ppt_h/2"/>
                                          </p:val>
                                        </p:tav>
                                        <p:tav tm="100000">
                                          <p:val>
                                            <p:strVal val="#ppt_y"/>
                                          </p:val>
                                        </p:tav>
                                      </p:tavLst>
                                    </p:anim>
                                    <p:anim calcmode="lin" valueType="num">
                                      <p:cBhvr>
                                        <p:cTn id="14" dur="500" fill="hold"/>
                                        <p:tgtEl>
                                          <p:spTgt spid="245763"/>
                                        </p:tgtEl>
                                        <p:attrNameLst>
                                          <p:attrName>ppt_w</p:attrName>
                                        </p:attrNameLst>
                                      </p:cBhvr>
                                      <p:tavLst>
                                        <p:tav tm="0">
                                          <p:val>
                                            <p:strVal val="#ppt_w"/>
                                          </p:val>
                                        </p:tav>
                                        <p:tav tm="100000">
                                          <p:val>
                                            <p:strVal val="#ppt_w"/>
                                          </p:val>
                                        </p:tav>
                                      </p:tavLst>
                                    </p:anim>
                                    <p:anim calcmode="lin" valueType="num">
                                      <p:cBhvr>
                                        <p:cTn id="15" dur="500" fill="hold"/>
                                        <p:tgtEl>
                                          <p:spTgt spid="245763"/>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grpId="0" nodeType="clickEffect">
                                  <p:stCondLst>
                                    <p:cond delay="0"/>
                                  </p:stCondLst>
                                  <p:childTnLst>
                                    <p:set>
                                      <p:cBhvr>
                                        <p:cTn id="19" dur="1" fill="hold">
                                          <p:stCondLst>
                                            <p:cond delay="0"/>
                                          </p:stCondLst>
                                        </p:cTn>
                                        <p:tgtEl>
                                          <p:spTgt spid="245765"/>
                                        </p:tgtEl>
                                        <p:attrNameLst>
                                          <p:attrName>style.visibility</p:attrName>
                                        </p:attrNameLst>
                                      </p:cBhvr>
                                      <p:to>
                                        <p:strVal val="visible"/>
                                      </p:to>
                                    </p:set>
                                    <p:anim calcmode="lin" valueType="num">
                                      <p:cBhvr>
                                        <p:cTn id="20" dur="500" fill="hold"/>
                                        <p:tgtEl>
                                          <p:spTgt spid="245765"/>
                                        </p:tgtEl>
                                        <p:attrNameLst>
                                          <p:attrName>ppt_x</p:attrName>
                                        </p:attrNameLst>
                                      </p:cBhvr>
                                      <p:tavLst>
                                        <p:tav tm="0">
                                          <p:val>
                                            <p:strVal val="#ppt_x"/>
                                          </p:val>
                                        </p:tav>
                                        <p:tav tm="100000">
                                          <p:val>
                                            <p:strVal val="#ppt_x"/>
                                          </p:val>
                                        </p:tav>
                                      </p:tavLst>
                                    </p:anim>
                                    <p:anim calcmode="lin" valueType="num">
                                      <p:cBhvr>
                                        <p:cTn id="21" dur="500" fill="hold"/>
                                        <p:tgtEl>
                                          <p:spTgt spid="245765"/>
                                        </p:tgtEl>
                                        <p:attrNameLst>
                                          <p:attrName>ppt_y</p:attrName>
                                        </p:attrNameLst>
                                      </p:cBhvr>
                                      <p:tavLst>
                                        <p:tav tm="0">
                                          <p:val>
                                            <p:strVal val="#ppt_y-#ppt_h/2"/>
                                          </p:val>
                                        </p:tav>
                                        <p:tav tm="100000">
                                          <p:val>
                                            <p:strVal val="#ppt_y"/>
                                          </p:val>
                                        </p:tav>
                                      </p:tavLst>
                                    </p:anim>
                                    <p:anim calcmode="lin" valueType="num">
                                      <p:cBhvr>
                                        <p:cTn id="22" dur="500" fill="hold"/>
                                        <p:tgtEl>
                                          <p:spTgt spid="245765"/>
                                        </p:tgtEl>
                                        <p:attrNameLst>
                                          <p:attrName>ppt_w</p:attrName>
                                        </p:attrNameLst>
                                      </p:cBhvr>
                                      <p:tavLst>
                                        <p:tav tm="0">
                                          <p:val>
                                            <p:strVal val="#ppt_w"/>
                                          </p:val>
                                        </p:tav>
                                        <p:tav tm="100000">
                                          <p:val>
                                            <p:strVal val="#ppt_w"/>
                                          </p:val>
                                        </p:tav>
                                      </p:tavLst>
                                    </p:anim>
                                    <p:anim calcmode="lin" valueType="num">
                                      <p:cBhvr>
                                        <p:cTn id="23" dur="500" fill="hold"/>
                                        <p:tgtEl>
                                          <p:spTgt spid="245765"/>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245764"/>
                                        </p:tgtEl>
                                        <p:attrNameLst>
                                          <p:attrName>style.visibility</p:attrName>
                                        </p:attrNameLst>
                                      </p:cBhvr>
                                      <p:to>
                                        <p:strVal val="visible"/>
                                      </p:to>
                                    </p:set>
                                    <p:anim calcmode="lin" valueType="num">
                                      <p:cBhvr>
                                        <p:cTn id="28" dur="500" fill="hold"/>
                                        <p:tgtEl>
                                          <p:spTgt spid="245764"/>
                                        </p:tgtEl>
                                        <p:attrNameLst>
                                          <p:attrName>ppt_w</p:attrName>
                                        </p:attrNameLst>
                                      </p:cBhvr>
                                      <p:tavLst>
                                        <p:tav tm="0">
                                          <p:val>
                                            <p:strVal val="2/3*#ppt_w"/>
                                          </p:val>
                                        </p:tav>
                                        <p:tav tm="100000">
                                          <p:val>
                                            <p:strVal val="#ppt_w"/>
                                          </p:val>
                                        </p:tav>
                                      </p:tavLst>
                                    </p:anim>
                                    <p:anim calcmode="lin" valueType="num">
                                      <p:cBhvr>
                                        <p:cTn id="29" dur="500" fill="hold"/>
                                        <p:tgtEl>
                                          <p:spTgt spid="245764"/>
                                        </p:tgtEl>
                                        <p:attrNameLst>
                                          <p:attrName>ppt_h</p:attrName>
                                        </p:attrNameLst>
                                      </p:cBhvr>
                                      <p:tavLst>
                                        <p:tav tm="0">
                                          <p:val>
                                            <p:strVal val="2/3*#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437248"/>
                                        </p:tgtEl>
                                        <p:attrNameLst>
                                          <p:attrName>style.visibility</p:attrName>
                                        </p:attrNameLst>
                                      </p:cBhvr>
                                      <p:to>
                                        <p:strVal val="visible"/>
                                      </p:to>
                                    </p:set>
                                    <p:anim calcmode="lin" valueType="num">
                                      <p:cBhvr additive="base">
                                        <p:cTn id="34" dur="500" fill="hold"/>
                                        <p:tgtEl>
                                          <p:spTgt spid="437248"/>
                                        </p:tgtEl>
                                        <p:attrNameLst>
                                          <p:attrName>ppt_x</p:attrName>
                                        </p:attrNameLst>
                                      </p:cBhvr>
                                      <p:tavLst>
                                        <p:tav tm="0">
                                          <p:val>
                                            <p:strVal val="0-#ppt_w/2"/>
                                          </p:val>
                                        </p:tav>
                                        <p:tav tm="100000">
                                          <p:val>
                                            <p:strVal val="#ppt_x"/>
                                          </p:val>
                                        </p:tav>
                                      </p:tavLst>
                                    </p:anim>
                                    <p:anim calcmode="lin" valueType="num">
                                      <p:cBhvr additive="base">
                                        <p:cTn id="35" dur="500" fill="hold"/>
                                        <p:tgtEl>
                                          <p:spTgt spid="4372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animBg="1" autoUpdateAnimBg="0"/>
      <p:bldP spid="245763" grpId="0" animBg="1" autoUpdateAnimBg="0"/>
      <p:bldP spid="245764" grpId="0" animBg="1" autoUpdateAnimBg="0"/>
      <p:bldP spid="245765"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0706" name="Title 1"/>
          <p:cNvSpPr>
            <a:spLocks noGrp="1"/>
          </p:cNvSpPr>
          <p:nvPr>
            <p:ph type="title"/>
          </p:nvPr>
        </p:nvSpPr>
        <p:spPr>
          <a:xfrm>
            <a:off x="0" y="142875"/>
            <a:ext cx="9144000" cy="714375"/>
          </a:xfrm>
        </p:spPr>
        <p:txBody>
          <a:bodyPr/>
          <a:lstStyle/>
          <a:p>
            <a:pPr>
              <a:lnSpc>
                <a:spcPct val="80000"/>
              </a:lnSpc>
            </a:pPr>
            <a:r>
              <a:rPr lang="tr-TR" b="1" u="sng" dirty="0">
                <a:solidFill>
                  <a:srgbClr val="003300"/>
                </a:solidFill>
              </a:rPr>
              <a:t>World </a:t>
            </a:r>
            <a:r>
              <a:rPr lang="tr-TR" b="1" u="sng" dirty="0" err="1">
                <a:solidFill>
                  <a:srgbClr val="003300"/>
                </a:solidFill>
              </a:rPr>
              <a:t>population</a:t>
            </a:r>
            <a:r>
              <a:rPr lang="tr-TR" b="1" u="sng" dirty="0">
                <a:solidFill>
                  <a:srgbClr val="003300"/>
                </a:solidFill>
              </a:rPr>
              <a:t> </a:t>
            </a:r>
            <a:r>
              <a:rPr lang="tr-TR" b="1" u="sng" dirty="0" err="1">
                <a:solidFill>
                  <a:srgbClr val="003300"/>
                </a:solidFill>
              </a:rPr>
              <a:t>characteristics</a:t>
            </a:r>
            <a:endParaRPr lang="tr-TR" b="1" u="sng" dirty="0">
              <a:solidFill>
                <a:srgbClr val="003300"/>
              </a:solidFill>
            </a:endParaRPr>
          </a:p>
        </p:txBody>
      </p:sp>
      <p:sp>
        <p:nvSpPr>
          <p:cNvPr id="4" name="Date Placeholder 3"/>
          <p:cNvSpPr>
            <a:spLocks noGrp="1"/>
          </p:cNvSpPr>
          <p:nvPr>
            <p:ph type="dt" sz="quarter" idx="10"/>
          </p:nvPr>
        </p:nvSpPr>
        <p:spPr>
          <a:xfrm>
            <a:off x="0" y="6564313"/>
            <a:ext cx="2133600" cy="365125"/>
          </a:xfrm>
        </p:spPr>
        <p:txBody>
          <a:bodyPr/>
          <a:lstStyle/>
          <a:p>
            <a:pPr>
              <a:defRPr/>
            </a:pPr>
            <a:fld id="{561A8DF2-8581-400C-BE8F-4D33D76E0BDF}" type="datetime1">
              <a:rPr lang="tr-TR" sz="1400" smtClean="0">
                <a:solidFill>
                  <a:schemeClr val="tx1"/>
                </a:solidFill>
              </a:rPr>
              <a:pPr>
                <a:defRPr/>
              </a:pPr>
              <a:t>20.05.2019</a:t>
            </a:fld>
            <a:endParaRPr lang="tr-TR" sz="1400">
              <a:solidFill>
                <a:schemeClr val="tx1"/>
              </a:solidFill>
            </a:endParaRPr>
          </a:p>
        </p:txBody>
      </p:sp>
      <p:sp>
        <p:nvSpPr>
          <p:cNvPr id="5" name="Footer Placeholder 4"/>
          <p:cNvSpPr>
            <a:spLocks noGrp="1"/>
          </p:cNvSpPr>
          <p:nvPr>
            <p:ph type="ftr" sz="quarter" idx="11"/>
          </p:nvPr>
        </p:nvSpPr>
        <p:spPr>
          <a:xfrm>
            <a:off x="3124200" y="6564313"/>
            <a:ext cx="2895600" cy="365125"/>
          </a:xfrm>
        </p:spPr>
        <p:txBody>
          <a:bodyPr/>
          <a:lstStyle/>
          <a:p>
            <a:pPr>
              <a:defRPr/>
            </a:pPr>
            <a:r>
              <a:rPr lang="tr-TR" sz="1400" dirty="0">
                <a:solidFill>
                  <a:schemeClr val="tx1"/>
                </a:solidFill>
                <a:hlinkClick r:id="rId2"/>
              </a:rPr>
              <a:t>www.ahmetsaltik.net</a:t>
            </a:r>
            <a:r>
              <a:rPr lang="tr-TR" sz="1400" dirty="0">
                <a:solidFill>
                  <a:schemeClr val="tx1"/>
                </a:solidFill>
              </a:rPr>
              <a:t> </a:t>
            </a:r>
          </a:p>
        </p:txBody>
      </p:sp>
      <p:sp>
        <p:nvSpPr>
          <p:cNvPr id="6" name="Slide Number Placeholder 5"/>
          <p:cNvSpPr>
            <a:spLocks noGrp="1"/>
          </p:cNvSpPr>
          <p:nvPr>
            <p:ph type="sldNum" sz="quarter" idx="12"/>
          </p:nvPr>
        </p:nvSpPr>
        <p:spPr>
          <a:xfrm>
            <a:off x="6938963" y="6564313"/>
            <a:ext cx="2133600" cy="365125"/>
          </a:xfrm>
        </p:spPr>
        <p:txBody>
          <a:bodyPr/>
          <a:lstStyle/>
          <a:p>
            <a:pPr>
              <a:defRPr/>
            </a:pPr>
            <a:fld id="{ADB8F116-D204-42BD-91D2-F3010703A9E8}" type="slidenum">
              <a:rPr lang="tr-TR" sz="1400" smtClean="0">
                <a:solidFill>
                  <a:schemeClr val="tx1"/>
                </a:solidFill>
              </a:rPr>
              <a:pPr>
                <a:defRPr/>
              </a:pPr>
              <a:t>72</a:t>
            </a:fld>
            <a:endParaRPr lang="tr-TR" sz="1400">
              <a:solidFill>
                <a:schemeClr val="tx1"/>
              </a:solidFill>
            </a:endParaRPr>
          </a:p>
        </p:txBody>
      </p:sp>
      <p:sp>
        <p:nvSpPr>
          <p:cNvPr id="13" name="Up-Down Arrow 12"/>
          <p:cNvSpPr/>
          <p:nvPr/>
        </p:nvSpPr>
        <p:spPr>
          <a:xfrm>
            <a:off x="4286248" y="1714488"/>
            <a:ext cx="484632" cy="4786346"/>
          </a:xfrm>
          <a:prstGeom prst="upDownArrow">
            <a:avLst/>
          </a:pr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rgbClr val="0033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31428761"/>
              </p:ext>
            </p:extLst>
          </p:nvPr>
        </p:nvGraphicFramePr>
        <p:xfrm>
          <a:off x="179512" y="908720"/>
          <a:ext cx="4032447" cy="5643417"/>
        </p:xfrm>
        <a:graphic>
          <a:graphicData uri="http://schemas.openxmlformats.org/drawingml/2006/table">
            <a:tbl>
              <a:tblPr/>
              <a:tblGrid>
                <a:gridCol w="993269">
                  <a:extLst>
                    <a:ext uri="{9D8B030D-6E8A-4147-A177-3AD203B41FA5}">
                      <a16:colId xmlns:a16="http://schemas.microsoft.com/office/drawing/2014/main" val="20000"/>
                    </a:ext>
                  </a:extLst>
                </a:gridCol>
                <a:gridCol w="1695029">
                  <a:extLst>
                    <a:ext uri="{9D8B030D-6E8A-4147-A177-3AD203B41FA5}">
                      <a16:colId xmlns:a16="http://schemas.microsoft.com/office/drawing/2014/main" val="20001"/>
                    </a:ext>
                  </a:extLst>
                </a:gridCol>
                <a:gridCol w="1344149">
                  <a:extLst>
                    <a:ext uri="{9D8B030D-6E8A-4147-A177-3AD203B41FA5}">
                      <a16:colId xmlns:a16="http://schemas.microsoft.com/office/drawing/2014/main" val="20002"/>
                    </a:ext>
                  </a:extLst>
                </a:gridCol>
              </a:tblGrid>
              <a:tr h="684157">
                <a:tc>
                  <a:txBody>
                    <a:bodyPr/>
                    <a:lstStyle/>
                    <a:p>
                      <a:pPr algn="ctr"/>
                      <a:r>
                        <a:rPr lang="tr-TR" sz="1600" dirty="0">
                          <a:effectLst/>
                        </a:rPr>
                        <a:t>Overall</a:t>
                      </a:r>
                      <a:br>
                        <a:rPr lang="tr-TR" sz="1600" dirty="0">
                          <a:effectLst/>
                        </a:rPr>
                      </a:br>
                      <a:r>
                        <a:rPr lang="tr-TR" sz="1600" dirty="0">
                          <a:effectLst/>
                        </a:rPr>
                        <a:t>rank</a:t>
                      </a:r>
                    </a:p>
                  </a:txBody>
                  <a:tcPr marL="52627" marR="92098" marT="26314" marB="26314">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2F2F2"/>
                    </a:solidFill>
                  </a:tcPr>
                </a:tc>
                <a:tc>
                  <a:txBody>
                    <a:bodyPr/>
                    <a:lstStyle/>
                    <a:p>
                      <a:pPr algn="ctr"/>
                      <a:r>
                        <a:rPr lang="tr-TR" sz="1600" dirty="0">
                          <a:effectLst/>
                        </a:rPr>
                        <a:t>Country</a:t>
                      </a:r>
                    </a:p>
                  </a:txBody>
                  <a:tcPr marL="52627" marR="92098" marT="26314" marB="26314">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2F2F2"/>
                    </a:solidFill>
                  </a:tcPr>
                </a:tc>
                <a:tc>
                  <a:txBody>
                    <a:bodyPr/>
                    <a:lstStyle/>
                    <a:p>
                      <a:pPr algn="ctr"/>
                      <a:r>
                        <a:rPr lang="tr-TR" sz="1600">
                          <a:effectLst/>
                        </a:rPr>
                        <a:t>Overall life</a:t>
                      </a:r>
                      <a:br>
                        <a:rPr lang="tr-TR" sz="1600">
                          <a:effectLst/>
                        </a:rPr>
                      </a:br>
                      <a:r>
                        <a:rPr lang="tr-TR" sz="1600">
                          <a:effectLst/>
                        </a:rPr>
                        <a:t>expectancy</a:t>
                      </a:r>
                    </a:p>
                  </a:txBody>
                  <a:tcPr marL="52627" marR="92098" marT="26314" marB="26314">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10510">
                <a:tc>
                  <a:txBody>
                    <a:bodyPr/>
                    <a:lstStyle/>
                    <a:p>
                      <a:r>
                        <a:rPr lang="tr-TR" sz="1600" dirty="0">
                          <a:effectLst/>
                        </a:rPr>
                        <a:t>1</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 </a:t>
                      </a:r>
                      <a:r>
                        <a:rPr lang="tr-TR" sz="1600" u="none" strike="noStrike" dirty="0">
                          <a:solidFill>
                            <a:srgbClr val="0B0080"/>
                          </a:solidFill>
                          <a:effectLst/>
                          <a:hlinkClick r:id="rId3" tooltip="Japan"/>
                        </a:rPr>
                        <a:t>Japan</a:t>
                      </a:r>
                      <a:endParaRPr lang="tr-TR" sz="1600" dirty="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83</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368392">
                <a:tc>
                  <a:txBody>
                    <a:bodyPr/>
                    <a:lstStyle/>
                    <a:p>
                      <a:r>
                        <a:rPr lang="tr-TR" sz="1600" dirty="0">
                          <a:effectLst/>
                        </a:rPr>
                        <a:t>1</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 </a:t>
                      </a:r>
                      <a:r>
                        <a:rPr lang="tr-TR" sz="1600" u="none" strike="noStrike" dirty="0">
                          <a:solidFill>
                            <a:srgbClr val="0B0080"/>
                          </a:solidFill>
                          <a:effectLst/>
                          <a:hlinkClick r:id="rId4" tooltip="Switzerland"/>
                        </a:rPr>
                        <a:t>Switzerland</a:t>
                      </a:r>
                      <a:endParaRPr lang="tr-TR" sz="1600" dirty="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83</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368392">
                <a:tc>
                  <a:txBody>
                    <a:bodyPr/>
                    <a:lstStyle/>
                    <a:p>
                      <a:r>
                        <a:rPr lang="tr-TR" sz="1600" dirty="0">
                          <a:effectLst/>
                        </a:rPr>
                        <a:t>1</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 </a:t>
                      </a:r>
                      <a:r>
                        <a:rPr lang="tr-TR" sz="1600" u="none" strike="noStrike" dirty="0">
                          <a:solidFill>
                            <a:srgbClr val="0B0080"/>
                          </a:solidFill>
                          <a:effectLst/>
                          <a:hlinkClick r:id="rId5" tooltip="San Marino"/>
                        </a:rPr>
                        <a:t>San Marino</a:t>
                      </a:r>
                      <a:endParaRPr lang="tr-TR" sz="1600" dirty="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83</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 </a:t>
                      </a:r>
                      <a:r>
                        <a:rPr lang="tr-TR" sz="1600" u="none" strike="noStrike" dirty="0">
                          <a:solidFill>
                            <a:srgbClr val="0B0080"/>
                          </a:solidFill>
                          <a:effectLst/>
                          <a:hlinkClick r:id="rId6" tooltip="France"/>
                        </a:rPr>
                        <a:t>France</a:t>
                      </a:r>
                      <a:endParaRPr lang="tr-TR" sz="1600" dirty="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 </a:t>
                      </a:r>
                      <a:r>
                        <a:rPr lang="tr-TR" sz="1600" u="none" strike="noStrike" dirty="0">
                          <a:solidFill>
                            <a:srgbClr val="0B0080"/>
                          </a:solidFill>
                          <a:effectLst/>
                          <a:hlinkClick r:id="rId7" tooltip="Andorra"/>
                        </a:rPr>
                        <a:t>Andorra</a:t>
                      </a:r>
                      <a:endParaRPr lang="tr-TR" sz="1600" dirty="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8" tooltip="Spain"/>
                        </a:rPr>
                        <a:t>Spain</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9" tooltip="Monaco"/>
                        </a:rPr>
                        <a:t>Monaco</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r h="368392">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10" tooltip="Luxembourg"/>
                        </a:rPr>
                        <a:t>Luxembourg</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11" tooltip="Italy"/>
                        </a:rPr>
                        <a:t>Italy</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9"/>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12" tooltip="Singapore"/>
                        </a:rPr>
                        <a:t>Singapore</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13" tooltip="Australia"/>
                        </a:rPr>
                        <a:t>Australia</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1"/>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14" tooltip="Israel"/>
                        </a:rPr>
                        <a:t>Israel</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2"/>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15" tooltip="Sweden"/>
                        </a:rPr>
                        <a:t>Sweden</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3"/>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16" tooltip="Canada"/>
                        </a:rPr>
                        <a:t>Canada</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4"/>
                  </a:ext>
                </a:extLst>
              </a:tr>
              <a:tr h="210510">
                <a:tc>
                  <a:txBody>
                    <a:bodyPr/>
                    <a:lstStyle/>
                    <a:p>
                      <a:r>
                        <a:rPr lang="tr-TR" sz="1600">
                          <a:effectLst/>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a:effectLst/>
                        </a:rPr>
                        <a:t> </a:t>
                      </a:r>
                      <a:r>
                        <a:rPr lang="tr-TR" sz="1600" u="none" strike="noStrike">
                          <a:solidFill>
                            <a:srgbClr val="0B0080"/>
                          </a:solidFill>
                          <a:effectLst/>
                          <a:hlinkClick r:id="rId17" tooltip="Iceland"/>
                        </a:rPr>
                        <a:t>Iceland</a:t>
                      </a:r>
                      <a:endParaRPr lang="tr-TR" sz="1600">
                        <a:effectLst/>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r>
                        <a:rPr lang="tr-TR" sz="1600" dirty="0">
                          <a:effectLst/>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5"/>
                  </a:ext>
                </a:extLst>
              </a:tr>
              <a:tr h="210510">
                <a:tc>
                  <a:txBody>
                    <a:bodyPr/>
                    <a:lstStyle/>
                    <a:p>
                      <a:pPr algn="l"/>
                      <a:r>
                        <a:rPr lang="tr-TR" sz="1600" b="0" i="0">
                          <a:solidFill>
                            <a:srgbClr val="000000"/>
                          </a:solidFill>
                          <a:effectLst/>
                          <a:latin typeface="Arial"/>
                        </a:rPr>
                        <a:t>4</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tr-TR" sz="1600" b="0" i="0">
                          <a:solidFill>
                            <a:srgbClr val="000000"/>
                          </a:solidFill>
                          <a:effectLst/>
                          <a:latin typeface="Arial"/>
                        </a:rPr>
                        <a:t> </a:t>
                      </a:r>
                      <a:r>
                        <a:rPr lang="tr-TR" sz="1600" b="0" i="0" u="none" strike="noStrike">
                          <a:solidFill>
                            <a:srgbClr val="0B0080"/>
                          </a:solidFill>
                          <a:effectLst/>
                          <a:latin typeface="Arial"/>
                          <a:hlinkClick r:id="rId18" tooltip="Qatar"/>
                        </a:rPr>
                        <a:t>Qatar</a:t>
                      </a:r>
                      <a:endParaRPr lang="tr-TR" sz="1600" b="0" i="0">
                        <a:solidFill>
                          <a:srgbClr val="000000"/>
                        </a:solidFill>
                        <a:effectLst/>
                        <a:latin typeface="Arial"/>
                      </a:endParaRP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tc>
                  <a:txBody>
                    <a:bodyPr/>
                    <a:lstStyle/>
                    <a:p>
                      <a:pPr algn="l"/>
                      <a:r>
                        <a:rPr lang="tr-TR" sz="1600" b="0" i="0" dirty="0">
                          <a:solidFill>
                            <a:srgbClr val="000000"/>
                          </a:solidFill>
                          <a:effectLst/>
                          <a:latin typeface="Arial"/>
                        </a:rPr>
                        <a:t>82</a:t>
                      </a:r>
                    </a:p>
                  </a:txBody>
                  <a:tcPr marL="52627" marR="52627" marT="26314" marB="26314"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12918904"/>
              </p:ext>
            </p:extLst>
          </p:nvPr>
        </p:nvGraphicFramePr>
        <p:xfrm>
          <a:off x="4860031" y="1167155"/>
          <a:ext cx="4176465" cy="5157216"/>
        </p:xfrm>
        <a:graphic>
          <a:graphicData uri="http://schemas.openxmlformats.org/drawingml/2006/table">
            <a:tbl>
              <a:tblPr/>
              <a:tblGrid>
                <a:gridCol w="72009">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5070157">
                <a:tc>
                  <a:txBody>
                    <a:bodyPr/>
                    <a:lstStyle/>
                    <a:p>
                      <a:pPr algn="l" fontAlgn="ctr">
                        <a:buFont typeface="Arial"/>
                        <a:buChar char="•"/>
                      </a:pPr>
                      <a:endParaRPr lang="tr-TR" sz="2400" dirty="0">
                        <a:effectLst/>
                      </a:endParaRPr>
                    </a:p>
                  </a:txBody>
                  <a:tcPr marL="0" marR="0" marT="0" marB="0">
                    <a:lnL w="7620" cap="flat" cmpd="sng" algn="ctr">
                      <a:solidFill>
                        <a:srgbClr val="E4E2E3"/>
                      </a:solidFill>
                      <a:prstDash val="solid"/>
                      <a:round/>
                      <a:headEnd type="none" w="med" len="med"/>
                      <a:tailEnd type="none" w="med" len="med"/>
                    </a:lnL>
                    <a:lnR w="7620" cap="flat" cmpd="sng" algn="ctr">
                      <a:solidFill>
                        <a:srgbClr val="E4E2E3"/>
                      </a:solidFill>
                      <a:prstDash val="solid"/>
                      <a:round/>
                      <a:headEnd type="none" w="med" len="med"/>
                      <a:tailEnd type="none" w="med" len="med"/>
                    </a:lnR>
                    <a:lnT w="7620" cap="flat" cmpd="sng" algn="ctr">
                      <a:solidFill>
                        <a:srgbClr val="E4E2E3"/>
                      </a:solidFill>
                      <a:prstDash val="solid"/>
                      <a:round/>
                      <a:headEnd type="none" w="med" len="med"/>
                      <a:tailEnd type="none" w="med" len="med"/>
                    </a:lnT>
                    <a:lnB w="7620" cap="flat" cmpd="sng" algn="ctr">
                      <a:solidFill>
                        <a:srgbClr val="E4E2E3"/>
                      </a:solidFill>
                      <a:prstDash val="solid"/>
                      <a:round/>
                      <a:headEnd type="none" w="med" len="med"/>
                      <a:tailEnd type="none" w="med" len="med"/>
                    </a:lnB>
                    <a:solidFill>
                      <a:srgbClr val="FFFF00"/>
                    </a:solidFill>
                  </a:tcPr>
                </a:tc>
                <a:tc>
                  <a:txBody>
                    <a:bodyPr/>
                    <a:lstStyle/>
                    <a:p>
                      <a:pPr algn="l" fontAlgn="ctr">
                        <a:buFont typeface="Arial"/>
                        <a:buNone/>
                      </a:pPr>
                      <a:r>
                        <a:rPr lang="tr-TR" sz="2400" b="1" dirty="0">
                          <a:solidFill>
                            <a:srgbClr val="0000CC"/>
                          </a:solidFill>
                          <a:effectLst/>
                        </a:rPr>
                        <a:t>Country</a:t>
                      </a:r>
                    </a:p>
                    <a:p>
                      <a:pPr algn="l" fontAlgn="ctr">
                        <a:buFont typeface="Arial"/>
                        <a:buNone/>
                      </a:pPr>
                      <a:endParaRPr lang="tr-TR" sz="2400" dirty="0">
                        <a:effectLst/>
                      </a:endParaRPr>
                    </a:p>
                    <a:p>
                      <a:pPr algn="l" fontAlgn="ctr">
                        <a:lnSpc>
                          <a:spcPct val="110000"/>
                        </a:lnSpc>
                        <a:buFont typeface="Arial"/>
                        <a:buChar char="•"/>
                      </a:pPr>
                      <a:r>
                        <a:rPr lang="tr-TR" sz="2400" dirty="0">
                          <a:effectLst/>
                        </a:rPr>
                        <a:t>Swaziland</a:t>
                      </a:r>
                    </a:p>
                    <a:p>
                      <a:pPr algn="l" fontAlgn="ctr">
                        <a:lnSpc>
                          <a:spcPct val="110000"/>
                        </a:lnSpc>
                        <a:buFont typeface="Arial"/>
                        <a:buChar char="•"/>
                      </a:pPr>
                      <a:r>
                        <a:rPr lang="tr-TR" sz="2400" dirty="0">
                          <a:effectLst/>
                        </a:rPr>
                        <a:t>Angola</a:t>
                      </a:r>
                    </a:p>
                    <a:p>
                      <a:pPr algn="l" fontAlgn="ctr">
                        <a:lnSpc>
                          <a:spcPct val="110000"/>
                        </a:lnSpc>
                        <a:buFont typeface="Arial"/>
                        <a:buChar char="•"/>
                      </a:pPr>
                      <a:r>
                        <a:rPr lang="tr-TR" sz="2400" dirty="0">
                          <a:effectLst/>
                        </a:rPr>
                        <a:t>Zambia</a:t>
                      </a:r>
                    </a:p>
                    <a:p>
                      <a:pPr algn="l" fontAlgn="ctr">
                        <a:lnSpc>
                          <a:spcPct val="110000"/>
                        </a:lnSpc>
                        <a:buFont typeface="Arial"/>
                        <a:buChar char="•"/>
                      </a:pPr>
                      <a:r>
                        <a:rPr lang="tr-TR" sz="2400" dirty="0">
                          <a:effectLst/>
                        </a:rPr>
                        <a:t>Lesotho</a:t>
                      </a:r>
                    </a:p>
                    <a:p>
                      <a:pPr algn="l" fontAlgn="ctr">
                        <a:lnSpc>
                          <a:spcPct val="110000"/>
                        </a:lnSpc>
                        <a:buFont typeface="Arial"/>
                        <a:buChar char="•"/>
                      </a:pPr>
                      <a:r>
                        <a:rPr lang="tr-TR" sz="2400" dirty="0">
                          <a:effectLst/>
                        </a:rPr>
                        <a:t>Mozambique</a:t>
                      </a:r>
                    </a:p>
                    <a:p>
                      <a:pPr algn="l" fontAlgn="ctr">
                        <a:lnSpc>
                          <a:spcPct val="110000"/>
                        </a:lnSpc>
                        <a:buFont typeface="Arial"/>
                        <a:buChar char="•"/>
                      </a:pPr>
                      <a:r>
                        <a:rPr lang="tr-TR" sz="2400" dirty="0">
                          <a:effectLst/>
                        </a:rPr>
                        <a:t>Sierra Leone</a:t>
                      </a:r>
                    </a:p>
                    <a:p>
                      <a:pPr algn="l" fontAlgn="ctr">
                        <a:lnSpc>
                          <a:spcPct val="110000"/>
                        </a:lnSpc>
                        <a:buFont typeface="Arial"/>
                        <a:buChar char="•"/>
                      </a:pPr>
                      <a:r>
                        <a:rPr lang="tr-TR" sz="2400" dirty="0">
                          <a:effectLst/>
                        </a:rPr>
                        <a:t>Liberia</a:t>
                      </a:r>
                    </a:p>
                    <a:p>
                      <a:pPr algn="l" fontAlgn="ctr">
                        <a:lnSpc>
                          <a:spcPct val="110000"/>
                        </a:lnSpc>
                        <a:buFont typeface="Arial"/>
                        <a:buChar char="•"/>
                      </a:pPr>
                      <a:r>
                        <a:rPr lang="tr-TR" sz="2400" dirty="0">
                          <a:effectLst/>
                        </a:rPr>
                        <a:t>Djibouti</a:t>
                      </a:r>
                    </a:p>
                    <a:p>
                      <a:pPr algn="l" fontAlgn="ctr">
                        <a:lnSpc>
                          <a:spcPct val="110000"/>
                        </a:lnSpc>
                        <a:buFont typeface="Arial"/>
                        <a:buChar char="•"/>
                      </a:pPr>
                      <a:r>
                        <a:rPr lang="tr-TR" sz="2400" dirty="0">
                          <a:effectLst/>
                        </a:rPr>
                        <a:t>Malawi</a:t>
                      </a:r>
                    </a:p>
                    <a:p>
                      <a:pPr algn="l" fontAlgn="ctr">
                        <a:lnSpc>
                          <a:spcPct val="110000"/>
                        </a:lnSpc>
                        <a:buFont typeface="Arial"/>
                        <a:buChar char="•"/>
                      </a:pPr>
                      <a:r>
                        <a:rPr lang="tr-TR" sz="2400" dirty="0">
                          <a:effectLst/>
                        </a:rPr>
                        <a:t>Central African  </a:t>
                      </a:r>
                      <a:br>
                        <a:rPr lang="tr-TR" sz="2400" dirty="0">
                          <a:effectLst/>
                        </a:rPr>
                      </a:br>
                      <a:r>
                        <a:rPr lang="tr-TR" sz="2400" dirty="0">
                          <a:effectLst/>
                        </a:rPr>
                        <a:t>  Republic</a:t>
                      </a:r>
                    </a:p>
                  </a:txBody>
                  <a:tcPr marL="0" marR="0" marT="0" marB="0">
                    <a:lnL w="7620" cap="flat" cmpd="sng" algn="ctr">
                      <a:solidFill>
                        <a:srgbClr val="E4E2E3"/>
                      </a:solidFill>
                      <a:prstDash val="solid"/>
                      <a:round/>
                      <a:headEnd type="none" w="med" len="med"/>
                      <a:tailEnd type="none" w="med" len="med"/>
                    </a:lnL>
                    <a:lnR w="7620" cap="flat" cmpd="sng" algn="ctr">
                      <a:solidFill>
                        <a:srgbClr val="E4E2E3"/>
                      </a:solidFill>
                      <a:prstDash val="solid"/>
                      <a:round/>
                      <a:headEnd type="none" w="med" len="med"/>
                      <a:tailEnd type="none" w="med" len="med"/>
                    </a:lnR>
                    <a:lnT w="7620" cap="flat" cmpd="sng" algn="ctr">
                      <a:solidFill>
                        <a:srgbClr val="E4E2E3"/>
                      </a:solidFill>
                      <a:prstDash val="solid"/>
                      <a:round/>
                      <a:headEnd type="none" w="med" len="med"/>
                      <a:tailEnd type="none" w="med" len="med"/>
                    </a:lnT>
                    <a:lnB w="7620" cap="flat" cmpd="sng" algn="ctr">
                      <a:solidFill>
                        <a:srgbClr val="E4E2E3"/>
                      </a:solidFill>
                      <a:prstDash val="solid"/>
                      <a:round/>
                      <a:headEnd type="none" w="med" len="med"/>
                      <a:tailEnd type="none" w="med" len="med"/>
                    </a:lnB>
                    <a:solidFill>
                      <a:srgbClr val="FFFF00"/>
                    </a:solidFill>
                  </a:tcPr>
                </a:tc>
                <a:tc>
                  <a:txBody>
                    <a:bodyPr/>
                    <a:lstStyle/>
                    <a:p>
                      <a:pPr algn="l" fontAlgn="ctr">
                        <a:buFont typeface="Arial"/>
                        <a:buNone/>
                      </a:pPr>
                      <a:r>
                        <a:rPr lang="en-US" sz="2400" b="1" dirty="0">
                          <a:solidFill>
                            <a:srgbClr val="0000CC"/>
                          </a:solidFill>
                          <a:effectLst/>
                        </a:rPr>
                        <a:t>Life expectancy at birth (years)</a:t>
                      </a:r>
                      <a:endParaRPr lang="en-US" sz="2400" dirty="0">
                        <a:solidFill>
                          <a:srgbClr val="0000CC"/>
                        </a:solidFill>
                        <a:effectLst/>
                      </a:endParaRPr>
                    </a:p>
                    <a:p>
                      <a:pPr algn="r" fontAlgn="ctr">
                        <a:lnSpc>
                          <a:spcPct val="110000"/>
                        </a:lnSpc>
                        <a:buFont typeface="Arial"/>
                        <a:buNone/>
                      </a:pPr>
                      <a:r>
                        <a:rPr lang="en-US" sz="2400" dirty="0">
                          <a:effectLst/>
                        </a:rPr>
                        <a:t>31.9</a:t>
                      </a:r>
                    </a:p>
                    <a:p>
                      <a:pPr algn="r" fontAlgn="ctr">
                        <a:lnSpc>
                          <a:spcPct val="110000"/>
                        </a:lnSpc>
                        <a:buFont typeface="Arial"/>
                        <a:buNone/>
                      </a:pPr>
                      <a:r>
                        <a:rPr lang="en-US" sz="2400" dirty="0">
                          <a:effectLst/>
                        </a:rPr>
                        <a:t>38.2</a:t>
                      </a:r>
                    </a:p>
                    <a:p>
                      <a:pPr algn="r" fontAlgn="ctr">
                        <a:lnSpc>
                          <a:spcPct val="110000"/>
                        </a:lnSpc>
                        <a:buFont typeface="Arial"/>
                        <a:buNone/>
                      </a:pPr>
                      <a:r>
                        <a:rPr lang="en-US" sz="2400" dirty="0">
                          <a:effectLst/>
                        </a:rPr>
                        <a:t>38.63</a:t>
                      </a:r>
                    </a:p>
                    <a:p>
                      <a:pPr algn="r" fontAlgn="ctr">
                        <a:lnSpc>
                          <a:spcPct val="110000"/>
                        </a:lnSpc>
                        <a:buFont typeface="Arial"/>
                        <a:buNone/>
                      </a:pPr>
                      <a:r>
                        <a:rPr lang="en-US" sz="2400" dirty="0">
                          <a:effectLst/>
                        </a:rPr>
                        <a:t>40.4</a:t>
                      </a:r>
                    </a:p>
                    <a:p>
                      <a:pPr algn="r" fontAlgn="ctr">
                        <a:lnSpc>
                          <a:spcPct val="110000"/>
                        </a:lnSpc>
                        <a:buFont typeface="Arial"/>
                        <a:buNone/>
                      </a:pPr>
                      <a:r>
                        <a:rPr lang="en-US" sz="2400" dirty="0">
                          <a:effectLst/>
                        </a:rPr>
                        <a:t>41.18</a:t>
                      </a:r>
                    </a:p>
                    <a:p>
                      <a:pPr algn="r" fontAlgn="ctr">
                        <a:lnSpc>
                          <a:spcPct val="110000"/>
                        </a:lnSpc>
                        <a:buFont typeface="Arial"/>
                        <a:buNone/>
                      </a:pPr>
                      <a:r>
                        <a:rPr lang="en-US" sz="2400" dirty="0">
                          <a:effectLst/>
                        </a:rPr>
                        <a:t>41.24</a:t>
                      </a:r>
                    </a:p>
                    <a:p>
                      <a:pPr algn="r" fontAlgn="ctr">
                        <a:lnSpc>
                          <a:spcPct val="110000"/>
                        </a:lnSpc>
                        <a:buFont typeface="Arial"/>
                        <a:buNone/>
                      </a:pPr>
                      <a:r>
                        <a:rPr lang="en-US" sz="2400" dirty="0">
                          <a:effectLst/>
                        </a:rPr>
                        <a:t>41.8</a:t>
                      </a:r>
                    </a:p>
                    <a:p>
                      <a:pPr algn="r" fontAlgn="ctr">
                        <a:lnSpc>
                          <a:spcPct val="110000"/>
                        </a:lnSpc>
                        <a:buFont typeface="Arial"/>
                        <a:buNone/>
                      </a:pPr>
                      <a:r>
                        <a:rPr lang="en-US" sz="2400" dirty="0">
                          <a:effectLst/>
                        </a:rPr>
                        <a:t>43.37</a:t>
                      </a:r>
                    </a:p>
                    <a:p>
                      <a:pPr algn="r" fontAlgn="ctr">
                        <a:lnSpc>
                          <a:spcPct val="110000"/>
                        </a:lnSpc>
                        <a:buFont typeface="Arial"/>
                        <a:buNone/>
                      </a:pPr>
                      <a:r>
                        <a:rPr lang="en-US" sz="2400" dirty="0">
                          <a:effectLst/>
                        </a:rPr>
                        <a:t>43.82</a:t>
                      </a:r>
                    </a:p>
                    <a:p>
                      <a:pPr algn="r" fontAlgn="ctr">
                        <a:lnSpc>
                          <a:spcPct val="110000"/>
                        </a:lnSpc>
                        <a:buFont typeface="Arial"/>
                        <a:buNone/>
                      </a:pPr>
                      <a:r>
                        <a:rPr lang="en-US" sz="2400" dirty="0">
                          <a:effectLst/>
                        </a:rPr>
                        <a:t>44.5</a:t>
                      </a:r>
                    </a:p>
                  </a:txBody>
                  <a:tcPr marL="0" marR="0" marT="0" marB="0">
                    <a:lnL w="7620" cap="flat" cmpd="sng" algn="ctr">
                      <a:solidFill>
                        <a:srgbClr val="E4E2E3"/>
                      </a:solidFill>
                      <a:prstDash val="solid"/>
                      <a:round/>
                      <a:headEnd type="none" w="med" len="med"/>
                      <a:tailEnd type="none" w="med" len="med"/>
                    </a:lnL>
                    <a:lnR w="7620" cap="flat" cmpd="sng" algn="ctr">
                      <a:solidFill>
                        <a:srgbClr val="E4E2E3"/>
                      </a:solidFill>
                      <a:prstDash val="solid"/>
                      <a:round/>
                      <a:headEnd type="none" w="med" len="med"/>
                      <a:tailEnd type="none" w="med" len="med"/>
                    </a:lnR>
                    <a:lnT w="7620" cap="flat" cmpd="sng" algn="ctr">
                      <a:solidFill>
                        <a:srgbClr val="E4E2E3"/>
                      </a:solidFill>
                      <a:prstDash val="solid"/>
                      <a:round/>
                      <a:headEnd type="none" w="med" len="med"/>
                      <a:tailEnd type="none" w="med" len="med"/>
                    </a:lnT>
                    <a:lnB w="7620" cap="flat" cmpd="sng" algn="ctr">
                      <a:solidFill>
                        <a:srgbClr val="E4E2E3"/>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457200" y="144016"/>
            <a:ext cx="8229600" cy="836712"/>
          </a:xfrm>
        </p:spPr>
        <p:style>
          <a:lnRef idx="2">
            <a:schemeClr val="accent1"/>
          </a:lnRef>
          <a:fillRef idx="1">
            <a:schemeClr val="lt1"/>
          </a:fillRef>
          <a:effectRef idx="0">
            <a:schemeClr val="accent1"/>
          </a:effectRef>
          <a:fontRef idx="minor">
            <a:schemeClr val="dk1"/>
          </a:fontRef>
        </p:style>
        <p:txBody>
          <a:bodyPr/>
          <a:lstStyle/>
          <a:p>
            <a:pPr eaLnBrk="1" hangingPunct="1"/>
            <a:r>
              <a:rPr lang="tr-TR" sz="4000" b="1" dirty="0">
                <a:solidFill>
                  <a:srgbClr val="800000"/>
                </a:solidFill>
                <a:latin typeface="Tahoma" pitchFamily="34" charset="0"/>
                <a:cs typeface="Tahoma" pitchFamily="34" charset="0"/>
              </a:rPr>
              <a:t>100 Yılda Dünyada Nüfus Artışı</a:t>
            </a:r>
            <a:endParaRPr lang="tr-TR" sz="4000" dirty="0">
              <a:solidFill>
                <a:srgbClr val="800000"/>
              </a:solidFill>
              <a:latin typeface="Tahoma" pitchFamily="34" charset="0"/>
              <a:cs typeface="Tahoma" pitchFamily="34" charset="0"/>
            </a:endParaRPr>
          </a:p>
        </p:txBody>
      </p:sp>
      <p:sp>
        <p:nvSpPr>
          <p:cNvPr id="1126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6149" name="Date Placeholder 4"/>
          <p:cNvSpPr>
            <a:spLocks noGrp="1"/>
          </p:cNvSpPr>
          <p:nvPr>
            <p:ph type="dt" sz="quarter" idx="10"/>
          </p:nvPr>
        </p:nvSpPr>
        <p:spPr bwMode="auto">
          <a:xfrm>
            <a:off x="28575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9A3381E-3F83-4CAC-9B21-95FEADECCD10}" type="datetime1">
              <a:rPr lang="tr-TR" sz="1400" smtClean="0">
                <a:solidFill>
                  <a:schemeClr val="tx1"/>
                </a:solidFill>
              </a:rPr>
              <a:pPr fontAlgn="base">
                <a:spcBef>
                  <a:spcPct val="0"/>
                </a:spcBef>
                <a:spcAft>
                  <a:spcPct val="0"/>
                </a:spcAft>
                <a:defRPr/>
              </a:pPr>
              <a:t>20.05.2019</a:t>
            </a:fld>
            <a:endParaRPr lang="tr-TR" sz="1400">
              <a:solidFill>
                <a:schemeClr val="tx1"/>
              </a:solidFill>
            </a:endParaRPr>
          </a:p>
        </p:txBody>
      </p:sp>
      <p:sp>
        <p:nvSpPr>
          <p:cNvPr id="6150" name="Slide Number Placeholder 5"/>
          <p:cNvSpPr>
            <a:spLocks noGrp="1"/>
          </p:cNvSpPr>
          <p:nvPr>
            <p:ph type="sldNum" sz="quarter" idx="12"/>
          </p:nvPr>
        </p:nvSpPr>
        <p:spPr bwMode="auto">
          <a:xfrm>
            <a:off x="6929438"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FCABA84-E7BD-40E0-B065-75EF978B1EA4}" type="slidenum">
              <a:rPr lang="tr-TR" sz="1400" smtClean="0">
                <a:solidFill>
                  <a:schemeClr val="tx1"/>
                </a:solidFill>
              </a:rPr>
              <a:pPr fontAlgn="base">
                <a:spcBef>
                  <a:spcPct val="0"/>
                </a:spcBef>
                <a:spcAft>
                  <a:spcPct val="0"/>
                </a:spcAft>
                <a:defRPr/>
              </a:pPr>
              <a:t>73</a:t>
            </a:fld>
            <a:endParaRPr lang="tr-TR" sz="1050">
              <a:solidFill>
                <a:schemeClr val="tx1"/>
              </a:solidFill>
            </a:endParaRPr>
          </a:p>
        </p:txBody>
      </p:sp>
      <p:sp>
        <p:nvSpPr>
          <p:cNvPr id="6151" name="Footer Placeholder 6"/>
          <p:cNvSpPr>
            <a:spLocks noGrp="1"/>
          </p:cNvSpPr>
          <p:nvPr>
            <p:ph type="ftr" sz="quarter" idx="11"/>
          </p:nvPr>
        </p:nvSpPr>
        <p:spPr bwMode="auto">
          <a:xfrm>
            <a:off x="2987824" y="6492875"/>
            <a:ext cx="3484215"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tr-TR" sz="1400" dirty="0">
                <a:solidFill>
                  <a:schemeClr val="tx1"/>
                </a:solidFill>
                <a:hlinkClick r:id="rId3"/>
              </a:rPr>
              <a:t>www.ahmetsaltik.net</a:t>
            </a:r>
            <a:r>
              <a:rPr lang="tr-TR" sz="1400" dirty="0">
                <a:solidFill>
                  <a:schemeClr val="tx1"/>
                </a:solidFill>
              </a:rPr>
              <a:t> </a:t>
            </a:r>
          </a:p>
        </p:txBody>
      </p:sp>
      <p:pic>
        <p:nvPicPr>
          <p:cNvPr id="8" name="Resim 7" descr="Graph of World Population: 1950-2050"/>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1124744"/>
            <a:ext cx="8959850"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32475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205680" y="144016"/>
            <a:ext cx="8686800" cy="836712"/>
          </a:xfrm>
        </p:spPr>
        <p:style>
          <a:lnRef idx="2">
            <a:schemeClr val="accent1"/>
          </a:lnRef>
          <a:fillRef idx="1">
            <a:schemeClr val="lt1"/>
          </a:fillRef>
          <a:effectRef idx="0">
            <a:schemeClr val="accent1"/>
          </a:effectRef>
          <a:fontRef idx="minor">
            <a:schemeClr val="dk1"/>
          </a:fontRef>
        </p:style>
        <p:txBody>
          <a:bodyPr/>
          <a:lstStyle/>
          <a:p>
            <a:pPr eaLnBrk="1" hangingPunct="1"/>
            <a:r>
              <a:rPr lang="tr-TR" sz="4000" b="1" dirty="0">
                <a:solidFill>
                  <a:srgbClr val="800000"/>
                </a:solidFill>
                <a:latin typeface="Tahoma" pitchFamily="34" charset="0"/>
                <a:cs typeface="Tahoma" pitchFamily="34" charset="0"/>
              </a:rPr>
              <a:t>100 Yılda Dünya Nüfus Artış Hızı</a:t>
            </a:r>
            <a:endParaRPr lang="tr-TR" sz="4000" dirty="0">
              <a:solidFill>
                <a:srgbClr val="800000"/>
              </a:solidFill>
              <a:latin typeface="Tahoma" pitchFamily="34" charset="0"/>
              <a:cs typeface="Tahoma" pitchFamily="34" charset="0"/>
            </a:endParaRPr>
          </a:p>
        </p:txBody>
      </p:sp>
      <p:sp>
        <p:nvSpPr>
          <p:cNvPr id="1126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6149" name="Date Placeholder 4"/>
          <p:cNvSpPr>
            <a:spLocks noGrp="1"/>
          </p:cNvSpPr>
          <p:nvPr>
            <p:ph type="dt" sz="quarter" idx="10"/>
          </p:nvPr>
        </p:nvSpPr>
        <p:spPr bwMode="auto">
          <a:xfrm>
            <a:off x="28575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8F115C3-E73F-4740-B71C-4B98A6801F30}" type="datetime1">
              <a:rPr lang="tr-TR" sz="1400" smtClean="0">
                <a:solidFill>
                  <a:schemeClr val="tx1"/>
                </a:solidFill>
              </a:rPr>
              <a:pPr fontAlgn="base">
                <a:spcBef>
                  <a:spcPct val="0"/>
                </a:spcBef>
                <a:spcAft>
                  <a:spcPct val="0"/>
                </a:spcAft>
                <a:defRPr/>
              </a:pPr>
              <a:t>20.05.2019</a:t>
            </a:fld>
            <a:endParaRPr lang="tr-TR" sz="1400">
              <a:solidFill>
                <a:schemeClr val="tx1"/>
              </a:solidFill>
            </a:endParaRPr>
          </a:p>
        </p:txBody>
      </p:sp>
      <p:sp>
        <p:nvSpPr>
          <p:cNvPr id="6150" name="Slide Number Placeholder 5"/>
          <p:cNvSpPr>
            <a:spLocks noGrp="1"/>
          </p:cNvSpPr>
          <p:nvPr>
            <p:ph type="sldNum" sz="quarter" idx="12"/>
          </p:nvPr>
        </p:nvSpPr>
        <p:spPr bwMode="auto">
          <a:xfrm>
            <a:off x="6929438"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FCABA84-E7BD-40E0-B065-75EF978B1EA4}" type="slidenum">
              <a:rPr lang="tr-TR" sz="1400" smtClean="0">
                <a:solidFill>
                  <a:schemeClr val="tx1"/>
                </a:solidFill>
              </a:rPr>
              <a:pPr fontAlgn="base">
                <a:spcBef>
                  <a:spcPct val="0"/>
                </a:spcBef>
                <a:spcAft>
                  <a:spcPct val="0"/>
                </a:spcAft>
                <a:defRPr/>
              </a:pPr>
              <a:t>74</a:t>
            </a:fld>
            <a:endParaRPr lang="tr-TR" sz="1050">
              <a:solidFill>
                <a:schemeClr val="tx1"/>
              </a:solidFill>
            </a:endParaRPr>
          </a:p>
        </p:txBody>
      </p:sp>
      <p:sp>
        <p:nvSpPr>
          <p:cNvPr id="6151" name="Footer Placeholder 6"/>
          <p:cNvSpPr>
            <a:spLocks noGrp="1"/>
          </p:cNvSpPr>
          <p:nvPr>
            <p:ph type="ftr" sz="quarter" idx="11"/>
          </p:nvPr>
        </p:nvSpPr>
        <p:spPr bwMode="auto">
          <a:xfrm>
            <a:off x="3248024" y="6492875"/>
            <a:ext cx="3412207"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tr-TR" sz="1400" dirty="0">
                <a:solidFill>
                  <a:schemeClr val="tx1"/>
                </a:solidFill>
                <a:hlinkClick r:id="rId3"/>
              </a:rPr>
              <a:t>www.ahmetsaltik.net</a:t>
            </a:r>
            <a:r>
              <a:rPr lang="tr-TR" sz="1400" dirty="0">
                <a:solidFill>
                  <a:schemeClr val="tx1"/>
                </a:solidFill>
              </a:rPr>
              <a:t> </a:t>
            </a:r>
          </a:p>
        </p:txBody>
      </p:sp>
      <p:pic>
        <p:nvPicPr>
          <p:cNvPr id="9" name="Resim 8" descr="Graph of World Population Growth Rate: 1950-2050"/>
          <p:cNvPicPr/>
          <p:nvPr/>
        </p:nvPicPr>
        <p:blipFill>
          <a:blip r:embed="rId4" cstate="print">
            <a:extLst>
              <a:ext uri="{28A0092B-C50C-407E-A947-70E740481C1C}">
                <a14:useLocalDpi xmlns:a14="http://schemas.microsoft.com/office/drawing/2010/main"/>
              </a:ext>
            </a:extLst>
          </a:blip>
          <a:srcRect/>
          <a:stretch>
            <a:fillRect/>
          </a:stretch>
        </p:blipFill>
        <p:spPr bwMode="auto">
          <a:xfrm>
            <a:off x="256158" y="1196752"/>
            <a:ext cx="8564314"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7080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ctrTitle"/>
          </p:nvPr>
        </p:nvSpPr>
        <p:spPr>
          <a:xfrm>
            <a:off x="114300" y="142875"/>
            <a:ext cx="8886825" cy="6310461"/>
          </a:xfrm>
          <a:ln w="50800">
            <a:solidFill>
              <a:srgbClr val="003300"/>
            </a:solidFill>
          </a:ln>
        </p:spPr>
        <p:txBody>
          <a:bodyPr/>
          <a:lstStyle/>
          <a:p>
            <a:pPr eaLnBrk="1" hangingPunct="1">
              <a:lnSpc>
                <a:spcPct val="90000"/>
              </a:lnSpc>
              <a:defRPr/>
            </a:pPr>
            <a:br>
              <a:rPr lang="tr-TR" sz="2400" b="1" u="sng" spc="300" dirty="0">
                <a:solidFill>
                  <a:srgbClr val="800000"/>
                </a:solidFill>
              </a:rPr>
            </a:br>
            <a:r>
              <a:rPr lang="tr-TR" sz="4800" b="1" u="sng" spc="300" dirty="0">
                <a:solidFill>
                  <a:srgbClr val="800000"/>
                </a:solidFill>
              </a:rPr>
              <a:t>Hızlı Nüfus Artışının </a:t>
            </a:r>
            <a:br>
              <a:rPr lang="tr-TR" sz="4800" b="1" u="sng" spc="300" dirty="0">
                <a:solidFill>
                  <a:srgbClr val="800000"/>
                </a:solidFill>
              </a:rPr>
            </a:br>
            <a:r>
              <a:rPr lang="tr-TR" sz="4800" b="1" u="sng" spc="300" dirty="0">
                <a:solidFill>
                  <a:srgbClr val="800000"/>
                </a:solidFill>
              </a:rPr>
              <a:t>Ülkemiz İçin Önemi - 1</a:t>
            </a:r>
            <a:br>
              <a:rPr lang="tr-TR" sz="3200" b="1" u="sng" spc="300" dirty="0"/>
            </a:br>
            <a:br>
              <a:rPr lang="tr-TR" sz="1000" dirty="0"/>
            </a:br>
            <a:r>
              <a:rPr lang="tr-TR" sz="3200" dirty="0">
                <a:latin typeface="Arial" pitchFamily="34" charset="0"/>
                <a:cs typeface="Arial" pitchFamily="34" charset="0"/>
              </a:rPr>
              <a:t>Ülkemiz çok fazla sanayileş</a:t>
            </a:r>
            <a:r>
              <a:rPr lang="tr-TR" sz="3200" u="sng" dirty="0">
                <a:latin typeface="Arial" pitchFamily="34" charset="0"/>
                <a:cs typeface="Arial" pitchFamily="34" charset="0"/>
              </a:rPr>
              <a:t>me</a:t>
            </a:r>
            <a:r>
              <a:rPr lang="tr-TR" sz="3200" dirty="0">
                <a:latin typeface="Arial" pitchFamily="34" charset="0"/>
                <a:cs typeface="Arial" pitchFamily="34" charset="0"/>
              </a:rPr>
              <a:t>miş olmasına </a:t>
            </a:r>
            <a:br>
              <a:rPr lang="tr-TR" sz="3200" dirty="0">
                <a:latin typeface="Arial" pitchFamily="34" charset="0"/>
                <a:cs typeface="Arial" pitchFamily="34" charset="0"/>
              </a:rPr>
            </a:br>
            <a:r>
              <a:rPr lang="tr-TR" sz="3200" dirty="0">
                <a:latin typeface="Arial" pitchFamily="34" charset="0"/>
                <a:cs typeface="Arial" pitchFamily="34" charset="0"/>
              </a:rPr>
              <a:t>ve emek yoğun sektörlerin ağırlığına karşın, </a:t>
            </a:r>
            <a:br>
              <a:rPr lang="tr-TR" sz="3200" dirty="0">
                <a:latin typeface="Arial" pitchFamily="34" charset="0"/>
                <a:cs typeface="Arial" pitchFamily="34" charset="0"/>
              </a:rPr>
            </a:br>
            <a:r>
              <a:rPr lang="tr-TR" sz="3200" dirty="0">
                <a:latin typeface="Arial" pitchFamily="34" charset="0"/>
                <a:cs typeface="Arial" pitchFamily="34" charset="0"/>
              </a:rPr>
              <a:t>hızla artan nüfus için iş olanakları </a:t>
            </a:r>
            <a:br>
              <a:rPr lang="tr-TR" sz="3200" dirty="0">
                <a:latin typeface="Arial" pitchFamily="34" charset="0"/>
                <a:cs typeface="Arial" pitchFamily="34" charset="0"/>
              </a:rPr>
            </a:br>
            <a:r>
              <a:rPr lang="tr-TR" sz="3200" i="1" dirty="0">
                <a:latin typeface="Arial" pitchFamily="34" charset="0"/>
                <a:cs typeface="Arial" pitchFamily="34" charset="0"/>
              </a:rPr>
              <a:t>(istihdam kapasitesi)</a:t>
            </a:r>
            <a:r>
              <a:rPr lang="tr-TR" sz="3200" dirty="0">
                <a:latin typeface="Arial" pitchFamily="34" charset="0"/>
                <a:cs typeface="Arial" pitchFamily="34" charset="0"/>
              </a:rPr>
              <a:t> yarata</a:t>
            </a:r>
            <a:r>
              <a:rPr lang="tr-TR" sz="3200" b="1" u="sng" dirty="0">
                <a:latin typeface="Arial" pitchFamily="34" charset="0"/>
                <a:cs typeface="Arial" pitchFamily="34" charset="0"/>
              </a:rPr>
              <a:t>ma</a:t>
            </a:r>
            <a:r>
              <a:rPr lang="tr-TR" sz="3200" dirty="0">
                <a:latin typeface="Arial" pitchFamily="34" charset="0"/>
                <a:cs typeface="Arial" pitchFamily="34" charset="0"/>
              </a:rPr>
              <a:t>maktadır; </a:t>
            </a:r>
            <a:br>
              <a:rPr lang="tr-TR" sz="3200" dirty="0">
                <a:latin typeface="Arial" pitchFamily="34" charset="0"/>
                <a:cs typeface="Arial" pitchFamily="34" charset="0"/>
              </a:rPr>
            </a:br>
            <a:r>
              <a:rPr lang="tr-TR" sz="3200" dirty="0">
                <a:latin typeface="Arial" pitchFamily="34" charset="0"/>
                <a:cs typeface="Arial" pitchFamily="34" charset="0"/>
              </a:rPr>
              <a:t>aşırı ve gereksiz nüfusla </a:t>
            </a:r>
            <a:r>
              <a:rPr lang="tr-TR" sz="3200" b="1" dirty="0">
                <a:solidFill>
                  <a:srgbClr val="800000"/>
                </a:solidFill>
                <a:latin typeface="Arial" pitchFamily="34" charset="0"/>
                <a:cs typeface="Arial" pitchFamily="34" charset="0"/>
              </a:rPr>
              <a:t>işsizlik artmaktadır!</a:t>
            </a:r>
            <a:br>
              <a:rPr lang="tr-TR" sz="3200" b="1" dirty="0">
                <a:solidFill>
                  <a:srgbClr val="800000"/>
                </a:solidFill>
                <a:latin typeface="Arial" pitchFamily="34" charset="0"/>
                <a:cs typeface="Arial" pitchFamily="34" charset="0"/>
              </a:rPr>
            </a:br>
            <a:r>
              <a:rPr lang="tr-TR" sz="3200" dirty="0">
                <a:latin typeface="Arial" pitchFamily="34" charset="0"/>
                <a:cs typeface="Arial" pitchFamily="34" charset="0"/>
              </a:rPr>
              <a:t>Her yıl 1 milyona yakın çoğalan yeni nüfusa </a:t>
            </a:r>
            <a:br>
              <a:rPr lang="tr-TR" sz="3200" dirty="0">
                <a:latin typeface="Arial" pitchFamily="34" charset="0"/>
                <a:cs typeface="Arial" pitchFamily="34" charset="0"/>
              </a:rPr>
            </a:br>
            <a:r>
              <a:rPr lang="tr-TR" sz="3200" b="1" u="sng" dirty="0">
                <a:solidFill>
                  <a:srgbClr val="006600"/>
                </a:solidFill>
                <a:latin typeface="Arial" pitchFamily="34" charset="0"/>
                <a:cs typeface="Arial" pitchFamily="34" charset="0"/>
              </a:rPr>
              <a:t>sağlık</a:t>
            </a:r>
            <a:r>
              <a:rPr lang="tr-TR" sz="3200" dirty="0">
                <a:latin typeface="Arial" pitchFamily="34" charset="0"/>
                <a:cs typeface="Arial" pitchFamily="34" charset="0"/>
              </a:rPr>
              <a:t>, </a:t>
            </a:r>
            <a:r>
              <a:rPr lang="tr-TR" sz="3200" b="1" dirty="0">
                <a:latin typeface="Arial" pitchFamily="34" charset="0"/>
                <a:cs typeface="Arial" pitchFamily="34" charset="0"/>
              </a:rPr>
              <a:t>eğitim</a:t>
            </a:r>
            <a:r>
              <a:rPr lang="tr-TR" sz="3200" dirty="0">
                <a:latin typeface="Arial" pitchFamily="34" charset="0"/>
                <a:cs typeface="Arial" pitchFamily="34" charset="0"/>
              </a:rPr>
              <a:t>, barınma, beslenme... ve </a:t>
            </a:r>
            <a:br>
              <a:rPr lang="tr-TR" sz="3200" dirty="0">
                <a:latin typeface="Arial" pitchFamily="34" charset="0"/>
                <a:cs typeface="Arial" pitchFamily="34" charset="0"/>
              </a:rPr>
            </a:br>
            <a:r>
              <a:rPr lang="tr-TR" sz="3200" u="sng" dirty="0">
                <a:latin typeface="Arial" pitchFamily="34" charset="0"/>
                <a:cs typeface="Arial" pitchFamily="34" charset="0"/>
              </a:rPr>
              <a:t>iş</a:t>
            </a:r>
            <a:r>
              <a:rPr lang="tr-TR" sz="3200" dirty="0">
                <a:latin typeface="Arial" pitchFamily="34" charset="0"/>
                <a:cs typeface="Arial" pitchFamily="34" charset="0"/>
              </a:rPr>
              <a:t> olanakları yeterince üretile</a:t>
            </a:r>
            <a:r>
              <a:rPr lang="tr-TR" sz="3200" b="1" dirty="0">
                <a:latin typeface="Arial" pitchFamily="34" charset="0"/>
                <a:cs typeface="Arial" pitchFamily="34" charset="0"/>
              </a:rPr>
              <a:t>me</a:t>
            </a:r>
            <a:r>
              <a:rPr lang="tr-TR" sz="3200" dirty="0">
                <a:latin typeface="Arial" pitchFamily="34" charset="0"/>
                <a:cs typeface="Arial" pitchFamily="34" charset="0"/>
              </a:rPr>
              <a:t>mektedir. </a:t>
            </a:r>
            <a:br>
              <a:rPr lang="tr-TR" sz="3200" dirty="0">
                <a:latin typeface="Arial" pitchFamily="34" charset="0"/>
                <a:cs typeface="Arial" pitchFamily="34" charset="0"/>
              </a:rPr>
            </a:br>
            <a:r>
              <a:rPr lang="tr-TR" sz="3200" b="1" i="1" dirty="0">
                <a:solidFill>
                  <a:srgbClr val="660033"/>
                </a:solidFill>
                <a:highlight>
                  <a:srgbClr val="FFFF00"/>
                </a:highlight>
                <a:latin typeface="Arial" pitchFamily="34" charset="0"/>
                <a:cs typeface="Arial" pitchFamily="34" charset="0"/>
              </a:rPr>
              <a:t>Genç işsizlik </a:t>
            </a:r>
            <a:r>
              <a:rPr lang="tr-TR" sz="3200" b="1" i="1" dirty="0">
                <a:solidFill>
                  <a:srgbClr val="660033"/>
                </a:solidFill>
                <a:latin typeface="Arial" pitchFamily="34" charset="0"/>
                <a:cs typeface="Arial" pitchFamily="34" charset="0"/>
              </a:rPr>
              <a:t>%20+!</a:t>
            </a:r>
            <a:br>
              <a:rPr lang="tr-TR" sz="3200" b="1" i="1" dirty="0">
                <a:solidFill>
                  <a:srgbClr val="660033"/>
                </a:solidFill>
                <a:latin typeface="Arial" pitchFamily="34" charset="0"/>
                <a:cs typeface="Arial" pitchFamily="34" charset="0"/>
              </a:rPr>
            </a:br>
            <a:r>
              <a:rPr lang="tr-TR" sz="2000" i="1" dirty="0">
                <a:solidFill>
                  <a:srgbClr val="660033"/>
                </a:solidFill>
                <a:latin typeface="Arial" pitchFamily="34" charset="0"/>
                <a:cs typeface="Arial" pitchFamily="34" charset="0"/>
              </a:rPr>
              <a:t>(</a:t>
            </a:r>
            <a:r>
              <a:rPr lang="tr-TR" sz="2000" i="1" dirty="0">
                <a:hlinkClick r:id="rId2"/>
              </a:rPr>
              <a:t>http://ahmetsaltik.net/2012/08/16/issizlik-verileri-tuik-ve-caglayanin-tehlikeli-illuzyonu/</a:t>
            </a:r>
            <a:r>
              <a:rPr lang="tr-TR" sz="2000" i="1" dirty="0"/>
              <a:t>, 16.8.12)</a:t>
            </a:r>
            <a:br>
              <a:rPr lang="tr-TR" sz="3200" dirty="0">
                <a:latin typeface="Arial" pitchFamily="34" charset="0"/>
                <a:cs typeface="Arial" pitchFamily="34" charset="0"/>
              </a:rPr>
            </a:br>
            <a:endParaRPr lang="tr-TR" sz="2400" dirty="0">
              <a:solidFill>
                <a:srgbClr val="003300"/>
              </a:solidFill>
            </a:endParaRPr>
          </a:p>
        </p:txBody>
      </p:sp>
      <p:sp>
        <p:nvSpPr>
          <p:cNvPr id="3" name="Date Placeholder 4"/>
          <p:cNvSpPr>
            <a:spLocks noGrp="1"/>
          </p:cNvSpPr>
          <p:nvPr>
            <p:ph type="dt" sz="quarter" idx="10"/>
          </p:nvPr>
        </p:nvSpPr>
        <p:spPr bwMode="auto">
          <a:xfrm>
            <a:off x="28575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8F115C3-E73F-4740-B71C-4B98A6801F30}" type="datetime1">
              <a:rPr lang="tr-TR" sz="1400" smtClean="0">
                <a:solidFill>
                  <a:schemeClr val="tx1"/>
                </a:solidFill>
              </a:rPr>
              <a:pPr fontAlgn="base">
                <a:spcBef>
                  <a:spcPct val="0"/>
                </a:spcBef>
                <a:spcAft>
                  <a:spcPct val="0"/>
                </a:spcAft>
                <a:defRPr/>
              </a:pPr>
              <a:t>20.05.2019</a:t>
            </a:fld>
            <a:endParaRPr lang="tr-TR" sz="1400">
              <a:solidFill>
                <a:schemeClr val="tx1"/>
              </a:solidFill>
            </a:endParaRPr>
          </a:p>
        </p:txBody>
      </p:sp>
      <p:sp>
        <p:nvSpPr>
          <p:cNvPr id="4" name="Slide Number Placeholder 5"/>
          <p:cNvSpPr>
            <a:spLocks noGrp="1"/>
          </p:cNvSpPr>
          <p:nvPr>
            <p:ph type="sldNum" sz="quarter" idx="12"/>
          </p:nvPr>
        </p:nvSpPr>
        <p:spPr bwMode="auto">
          <a:xfrm>
            <a:off x="6929438"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FCABA84-E7BD-40E0-B065-75EF978B1EA4}" type="slidenum">
              <a:rPr lang="tr-TR" sz="1400" smtClean="0">
                <a:solidFill>
                  <a:schemeClr val="tx1"/>
                </a:solidFill>
              </a:rPr>
              <a:pPr fontAlgn="base">
                <a:spcBef>
                  <a:spcPct val="0"/>
                </a:spcBef>
                <a:spcAft>
                  <a:spcPct val="0"/>
                </a:spcAft>
                <a:defRPr/>
              </a:pPr>
              <a:t>75</a:t>
            </a:fld>
            <a:endParaRPr lang="tr-TR" sz="1050">
              <a:solidFill>
                <a:schemeClr val="tx1"/>
              </a:solidFill>
            </a:endParaRPr>
          </a:p>
        </p:txBody>
      </p:sp>
      <p:sp>
        <p:nvSpPr>
          <p:cNvPr id="5" name="Footer Placeholder 6"/>
          <p:cNvSpPr>
            <a:spLocks noGrp="1"/>
          </p:cNvSpPr>
          <p:nvPr>
            <p:ph type="ftr" sz="quarter" idx="11"/>
          </p:nvPr>
        </p:nvSpPr>
        <p:spPr bwMode="auto">
          <a:xfrm>
            <a:off x="3248024" y="6492875"/>
            <a:ext cx="3412207"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tr-TR" sz="1400" dirty="0">
                <a:solidFill>
                  <a:schemeClr val="tx1"/>
                </a:solidFill>
                <a:hlinkClick r:id="rId3"/>
              </a:rPr>
              <a:t>www.ahmetsaltik.net</a:t>
            </a:r>
            <a:r>
              <a:rPr lang="tr-TR" sz="1400" dirty="0">
                <a:solidFill>
                  <a:schemeClr val="tx1"/>
                </a:solidFill>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ctrTitle"/>
          </p:nvPr>
        </p:nvSpPr>
        <p:spPr>
          <a:xfrm>
            <a:off x="114300" y="238273"/>
            <a:ext cx="8886825" cy="6215063"/>
          </a:xfrm>
          <a:ln w="50800">
            <a:solidFill>
              <a:srgbClr val="003300"/>
            </a:solidFill>
          </a:ln>
        </p:spPr>
        <p:txBody>
          <a:bodyPr/>
          <a:lstStyle/>
          <a:p>
            <a:pPr eaLnBrk="1" hangingPunct="1">
              <a:defRPr/>
            </a:pPr>
            <a:r>
              <a:rPr lang="tr-TR" b="1" u="sng" spc="300" dirty="0">
                <a:solidFill>
                  <a:srgbClr val="800000"/>
                </a:solidFill>
              </a:rPr>
              <a:t>Hızlı Nüfus Artışının </a:t>
            </a:r>
            <a:br>
              <a:rPr lang="tr-TR" b="1" u="sng" spc="300" dirty="0">
                <a:solidFill>
                  <a:srgbClr val="800000"/>
                </a:solidFill>
              </a:rPr>
            </a:br>
            <a:r>
              <a:rPr lang="tr-TR" b="1" u="sng" spc="300" dirty="0">
                <a:solidFill>
                  <a:srgbClr val="800000"/>
                </a:solidFill>
              </a:rPr>
              <a:t>Ülkemiz İçin Önemi - 2</a:t>
            </a:r>
            <a:br>
              <a:rPr lang="tr-TR" sz="1800" b="1" u="sng" spc="300" dirty="0"/>
            </a:br>
            <a:br>
              <a:rPr lang="tr-TR" sz="1800" dirty="0">
                <a:latin typeface="Arial" pitchFamily="34" charset="0"/>
                <a:cs typeface="Arial" pitchFamily="34" charset="0"/>
              </a:rPr>
            </a:br>
            <a:r>
              <a:rPr lang="tr-TR" sz="3200" b="1" i="1" dirty="0">
                <a:solidFill>
                  <a:srgbClr val="000066"/>
                </a:solidFill>
                <a:latin typeface="Arial" pitchFamily="34" charset="0"/>
                <a:cs typeface="Arial" pitchFamily="34" charset="0"/>
              </a:rPr>
              <a:t>Hızlı ve gereksiz nüfus artışı, </a:t>
            </a:r>
            <a:br>
              <a:rPr lang="tr-TR" sz="3200" b="1" i="1" dirty="0">
                <a:solidFill>
                  <a:srgbClr val="000066"/>
                </a:solidFill>
                <a:latin typeface="Arial" pitchFamily="34" charset="0"/>
                <a:cs typeface="Arial" pitchFamily="34" charset="0"/>
              </a:rPr>
            </a:br>
            <a:r>
              <a:rPr lang="tr-TR" sz="3200" b="1" i="1" dirty="0">
                <a:solidFill>
                  <a:srgbClr val="000066"/>
                </a:solidFill>
                <a:latin typeface="Arial" pitchFamily="34" charset="0"/>
                <a:cs typeface="Arial" pitchFamily="34" charset="0"/>
              </a:rPr>
              <a:t>kalkınma hızını düşürmektedir; </a:t>
            </a:r>
            <a:br>
              <a:rPr lang="tr-TR" sz="3200" b="1" i="1" dirty="0">
                <a:solidFill>
                  <a:srgbClr val="000066"/>
                </a:solidFill>
                <a:latin typeface="Arial" pitchFamily="34" charset="0"/>
                <a:cs typeface="Arial" pitchFamily="34" charset="0"/>
              </a:rPr>
            </a:br>
            <a:r>
              <a:rPr lang="tr-TR" sz="3200" dirty="0">
                <a:latin typeface="Arial" pitchFamily="34" charset="0"/>
                <a:cs typeface="Arial" pitchFamily="34" charset="0"/>
              </a:rPr>
              <a:t>dolayısıyla ülkenin gönenci, geliri, </a:t>
            </a:r>
            <a:br>
              <a:rPr lang="tr-TR" sz="3200" dirty="0">
                <a:latin typeface="Arial" pitchFamily="34" charset="0"/>
                <a:cs typeface="Arial" pitchFamily="34" charset="0"/>
              </a:rPr>
            </a:br>
            <a:r>
              <a:rPr lang="tr-TR" sz="3200" dirty="0">
                <a:latin typeface="Arial" pitchFamily="34" charset="0"/>
                <a:cs typeface="Arial" pitchFamily="34" charset="0"/>
              </a:rPr>
              <a:t>özlenen düzeyde yüksel</a:t>
            </a:r>
            <a:r>
              <a:rPr lang="tr-TR" sz="3200" b="1" dirty="0">
                <a:latin typeface="Arial" pitchFamily="34" charset="0"/>
                <a:cs typeface="Arial" pitchFamily="34" charset="0"/>
              </a:rPr>
              <a:t>me</a:t>
            </a:r>
            <a:r>
              <a:rPr lang="tr-TR" sz="3200" dirty="0">
                <a:latin typeface="Arial" pitchFamily="34" charset="0"/>
                <a:cs typeface="Arial" pitchFamily="34" charset="0"/>
              </a:rPr>
              <a:t>mektetedir.</a:t>
            </a:r>
            <a:br>
              <a:rPr lang="tr-TR" sz="3200" dirty="0">
                <a:latin typeface="Arial" pitchFamily="34" charset="0"/>
                <a:cs typeface="Arial" pitchFamily="34" charset="0"/>
              </a:rPr>
            </a:br>
            <a:r>
              <a:rPr lang="tr-TR" sz="3200" dirty="0">
                <a:latin typeface="Arial" pitchFamily="34" charset="0"/>
                <a:cs typeface="Arial" pitchFamily="34" charset="0"/>
              </a:rPr>
              <a:t>Net büyüme hızı, ulusal gelirdeki büyümeden nüfus artış hızı düşülerek bulunur. </a:t>
            </a:r>
            <a:br>
              <a:rPr lang="tr-TR" sz="3200" dirty="0">
                <a:latin typeface="Arial" pitchFamily="34" charset="0"/>
                <a:cs typeface="Arial" pitchFamily="34" charset="0"/>
              </a:rPr>
            </a:br>
            <a:r>
              <a:rPr lang="tr-TR" sz="3200" b="1" i="1" spc="600" dirty="0">
                <a:solidFill>
                  <a:srgbClr val="FF0000"/>
                </a:solidFill>
                <a:latin typeface="Arial" pitchFamily="34" charset="0"/>
                <a:cs typeface="Arial" pitchFamily="34" charset="0"/>
              </a:rPr>
              <a:t>Hızlı ve gereksiz nüfus artışı</a:t>
            </a:r>
            <a:r>
              <a:rPr lang="tr-TR" sz="3200" b="1" i="1" dirty="0">
                <a:solidFill>
                  <a:srgbClr val="000066"/>
                </a:solidFill>
                <a:latin typeface="Arial" pitchFamily="34" charset="0"/>
                <a:cs typeface="Arial" pitchFamily="34" charset="0"/>
              </a:rPr>
              <a:t>, </a:t>
            </a:r>
            <a:br>
              <a:rPr lang="tr-TR" sz="3200" dirty="0">
                <a:solidFill>
                  <a:srgbClr val="003300"/>
                </a:solidFill>
                <a:latin typeface="Arial" pitchFamily="34" charset="0"/>
                <a:cs typeface="Arial" pitchFamily="34" charset="0"/>
              </a:rPr>
            </a:br>
            <a:r>
              <a:rPr lang="tr-TR" sz="3200" dirty="0">
                <a:solidFill>
                  <a:srgbClr val="003300"/>
                </a:solidFill>
                <a:latin typeface="Arial" pitchFamily="34" charset="0"/>
                <a:cs typeface="Arial" pitchFamily="34" charset="0"/>
              </a:rPr>
              <a:t>ülkenin ve dünyanın doğal kaynakları ve </a:t>
            </a:r>
            <a:r>
              <a:rPr lang="tr-TR" sz="3200" b="1" dirty="0">
                <a:solidFill>
                  <a:srgbClr val="003300"/>
                </a:solidFill>
                <a:latin typeface="Arial" pitchFamily="34" charset="0"/>
                <a:cs typeface="Arial" pitchFamily="34" charset="0"/>
              </a:rPr>
              <a:t>ekolojisi</a:t>
            </a:r>
            <a:r>
              <a:rPr lang="tr-TR" sz="3200" dirty="0">
                <a:solidFill>
                  <a:srgbClr val="003300"/>
                </a:solidFill>
                <a:latin typeface="Arial" pitchFamily="34" charset="0"/>
                <a:cs typeface="Arial" pitchFamily="34" charset="0"/>
              </a:rPr>
              <a:t> üzerinde ciddi bir baskı oluşmaktadır.</a:t>
            </a:r>
            <a:endParaRPr lang="tr-TR" sz="2800" dirty="0">
              <a:solidFill>
                <a:srgbClr val="003300"/>
              </a:solidFill>
            </a:endParaRPr>
          </a:p>
        </p:txBody>
      </p:sp>
      <p:sp>
        <p:nvSpPr>
          <p:cNvPr id="3" name="Date Placeholder 4"/>
          <p:cNvSpPr>
            <a:spLocks noGrp="1"/>
          </p:cNvSpPr>
          <p:nvPr>
            <p:ph type="dt" sz="quarter" idx="10"/>
          </p:nvPr>
        </p:nvSpPr>
        <p:spPr bwMode="auto">
          <a:xfrm>
            <a:off x="28575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8F115C3-E73F-4740-B71C-4B98A6801F30}" type="datetime1">
              <a:rPr lang="tr-TR" sz="1400" smtClean="0">
                <a:solidFill>
                  <a:schemeClr val="tx1"/>
                </a:solidFill>
              </a:rPr>
              <a:pPr fontAlgn="base">
                <a:spcBef>
                  <a:spcPct val="0"/>
                </a:spcBef>
                <a:spcAft>
                  <a:spcPct val="0"/>
                </a:spcAft>
                <a:defRPr/>
              </a:pPr>
              <a:t>20.05.2019</a:t>
            </a:fld>
            <a:endParaRPr lang="tr-TR" sz="1400">
              <a:solidFill>
                <a:schemeClr val="tx1"/>
              </a:solidFill>
            </a:endParaRPr>
          </a:p>
        </p:txBody>
      </p:sp>
      <p:sp>
        <p:nvSpPr>
          <p:cNvPr id="4" name="Slide Number Placeholder 5"/>
          <p:cNvSpPr>
            <a:spLocks noGrp="1"/>
          </p:cNvSpPr>
          <p:nvPr>
            <p:ph type="sldNum" sz="quarter" idx="12"/>
          </p:nvPr>
        </p:nvSpPr>
        <p:spPr bwMode="auto">
          <a:xfrm>
            <a:off x="6929438"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FCABA84-E7BD-40E0-B065-75EF978B1EA4}" type="slidenum">
              <a:rPr lang="tr-TR" sz="1400" smtClean="0">
                <a:solidFill>
                  <a:schemeClr val="tx1"/>
                </a:solidFill>
              </a:rPr>
              <a:pPr fontAlgn="base">
                <a:spcBef>
                  <a:spcPct val="0"/>
                </a:spcBef>
                <a:spcAft>
                  <a:spcPct val="0"/>
                </a:spcAft>
                <a:defRPr/>
              </a:pPr>
              <a:t>76</a:t>
            </a:fld>
            <a:endParaRPr lang="tr-TR" sz="1050">
              <a:solidFill>
                <a:schemeClr val="tx1"/>
              </a:solidFill>
            </a:endParaRPr>
          </a:p>
        </p:txBody>
      </p:sp>
      <p:sp>
        <p:nvSpPr>
          <p:cNvPr id="5" name="Footer Placeholder 6"/>
          <p:cNvSpPr>
            <a:spLocks noGrp="1"/>
          </p:cNvSpPr>
          <p:nvPr>
            <p:ph type="ftr" sz="quarter" idx="11"/>
          </p:nvPr>
        </p:nvSpPr>
        <p:spPr bwMode="auto">
          <a:xfrm>
            <a:off x="3248024" y="6492875"/>
            <a:ext cx="3412207"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tr-TR" sz="1400" dirty="0">
                <a:solidFill>
                  <a:schemeClr val="tx1"/>
                </a:solidFill>
                <a:hlinkClick r:id="rId2"/>
              </a:rPr>
              <a:t>www.ahmetsaltik.net</a:t>
            </a:r>
            <a:r>
              <a:rPr lang="tr-TR" sz="1400" dirty="0">
                <a:solidFill>
                  <a:schemeClr val="tx1"/>
                </a:solidFill>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ctrTitle"/>
          </p:nvPr>
        </p:nvSpPr>
        <p:spPr>
          <a:xfrm>
            <a:off x="114300" y="142875"/>
            <a:ext cx="8886825" cy="6310461"/>
          </a:xfrm>
          <a:ln w="50800">
            <a:solidFill>
              <a:srgbClr val="660033"/>
            </a:solidFill>
          </a:ln>
        </p:spPr>
        <p:txBody>
          <a:bodyPr/>
          <a:lstStyle/>
          <a:p>
            <a:pPr eaLnBrk="1" hangingPunct="1">
              <a:defRPr/>
            </a:pPr>
            <a:br>
              <a:rPr lang="tr-TR" sz="3600" b="1" u="sng" dirty="0">
                <a:solidFill>
                  <a:srgbClr val="800000"/>
                </a:solidFill>
              </a:rPr>
            </a:br>
            <a:br>
              <a:rPr lang="tr-TR" sz="1000" b="1" u="sng" dirty="0">
                <a:solidFill>
                  <a:srgbClr val="800000"/>
                </a:solidFill>
              </a:rPr>
            </a:br>
            <a:r>
              <a:rPr lang="tr-TR" b="1" u="sng" spc="300" dirty="0">
                <a:solidFill>
                  <a:srgbClr val="800000"/>
                </a:solidFill>
              </a:rPr>
              <a:t>Hızlı Nüfus Artışının </a:t>
            </a:r>
            <a:br>
              <a:rPr lang="tr-TR" b="1" u="sng" spc="300" dirty="0">
                <a:solidFill>
                  <a:srgbClr val="800000"/>
                </a:solidFill>
              </a:rPr>
            </a:br>
            <a:r>
              <a:rPr lang="tr-TR" b="1" u="sng" spc="300" dirty="0">
                <a:solidFill>
                  <a:srgbClr val="800000"/>
                </a:solidFill>
              </a:rPr>
              <a:t>Ülkemiz İçin Önemi -3</a:t>
            </a:r>
            <a:br>
              <a:rPr lang="tr-TR" sz="2400" b="1" u="sng" dirty="0"/>
            </a:br>
            <a:br>
              <a:rPr lang="tr-TR" sz="1200" dirty="0"/>
            </a:br>
            <a:r>
              <a:rPr lang="tr-TR" sz="3600" b="1" u="sng" dirty="0">
                <a:solidFill>
                  <a:srgbClr val="000066"/>
                </a:solidFill>
              </a:rPr>
              <a:t>Özetlenen</a:t>
            </a:r>
            <a:r>
              <a:rPr lang="tr-TR" sz="3600" dirty="0">
                <a:solidFill>
                  <a:srgbClr val="000066"/>
                </a:solidFill>
              </a:rPr>
              <a:t> bu ciddi gerekçelerle, </a:t>
            </a:r>
            <a:br>
              <a:rPr lang="tr-TR" sz="3600" dirty="0">
                <a:solidFill>
                  <a:srgbClr val="000066"/>
                </a:solidFill>
              </a:rPr>
            </a:br>
            <a:r>
              <a:rPr lang="tr-TR" sz="3600" dirty="0">
                <a:solidFill>
                  <a:srgbClr val="000066"/>
                </a:solidFill>
              </a:rPr>
              <a:t>ülkenin ve dünyanın geleceği bakımından </a:t>
            </a:r>
            <a:br>
              <a:rPr lang="tr-TR" sz="3600" dirty="0">
                <a:solidFill>
                  <a:srgbClr val="000066"/>
                </a:solidFill>
              </a:rPr>
            </a:br>
            <a:r>
              <a:rPr lang="tr-TR" sz="4000" b="1" i="1" u="sng" spc="300" dirty="0">
                <a:solidFill>
                  <a:srgbClr val="800000"/>
                </a:solidFill>
              </a:rPr>
              <a:t>stratejik tehlikeler oluşturan </a:t>
            </a:r>
            <a:br>
              <a:rPr lang="tr-TR" sz="4000" b="1" i="1" u="sng" spc="300" dirty="0">
                <a:solidFill>
                  <a:srgbClr val="800000"/>
                </a:solidFill>
              </a:rPr>
            </a:br>
            <a:r>
              <a:rPr lang="tr-TR" sz="4000" b="1" i="1" u="sng" spc="300" dirty="0">
                <a:solidFill>
                  <a:srgbClr val="800000"/>
                </a:solidFill>
              </a:rPr>
              <a:t>hızlı ve gereksiz nüfus artışı</a:t>
            </a:r>
            <a:r>
              <a:rPr lang="tr-TR" sz="3600" dirty="0">
                <a:solidFill>
                  <a:srgbClr val="000066"/>
                </a:solidFill>
              </a:rPr>
              <a:t>nın </a:t>
            </a:r>
            <a:br>
              <a:rPr lang="tr-TR" sz="3600" dirty="0">
                <a:solidFill>
                  <a:srgbClr val="000066"/>
                </a:solidFill>
              </a:rPr>
            </a:br>
            <a:r>
              <a:rPr lang="tr-TR" sz="3600" dirty="0">
                <a:solidFill>
                  <a:srgbClr val="000066"/>
                </a:solidFill>
              </a:rPr>
              <a:t>«uygun» düzeylere çekilmesi gerekir. </a:t>
            </a:r>
            <a:br>
              <a:rPr lang="tr-TR" sz="3600" dirty="0">
                <a:solidFill>
                  <a:srgbClr val="000066"/>
                </a:solidFill>
              </a:rPr>
            </a:br>
            <a:r>
              <a:rPr lang="tr-TR" sz="3600" dirty="0"/>
              <a:t>Kaldı ki Türkiye, artık kendine yetecek buğdayı üretebilen dünyadaki 7 ülkeden biri değil 1980’lerin sonlarından bu yana; </a:t>
            </a:r>
            <a:r>
              <a:rPr lang="tr-TR" sz="3600" dirty="0">
                <a:solidFill>
                  <a:srgbClr val="660033"/>
                </a:solidFill>
              </a:rPr>
              <a:t>ithal ediyoruz!</a:t>
            </a:r>
            <a:br>
              <a:rPr lang="tr-TR" dirty="0"/>
            </a:br>
            <a:endParaRPr lang="tr-TR" dirty="0"/>
          </a:p>
        </p:txBody>
      </p:sp>
      <p:sp>
        <p:nvSpPr>
          <p:cNvPr id="3" name="Date Placeholder 4"/>
          <p:cNvSpPr>
            <a:spLocks noGrp="1"/>
          </p:cNvSpPr>
          <p:nvPr>
            <p:ph type="dt" sz="quarter" idx="10"/>
          </p:nvPr>
        </p:nvSpPr>
        <p:spPr bwMode="auto">
          <a:xfrm>
            <a:off x="28575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8F115C3-E73F-4740-B71C-4B98A6801F30}" type="datetime1">
              <a:rPr lang="tr-TR" sz="1400" smtClean="0">
                <a:solidFill>
                  <a:schemeClr val="tx1"/>
                </a:solidFill>
              </a:rPr>
              <a:pPr fontAlgn="base">
                <a:spcBef>
                  <a:spcPct val="0"/>
                </a:spcBef>
                <a:spcAft>
                  <a:spcPct val="0"/>
                </a:spcAft>
                <a:defRPr/>
              </a:pPr>
              <a:t>20.05.2019</a:t>
            </a:fld>
            <a:endParaRPr lang="tr-TR" sz="1400">
              <a:solidFill>
                <a:schemeClr val="tx1"/>
              </a:solidFill>
            </a:endParaRPr>
          </a:p>
        </p:txBody>
      </p:sp>
      <p:sp>
        <p:nvSpPr>
          <p:cNvPr id="4" name="Slide Number Placeholder 5"/>
          <p:cNvSpPr>
            <a:spLocks noGrp="1"/>
          </p:cNvSpPr>
          <p:nvPr>
            <p:ph type="sldNum" sz="quarter" idx="12"/>
          </p:nvPr>
        </p:nvSpPr>
        <p:spPr bwMode="auto">
          <a:xfrm>
            <a:off x="6929438"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FCABA84-E7BD-40E0-B065-75EF978B1EA4}" type="slidenum">
              <a:rPr lang="tr-TR" sz="1400" smtClean="0">
                <a:solidFill>
                  <a:schemeClr val="tx1"/>
                </a:solidFill>
              </a:rPr>
              <a:pPr fontAlgn="base">
                <a:spcBef>
                  <a:spcPct val="0"/>
                </a:spcBef>
                <a:spcAft>
                  <a:spcPct val="0"/>
                </a:spcAft>
                <a:defRPr/>
              </a:pPr>
              <a:t>77</a:t>
            </a:fld>
            <a:endParaRPr lang="tr-TR" sz="1050">
              <a:solidFill>
                <a:schemeClr val="tx1"/>
              </a:solidFill>
            </a:endParaRPr>
          </a:p>
        </p:txBody>
      </p:sp>
      <p:sp>
        <p:nvSpPr>
          <p:cNvPr id="5" name="Footer Placeholder 6"/>
          <p:cNvSpPr>
            <a:spLocks noGrp="1"/>
          </p:cNvSpPr>
          <p:nvPr>
            <p:ph type="ftr" sz="quarter" idx="11"/>
          </p:nvPr>
        </p:nvSpPr>
        <p:spPr bwMode="auto">
          <a:xfrm>
            <a:off x="3248024" y="6492875"/>
            <a:ext cx="3412207"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tr-TR" sz="1400" dirty="0">
                <a:solidFill>
                  <a:schemeClr val="tx1"/>
                </a:solidFill>
                <a:hlinkClick r:id="rId2"/>
              </a:rPr>
              <a:t>www.ahmetsaltik.net</a:t>
            </a:r>
            <a:r>
              <a:rPr lang="tr-TR" sz="1400" dirty="0">
                <a:solidFill>
                  <a:schemeClr val="tx1"/>
                </a:solidFill>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ctrTitle"/>
          </p:nvPr>
        </p:nvSpPr>
        <p:spPr>
          <a:xfrm>
            <a:off x="114300" y="142875"/>
            <a:ext cx="8886825" cy="6382469"/>
          </a:xfrm>
          <a:ln w="50800">
            <a:solidFill>
              <a:srgbClr val="660033"/>
            </a:solidFill>
          </a:ln>
        </p:spPr>
        <p:txBody>
          <a:bodyPr/>
          <a:lstStyle/>
          <a:p>
            <a:pPr eaLnBrk="1" hangingPunct="1"/>
            <a:br>
              <a:rPr lang="tr-TR" sz="400" b="1" u="sng" dirty="0">
                <a:solidFill>
                  <a:srgbClr val="800000"/>
                </a:solidFill>
              </a:rPr>
            </a:br>
            <a:r>
              <a:rPr lang="tr-TR" sz="4800" b="1" u="sng" dirty="0">
                <a:solidFill>
                  <a:srgbClr val="800000"/>
                </a:solidFill>
              </a:rPr>
              <a:t>Hızlı Nüfus Artışının </a:t>
            </a:r>
            <a:br>
              <a:rPr lang="tr-TR" sz="4800" b="1" u="sng" dirty="0">
                <a:solidFill>
                  <a:srgbClr val="800000"/>
                </a:solidFill>
              </a:rPr>
            </a:br>
            <a:r>
              <a:rPr lang="tr-TR" sz="4800" b="1" u="sng" dirty="0">
                <a:solidFill>
                  <a:srgbClr val="800000"/>
                </a:solidFill>
              </a:rPr>
              <a:t>Ülkemiz İçin Önemi -4</a:t>
            </a:r>
            <a:br>
              <a:rPr lang="tr-TR" sz="3600" b="1" u="sng" dirty="0"/>
            </a:br>
            <a:br>
              <a:rPr lang="tr-TR" sz="800" dirty="0"/>
            </a:br>
            <a:r>
              <a:rPr lang="tr-TR" sz="2800" dirty="0"/>
              <a:t>Uzun yıllar "</a:t>
            </a:r>
            <a:r>
              <a:rPr lang="tr-TR" sz="2800" b="1" i="1" dirty="0"/>
              <a:t>Türkiye 200 milyon insanı besler</a:t>
            </a:r>
            <a:r>
              <a:rPr lang="tr-TR" sz="2800" dirty="0"/>
              <a:t>" </a:t>
            </a:r>
            <a:br>
              <a:rPr lang="tr-TR" sz="2800" dirty="0"/>
            </a:br>
            <a:r>
              <a:rPr lang="tr-TR" sz="2800" dirty="0"/>
              <a:t>veya "</a:t>
            </a:r>
            <a:r>
              <a:rPr lang="tr-TR" sz="2800" b="1" i="1" dirty="0"/>
              <a:t>Türkiye bir su cennetidir</a:t>
            </a:r>
            <a:r>
              <a:rPr lang="tr-TR" sz="2800" dirty="0"/>
              <a:t>" </a:t>
            </a:r>
            <a:br>
              <a:rPr lang="tr-TR" sz="2800" dirty="0"/>
            </a:br>
            <a:r>
              <a:rPr lang="tr-TR" sz="2800" dirty="0"/>
              <a:t>biçimindeki palavralarla uyutulduk. </a:t>
            </a:r>
            <a:br>
              <a:rPr lang="tr-TR" sz="2800" dirty="0"/>
            </a:br>
            <a:r>
              <a:rPr lang="tr-TR" sz="2800" dirty="0"/>
              <a:t>Bu propagandalardan amaç, ülkenin sömürülmesi </a:t>
            </a:r>
            <a:br>
              <a:rPr lang="tr-TR" sz="2800" dirty="0"/>
            </a:br>
            <a:r>
              <a:rPr lang="tr-TR" sz="2800" dirty="0"/>
              <a:t>sürecinde halkın uyanmasını engellemekti.. </a:t>
            </a:r>
            <a:br>
              <a:rPr lang="tr-TR" sz="2800" dirty="0"/>
            </a:br>
            <a:r>
              <a:rPr lang="tr-TR" sz="2800" b="1" i="1" dirty="0">
                <a:solidFill>
                  <a:srgbClr val="000066"/>
                </a:solidFill>
              </a:rPr>
              <a:t>"Nasıl olsa bizde her şey çok, biz zenginiz, biraz gitse de</a:t>
            </a:r>
            <a:br>
              <a:rPr lang="tr-TR" sz="2800" b="1" i="1" dirty="0">
                <a:solidFill>
                  <a:srgbClr val="000066"/>
                </a:solidFill>
              </a:rPr>
            </a:br>
            <a:r>
              <a:rPr lang="tr-TR" sz="2800" b="1" i="1" dirty="0">
                <a:solidFill>
                  <a:srgbClr val="000066"/>
                </a:solidFill>
              </a:rPr>
              <a:t>bir şey olmaz.."</a:t>
            </a:r>
            <a:r>
              <a:rPr lang="tr-TR" sz="2800" dirty="0"/>
              <a:t> düşüncesiyle rehavete kapılan halkın </a:t>
            </a:r>
            <a:r>
              <a:rPr lang="tr-TR" sz="2800" b="1" dirty="0"/>
              <a:t>duyarlığını azaltmak </a:t>
            </a:r>
            <a:r>
              <a:rPr lang="tr-TR" sz="2800" dirty="0"/>
              <a:t>ve bu yolla kaynakların </a:t>
            </a:r>
            <a:br>
              <a:rPr lang="tr-TR" sz="2800" dirty="0"/>
            </a:br>
            <a:r>
              <a:rPr lang="tr-TR" sz="2800" dirty="0"/>
              <a:t>elden çıkışına karşı </a:t>
            </a:r>
            <a:r>
              <a:rPr lang="tr-TR" sz="2800" b="1" dirty="0"/>
              <a:t>tepki düzeyini </a:t>
            </a:r>
            <a:r>
              <a:rPr lang="tr-TR" sz="2800" dirty="0"/>
              <a:t>düşürmek isteyen </a:t>
            </a:r>
            <a:r>
              <a:rPr lang="tr-TR" sz="2800" b="1" i="1" dirty="0">
                <a:solidFill>
                  <a:srgbClr val="800000"/>
                </a:solidFill>
              </a:rPr>
              <a:t>emperyalizmin planları </a:t>
            </a:r>
            <a:r>
              <a:rPr lang="tr-TR" sz="2800" dirty="0"/>
              <a:t>çok başarılı oldu....</a:t>
            </a:r>
            <a:r>
              <a:rPr lang="tr-TR" sz="2600" dirty="0"/>
              <a:t> </a:t>
            </a:r>
            <a:br>
              <a:rPr lang="tr-TR" sz="2600" dirty="0"/>
            </a:br>
            <a:r>
              <a:rPr lang="tr-TR" sz="2000" i="1" dirty="0"/>
              <a:t>(Prof. D. A. Ercan, 27.02.09, e-ileti), </a:t>
            </a:r>
            <a:r>
              <a:rPr lang="tr-TR" sz="2000" dirty="0">
                <a:hlinkClick r:id="rId2"/>
              </a:rPr>
              <a:t>daercan@hotmail.com</a:t>
            </a:r>
            <a:r>
              <a:rPr lang="tr-TR" sz="2000" dirty="0"/>
              <a:t>)</a:t>
            </a:r>
            <a:endParaRPr lang="tr-TR" sz="2000" i="1" dirty="0">
              <a:solidFill>
                <a:srgbClr val="000066"/>
              </a:solidFill>
            </a:endParaRPr>
          </a:p>
        </p:txBody>
      </p:sp>
      <p:sp>
        <p:nvSpPr>
          <p:cNvPr id="3" name="Date Placeholder 4"/>
          <p:cNvSpPr>
            <a:spLocks noGrp="1"/>
          </p:cNvSpPr>
          <p:nvPr>
            <p:ph type="dt" sz="quarter" idx="10"/>
          </p:nvPr>
        </p:nvSpPr>
        <p:spPr bwMode="auto">
          <a:xfrm>
            <a:off x="25152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8F115C3-E73F-4740-B71C-4B98A6801F30}" type="datetime1">
              <a:rPr lang="tr-TR" sz="1400" smtClean="0">
                <a:solidFill>
                  <a:schemeClr val="tx1"/>
                </a:solidFill>
              </a:rPr>
              <a:pPr fontAlgn="base">
                <a:spcBef>
                  <a:spcPct val="0"/>
                </a:spcBef>
                <a:spcAft>
                  <a:spcPct val="0"/>
                </a:spcAft>
                <a:defRPr/>
              </a:pPr>
              <a:t>20.05.2019</a:t>
            </a:fld>
            <a:endParaRPr lang="tr-TR" sz="1400">
              <a:solidFill>
                <a:schemeClr val="tx1"/>
              </a:solidFill>
            </a:endParaRPr>
          </a:p>
        </p:txBody>
      </p:sp>
      <p:sp>
        <p:nvSpPr>
          <p:cNvPr id="4" name="Slide Number Placeholder 5"/>
          <p:cNvSpPr>
            <a:spLocks noGrp="1"/>
          </p:cNvSpPr>
          <p:nvPr>
            <p:ph type="sldNum" sz="quarter" idx="12"/>
          </p:nvPr>
        </p:nvSpPr>
        <p:spPr bwMode="auto">
          <a:xfrm>
            <a:off x="6895208"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FCABA84-E7BD-40E0-B065-75EF978B1EA4}" type="slidenum">
              <a:rPr lang="tr-TR" sz="1400" smtClean="0">
                <a:solidFill>
                  <a:schemeClr val="tx1"/>
                </a:solidFill>
              </a:rPr>
              <a:pPr fontAlgn="base">
                <a:spcBef>
                  <a:spcPct val="0"/>
                </a:spcBef>
                <a:spcAft>
                  <a:spcPct val="0"/>
                </a:spcAft>
                <a:defRPr/>
              </a:pPr>
              <a:t>78</a:t>
            </a:fld>
            <a:endParaRPr lang="tr-TR" sz="1050">
              <a:solidFill>
                <a:schemeClr val="tx1"/>
              </a:solidFill>
            </a:endParaRPr>
          </a:p>
        </p:txBody>
      </p:sp>
      <p:sp>
        <p:nvSpPr>
          <p:cNvPr id="5" name="Footer Placeholder 6"/>
          <p:cNvSpPr>
            <a:spLocks noGrp="1"/>
          </p:cNvSpPr>
          <p:nvPr>
            <p:ph type="ftr" sz="quarter" idx="11"/>
          </p:nvPr>
        </p:nvSpPr>
        <p:spPr bwMode="auto">
          <a:xfrm>
            <a:off x="3213794" y="6492875"/>
            <a:ext cx="3412207"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tr-TR" sz="1400" dirty="0">
                <a:solidFill>
                  <a:schemeClr val="tx1"/>
                </a:solidFill>
                <a:hlinkClick r:id="rId3"/>
              </a:rPr>
              <a:t>www.ahmetsaltik.net</a:t>
            </a:r>
            <a:r>
              <a:rPr lang="tr-TR" sz="1400" dirty="0">
                <a:solidFill>
                  <a:schemeClr val="tx1"/>
                </a:solidFill>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ctrTitle"/>
          </p:nvPr>
        </p:nvSpPr>
        <p:spPr>
          <a:xfrm>
            <a:off x="114300" y="142304"/>
            <a:ext cx="8886825" cy="6239024"/>
          </a:xfrm>
          <a:ln w="50800">
            <a:solidFill>
              <a:srgbClr val="660033"/>
            </a:solidFill>
          </a:ln>
        </p:spPr>
        <p:txBody>
          <a:bodyPr/>
          <a:lstStyle/>
          <a:p>
            <a:pPr eaLnBrk="1" hangingPunct="1"/>
            <a:br>
              <a:rPr lang="tr-TR" sz="100" b="1" u="sng" dirty="0">
                <a:solidFill>
                  <a:srgbClr val="800000"/>
                </a:solidFill>
              </a:rPr>
            </a:br>
            <a:r>
              <a:rPr lang="tr-TR" sz="4800" b="1" u="sng" dirty="0">
                <a:solidFill>
                  <a:srgbClr val="800000"/>
                </a:solidFill>
              </a:rPr>
              <a:t>Hızlı Nüfus Artışının </a:t>
            </a:r>
            <a:br>
              <a:rPr lang="tr-TR" sz="4800" b="1" u="sng" dirty="0">
                <a:solidFill>
                  <a:srgbClr val="800000"/>
                </a:solidFill>
              </a:rPr>
            </a:br>
            <a:r>
              <a:rPr lang="tr-TR" sz="4800" b="1" u="sng" dirty="0">
                <a:solidFill>
                  <a:srgbClr val="800000"/>
                </a:solidFill>
              </a:rPr>
              <a:t>Ülkemiz İçin Önemi -6</a:t>
            </a:r>
            <a:br>
              <a:rPr lang="tr-TR" sz="4800" b="1" u="sng" dirty="0">
                <a:solidFill>
                  <a:srgbClr val="800000"/>
                </a:solidFill>
              </a:rPr>
            </a:br>
            <a:br>
              <a:rPr lang="tr-TR" sz="1000" b="1" u="sng" dirty="0"/>
            </a:br>
            <a:br>
              <a:rPr lang="tr-TR" sz="800" dirty="0"/>
            </a:br>
            <a:r>
              <a:rPr lang="tr-TR" sz="3200" dirty="0"/>
              <a:t> ...</a:t>
            </a:r>
            <a:r>
              <a:rPr lang="tr-TR" sz="3200" b="1" i="1" dirty="0">
                <a:solidFill>
                  <a:srgbClr val="800000"/>
                </a:solidFill>
              </a:rPr>
              <a:t>emperyalizmin planları </a:t>
            </a:r>
            <a:r>
              <a:rPr lang="tr-TR" sz="3200" dirty="0"/>
              <a:t>çok başarılı oldu.. </a:t>
            </a:r>
            <a:br>
              <a:rPr lang="tr-TR" sz="3200" dirty="0"/>
            </a:br>
            <a:r>
              <a:rPr lang="tr-TR" sz="3200" dirty="0"/>
              <a:t>Nitekim hâlâ  bu talan sürüyor, yaşam kaynakları teker teker elinden alınan bir ülkenin utanç verici umursamazlıkta olan tepkisiz yığınları arasında yaşıyoruz.. Kendi suyumuzu metreküpü 200 $ ödeyerek içerken, yabancılara metreküpü </a:t>
            </a:r>
            <a:br>
              <a:rPr lang="tr-TR" sz="3200" dirty="0"/>
            </a:br>
            <a:r>
              <a:rPr lang="tr-TR" sz="3200" dirty="0"/>
              <a:t>10 Sent'ten peş keş çekilmesine rıza gösteriyoruz.. </a:t>
            </a:r>
            <a:br>
              <a:rPr lang="tr-TR" sz="2600" dirty="0"/>
            </a:br>
            <a:br>
              <a:rPr lang="tr-TR" sz="800" dirty="0"/>
            </a:br>
            <a:r>
              <a:rPr lang="tr-TR" sz="2000" i="1" dirty="0"/>
              <a:t>(Prof. D. A. Ercan, 27.02.09, e-ileti), </a:t>
            </a:r>
            <a:r>
              <a:rPr lang="tr-TR" sz="2000" dirty="0">
                <a:hlinkClick r:id="rId2"/>
              </a:rPr>
              <a:t>daercan@hotmail.com</a:t>
            </a:r>
            <a:r>
              <a:rPr lang="tr-TR" sz="2000" dirty="0"/>
              <a:t>)</a:t>
            </a:r>
            <a:endParaRPr lang="tr-TR" sz="2000" i="1" dirty="0">
              <a:solidFill>
                <a:srgbClr val="000066"/>
              </a:solidFill>
            </a:endParaRPr>
          </a:p>
        </p:txBody>
      </p:sp>
      <p:sp>
        <p:nvSpPr>
          <p:cNvPr id="3" name="Date Placeholder 4"/>
          <p:cNvSpPr>
            <a:spLocks noGrp="1"/>
          </p:cNvSpPr>
          <p:nvPr>
            <p:ph type="dt" sz="quarter" idx="10"/>
          </p:nvPr>
        </p:nvSpPr>
        <p:spPr bwMode="auto">
          <a:xfrm>
            <a:off x="28575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8F115C3-E73F-4740-B71C-4B98A6801F30}" type="datetime1">
              <a:rPr lang="tr-TR" sz="1400" smtClean="0">
                <a:solidFill>
                  <a:schemeClr val="tx1"/>
                </a:solidFill>
              </a:rPr>
              <a:pPr fontAlgn="base">
                <a:spcBef>
                  <a:spcPct val="0"/>
                </a:spcBef>
                <a:spcAft>
                  <a:spcPct val="0"/>
                </a:spcAft>
                <a:defRPr/>
              </a:pPr>
              <a:t>20.05.2019</a:t>
            </a:fld>
            <a:endParaRPr lang="tr-TR" sz="1400">
              <a:solidFill>
                <a:schemeClr val="tx1"/>
              </a:solidFill>
            </a:endParaRPr>
          </a:p>
        </p:txBody>
      </p:sp>
      <p:sp>
        <p:nvSpPr>
          <p:cNvPr id="4" name="Slide Number Placeholder 5"/>
          <p:cNvSpPr>
            <a:spLocks noGrp="1"/>
          </p:cNvSpPr>
          <p:nvPr>
            <p:ph type="sldNum" sz="quarter" idx="12"/>
          </p:nvPr>
        </p:nvSpPr>
        <p:spPr bwMode="auto">
          <a:xfrm>
            <a:off x="6929438"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FCABA84-E7BD-40E0-B065-75EF978B1EA4}" type="slidenum">
              <a:rPr lang="tr-TR" sz="1400" smtClean="0">
                <a:solidFill>
                  <a:schemeClr val="tx1"/>
                </a:solidFill>
              </a:rPr>
              <a:pPr fontAlgn="base">
                <a:spcBef>
                  <a:spcPct val="0"/>
                </a:spcBef>
                <a:spcAft>
                  <a:spcPct val="0"/>
                </a:spcAft>
                <a:defRPr/>
              </a:pPr>
              <a:t>79</a:t>
            </a:fld>
            <a:endParaRPr lang="tr-TR" sz="1050">
              <a:solidFill>
                <a:schemeClr val="tx1"/>
              </a:solidFill>
            </a:endParaRPr>
          </a:p>
        </p:txBody>
      </p:sp>
      <p:sp>
        <p:nvSpPr>
          <p:cNvPr id="5" name="Footer Placeholder 6"/>
          <p:cNvSpPr>
            <a:spLocks noGrp="1"/>
          </p:cNvSpPr>
          <p:nvPr>
            <p:ph type="ftr" sz="quarter" idx="11"/>
          </p:nvPr>
        </p:nvSpPr>
        <p:spPr bwMode="auto">
          <a:xfrm>
            <a:off x="3248024" y="6492875"/>
            <a:ext cx="3412207"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tr-TR" sz="1400" dirty="0">
                <a:solidFill>
                  <a:schemeClr val="tx1"/>
                </a:solidFill>
                <a:hlinkClick r:id="rId3"/>
              </a:rPr>
              <a:t>www.ahmetsaltik.net</a:t>
            </a:r>
            <a:r>
              <a:rPr lang="tr-TR" sz="1400" dirty="0">
                <a:solidFill>
                  <a:schemeClr val="tx1"/>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5082" y="188640"/>
            <a:ext cx="8217991" cy="795253"/>
          </a:xfr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nSpc>
                <a:spcPct val="80000"/>
              </a:lnSpc>
            </a:pPr>
            <a:r>
              <a:rPr lang="tr-TR" sz="3692" b="1" dirty="0">
                <a:solidFill>
                  <a:srgbClr val="0000CC"/>
                </a:solidFill>
              </a:rPr>
              <a:t>16 Ekim Dünya Beslenme Günü :</a:t>
            </a:r>
            <a:br>
              <a:rPr lang="tr-TR" sz="3692" b="1" dirty="0">
                <a:solidFill>
                  <a:srgbClr val="800000"/>
                </a:solidFill>
              </a:rPr>
            </a:br>
            <a:r>
              <a:rPr lang="tr-TR" sz="3692" b="1" spc="554" dirty="0">
                <a:solidFill>
                  <a:srgbClr val="800000"/>
                </a:solidFill>
              </a:rPr>
              <a:t>KÜRESEL AÇLIK ARTIYOR!</a:t>
            </a:r>
            <a:endParaRPr lang="tr-TR" sz="2954" b="1" spc="554" dirty="0">
              <a:solidFill>
                <a:srgbClr val="800000"/>
              </a:solidFill>
            </a:endParaRPr>
          </a:p>
        </p:txBody>
      </p:sp>
      <p:sp>
        <p:nvSpPr>
          <p:cNvPr id="3" name="2 İçerik Yer Tutucusu"/>
          <p:cNvSpPr>
            <a:spLocks noGrp="1"/>
          </p:cNvSpPr>
          <p:nvPr>
            <p:ph idx="1"/>
          </p:nvPr>
        </p:nvSpPr>
        <p:spPr>
          <a:xfrm>
            <a:off x="251520" y="1124744"/>
            <a:ext cx="8441553" cy="245935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lnSpc>
                <a:spcPct val="110000"/>
              </a:lnSpc>
              <a:spcBef>
                <a:spcPts val="0"/>
              </a:spcBef>
              <a:buNone/>
            </a:pPr>
            <a:br>
              <a:rPr lang="tr-TR" sz="500" b="1" dirty="0"/>
            </a:br>
            <a:r>
              <a:rPr lang="tr-TR" sz="2000" b="1" dirty="0"/>
              <a:t>Birleşmiş Milletler </a:t>
            </a:r>
            <a:r>
              <a:rPr lang="tr-TR" sz="2000" dirty="0"/>
              <a:t>geçen hafta yayımladığı uyarı raporuyla dünyada kronik açlıktan etkilenen </a:t>
            </a:r>
            <a:r>
              <a:rPr lang="tr-TR" sz="2000" b="1" i="1" dirty="0">
                <a:highlight>
                  <a:srgbClr val="FFFF00"/>
                </a:highlight>
              </a:rPr>
              <a:t>mutlak yoksullar</a:t>
            </a:r>
            <a:r>
              <a:rPr lang="tr-TR" sz="2000" dirty="0"/>
              <a:t>ın sayısı geçen yıl </a:t>
            </a:r>
            <a:r>
              <a:rPr lang="tr-TR" sz="2000" u="sng" dirty="0">
                <a:highlight>
                  <a:srgbClr val="FFFF00"/>
                </a:highlight>
              </a:rPr>
              <a:t>38 milyon artarak </a:t>
            </a:r>
            <a:br>
              <a:rPr lang="tr-TR" sz="2000" u="sng" dirty="0">
                <a:highlight>
                  <a:srgbClr val="FFFF00"/>
                </a:highlight>
              </a:rPr>
            </a:br>
            <a:r>
              <a:rPr lang="tr-TR" sz="2000" b="1" u="sng" dirty="0">
                <a:solidFill>
                  <a:srgbClr val="FF0000"/>
                </a:solidFill>
                <a:highlight>
                  <a:srgbClr val="FFFF00"/>
                </a:highlight>
              </a:rPr>
              <a:t>815 milyona ulaştı</a:t>
            </a:r>
            <a:r>
              <a:rPr lang="tr-TR" sz="2000" dirty="0"/>
              <a:t>; 7,6 milyar dünya nüfusunun %11’i! BM’nin uyarılarına göre son 10 yılda </a:t>
            </a:r>
            <a:r>
              <a:rPr lang="tr-TR" sz="2000" b="1" i="1" dirty="0">
                <a:solidFill>
                  <a:srgbClr val="C00000"/>
                </a:solidFill>
              </a:rPr>
              <a:t>açlık tehdidi</a:t>
            </a:r>
            <a:r>
              <a:rPr lang="tr-TR" sz="2000" dirty="0"/>
              <a:t> yeniden dünya gündeminin en acil maddesi.</a:t>
            </a:r>
            <a:r>
              <a:rPr lang="tr-TR" sz="2400" dirty="0"/>
              <a:t> </a:t>
            </a:r>
            <a:br>
              <a:rPr lang="tr-TR" sz="2400" dirty="0"/>
            </a:br>
            <a:r>
              <a:rPr lang="tr-TR" sz="2000" i="1" dirty="0"/>
              <a:t>(Prof. Erinç Yeldan, </a:t>
            </a:r>
            <a:r>
              <a:rPr lang="tr-TR" sz="2000" b="1" i="1" dirty="0"/>
              <a:t>İklim değişikliğinin sınıfsal boyutu, </a:t>
            </a:r>
            <a:r>
              <a:rPr lang="tr-TR" sz="2000" b="1" dirty="0">
                <a:solidFill>
                  <a:srgbClr val="C00000"/>
                </a:solidFill>
              </a:rPr>
              <a:t>Cumhuriyet</a:t>
            </a:r>
            <a:r>
              <a:rPr lang="tr-TR" sz="2000" i="1" dirty="0"/>
              <a:t>, 20.9.17)</a:t>
            </a:r>
            <a:br>
              <a:rPr lang="tr-TR" sz="2000" i="1" dirty="0"/>
            </a:br>
            <a:r>
              <a:rPr lang="tr-TR" sz="2000" b="1" i="1" dirty="0"/>
              <a:t>BM-FAO</a:t>
            </a:r>
            <a:r>
              <a:rPr lang="tr-TR" sz="2000" i="1" dirty="0"/>
              <a:t> 16 Ekim 2018 Dünya beslenme gününde </a:t>
            </a:r>
            <a:r>
              <a:rPr lang="tr-TR" sz="2000" b="1" i="1" u="sng" dirty="0">
                <a:solidFill>
                  <a:srgbClr val="C00000"/>
                </a:solidFill>
              </a:rPr>
              <a:t>AÇ İNSAN SAYISININ 6 milyon daha artarak</a:t>
            </a:r>
            <a:r>
              <a:rPr lang="tr-TR" sz="2000" i="1" dirty="0"/>
              <a:t> 821 m / 7,6 milyar (%10,8; 9 kişiden 1’i!) eriştiğini duyurdu!</a:t>
            </a:r>
            <a:endParaRPr lang="tr-TR" sz="2000" b="1" i="1" dirty="0">
              <a:solidFill>
                <a:srgbClr val="FF0000"/>
              </a:solidFill>
            </a:endParaRPr>
          </a:p>
        </p:txBody>
      </p:sp>
      <p:sp>
        <p:nvSpPr>
          <p:cNvPr id="4" name="3 Veri Yer Tutucusu"/>
          <p:cNvSpPr>
            <a:spLocks noGrp="1"/>
          </p:cNvSpPr>
          <p:nvPr>
            <p:ph type="dt" sz="half" idx="10"/>
          </p:nvPr>
        </p:nvSpPr>
        <p:spPr>
          <a:xfrm>
            <a:off x="35496" y="6476338"/>
            <a:ext cx="1969477" cy="337038"/>
          </a:xfrm>
        </p:spPr>
        <p:txBody>
          <a:bodyPr/>
          <a:lstStyle/>
          <a:p>
            <a:pPr defTabSz="844083"/>
            <a:fld id="{F3CCDEFF-DF5E-48A2-9AC7-BF288AFC25A6}" type="datetime1">
              <a:rPr lang="tr-TR" sz="1477">
                <a:solidFill>
                  <a:prstClr val="black"/>
                </a:solidFill>
                <a:latin typeface="Times New Roman" pitchFamily="18" charset="0"/>
                <a:cs typeface="+mn-cs"/>
              </a:rPr>
              <a:pPr defTabSz="844083"/>
              <a:t>20.05.2019</a:t>
            </a:fld>
            <a:endParaRPr lang="tr-TR" sz="1477">
              <a:solidFill>
                <a:prstClr val="black"/>
              </a:solidFill>
              <a:latin typeface="Times New Roman" pitchFamily="18" charset="0"/>
              <a:cs typeface="+mn-cs"/>
            </a:endParaRPr>
          </a:p>
        </p:txBody>
      </p:sp>
      <p:sp>
        <p:nvSpPr>
          <p:cNvPr id="5" name="4 Altbilgi Yer Tutucusu"/>
          <p:cNvSpPr>
            <a:spLocks noGrp="1"/>
          </p:cNvSpPr>
          <p:nvPr>
            <p:ph type="ftr" sz="quarter" idx="11"/>
          </p:nvPr>
        </p:nvSpPr>
        <p:spPr>
          <a:xfrm rot="16200000">
            <a:off x="7582513" y="1924050"/>
            <a:ext cx="2672862" cy="337038"/>
          </a:xfrm>
        </p:spPr>
        <p:txBody>
          <a:bodyPr/>
          <a:lstStyle/>
          <a:p>
            <a:pPr defTabSz="844083"/>
            <a:r>
              <a:rPr lang="tr-TR" sz="1600" dirty="0">
                <a:solidFill>
                  <a:prstClr val="black"/>
                </a:solidFill>
                <a:latin typeface="+mj-lt"/>
                <a:cs typeface="+mn-cs"/>
                <a:hlinkClick r:id="rId3"/>
              </a:rPr>
              <a:t>www.ahmetsaltik.net</a:t>
            </a:r>
            <a:endParaRPr lang="tr-TR" sz="1600" dirty="0">
              <a:solidFill>
                <a:prstClr val="black"/>
              </a:solidFill>
              <a:latin typeface="+mj-lt"/>
              <a:cs typeface="+mn-cs"/>
            </a:endParaRPr>
          </a:p>
        </p:txBody>
      </p:sp>
      <p:sp>
        <p:nvSpPr>
          <p:cNvPr id="6" name="5 Slayt Numarası Yer Tutucusu"/>
          <p:cNvSpPr>
            <a:spLocks noGrp="1"/>
          </p:cNvSpPr>
          <p:nvPr>
            <p:ph type="sldNum" sz="quarter" idx="12"/>
          </p:nvPr>
        </p:nvSpPr>
        <p:spPr>
          <a:xfrm>
            <a:off x="3491880" y="6453336"/>
            <a:ext cx="1969477" cy="337038"/>
          </a:xfrm>
        </p:spPr>
        <p:txBody>
          <a:bodyPr/>
          <a:lstStyle/>
          <a:p>
            <a:pPr defTabSz="844083"/>
            <a:r>
              <a:rPr lang="tr-TR" sz="1477" dirty="0">
                <a:solidFill>
                  <a:prstClr val="black"/>
                </a:solidFill>
                <a:latin typeface="Times New Roman" pitchFamily="18" charset="0"/>
                <a:cs typeface="+mn-cs"/>
              </a:rPr>
              <a:t>8</a:t>
            </a:r>
          </a:p>
        </p:txBody>
      </p:sp>
      <p:sp>
        <p:nvSpPr>
          <p:cNvPr id="8" name="Rectangle 7">
            <a:extLst>
              <a:ext uri="{FF2B5EF4-FFF2-40B4-BE49-F238E27FC236}">
                <a16:creationId xmlns:a16="http://schemas.microsoft.com/office/drawing/2014/main" id="{057B7523-A36C-43DE-942D-57FE5635E999}"/>
              </a:ext>
            </a:extLst>
          </p:cNvPr>
          <p:cNvSpPr/>
          <p:nvPr/>
        </p:nvSpPr>
        <p:spPr>
          <a:xfrm>
            <a:off x="899592" y="6465267"/>
            <a:ext cx="3982952" cy="348109"/>
          </a:xfrm>
          <a:prstGeom prst="rect">
            <a:avLst/>
          </a:prstGeom>
        </p:spPr>
        <p:txBody>
          <a:bodyPr wrap="square">
            <a:spAutoFit/>
          </a:bodyPr>
          <a:lstStyle/>
          <a:p>
            <a:pPr algn="r" defTabSz="844083"/>
            <a:r>
              <a:rPr lang="tr-TR" sz="1662" i="1" u="sng" dirty="0">
                <a:solidFill>
                  <a:prstClr val="black"/>
                </a:solidFill>
                <a:latin typeface="Calibri"/>
                <a:cs typeface="+mn-cs"/>
                <a:hlinkClick r:id="rId4"/>
              </a:rPr>
              <a:t>http://www.righttofoodandnutrition.org/</a:t>
            </a:r>
            <a:r>
              <a:rPr lang="tr-TR" sz="1662" i="1" u="sng" dirty="0">
                <a:solidFill>
                  <a:prstClr val="black"/>
                </a:solidFill>
                <a:latin typeface="Calibri"/>
                <a:cs typeface="+mn-cs"/>
              </a:rPr>
              <a:t> </a:t>
            </a:r>
            <a:endParaRPr lang="tr-TR" sz="1846" i="1" u="sng" dirty="0">
              <a:solidFill>
                <a:prstClr val="black"/>
              </a:solidFill>
              <a:latin typeface="Calibri"/>
              <a:cs typeface="+mn-cs"/>
            </a:endParaRPr>
          </a:p>
        </p:txBody>
      </p:sp>
      <p:pic>
        <p:nvPicPr>
          <p:cNvPr id="9" name="Resim 8">
            <a:extLst>
              <a:ext uri="{FF2B5EF4-FFF2-40B4-BE49-F238E27FC236}">
                <a16:creationId xmlns:a16="http://schemas.microsoft.com/office/drawing/2014/main" id="{5979E104-511B-4A62-9E48-94C0807751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9512" y="3789040"/>
            <a:ext cx="5450452" cy="2522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Dikdörtgen 9">
            <a:extLst>
              <a:ext uri="{FF2B5EF4-FFF2-40B4-BE49-F238E27FC236}">
                <a16:creationId xmlns:a16="http://schemas.microsoft.com/office/drawing/2014/main" id="{0964E7D8-9FEF-4451-AE57-690485402234}"/>
              </a:ext>
            </a:extLst>
          </p:cNvPr>
          <p:cNvSpPr/>
          <p:nvPr/>
        </p:nvSpPr>
        <p:spPr>
          <a:xfrm>
            <a:off x="5796135" y="3807038"/>
            <a:ext cx="3240361"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000" dirty="0"/>
              <a:t>Hindistan ve İngiltere'nin geliri aynı, 2.6 trilyon $. Ama Hindistan nüfusu İngiltere'nin tam 20 katı! </a:t>
            </a:r>
            <a:r>
              <a:rPr lang="tr-TR" sz="2000" i="1" dirty="0">
                <a:solidFill>
                  <a:srgbClr val="0000CC"/>
                </a:solidFill>
              </a:rPr>
              <a:t>Hindistan’da kişi başına ortalama yıllık gelir </a:t>
            </a:r>
            <a:br>
              <a:rPr lang="tr-TR" sz="2000" i="1" dirty="0">
                <a:solidFill>
                  <a:srgbClr val="0000CC"/>
                </a:solidFill>
              </a:rPr>
            </a:br>
            <a:r>
              <a:rPr lang="tr-TR" sz="2000" i="1" dirty="0">
                <a:solidFill>
                  <a:srgbClr val="0000CC"/>
                </a:solidFill>
              </a:rPr>
              <a:t>2 bin $. Antalya’da 5 yıldızlı otelde 3 günlük "Hint Düğünü" 4 milyon $! Otel Kasım’a (2018) dek dolu!</a:t>
            </a:r>
          </a:p>
        </p:txBody>
      </p:sp>
    </p:spTree>
    <p:extLst>
      <p:ext uri="{BB962C8B-B14F-4D97-AF65-F5344CB8AC3E}">
        <p14:creationId xmlns:p14="http://schemas.microsoft.com/office/powerpoint/2010/main" val="2904684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00"/>
            </a:gs>
          </a:gsLst>
          <a:path path="shape">
            <a:fillToRect l="50000" t="50000" r="50000" b="50000"/>
          </a:path>
        </a:gradFill>
        <a:effectLst/>
      </p:bgPr>
    </p:bg>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228600" y="1854200"/>
            <a:ext cx="8610600" cy="4648200"/>
          </a:xfrm>
          <a:prstGeom prst="rect">
            <a:avLst/>
          </a:prstGeom>
          <a:noFill/>
          <a:ln w="50800">
            <a:solidFill>
              <a:srgbClr val="003300"/>
            </a:solidFill>
            <a:miter lim="800000"/>
            <a:headEnd/>
            <a:tailEnd/>
          </a:ln>
        </p:spPr>
        <p:txBody>
          <a:bodyPr anchor="ctr">
            <a:spAutoFit/>
          </a:bodyPr>
          <a:lstStyle/>
          <a:p>
            <a:pPr marL="285750" indent="-285750">
              <a:defRPr/>
            </a:pPr>
            <a:r>
              <a:rPr lang="tr-TR" sz="3600" dirty="0">
                <a:latin typeface="Calibri" pitchFamily="34" charset="0"/>
              </a:rPr>
              <a:t>       </a:t>
            </a:r>
            <a:r>
              <a:rPr lang="tr-TR" sz="3600" b="1" dirty="0">
                <a:latin typeface="Calibri" pitchFamily="34" charset="0"/>
              </a:rPr>
              <a:t>Libenstein Kuramı</a:t>
            </a:r>
            <a:r>
              <a:rPr lang="tr-TR" sz="3600" dirty="0">
                <a:latin typeface="Calibri" pitchFamily="34" charset="0"/>
              </a:rPr>
              <a:t>’na göre :</a:t>
            </a:r>
            <a:endParaRPr lang="en-AU" sz="3600" dirty="0">
              <a:latin typeface="Calibri" pitchFamily="34" charset="0"/>
            </a:endParaRPr>
          </a:p>
          <a:p>
            <a:pPr marL="742950" indent="-742950">
              <a:buFont typeface="+mj-lt"/>
              <a:buAutoNum type="arabicPeriod"/>
              <a:defRPr/>
            </a:pPr>
            <a:r>
              <a:rPr lang="tr-TR" sz="4400" b="1" dirty="0">
                <a:solidFill>
                  <a:srgbClr val="003300"/>
                </a:solidFill>
                <a:latin typeface="Calibri" pitchFamily="34" charset="0"/>
              </a:rPr>
              <a:t>Her yeni çocuğun aileye </a:t>
            </a:r>
            <a:br>
              <a:rPr lang="tr-TR" sz="4400" b="1" dirty="0">
                <a:solidFill>
                  <a:srgbClr val="003300"/>
                </a:solidFill>
                <a:latin typeface="Calibri" pitchFamily="34" charset="0"/>
              </a:rPr>
            </a:br>
            <a:r>
              <a:rPr lang="tr-TR" sz="4400" b="1" dirty="0">
                <a:solidFill>
                  <a:srgbClr val="003300"/>
                </a:solidFill>
                <a:latin typeface="Calibri" pitchFamily="34" charset="0"/>
              </a:rPr>
              <a:t>marjinal maloluşunun artırılması..</a:t>
            </a:r>
          </a:p>
          <a:p>
            <a:pPr marL="742950" indent="-742950">
              <a:buFont typeface="+mj-lt"/>
              <a:buAutoNum type="arabicPeriod"/>
              <a:defRPr/>
            </a:pPr>
            <a:r>
              <a:rPr lang="en-AU" sz="4400" b="1" dirty="0">
                <a:solidFill>
                  <a:srgbClr val="800000"/>
                </a:solidFill>
                <a:latin typeface="Calibri" pitchFamily="34" charset="0"/>
              </a:rPr>
              <a:t>Kadının </a:t>
            </a:r>
            <a:r>
              <a:rPr lang="tr-TR" sz="4400" b="1" dirty="0">
                <a:solidFill>
                  <a:srgbClr val="800000"/>
                </a:solidFill>
                <a:latin typeface="Calibri" pitchFamily="34" charset="0"/>
              </a:rPr>
              <a:t>toplumsal statüsünün </a:t>
            </a:r>
            <a:r>
              <a:rPr lang="en-AU" sz="4400" b="1" dirty="0">
                <a:solidFill>
                  <a:srgbClr val="800000"/>
                </a:solidFill>
                <a:latin typeface="Calibri" pitchFamily="34" charset="0"/>
              </a:rPr>
              <a:t>güçlendirilmesi</a:t>
            </a:r>
            <a:r>
              <a:rPr lang="tr-TR" sz="4400" b="1" dirty="0">
                <a:solidFill>
                  <a:srgbClr val="800000"/>
                </a:solidFill>
                <a:latin typeface="Calibri" pitchFamily="34" charset="0"/>
              </a:rPr>
              <a:t>..</a:t>
            </a:r>
          </a:p>
          <a:p>
            <a:pPr marL="285750" indent="-285750">
              <a:buFontTx/>
              <a:buChar char="•"/>
              <a:defRPr/>
            </a:pPr>
            <a:r>
              <a:rPr lang="tr-TR" sz="4000" b="1" dirty="0">
                <a:solidFill>
                  <a:srgbClr val="000066"/>
                </a:solidFill>
                <a:latin typeface="Calibri" pitchFamily="34" charset="0"/>
              </a:rPr>
              <a:t>Aile Planlamasında etkin girişimlerdir.</a:t>
            </a:r>
            <a:endParaRPr lang="en-AU" sz="3200" dirty="0">
              <a:solidFill>
                <a:srgbClr val="000066"/>
              </a:solidFill>
              <a:latin typeface="Calibri" pitchFamily="34" charset="0"/>
            </a:endParaRPr>
          </a:p>
        </p:txBody>
      </p:sp>
      <p:sp>
        <p:nvSpPr>
          <p:cNvPr id="229379" name="TextBox 2"/>
          <p:cNvSpPr txBox="1">
            <a:spLocks noChangeArrowheads="1"/>
          </p:cNvSpPr>
          <p:nvPr/>
        </p:nvSpPr>
        <p:spPr bwMode="auto">
          <a:xfrm>
            <a:off x="214313" y="71438"/>
            <a:ext cx="8643937" cy="1754187"/>
          </a:xfrm>
          <a:prstGeom prst="rect">
            <a:avLst/>
          </a:prstGeom>
          <a:noFill/>
          <a:ln w="9525">
            <a:noFill/>
            <a:miter lim="800000"/>
            <a:headEnd/>
            <a:tailEnd/>
          </a:ln>
        </p:spPr>
        <p:txBody>
          <a:bodyPr>
            <a:spAutoFit/>
          </a:bodyPr>
          <a:lstStyle/>
          <a:p>
            <a:pPr algn="ctr"/>
            <a:r>
              <a:rPr lang="tr-TR" sz="5400" b="1">
                <a:solidFill>
                  <a:srgbClr val="000066"/>
                </a:solidFill>
                <a:latin typeface="Calibri" pitchFamily="34" charset="0"/>
              </a:rPr>
              <a:t>AP Hizmetlerinde kadına </a:t>
            </a:r>
            <a:br>
              <a:rPr lang="tr-TR" sz="5400" b="1">
                <a:solidFill>
                  <a:srgbClr val="000066"/>
                </a:solidFill>
                <a:latin typeface="Calibri" pitchFamily="34" charset="0"/>
              </a:rPr>
            </a:br>
            <a:r>
              <a:rPr lang="tr-TR" sz="5400" b="1">
                <a:solidFill>
                  <a:srgbClr val="000066"/>
                </a:solidFill>
                <a:latin typeface="Calibri" pitchFamily="34" charset="0"/>
              </a:rPr>
              <a:t>yönelik 3 önemli adım...</a:t>
            </a:r>
          </a:p>
        </p:txBody>
      </p:sp>
      <p:sp>
        <p:nvSpPr>
          <p:cNvPr id="124932" name="Date Placeholder 3"/>
          <p:cNvSpPr>
            <a:spLocks noGrp="1"/>
          </p:cNvSpPr>
          <p:nvPr>
            <p:ph type="dt" sz="quarter" idx="10"/>
          </p:nvPr>
        </p:nvSpPr>
        <p:spPr>
          <a:xfrm>
            <a:off x="285750" y="6543675"/>
            <a:ext cx="1905000" cy="457200"/>
          </a:xfrm>
        </p:spPr>
        <p:txBody>
          <a:bodyPr/>
          <a:lstStyle/>
          <a:p>
            <a:pPr fontAlgn="base">
              <a:spcBef>
                <a:spcPct val="0"/>
              </a:spcBef>
              <a:spcAft>
                <a:spcPct val="0"/>
              </a:spcAft>
              <a:defRPr/>
            </a:pPr>
            <a:fld id="{22579CF0-B149-42AB-8EF4-D125A006FF0A}" type="datetime1">
              <a:rPr lang="tr-TR" smtClean="0">
                <a:latin typeface="Calibri" pitchFamily="34" charset="0"/>
              </a:rPr>
              <a:pPr fontAlgn="base">
                <a:spcBef>
                  <a:spcPct val="0"/>
                </a:spcBef>
                <a:spcAft>
                  <a:spcPct val="0"/>
                </a:spcAft>
                <a:defRPr/>
              </a:pPr>
              <a:t>20.05.2019</a:t>
            </a:fld>
            <a:endParaRPr lang="tr-TR">
              <a:latin typeface="Calibri" pitchFamily="34" charset="0"/>
              <a:cs typeface="Calibri" pitchFamily="34" charset="0"/>
            </a:endParaRPr>
          </a:p>
        </p:txBody>
      </p:sp>
      <p:sp>
        <p:nvSpPr>
          <p:cNvPr id="124933" name="Slide Number Placeholder 4"/>
          <p:cNvSpPr>
            <a:spLocks noGrp="1"/>
          </p:cNvSpPr>
          <p:nvPr>
            <p:ph type="sldNum" sz="quarter" idx="12"/>
          </p:nvPr>
        </p:nvSpPr>
        <p:spPr>
          <a:xfrm>
            <a:off x="7000875" y="6543675"/>
            <a:ext cx="1905000" cy="457200"/>
          </a:xfrm>
        </p:spPr>
        <p:txBody>
          <a:bodyPr/>
          <a:lstStyle/>
          <a:p>
            <a:pPr fontAlgn="base">
              <a:spcBef>
                <a:spcPct val="0"/>
              </a:spcBef>
              <a:spcAft>
                <a:spcPct val="0"/>
              </a:spcAft>
              <a:defRPr/>
            </a:pPr>
            <a:fld id="{B6194750-4659-42D2-9763-7B49F262D397}" type="slidenum">
              <a:rPr lang="tr-TR" smtClean="0">
                <a:latin typeface="Calibri" pitchFamily="34" charset="0"/>
                <a:cs typeface="Calibri" pitchFamily="34" charset="0"/>
              </a:rPr>
              <a:pPr fontAlgn="base">
                <a:spcBef>
                  <a:spcPct val="0"/>
                </a:spcBef>
                <a:spcAft>
                  <a:spcPct val="0"/>
                </a:spcAft>
                <a:defRPr/>
              </a:pPr>
              <a:t>80</a:t>
            </a:fld>
            <a:endParaRPr lang="tr-TR">
              <a:latin typeface="Calibri" pitchFamily="34" charset="0"/>
              <a:cs typeface="Calibri" pitchFamily="34" charset="0"/>
            </a:endParaRPr>
          </a:p>
        </p:txBody>
      </p:sp>
      <p:sp>
        <p:nvSpPr>
          <p:cNvPr id="124934" name="Footer Placeholder 5"/>
          <p:cNvSpPr>
            <a:spLocks noGrp="1"/>
          </p:cNvSpPr>
          <p:nvPr>
            <p:ph type="ftr" sz="quarter" idx="11"/>
          </p:nvPr>
        </p:nvSpPr>
        <p:spPr>
          <a:xfrm>
            <a:off x="3620616" y="6543675"/>
            <a:ext cx="2895600" cy="457200"/>
          </a:xfrm>
        </p:spPr>
        <p:txBody>
          <a:bodyPr/>
          <a:lstStyle/>
          <a:p>
            <a:pPr fontAlgn="base">
              <a:spcBef>
                <a:spcPct val="0"/>
              </a:spcBef>
              <a:spcAft>
                <a:spcPct val="0"/>
              </a:spcAft>
              <a:defRPr/>
            </a:pPr>
            <a:r>
              <a:rPr lang="tr-TR" dirty="0">
                <a:solidFill>
                  <a:srgbClr val="0000CC"/>
                </a:solidFill>
                <a:latin typeface="Calibri" pitchFamily="34" charset="0"/>
                <a:cs typeface="Calibri" pitchFamily="34" charset="0"/>
              </a:rPr>
              <a:t>www.ahmetsaltik.net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32130"/>
                                        </p:tgtEl>
                                        <p:attrNameLst>
                                          <p:attrName>style.visibility</p:attrName>
                                        </p:attrNameLst>
                                      </p:cBhvr>
                                      <p:to>
                                        <p:strVal val="visible"/>
                                      </p:to>
                                    </p:set>
                                    <p:anim calcmode="lin" valueType="num">
                                      <p:cBhvr>
                                        <p:cTn id="7" dur="1000" fill="hold"/>
                                        <p:tgtEl>
                                          <p:spTgt spid="432130"/>
                                        </p:tgtEl>
                                        <p:attrNameLst>
                                          <p:attrName>ppt_w</p:attrName>
                                        </p:attrNameLst>
                                      </p:cBhvr>
                                      <p:tavLst>
                                        <p:tav tm="0">
                                          <p:val>
                                            <p:fltVal val="0"/>
                                          </p:val>
                                        </p:tav>
                                        <p:tav tm="100000">
                                          <p:val>
                                            <p:strVal val="#ppt_w"/>
                                          </p:val>
                                        </p:tav>
                                      </p:tavLst>
                                    </p:anim>
                                    <p:anim calcmode="lin" valueType="num">
                                      <p:cBhvr>
                                        <p:cTn id="8" dur="1000" fill="hold"/>
                                        <p:tgtEl>
                                          <p:spTgt spid="432130"/>
                                        </p:tgtEl>
                                        <p:attrNameLst>
                                          <p:attrName>ppt_h</p:attrName>
                                        </p:attrNameLst>
                                      </p:cBhvr>
                                      <p:tavLst>
                                        <p:tav tm="0">
                                          <p:val>
                                            <p:fltVal val="0"/>
                                          </p:val>
                                        </p:tav>
                                        <p:tav tm="100000">
                                          <p:val>
                                            <p:strVal val="#ppt_h"/>
                                          </p:val>
                                        </p:tav>
                                      </p:tavLst>
                                    </p:anim>
                                    <p:anim calcmode="lin" valueType="num">
                                      <p:cBhvr>
                                        <p:cTn id="9" dur="1000" fill="hold"/>
                                        <p:tgtEl>
                                          <p:spTgt spid="4321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21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ChangeArrowheads="1"/>
          </p:cNvSpPr>
          <p:nvPr/>
        </p:nvSpPr>
        <p:spPr bwMode="auto">
          <a:xfrm>
            <a:off x="214313" y="254413"/>
            <a:ext cx="8715375" cy="6106287"/>
          </a:xfrm>
          <a:prstGeom prst="rect">
            <a:avLst/>
          </a:prstGeom>
          <a:noFill/>
          <a:ln w="50800">
            <a:solidFill>
              <a:srgbClr val="FF00FF"/>
            </a:solidFill>
            <a:miter lim="800000"/>
            <a:headEnd/>
            <a:tailEnd/>
          </a:ln>
        </p:spPr>
        <p:txBody>
          <a:bodyPr anchor="ctr">
            <a:spAutoFit/>
          </a:bodyPr>
          <a:lstStyle/>
          <a:p>
            <a:pPr algn="ctr" fontAlgn="auto">
              <a:spcBef>
                <a:spcPts val="0"/>
              </a:spcBef>
              <a:spcAft>
                <a:spcPts val="0"/>
              </a:spcAft>
              <a:defRPr/>
            </a:pPr>
            <a:r>
              <a:rPr lang="tr-TR" sz="4800" b="1" i="1" dirty="0">
                <a:solidFill>
                  <a:srgbClr val="FFFFFF"/>
                </a:solidFill>
                <a:latin typeface="GeoSlab703 Md BT"/>
                <a:cs typeface="Times New Roman" pitchFamily="18" charset="0"/>
              </a:rPr>
              <a:t>Nüfus Politikaları </a:t>
            </a:r>
            <a:br>
              <a:rPr lang="tr-TR" sz="4800" b="1" i="1" dirty="0">
                <a:solidFill>
                  <a:srgbClr val="FFFFFF"/>
                </a:solidFill>
                <a:latin typeface="GeoSlab703 Md BT"/>
                <a:cs typeface="Times New Roman" pitchFamily="18" charset="0"/>
              </a:rPr>
            </a:br>
            <a:r>
              <a:rPr lang="tr-TR" sz="4800" b="1" i="1" dirty="0">
                <a:solidFill>
                  <a:srgbClr val="FFFFFF"/>
                </a:solidFill>
                <a:latin typeface="GeoSlab703 Md BT"/>
                <a:cs typeface="Times New Roman" pitchFamily="18" charset="0"/>
              </a:rPr>
              <a:t>Uzun Erimde Sonuç Verir..</a:t>
            </a:r>
          </a:p>
          <a:p>
            <a:pPr algn="ctr" fontAlgn="auto">
              <a:lnSpc>
                <a:spcPct val="110000"/>
              </a:lnSpc>
              <a:spcBef>
                <a:spcPts val="0"/>
              </a:spcBef>
              <a:spcAft>
                <a:spcPts val="0"/>
              </a:spcAft>
              <a:defRPr/>
            </a:pPr>
            <a:br>
              <a:rPr lang="tr-TR" sz="1200" b="1" dirty="0">
                <a:solidFill>
                  <a:srgbClr val="FFFF00"/>
                </a:solidFill>
                <a:latin typeface="GeoSlab703 Md BT"/>
                <a:cs typeface="Times New Roman" pitchFamily="18" charset="0"/>
              </a:rPr>
            </a:br>
            <a:r>
              <a:rPr lang="tr-TR" sz="3200" b="1" dirty="0">
                <a:solidFill>
                  <a:srgbClr val="FFFF00"/>
                </a:solidFill>
                <a:latin typeface="GeoSlab703 Md BT"/>
                <a:cs typeface="Times New Roman" pitchFamily="18" charset="0"/>
              </a:rPr>
              <a:t>Unutmamak gerekir ki;</a:t>
            </a:r>
            <a:r>
              <a:rPr lang="tr-TR" sz="3200" dirty="0">
                <a:solidFill>
                  <a:srgbClr val="FFFF00"/>
                </a:solidFill>
                <a:latin typeface="GeoSlab703 Md BT"/>
                <a:cs typeface="Times New Roman" pitchFamily="18" charset="0"/>
              </a:rPr>
              <a:t> </a:t>
            </a:r>
            <a:endParaRPr lang="tr-TR" sz="3200" dirty="0">
              <a:solidFill>
                <a:srgbClr val="FFFF00"/>
              </a:solidFill>
              <a:latin typeface="+mn-lt"/>
              <a:cs typeface="+mn-cs"/>
            </a:endParaRPr>
          </a:p>
          <a:p>
            <a:pPr algn="ctr" eaLnBrk="0" fontAlgn="auto" hangingPunct="0">
              <a:lnSpc>
                <a:spcPct val="110000"/>
              </a:lnSpc>
              <a:spcBef>
                <a:spcPts val="0"/>
              </a:spcBef>
              <a:spcAft>
                <a:spcPts val="0"/>
              </a:spcAft>
              <a:defRPr/>
            </a:pPr>
            <a:r>
              <a:rPr lang="tr-TR" sz="3200" dirty="0">
                <a:solidFill>
                  <a:srgbClr val="FFFF00"/>
                </a:solidFill>
                <a:latin typeface="GeoSlab703 Md BT"/>
                <a:cs typeface="Times New Roman" pitchFamily="18" charset="0"/>
              </a:rPr>
              <a:t>Gerek </a:t>
            </a:r>
            <a:r>
              <a:rPr lang="tr-TR" sz="3200" b="1" i="1" u="sng" dirty="0">
                <a:solidFill>
                  <a:schemeClr val="accent1">
                    <a:lumMod val="60000"/>
                    <a:lumOff val="40000"/>
                  </a:schemeClr>
                </a:solidFill>
                <a:latin typeface="GeoSlab703 Md BT"/>
                <a:cs typeface="Times New Roman" pitchFamily="18" charset="0"/>
              </a:rPr>
              <a:t>pro-natalist</a:t>
            </a:r>
            <a:r>
              <a:rPr lang="tr-TR" sz="3200" b="1" u="sng" dirty="0">
                <a:solidFill>
                  <a:schemeClr val="accent1">
                    <a:lumMod val="60000"/>
                    <a:lumOff val="40000"/>
                  </a:schemeClr>
                </a:solidFill>
                <a:latin typeface="GeoSlab703 Md BT"/>
                <a:cs typeface="Times New Roman" pitchFamily="18" charset="0"/>
              </a:rPr>
              <a:t>,</a:t>
            </a:r>
            <a:r>
              <a:rPr lang="tr-TR" sz="3200" b="1" dirty="0">
                <a:solidFill>
                  <a:schemeClr val="accent1">
                    <a:lumMod val="60000"/>
                    <a:lumOff val="40000"/>
                  </a:schemeClr>
                </a:solidFill>
                <a:latin typeface="GeoSlab703 Md BT"/>
                <a:cs typeface="Times New Roman" pitchFamily="18" charset="0"/>
              </a:rPr>
              <a:t> </a:t>
            </a:r>
            <a:r>
              <a:rPr lang="tr-TR" sz="3200" dirty="0">
                <a:solidFill>
                  <a:srgbClr val="FFFF00"/>
                </a:solidFill>
                <a:latin typeface="GeoSlab703 Md BT"/>
                <a:cs typeface="Times New Roman" pitchFamily="18" charset="0"/>
              </a:rPr>
              <a:t>gerekse </a:t>
            </a:r>
            <a:r>
              <a:rPr lang="tr-TR" sz="3200" b="1" i="1" u="sng" dirty="0">
                <a:solidFill>
                  <a:schemeClr val="accent1">
                    <a:lumMod val="60000"/>
                    <a:lumOff val="40000"/>
                  </a:schemeClr>
                </a:solidFill>
                <a:latin typeface="GeoSlab703 Md BT"/>
                <a:cs typeface="Times New Roman" pitchFamily="18" charset="0"/>
              </a:rPr>
              <a:t>anti-natalist</a:t>
            </a:r>
            <a:r>
              <a:rPr lang="tr-TR" sz="3200" i="1" dirty="0">
                <a:solidFill>
                  <a:srgbClr val="FFFF00"/>
                </a:solidFill>
                <a:latin typeface="GeoSlab703 Md BT"/>
                <a:cs typeface="Times New Roman" pitchFamily="18" charset="0"/>
              </a:rPr>
              <a:t> </a:t>
            </a:r>
            <a:br>
              <a:rPr lang="tr-TR" sz="3200" i="1" dirty="0">
                <a:solidFill>
                  <a:srgbClr val="FFFF00"/>
                </a:solidFill>
                <a:latin typeface="GeoSlab703 Md BT"/>
                <a:cs typeface="Times New Roman" pitchFamily="18" charset="0"/>
              </a:rPr>
            </a:br>
            <a:r>
              <a:rPr lang="tr-TR" sz="3200" dirty="0">
                <a:solidFill>
                  <a:srgbClr val="FFFF00"/>
                </a:solidFill>
                <a:latin typeface="GeoSlab703 Md BT"/>
                <a:cs typeface="Times New Roman" pitchFamily="18" charset="0"/>
              </a:rPr>
              <a:t>n</a:t>
            </a:r>
            <a:r>
              <a:rPr lang="tr-TR" sz="3200" dirty="0">
                <a:solidFill>
                  <a:srgbClr val="FFFF00"/>
                </a:solidFill>
                <a:latin typeface="Calibri" pitchFamily="34" charset="0"/>
                <a:cs typeface="Times New Roman" pitchFamily="18" charset="0"/>
              </a:rPr>
              <a:t>ü</a:t>
            </a:r>
            <a:r>
              <a:rPr lang="tr-TR" sz="3200" dirty="0">
                <a:solidFill>
                  <a:srgbClr val="FFFF00"/>
                </a:solidFill>
                <a:latin typeface="GeoSlab703 Md BT"/>
                <a:cs typeface="Times New Roman" pitchFamily="18" charset="0"/>
              </a:rPr>
              <a:t>fus politikaları hemen sonu</a:t>
            </a:r>
            <a:r>
              <a:rPr lang="tr-TR" sz="3200" dirty="0">
                <a:solidFill>
                  <a:srgbClr val="FFFF00"/>
                </a:solidFill>
                <a:latin typeface="Calibri" pitchFamily="34" charset="0"/>
                <a:cs typeface="Times New Roman" pitchFamily="18" charset="0"/>
              </a:rPr>
              <a:t>ç</a:t>
            </a:r>
            <a:r>
              <a:rPr lang="tr-TR" sz="3200" dirty="0">
                <a:solidFill>
                  <a:srgbClr val="FFFF00"/>
                </a:solidFill>
                <a:latin typeface="GeoSlab703 Md BT"/>
                <a:cs typeface="Times New Roman" pitchFamily="18" charset="0"/>
              </a:rPr>
              <a:t> vermez. </a:t>
            </a:r>
            <a:br>
              <a:rPr lang="tr-TR" sz="3200" dirty="0">
                <a:solidFill>
                  <a:srgbClr val="FFFF00"/>
                </a:solidFill>
                <a:latin typeface="GeoSlab703 Md BT"/>
                <a:cs typeface="Times New Roman" pitchFamily="18" charset="0"/>
              </a:rPr>
            </a:br>
            <a:r>
              <a:rPr lang="tr-TR" sz="3200" dirty="0">
                <a:solidFill>
                  <a:srgbClr val="FFFF00"/>
                </a:solidFill>
                <a:latin typeface="GeoSlab703 Md BT"/>
                <a:cs typeface="Times New Roman" pitchFamily="18" charset="0"/>
              </a:rPr>
              <a:t>Beklenen sonu</a:t>
            </a:r>
            <a:r>
              <a:rPr lang="tr-TR" sz="3200" dirty="0">
                <a:solidFill>
                  <a:srgbClr val="FFFF00"/>
                </a:solidFill>
                <a:latin typeface="Calibri" pitchFamily="34" charset="0"/>
                <a:cs typeface="Times New Roman" pitchFamily="18" charset="0"/>
              </a:rPr>
              <a:t>ç</a:t>
            </a:r>
            <a:r>
              <a:rPr lang="tr-TR" sz="3200" dirty="0">
                <a:solidFill>
                  <a:srgbClr val="FFFF00"/>
                </a:solidFill>
                <a:latin typeface="GeoSlab703 Md BT"/>
                <a:cs typeface="Times New Roman" pitchFamily="18" charset="0"/>
              </a:rPr>
              <a:t>lar ancak </a:t>
            </a:r>
            <a:r>
              <a:rPr lang="tr-TR" sz="3200" u="sng" dirty="0">
                <a:solidFill>
                  <a:srgbClr val="FFFF00"/>
                </a:solidFill>
                <a:latin typeface="GeoSlab703 Md BT"/>
                <a:cs typeface="Times New Roman" pitchFamily="18" charset="0"/>
              </a:rPr>
              <a:t>uzun yıllar sonra</a:t>
            </a:r>
            <a:r>
              <a:rPr lang="tr-TR" sz="3200" dirty="0">
                <a:solidFill>
                  <a:srgbClr val="FFFF00"/>
                </a:solidFill>
                <a:latin typeface="GeoSlab703 Md BT"/>
                <a:cs typeface="Times New Roman" pitchFamily="18" charset="0"/>
              </a:rPr>
              <a:t> </a:t>
            </a:r>
            <a:br>
              <a:rPr lang="tr-TR" sz="3200" dirty="0">
                <a:solidFill>
                  <a:srgbClr val="FFFF00"/>
                </a:solidFill>
                <a:latin typeface="GeoSlab703 Md BT"/>
                <a:cs typeface="Times New Roman" pitchFamily="18" charset="0"/>
              </a:rPr>
            </a:br>
            <a:r>
              <a:rPr lang="tr-TR" sz="3200" dirty="0">
                <a:solidFill>
                  <a:srgbClr val="FFFF00"/>
                </a:solidFill>
                <a:latin typeface="GeoSlab703 Md BT"/>
                <a:cs typeface="Times New Roman" pitchFamily="18" charset="0"/>
              </a:rPr>
              <a:t>elde edilebilmektedir. Bu bakımdan, </a:t>
            </a:r>
            <a:br>
              <a:rPr lang="tr-TR" sz="3200" dirty="0">
                <a:solidFill>
                  <a:srgbClr val="FFFF00"/>
                </a:solidFill>
                <a:latin typeface="GeoSlab703 Md BT"/>
                <a:cs typeface="Times New Roman" pitchFamily="18" charset="0"/>
              </a:rPr>
            </a:br>
            <a:r>
              <a:rPr lang="tr-TR" sz="3200" dirty="0">
                <a:solidFill>
                  <a:srgbClr val="FFFF00"/>
                </a:solidFill>
                <a:latin typeface="GeoSlab703 Md BT"/>
                <a:cs typeface="Times New Roman" pitchFamily="18" charset="0"/>
              </a:rPr>
              <a:t>izlenecek politikaların uzun, en azından </a:t>
            </a:r>
            <a:br>
              <a:rPr lang="tr-TR" sz="3200" dirty="0">
                <a:solidFill>
                  <a:srgbClr val="FFFF00"/>
                </a:solidFill>
                <a:latin typeface="GeoSlab703 Md BT"/>
                <a:cs typeface="Times New Roman" pitchFamily="18" charset="0"/>
              </a:rPr>
            </a:br>
            <a:r>
              <a:rPr lang="tr-TR" sz="3200" dirty="0">
                <a:solidFill>
                  <a:srgbClr val="FFFF00"/>
                </a:solidFill>
                <a:latin typeface="GeoSlab703 Md BT"/>
                <a:cs typeface="Times New Roman" pitchFamily="18" charset="0"/>
              </a:rPr>
              <a:t>orta erimde </a:t>
            </a:r>
            <a:r>
              <a:rPr lang="tr-TR" sz="3200" i="1" dirty="0">
                <a:solidFill>
                  <a:srgbClr val="FFFF00"/>
                </a:solidFill>
                <a:latin typeface="GeoSlab703 Md BT"/>
                <a:cs typeface="Times New Roman" pitchFamily="18" charset="0"/>
              </a:rPr>
              <a:t>(vadede)</a:t>
            </a:r>
            <a:r>
              <a:rPr lang="tr-TR" sz="3200" dirty="0">
                <a:solidFill>
                  <a:srgbClr val="FFFF00"/>
                </a:solidFill>
                <a:latin typeface="GeoSlab703 Md BT"/>
                <a:cs typeface="Times New Roman" pitchFamily="18" charset="0"/>
              </a:rPr>
              <a:t> meyvelerini verebileceği </a:t>
            </a:r>
            <a:br>
              <a:rPr lang="tr-TR" sz="3200" dirty="0">
                <a:solidFill>
                  <a:srgbClr val="FFFF00"/>
                </a:solidFill>
                <a:latin typeface="GeoSlab703 Md BT"/>
                <a:cs typeface="Times New Roman" pitchFamily="18" charset="0"/>
              </a:rPr>
            </a:br>
            <a:r>
              <a:rPr lang="tr-TR" sz="3200" dirty="0">
                <a:solidFill>
                  <a:srgbClr val="FFFF00"/>
                </a:solidFill>
                <a:latin typeface="GeoSlab703 Md BT"/>
                <a:cs typeface="Times New Roman" pitchFamily="18" charset="0"/>
              </a:rPr>
              <a:t>akıldan </a:t>
            </a:r>
            <a:r>
              <a:rPr lang="tr-TR" sz="3200" dirty="0">
                <a:solidFill>
                  <a:srgbClr val="FFFF00"/>
                </a:solidFill>
                <a:latin typeface="Calibri" pitchFamily="34" charset="0"/>
                <a:cs typeface="Times New Roman" pitchFamily="18" charset="0"/>
              </a:rPr>
              <a:t>ç</a:t>
            </a:r>
            <a:r>
              <a:rPr lang="tr-TR" sz="3200" dirty="0">
                <a:solidFill>
                  <a:srgbClr val="FFFF00"/>
                </a:solidFill>
                <a:latin typeface="GeoSlab703 Md BT"/>
                <a:cs typeface="Times New Roman" pitchFamily="18" charset="0"/>
              </a:rPr>
              <a:t>ıkarıl</a:t>
            </a:r>
            <a:r>
              <a:rPr lang="tr-TR" sz="3200" b="1" u="sng" dirty="0">
                <a:solidFill>
                  <a:srgbClr val="FFFF00"/>
                </a:solidFill>
                <a:latin typeface="GeoSlab703 Md BT"/>
                <a:cs typeface="Times New Roman" pitchFamily="18" charset="0"/>
              </a:rPr>
              <a:t>ma</a:t>
            </a:r>
            <a:r>
              <a:rPr lang="tr-TR" sz="3200" dirty="0">
                <a:solidFill>
                  <a:srgbClr val="FFFF00"/>
                </a:solidFill>
                <a:latin typeface="GeoSlab703 Md BT"/>
                <a:cs typeface="Times New Roman" pitchFamily="18" charset="0"/>
              </a:rPr>
              <a:t>malıdır.</a:t>
            </a:r>
            <a:endParaRPr lang="tr-TR" sz="3200" dirty="0">
              <a:solidFill>
                <a:srgbClr val="FFFF00"/>
              </a:solidFill>
              <a:latin typeface="Calibri" pitchFamily="34" charset="0"/>
              <a:cs typeface="+mn-cs"/>
            </a:endParaRPr>
          </a:p>
        </p:txBody>
      </p:sp>
      <p:sp>
        <p:nvSpPr>
          <p:cNvPr id="126980" name="Date Placeholder 3"/>
          <p:cNvSpPr>
            <a:spLocks noGrp="1"/>
          </p:cNvSpPr>
          <p:nvPr>
            <p:ph type="dt" sz="quarter" idx="10"/>
          </p:nvPr>
        </p:nvSpPr>
        <p:spPr>
          <a:xfrm>
            <a:off x="142875" y="6543675"/>
            <a:ext cx="1905000" cy="457200"/>
          </a:xfrm>
        </p:spPr>
        <p:txBody>
          <a:bodyPr/>
          <a:lstStyle/>
          <a:p>
            <a:pPr fontAlgn="base">
              <a:spcBef>
                <a:spcPct val="0"/>
              </a:spcBef>
              <a:spcAft>
                <a:spcPct val="0"/>
              </a:spcAft>
              <a:defRPr/>
            </a:pPr>
            <a:fld id="{795E649C-F24C-4718-9B0A-7322299F87FE}" type="datetime1">
              <a:rPr lang="tr-TR" smtClean="0">
                <a:solidFill>
                  <a:srgbClr val="FFFF00"/>
                </a:solidFill>
                <a:latin typeface="Calibri" pitchFamily="34" charset="0"/>
              </a:rPr>
              <a:pPr fontAlgn="base">
                <a:spcBef>
                  <a:spcPct val="0"/>
                </a:spcBef>
                <a:spcAft>
                  <a:spcPct val="0"/>
                </a:spcAft>
                <a:defRPr/>
              </a:pPr>
              <a:t>20.05.2019</a:t>
            </a:fld>
            <a:endParaRPr lang="tr-TR" dirty="0">
              <a:solidFill>
                <a:srgbClr val="FFFF00"/>
              </a:solidFill>
              <a:latin typeface="Calibri" pitchFamily="34" charset="0"/>
              <a:cs typeface="Calibri" pitchFamily="34" charset="0"/>
            </a:endParaRPr>
          </a:p>
        </p:txBody>
      </p:sp>
      <p:sp>
        <p:nvSpPr>
          <p:cNvPr id="126981" name="Slide Number Placeholder 4"/>
          <p:cNvSpPr>
            <a:spLocks noGrp="1"/>
          </p:cNvSpPr>
          <p:nvPr>
            <p:ph type="sldNum" sz="quarter" idx="12"/>
          </p:nvPr>
        </p:nvSpPr>
        <p:spPr>
          <a:xfrm>
            <a:off x="6881813" y="6572250"/>
            <a:ext cx="1905000" cy="457200"/>
          </a:xfrm>
        </p:spPr>
        <p:txBody>
          <a:bodyPr/>
          <a:lstStyle/>
          <a:p>
            <a:pPr fontAlgn="base">
              <a:spcBef>
                <a:spcPct val="0"/>
              </a:spcBef>
              <a:spcAft>
                <a:spcPct val="0"/>
              </a:spcAft>
              <a:defRPr/>
            </a:pPr>
            <a:fld id="{56BB639D-31A5-4313-B68E-12D754D402C5}" type="slidenum">
              <a:rPr lang="tr-TR" smtClean="0">
                <a:solidFill>
                  <a:srgbClr val="FFFF00"/>
                </a:solidFill>
                <a:latin typeface="Calibri" pitchFamily="34" charset="0"/>
                <a:cs typeface="Calibri" pitchFamily="34" charset="0"/>
              </a:rPr>
              <a:pPr fontAlgn="base">
                <a:spcBef>
                  <a:spcPct val="0"/>
                </a:spcBef>
                <a:spcAft>
                  <a:spcPct val="0"/>
                </a:spcAft>
                <a:defRPr/>
              </a:pPr>
              <a:t>81</a:t>
            </a:fld>
            <a:endParaRPr lang="tr-TR" dirty="0">
              <a:solidFill>
                <a:srgbClr val="FFFF00"/>
              </a:solidFill>
              <a:latin typeface="Calibri" pitchFamily="34" charset="0"/>
              <a:cs typeface="Calibri" pitchFamily="34" charset="0"/>
            </a:endParaRPr>
          </a:p>
        </p:txBody>
      </p:sp>
      <p:sp>
        <p:nvSpPr>
          <p:cNvPr id="126982" name="Footer Placeholder 5"/>
          <p:cNvSpPr>
            <a:spLocks noGrp="1"/>
          </p:cNvSpPr>
          <p:nvPr>
            <p:ph type="ftr" sz="quarter" idx="11"/>
          </p:nvPr>
        </p:nvSpPr>
        <p:spPr>
          <a:xfrm>
            <a:off x="3908648" y="6543675"/>
            <a:ext cx="2895600" cy="457200"/>
          </a:xfrm>
        </p:spPr>
        <p:txBody>
          <a:bodyPr/>
          <a:lstStyle/>
          <a:p>
            <a:pPr fontAlgn="base">
              <a:spcBef>
                <a:spcPct val="0"/>
              </a:spcBef>
              <a:spcAft>
                <a:spcPct val="0"/>
              </a:spcAft>
              <a:defRPr/>
            </a:pPr>
            <a:r>
              <a:rPr lang="tr-TR" dirty="0">
                <a:solidFill>
                  <a:srgbClr val="00FFCC"/>
                </a:solidFill>
                <a:latin typeface="Calibri" pitchFamily="34" charset="0"/>
                <a:cs typeface="Calibri" pitchFamily="34" charset="0"/>
              </a:rPr>
              <a:t>www.ahmetsaltik.net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6962" name="Rectangle 2"/>
          <p:cNvSpPr>
            <a:spLocks noGrp="1" noChangeArrowheads="1"/>
          </p:cNvSpPr>
          <p:nvPr>
            <p:ph type="body" idx="1"/>
          </p:nvPr>
        </p:nvSpPr>
        <p:spPr>
          <a:xfrm>
            <a:off x="107950" y="1700808"/>
            <a:ext cx="6821488" cy="4872038"/>
          </a:xfrm>
          <a:solidFill>
            <a:srgbClr val="CCFFCC">
              <a:alpha val="50980"/>
            </a:srgbClr>
          </a:solidFill>
          <a:ln w="57150">
            <a:solidFill>
              <a:srgbClr val="800080"/>
            </a:solidFill>
          </a:ln>
        </p:spPr>
        <p:txBody>
          <a:bodyPr/>
          <a:lstStyle/>
          <a:p>
            <a:pPr marL="228600" indent="-228600" algn="ctr" eaLnBrk="1" hangingPunct="1">
              <a:spcBef>
                <a:spcPts val="0"/>
              </a:spcBef>
              <a:spcAft>
                <a:spcPts val="0"/>
              </a:spcAft>
              <a:buFont typeface="+mj-lt"/>
              <a:buAutoNum type="arabicPeriod"/>
            </a:pPr>
            <a:br>
              <a:rPr lang="tr-TR" sz="100" dirty="0">
                <a:latin typeface="Calibri" pitchFamily="34" charset="0"/>
                <a:cs typeface="Calibri" pitchFamily="34" charset="0"/>
              </a:rPr>
            </a:br>
            <a:br>
              <a:rPr lang="tr-TR" sz="100" dirty="0">
                <a:latin typeface="Calibri" pitchFamily="34" charset="0"/>
                <a:cs typeface="Calibri" pitchFamily="34" charset="0"/>
              </a:rPr>
            </a:br>
            <a:br>
              <a:rPr lang="tr-TR" sz="100" dirty="0">
                <a:latin typeface="Calibri" pitchFamily="34" charset="0"/>
                <a:cs typeface="Calibri" pitchFamily="34" charset="0"/>
              </a:rPr>
            </a:br>
            <a:br>
              <a:rPr lang="tr-TR" sz="100" dirty="0">
                <a:latin typeface="Calibri" pitchFamily="34" charset="0"/>
                <a:cs typeface="Calibri" pitchFamily="34" charset="0"/>
              </a:rPr>
            </a:br>
            <a:br>
              <a:rPr lang="tr-TR" sz="100" dirty="0">
                <a:latin typeface="Calibri" pitchFamily="34" charset="0"/>
                <a:cs typeface="Calibri" pitchFamily="34" charset="0"/>
              </a:rPr>
            </a:br>
            <a:r>
              <a:rPr lang="tr-TR" sz="3300" dirty="0">
                <a:latin typeface="Calibri" pitchFamily="34" charset="0"/>
                <a:cs typeface="Calibri" pitchFamily="34" charset="0"/>
              </a:rPr>
              <a:t>Gelecek 10 yılda 400 milyon </a:t>
            </a:r>
            <a:br>
              <a:rPr lang="tr-TR" sz="3300" dirty="0">
                <a:latin typeface="Calibri" pitchFamily="34" charset="0"/>
                <a:cs typeface="Calibri" pitchFamily="34" charset="0"/>
              </a:rPr>
            </a:br>
            <a:r>
              <a:rPr lang="tr-TR" sz="3300" dirty="0">
                <a:latin typeface="Calibri" pitchFamily="34" charset="0"/>
                <a:cs typeface="Calibri" pitchFamily="34" charset="0"/>
              </a:rPr>
              <a:t>genç insanın küresel istihdam piyasasına katılacağını, bunun hükümetler için ürkütücü bir sorun olduğunu belirten Strauss-</a:t>
            </a:r>
            <a:r>
              <a:rPr lang="tr-TR" sz="3300" dirty="0" err="1">
                <a:latin typeface="Calibri" pitchFamily="34" charset="0"/>
                <a:cs typeface="Calibri" pitchFamily="34" charset="0"/>
              </a:rPr>
              <a:t>Kahn</a:t>
            </a:r>
            <a:r>
              <a:rPr lang="tr-TR" sz="3300" dirty="0">
                <a:latin typeface="Calibri" pitchFamily="34" charset="0"/>
                <a:cs typeface="Calibri" pitchFamily="34" charset="0"/>
              </a:rPr>
              <a:t>, </a:t>
            </a:r>
            <a:r>
              <a:rPr lang="tr-TR" sz="3600" dirty="0">
                <a:latin typeface="Calibri" pitchFamily="34" charset="0"/>
                <a:cs typeface="Calibri" pitchFamily="34" charset="0"/>
              </a:rPr>
              <a:t>sosyal koşullar içinde yaşamını sürdürecek, genç </a:t>
            </a:r>
            <a:r>
              <a:rPr lang="tr-TR" sz="3600" b="1" u="sng" dirty="0">
                <a:solidFill>
                  <a:srgbClr val="A50021"/>
                </a:solidFill>
                <a:latin typeface="Calibri" pitchFamily="34" charset="0"/>
                <a:cs typeface="Calibri" pitchFamily="34" charset="0"/>
              </a:rPr>
              <a:t>»yitik kuşak»</a:t>
            </a:r>
            <a:r>
              <a:rPr lang="tr-TR" sz="3600" b="1" dirty="0">
                <a:latin typeface="Calibri" pitchFamily="34" charset="0"/>
                <a:cs typeface="Calibri" pitchFamily="34" charset="0"/>
              </a:rPr>
              <a:t> </a:t>
            </a:r>
            <a:r>
              <a:rPr lang="tr-TR" sz="3600" dirty="0">
                <a:latin typeface="Calibri" pitchFamily="34" charset="0"/>
                <a:cs typeface="Calibri" pitchFamily="34" charset="0"/>
              </a:rPr>
              <a:t>gerçeğiyle </a:t>
            </a:r>
            <a:r>
              <a:rPr lang="tr-TR" sz="3300" b="1" dirty="0">
                <a:solidFill>
                  <a:srgbClr val="FF0000"/>
                </a:solidFill>
                <a:latin typeface="Calibri" pitchFamily="34" charset="0"/>
                <a:cs typeface="Calibri" pitchFamily="34" charset="0"/>
              </a:rPr>
              <a:t>işsizlik</a:t>
            </a:r>
            <a:r>
              <a:rPr lang="tr-TR" sz="3300" dirty="0">
                <a:latin typeface="Calibri" pitchFamily="34" charset="0"/>
                <a:cs typeface="Calibri" pitchFamily="34" charset="0"/>
              </a:rPr>
              <a:t> ve kötü karşı karşıya olunduğunu söyledi.</a:t>
            </a:r>
            <a:r>
              <a:rPr lang="tr-TR" sz="3600" dirty="0">
                <a:latin typeface="Calibri" pitchFamily="34" charset="0"/>
                <a:cs typeface="Calibri" pitchFamily="34" charset="0"/>
              </a:rPr>
              <a:t> </a:t>
            </a:r>
            <a:r>
              <a:rPr lang="tr-TR" sz="2400" i="1" dirty="0">
                <a:solidFill>
                  <a:srgbClr val="000066"/>
                </a:solidFill>
                <a:latin typeface="Calibri" pitchFamily="34" charset="0"/>
                <a:cs typeface="Calibri" pitchFamily="34" charset="0"/>
              </a:rPr>
              <a:t>(AA, 1.2.11)</a:t>
            </a:r>
            <a:endParaRPr lang="tr-TR" sz="9600" b="1" i="1" dirty="0">
              <a:solidFill>
                <a:srgbClr val="000066"/>
              </a:solidFill>
              <a:latin typeface="Calibri" pitchFamily="34" charset="0"/>
              <a:cs typeface="Calibri" pitchFamily="34" charset="0"/>
            </a:endParaRPr>
          </a:p>
        </p:txBody>
      </p:sp>
      <p:sp>
        <p:nvSpPr>
          <p:cNvPr id="936964" name="Text Box 4"/>
          <p:cNvSpPr txBox="1">
            <a:spLocks noChangeArrowheads="1"/>
          </p:cNvSpPr>
          <p:nvPr/>
        </p:nvSpPr>
        <p:spPr bwMode="auto">
          <a:xfrm>
            <a:off x="71406" y="161345"/>
            <a:ext cx="8964613" cy="1384995"/>
          </a:xfrm>
          <a:prstGeom prst="rect">
            <a:avLst/>
          </a:prstGeom>
          <a:noFill/>
          <a:ln w="9525">
            <a:noFill/>
            <a:miter lim="800000"/>
            <a:headEnd/>
            <a:tailEnd/>
          </a:ln>
        </p:spPr>
        <p:txBody>
          <a:bodyPr>
            <a:spAutoFit/>
          </a:bodyPr>
          <a:lstStyle/>
          <a:p>
            <a:pPr algn="ctr">
              <a:spcAft>
                <a:spcPts val="0"/>
              </a:spcAft>
              <a:defRPr/>
            </a:pPr>
            <a:r>
              <a:rPr lang="tr-TR" sz="4000" b="1" spc="600" dirty="0">
                <a:solidFill>
                  <a:srgbClr val="000066"/>
                </a:solidFill>
                <a:highlight>
                  <a:srgbClr val="FFFF00"/>
                </a:highlight>
                <a:latin typeface="Calibri"/>
                <a:ea typeface="Times New Roman"/>
                <a:cs typeface="Times New Roman"/>
              </a:rPr>
              <a:t>IMF Başkanı’ndan uyarı :</a:t>
            </a:r>
            <a:br>
              <a:rPr lang="tr-TR" sz="4000" b="1" spc="600" dirty="0">
                <a:solidFill>
                  <a:srgbClr val="800000"/>
                </a:solidFill>
                <a:highlight>
                  <a:srgbClr val="FFFF00"/>
                </a:highlight>
                <a:latin typeface="Calibri"/>
                <a:ea typeface="Times New Roman"/>
                <a:cs typeface="Times New Roman"/>
              </a:rPr>
            </a:br>
            <a:r>
              <a:rPr lang="tr-TR" sz="4400" b="1" u="sng" spc="600" dirty="0">
                <a:solidFill>
                  <a:srgbClr val="800000"/>
                </a:solidFill>
                <a:highlight>
                  <a:srgbClr val="FFFF00"/>
                </a:highlight>
                <a:latin typeface="Calibri"/>
                <a:ea typeface="Times New Roman"/>
                <a:cs typeface="Times New Roman"/>
              </a:rPr>
              <a:t>Yitik kuşaklar…</a:t>
            </a:r>
            <a:endParaRPr lang="tr-TR" sz="3600" b="1" u="sng" spc="600" dirty="0">
              <a:solidFill>
                <a:srgbClr val="000066"/>
              </a:solidFill>
              <a:latin typeface="Albertus" pitchFamily="34" charset="0"/>
            </a:endParaRPr>
          </a:p>
        </p:txBody>
      </p:sp>
      <p:sp>
        <p:nvSpPr>
          <p:cNvPr id="246788" name="Date Placeholder 3"/>
          <p:cNvSpPr>
            <a:spLocks noGrp="1"/>
          </p:cNvSpPr>
          <p:nvPr>
            <p:ph type="dt" sz="quarter" idx="10"/>
          </p:nvPr>
        </p:nvSpPr>
        <p:spPr>
          <a:xfrm>
            <a:off x="214313" y="6615113"/>
            <a:ext cx="1676400" cy="457200"/>
          </a:xfrm>
          <a:noFill/>
        </p:spPr>
        <p:txBody>
          <a:bodyPr/>
          <a:lstStyle/>
          <a:p>
            <a:fld id="{42CD0F01-E997-4AB2-9D7C-4EB4A5D99A68}" type="datetime1">
              <a:rPr lang="tr-TR" sz="1400" smtClean="0">
                <a:latin typeface="Calibri" pitchFamily="34" charset="0"/>
              </a:rPr>
              <a:pPr/>
              <a:t>20.05.2019</a:t>
            </a:fld>
            <a:endParaRPr lang="tr-TR" sz="1400">
              <a:latin typeface="Calibri" pitchFamily="34" charset="0"/>
              <a:cs typeface="Calibri" pitchFamily="34" charset="0"/>
            </a:endParaRPr>
          </a:p>
        </p:txBody>
      </p:sp>
      <p:sp>
        <p:nvSpPr>
          <p:cNvPr id="246789" name="Slide Number Placeholder 4"/>
          <p:cNvSpPr>
            <a:spLocks noGrp="1"/>
          </p:cNvSpPr>
          <p:nvPr>
            <p:ph type="sldNum" sz="quarter" idx="12"/>
          </p:nvPr>
        </p:nvSpPr>
        <p:spPr>
          <a:xfrm>
            <a:off x="6804248" y="6572200"/>
            <a:ext cx="1905000" cy="457200"/>
          </a:xfrm>
          <a:noFill/>
        </p:spPr>
        <p:txBody>
          <a:bodyPr/>
          <a:lstStyle/>
          <a:p>
            <a:fld id="{5B6726A6-19DC-40E0-A7D1-1F02BF6371DA}" type="slidenum">
              <a:rPr lang="tr-TR" sz="1400" smtClean="0">
                <a:latin typeface="Calibri" pitchFamily="34" charset="0"/>
                <a:cs typeface="Calibri" pitchFamily="34" charset="0"/>
              </a:rPr>
              <a:pPr/>
              <a:t>82</a:t>
            </a:fld>
            <a:endParaRPr lang="tr-TR" sz="1400" dirty="0">
              <a:latin typeface="Calibri" pitchFamily="34" charset="0"/>
              <a:cs typeface="Calibri" pitchFamily="34" charset="0"/>
            </a:endParaRPr>
          </a:p>
        </p:txBody>
      </p:sp>
      <p:sp>
        <p:nvSpPr>
          <p:cNvPr id="246790" name="Footer Placeholder 5"/>
          <p:cNvSpPr>
            <a:spLocks noGrp="1"/>
          </p:cNvSpPr>
          <p:nvPr>
            <p:ph type="ftr" sz="quarter" idx="11"/>
          </p:nvPr>
        </p:nvSpPr>
        <p:spPr>
          <a:xfrm>
            <a:off x="3714750" y="6615113"/>
            <a:ext cx="2895600" cy="457200"/>
          </a:xfrm>
          <a:noFill/>
        </p:spPr>
        <p:txBody>
          <a:bodyPr/>
          <a:lstStyle/>
          <a:p>
            <a:r>
              <a:rPr lang="tr-TR" sz="1400" dirty="0">
                <a:solidFill>
                  <a:srgbClr val="0000CC"/>
                </a:solidFill>
                <a:latin typeface="Calibri" pitchFamily="34" charset="0"/>
                <a:cs typeface="Calibri" pitchFamily="34" charset="0"/>
              </a:rPr>
              <a:t>www.ahmetsaltik.net </a:t>
            </a:r>
          </a:p>
        </p:txBody>
      </p:sp>
      <p:sp>
        <p:nvSpPr>
          <p:cNvPr id="246791" name="TextBox 7"/>
          <p:cNvSpPr txBox="1">
            <a:spLocks noChangeArrowheads="1"/>
          </p:cNvSpPr>
          <p:nvPr/>
        </p:nvSpPr>
        <p:spPr bwMode="auto">
          <a:xfrm>
            <a:off x="6938163" y="4583450"/>
            <a:ext cx="2266967" cy="861774"/>
          </a:xfrm>
          <a:prstGeom prst="rect">
            <a:avLst/>
          </a:prstGeom>
          <a:noFill/>
          <a:ln w="9525">
            <a:noFill/>
            <a:miter lim="800000"/>
            <a:headEnd/>
            <a:tailEnd/>
          </a:ln>
        </p:spPr>
        <p:txBody>
          <a:bodyPr wrap="none">
            <a:spAutoFit/>
          </a:bodyPr>
          <a:lstStyle/>
          <a:p>
            <a:pPr algn="ctr"/>
            <a:r>
              <a:rPr lang="tr-TR" sz="2500" b="1" i="1" dirty="0">
                <a:solidFill>
                  <a:srgbClr val="000066"/>
                </a:solidFill>
              </a:rPr>
              <a:t>IMF Başkanı </a:t>
            </a:r>
            <a:br>
              <a:rPr lang="tr-TR" sz="2500" b="1" i="1" dirty="0">
                <a:solidFill>
                  <a:srgbClr val="000066"/>
                </a:solidFill>
              </a:rPr>
            </a:br>
            <a:r>
              <a:rPr lang="tr-TR" sz="2500" b="1" i="1" dirty="0">
                <a:solidFill>
                  <a:srgbClr val="000066"/>
                </a:solidFill>
              </a:rPr>
              <a:t>Strauss-</a:t>
            </a:r>
            <a:r>
              <a:rPr lang="tr-TR" sz="2500" b="1" i="1" dirty="0" err="1">
                <a:solidFill>
                  <a:srgbClr val="000066"/>
                </a:solidFill>
              </a:rPr>
              <a:t>Kahn</a:t>
            </a:r>
            <a:endParaRPr lang="tr-TR" sz="2500" b="1" i="1" dirty="0">
              <a:solidFill>
                <a:srgbClr val="000066"/>
              </a:solidFill>
            </a:endParaRPr>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70495" y="2098442"/>
            <a:ext cx="1965524" cy="221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12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36964"/>
                                        </p:tgtEl>
                                        <p:attrNameLst>
                                          <p:attrName>style.visibility</p:attrName>
                                        </p:attrNameLst>
                                      </p:cBhvr>
                                      <p:to>
                                        <p:strVal val="visible"/>
                                      </p:to>
                                    </p:set>
                                    <p:animEffect transition="in" filter="diamond(in)">
                                      <p:cBhvr>
                                        <p:cTn id="7" dur="1000"/>
                                        <p:tgtEl>
                                          <p:spTgt spid="93696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6962">
                                            <p:bg/>
                                          </p:spTgt>
                                        </p:tgtEl>
                                        <p:attrNameLst>
                                          <p:attrName>style.visibility</p:attrName>
                                        </p:attrNameLst>
                                      </p:cBhvr>
                                      <p:to>
                                        <p:strVal val="visible"/>
                                      </p:to>
                                    </p:set>
                                    <p:animEffect transition="in" filter="checkerboard(across)">
                                      <p:cBhvr>
                                        <p:cTn id="12" dur="1000"/>
                                        <p:tgtEl>
                                          <p:spTgt spid="93696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2"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1666" name="Rectangle 3"/>
          <p:cNvSpPr>
            <a:spLocks noGrp="1" noChangeArrowheads="1"/>
          </p:cNvSpPr>
          <p:nvPr>
            <p:ph type="body" sz="half" idx="1"/>
          </p:nvPr>
        </p:nvSpPr>
        <p:spPr>
          <a:xfrm>
            <a:off x="178778" y="437903"/>
            <a:ext cx="5057912" cy="5943425"/>
          </a:xfrm>
          <a:noFill/>
          <a:ln w="57150">
            <a:solidFill>
              <a:srgbClr val="006666"/>
            </a:solidFill>
            <a:miter lim="800000"/>
            <a:headEnd/>
            <a:tailEnd/>
          </a:ln>
        </p:spPr>
        <p:txBody>
          <a:bodyPr/>
          <a:lstStyle/>
          <a:p>
            <a:pPr marL="0" indent="0" eaLnBrk="1" hangingPunct="1">
              <a:lnSpc>
                <a:spcPct val="90000"/>
              </a:lnSpc>
              <a:buNone/>
            </a:pPr>
            <a:endParaRPr lang="tr-TR" sz="1050" dirty="0"/>
          </a:p>
          <a:p>
            <a:pPr marL="0" indent="0" eaLnBrk="1" hangingPunct="1">
              <a:spcBef>
                <a:spcPts val="554"/>
              </a:spcBef>
              <a:spcAft>
                <a:spcPts val="554"/>
              </a:spcAft>
            </a:pPr>
            <a:r>
              <a:rPr lang="tr-TR" sz="2585" b="1" dirty="0">
                <a:solidFill>
                  <a:srgbClr val="660066"/>
                </a:solidFill>
                <a:latin typeface="Calibri" panose="020F0502020204030204" pitchFamily="34" charset="0"/>
              </a:rPr>
              <a:t> Soralım; sağlık düzeyimiz   </a:t>
            </a:r>
            <a:br>
              <a:rPr lang="tr-TR" sz="2585" b="1" dirty="0">
                <a:solidFill>
                  <a:srgbClr val="660066"/>
                </a:solidFill>
                <a:latin typeface="Calibri" panose="020F0502020204030204" pitchFamily="34" charset="0"/>
              </a:rPr>
            </a:br>
            <a:r>
              <a:rPr lang="tr-TR" sz="2585" b="1" dirty="0">
                <a:solidFill>
                  <a:srgbClr val="660066"/>
                </a:solidFill>
                <a:latin typeface="Calibri" panose="020F0502020204030204" pitchFamily="34" charset="0"/>
              </a:rPr>
              <a:t>    neden çok olumsuz ve devasa   </a:t>
            </a:r>
            <a:br>
              <a:rPr lang="tr-TR" sz="2585" b="1" dirty="0">
                <a:solidFill>
                  <a:srgbClr val="660066"/>
                </a:solidFill>
                <a:latin typeface="Calibri" panose="020F0502020204030204" pitchFamily="34" charset="0"/>
              </a:rPr>
            </a:br>
            <a:r>
              <a:rPr lang="tr-TR" sz="2585" b="1" dirty="0">
                <a:solidFill>
                  <a:srgbClr val="660066"/>
                </a:solidFill>
                <a:latin typeface="Calibri" panose="020F0502020204030204" pitchFamily="34" charset="0"/>
              </a:rPr>
              <a:t>    sağlık giderimiz ile uyumlu mu?? </a:t>
            </a:r>
          </a:p>
          <a:p>
            <a:pPr marL="0" indent="0" eaLnBrk="1" hangingPunct="1">
              <a:spcBef>
                <a:spcPts val="554"/>
              </a:spcBef>
              <a:spcAft>
                <a:spcPts val="554"/>
              </a:spcAft>
            </a:pPr>
            <a:r>
              <a:rPr lang="tr-TR" sz="2585" b="1" dirty="0">
                <a:solidFill>
                  <a:srgbClr val="000066"/>
                </a:solidFill>
                <a:latin typeface="Calibri" panose="020F0502020204030204" pitchFamily="34" charset="0"/>
              </a:rPr>
              <a:t> </a:t>
            </a:r>
            <a:r>
              <a:rPr lang="tr-TR" sz="2585" b="1" i="1" dirty="0">
                <a:solidFill>
                  <a:srgbClr val="000066"/>
                </a:solidFill>
                <a:latin typeface="Calibri" panose="020F0502020204030204" pitchFamily="34" charset="0"/>
              </a:rPr>
              <a:t>80 milyar $/yıla varan dev sağlık </a:t>
            </a:r>
            <a:br>
              <a:rPr lang="tr-TR" sz="2585" b="1" i="1" dirty="0">
                <a:solidFill>
                  <a:srgbClr val="000066"/>
                </a:solidFill>
                <a:latin typeface="Calibri" panose="020F0502020204030204" pitchFamily="34" charset="0"/>
              </a:rPr>
            </a:br>
            <a:r>
              <a:rPr lang="tr-TR" sz="2585" b="1" i="1" dirty="0">
                <a:solidFill>
                  <a:srgbClr val="000066"/>
                </a:solidFill>
                <a:latin typeface="Calibri" panose="020F0502020204030204" pitchFamily="34" charset="0"/>
              </a:rPr>
              <a:t>    harcaması nereye/kime gidiyor?</a:t>
            </a:r>
            <a:endParaRPr lang="tr-TR" sz="923" i="1" dirty="0">
              <a:solidFill>
                <a:srgbClr val="660066"/>
              </a:solidFill>
              <a:latin typeface="Comic Sans MS" pitchFamily="66" charset="0"/>
            </a:endParaRPr>
          </a:p>
          <a:p>
            <a:pPr marL="0" indent="0" eaLnBrk="1" hangingPunct="1">
              <a:lnSpc>
                <a:spcPct val="90000"/>
              </a:lnSpc>
            </a:pPr>
            <a:r>
              <a:rPr lang="tr-TR" sz="2400" dirty="0">
                <a:solidFill>
                  <a:srgbClr val="660066"/>
                </a:solidFill>
                <a:latin typeface="Comic Sans MS" pitchFamily="66" charset="0"/>
              </a:rPr>
              <a:t> </a:t>
            </a:r>
            <a:r>
              <a:rPr lang="tr-TR" sz="2400" b="1" dirty="0">
                <a:solidFill>
                  <a:srgbClr val="000066"/>
                </a:solidFill>
                <a:latin typeface="Calibri" panose="020F0502020204030204" pitchFamily="34" charset="0"/>
              </a:rPr>
              <a:t>Toplam sağlık giderinin %30’u ilaç!   </a:t>
            </a:r>
            <a:br>
              <a:rPr lang="tr-TR" sz="2400" b="1" dirty="0">
                <a:solidFill>
                  <a:srgbClr val="000066"/>
                </a:solidFill>
                <a:latin typeface="Calibri" panose="020F0502020204030204" pitchFamily="34" charset="0"/>
              </a:rPr>
            </a:br>
            <a:r>
              <a:rPr lang="tr-TR" sz="2400" b="1" dirty="0">
                <a:solidFill>
                  <a:srgbClr val="000066"/>
                </a:solidFill>
                <a:latin typeface="Calibri" panose="020F0502020204030204" pitchFamily="34" charset="0"/>
              </a:rPr>
              <a:t>    Bu oran ABD’de %11, AB’de %17.   </a:t>
            </a:r>
            <a:br>
              <a:rPr lang="tr-TR" sz="2400" b="1" dirty="0">
                <a:solidFill>
                  <a:srgbClr val="000066"/>
                </a:solidFill>
                <a:latin typeface="Calibri" panose="020F0502020204030204" pitchFamily="34" charset="0"/>
              </a:rPr>
            </a:br>
            <a:r>
              <a:rPr lang="tr-TR" sz="2400" b="1" dirty="0">
                <a:solidFill>
                  <a:srgbClr val="000066"/>
                </a:solidFill>
                <a:latin typeface="Calibri" panose="020F0502020204030204" pitchFamily="34" charset="0"/>
              </a:rPr>
              <a:t>    İlaçta net </a:t>
            </a:r>
            <a:r>
              <a:rPr lang="tr-TR" sz="2400" b="1" dirty="0" err="1">
                <a:solidFill>
                  <a:srgbClr val="000066"/>
                </a:solidFill>
                <a:latin typeface="Calibri" panose="020F0502020204030204" pitchFamily="34" charset="0"/>
              </a:rPr>
              <a:t>dışalımcı</a:t>
            </a:r>
            <a:r>
              <a:rPr lang="tr-TR" sz="2400" b="1" dirty="0">
                <a:solidFill>
                  <a:srgbClr val="000066"/>
                </a:solidFill>
                <a:latin typeface="Calibri" panose="020F0502020204030204" pitchFamily="34" charset="0"/>
              </a:rPr>
              <a:t> (ithalatçı)   </a:t>
            </a:r>
            <a:br>
              <a:rPr lang="tr-TR" sz="2400" b="1" dirty="0">
                <a:solidFill>
                  <a:srgbClr val="000066"/>
                </a:solidFill>
                <a:latin typeface="Calibri" panose="020F0502020204030204" pitchFamily="34" charset="0"/>
              </a:rPr>
            </a:br>
            <a:r>
              <a:rPr lang="tr-TR" sz="2400" b="1" dirty="0">
                <a:solidFill>
                  <a:srgbClr val="000066"/>
                </a:solidFill>
                <a:latin typeface="Calibri" panose="020F0502020204030204" pitchFamily="34" charset="0"/>
              </a:rPr>
              <a:t>    olmamıza karşın niçin böyle?</a:t>
            </a:r>
          </a:p>
          <a:p>
            <a:pPr marL="0" indent="0" eaLnBrk="1" hangingPunct="1">
              <a:lnSpc>
                <a:spcPct val="90000"/>
              </a:lnSpc>
            </a:pPr>
            <a:r>
              <a:rPr lang="tr-TR" sz="2400" b="1" i="1" dirty="0">
                <a:solidFill>
                  <a:srgbClr val="000066"/>
                </a:solidFill>
                <a:latin typeface="Calibri" panose="020F0502020204030204" pitchFamily="34" charset="0"/>
              </a:rPr>
              <a:t> Hindistan, Pakistan, Bangladeş,  </a:t>
            </a:r>
            <a:br>
              <a:rPr lang="tr-TR" sz="2400" b="1" i="1" dirty="0">
                <a:solidFill>
                  <a:srgbClr val="000066"/>
                </a:solidFill>
                <a:latin typeface="Calibri" panose="020F0502020204030204" pitchFamily="34" charset="0"/>
              </a:rPr>
            </a:br>
            <a:r>
              <a:rPr lang="tr-TR" sz="2400" b="1" i="1" dirty="0">
                <a:solidFill>
                  <a:srgbClr val="000066"/>
                </a:solidFill>
                <a:latin typeface="Calibri" panose="020F0502020204030204" pitchFamily="34" charset="0"/>
              </a:rPr>
              <a:t>    Endonezya </a:t>
            </a:r>
            <a:r>
              <a:rPr lang="tr-TR" sz="2400" b="1" i="1" dirty="0" err="1">
                <a:solidFill>
                  <a:srgbClr val="000066"/>
                </a:solidFill>
                <a:latin typeface="Calibri" panose="020F0502020204030204" pitchFamily="34" charset="0"/>
              </a:rPr>
              <a:t>çooook</a:t>
            </a:r>
            <a:r>
              <a:rPr lang="tr-TR" sz="2400" b="1" i="1" dirty="0">
                <a:solidFill>
                  <a:srgbClr val="000066"/>
                </a:solidFill>
                <a:latin typeface="Calibri" panose="020F0502020204030204" pitchFamily="34" charset="0"/>
              </a:rPr>
              <a:t> kalabalık dev </a:t>
            </a:r>
            <a:br>
              <a:rPr lang="tr-TR" sz="2400" b="1" i="1" dirty="0">
                <a:solidFill>
                  <a:srgbClr val="000066"/>
                </a:solidFill>
                <a:latin typeface="Calibri" panose="020F0502020204030204" pitchFamily="34" charset="0"/>
              </a:rPr>
            </a:br>
            <a:r>
              <a:rPr lang="tr-TR" sz="2400" b="1" i="1" dirty="0">
                <a:solidFill>
                  <a:srgbClr val="000066"/>
                </a:solidFill>
                <a:latin typeface="Calibri" panose="020F0502020204030204" pitchFamily="34" charset="0"/>
              </a:rPr>
              <a:t>    ülkeler. Dünyadaki etkinlikleri??</a:t>
            </a:r>
          </a:p>
          <a:p>
            <a:pPr marL="0" indent="0" eaLnBrk="1" hangingPunct="1">
              <a:lnSpc>
                <a:spcPct val="90000"/>
              </a:lnSpc>
            </a:pPr>
            <a:r>
              <a:rPr lang="tr-TR" sz="2400" b="1" dirty="0">
                <a:solidFill>
                  <a:srgbClr val="000066"/>
                </a:solidFill>
                <a:latin typeface="Calibri" panose="020F0502020204030204" pitchFamily="34" charset="0"/>
              </a:rPr>
              <a:t> 57 İslam ülkesinin tümü Almanya </a:t>
            </a:r>
            <a:br>
              <a:rPr lang="tr-TR" sz="2400" b="1" dirty="0">
                <a:solidFill>
                  <a:srgbClr val="000066"/>
                </a:solidFill>
                <a:latin typeface="Calibri" panose="020F0502020204030204" pitchFamily="34" charset="0"/>
              </a:rPr>
            </a:br>
            <a:r>
              <a:rPr lang="tr-TR" sz="2400" b="1" dirty="0">
                <a:solidFill>
                  <a:srgbClr val="000066"/>
                </a:solidFill>
                <a:latin typeface="Calibri" panose="020F0502020204030204" pitchFamily="34" charset="0"/>
              </a:rPr>
              <a:t>    kadar dışsatım yapamıyor. Niye??</a:t>
            </a:r>
            <a:endParaRPr lang="tr-TR" sz="2400" dirty="0">
              <a:solidFill>
                <a:srgbClr val="000066"/>
              </a:solidFill>
              <a:latin typeface="Calibri" panose="020F0502020204030204" pitchFamily="34" charset="0"/>
            </a:endParaRPr>
          </a:p>
          <a:p>
            <a:pPr marL="0" indent="0" eaLnBrk="1" hangingPunct="1">
              <a:lnSpc>
                <a:spcPct val="90000"/>
              </a:lnSpc>
              <a:buNone/>
            </a:pPr>
            <a:endParaRPr lang="tr-TR" sz="462" dirty="0">
              <a:solidFill>
                <a:srgbClr val="006600"/>
              </a:solidFill>
              <a:latin typeface="Comic Sans MS" pitchFamily="66" charset="0"/>
            </a:endParaRPr>
          </a:p>
          <a:p>
            <a:pPr marL="0" indent="0" eaLnBrk="1" hangingPunct="1">
              <a:lnSpc>
                <a:spcPct val="90000"/>
              </a:lnSpc>
              <a:buNone/>
            </a:pPr>
            <a:endParaRPr lang="tr-TR" sz="462" dirty="0">
              <a:solidFill>
                <a:srgbClr val="006600"/>
              </a:solidFill>
              <a:latin typeface="Comic Sans MS" pitchFamily="66" charset="0"/>
            </a:endParaRPr>
          </a:p>
          <a:p>
            <a:pPr marL="0" indent="0" eaLnBrk="1" hangingPunct="1">
              <a:lnSpc>
                <a:spcPct val="90000"/>
              </a:lnSpc>
              <a:buNone/>
            </a:pPr>
            <a:endParaRPr lang="tr-TR" sz="462" dirty="0">
              <a:solidFill>
                <a:srgbClr val="006600"/>
              </a:solidFill>
              <a:latin typeface="Comic Sans MS" pitchFamily="66" charset="0"/>
            </a:endParaRPr>
          </a:p>
          <a:p>
            <a:pPr marL="0" indent="0" algn="ctr" eaLnBrk="1" hangingPunct="1">
              <a:spcBef>
                <a:spcPts val="554"/>
              </a:spcBef>
              <a:buNone/>
            </a:pPr>
            <a:br>
              <a:rPr lang="tr-TR" sz="2215" b="1" dirty="0">
                <a:solidFill>
                  <a:srgbClr val="000066"/>
                </a:solidFill>
                <a:latin typeface="Verdana" pitchFamily="34" charset="0"/>
              </a:rPr>
            </a:br>
            <a:r>
              <a:rPr lang="tr-TR" sz="2215" b="1" dirty="0">
                <a:solidFill>
                  <a:srgbClr val="000066"/>
                </a:solidFill>
                <a:latin typeface="Verdana" pitchFamily="34" charset="0"/>
              </a:rPr>
              <a:t> </a:t>
            </a:r>
          </a:p>
        </p:txBody>
      </p:sp>
      <p:sp>
        <p:nvSpPr>
          <p:cNvPr id="241668" name="Date Placeholder 3"/>
          <p:cNvSpPr>
            <a:spLocks noGrp="1"/>
          </p:cNvSpPr>
          <p:nvPr>
            <p:ph type="dt" sz="quarter" idx="10"/>
          </p:nvPr>
        </p:nvSpPr>
        <p:spPr>
          <a:xfrm>
            <a:off x="737753" y="6381328"/>
            <a:ext cx="19050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fld id="{5D6EB5BF-83A8-42A3-9167-A8E23A934928}" type="datetime1">
              <a:rPr kumimoji="0" lang="tr-TR" sz="1477" b="0" i="0" u="none" strike="noStrike" kern="1200" cap="none" spc="0" normalizeH="0" baseline="0" noProof="0">
                <a:ln>
                  <a:noFill/>
                </a:ln>
                <a:solidFill>
                  <a:srgbClr val="000000"/>
                </a:solidFill>
                <a:effectLst/>
                <a:uLnTx/>
                <a:uFillTx/>
                <a:latin typeface="Calibri" panose="020F0502020204030204" pitchFamily="34" charset="0"/>
                <a:ea typeface="+mn-ea"/>
                <a:cs typeface="Arial" pitchFamily="34" charset="0"/>
              </a:rPr>
              <a:pPr marL="0" marR="0" lvl="0" indent="0" algn="l" defTabSz="844083" rtl="0" eaLnBrk="1" fontAlgn="base" latinLnBrk="0" hangingPunct="1">
                <a:lnSpc>
                  <a:spcPct val="100000"/>
                </a:lnSpc>
                <a:spcBef>
                  <a:spcPct val="0"/>
                </a:spcBef>
                <a:spcAft>
                  <a:spcPct val="0"/>
                </a:spcAft>
                <a:buClrTx/>
                <a:buSzTx/>
                <a:buFontTx/>
                <a:buNone/>
                <a:tabLst/>
                <a:defRPr/>
              </a:pPr>
              <a:t>20.05.2019</a:t>
            </a:fld>
            <a:endParaRPr kumimoji="0" lang="en-US" sz="1477"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itchFamily="34" charset="0"/>
            </a:endParaRPr>
          </a:p>
        </p:txBody>
      </p:sp>
      <p:sp>
        <p:nvSpPr>
          <p:cNvPr id="241669" name="Slide Number Placeholder 4"/>
          <p:cNvSpPr>
            <a:spLocks noGrp="1"/>
          </p:cNvSpPr>
          <p:nvPr>
            <p:ph type="sldNum" sz="quarter" idx="12"/>
          </p:nvPr>
        </p:nvSpPr>
        <p:spPr>
          <a:xfrm>
            <a:off x="6854542" y="6410476"/>
            <a:ext cx="19050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fld id="{2D4A971B-7FF6-4A90-8787-CF6523CC594C}" type="slidenum">
              <a:rPr kumimoji="0" lang="en-US" sz="1477" b="0" i="0" u="none" strike="noStrike" kern="1200" cap="none" spc="0" normalizeH="0" baseline="0" noProof="0">
                <a:ln>
                  <a:noFill/>
                </a:ln>
                <a:solidFill>
                  <a:srgbClr val="000000"/>
                </a:solidFill>
                <a:effectLst/>
                <a:uLnTx/>
                <a:uFillTx/>
                <a:latin typeface="Calibri" panose="020F0502020204030204" pitchFamily="34" charset="0"/>
                <a:ea typeface="+mn-ea"/>
                <a:cs typeface="Arial" pitchFamily="34" charset="0"/>
              </a:rPr>
              <a:pPr marL="0" marR="0" lvl="0" indent="0" algn="r" defTabSz="844083" rtl="0" eaLnBrk="1" fontAlgn="base" latinLnBrk="0" hangingPunct="1">
                <a:lnSpc>
                  <a:spcPct val="100000"/>
                </a:lnSpc>
                <a:spcBef>
                  <a:spcPct val="0"/>
                </a:spcBef>
                <a:spcAft>
                  <a:spcPct val="0"/>
                </a:spcAft>
                <a:buClrTx/>
                <a:buSzTx/>
                <a:buFontTx/>
                <a:buNone/>
                <a:tabLst/>
                <a:defRPr/>
              </a:pPr>
              <a:t>83</a:t>
            </a:fld>
            <a:endParaRPr kumimoji="0" lang="en-US" sz="1477"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itchFamily="34" charset="0"/>
            </a:endParaRPr>
          </a:p>
        </p:txBody>
      </p:sp>
      <p:sp>
        <p:nvSpPr>
          <p:cNvPr id="241670" name="Footer Placeholder 5"/>
          <p:cNvSpPr>
            <a:spLocks noGrp="1"/>
          </p:cNvSpPr>
          <p:nvPr>
            <p:ph type="ftr" sz="quarter" idx="11"/>
          </p:nvPr>
        </p:nvSpPr>
        <p:spPr>
          <a:xfrm>
            <a:off x="3176153" y="6381328"/>
            <a:ext cx="2895600" cy="42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Times New Roman" pitchFamily="18" charset="0"/>
              </a:defRPr>
            </a:lvl1pPr>
            <a:lvl2pPr marL="685817" indent="-263776" eaLnBrk="0" hangingPunct="0">
              <a:defRPr sz="2215">
                <a:solidFill>
                  <a:schemeClr val="tx1"/>
                </a:solidFill>
                <a:latin typeface="Times New Roman" pitchFamily="18" charset="0"/>
              </a:defRPr>
            </a:lvl2pPr>
            <a:lvl3pPr marL="1055103" indent="-211021" eaLnBrk="0" hangingPunct="0">
              <a:defRPr sz="2215">
                <a:solidFill>
                  <a:schemeClr val="tx1"/>
                </a:solidFill>
                <a:latin typeface="Times New Roman" pitchFamily="18" charset="0"/>
              </a:defRPr>
            </a:lvl3pPr>
            <a:lvl4pPr marL="1477145" indent="-211021" eaLnBrk="0" hangingPunct="0">
              <a:defRPr sz="2215">
                <a:solidFill>
                  <a:schemeClr val="tx1"/>
                </a:solidFill>
                <a:latin typeface="Times New Roman" pitchFamily="18" charset="0"/>
              </a:defRPr>
            </a:lvl4pPr>
            <a:lvl5pPr marL="1899186" indent="-211021" eaLnBrk="0" hangingPunct="0">
              <a:defRPr sz="2215">
                <a:solidFill>
                  <a:schemeClr val="tx1"/>
                </a:solidFill>
                <a:latin typeface="Times New Roman" pitchFamily="18" charset="0"/>
              </a:defRPr>
            </a:lvl5pPr>
            <a:lvl6pPr marL="2321227" indent="-211021" eaLnBrk="0" fontAlgn="base" hangingPunct="0">
              <a:spcBef>
                <a:spcPct val="0"/>
              </a:spcBef>
              <a:spcAft>
                <a:spcPct val="0"/>
              </a:spcAft>
              <a:defRPr sz="2215">
                <a:solidFill>
                  <a:schemeClr val="tx1"/>
                </a:solidFill>
                <a:latin typeface="Times New Roman" pitchFamily="18" charset="0"/>
              </a:defRPr>
            </a:lvl6pPr>
            <a:lvl7pPr marL="2743269" indent="-211021" eaLnBrk="0" fontAlgn="base" hangingPunct="0">
              <a:spcBef>
                <a:spcPct val="0"/>
              </a:spcBef>
              <a:spcAft>
                <a:spcPct val="0"/>
              </a:spcAft>
              <a:defRPr sz="2215">
                <a:solidFill>
                  <a:schemeClr val="tx1"/>
                </a:solidFill>
                <a:latin typeface="Times New Roman" pitchFamily="18" charset="0"/>
              </a:defRPr>
            </a:lvl7pPr>
            <a:lvl8pPr marL="3165310" indent="-211021" eaLnBrk="0" fontAlgn="base" hangingPunct="0">
              <a:spcBef>
                <a:spcPct val="0"/>
              </a:spcBef>
              <a:spcAft>
                <a:spcPct val="0"/>
              </a:spcAft>
              <a:defRPr sz="2215">
                <a:solidFill>
                  <a:schemeClr val="tx1"/>
                </a:solidFill>
                <a:latin typeface="Times New Roman" pitchFamily="18" charset="0"/>
              </a:defRPr>
            </a:lvl8pPr>
            <a:lvl9pPr marL="3587351" indent="-211021" eaLnBrk="0" fontAlgn="base" hangingPunct="0">
              <a:spcBef>
                <a:spcPct val="0"/>
              </a:spcBef>
              <a:spcAft>
                <a:spcPct val="0"/>
              </a:spcAft>
              <a:defRPr sz="2215">
                <a:solidFill>
                  <a:schemeClr val="tx1"/>
                </a:solidFill>
                <a:latin typeface="Times New Roman" pitchFamily="18" charset="0"/>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US" sz="1477" b="0" i="0" u="none" strike="noStrike" kern="1200" cap="none" spc="0" normalizeH="0" baseline="0" noProof="0" dirty="0">
                <a:ln>
                  <a:noFill/>
                </a:ln>
                <a:solidFill>
                  <a:srgbClr val="0000CC"/>
                </a:solidFill>
                <a:effectLst/>
                <a:uLnTx/>
                <a:uFillTx/>
                <a:latin typeface="Calibri" panose="020F0502020204030204" pitchFamily="34" charset="0"/>
                <a:ea typeface="+mn-ea"/>
                <a:cs typeface="Arial" pitchFamily="34" charset="0"/>
              </a:rPr>
              <a:t>www.ahmetsaltik.net</a:t>
            </a:r>
            <a:r>
              <a:rPr kumimoji="0" lang="tr-TR" sz="1477" b="0" i="0" u="none" strike="noStrike" kern="1200" cap="none" spc="0" normalizeH="0" baseline="0" noProof="0" dirty="0">
                <a:ln>
                  <a:noFill/>
                </a:ln>
                <a:solidFill>
                  <a:srgbClr val="0000CC"/>
                </a:solidFill>
                <a:effectLst/>
                <a:uLnTx/>
                <a:uFillTx/>
                <a:latin typeface="Calibri" panose="020F0502020204030204" pitchFamily="34" charset="0"/>
                <a:ea typeface="+mn-ea"/>
                <a:cs typeface="Arial" pitchFamily="34" charset="0"/>
              </a:rPr>
              <a:t> </a:t>
            </a:r>
            <a:endParaRPr kumimoji="0" lang="en-US" sz="1477" b="0" i="0" u="none" strike="noStrike" kern="1200" cap="none" spc="0" normalizeH="0" baseline="0" noProof="0" dirty="0">
              <a:ln>
                <a:noFill/>
              </a:ln>
              <a:solidFill>
                <a:srgbClr val="0000CC"/>
              </a:solidFill>
              <a:effectLst/>
              <a:uLnTx/>
              <a:uFillTx/>
              <a:latin typeface="Calibri" panose="020F0502020204030204" pitchFamily="34" charset="0"/>
              <a:ea typeface="+mn-ea"/>
              <a:cs typeface="Arial" pitchFamily="34" charset="0"/>
            </a:endParaRP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3331" y="2850374"/>
            <a:ext cx="2606804" cy="3370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Dikdörtgen 1">
            <a:extLst>
              <a:ext uri="{FF2B5EF4-FFF2-40B4-BE49-F238E27FC236}">
                <a16:creationId xmlns:a16="http://schemas.microsoft.com/office/drawing/2014/main" id="{A9B1C0FA-1C49-4565-9103-30667F4F488B}"/>
              </a:ext>
            </a:extLst>
          </p:cNvPr>
          <p:cNvSpPr/>
          <p:nvPr/>
        </p:nvSpPr>
        <p:spPr>
          <a:xfrm>
            <a:off x="5317514" y="461429"/>
            <a:ext cx="3774373" cy="21716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ctr" defTabSz="844083" rtl="0" eaLnBrk="1" fontAlgn="base" latinLnBrk="0" hangingPunct="1">
              <a:lnSpc>
                <a:spcPct val="120000"/>
              </a:lnSpc>
              <a:spcBef>
                <a:spcPct val="0"/>
              </a:spcBef>
              <a:spcAft>
                <a:spcPct val="0"/>
              </a:spcAft>
              <a:buClrTx/>
              <a:buSzTx/>
              <a:buFontTx/>
              <a:buNone/>
              <a:tabLst/>
              <a:defRPr/>
            </a:pPr>
            <a:r>
              <a:rPr kumimoji="0" lang="tr-TR" sz="2215" b="1" i="0" u="none" strike="noStrike" kern="1200" cap="none" spc="0" normalizeH="0" baseline="0" noProof="0" dirty="0">
                <a:ln>
                  <a:noFill/>
                </a:ln>
                <a:solidFill>
                  <a:srgbClr val="993366"/>
                </a:solidFill>
                <a:effectLst/>
                <a:uLnTx/>
                <a:uFillTx/>
                <a:latin typeface="Calibri" panose="020F0502020204030204" pitchFamily="34" charset="0"/>
                <a:ea typeface="+mn-ea"/>
                <a:cs typeface="+mn-cs"/>
              </a:rPr>
              <a:t>"</a:t>
            </a:r>
            <a:r>
              <a:rPr kumimoji="0" lang="tr-TR" sz="2400" b="1" i="0" u="sng" strike="noStrike" kern="1200" cap="none" spc="277" normalizeH="0" baseline="0" noProof="0" dirty="0">
                <a:ln>
                  <a:noFill/>
                </a:ln>
                <a:solidFill>
                  <a:srgbClr val="993366"/>
                </a:solidFill>
                <a:effectLst/>
                <a:highlight>
                  <a:srgbClr val="00FF00"/>
                </a:highlight>
                <a:uLnTx/>
                <a:uFillTx/>
                <a:latin typeface="Calibri" panose="020F0502020204030204" pitchFamily="34" charset="0"/>
                <a:ea typeface="+mn-ea"/>
                <a:cs typeface="+mn-cs"/>
              </a:rPr>
              <a:t>Kadın başına 1 çocuk</a:t>
            </a:r>
            <a:r>
              <a:rPr kumimoji="0" lang="tr-TR" sz="2215" b="1" i="0" u="none" strike="noStrike" kern="1200" cap="none" spc="0" normalizeH="0" baseline="0" noProof="0" dirty="0">
                <a:ln>
                  <a:noFill/>
                </a:ln>
                <a:solidFill>
                  <a:srgbClr val="993366"/>
                </a:solidFill>
                <a:effectLst/>
                <a:uLnTx/>
                <a:uFillTx/>
                <a:latin typeface="Calibri" panose="020F0502020204030204" pitchFamily="34" charset="0"/>
                <a:ea typeface="+mn-ea"/>
                <a:cs typeface="+mn-cs"/>
              </a:rPr>
              <a:t>" politikasıyla Nüfus ~ 45 yılda yarıya iner; ekonomik ve sosyal sorunların çözümü çok kolaylaşır." </a:t>
            </a:r>
            <a:r>
              <a:rPr kumimoji="0" lang="tr-TR" sz="2215" b="1" i="1"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Prof. Dr. Ali Ercan</a:t>
            </a:r>
            <a:endParaRPr kumimoji="0" lang="tr-TR" sz="2215" b="0" i="1" u="none" strike="noStrike" kern="1200" cap="none" spc="0" normalizeH="0" baseline="0" noProof="0" dirty="0">
              <a:ln>
                <a:noFill/>
              </a:ln>
              <a:solidFill>
                <a:srgbClr val="0000CC"/>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37998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07950" y="107952"/>
            <a:ext cx="8920163" cy="657225"/>
          </a:xfrm>
        </p:spPr>
        <p:txBody>
          <a:bodyPr/>
          <a:lstStyle/>
          <a:p>
            <a:pPr algn="ctr" eaLnBrk="1" hangingPunct="1">
              <a:defRPr/>
            </a:pPr>
            <a:r>
              <a:rPr lang="tr-TR" sz="3800" spc="300" dirty="0">
                <a:solidFill>
                  <a:srgbClr val="0000CC"/>
                </a:solidFill>
                <a:latin typeface="Albertus Extra Bold" pitchFamily="34" charset="0"/>
              </a:rPr>
              <a:t>Dünya çoğalıyor ve yaşlanıyor!</a:t>
            </a:r>
          </a:p>
        </p:txBody>
      </p:sp>
      <p:sp>
        <p:nvSpPr>
          <p:cNvPr id="82948" name="Date Placeholder 3"/>
          <p:cNvSpPr>
            <a:spLocks noGrp="1"/>
          </p:cNvSpPr>
          <p:nvPr>
            <p:ph type="dt" sz="quarter" idx="10"/>
          </p:nvPr>
        </p:nvSpPr>
        <p:spPr>
          <a:xfrm>
            <a:off x="95250" y="6572200"/>
            <a:ext cx="1905000" cy="457200"/>
          </a:xfr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B0A3628-C9AF-40B7-B0E8-81B089523FDE}" type="datetime1">
              <a:rPr kumimoji="0" lang="tr-TR" sz="1400" b="0" i="0" u="none" strike="noStrike" kern="1200" cap="none" spc="0" normalizeH="0" baseline="0" noProof="0" smtClean="0">
                <a:ln>
                  <a:noFill/>
                </a:ln>
                <a:solidFill>
                  <a:srgbClr val="000000"/>
                </a:solidFill>
                <a:effectLst/>
                <a:uLnTx/>
                <a:uFillTx/>
                <a:latin typeface="Tahoma" pitchFamily="34" charset="0"/>
                <a:ea typeface="Tahoma" pitchFamily="34" charset="0"/>
                <a:cs typeface="Tahoma"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20.05.2019</a:t>
            </a:fld>
            <a:endPar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endParaRPr>
          </a:p>
        </p:txBody>
      </p:sp>
      <p:sp>
        <p:nvSpPr>
          <p:cNvPr id="82949" name="Slide Number Placeholder 4"/>
          <p:cNvSpPr>
            <a:spLocks noGrp="1"/>
          </p:cNvSpPr>
          <p:nvPr>
            <p:ph type="sldNum" sz="quarter" idx="12"/>
          </p:nvPr>
        </p:nvSpPr>
        <p:spPr>
          <a:xfrm>
            <a:off x="2555776" y="6543675"/>
            <a:ext cx="1905000" cy="457200"/>
          </a:xfr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CF6D2D-308F-4F11-A1AF-F80B47B3CD09}" type="slidenum">
              <a:rPr kumimoji="0" lang="en-US" sz="1400" b="0" i="0" u="none" strike="noStrike" kern="1200" cap="none" spc="0" normalizeH="0" baseline="0" noProof="0" smtClean="0">
                <a:ln>
                  <a:noFill/>
                </a:ln>
                <a:solidFill>
                  <a:srgbClr val="000000"/>
                </a:solidFill>
                <a:effectLst/>
                <a:uLnTx/>
                <a:uFillTx/>
                <a:latin typeface="Tahoma" pitchFamily="34" charset="0"/>
                <a:ea typeface="Tahoma" pitchFamily="34" charset="0"/>
                <a:cs typeface="Tahoma"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4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sp>
        <p:nvSpPr>
          <p:cNvPr id="82950" name="Footer Placeholder 5"/>
          <p:cNvSpPr>
            <a:spLocks noGrp="1"/>
          </p:cNvSpPr>
          <p:nvPr>
            <p:ph type="ftr" sz="quarter" idx="11"/>
          </p:nvPr>
        </p:nvSpPr>
        <p:spPr>
          <a:xfrm>
            <a:off x="899592" y="6543675"/>
            <a:ext cx="2895600" cy="457200"/>
          </a:xfrm>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CC"/>
                </a:solidFill>
                <a:effectLst/>
                <a:uLnTx/>
                <a:uFillTx/>
                <a:latin typeface="Tahoma" pitchFamily="34" charset="0"/>
                <a:ea typeface="Tahoma" pitchFamily="34" charset="0"/>
                <a:cs typeface="Tahoma" pitchFamily="34" charset="0"/>
              </a:rPr>
              <a:t>www.ahmetsaltik.net</a:t>
            </a:r>
            <a:r>
              <a:rPr kumimoji="0" lang="tr-TR" sz="1400" b="0" i="0" u="none" strike="noStrike" kern="1200" cap="none" spc="0" normalizeH="0" baseline="0" noProof="0" dirty="0">
                <a:ln>
                  <a:noFill/>
                </a:ln>
                <a:solidFill>
                  <a:srgbClr val="0000CC"/>
                </a:solidFill>
                <a:effectLst/>
                <a:uLnTx/>
                <a:uFillTx/>
                <a:latin typeface="Tahoma" pitchFamily="34" charset="0"/>
                <a:ea typeface="Tahoma" pitchFamily="34" charset="0"/>
                <a:cs typeface="Tahoma" pitchFamily="34" charset="0"/>
              </a:rPr>
              <a:t> </a:t>
            </a:r>
            <a:endParaRPr kumimoji="0" lang="en-US" sz="1400" b="0" i="0" u="none" strike="noStrike" kern="1200" cap="none" spc="0" normalizeH="0" baseline="0" noProof="0" dirty="0">
              <a:ln>
                <a:noFill/>
              </a:ln>
              <a:solidFill>
                <a:srgbClr val="0000CC"/>
              </a:solidFill>
              <a:effectLst/>
              <a:uLnTx/>
              <a:uFillTx/>
              <a:latin typeface="Tahoma" pitchFamily="34" charset="0"/>
              <a:ea typeface="Tahoma" pitchFamily="34" charset="0"/>
              <a:cs typeface="Tahoma" pitchFamily="34" charset="0"/>
            </a:endParaRPr>
          </a:p>
        </p:txBody>
      </p:sp>
      <p:pic>
        <p:nvPicPr>
          <p:cNvPr id="82952" name="Picture 10"/>
          <p:cNvPicPr>
            <a:picLocks noChangeAspect="1" noChangeArrowheads="1"/>
          </p:cNvPicPr>
          <p:nvPr/>
        </p:nvPicPr>
        <p:blipFill>
          <a:blip r:embed="rId3" cstate="email"/>
          <a:srcRect/>
          <a:stretch>
            <a:fillRect/>
          </a:stretch>
        </p:blipFill>
        <p:spPr bwMode="auto">
          <a:xfrm>
            <a:off x="4460776" y="1954138"/>
            <a:ext cx="4868862" cy="2266950"/>
          </a:xfrm>
          <a:prstGeom prst="rect">
            <a:avLst/>
          </a:prstGeom>
          <a:noFill/>
          <a:ln w="57150">
            <a:noFill/>
            <a:miter lim="800000"/>
            <a:headEnd/>
            <a:tailEnd/>
          </a:ln>
        </p:spPr>
      </p:pic>
      <p:pic>
        <p:nvPicPr>
          <p:cNvPr id="82953" name="Picture 7"/>
          <p:cNvPicPr>
            <a:picLocks noChangeAspect="1" noChangeArrowheads="1"/>
          </p:cNvPicPr>
          <p:nvPr/>
        </p:nvPicPr>
        <p:blipFill>
          <a:blip r:embed="rId4" cstate="email"/>
          <a:srcRect/>
          <a:stretch>
            <a:fillRect/>
          </a:stretch>
        </p:blipFill>
        <p:spPr bwMode="auto">
          <a:xfrm>
            <a:off x="179511" y="886469"/>
            <a:ext cx="4077999" cy="2086249"/>
          </a:xfrm>
          <a:prstGeom prst="rect">
            <a:avLst/>
          </a:prstGeom>
          <a:noFill/>
          <a:ln w="57150">
            <a:noFill/>
            <a:miter lim="800000"/>
            <a:headEnd/>
            <a:tailEnd/>
          </a:ln>
        </p:spPr>
      </p:pic>
      <p:pic>
        <p:nvPicPr>
          <p:cNvPr id="2" name="Picture 1"/>
          <p:cNvPicPr>
            <a:picLocks noChangeAspect="1"/>
          </p:cNvPicPr>
          <p:nvPr/>
        </p:nvPicPr>
        <p:blipFill>
          <a:blip r:embed="rId5" cstate="print"/>
          <a:stretch>
            <a:fillRect/>
          </a:stretch>
        </p:blipFill>
        <p:spPr>
          <a:xfrm>
            <a:off x="111362" y="3146871"/>
            <a:ext cx="4604654" cy="3378473"/>
          </a:xfrm>
          <a:prstGeom prst="rect">
            <a:avLst/>
          </a:prstGeom>
        </p:spPr>
      </p:pic>
      <p:sp>
        <p:nvSpPr>
          <p:cNvPr id="82951" name="TextBox 6"/>
          <p:cNvSpPr txBox="1">
            <a:spLocks noChangeArrowheads="1"/>
          </p:cNvSpPr>
          <p:nvPr/>
        </p:nvSpPr>
        <p:spPr bwMode="auto">
          <a:xfrm>
            <a:off x="4804375" y="764704"/>
            <a:ext cx="4160113" cy="1200329"/>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20000"/>
              </a:spcBef>
              <a:spcAft>
                <a:spcPct val="0"/>
              </a:spcAft>
              <a:buClr>
                <a:srgbClr val="FF0000"/>
              </a:buClr>
              <a:buSzPct val="60000"/>
              <a:buFont typeface="Wingdings" pitchFamily="2" charset="2"/>
              <a:buNone/>
              <a:tabLst/>
              <a:defRPr/>
            </a:pPr>
            <a:r>
              <a:rPr kumimoji="0" lang="tr-TR" sz="3600" b="1" i="1" u="none" strike="noStrike" kern="1200" cap="none" spc="0" normalizeH="0" baseline="0" noProof="0" dirty="0">
                <a:ln>
                  <a:noFill/>
                </a:ln>
                <a:solidFill>
                  <a:srgbClr val="660033"/>
                </a:solidFill>
                <a:effectLst/>
                <a:highlight>
                  <a:srgbClr val="FFFF00"/>
                </a:highlight>
                <a:uLnTx/>
                <a:uFillTx/>
                <a:latin typeface="Arial" charset="0"/>
                <a:ea typeface="+mn-ea"/>
                <a:cs typeface="+mn-cs"/>
              </a:rPr>
              <a:t>Her aile mutlaka </a:t>
            </a:r>
            <a:br>
              <a:rPr kumimoji="0" lang="tr-TR" sz="3600" b="1" i="1" u="none" strike="noStrike" kern="1200" cap="none" spc="0" normalizeH="0" baseline="0" noProof="0" dirty="0">
                <a:ln>
                  <a:noFill/>
                </a:ln>
                <a:solidFill>
                  <a:srgbClr val="660033"/>
                </a:solidFill>
                <a:effectLst/>
                <a:highlight>
                  <a:srgbClr val="FFFF00"/>
                </a:highlight>
                <a:uLnTx/>
                <a:uFillTx/>
                <a:latin typeface="Arial" charset="0"/>
                <a:ea typeface="+mn-ea"/>
                <a:cs typeface="+mn-cs"/>
              </a:rPr>
            </a:br>
            <a:r>
              <a:rPr kumimoji="0" lang="tr-TR" sz="3600" b="1" i="1" u="none" strike="noStrike" kern="1200" cap="none" spc="0" normalizeH="0" baseline="0" noProof="0" dirty="0">
                <a:ln>
                  <a:noFill/>
                </a:ln>
                <a:solidFill>
                  <a:srgbClr val="660033"/>
                </a:solidFill>
                <a:effectLst/>
                <a:highlight>
                  <a:srgbClr val="FFFF00"/>
                </a:highlight>
                <a:uLnTx/>
                <a:uFillTx/>
                <a:latin typeface="Arial" charset="0"/>
                <a:ea typeface="+mn-ea"/>
                <a:cs typeface="+mn-cs"/>
              </a:rPr>
              <a:t>1 çocukta kalmalı!</a:t>
            </a: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4909000" y="4507409"/>
            <a:ext cx="4055487" cy="2161951"/>
          </a:xfrm>
          <a:prstGeom prst="rect">
            <a:avLst/>
          </a:prstGeom>
        </p:spPr>
      </p:pic>
      <p:sp>
        <p:nvSpPr>
          <p:cNvPr id="7" name="Rectangle 6"/>
          <p:cNvSpPr/>
          <p:nvPr/>
        </p:nvSpPr>
        <p:spPr>
          <a:xfrm>
            <a:off x="4881319" y="4139788"/>
            <a:ext cx="4083169" cy="369332"/>
          </a:xfrm>
          <a:prstGeom prst="rect">
            <a:avLst/>
          </a:prstGeom>
        </p:spPr>
        <p:txBody>
          <a:bodyPr wrap="none">
            <a:spAutoFit/>
          </a:bodyPr>
          <a:lstStyle/>
          <a:p>
            <a:r>
              <a:rPr lang="en-US" b="1" i="1" dirty="0">
                <a:solidFill>
                  <a:srgbClr val="C00000"/>
                </a:solidFill>
              </a:rPr>
              <a:t>An overcrowded train leaves Dhaka</a:t>
            </a:r>
            <a:endParaRPr lang="tr-TR" b="1" i="1" dirty="0">
              <a:solidFill>
                <a:srgbClr val="C00000"/>
              </a:solidFill>
            </a:endParaRPr>
          </a:p>
        </p:txBody>
      </p:sp>
    </p:spTree>
    <p:extLst>
      <p:ext uri="{BB962C8B-B14F-4D97-AF65-F5344CB8AC3E}">
        <p14:creationId xmlns:p14="http://schemas.microsoft.com/office/powerpoint/2010/main" val="2796226916"/>
      </p:ext>
    </p:extLst>
  </p:cSld>
  <p:clrMapOvr>
    <a:masterClrMapping/>
  </p:clrMapOvr>
  <p:transition>
    <p:randomBa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8208912" cy="59766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Metin kutusu"/>
          <p:cNvSpPr txBox="1"/>
          <p:nvPr/>
        </p:nvSpPr>
        <p:spPr>
          <a:xfrm flipH="1">
            <a:off x="1187624" y="5733256"/>
            <a:ext cx="7488831" cy="400110"/>
          </a:xfrm>
          <a:prstGeom prst="rect">
            <a:avLst/>
          </a:prstGeom>
          <a:noFill/>
        </p:spPr>
        <p:txBody>
          <a:bodyPr wrap="square" rtlCol="0">
            <a:spAutoFit/>
          </a:bodyPr>
          <a:lstStyle/>
          <a:p>
            <a:r>
              <a:rPr lang="tr-TR" sz="2000" b="1" dirty="0">
                <a:solidFill>
                  <a:srgbClr val="FFC000"/>
                </a:solidFill>
              </a:rPr>
              <a:t>Prof. Dr. D. Ali ERCAN</a:t>
            </a:r>
            <a:r>
              <a:rPr lang="tr-TR" dirty="0">
                <a:solidFill>
                  <a:srgbClr val="FFC000"/>
                </a:solidFill>
              </a:rPr>
              <a:t>, 27.9.18, </a:t>
            </a:r>
            <a:r>
              <a:rPr lang="tr-TR" sz="1600" i="1" dirty="0">
                <a:solidFill>
                  <a:srgbClr val="66FFFF"/>
                </a:solidFill>
              </a:rPr>
              <a:t>https://www.facebook.com/ali.ercan.982</a:t>
            </a:r>
            <a:endParaRPr lang="tr-TR" i="1" dirty="0">
              <a:solidFill>
                <a:srgbClr val="66FFFF"/>
              </a:solidFill>
            </a:endParaRPr>
          </a:p>
        </p:txBody>
      </p:sp>
      <p:sp>
        <p:nvSpPr>
          <p:cNvPr id="6" name="Date Placeholder 4">
            <a:extLst>
              <a:ext uri="{FF2B5EF4-FFF2-40B4-BE49-F238E27FC236}">
                <a16:creationId xmlns:a16="http://schemas.microsoft.com/office/drawing/2014/main" id="{D73C6C66-8791-4F5A-8512-B5BA5C3EB275}"/>
              </a:ext>
            </a:extLst>
          </p:cNvPr>
          <p:cNvSpPr>
            <a:spLocks noGrp="1"/>
          </p:cNvSpPr>
          <p:nvPr>
            <p:ph type="dt" sz="quarter" idx="10"/>
          </p:nvPr>
        </p:nvSpPr>
        <p:spPr>
          <a:xfrm>
            <a:off x="357188" y="6381328"/>
            <a:ext cx="1905000" cy="457200"/>
          </a:xfrm>
        </p:spPr>
        <p:txBody>
          <a:bodyPr/>
          <a:lstStyle/>
          <a:p>
            <a:pPr fontAlgn="base">
              <a:spcBef>
                <a:spcPct val="0"/>
              </a:spcBef>
              <a:spcAft>
                <a:spcPct val="0"/>
              </a:spcAft>
              <a:defRPr/>
            </a:pPr>
            <a:fld id="{D1AC3B21-B306-4CF9-8B40-23BC8DEFB344}" type="datetime1">
              <a:rPr lang="tr-TR" sz="1400" smtClean="0">
                <a:solidFill>
                  <a:schemeClr val="tx1"/>
                </a:solidFill>
              </a:rPr>
              <a:pPr fontAlgn="base">
                <a:spcBef>
                  <a:spcPct val="0"/>
                </a:spcBef>
                <a:spcAft>
                  <a:spcPct val="0"/>
                </a:spcAft>
                <a:defRPr/>
              </a:pPr>
              <a:t>20.05.2019</a:t>
            </a:fld>
            <a:endParaRPr lang="tr-TR" sz="1400" dirty="0">
              <a:solidFill>
                <a:schemeClr val="tx1"/>
              </a:solidFill>
            </a:endParaRPr>
          </a:p>
        </p:txBody>
      </p:sp>
      <p:sp>
        <p:nvSpPr>
          <p:cNvPr id="7" name="Footer Placeholder 5">
            <a:extLst>
              <a:ext uri="{FF2B5EF4-FFF2-40B4-BE49-F238E27FC236}">
                <a16:creationId xmlns:a16="http://schemas.microsoft.com/office/drawing/2014/main" id="{FFC3B205-8613-45E0-8196-017C1D8457B3}"/>
              </a:ext>
            </a:extLst>
          </p:cNvPr>
          <p:cNvSpPr>
            <a:spLocks noGrp="1"/>
          </p:cNvSpPr>
          <p:nvPr>
            <p:ph type="ftr" sz="quarter" idx="11"/>
          </p:nvPr>
        </p:nvSpPr>
        <p:spPr>
          <a:xfrm>
            <a:off x="2627784" y="6400800"/>
            <a:ext cx="3896072" cy="457200"/>
          </a:xfrm>
        </p:spPr>
        <p:txBody>
          <a:bodyPr/>
          <a:lstStyle/>
          <a:p>
            <a:pPr fontAlgn="base">
              <a:spcBef>
                <a:spcPct val="0"/>
              </a:spcBef>
              <a:spcAft>
                <a:spcPct val="0"/>
              </a:spcAft>
              <a:defRPr/>
            </a:pPr>
            <a:r>
              <a:rPr lang="tr-TR" sz="1400" dirty="0">
                <a:solidFill>
                  <a:srgbClr val="0000CC"/>
                </a:solidFill>
              </a:rPr>
              <a:t>www.ahmetsaltik.net </a:t>
            </a:r>
          </a:p>
        </p:txBody>
      </p:sp>
      <p:sp>
        <p:nvSpPr>
          <p:cNvPr id="8" name="Slide Number Placeholder 6">
            <a:extLst>
              <a:ext uri="{FF2B5EF4-FFF2-40B4-BE49-F238E27FC236}">
                <a16:creationId xmlns:a16="http://schemas.microsoft.com/office/drawing/2014/main" id="{246A29CD-439F-4A2E-806C-2B42A9A930BE}"/>
              </a:ext>
            </a:extLst>
          </p:cNvPr>
          <p:cNvSpPr>
            <a:spLocks noGrp="1"/>
          </p:cNvSpPr>
          <p:nvPr>
            <p:ph type="sldNum" sz="quarter" idx="12"/>
          </p:nvPr>
        </p:nvSpPr>
        <p:spPr>
          <a:xfrm>
            <a:off x="6738938" y="6400800"/>
            <a:ext cx="1905000" cy="457200"/>
          </a:xfrm>
        </p:spPr>
        <p:txBody>
          <a:bodyPr/>
          <a:lstStyle/>
          <a:p>
            <a:pPr fontAlgn="base">
              <a:spcBef>
                <a:spcPct val="0"/>
              </a:spcBef>
              <a:spcAft>
                <a:spcPct val="0"/>
              </a:spcAft>
              <a:defRPr/>
            </a:pPr>
            <a:fld id="{B493FC86-8198-4723-9468-0693B985AFD8}" type="slidenum">
              <a:rPr lang="tr-TR" sz="1400" smtClean="0">
                <a:solidFill>
                  <a:schemeClr val="tx1"/>
                </a:solidFill>
              </a:rPr>
              <a:pPr fontAlgn="base">
                <a:spcBef>
                  <a:spcPct val="0"/>
                </a:spcBef>
                <a:spcAft>
                  <a:spcPct val="0"/>
                </a:spcAft>
                <a:defRPr/>
              </a:pPr>
              <a:t>85</a:t>
            </a:fld>
            <a:endParaRPr lang="tr-TR" sz="1400" dirty="0">
              <a:solidFill>
                <a:schemeClr val="tx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F37B849-C59E-46D0-BED5-5EAE1CDE728B}"/>
              </a:ext>
            </a:extLst>
          </p:cNvPr>
          <p:cNvSpPr>
            <a:spLocks noGrp="1"/>
          </p:cNvSpPr>
          <p:nvPr>
            <p:ph type="dt" sz="half" idx="10"/>
          </p:nvPr>
        </p:nvSpPr>
        <p:spPr/>
        <p:txBody>
          <a:bodyPr/>
          <a:lstStyle/>
          <a:p>
            <a:pPr>
              <a:defRPr/>
            </a:pPr>
            <a:fld id="{C288BFFD-AB7C-46DC-A3A0-E3741F14661F}" type="datetime1">
              <a:rPr lang="tr-TR" sz="1600" smtClean="0"/>
              <a:pPr>
                <a:defRPr/>
              </a:pPr>
              <a:t>20.05.2019</a:t>
            </a:fld>
            <a:endParaRPr lang="tr-TR" sz="1600"/>
          </a:p>
        </p:txBody>
      </p:sp>
      <p:sp>
        <p:nvSpPr>
          <p:cNvPr id="6" name="Alt Bilgi Yer Tutucusu 5">
            <a:extLst>
              <a:ext uri="{FF2B5EF4-FFF2-40B4-BE49-F238E27FC236}">
                <a16:creationId xmlns:a16="http://schemas.microsoft.com/office/drawing/2014/main" id="{082695D7-40DF-411D-96BC-DAF9F6561E6E}"/>
              </a:ext>
            </a:extLst>
          </p:cNvPr>
          <p:cNvSpPr>
            <a:spLocks noGrp="1"/>
          </p:cNvSpPr>
          <p:nvPr>
            <p:ph type="ftr" sz="quarter" idx="11"/>
          </p:nvPr>
        </p:nvSpPr>
        <p:spPr>
          <a:xfrm>
            <a:off x="2915816" y="6284168"/>
            <a:ext cx="4040088" cy="457200"/>
          </a:xfrm>
        </p:spPr>
        <p:txBody>
          <a:bodyPr/>
          <a:lstStyle/>
          <a:p>
            <a:pPr>
              <a:defRPr/>
            </a:pPr>
            <a:r>
              <a:rPr lang="tr-TR" sz="1600" dirty="0">
                <a:solidFill>
                  <a:srgbClr val="0000CC"/>
                </a:solidFill>
                <a:latin typeface="Calibri" panose="020F0502020204030204" pitchFamily="34" charset="0"/>
              </a:rPr>
              <a:t>www.ahmetsaltik.net </a:t>
            </a:r>
          </a:p>
        </p:txBody>
      </p:sp>
      <p:sp>
        <p:nvSpPr>
          <p:cNvPr id="7" name="Slayt Numarası Yer Tutucusu 6">
            <a:extLst>
              <a:ext uri="{FF2B5EF4-FFF2-40B4-BE49-F238E27FC236}">
                <a16:creationId xmlns:a16="http://schemas.microsoft.com/office/drawing/2014/main" id="{F844CAD8-9AF2-4939-B0FE-F6526FDFC3C5}"/>
              </a:ext>
            </a:extLst>
          </p:cNvPr>
          <p:cNvSpPr>
            <a:spLocks noGrp="1"/>
          </p:cNvSpPr>
          <p:nvPr>
            <p:ph type="sldNum" sz="quarter" idx="12"/>
          </p:nvPr>
        </p:nvSpPr>
        <p:spPr/>
        <p:txBody>
          <a:bodyPr/>
          <a:lstStyle/>
          <a:p>
            <a:pPr>
              <a:defRPr/>
            </a:pPr>
            <a:fld id="{466E6CDB-BD6D-44E4-ABA0-1B1544D360C2}" type="slidenum">
              <a:rPr lang="tr-TR" sz="1600" smtClean="0"/>
              <a:pPr>
                <a:defRPr/>
              </a:pPr>
              <a:t>86</a:t>
            </a:fld>
            <a:endParaRPr lang="tr-TR" sz="1600"/>
          </a:p>
        </p:txBody>
      </p:sp>
      <p:pic>
        <p:nvPicPr>
          <p:cNvPr id="9" name="Resim 8" descr="kişi, metin, adam içeren bir resim&#10;&#10;Çok yüksek güvenilirlikle oluşturulmuş açıklama">
            <a:extLst>
              <a:ext uri="{FF2B5EF4-FFF2-40B4-BE49-F238E27FC236}">
                <a16:creationId xmlns:a16="http://schemas.microsoft.com/office/drawing/2014/main" id="{FFCDB644-9237-40A4-95D0-38DDF69940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289211"/>
            <a:ext cx="7696596" cy="6020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Düşünce Balonu: Bulut 9">
            <a:extLst>
              <a:ext uri="{FF2B5EF4-FFF2-40B4-BE49-F238E27FC236}">
                <a16:creationId xmlns:a16="http://schemas.microsoft.com/office/drawing/2014/main" id="{C2673A4E-BE61-4027-B2D9-FC0D358E03C0}"/>
              </a:ext>
            </a:extLst>
          </p:cNvPr>
          <p:cNvSpPr/>
          <p:nvPr/>
        </p:nvSpPr>
        <p:spPr bwMode="auto">
          <a:xfrm>
            <a:off x="107504" y="4653136"/>
            <a:ext cx="3096344" cy="1527448"/>
          </a:xfrm>
          <a:prstGeom prst="cloudCallou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800" b="1" i="1" u="none" strike="noStrike" cap="none" normalizeH="0" baseline="0" dirty="0">
              <a:ln>
                <a:noFill/>
              </a:ln>
              <a:solidFill>
                <a:srgbClr val="990033"/>
              </a:solidFill>
              <a:effectLst/>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tr-TR" sz="2400" b="1" i="1" u="none" strike="noStrike" cap="none" normalizeH="0" baseline="0" dirty="0">
                <a:ln>
                  <a:noFill/>
                </a:ln>
                <a:solidFill>
                  <a:srgbClr val="990033"/>
                </a:solidFill>
                <a:effectLst/>
                <a:latin typeface="Times New Roman" pitchFamily="18" charset="0"/>
              </a:rPr>
              <a:t>Bereket, </a:t>
            </a:r>
            <a:r>
              <a:rPr kumimoji="0" lang="tr-TR" sz="2400" b="1" i="1" u="none" strike="noStrike" cap="none" normalizeH="0" baseline="0" dirty="0" err="1">
                <a:ln>
                  <a:noFill/>
                </a:ln>
                <a:solidFill>
                  <a:srgbClr val="990033"/>
                </a:solidFill>
                <a:effectLst/>
                <a:latin typeface="Times New Roman" pitchFamily="18" charset="0"/>
              </a:rPr>
              <a:t>kürataja</a:t>
            </a:r>
            <a:r>
              <a:rPr kumimoji="0" lang="tr-TR" sz="2400" b="1" i="1" u="none" strike="noStrike" cap="none" normalizeH="0" baseline="0" dirty="0">
                <a:ln>
                  <a:noFill/>
                </a:ln>
                <a:solidFill>
                  <a:srgbClr val="990033"/>
                </a:solidFill>
                <a:effectLst/>
                <a:latin typeface="Times New Roman" pitchFamily="18" charset="0"/>
              </a:rPr>
              <a:t> </a:t>
            </a:r>
            <a:br>
              <a:rPr kumimoji="0" lang="tr-TR" sz="2400" b="1" i="1" u="none" strike="noStrike" cap="none" normalizeH="0" baseline="0" dirty="0">
                <a:ln>
                  <a:noFill/>
                </a:ln>
                <a:solidFill>
                  <a:srgbClr val="990033"/>
                </a:solidFill>
                <a:effectLst/>
                <a:latin typeface="Times New Roman" pitchFamily="18" charset="0"/>
              </a:rPr>
            </a:br>
            <a:r>
              <a:rPr kumimoji="0" lang="tr-TR" sz="2400" b="1" i="1" u="none" strike="noStrike" cap="none" normalizeH="0" baseline="0" dirty="0">
                <a:ln>
                  <a:noFill/>
                </a:ln>
                <a:solidFill>
                  <a:srgbClr val="990033"/>
                </a:solidFill>
                <a:effectLst/>
                <a:latin typeface="Times New Roman" pitchFamily="18" charset="0"/>
              </a:rPr>
              <a:t>cinayet demiyor..</a:t>
            </a:r>
          </a:p>
        </p:txBody>
      </p:sp>
    </p:spTree>
    <p:extLst>
      <p:ext uri="{BB962C8B-B14F-4D97-AF65-F5344CB8AC3E}">
        <p14:creationId xmlns:p14="http://schemas.microsoft.com/office/powerpoint/2010/main" val="24221387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Date Placeholder 4"/>
          <p:cNvSpPr>
            <a:spLocks noGrp="1"/>
          </p:cNvSpPr>
          <p:nvPr>
            <p:ph type="dt" sz="quarter" idx="10"/>
          </p:nvPr>
        </p:nvSpPr>
        <p:spPr>
          <a:xfrm>
            <a:off x="357188" y="6381328"/>
            <a:ext cx="1905000" cy="457200"/>
          </a:xfrm>
        </p:spPr>
        <p:txBody>
          <a:bodyPr/>
          <a:lstStyle/>
          <a:p>
            <a:pPr fontAlgn="base">
              <a:spcBef>
                <a:spcPct val="0"/>
              </a:spcBef>
              <a:spcAft>
                <a:spcPct val="0"/>
              </a:spcAft>
              <a:defRPr/>
            </a:pPr>
            <a:fld id="{D1AC3B21-B306-4CF9-8B40-23BC8DEFB344}" type="datetime1">
              <a:rPr lang="tr-TR" smtClean="0"/>
              <a:pPr fontAlgn="base">
                <a:spcBef>
                  <a:spcPct val="0"/>
                </a:spcBef>
                <a:spcAft>
                  <a:spcPct val="0"/>
                </a:spcAft>
                <a:defRPr/>
              </a:pPr>
              <a:t>20.05.2019</a:t>
            </a:fld>
            <a:endParaRPr lang="tr-TR" dirty="0"/>
          </a:p>
        </p:txBody>
      </p:sp>
      <p:sp>
        <p:nvSpPr>
          <p:cNvPr id="130051" name="Footer Placeholder 5"/>
          <p:cNvSpPr>
            <a:spLocks noGrp="1"/>
          </p:cNvSpPr>
          <p:nvPr>
            <p:ph type="ftr" sz="quarter" idx="11"/>
          </p:nvPr>
        </p:nvSpPr>
        <p:spPr>
          <a:xfrm>
            <a:off x="2627784" y="6400800"/>
            <a:ext cx="3896072" cy="457200"/>
          </a:xfrm>
        </p:spPr>
        <p:txBody>
          <a:bodyPr/>
          <a:lstStyle/>
          <a:p>
            <a:pPr fontAlgn="base">
              <a:spcBef>
                <a:spcPct val="0"/>
              </a:spcBef>
              <a:spcAft>
                <a:spcPct val="0"/>
              </a:spcAft>
              <a:defRPr/>
            </a:pPr>
            <a:r>
              <a:rPr lang="tr-TR" dirty="0">
                <a:solidFill>
                  <a:srgbClr val="0000CC"/>
                </a:solidFill>
              </a:rPr>
              <a:t>www.ahmetsaltik.net </a:t>
            </a:r>
          </a:p>
        </p:txBody>
      </p:sp>
      <p:sp>
        <p:nvSpPr>
          <p:cNvPr id="130052" name="Slide Number Placeholder 6"/>
          <p:cNvSpPr>
            <a:spLocks noGrp="1"/>
          </p:cNvSpPr>
          <p:nvPr>
            <p:ph type="sldNum" sz="quarter" idx="12"/>
          </p:nvPr>
        </p:nvSpPr>
        <p:spPr>
          <a:xfrm>
            <a:off x="6738938" y="6400800"/>
            <a:ext cx="1905000" cy="457200"/>
          </a:xfrm>
        </p:spPr>
        <p:txBody>
          <a:bodyPr/>
          <a:lstStyle/>
          <a:p>
            <a:pPr fontAlgn="base">
              <a:spcBef>
                <a:spcPct val="0"/>
              </a:spcBef>
              <a:spcAft>
                <a:spcPct val="0"/>
              </a:spcAft>
              <a:defRPr/>
            </a:pPr>
            <a:fld id="{B493FC86-8198-4723-9468-0693B985AFD8}" type="slidenum">
              <a:rPr lang="tr-TR" smtClean="0"/>
              <a:pPr fontAlgn="base">
                <a:spcBef>
                  <a:spcPct val="0"/>
                </a:spcBef>
                <a:spcAft>
                  <a:spcPct val="0"/>
                </a:spcAft>
                <a:defRPr/>
              </a:pPr>
              <a:t>87</a:t>
            </a:fld>
            <a:endParaRPr lang="tr-TR" dirty="0"/>
          </a:p>
        </p:txBody>
      </p:sp>
      <p:sp>
        <p:nvSpPr>
          <p:cNvPr id="235525" name="Rectangle 2"/>
          <p:cNvSpPr>
            <a:spLocks noGrp="1" noChangeArrowheads="1"/>
          </p:cNvSpPr>
          <p:nvPr>
            <p:ph type="title"/>
          </p:nvPr>
        </p:nvSpPr>
        <p:spPr>
          <a:xfrm>
            <a:off x="449263" y="2780928"/>
            <a:ext cx="8177212" cy="3654722"/>
          </a:xfrm>
          <a:solidFill>
            <a:srgbClr val="CCFFCC">
              <a:alpha val="43137"/>
            </a:srgbClr>
          </a:solidFill>
          <a:ln w="57150">
            <a:solidFill>
              <a:srgbClr val="003366"/>
            </a:solidFill>
          </a:ln>
        </p:spPr>
        <p:txBody>
          <a:bodyPr/>
          <a:lstStyle/>
          <a:p>
            <a:pPr algn="ctr" eaLnBrk="1" hangingPunct="1"/>
            <a:r>
              <a:rPr lang="tr-TR" b="1" i="0" dirty="0">
                <a:solidFill>
                  <a:srgbClr val="000066"/>
                </a:solidFill>
                <a:latin typeface="Comic Sans MS" pitchFamily="66" charset="0"/>
              </a:rPr>
              <a:t>Ders bitmiştir, ilginiz için teşekkür ederiz..</a:t>
            </a:r>
            <a:br>
              <a:rPr lang="tr-TR" sz="900" dirty="0"/>
            </a:br>
            <a:r>
              <a:rPr lang="tr-TR" sz="4800" i="0" dirty="0">
                <a:solidFill>
                  <a:srgbClr val="800080"/>
                </a:solidFill>
                <a:latin typeface="Franklin Gothic Medium" pitchFamily="34" charset="0"/>
              </a:rPr>
              <a:t>Soru ve katkılarınız ??</a:t>
            </a:r>
            <a:br>
              <a:rPr lang="tr-TR" sz="5400" i="0" dirty="0">
                <a:solidFill>
                  <a:srgbClr val="800080"/>
                </a:solidFill>
                <a:latin typeface="Franklin Gothic Medium" pitchFamily="34" charset="0"/>
              </a:rPr>
            </a:br>
            <a:r>
              <a:rPr lang="tr-TR" sz="4800" b="1" u="sng" dirty="0">
                <a:solidFill>
                  <a:srgbClr val="660033"/>
                </a:solidFill>
                <a:highlight>
                  <a:srgbClr val="FFFF00"/>
                </a:highlight>
                <a:latin typeface="+mn-lt"/>
              </a:rPr>
              <a:t>»Her aileye 1 çocuk !» </a:t>
            </a:r>
            <a:br>
              <a:rPr lang="tr-TR" sz="4800" b="1" i="0" dirty="0">
                <a:solidFill>
                  <a:srgbClr val="800000"/>
                </a:solidFill>
                <a:highlight>
                  <a:srgbClr val="FFFF00"/>
                </a:highlight>
                <a:latin typeface="+mn-lt"/>
              </a:rPr>
            </a:br>
            <a:r>
              <a:rPr lang="tr-TR" sz="4800" b="1" i="0" dirty="0">
                <a:solidFill>
                  <a:srgbClr val="800000"/>
                </a:solidFill>
                <a:highlight>
                  <a:srgbClr val="FFFF00"/>
                </a:highlight>
                <a:latin typeface="+mn-lt"/>
              </a:rPr>
              <a:t>Yoksa Dünya tükenecek!</a:t>
            </a:r>
            <a:endParaRPr lang="tr-TR" sz="2400" b="1" i="0" dirty="0">
              <a:solidFill>
                <a:srgbClr val="800000"/>
              </a:solidFill>
              <a:highlight>
                <a:srgbClr val="FFFF00"/>
              </a:highlight>
              <a:latin typeface="+mn-lt"/>
            </a:endParaRPr>
          </a:p>
        </p:txBody>
      </p:sp>
      <p:sp>
        <p:nvSpPr>
          <p:cNvPr id="235526" name="Text Box 3"/>
          <p:cNvSpPr txBox="1">
            <a:spLocks noChangeArrowheads="1"/>
          </p:cNvSpPr>
          <p:nvPr/>
        </p:nvSpPr>
        <p:spPr bwMode="auto">
          <a:xfrm>
            <a:off x="251520" y="260648"/>
            <a:ext cx="8640960" cy="2308324"/>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br>
              <a:rPr lang="tr-TR" sz="600" b="1" spc="300" dirty="0">
                <a:solidFill>
                  <a:srgbClr val="800080"/>
                </a:solidFill>
                <a:latin typeface="Tahoma" pitchFamily="34" charset="0"/>
              </a:rPr>
            </a:br>
            <a:r>
              <a:rPr lang="tr-TR" sz="2500" b="1" spc="300" dirty="0">
                <a:solidFill>
                  <a:srgbClr val="800080"/>
                </a:solidFill>
                <a:latin typeface="Tahoma" pitchFamily="34" charset="0"/>
              </a:rPr>
              <a:t>Aile planlaması günümüzde zorunludur.</a:t>
            </a:r>
            <a:br>
              <a:rPr lang="tr-TR" sz="2500" b="1" spc="300" dirty="0">
                <a:solidFill>
                  <a:srgbClr val="800080"/>
                </a:solidFill>
                <a:latin typeface="Tahoma" pitchFamily="34" charset="0"/>
              </a:rPr>
            </a:br>
            <a:r>
              <a:rPr lang="tr-TR" sz="2500" b="1" spc="300" dirty="0" err="1">
                <a:solidFill>
                  <a:srgbClr val="800080"/>
                </a:solidFill>
                <a:latin typeface="Tahoma" pitchFamily="34" charset="0"/>
              </a:rPr>
              <a:t>UNFPA’nın</a:t>
            </a:r>
            <a:r>
              <a:rPr lang="tr-TR" sz="2500" b="1" spc="300" dirty="0">
                <a:solidFill>
                  <a:srgbClr val="800080"/>
                </a:solidFill>
                <a:latin typeface="Tahoma" pitchFamily="34" charset="0"/>
              </a:rPr>
              <a:t> 2017 ev 2018’de temel teması :</a:t>
            </a:r>
            <a:br>
              <a:rPr lang="tr-TR" sz="2500" b="1" spc="300" dirty="0">
                <a:solidFill>
                  <a:srgbClr val="800080"/>
                </a:solidFill>
                <a:latin typeface="Tahoma" pitchFamily="34" charset="0"/>
              </a:rPr>
            </a:br>
            <a:endParaRPr lang="tr-TR" sz="1000" b="1" spc="300" dirty="0">
              <a:solidFill>
                <a:srgbClr val="800080"/>
              </a:solidFill>
              <a:latin typeface="Tahoma" pitchFamily="34" charset="0"/>
            </a:endParaRPr>
          </a:p>
          <a:p>
            <a:pPr algn="ctr"/>
            <a:r>
              <a:rPr lang="tr-TR" sz="3600" b="1" spc="600" dirty="0">
                <a:solidFill>
                  <a:srgbClr val="0000CC"/>
                </a:solidFill>
                <a:highlight>
                  <a:srgbClr val="00FFFF"/>
                </a:highlight>
                <a:latin typeface="Tahoma" pitchFamily="34" charset="0"/>
              </a:rPr>
              <a:t>AİLE PLANLAMASI BİR </a:t>
            </a:r>
            <a:br>
              <a:rPr lang="tr-TR" sz="3600" b="1" spc="600" dirty="0">
                <a:solidFill>
                  <a:srgbClr val="0000CC"/>
                </a:solidFill>
                <a:highlight>
                  <a:srgbClr val="00FFFF"/>
                </a:highlight>
                <a:latin typeface="Tahoma" pitchFamily="34" charset="0"/>
              </a:rPr>
            </a:br>
            <a:r>
              <a:rPr lang="tr-TR" sz="3600" b="1" spc="600" dirty="0">
                <a:solidFill>
                  <a:srgbClr val="0000CC"/>
                </a:solidFill>
                <a:highlight>
                  <a:srgbClr val="00FFFF"/>
                </a:highlight>
                <a:latin typeface="Tahoma" pitchFamily="34" charset="0"/>
              </a:rPr>
              <a:t>TEMEL İNSAN HAKKIDIR..</a:t>
            </a:r>
            <a:br>
              <a:rPr lang="tr-TR" sz="2500" b="1" spc="600" dirty="0">
                <a:solidFill>
                  <a:srgbClr val="0000CC"/>
                </a:solidFill>
                <a:highlight>
                  <a:srgbClr val="00FFFF"/>
                </a:highlight>
                <a:latin typeface="Tahoma" pitchFamily="34" charset="0"/>
              </a:rPr>
            </a:br>
            <a:endParaRPr lang="tr-TR" sz="600" b="1" spc="600" dirty="0">
              <a:solidFill>
                <a:srgbClr val="0000CC"/>
              </a:solidFill>
              <a:highlight>
                <a:srgbClr val="00FFFF"/>
              </a:highlight>
              <a:latin typeface="Tahoma"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01EE69-F2B3-4769-88E0-2397FDD22488}"/>
              </a:ext>
            </a:extLst>
          </p:cNvPr>
          <p:cNvSpPr>
            <a:spLocks noGrp="1"/>
          </p:cNvSpPr>
          <p:nvPr>
            <p:ph type="title"/>
          </p:nvPr>
        </p:nvSpPr>
        <p:spPr>
          <a:xfrm>
            <a:off x="395536" y="116632"/>
            <a:ext cx="8568952" cy="854968"/>
          </a:xfrm>
        </p:spPr>
        <p:txBody>
          <a:bodyPr/>
          <a:lstStyle/>
          <a:p>
            <a:pPr algn="ctr"/>
            <a:r>
              <a:rPr lang="tr-TR" sz="4600" b="1" i="0" dirty="0">
                <a:solidFill>
                  <a:srgbClr val="0000CC"/>
                </a:solidFill>
                <a:latin typeface="Calibri" panose="020F0502020204030204" pitchFamily="34" charset="0"/>
                <a:ea typeface="Calibri" panose="020F0502020204030204" pitchFamily="34" charset="0"/>
                <a:cs typeface="Times New Roman" panose="02020603050405020304" pitchFamily="18" charset="0"/>
              </a:rPr>
              <a:t>DEMOGRAFİK FIRSAT PENCERESİ</a:t>
            </a:r>
            <a:r>
              <a:rPr lang="tr-TR" sz="4600" i="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endParaRPr lang="tr-TR" sz="4600" i="0" dirty="0">
              <a:solidFill>
                <a:srgbClr val="0000CC"/>
              </a:solidFill>
            </a:endParaRPr>
          </a:p>
        </p:txBody>
      </p:sp>
      <p:sp>
        <p:nvSpPr>
          <p:cNvPr id="5" name="Veri Yer Tutucusu 4">
            <a:extLst>
              <a:ext uri="{FF2B5EF4-FFF2-40B4-BE49-F238E27FC236}">
                <a16:creationId xmlns:a16="http://schemas.microsoft.com/office/drawing/2014/main" id="{C184DF59-EF14-4448-AEEC-525699CCA3E4}"/>
              </a:ext>
            </a:extLst>
          </p:cNvPr>
          <p:cNvSpPr>
            <a:spLocks noGrp="1"/>
          </p:cNvSpPr>
          <p:nvPr>
            <p:ph type="dt" sz="half" idx="10"/>
          </p:nvPr>
        </p:nvSpPr>
        <p:spPr/>
        <p:txBody>
          <a:bodyPr/>
          <a:lstStyle/>
          <a:p>
            <a:pPr>
              <a:defRPr/>
            </a:pPr>
            <a:fld id="{C288BFFD-AB7C-46DC-A3A0-E3741F14661F}" type="datetime1">
              <a:rPr lang="tr-TR" sz="1600" smtClean="0">
                <a:latin typeface="Calibri" panose="020F0502020204030204" pitchFamily="34" charset="0"/>
              </a:rPr>
              <a:pPr>
                <a:defRPr/>
              </a:pPr>
              <a:t>20.05.2019</a:t>
            </a:fld>
            <a:endParaRPr lang="tr-TR" sz="1600">
              <a:latin typeface="Calibri" panose="020F0502020204030204" pitchFamily="34" charset="0"/>
            </a:endParaRPr>
          </a:p>
        </p:txBody>
      </p:sp>
      <p:sp>
        <p:nvSpPr>
          <p:cNvPr id="6" name="Alt Bilgi Yer Tutucusu 5">
            <a:extLst>
              <a:ext uri="{FF2B5EF4-FFF2-40B4-BE49-F238E27FC236}">
                <a16:creationId xmlns:a16="http://schemas.microsoft.com/office/drawing/2014/main" id="{4FDCA260-693D-4A39-99CE-E8ACFA7BA1C8}"/>
              </a:ext>
            </a:extLst>
          </p:cNvPr>
          <p:cNvSpPr>
            <a:spLocks noGrp="1"/>
          </p:cNvSpPr>
          <p:nvPr>
            <p:ph type="ftr" sz="quarter" idx="11"/>
          </p:nvPr>
        </p:nvSpPr>
        <p:spPr/>
        <p:txBody>
          <a:bodyPr/>
          <a:lstStyle/>
          <a:p>
            <a:pPr>
              <a:defRPr/>
            </a:pPr>
            <a:r>
              <a:rPr lang="tr-TR" sz="1600" dirty="0">
                <a:solidFill>
                  <a:srgbClr val="0000CC"/>
                </a:solidFill>
                <a:latin typeface="Calibri" panose="020F0502020204030204" pitchFamily="34" charset="0"/>
              </a:rPr>
              <a:t>www.ahmetsaltik.net </a:t>
            </a:r>
          </a:p>
        </p:txBody>
      </p:sp>
      <p:sp>
        <p:nvSpPr>
          <p:cNvPr id="7" name="Slayt Numarası Yer Tutucusu 6">
            <a:extLst>
              <a:ext uri="{FF2B5EF4-FFF2-40B4-BE49-F238E27FC236}">
                <a16:creationId xmlns:a16="http://schemas.microsoft.com/office/drawing/2014/main" id="{5A8589FF-68C2-4AFD-AE25-11A3FA21A584}"/>
              </a:ext>
            </a:extLst>
          </p:cNvPr>
          <p:cNvSpPr>
            <a:spLocks noGrp="1"/>
          </p:cNvSpPr>
          <p:nvPr>
            <p:ph type="sldNum" sz="quarter" idx="12"/>
          </p:nvPr>
        </p:nvSpPr>
        <p:spPr/>
        <p:txBody>
          <a:bodyPr/>
          <a:lstStyle/>
          <a:p>
            <a:pPr>
              <a:defRPr/>
            </a:pPr>
            <a:fld id="{466E6CDB-BD6D-44E4-ABA0-1B1544D360C2}" type="slidenum">
              <a:rPr lang="tr-TR" sz="1600" smtClean="0">
                <a:latin typeface="Calibri" panose="020F0502020204030204" pitchFamily="34" charset="0"/>
              </a:rPr>
              <a:pPr>
                <a:defRPr/>
              </a:pPr>
              <a:t>88</a:t>
            </a:fld>
            <a:endParaRPr lang="tr-TR" sz="1600">
              <a:latin typeface="Calibri" panose="020F0502020204030204" pitchFamily="34" charset="0"/>
            </a:endParaRPr>
          </a:p>
        </p:txBody>
      </p:sp>
      <p:sp>
        <p:nvSpPr>
          <p:cNvPr id="8" name="Dikdörtgen 7">
            <a:extLst>
              <a:ext uri="{FF2B5EF4-FFF2-40B4-BE49-F238E27FC236}">
                <a16:creationId xmlns:a16="http://schemas.microsoft.com/office/drawing/2014/main" id="{262B6FC6-616A-48FF-B81A-33B21CA49979}"/>
              </a:ext>
            </a:extLst>
          </p:cNvPr>
          <p:cNvSpPr/>
          <p:nvPr/>
        </p:nvSpPr>
        <p:spPr>
          <a:xfrm>
            <a:off x="179512" y="1052736"/>
            <a:ext cx="8784976" cy="5438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Bef>
                <a:spcPts val="600"/>
              </a:spcBef>
              <a:spcAft>
                <a:spcPts val="600"/>
              </a:spcAft>
            </a:pPr>
            <a:br>
              <a:rPr lang="tr-TR" sz="500" dirty="0">
                <a:solidFill>
                  <a:srgbClr val="333333"/>
                </a:solidFill>
                <a:latin typeface="Calibri" panose="020F0502020204030204" pitchFamily="34" charset="0"/>
                <a:ea typeface="Calibri" panose="020F0502020204030204" pitchFamily="34" charset="0"/>
                <a:cs typeface="Times New Roman" panose="02020603050405020304" pitchFamily="18" charset="0"/>
              </a:rPr>
            </a:br>
            <a: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Türkiye nüfus henüz çok gençtir, ortanca yaş 31,5; 65+ nüfus %8,5’tir (2018 sonu). Yaşlı toplumlarda bu son oran ülkemizin 3 katını aşkındır. </a:t>
            </a:r>
            <a:b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br>
            <a: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Halen Türkiye nüfusunun 1/4’ü 0-18 yaş çocuktur, bu veri SGK açıklarının </a:t>
            </a:r>
            <a:b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br>
            <a: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önemli nedenlerindendir. Nüfus artış hızı %1,47; Toplam Doğurganlık Hızı 2,1 iken (2018 sonu)… Türkiye </a:t>
            </a:r>
            <a:r>
              <a:rPr lang="tr-TR" sz="2400" b="1" spc="300" dirty="0">
                <a:solidFill>
                  <a:srgbClr val="80008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DEMOGRAFİK FIRSAT PENCERESİ</a:t>
            </a:r>
            <a: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 içindedir </a:t>
            </a:r>
            <a:b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br>
            <a: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ve önümüzdeki 35-40 yılda «yaşlı» bir nüfus olmayacaktır. </a:t>
            </a:r>
            <a:b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br>
            <a: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Bu kritik dönemi 35-40 yıl akıllıca kullanarak, nüfusunu hızla artırmak yerine, </a:t>
            </a:r>
            <a:b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br>
            <a: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artış hızını %1’in altına çekerek </a:t>
            </a:r>
            <a:r>
              <a:rPr lang="tr-TR" sz="2000" b="1" i="1" dirty="0">
                <a:solidFill>
                  <a:srgbClr val="333333"/>
                </a:solidFill>
                <a:latin typeface="Calibri" panose="020F0502020204030204" pitchFamily="34" charset="0"/>
                <a:ea typeface="Calibri" panose="020F0502020204030204" pitchFamily="34" charset="0"/>
                <a:cs typeface="Times New Roman" panose="02020603050405020304" pitchFamily="18" charset="0"/>
              </a:rPr>
              <a:t>sağlıklı ve eğitimli bir toplum</a:t>
            </a:r>
            <a: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u hedeflemelidir. Tersini yaparsa, asla geri kalmışlıktan - yoksulluktan - yükselecek işsizlikten kurtulamayacaktır. Bir yandan doğal olarak artacak 65+ yaş nüfus, bir yandan anormal fazla çocuk nüfus baskısı arasında kalarak </a:t>
            </a:r>
            <a:r>
              <a:rPr lang="tr-TR" sz="2000" b="1" i="1" u="sng" dirty="0">
                <a:solidFill>
                  <a:srgbClr val="C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SANDVİÇ</a:t>
            </a:r>
            <a:r>
              <a:rPr lang="tr-TR" sz="2000" b="1" u="sng" dirty="0">
                <a:solidFill>
                  <a:srgbClr val="C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toplum</a:t>
            </a:r>
            <a:r>
              <a:rPr lang="tr-TR" sz="2000" dirty="0">
                <a:solidFill>
                  <a:srgbClr val="333333"/>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t>olacaktır. </a:t>
            </a:r>
            <a:br>
              <a:rPr lang="tr-TR" sz="2000" dirty="0">
                <a:solidFill>
                  <a:srgbClr val="333333"/>
                </a:solidFill>
                <a:latin typeface="Calibri" panose="020F0502020204030204" pitchFamily="34" charset="0"/>
                <a:ea typeface="Calibri" panose="020F0502020204030204" pitchFamily="34" charset="0"/>
                <a:cs typeface="Times New Roman" panose="02020603050405020304" pitchFamily="18" charset="0"/>
              </a:rPr>
            </a:br>
            <a:endParaRPr lang="tr-TR" sz="300" dirty="0"/>
          </a:p>
        </p:txBody>
      </p:sp>
    </p:spTree>
    <p:extLst>
      <p:ext uri="{BB962C8B-B14F-4D97-AF65-F5344CB8AC3E}">
        <p14:creationId xmlns:p14="http://schemas.microsoft.com/office/powerpoint/2010/main" val="12785139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685800" y="6453336"/>
            <a:ext cx="1905000" cy="457200"/>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3248BA-EF2D-4DA3-9FDD-7ADD660FE97D}" type="datetime1">
              <a:rPr kumimoji="0" lang="tr-TR" sz="16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20.05.2019</a:t>
            </a:fld>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a:xfrm>
            <a:off x="3124200" y="6453336"/>
            <a:ext cx="2895600" cy="457200"/>
          </a:xfr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www.ahmetsaltik.net</a:t>
            </a:r>
            <a:r>
              <a:rPr kumimoji="0" lang="tr-TR"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a:xfrm>
            <a:off x="6553200" y="6453336"/>
            <a:ext cx="1905000" cy="457200"/>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B9C06-5134-450B-9D6D-EFC215D7AF5E}" type="slidenum">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 name="Metin kutusu 1"/>
          <p:cNvSpPr txBox="1"/>
          <p:nvPr/>
        </p:nvSpPr>
        <p:spPr>
          <a:xfrm>
            <a:off x="169484" y="116632"/>
            <a:ext cx="8795004" cy="62324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br>
              <a:rPr lang="tr-TR" sz="1000" b="1" dirty="0"/>
            </a:br>
            <a:r>
              <a:rPr lang="tr-TR" sz="2400" b="1" dirty="0">
                <a:solidFill>
                  <a:srgbClr val="0000CC"/>
                </a:solidFill>
              </a:rPr>
              <a:t>RIZIK</a:t>
            </a:r>
            <a:endParaRPr lang="tr-TR" sz="2400" dirty="0">
              <a:solidFill>
                <a:srgbClr val="0000CC"/>
              </a:solidFill>
            </a:endParaRPr>
          </a:p>
          <a:p>
            <a:br>
              <a:rPr lang="tr-TR" sz="800" dirty="0"/>
            </a:br>
            <a:r>
              <a:rPr lang="tr-TR" sz="2400" dirty="0"/>
              <a:t>AKP’li Cumhurbaşkanı R.T. Erdoğan, </a:t>
            </a:r>
            <a:br>
              <a:rPr lang="tr-TR" sz="2400" dirty="0"/>
            </a:br>
            <a:r>
              <a:rPr lang="tr-TR" sz="2400" dirty="0"/>
              <a:t>7. Aile Şurası’nda doğum kontrolüne karşı; </a:t>
            </a:r>
            <a:br>
              <a:rPr lang="tr-TR" sz="2400" dirty="0"/>
            </a:br>
            <a:br>
              <a:rPr lang="tr-TR" sz="900" dirty="0"/>
            </a:br>
            <a:r>
              <a:rPr lang="tr-TR" sz="2400" dirty="0"/>
              <a:t>“</a:t>
            </a:r>
            <a:r>
              <a:rPr lang="tr-TR" sz="2400" b="1" i="1" dirty="0">
                <a:solidFill>
                  <a:srgbClr val="C00000"/>
                </a:solidFill>
              </a:rPr>
              <a:t>Şunu unutmayalım; her doğan rızkıyla doğar, </a:t>
            </a:r>
            <a:br>
              <a:rPr lang="tr-TR" sz="2400" b="1" i="1" dirty="0">
                <a:solidFill>
                  <a:srgbClr val="C00000"/>
                </a:solidFill>
              </a:rPr>
            </a:br>
            <a:r>
              <a:rPr lang="tr-TR" sz="2400" b="1" i="1" dirty="0">
                <a:solidFill>
                  <a:srgbClr val="C00000"/>
                </a:solidFill>
              </a:rPr>
              <a:t>rızkıyla gelir</a:t>
            </a:r>
            <a:r>
              <a:rPr lang="tr-TR" sz="2400" dirty="0">
                <a:solidFill>
                  <a:srgbClr val="C00000"/>
                </a:solidFill>
              </a:rPr>
              <a:t>.</a:t>
            </a:r>
            <a:r>
              <a:rPr lang="tr-TR" sz="2400" dirty="0"/>
              <a:t>” dedi. Büyüyünce; okumayanların </a:t>
            </a:r>
            <a:br>
              <a:rPr lang="tr-TR" sz="2400" dirty="0"/>
            </a:br>
            <a:r>
              <a:rPr lang="tr-TR" sz="2400" dirty="0"/>
              <a:t>1/5’nin, üniversiteyi bitirenlerin 1/3’nün rızkı kesilir…</a:t>
            </a:r>
          </a:p>
          <a:p>
            <a:br>
              <a:rPr lang="tr-TR" sz="1000" b="1" dirty="0"/>
            </a:br>
            <a:r>
              <a:rPr lang="tr-TR" sz="2400" b="1" dirty="0">
                <a:solidFill>
                  <a:srgbClr val="800080"/>
                </a:solidFill>
              </a:rPr>
              <a:t>GERÇEK</a:t>
            </a:r>
            <a:endParaRPr lang="tr-TR" sz="2400" dirty="0">
              <a:solidFill>
                <a:srgbClr val="800080"/>
              </a:solidFill>
            </a:endParaRPr>
          </a:p>
          <a:p>
            <a:br>
              <a:rPr lang="tr-TR" sz="800" dirty="0"/>
            </a:br>
            <a:r>
              <a:rPr lang="tr-TR" sz="2400" dirty="0"/>
              <a:t>R.T. Erdoğan, 1 Mayıs konuşmasında; </a:t>
            </a:r>
            <a:br>
              <a:rPr lang="tr-TR" sz="2400" dirty="0"/>
            </a:br>
            <a:br>
              <a:rPr lang="tr-TR" sz="800" dirty="0"/>
            </a:br>
            <a:r>
              <a:rPr lang="tr-TR" sz="2400" dirty="0"/>
              <a:t>“</a:t>
            </a:r>
            <a:r>
              <a:rPr lang="tr-TR" sz="2400" i="1" dirty="0">
                <a:solidFill>
                  <a:srgbClr val="C00000"/>
                </a:solidFill>
              </a:rPr>
              <a:t>Şayet ülkede bir kesim çok zenginleşirken diğer kesimler </a:t>
            </a:r>
            <a:br>
              <a:rPr lang="tr-TR" sz="2400" i="1" dirty="0">
                <a:solidFill>
                  <a:srgbClr val="C00000"/>
                </a:solidFill>
              </a:rPr>
            </a:br>
            <a:r>
              <a:rPr lang="tr-TR" sz="2400" i="1" dirty="0">
                <a:solidFill>
                  <a:srgbClr val="C00000"/>
                </a:solidFill>
              </a:rPr>
              <a:t>yerinde sayıyor veya fakirleşiyorsa orada adalet yok demektir. </a:t>
            </a:r>
            <a:br>
              <a:rPr lang="tr-TR" sz="2400" i="1" dirty="0">
                <a:solidFill>
                  <a:srgbClr val="C00000"/>
                </a:solidFill>
              </a:rPr>
            </a:br>
            <a:r>
              <a:rPr lang="tr-TR" sz="2400" i="1" dirty="0">
                <a:solidFill>
                  <a:srgbClr val="C00000"/>
                </a:solidFill>
              </a:rPr>
              <a:t>Adaletin olmadığı bir yerde de zulüm vardır. </a:t>
            </a:r>
            <a:br>
              <a:rPr lang="tr-TR" sz="2400" i="1" dirty="0">
                <a:solidFill>
                  <a:srgbClr val="C00000"/>
                </a:solidFill>
              </a:rPr>
            </a:br>
            <a:r>
              <a:rPr lang="tr-TR" sz="2400" i="1" dirty="0">
                <a:solidFill>
                  <a:srgbClr val="C00000"/>
                </a:solidFill>
              </a:rPr>
              <a:t>Zulüm ise bizim inancımızda küfre eşdeğerdir</a:t>
            </a:r>
            <a:r>
              <a:rPr lang="tr-TR" sz="2400" i="1" dirty="0"/>
              <a:t>.</a:t>
            </a:r>
            <a:r>
              <a:rPr lang="tr-TR" sz="2400" dirty="0"/>
              <a:t>” dedi. </a:t>
            </a:r>
            <a:br>
              <a:rPr lang="tr-TR" sz="2400" dirty="0"/>
            </a:br>
            <a:br>
              <a:rPr lang="tr-TR" sz="800" dirty="0"/>
            </a:br>
            <a:r>
              <a:rPr lang="tr-TR" sz="2400" dirty="0"/>
              <a:t>17 yıldır yönettiği ülkenin gerçeğini ne güzel dile getirdi…</a:t>
            </a:r>
            <a:br>
              <a:rPr lang="tr-TR" sz="2400" dirty="0"/>
            </a:br>
            <a:endParaRPr lang="tr-TR" sz="800" dirty="0"/>
          </a:p>
          <a:p>
            <a:r>
              <a:rPr lang="tr-TR" i="1" u="sng" dirty="0">
                <a:hlinkClick r:id="rId3"/>
              </a:rPr>
              <a:t>http://ahmetsaltik.net/2019/05/08/carsamba-igneleri-8-mayis-2019/</a:t>
            </a:r>
            <a:endParaRPr lang="tr-TR" i="1" u="sng" dirty="0"/>
          </a:p>
        </p:txBody>
      </p:sp>
      <p:pic>
        <p:nvPicPr>
          <p:cNvPr id="569346" name="Picture 2" descr="https://www.birgun.net/wp-content/uploads/2019/05/erdoga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4" y="332656"/>
            <a:ext cx="2785480" cy="2015180"/>
          </a:xfrm>
          <a:prstGeom prst="rect">
            <a:avLst/>
          </a:prstGeom>
          <a:noFill/>
        </p:spPr>
      </p:pic>
    </p:spTree>
    <p:extLst>
      <p:ext uri="{BB962C8B-B14F-4D97-AF65-F5344CB8AC3E}">
        <p14:creationId xmlns:p14="http://schemas.microsoft.com/office/powerpoint/2010/main" val="12551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dparsak\Desktop\1.png">
            <a:extLst>
              <a:ext uri="{FF2B5EF4-FFF2-40B4-BE49-F238E27FC236}">
                <a16:creationId xmlns:a16="http://schemas.microsoft.com/office/drawing/2014/main" id="{6DD69860-C9E0-4F02-A486-4751D111BC0D}"/>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536" y="980728"/>
            <a:ext cx="8352928" cy="4601197"/>
          </a:xfrm>
          <a:prstGeom prst="rect">
            <a:avLst/>
          </a:prstGeom>
          <a:solidFill>
            <a:schemeClr val="tx1"/>
          </a:solidFill>
          <a:ln w="57150">
            <a:solidFill>
              <a:schemeClr val="tx1"/>
            </a:solidFill>
          </a:ln>
          <a:effectLst>
            <a:outerShdw blurRad="1270000" dist="50800" dir="5400000" sx="1000" sy="1000" algn="ctr" rotWithShape="0">
              <a:srgbClr val="000000">
                <a:alpha val="0"/>
              </a:srgbClr>
            </a:outerShdw>
          </a:effectLst>
        </p:spPr>
      </p:pic>
      <p:sp>
        <p:nvSpPr>
          <p:cNvPr id="3" name="Dikdörtgen 2">
            <a:extLst>
              <a:ext uri="{FF2B5EF4-FFF2-40B4-BE49-F238E27FC236}">
                <a16:creationId xmlns:a16="http://schemas.microsoft.com/office/drawing/2014/main" id="{3000D4B8-9EA4-44BA-BF58-C30AF79B7316}"/>
              </a:ext>
            </a:extLst>
          </p:cNvPr>
          <p:cNvSpPr/>
          <p:nvPr/>
        </p:nvSpPr>
        <p:spPr>
          <a:xfrm>
            <a:off x="730526" y="5704800"/>
            <a:ext cx="7682947" cy="892552"/>
          </a:xfrm>
          <a:prstGeom prst="rect">
            <a:avLst/>
          </a:prstGeom>
        </p:spPr>
        <p:txBody>
          <a:bodyPr wrap="square">
            <a:spAutoFit/>
          </a:bodyPr>
          <a:lstStyle/>
          <a:p>
            <a:pPr algn="ctr" defTabSz="685800" fontAlgn="auto">
              <a:spcBef>
                <a:spcPts val="0"/>
              </a:spcBef>
              <a:spcAft>
                <a:spcPts val="0"/>
              </a:spcAft>
            </a:pPr>
            <a:r>
              <a:rPr lang="tr-TR" sz="2400" b="1" dirty="0" err="1">
                <a:solidFill>
                  <a:srgbClr val="002060"/>
                </a:solidFill>
                <a:latin typeface="+mn-lt"/>
                <a:ea typeface="Calibri" panose="020F0502020204030204" pitchFamily="34" charset="0"/>
                <a:cs typeface="+mn-cs"/>
              </a:rPr>
              <a:t>Süregen</a:t>
            </a:r>
            <a:r>
              <a:rPr lang="tr-TR" sz="2400" b="1" dirty="0">
                <a:solidFill>
                  <a:srgbClr val="002060"/>
                </a:solidFill>
                <a:latin typeface="+mn-lt"/>
                <a:ea typeface="Calibri" panose="020F0502020204030204" pitchFamily="34" charset="0"/>
                <a:cs typeface="+mn-cs"/>
              </a:rPr>
              <a:t> gıda yoksunluğu ile karşı karşıya kalan nüfus </a:t>
            </a:r>
            <a:br>
              <a:rPr lang="tr-TR" sz="2400" b="1" dirty="0">
                <a:solidFill>
                  <a:srgbClr val="002060"/>
                </a:solidFill>
                <a:latin typeface="+mn-lt"/>
                <a:ea typeface="Calibri" panose="020F0502020204030204" pitchFamily="34" charset="0"/>
                <a:cs typeface="+mn-cs"/>
              </a:rPr>
            </a:br>
            <a:r>
              <a:rPr lang="tr-TR" sz="2400" b="1" dirty="0">
                <a:solidFill>
                  <a:srgbClr val="002060"/>
                </a:solidFill>
                <a:latin typeface="+mn-lt"/>
                <a:ea typeface="Calibri" panose="020F0502020204030204" pitchFamily="34" charset="0"/>
                <a:cs typeface="+mn-cs"/>
              </a:rPr>
              <a:t>2016’da 804 milyon iken 2018’de 821 milyona yükseldi</a:t>
            </a:r>
            <a:r>
              <a:rPr lang="tr-TR" sz="2800" b="1" dirty="0">
                <a:solidFill>
                  <a:srgbClr val="002060"/>
                </a:solidFill>
                <a:latin typeface="+mn-lt"/>
                <a:ea typeface="Calibri" panose="020F0502020204030204" pitchFamily="34" charset="0"/>
                <a:cs typeface="+mn-cs"/>
              </a:rPr>
              <a:t>. </a:t>
            </a:r>
            <a:endParaRPr lang="tr-TR" sz="2800" b="1" dirty="0">
              <a:solidFill>
                <a:srgbClr val="002060"/>
              </a:solidFill>
              <a:latin typeface="+mn-lt"/>
              <a:cs typeface="+mn-cs"/>
            </a:endParaRPr>
          </a:p>
        </p:txBody>
      </p:sp>
      <p:sp>
        <p:nvSpPr>
          <p:cNvPr id="6" name="Dikdörtgen 5">
            <a:extLst>
              <a:ext uri="{FF2B5EF4-FFF2-40B4-BE49-F238E27FC236}">
                <a16:creationId xmlns:a16="http://schemas.microsoft.com/office/drawing/2014/main" id="{54B8FD73-AF8A-430A-9A59-F701A4B846A6}"/>
              </a:ext>
            </a:extLst>
          </p:cNvPr>
          <p:cNvSpPr/>
          <p:nvPr/>
        </p:nvSpPr>
        <p:spPr>
          <a:xfrm>
            <a:off x="179512" y="272842"/>
            <a:ext cx="8784976" cy="707886"/>
          </a:xfrm>
          <a:prstGeom prst="rect">
            <a:avLst/>
          </a:prstGeom>
        </p:spPr>
        <p:txBody>
          <a:bodyPr wrap="square">
            <a:spAutoFit/>
          </a:bodyPr>
          <a:lstStyle/>
          <a:p>
            <a:pPr algn="ctr" defTabSz="685800" fontAlgn="auto">
              <a:spcBef>
                <a:spcPts val="0"/>
              </a:spcBef>
              <a:spcAft>
                <a:spcPts val="0"/>
              </a:spcAft>
            </a:pPr>
            <a:r>
              <a:rPr lang="tr-TR" sz="4000" b="1" dirty="0">
                <a:solidFill>
                  <a:srgbClr val="C00000"/>
                </a:solidFill>
                <a:latin typeface="+mn-lt"/>
                <a:cs typeface="Times New Roman" panose="02020603050405020304" pitchFamily="18" charset="0"/>
              </a:rPr>
              <a:t>AÇLIK ve YOKSULLUĞUN BOYUTLARI</a:t>
            </a:r>
            <a:endParaRPr lang="tr-TR" sz="2000" dirty="0">
              <a:solidFill>
                <a:prstClr val="black"/>
              </a:solidFill>
              <a:latin typeface="+mn-lt"/>
              <a:cs typeface="+mn-cs"/>
            </a:endParaRPr>
          </a:p>
        </p:txBody>
      </p:sp>
      <p:sp>
        <p:nvSpPr>
          <p:cNvPr id="7" name="Oval 6">
            <a:extLst>
              <a:ext uri="{FF2B5EF4-FFF2-40B4-BE49-F238E27FC236}">
                <a16:creationId xmlns:a16="http://schemas.microsoft.com/office/drawing/2014/main" id="{BE38A238-BF37-4BE5-BD63-C8DC9F12F41B}"/>
              </a:ext>
            </a:extLst>
          </p:cNvPr>
          <p:cNvSpPr/>
          <p:nvPr/>
        </p:nvSpPr>
        <p:spPr>
          <a:xfrm>
            <a:off x="7009108" y="3152553"/>
            <a:ext cx="488197" cy="6803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tr-TR" sz="1350">
              <a:solidFill>
                <a:prstClr val="white"/>
              </a:solidFill>
              <a:latin typeface="Calibri"/>
            </a:endParaRPr>
          </a:p>
        </p:txBody>
      </p:sp>
      <p:sp>
        <p:nvSpPr>
          <p:cNvPr id="8" name="Çerçeve 7">
            <a:extLst>
              <a:ext uri="{FF2B5EF4-FFF2-40B4-BE49-F238E27FC236}">
                <a16:creationId xmlns:a16="http://schemas.microsoft.com/office/drawing/2014/main" id="{7914A61C-F688-4938-A284-F422CCDBD33E}"/>
              </a:ext>
            </a:extLst>
          </p:cNvPr>
          <p:cNvSpPr/>
          <p:nvPr/>
        </p:nvSpPr>
        <p:spPr>
          <a:xfrm>
            <a:off x="6933554" y="3135515"/>
            <a:ext cx="639304" cy="71444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tr-TR" sz="1350">
              <a:solidFill>
                <a:prstClr val="black"/>
              </a:solidFill>
              <a:latin typeface="Calibri"/>
            </a:endParaRPr>
          </a:p>
        </p:txBody>
      </p:sp>
      <p:sp>
        <p:nvSpPr>
          <p:cNvPr id="10" name="Veri Yer Tutucusu 2">
            <a:extLst>
              <a:ext uri="{FF2B5EF4-FFF2-40B4-BE49-F238E27FC236}">
                <a16:creationId xmlns:a16="http://schemas.microsoft.com/office/drawing/2014/main" id="{BE86CFD3-3A01-41B9-BFC3-F0F4CB6B9CD2}"/>
              </a:ext>
            </a:extLst>
          </p:cNvPr>
          <p:cNvSpPr>
            <a:spLocks noGrp="1"/>
          </p:cNvSpPr>
          <p:nvPr>
            <p:ph type="dt" sz="half" idx="10"/>
          </p:nvPr>
        </p:nvSpPr>
        <p:spPr>
          <a:xfrm>
            <a:off x="611560" y="6542484"/>
            <a:ext cx="1428750" cy="342900"/>
          </a:xfrm>
        </p:spPr>
        <p:txBody>
          <a:bodyPr/>
          <a:lstStyle/>
          <a:p>
            <a:pPr fontAlgn="base">
              <a:spcBef>
                <a:spcPct val="0"/>
              </a:spcBef>
              <a:spcAft>
                <a:spcPct val="0"/>
              </a:spcAft>
              <a:defRPr/>
            </a:pPr>
            <a:r>
              <a:rPr kumimoji="1" lang="tr-TR" sz="1600" dirty="0">
                <a:solidFill>
                  <a:srgbClr val="000000"/>
                </a:solidFill>
                <a:latin typeface="+mn-lt"/>
              </a:rPr>
              <a:t>17.5.2019</a:t>
            </a:r>
          </a:p>
        </p:txBody>
      </p:sp>
      <p:sp>
        <p:nvSpPr>
          <p:cNvPr id="11" name="4 Altbilgi Yer Tutucusu">
            <a:extLst>
              <a:ext uri="{FF2B5EF4-FFF2-40B4-BE49-F238E27FC236}">
                <a16:creationId xmlns:a16="http://schemas.microsoft.com/office/drawing/2014/main" id="{F190CFDD-EF09-4FF8-AA51-1B6AFC0D86B8}"/>
              </a:ext>
            </a:extLst>
          </p:cNvPr>
          <p:cNvSpPr>
            <a:spLocks noGrp="1"/>
          </p:cNvSpPr>
          <p:nvPr>
            <p:ph type="ftr" sz="quarter" idx="11"/>
          </p:nvPr>
        </p:nvSpPr>
        <p:spPr>
          <a:xfrm>
            <a:off x="3454004" y="6524087"/>
            <a:ext cx="2171700" cy="273844"/>
          </a:xfrm>
        </p:spPr>
        <p:txBody>
          <a:bodyPr/>
          <a:lstStyle/>
          <a:p>
            <a:pPr fontAlgn="base">
              <a:spcBef>
                <a:spcPct val="0"/>
              </a:spcBef>
              <a:spcAft>
                <a:spcPct val="0"/>
              </a:spcAft>
              <a:defRPr/>
            </a:pPr>
            <a:r>
              <a:rPr kumimoji="1" lang="tr-TR" sz="1600" dirty="0">
                <a:solidFill>
                  <a:prstClr val="black"/>
                </a:solidFill>
                <a:latin typeface="+mn-lt"/>
                <a:hlinkClick r:id="rId3"/>
              </a:rPr>
              <a:t>www.ahmetsaltik.net</a:t>
            </a:r>
            <a:r>
              <a:rPr kumimoji="1" lang="tr-TR" sz="1600" dirty="0">
                <a:solidFill>
                  <a:prstClr val="black"/>
                </a:solidFill>
                <a:latin typeface="+mn-lt"/>
              </a:rPr>
              <a:t>  </a:t>
            </a:r>
          </a:p>
        </p:txBody>
      </p:sp>
      <p:sp>
        <p:nvSpPr>
          <p:cNvPr id="12" name="5 Slayt Numarası Yer Tutucusu">
            <a:extLst>
              <a:ext uri="{FF2B5EF4-FFF2-40B4-BE49-F238E27FC236}">
                <a16:creationId xmlns:a16="http://schemas.microsoft.com/office/drawing/2014/main" id="{FD5AF4E1-3011-4008-BE21-3B2B7F304E17}"/>
              </a:ext>
            </a:extLst>
          </p:cNvPr>
          <p:cNvSpPr>
            <a:spLocks noGrp="1"/>
          </p:cNvSpPr>
          <p:nvPr>
            <p:ph type="sldNum" sz="quarter" idx="12"/>
          </p:nvPr>
        </p:nvSpPr>
        <p:spPr>
          <a:xfrm>
            <a:off x="6932240" y="6539532"/>
            <a:ext cx="1600200" cy="273844"/>
          </a:xfrm>
        </p:spPr>
        <p:txBody>
          <a:bodyPr/>
          <a:lstStyle/>
          <a:p>
            <a:pPr fontAlgn="base">
              <a:spcBef>
                <a:spcPct val="0"/>
              </a:spcBef>
              <a:spcAft>
                <a:spcPct val="0"/>
              </a:spcAft>
              <a:defRPr/>
            </a:pPr>
            <a:r>
              <a:rPr kumimoji="1" lang="tr-TR" sz="1600" dirty="0">
                <a:solidFill>
                  <a:prstClr val="black"/>
                </a:solidFill>
                <a:latin typeface="+mn-lt"/>
              </a:rPr>
              <a:t>9</a:t>
            </a:r>
          </a:p>
        </p:txBody>
      </p:sp>
    </p:spTree>
    <p:extLst>
      <p:ext uri="{BB962C8B-B14F-4D97-AF65-F5344CB8AC3E}">
        <p14:creationId xmlns:p14="http://schemas.microsoft.com/office/powerpoint/2010/main" val="25978894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0" name="TextBox 11"/>
          <p:cNvSpPr txBox="1">
            <a:spLocks noChangeArrowheads="1"/>
          </p:cNvSpPr>
          <p:nvPr/>
        </p:nvSpPr>
        <p:spPr bwMode="auto">
          <a:xfrm>
            <a:off x="3929063" y="1000125"/>
            <a:ext cx="5072062" cy="4770438"/>
          </a:xfrm>
          <a:prstGeom prst="rect">
            <a:avLst/>
          </a:prstGeom>
          <a:gradFill rotWithShape="0">
            <a:gsLst>
              <a:gs pos="0">
                <a:srgbClr val="FFEFD1"/>
              </a:gs>
              <a:gs pos="64999">
                <a:srgbClr val="F0EBD5"/>
              </a:gs>
              <a:gs pos="100000">
                <a:srgbClr val="D1C39F"/>
              </a:gs>
            </a:gsLst>
            <a:lin ang="5400000"/>
          </a:gradFill>
          <a:ln w="38100">
            <a:solidFill>
              <a:srgbClr val="C00000"/>
            </a:solidFill>
            <a:miter lim="800000"/>
            <a:headEnd/>
            <a:tailEnd/>
          </a:ln>
        </p:spPr>
        <p:txBody>
          <a:bodyPr>
            <a:spAutoFit/>
          </a:bodyPr>
          <a:lstStyle/>
          <a:p>
            <a:pPr algn="ctr"/>
            <a:r>
              <a:rPr lang="tr-TR" sz="3200" dirty="0">
                <a:solidFill>
                  <a:srgbClr val="000066"/>
                </a:solidFill>
              </a:rPr>
              <a:t>Dileyelim; Türkiye’miz </a:t>
            </a:r>
            <a:br>
              <a:rPr lang="tr-TR" sz="3200" dirty="0">
                <a:solidFill>
                  <a:srgbClr val="000066"/>
                </a:solidFill>
              </a:rPr>
            </a:br>
            <a:r>
              <a:rPr lang="tr-TR" sz="3200" dirty="0">
                <a:solidFill>
                  <a:srgbClr val="000066"/>
                </a:solidFill>
              </a:rPr>
              <a:t>akılcı politikalar izleyerek </a:t>
            </a:r>
            <a:br>
              <a:rPr lang="tr-TR" sz="3200" dirty="0">
                <a:solidFill>
                  <a:srgbClr val="000066"/>
                </a:solidFill>
              </a:rPr>
            </a:br>
            <a:r>
              <a:rPr lang="tr-TR" sz="4000" b="1" dirty="0">
                <a:solidFill>
                  <a:srgbClr val="003300"/>
                </a:solidFill>
              </a:rPr>
              <a:t>“Demografik </a:t>
            </a:r>
            <a:br>
              <a:rPr lang="tr-TR" sz="4000" b="1" dirty="0">
                <a:solidFill>
                  <a:srgbClr val="003300"/>
                </a:solidFill>
              </a:rPr>
            </a:br>
            <a:r>
              <a:rPr lang="tr-TR" sz="4000" b="1" dirty="0">
                <a:solidFill>
                  <a:srgbClr val="003300"/>
                </a:solidFill>
              </a:rPr>
              <a:t>Fırsat Penceresi”</a:t>
            </a:r>
            <a:r>
              <a:rPr lang="tr-TR" sz="3200" dirty="0">
                <a:solidFill>
                  <a:srgbClr val="000066"/>
                </a:solidFill>
              </a:rPr>
              <a:t> </a:t>
            </a:r>
            <a:r>
              <a:rPr lang="tr-TR" sz="3200" dirty="0" err="1">
                <a:solidFill>
                  <a:srgbClr val="000066"/>
                </a:solidFill>
              </a:rPr>
              <a:t>ni</a:t>
            </a:r>
            <a:endParaRPr lang="tr-TR" sz="3200" dirty="0">
              <a:solidFill>
                <a:srgbClr val="000066"/>
              </a:solidFill>
            </a:endParaRPr>
          </a:p>
          <a:p>
            <a:pPr algn="ctr"/>
            <a:r>
              <a:rPr lang="tr-TR" sz="3200" dirty="0">
                <a:solidFill>
                  <a:srgbClr val="000066"/>
                </a:solidFill>
              </a:rPr>
              <a:t>gereğince değerlendirsin..</a:t>
            </a:r>
          </a:p>
          <a:p>
            <a:pPr algn="ctr"/>
            <a:r>
              <a:rPr lang="tr-TR" sz="3200" b="1" dirty="0">
                <a:solidFill>
                  <a:srgbClr val="800000"/>
                </a:solidFill>
              </a:rPr>
              <a:t>Kalabalık, niteliksiz </a:t>
            </a:r>
            <a:br>
              <a:rPr lang="tr-TR" sz="3200" b="1" dirty="0">
                <a:solidFill>
                  <a:srgbClr val="800000"/>
                </a:solidFill>
              </a:rPr>
            </a:br>
            <a:r>
              <a:rPr lang="tr-TR" sz="3200" b="1" dirty="0">
                <a:solidFill>
                  <a:srgbClr val="800000"/>
                </a:solidFill>
              </a:rPr>
              <a:t>bir “</a:t>
            </a:r>
            <a:r>
              <a:rPr lang="tr-TR" sz="3200" b="1" i="1" dirty="0">
                <a:solidFill>
                  <a:srgbClr val="800000"/>
                </a:solidFill>
              </a:rPr>
              <a:t>k i t l e</a:t>
            </a:r>
            <a:r>
              <a:rPr lang="tr-TR" sz="3200" b="1" dirty="0">
                <a:solidFill>
                  <a:srgbClr val="800000"/>
                </a:solidFill>
              </a:rPr>
              <a:t>” ye </a:t>
            </a:r>
            <a:br>
              <a:rPr lang="tr-TR" sz="3200" b="1" dirty="0">
                <a:solidFill>
                  <a:srgbClr val="800000"/>
                </a:solidFill>
              </a:rPr>
            </a:br>
            <a:r>
              <a:rPr lang="tr-TR" sz="3200" b="1" dirty="0">
                <a:solidFill>
                  <a:srgbClr val="800000"/>
                </a:solidFill>
              </a:rPr>
              <a:t>tehlikeli dönüşümü</a:t>
            </a:r>
            <a:r>
              <a:rPr lang="tr-TR" sz="3200" dirty="0">
                <a:solidFill>
                  <a:srgbClr val="000066"/>
                </a:solidFill>
              </a:rPr>
              <a:t> </a:t>
            </a:r>
            <a:br>
              <a:rPr lang="tr-TR" sz="3200" dirty="0">
                <a:solidFill>
                  <a:srgbClr val="000066"/>
                </a:solidFill>
              </a:rPr>
            </a:br>
            <a:r>
              <a:rPr lang="tr-TR" sz="3200" dirty="0">
                <a:solidFill>
                  <a:srgbClr val="000066"/>
                </a:solidFill>
              </a:rPr>
              <a:t>hızla durdursun..</a:t>
            </a:r>
          </a:p>
        </p:txBody>
      </p:sp>
      <p:sp>
        <p:nvSpPr>
          <p:cNvPr id="236546" name="Text Box 2"/>
          <p:cNvSpPr txBox="1">
            <a:spLocks noChangeArrowheads="1"/>
          </p:cNvSpPr>
          <p:nvPr/>
        </p:nvSpPr>
        <p:spPr bwMode="auto">
          <a:xfrm>
            <a:off x="69851" y="5373216"/>
            <a:ext cx="4502150" cy="1200329"/>
          </a:xfrm>
          <a:prstGeom prst="rect">
            <a:avLst/>
          </a:prstGeom>
          <a:solidFill>
            <a:srgbClr val="990099"/>
          </a:solidFill>
          <a:ln w="9525">
            <a:noFill/>
            <a:miter lim="800000"/>
            <a:headEnd/>
            <a:tailEnd/>
          </a:ln>
        </p:spPr>
        <p:txBody>
          <a:bodyPr wrap="square">
            <a:spAutoFit/>
          </a:bodyPr>
          <a:lstStyle/>
          <a:p>
            <a:pPr algn="ctr"/>
            <a:r>
              <a:rPr lang="tr-TR" sz="2400" b="1" dirty="0">
                <a:solidFill>
                  <a:srgbClr val="00CC00"/>
                </a:solidFill>
                <a:latin typeface="Tahoma" pitchFamily="34" charset="0"/>
              </a:rPr>
              <a:t>Prof. Dr. Ahmet SALTIK</a:t>
            </a:r>
            <a:br>
              <a:rPr lang="tr-TR" sz="2400" b="1" dirty="0">
                <a:solidFill>
                  <a:srgbClr val="00CC00"/>
                </a:solidFill>
                <a:latin typeface="Tahoma" pitchFamily="34" charset="0"/>
              </a:rPr>
            </a:br>
            <a:r>
              <a:rPr lang="tr-TR" sz="2400" b="1" dirty="0">
                <a:solidFill>
                  <a:srgbClr val="00CC00"/>
                </a:solidFill>
                <a:latin typeface="Tahoma" pitchFamily="34" charset="0"/>
              </a:rPr>
              <a:t>MD, </a:t>
            </a:r>
            <a:r>
              <a:rPr lang="tr-TR" sz="2400" b="1" dirty="0" err="1">
                <a:solidFill>
                  <a:srgbClr val="00CC00"/>
                </a:solidFill>
                <a:latin typeface="Tahoma" pitchFamily="34" charset="0"/>
              </a:rPr>
              <a:t>MSc</a:t>
            </a:r>
            <a:r>
              <a:rPr lang="tr-TR" sz="2400" b="1" dirty="0">
                <a:solidFill>
                  <a:srgbClr val="00CC00"/>
                </a:solidFill>
                <a:latin typeface="Tahoma" pitchFamily="34" charset="0"/>
              </a:rPr>
              <a:t>, </a:t>
            </a:r>
            <a:r>
              <a:rPr lang="tr-TR" sz="2400" b="1" dirty="0" err="1">
                <a:solidFill>
                  <a:srgbClr val="00CC00"/>
                </a:solidFill>
                <a:latin typeface="Tahoma" pitchFamily="34" charset="0"/>
              </a:rPr>
              <a:t>BSc</a:t>
            </a:r>
            <a:r>
              <a:rPr lang="tr-TR" sz="2400" b="1" dirty="0">
                <a:solidFill>
                  <a:srgbClr val="00CC00"/>
                </a:solidFill>
                <a:latin typeface="Tahoma" pitchFamily="34" charset="0"/>
              </a:rPr>
              <a:t>, </a:t>
            </a:r>
          </a:p>
          <a:p>
            <a:pPr algn="ctr"/>
            <a:r>
              <a:rPr lang="tr-TR" sz="2400" b="1" dirty="0">
                <a:solidFill>
                  <a:srgbClr val="00CC00"/>
                </a:solidFill>
                <a:latin typeface="Tahoma" pitchFamily="34" charset="0"/>
              </a:rPr>
              <a:t>Ankara </a:t>
            </a:r>
            <a:r>
              <a:rPr lang="tr-TR" sz="2400" b="1" dirty="0" err="1">
                <a:solidFill>
                  <a:srgbClr val="00CC00"/>
                </a:solidFill>
                <a:latin typeface="Tahoma" pitchFamily="34" charset="0"/>
              </a:rPr>
              <a:t>Üniv</a:t>
            </a:r>
            <a:r>
              <a:rPr lang="tr-TR" sz="2400" b="1" dirty="0">
                <a:solidFill>
                  <a:srgbClr val="00CC00"/>
                </a:solidFill>
                <a:latin typeface="Tahoma" pitchFamily="34" charset="0"/>
              </a:rPr>
              <a:t>. Tıp Fak.</a:t>
            </a:r>
          </a:p>
        </p:txBody>
      </p:sp>
      <p:sp>
        <p:nvSpPr>
          <p:cNvPr id="236547" name="Text Box 3"/>
          <p:cNvSpPr txBox="1">
            <a:spLocks noChangeArrowheads="1"/>
          </p:cNvSpPr>
          <p:nvPr/>
        </p:nvSpPr>
        <p:spPr bwMode="auto">
          <a:xfrm>
            <a:off x="4644008" y="5859775"/>
            <a:ext cx="4248150" cy="521553"/>
          </a:xfrm>
          <a:prstGeom prst="rect">
            <a:avLst/>
          </a:prstGeom>
          <a:solidFill>
            <a:srgbClr val="FFFF99"/>
          </a:solidFill>
          <a:ln w="9525">
            <a:noFill/>
            <a:miter lim="800000"/>
            <a:headEnd/>
            <a:tailEnd/>
          </a:ln>
        </p:spPr>
        <p:txBody>
          <a:bodyPr>
            <a:spAutoFit/>
          </a:bodyPr>
          <a:lstStyle/>
          <a:p>
            <a:pPr algn="ctr">
              <a:lnSpc>
                <a:spcPct val="110000"/>
              </a:lnSpc>
            </a:pPr>
            <a:r>
              <a:rPr lang="tr-TR" sz="2800" b="1" dirty="0">
                <a:solidFill>
                  <a:srgbClr val="000066"/>
                </a:solidFill>
                <a:latin typeface="Tahoma" pitchFamily="34" charset="0"/>
              </a:rPr>
              <a:t>www.ahmetsaltik.net</a:t>
            </a:r>
          </a:p>
        </p:txBody>
      </p:sp>
      <p:sp>
        <p:nvSpPr>
          <p:cNvPr id="236548" name="Rectangle 4"/>
          <p:cNvSpPr>
            <a:spLocks noGrp="1" noChangeArrowheads="1"/>
          </p:cNvSpPr>
          <p:nvPr>
            <p:ph type="title"/>
          </p:nvPr>
        </p:nvSpPr>
        <p:spPr>
          <a:xfrm>
            <a:off x="457200" y="-26988"/>
            <a:ext cx="8229600" cy="1143001"/>
          </a:xfrm>
        </p:spPr>
        <p:txBody>
          <a:bodyPr/>
          <a:lstStyle/>
          <a:p>
            <a:pPr eaLnBrk="1" hangingPunct="1"/>
            <a:r>
              <a:rPr lang="tr-TR" sz="6600" b="1" i="1">
                <a:solidFill>
                  <a:srgbClr val="800080"/>
                </a:solidFill>
                <a:latin typeface="Comic Sans MS" pitchFamily="66" charset="0"/>
              </a:rPr>
              <a:t>Teşekkür ederim..</a:t>
            </a:r>
          </a:p>
        </p:txBody>
      </p:sp>
      <p:pic>
        <p:nvPicPr>
          <p:cNvPr id="236549" name="Picture 5" descr="download?mid=1_367857_AIbPjkQAAEtfRZOcQAXDl3XckFE&amp;pid=2&amp;fid=Inbox&amp;inline=1"/>
          <p:cNvPicPr>
            <a:picLocks noChangeAspect="1" noChangeArrowheads="1" noCrop="1"/>
          </p:cNvPicPr>
          <p:nvPr/>
        </p:nvPicPr>
        <p:blipFill>
          <a:blip r:embed="rId2" cstate="email"/>
          <a:srcRect/>
          <a:stretch>
            <a:fillRect/>
          </a:stretch>
        </p:blipFill>
        <p:spPr bwMode="auto">
          <a:xfrm>
            <a:off x="0" y="709959"/>
            <a:ext cx="4071938" cy="5167313"/>
          </a:xfrm>
          <a:prstGeom prst="rect">
            <a:avLst/>
          </a:prstGeom>
          <a:noFill/>
          <a:ln w="9525">
            <a:noFill/>
            <a:miter lim="800000"/>
            <a:headEnd/>
            <a:tailEnd/>
          </a:ln>
        </p:spPr>
      </p:pic>
      <p:sp>
        <p:nvSpPr>
          <p:cNvPr id="2" name="Veri Yer Tutucusu 1"/>
          <p:cNvSpPr>
            <a:spLocks noGrp="1"/>
          </p:cNvSpPr>
          <p:nvPr>
            <p:ph type="dt" sz="half" idx="10"/>
          </p:nvPr>
        </p:nvSpPr>
        <p:spPr>
          <a:xfrm>
            <a:off x="206152" y="6597352"/>
            <a:ext cx="2133600" cy="476250"/>
          </a:xfrm>
        </p:spPr>
        <p:txBody>
          <a:bodyPr/>
          <a:lstStyle/>
          <a:p>
            <a:pPr>
              <a:defRPr/>
            </a:pPr>
            <a:fld id="{515DEBED-585D-4E48-90BB-C6B15AE99112}" type="datetime1">
              <a:rPr lang="tr-TR" smtClean="0"/>
              <a:pPr>
                <a:defRPr/>
              </a:pPr>
              <a:t>20.05.2019</a:t>
            </a:fld>
            <a:endParaRPr lang="tr-TR" dirty="0"/>
          </a:p>
        </p:txBody>
      </p:sp>
      <p:sp>
        <p:nvSpPr>
          <p:cNvPr id="3" name="Altbilgi Yer Tutucusu 2"/>
          <p:cNvSpPr>
            <a:spLocks noGrp="1"/>
          </p:cNvSpPr>
          <p:nvPr>
            <p:ph type="ftr" sz="quarter" idx="11"/>
          </p:nvPr>
        </p:nvSpPr>
        <p:spPr>
          <a:xfrm>
            <a:off x="2843808" y="6553150"/>
            <a:ext cx="3672408" cy="476250"/>
          </a:xfrm>
        </p:spPr>
        <p:txBody>
          <a:bodyPr/>
          <a:lstStyle/>
          <a:p>
            <a:pPr>
              <a:defRPr/>
            </a:pPr>
            <a:r>
              <a:rPr lang="tr-TR" dirty="0">
                <a:solidFill>
                  <a:srgbClr val="0000CC"/>
                </a:solidFill>
                <a:hlinkClick r:id="rId3">
                  <a:extLst>
                    <a:ext uri="{A12FA001-AC4F-418D-AE19-62706E023703}">
                      <ahyp:hlinkClr xmlns:ahyp="http://schemas.microsoft.com/office/drawing/2018/hyperlinkcolor" val="tx"/>
                    </a:ext>
                  </a:extLst>
                </a:hlinkClick>
              </a:rPr>
              <a:t>www.ahmetsaltik.net</a:t>
            </a:r>
            <a:r>
              <a:rPr lang="tr-TR" dirty="0">
                <a:solidFill>
                  <a:srgbClr val="0000CC"/>
                </a:solidFill>
              </a:rPr>
              <a:t> </a:t>
            </a:r>
          </a:p>
        </p:txBody>
      </p:sp>
      <p:sp>
        <p:nvSpPr>
          <p:cNvPr id="4" name="Slayt Numarası Yer Tutucusu 3"/>
          <p:cNvSpPr>
            <a:spLocks noGrp="1"/>
          </p:cNvSpPr>
          <p:nvPr>
            <p:ph type="sldNum" sz="quarter" idx="12"/>
          </p:nvPr>
        </p:nvSpPr>
        <p:spPr>
          <a:xfrm>
            <a:off x="6732240" y="6553150"/>
            <a:ext cx="2133600" cy="476250"/>
          </a:xfrm>
        </p:spPr>
        <p:txBody>
          <a:bodyPr/>
          <a:lstStyle/>
          <a:p>
            <a:pPr>
              <a:defRPr/>
            </a:pPr>
            <a:fld id="{3F25A724-4F77-4630-8098-E3EA7DAFB120}" type="slidenum">
              <a:rPr lang="tr-TR" smtClean="0"/>
              <a:pPr>
                <a:defRPr/>
              </a:pPr>
              <a:t>90</a:t>
            </a:fld>
            <a:endParaRPr lang="tr-TR" dirty="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57150" cap="flat" cmpd="sng" algn="ctr">
          <a:solidFill>
            <a:srgbClr val="3333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0000"/>
          </a:buClr>
          <a:buSzPct val="60000"/>
          <a:buFont typeface="Wingdings" pitchFamily="2" charset="2"/>
          <a:buNone/>
          <a:tabLst/>
          <a:defRPr kumimoji="0" lang="en-US" sz="36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1"/>
        </a:solidFill>
        <a:ln w="57150" cap="flat" cmpd="sng" algn="ctr">
          <a:solidFill>
            <a:srgbClr val="3333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0000"/>
          </a:buClr>
          <a:buSzPct val="60000"/>
          <a:buFont typeface="Wingdings" pitchFamily="2" charset="2"/>
          <a:buNone/>
          <a:tabLst/>
          <a:defRPr kumimoji="0" lang="en-US" sz="36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Sunny Days">
  <a:themeElements>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fontScheme name="Sunny Day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Kravat">
  <a:themeElements>
    <a:clrScheme name="Krava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Krava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ravat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Krava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Krava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ravat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Kravat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Kravat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Sunny Days">
  <a:themeElements>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fontScheme name="Sunny Day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Dörtte Bir">
  <a:themeElements>
    <a:clrScheme name="Dörtte Bir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Dörtte Bi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örtte Bir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örtte Bir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Dörtte Bir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örtte Bir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Dörtte Bir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Dörtte Bir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Dörtte Bir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Dörtte Bir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Dörtte Bir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ATEŞ TOPU">
  <a:themeElements>
    <a:clrScheme name="ATEŞ TOPU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ATEŞ TOP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TEŞ TOPU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ATEŞ TOPU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ATEŞ TOPU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ravat">
  <a:themeElements>
    <a:clrScheme name="Krava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Krava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ravat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Krava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Krava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ravat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Kravat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Kravat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2400" b="1" i="0" u="none" strike="noStrike" cap="none" normalizeH="0" baseline="0" smtClean="0">
            <a:ln>
              <a:noFill/>
            </a:ln>
            <a:solidFill>
              <a:schemeClr val="tx1"/>
            </a:solidFill>
            <a:effectLst/>
            <a:latin typeface="Bookman Old Style"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2400" b="1" i="0" u="none" strike="noStrike" cap="none" normalizeH="0" baseline="0" smtClean="0">
            <a:ln>
              <a:noFill/>
            </a:ln>
            <a:solidFill>
              <a:schemeClr val="tx1"/>
            </a:solidFill>
            <a:effectLst/>
            <a:latin typeface="Bookman Old Style"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vrensel">
  <a:themeElements>
    <a:clrScheme name="Evrense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Evrense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vrense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Evrense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Evrense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Evrense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Evrense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Evrense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Evrense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Evrense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a:themeElements>
    <a:clrScheme name="">
      <a:dk1>
        <a:srgbClr val="006B61"/>
      </a:dk1>
      <a:lt1>
        <a:srgbClr val="FFFFFF"/>
      </a:lt1>
      <a:dk2>
        <a:srgbClr val="A8B9AC"/>
      </a:dk2>
      <a:lt2>
        <a:srgbClr val="004E47"/>
      </a:lt2>
      <a:accent1>
        <a:srgbClr val="C8FEC8"/>
      </a:accent1>
      <a:accent2>
        <a:srgbClr val="003530"/>
      </a:accent2>
      <a:accent3>
        <a:srgbClr val="D1D9D2"/>
      </a:accent3>
      <a:accent4>
        <a:srgbClr val="DADADA"/>
      </a:accent4>
      <a:accent5>
        <a:srgbClr val="E0FEE0"/>
      </a:accent5>
      <a:accent6>
        <a:srgbClr val="002F2A"/>
      </a:accent6>
      <a:hlink>
        <a:srgbClr val="CF0E30"/>
      </a:hlink>
      <a:folHlink>
        <a:srgbClr val="CECECE"/>
      </a:folHlink>
    </a:clrScheme>
    <a:fontScheme name="Office">
      <a:majorFont>
        <a:latin typeface="Times New Roman (WT)"/>
        <a:ea typeface=""/>
        <a:cs typeface=""/>
      </a:majorFont>
      <a:minorFont>
        <a:latin typeface="Times New Roman (W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örtte Bir">
  <a:themeElements>
    <a:clrScheme name="Dörtte Bir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Dörtte Bi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örtte Bir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örtte Bir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Dörtte Bir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örtte Bir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Dörtte Bir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Dörtte Bir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Dörtte Bir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Dörtte Bir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Dörtte Bir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4812</TotalTime>
  <Words>2547</Words>
  <Application>Microsoft Office PowerPoint</Application>
  <PresentationFormat>Ekran Gösterisi (4:3)</PresentationFormat>
  <Paragraphs>773</Paragraphs>
  <Slides>90</Slides>
  <Notes>21</Notes>
  <HiddenSlides>0</HiddenSlides>
  <MMClips>0</MMClips>
  <ScaleCrop>false</ScaleCrop>
  <HeadingPairs>
    <vt:vector size="8" baseType="variant">
      <vt:variant>
        <vt:lpstr>Kullanılan Yazı Tipleri</vt:lpstr>
      </vt:variant>
      <vt:variant>
        <vt:i4>20</vt:i4>
      </vt:variant>
      <vt:variant>
        <vt:lpstr>Tema</vt:lpstr>
      </vt:variant>
      <vt:variant>
        <vt:i4>30</vt:i4>
      </vt:variant>
      <vt:variant>
        <vt:lpstr>Eklenmiş OLE Hizmet Programları</vt:lpstr>
      </vt:variant>
      <vt:variant>
        <vt:i4>4</vt:i4>
      </vt:variant>
      <vt:variant>
        <vt:lpstr>Slayt Başlıkları</vt:lpstr>
      </vt:variant>
      <vt:variant>
        <vt:i4>90</vt:i4>
      </vt:variant>
    </vt:vector>
  </HeadingPairs>
  <TitlesOfParts>
    <vt:vector size="144" baseType="lpstr">
      <vt:lpstr> calibri</vt:lpstr>
      <vt:lpstr> calibri light</vt:lpstr>
      <vt:lpstr>Albertus</vt:lpstr>
      <vt:lpstr>Albertus Extra Bold</vt:lpstr>
      <vt:lpstr>Arial</vt:lpstr>
      <vt:lpstr>Bookman Old Style</vt:lpstr>
      <vt:lpstr>Cailibri</vt:lpstr>
      <vt:lpstr>Calibri</vt:lpstr>
      <vt:lpstr>Calibri Light</vt:lpstr>
      <vt:lpstr>Comic Sans MS</vt:lpstr>
      <vt:lpstr>Franklin Gothic Medium</vt:lpstr>
      <vt:lpstr>GeoSlab703 Md BT</vt:lpstr>
      <vt:lpstr>Helvetica</vt:lpstr>
      <vt:lpstr>robotobold</vt:lpstr>
      <vt:lpstr>Symbol</vt:lpstr>
      <vt:lpstr>Tahoma</vt:lpstr>
      <vt:lpstr>Times New Roman</vt:lpstr>
      <vt:lpstr>Times New Roman (WT)</vt:lpstr>
      <vt:lpstr>Verdana</vt:lpstr>
      <vt:lpstr>Wingdings</vt:lpstr>
      <vt:lpstr>1_Office Theme</vt:lpstr>
      <vt:lpstr>Karışımlar</vt:lpstr>
      <vt:lpstr>Kravat</vt:lpstr>
      <vt:lpstr>Default Design</vt:lpstr>
      <vt:lpstr>Evrensel</vt:lpstr>
      <vt:lpstr>2_Default Design</vt:lpstr>
      <vt:lpstr>1_Default Design</vt:lpstr>
      <vt:lpstr>Office</vt:lpstr>
      <vt:lpstr>1_Dörtte Bir</vt:lpstr>
      <vt:lpstr>4_Default Design</vt:lpstr>
      <vt:lpstr>2_Ofis Teması</vt:lpstr>
      <vt:lpstr>3_Ofis Teması</vt:lpstr>
      <vt:lpstr>Office Theme</vt:lpstr>
      <vt:lpstr>6_Default Design</vt:lpstr>
      <vt:lpstr>11_Ofis Teması</vt:lpstr>
      <vt:lpstr>4_Ofis Teması</vt:lpstr>
      <vt:lpstr>1_Sunny Days</vt:lpstr>
      <vt:lpstr>4_Office Theme</vt:lpstr>
      <vt:lpstr>1_Kravat</vt:lpstr>
      <vt:lpstr>Global</vt:lpstr>
      <vt:lpstr>Varsayılan Tasarım</vt:lpstr>
      <vt:lpstr>5_Ofis Teması</vt:lpstr>
      <vt:lpstr>Office Teması</vt:lpstr>
      <vt:lpstr>12_Ofis Teması</vt:lpstr>
      <vt:lpstr>Sunny Days</vt:lpstr>
      <vt:lpstr>1_Profil</vt:lpstr>
      <vt:lpstr>Düz Sınır</vt:lpstr>
      <vt:lpstr>2_Dörtte Bir</vt:lpstr>
      <vt:lpstr>ATEŞ TOPU</vt:lpstr>
      <vt:lpstr>1_Office Teması</vt:lpstr>
      <vt:lpstr>Grafik</vt:lpstr>
      <vt:lpstr>Chart</vt:lpstr>
      <vt:lpstr>Photo Editor Photo</vt:lpstr>
      <vt:lpstr>Klip</vt:lpstr>
      <vt:lpstr>DÜNYADA ve TÜRKİYE’de  NÜFUS ve AİLE PLANLAMASI</vt:lpstr>
      <vt:lpstr>Dersin amaçları ve    Öğrenme hedefleri-1</vt:lpstr>
      <vt:lpstr>Dersin amaçları ve    Öğrenme hedefleri-2</vt:lpstr>
      <vt:lpstr>PowerPoint Sunusu</vt:lpstr>
      <vt:lpstr>       Sürücüsüz hizmet verebilen otonom otomobilleri, otobüsleri görmeye başladık.  Karada, havada ve denizde hareket edebilen dronları, robotları görüyoruz. 2  yıl içinde, 47 milyar nesne internete bağlanacak,  IoT devrimi gerçekleşecek.</vt:lpstr>
      <vt:lpstr>PowerPoint Sunusu</vt:lpstr>
      <vt:lpstr>PowerPoint Sunusu</vt:lpstr>
      <vt:lpstr>16 Ekim Dünya Beslenme Günü : KÜRESEL AÇLIK ARTIYOR!</vt:lpstr>
      <vt:lpstr>PowerPoint Sunusu</vt:lpstr>
      <vt:lpstr>PowerPoint Sunusu</vt:lpstr>
      <vt:lpstr>www.unfpa.org/ 1.7.11</vt:lpstr>
      <vt:lpstr>PowerPoint Sunusu</vt:lpstr>
      <vt:lpstr>www.unfpa.org/ 27.03.2018</vt:lpstr>
      <vt:lpstr>Aile Planlaması</vt:lpstr>
      <vt:lpstr>Aile ve Nüfus Planlaması</vt:lpstr>
      <vt:lpstr>Atatürk’ten nüfus sayımı hakkında :  </vt:lpstr>
      <vt:lpstr>Türkiye’de nüfus politikaları..</vt:lpstr>
      <vt:lpstr>PowerPoint Sunusu</vt:lpstr>
      <vt:lpstr>Yaşanmış Bir Olgu.. (1) </vt:lpstr>
      <vt:lpstr>Yaşanmış Bir Olgu.. (2) </vt:lpstr>
      <vt:lpstr>PowerPoint Sunusu</vt:lpstr>
      <vt:lpstr>PowerPoint Sunusu</vt:lpstr>
      <vt:lpstr>PowerPoint Sunusu</vt:lpstr>
      <vt:lpstr>UNFPA 2017 Raporu  https://www.unfpa.org/press/state-world-population-2017 </vt:lpstr>
      <vt:lpstr>PowerPoint Sunusu</vt:lpstr>
      <vt:lpstr>PowerPoint Sunusu</vt:lpstr>
      <vt:lpstr>PowerPoint Sunusu</vt:lpstr>
      <vt:lpstr>PowerPoint Sunusu</vt:lpstr>
      <vt:lpstr>PowerPoint Sunusu</vt:lpstr>
      <vt:lpstr>PowerPoint Sunusu</vt:lpstr>
      <vt:lpstr>PowerPoint Sunusu</vt:lpstr>
      <vt:lpstr>PowerPoint Sunusu</vt:lpstr>
      <vt:lpstr>DÜNYADA DEMOGRAFİK DURUM-1</vt:lpstr>
      <vt:lpstr>DÜNYADA DEMOGRAFİK DURUM-2</vt:lpstr>
      <vt:lpstr>PowerPoint Sunusu</vt:lpstr>
      <vt:lpstr>Bunları biliyor muydunuz ??</vt:lpstr>
      <vt:lpstr>Yoksulluk ve Nüfus Artışı-1  www.unfpa.org/publications/detail.cfm?ID=138&amp;filterListType=3, 22.05.08</vt:lpstr>
      <vt:lpstr>Yoksulluk ve Nüfus Artışı-2  www.unfpa.org/publications/detail.cfm?ID=138&amp;filterListType=3, 22.05.08</vt:lpstr>
      <vt:lpstr>Yoksulluk ve Nüfus Artışı -3 www.unfpa.org/publications/detail.cfm?ID=138&amp;filterListType=3, 22.05.08</vt:lpstr>
      <vt:lpstr>Yoksulluk ve Nüfus Artışı -4 www.unfpa.org/publications/detail.cfm?ID=138&amp;filterListType=3, 22.05.08</vt:lpstr>
      <vt:lpstr>DÜNYA NÜFUSUNA HER 10 SANİYE 2.9 KİŞİ;  HER YIL 90 MİLYON KİŞİ EKLENİYOR !!</vt:lpstr>
      <vt:lpstr>DÜNYA NÜFUSU,  2011 ORTASINDA 7 MİLYARI AŞTI!  </vt:lpstr>
      <vt:lpstr>AİHM: Kürtaj yasağı, kadın hakları ihlali!</vt:lpstr>
      <vt:lpstr>Anayasa’nın Aile Planlaması maddesi</vt:lpstr>
      <vt:lpstr>Yoksul ülkelerde özellikle  kentsel nüfus hızla çoğalıyor..</vt:lpstr>
      <vt:lpstr>PowerPoint Sunusu</vt:lpstr>
      <vt:lpstr>1955-2018 arası 63 yılda  Türkiye nüfusu 3,3 kat oldu!.. 1927’de 13,5 m olan nüfus (ilk sayım) 6 katını aştı! Kayıt dışı nüfus hala sorun.  2018 artışı 1,2 milyon! NAH % 1,47 veya %o 14,7. Çok hızlı ve gereksiz, OECD’nin 3,5 katı! Kalkınmaya engel. Dünya ortalaması %1,15  (UNFPA 2018).  Bir de dinamik nüfus var;  Sığınmacılar, transitler, 30+ milyon turist/yıl, kaçaklar.. Tek çare   HER AİLEYE 1 ÇOCUK!</vt:lpstr>
      <vt:lpstr>PowerPoint Sunusu</vt:lpstr>
      <vt:lpstr>Nüfus Piramidi (TÜİK-2018 sonu)</vt:lpstr>
      <vt:lpstr>Yaşa özel doğurganlık hızı,  2011 ve 2016</vt:lpstr>
      <vt:lpstr>Türkiye Nüfus Kestirimi (TÜİK)</vt:lpstr>
      <vt:lpstr>PowerPoint Sunusu</vt:lpstr>
      <vt:lpstr>Dünya’da her 1 dakikada;  1 kadın ölüyor 380 kadın gebe kalıyor 190 kadın (gebelerin yarısı) planlanmamış  veya istenmeyen gebelik yaşıyor, 110 kadında gebeliğe bağlı komplikasyon gelişiyor,  40 kadın sağlıksız düşük yapıyor.  T.C. Eski Sağlık Bakanı Prof. Recep Akdağ :  «Bakanlığımızın ‘doğum kontrolü’ şeklinde çağdışı kalmış bir uygulaması yoktur.» (!?!)  http://bianet.org/bianet/toplum/182375-erdogan-in-ve-akp-nin-14-yillik-yasam-tarzina-mudahaleleri Dini siyasete alet eden bu yaklaşım evrensel hukuka, insan haklarının temel ilkelerine, uymakla yükümlü olduğumuz uluslararası sözleşmelere, Anayasaya, Nüfus Planlaması Yasasına ve kamu vicdanına……. aykırıdır. </vt:lpstr>
      <vt:lpstr>                 Çok ağır bir demagoji : “Kürtaj bir nevi Uludere’dir...”                       CB Erdoğan, Türkiye Gençlik ve Eğitim Vakfı'nın                               (TÜRGEV; oğlunun vakfı!) kuruluşunun 20. yıldönümü için                           30.05.2016’da yaptığı konuşmada salondaki kadınlara ve                       kız çocuklarına “anne adayı” diye seslendi!  "Doğum kontrolüymüş, hiçbir Müslüman aile  böyle bir anlayışın içerisinde olamaz.  Rabbim ne diyorsa, Sevgili Peygamberimiz ne diyorsa biz o yolda gideceğiz. Buna bakacağız. Bunun için de 1. derecede görev annelerin. Neslin asıl sahibi annedir. Anne olduğu için cennet annelerin ayaklarının altındadır,  babalarının ayakları altında değil. Onun için annelerin ayaklarının altı öpülür,  orada cennetin kokusu var, orada cennet var. Babanın değil.  Onun için ben, siz anne adaylarından hele hele yetişmiş,  kaliteli anne adaylarından ayrıca bunu da bekliyoruz.»  http://ahmetsaltik.net/2017/01/06/erdoganin-ve-akpnin-14-yillik-yasam-tarzina-mudahaleleri/  Dini siyasete alet eden bu yaklaşım evrensel hukuka, insan haklarının  temel ilkelerine, uymakla yükümlü olduğumuz uluslararası sözleşmelere, Anayasaya, Nüfus Planlaması Yasası’na ve kamu vicdanına…… aykırıdır. </vt:lpstr>
      <vt:lpstr> Bütün bu olumsuzluklar üzerine 1987’de DSÖ,  Anne ölümlerini azaltmak için “Güvenli Annelik Programı”nı başlattı. Bu Program ile hem anneler hem de bebekler hedeflenmektedir.  Bu hedef için  “Anne-Bebek Paketi”  geliştirilmiştir. Bu Paket,  anne ve çocuk sağlığında  girişim (müdahale) ve  eylemleri yönlendiren,  rehberlik yapan  teknik bir araçtır. </vt:lpstr>
      <vt:lpstr>1000 kişilik varsayımsal bir toplulukta doğumlar,  ölümler ve doğal nüfus artış hızı ilişkisi..</vt:lpstr>
      <vt:lpstr>Dünya Ekonomik Forumu’ndan Yeni Gösterge : Kapsayıcı Kalkınma İndeksi</vt:lpstr>
      <vt:lpstr>PowerPoint Sunusu</vt:lpstr>
      <vt:lpstr>PowerPoint Sunusu</vt:lpstr>
      <vt:lpstr>PowerPoint Sunusu</vt:lpstr>
      <vt:lpstr>8 çocuklu ailelerden yalnızca biri..</vt:lpstr>
      <vt:lpstr>PowerPoint Sunusu</vt:lpstr>
      <vt:lpstr>PowerPoint Sunusu</vt:lpstr>
      <vt:lpstr>PowerPoint Sunusu</vt:lpstr>
      <vt:lpstr>PowerPoint Sunusu</vt:lpstr>
      <vt:lpstr>   KALABALIK NÜFUS MU,  NİTELİKLİ NÜFUS MU?  Çağımızda, ülke nüfusunun sayısal büyüklüğü, tek başına, o ülkenin gücünün yeterli göstergesi değildir. Gelişen teknoloji, nüfusun yapısının ve niteliğinin önemini öne çıkarmıştır. Nüfusun büyüklüğü  ve özellikleri ekonominin sektörel yapısını  ve büyüme oranını etkilemektedir.  Örn. kalabalık ordular küçül(tül)mekte,  teknik yetenekleri artırılmaktadır. Hollanda.. Konya kadar toprak, 16 m nüfus..  Ulusal geliri Türkiye’den çok! Niçin??  İsrail, 7.5 m nüfuslu.. Nükleer güç.   </vt:lpstr>
      <vt:lpstr>    Nüfus politikaları,  ekonomik, sosyal ve ekinsel (kültürel) kalkınmanın ayrılmaz parçasıdır. Temel amaç, insanların yaşam niteliğini artırmaktır.  Bu ancak, “sürdürülebilir yaşam” ile  (sustainable life) gerçekleştirilebilir.  Sürdürülebilir yaşamı olumsuz etkileyen  en önemli etmen ise “hızlı nüfus artışı” dır! «Sürdürülebilir kalkınma» kavramı aldatıcıdır, kapitalizmin retorik bir tuzağıdır (takiyye!).  Bu yüzden geri dönüşümsüz doğa yıkımları olmuştur..     </vt:lpstr>
      <vt:lpstr>  Gerçek büyüme hızı =  GSMH artışı - NAH !  Gelişmekte olan ülkelerde yüksek nüfus artış hızı,  ulusal tasarrufu zorlaştırmaktadır.  Oysa bu ülkelerin kalkınabilmesi için altyapı, eğitim, sağlık alanlarına yatırımların artırılması gerekli.  Ayrıca, artan işgücüne istihdam olanağı yaratmak yeni yatırımlara bağlı :  1 kişiye iş = ~50 bin $ yatırım!  Her yıl artan 1,2 milyon nüfusa iş yaratmak için  60 milyar $ yatırım gerek. Türkiye bu güçten yoksun. İşsizlik çığ gibi büyüyor! Dünyada işsizlik ortalama %5 iken bizde 3 katı, gençlerde 5 katı! Niye!??  </vt:lpstr>
      <vt:lpstr>PowerPoint Sunusu</vt:lpstr>
      <vt:lpstr>PowerPoint Sunusu</vt:lpstr>
      <vt:lpstr>Dünyada Her Gün</vt:lpstr>
      <vt:lpstr>World population characteristics</vt:lpstr>
      <vt:lpstr>100 Yılda Dünyada Nüfus Artışı</vt:lpstr>
      <vt:lpstr>100 Yılda Dünya Nüfus Artış Hızı</vt:lpstr>
      <vt:lpstr> Hızlı Nüfus Artışının  Ülkemiz İçin Önemi - 1  Ülkemiz çok fazla sanayileşmemiş olmasına  ve emek yoğun sektörlerin ağırlığına karşın,  hızla artan nüfus için iş olanakları  (istihdam kapasitesi) yaratamamaktadır;  aşırı ve gereksiz nüfusla işsizlik artmaktadır! Her yıl 1 milyona yakın çoğalan yeni nüfusa  sağlık, eğitim, barınma, beslenme... ve  iş olanakları yeterince üretilememektedir.  Genç işsizlik %20+! (http://ahmetsaltik.net/2012/08/16/issizlik-verileri-tuik-ve-caglayanin-tehlikeli-illuzyonu/, 16.8.12) </vt:lpstr>
      <vt:lpstr>Hızlı Nüfus Artışının  Ülkemiz İçin Önemi - 2  Hızlı ve gereksiz nüfus artışı,  kalkınma hızını düşürmektedir;  dolayısıyla ülkenin gönenci, geliri,  özlenen düzeyde yükselmemektetedir. Net büyüme hızı, ulusal gelirdeki büyümeden nüfus artış hızı düşülerek bulunur.  Hızlı ve gereksiz nüfus artışı,  ülkenin ve dünyanın doğal kaynakları ve ekolojisi üzerinde ciddi bir baskı oluşmaktadır.</vt:lpstr>
      <vt:lpstr>  Hızlı Nüfus Artışının  Ülkemiz İçin Önemi -3  Özetlenen bu ciddi gerekçelerle,  ülkenin ve dünyanın geleceği bakımından  stratejik tehlikeler oluşturan  hızlı ve gereksiz nüfus artışının  «uygun» düzeylere çekilmesi gerekir.  Kaldı ki Türkiye, artık kendine yetecek buğdayı üretebilen dünyadaki 7 ülkeden biri değil 1980’lerin sonlarından bu yana; ithal ediyoruz! </vt:lpstr>
      <vt:lpstr> Hızlı Nüfus Artışının  Ülkemiz İçin Önemi -4  Uzun yıllar "Türkiye 200 milyon insanı besler"  veya "Türkiye bir su cennetidir"  biçimindeki palavralarla uyutulduk.  Bu propagandalardan amaç, ülkenin sömürülmesi  sürecinde halkın uyanmasını engellemekti..  "Nasıl olsa bizde her şey çok, biz zenginiz, biraz gitse de bir şey olmaz.." düşüncesiyle rehavete kapılan halkın duyarlığını azaltmak ve bu yolla kaynakların  elden çıkışına karşı tepki düzeyini düşürmek isteyen emperyalizmin planları çok başarılı oldu....  (Prof. D. A. Ercan, 27.02.09, e-ileti), daercan@hotmail.com)</vt:lpstr>
      <vt:lpstr> Hızlı Nüfus Artışının  Ülkemiz İçin Önemi -6    ...emperyalizmin planları çok başarılı oldu..  Nitekim hâlâ  bu talan sürüyor, yaşam kaynakları teker teker elinden alınan bir ülkenin utanç verici umursamazlıkta olan tepkisiz yığınları arasında yaşıyoruz.. Kendi suyumuzu metreküpü 200 $ ödeyerek içerken, yabancılara metreküpü  10 Sent'ten peş keş çekilmesine rıza gösteriyoruz..   (Prof. D. A. Ercan, 27.02.09, e-ileti), daercan@hotmail.com)</vt:lpstr>
      <vt:lpstr>PowerPoint Sunusu</vt:lpstr>
      <vt:lpstr>PowerPoint Sunusu</vt:lpstr>
      <vt:lpstr>PowerPoint Sunusu</vt:lpstr>
      <vt:lpstr>PowerPoint Sunusu</vt:lpstr>
      <vt:lpstr>Dünya çoğalıyor ve yaşlanıyor!</vt:lpstr>
      <vt:lpstr>PowerPoint Sunusu</vt:lpstr>
      <vt:lpstr>PowerPoint Sunusu</vt:lpstr>
      <vt:lpstr>Ders bitmiştir, ilginiz için teşekkür ederiz.. Soru ve katkılarınız ?? »Her aileye 1 çocuk !»  Yoksa Dünya tükenecek!</vt:lpstr>
      <vt:lpstr>DEMOGRAFİK FIRSAT PENCERESİ </vt:lpstr>
      <vt:lpstr>PowerPoint Sunusu</vt:lpstr>
      <vt:lpstr>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DÜNYADA ve TÜRKİYE’DE  NÜFUS SORUNLARI  ve POLİTİKALARI</dc:title>
  <dc:creator>Prof.Dr Ahmet SALTIK</dc:creator>
  <cp:lastModifiedBy>AHMET SALTIK</cp:lastModifiedBy>
  <cp:revision>539</cp:revision>
  <dcterms:created xsi:type="dcterms:W3CDTF">2008-05-21T21:06:02Z</dcterms:created>
  <dcterms:modified xsi:type="dcterms:W3CDTF">2019-05-19T21:21:05Z</dcterms:modified>
</cp:coreProperties>
</file>